
<file path=[Content_Types].xml><?xml version="1.0" encoding="utf-8"?>
<Types xmlns="http://schemas.openxmlformats.org/package/2006/content-types">
  <Default ContentType="image/x-emf" Extension="emf"/>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1" r:id="rId2"/>
  </p:sldMasterIdLst>
  <p:notesMasterIdLst>
    <p:notesMasterId r:id="rId3"/>
  </p:notesMasterIdLst>
  <p:sldIdLst>
    <p:sldId id="256" r:id="rId4"/>
    <p:sldId id="258" r:id="rId5"/>
    <p:sldId id="7647" r:id="rId6"/>
    <p:sldId id="1176" r:id="rId7"/>
    <p:sldId id="596" r:id="rId8"/>
    <p:sldId id="1242" r:id="rId9"/>
    <p:sldId id="469" r:id="rId10"/>
    <p:sldId id="7648" r:id="rId11"/>
    <p:sldId id="493" r:id="rId12"/>
    <p:sldId id="1248" r:id="rId13"/>
    <p:sldId id="599" r:id="rId14"/>
    <p:sldId id="1238" r:id="rId15"/>
    <p:sldId id="944" r:id="rId16"/>
    <p:sldId id="7649" r:id="rId17"/>
    <p:sldId id="1199" r:id="rId18"/>
    <p:sldId id="7302" r:id="rId19"/>
    <p:sldId id="588" r:id="rId20"/>
    <p:sldId id="448" r:id="rId21"/>
    <p:sldId id="7307" r:id="rId22"/>
    <p:sldId id="7650" r:id="rId23"/>
    <p:sldId id="876" r:id="rId24"/>
    <p:sldId id="1109" r:id="rId25"/>
    <p:sldId id="348" r:id="rId26"/>
    <p:sldId id="7614" r:id="rId27"/>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280" autoAdjust="0"/>
  </p:normalViewPr>
  <p:slideViewPr>
    <p:cSldViewPr snapToGrid="0">
      <p:cViewPr varScale="1">
        <p:scale>
          <a:sx n="106" d="100"/>
          <a:sy n="106" d="100"/>
        </p:scale>
        <p:origin x="732" y="108"/>
      </p:cViewPr>
      <p:guideLst/>
    </p:cSldViewPr>
  </p:slideViewPr>
  <p:notesTextViewPr>
    <p:cViewPr>
      <p:scale>
        <a:sx n="1" d="1"/>
        <a:sy n="1" d="1"/>
      </p:scale>
      <p:origin x="0" y="0"/>
    </p:cViewPr>
  </p:notesTextViewPr>
  <p:sorterViewPr>
    <p:cViewPr>
      <p:scale>
        <a:sx n="75" d="100"/>
        <a:sy n="75"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9" Target="tags/tag2.xml" Type="http://schemas.openxmlformats.org/officeDocument/2006/relationships/tags"/><Relationship Id="rId3" Target="notesMasters/notesMaster1.xml" Type="http://schemas.openxmlformats.org/officeDocument/2006/relationships/notesMaster"/><Relationship Id="rId30" Target="presProps.xml" Type="http://schemas.openxmlformats.org/officeDocument/2006/relationships/presProps"/><Relationship Id="rId31" Target="viewProps.xml" Type="http://schemas.openxmlformats.org/officeDocument/2006/relationships/viewProps"/><Relationship Id="rId32" Target="theme/theme1.xml" Type="http://schemas.openxmlformats.org/officeDocument/2006/relationships/theme"/><Relationship Id="rId33"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D78DBA-14DA-4A5E-B05D-85F7A5B73E75}" type="datetimeFigureOut">
              <a:rPr lang="zh-CN" altLang="en-US" smtClean="0"/>
              <a:t>2019/3/12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77293F-7C25-4187-86A1-538228AE7416}" type="slidenum">
              <a:rPr lang="zh-CN" altLang="en-US" smtClean="0"/>
              <a:t>‹#›</a:t>
            </a:fld>
            <a:endParaRPr lang="zh-CN" altLang="en-US"/>
          </a:p>
        </p:txBody>
      </p:sp>
    </p:spTree>
    <p:extLst>
      <p:ext uri="{BB962C8B-B14F-4D97-AF65-F5344CB8AC3E}">
        <p14:creationId val="4046946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58724756"/>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61245328"/>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29332557"/>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50200333"/>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5300108"/>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40706958"/>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70833178"/>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91454520"/>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60971637"/>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50705425"/>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60580703"/>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5326443"/>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98129013"/>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82051811"/>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37878027"/>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95199159"/>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65278568"/>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smtClean="0"/>
              <a:t>模板来自于 </a:t>
            </a:r>
            <a:r>
              <a:rPr lang="en-US" altLang="zh-CN" smtClean="0"/>
              <a:t>http://www.ypppt.com</a:t>
            </a:r>
            <a:endParaRPr lang="zh-CN" altLang="en-US"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25</a:t>
            </a:fld>
            <a:endParaRPr lang="zh-CN" altLang="en-US" smtClean="0">
              <a:solidFill>
                <a:prstClr val="black"/>
              </a:solidFill>
              <a:latin typeface="Calibri" pitchFamily="34" charset="0"/>
              <a:ea typeface="宋体" pitchFamily="2" charset="-122"/>
            </a:endParaRPr>
          </a:p>
        </p:txBody>
      </p:sp>
    </p:spTree>
    <p:extLst>
      <p:ext uri="{BB962C8B-B14F-4D97-AF65-F5344CB8AC3E}">
        <p14:creationId xmlns:p14="http://schemas.microsoft.com/office/powerpoint/2010/main" val="2793359786"/>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41752287"/>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23410869"/>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7715253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13411502"/>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24645821"/>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54666703"/>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80104704"/>
      </p:ext>
    </p:extLst>
  </p:cSld>
  <p:clrMapOvr>
    <a:masterClrMapping/>
  </p:clrMapOvr>
</p:notes>
</file>

<file path=ppt/slideLayouts/_rels/slideLayout1.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pic>
        <p:nvPicPr>
          <p:cNvPr id="3" name="图片 2">
            <a:extLst>
              <a:ext uri="{FF2B5EF4-FFF2-40B4-BE49-F238E27FC236}">
                <a16:creationId xmlns:a16="http://schemas.microsoft.com/office/drawing/2014/main" id="{5E9C757D-1C5F-448F-990B-E0F784EB5FD8}"/>
              </a:ext>
            </a:extLst>
          </p:cNvPr>
          <p:cNvPicPr>
            <a:picLocks noChangeAspect="1"/>
          </p:cNvPicPr>
          <p:nvPr userDrawn="1"/>
        </p:nvPicPr>
        <p:blipFill>
          <a:blip r:embed="rId1">
            <a:extLst>
              <a:ext uri="{28A0092B-C50C-407E-A947-70E740481C1C}">
                <a14:useLocalDpi val="0"/>
              </a:ext>
            </a:extLst>
          </a:blip>
          <a:srcRect l="1" r="65277"/>
          <a:stretch>
            <a:fillRect/>
          </a:stretch>
        </p:blipFill>
        <p:spPr>
          <a:xfrm>
            <a:off x="0" y="0"/>
            <a:ext cx="6096000" cy="6858000"/>
          </a:xfrm>
          <a:prstGeom prst="rect">
            <a:avLst/>
          </a:prstGeom>
        </p:spPr>
      </p:pic>
      <p:pic>
        <p:nvPicPr>
          <p:cNvPr id="4" name="图片 3">
            <a:extLst>
              <a:ext uri="{FF2B5EF4-FFF2-40B4-BE49-F238E27FC236}">
                <a16:creationId xmlns:a16="http://schemas.microsoft.com/office/drawing/2014/main" id="{317A77BB-AC7F-41B9-8C9F-E944098E6F1F}"/>
              </a:ext>
            </a:extLst>
          </p:cNvPr>
          <p:cNvPicPr>
            <a:picLocks noChangeAspect="1"/>
          </p:cNvPicPr>
          <p:nvPr userDrawn="1"/>
        </p:nvPicPr>
        <p:blipFill>
          <a:blip r:embed="rId1">
            <a:extLst>
              <a:ext uri="{28A0092B-C50C-407E-A947-70E740481C1C}">
                <a14:useLocalDpi val="0"/>
              </a:ext>
            </a:extLst>
          </a:blip>
          <a:srcRect l="65242" t="-234" r="36" b="234"/>
          <a:stretch>
            <a:fillRect/>
          </a:stretch>
        </p:blipFill>
        <p:spPr>
          <a:xfrm>
            <a:off x="6096000" y="-16042"/>
            <a:ext cx="6096000" cy="6874042"/>
          </a:xfrm>
          <a:prstGeom prst="rect">
            <a:avLst/>
          </a:prstGeom>
        </p:spPr>
      </p:pic>
    </p:spTree>
    <p:extLst>
      <p:ext uri="{BB962C8B-B14F-4D97-AF65-F5344CB8AC3E}">
        <p14:creationId val="2474506584"/>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761F7627-F74A-47BE-BAE1-D8A89DD0BE5A}"/>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4512B532-C66E-498C-A527-3A0B3CF30000}"/>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328237A-EF21-4242-8036-230107F9B747}"/>
              </a:ext>
            </a:extLst>
          </p:cNvPr>
          <p:cNvSpPr>
            <a:spLocks noGrp="1"/>
          </p:cNvSpPr>
          <p:nvPr>
            <p:ph type="dt" sz="half" idx="10"/>
          </p:nvPr>
        </p:nvSpPr>
        <p:spPr/>
        <p:txBody>
          <a:bodyPr/>
          <a:lstStyle/>
          <a:p>
            <a:fld id="{ADB94EAC-7851-419C-9561-47E833F0B301}" type="datetimeFigureOut">
              <a:rPr lang="zh-CN" altLang="en-US" smtClean="0"/>
              <a:t>2019/3/12</a:t>
            </a:fld>
            <a:endParaRPr lang="zh-CN" altLang="en-US"/>
          </a:p>
        </p:txBody>
      </p:sp>
      <p:sp>
        <p:nvSpPr>
          <p:cNvPr id="5" name="页脚占位符 4">
            <a:extLst>
              <a:ext uri="{FF2B5EF4-FFF2-40B4-BE49-F238E27FC236}">
                <a16:creationId xmlns:a16="http://schemas.microsoft.com/office/drawing/2014/main" id="{6C9C6DA8-33D3-4EC0-9983-7683F0B81E6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7894C42-A668-4A7A-A018-D561413D6C8C}"/>
              </a:ext>
            </a:extLst>
          </p:cNvPr>
          <p:cNvSpPr>
            <a:spLocks noGrp="1"/>
          </p:cNvSpPr>
          <p:nvPr>
            <p:ph type="sldNum" sz="quarter" idx="12"/>
          </p:nvPr>
        </p:nvSpPr>
        <p:spPr/>
        <p:txBody>
          <a:bodyPr/>
          <a:lstStyle/>
          <a:p>
            <a:fld id="{E262F448-B8DC-4A2F-B7FC-F8D8A2D5D2F2}" type="slidenum">
              <a:rPr lang="zh-CN" altLang="en-US" smtClean="0"/>
              <a:t>‹#›</a:t>
            </a:fld>
            <a:endParaRPr lang="zh-CN" altLang="en-US"/>
          </a:p>
        </p:txBody>
      </p:sp>
    </p:spTree>
    <p:extLst>
      <p:ext uri="{BB962C8B-B14F-4D97-AF65-F5344CB8AC3E}">
        <p14:creationId val="1906232211"/>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E96432A7-937E-4813-BCF6-E1D9CBDDD707}"/>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0BBD1448-4F5E-43E6-A4E4-9E37C9C689F4}"/>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F2BC18F-CD8A-4865-B3DB-7E72EF90E5FE}"/>
              </a:ext>
            </a:extLst>
          </p:cNvPr>
          <p:cNvSpPr>
            <a:spLocks noGrp="1"/>
          </p:cNvSpPr>
          <p:nvPr>
            <p:ph type="dt" sz="half" idx="10"/>
          </p:nvPr>
        </p:nvSpPr>
        <p:spPr/>
        <p:txBody>
          <a:bodyPr/>
          <a:lstStyle/>
          <a:p>
            <a:fld id="{ADB94EAC-7851-419C-9561-47E833F0B301}" type="datetimeFigureOut">
              <a:rPr lang="zh-CN" altLang="en-US" smtClean="0"/>
              <a:t>2019/3/12</a:t>
            </a:fld>
            <a:endParaRPr lang="zh-CN" altLang="en-US"/>
          </a:p>
        </p:txBody>
      </p:sp>
      <p:sp>
        <p:nvSpPr>
          <p:cNvPr id="5" name="页脚占位符 4">
            <a:extLst>
              <a:ext uri="{FF2B5EF4-FFF2-40B4-BE49-F238E27FC236}">
                <a16:creationId xmlns:a16="http://schemas.microsoft.com/office/drawing/2014/main" id="{7E9BF520-00D6-4663-9AF2-086F3E99345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943F123-FBA7-4FBB-89C0-B02EB94D5124}"/>
              </a:ext>
            </a:extLst>
          </p:cNvPr>
          <p:cNvSpPr>
            <a:spLocks noGrp="1"/>
          </p:cNvSpPr>
          <p:nvPr>
            <p:ph type="sldNum" sz="quarter" idx="12"/>
          </p:nvPr>
        </p:nvSpPr>
        <p:spPr/>
        <p:txBody>
          <a:bodyPr/>
          <a:lstStyle/>
          <a:p>
            <a:fld id="{E262F448-B8DC-4A2F-B7FC-F8D8A2D5D2F2}" type="slidenum">
              <a:rPr lang="zh-CN" altLang="en-US" smtClean="0"/>
              <a:t>‹#›</a:t>
            </a:fld>
            <a:endParaRPr lang="zh-CN" altLang="en-US"/>
          </a:p>
        </p:txBody>
      </p:sp>
    </p:spTree>
    <p:extLst>
      <p:ext uri="{BB962C8B-B14F-4D97-AF65-F5344CB8AC3E}">
        <p14:creationId val="1579380013"/>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合理交通结构">
    <p:spTree>
      <p:nvGrpSpPr>
        <p:cNvPr id="1" name=""/>
        <p:cNvGrpSpPr/>
        <p:nvPr/>
      </p:nvGrpSpPr>
      <p:grpSpPr>
        <a:xfrm>
          <a:off x="0" y="0"/>
          <a:ext cx="0" cy="0"/>
        </a:xfrm>
      </p:grpSpPr>
    </p:spTree>
    <p:extLst>
      <p:ext uri="{BB962C8B-B14F-4D97-AF65-F5344CB8AC3E}">
        <p14:creationId val="3560838062"/>
      </p:ext>
    </p:extLst>
  </p:cSld>
  <p:clrMapOvr>
    <a:masterClrMapping/>
  </p:clrMapOvr>
  <mc:AlternateContent>
    <mc:Choice Requires="p14">
      <p:transition spd="slow" advClick="0" advTm="3000" p14:dur="2000">
        <p:randomBar dir="vert"/>
      </p:transition>
    </mc:Choice>
    <mc:Fallback>
      <p:transition spd="slow" advClick="0" advTm="3000">
        <p:randomBar dir="vert"/>
      </p:transition>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77473036"/>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2324146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40169500"/>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68158620"/>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64463283"/>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31788916"/>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8777944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spTree>
    <p:extLst>
      <p:ext uri="{BB962C8B-B14F-4D97-AF65-F5344CB8AC3E}">
        <p14:creationId val="1715615853"/>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03421627"/>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30518576"/>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62725988"/>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9245368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spTree>
      <p:nvGrpSpPr>
        <p:cNvPr id="1" name=""/>
        <p:cNvGrpSpPr/>
        <p:nvPr/>
      </p:nvGrpSpPr>
      <p:grpSpPr>
        <a:xfrm>
          <a:off x="0" y="0"/>
          <a:ext cx="0" cy="0"/>
        </a:xfrm>
      </p:grpSpPr>
    </p:spTree>
    <p:extLst>
      <p:ext uri="{BB962C8B-B14F-4D97-AF65-F5344CB8AC3E}">
        <p14:creationId val="3903625212"/>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10C4F77B-5371-4712-9E6E-B28F658B2D5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5E2D405-27D5-4DB1-B0EA-7EF278439AA3}"/>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2961177F-E428-4E89-8308-8CF4F67E367B}"/>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8120DAA3-94FD-4478-B7C4-57B288D76C7C}"/>
              </a:ext>
            </a:extLst>
          </p:cNvPr>
          <p:cNvSpPr>
            <a:spLocks noGrp="1"/>
          </p:cNvSpPr>
          <p:nvPr>
            <p:ph type="dt" sz="half" idx="10"/>
          </p:nvPr>
        </p:nvSpPr>
        <p:spPr/>
        <p:txBody>
          <a:bodyPr/>
          <a:lstStyle/>
          <a:p>
            <a:fld id="{ADB94EAC-7851-419C-9561-47E833F0B301}" type="datetimeFigureOut">
              <a:rPr lang="zh-CN" altLang="en-US" smtClean="0"/>
              <a:t>2019/3/12</a:t>
            </a:fld>
            <a:endParaRPr lang="zh-CN" altLang="en-US"/>
          </a:p>
        </p:txBody>
      </p:sp>
      <p:sp>
        <p:nvSpPr>
          <p:cNvPr id="6" name="页脚占位符 5">
            <a:extLst>
              <a:ext uri="{FF2B5EF4-FFF2-40B4-BE49-F238E27FC236}">
                <a16:creationId xmlns:a16="http://schemas.microsoft.com/office/drawing/2014/main" id="{8C87003C-C7B5-46F3-9F2A-56C45744C12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F6765218-AB98-4294-8634-1D84D18DEB97}"/>
              </a:ext>
            </a:extLst>
          </p:cNvPr>
          <p:cNvSpPr>
            <a:spLocks noGrp="1"/>
          </p:cNvSpPr>
          <p:nvPr>
            <p:ph type="sldNum" sz="quarter" idx="12"/>
          </p:nvPr>
        </p:nvSpPr>
        <p:spPr/>
        <p:txBody>
          <a:bodyPr/>
          <a:lstStyle/>
          <a:p>
            <a:fld id="{E262F448-B8DC-4A2F-B7FC-F8D8A2D5D2F2}" type="slidenum">
              <a:rPr lang="zh-CN" altLang="en-US" smtClean="0"/>
              <a:t>‹#›</a:t>
            </a:fld>
            <a:endParaRPr lang="zh-CN" altLang="en-US"/>
          </a:p>
        </p:txBody>
      </p:sp>
    </p:spTree>
    <p:extLst>
      <p:ext uri="{BB962C8B-B14F-4D97-AF65-F5344CB8AC3E}">
        <p14:creationId val="182333322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654399A7-0386-462A-91A5-F27BE146C9EB}"/>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78A95918-53E7-4905-A5B5-5AF1EC9191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AE274F41-BA04-4252-B7C2-BE1EDFA25262}"/>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A33BE004-636B-4787-97E1-47634D7577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6FDE8A64-B84E-4E9B-BB14-372CF6C14E70}"/>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50D0AA18-12D5-4E19-BD79-94B3F4102CD2}"/>
              </a:ext>
            </a:extLst>
          </p:cNvPr>
          <p:cNvSpPr>
            <a:spLocks noGrp="1"/>
          </p:cNvSpPr>
          <p:nvPr>
            <p:ph type="dt" sz="half" idx="10"/>
          </p:nvPr>
        </p:nvSpPr>
        <p:spPr/>
        <p:txBody>
          <a:bodyPr/>
          <a:lstStyle/>
          <a:p>
            <a:fld id="{ADB94EAC-7851-419C-9561-47E833F0B301}" type="datetimeFigureOut">
              <a:rPr lang="zh-CN" altLang="en-US" smtClean="0"/>
              <a:t>2019/3/12</a:t>
            </a:fld>
            <a:endParaRPr lang="zh-CN" altLang="en-US"/>
          </a:p>
        </p:txBody>
      </p:sp>
      <p:sp>
        <p:nvSpPr>
          <p:cNvPr id="8" name="页脚占位符 7">
            <a:extLst>
              <a:ext uri="{FF2B5EF4-FFF2-40B4-BE49-F238E27FC236}">
                <a16:creationId xmlns:a16="http://schemas.microsoft.com/office/drawing/2014/main" id="{6B421872-D37A-4754-B38F-3E303E9135F4}"/>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ABB6DEA1-5D4C-49D9-A978-C3552B437642}"/>
              </a:ext>
            </a:extLst>
          </p:cNvPr>
          <p:cNvSpPr>
            <a:spLocks noGrp="1"/>
          </p:cNvSpPr>
          <p:nvPr>
            <p:ph type="sldNum" sz="quarter" idx="12"/>
          </p:nvPr>
        </p:nvSpPr>
        <p:spPr/>
        <p:txBody>
          <a:bodyPr/>
          <a:lstStyle/>
          <a:p>
            <a:fld id="{E262F448-B8DC-4A2F-B7FC-F8D8A2D5D2F2}" type="slidenum">
              <a:rPr lang="zh-CN" altLang="en-US" smtClean="0"/>
              <a:t>‹#›</a:t>
            </a:fld>
            <a:endParaRPr lang="zh-CN" altLang="en-US"/>
          </a:p>
        </p:txBody>
      </p:sp>
    </p:spTree>
    <p:extLst>
      <p:ext uri="{BB962C8B-B14F-4D97-AF65-F5344CB8AC3E}">
        <p14:creationId val="1730758194"/>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id="{F7845626-E9FA-40C3-B712-2640060E3618}"/>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CF03DA49-AEF3-469B-A041-74D314FAA9AE}"/>
              </a:ext>
            </a:extLst>
          </p:cNvPr>
          <p:cNvSpPr>
            <a:spLocks noGrp="1"/>
          </p:cNvSpPr>
          <p:nvPr>
            <p:ph type="dt" sz="half" idx="10"/>
          </p:nvPr>
        </p:nvSpPr>
        <p:spPr/>
        <p:txBody>
          <a:bodyPr/>
          <a:lstStyle/>
          <a:p>
            <a:fld id="{ADB94EAC-7851-419C-9561-47E833F0B301}" type="datetimeFigureOut">
              <a:rPr lang="zh-CN" altLang="en-US" smtClean="0"/>
              <a:t>2019/3/12</a:t>
            </a:fld>
            <a:endParaRPr lang="zh-CN" altLang="en-US"/>
          </a:p>
        </p:txBody>
      </p:sp>
      <p:sp>
        <p:nvSpPr>
          <p:cNvPr id="4" name="页脚占位符 3">
            <a:extLst>
              <a:ext uri="{FF2B5EF4-FFF2-40B4-BE49-F238E27FC236}">
                <a16:creationId xmlns:a16="http://schemas.microsoft.com/office/drawing/2014/main" id="{3423F08C-C7BB-4AE3-82A5-6C9AAAC49E6E}"/>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59B2680A-E899-43D8-A79A-EBEF3A704FAF}"/>
              </a:ext>
            </a:extLst>
          </p:cNvPr>
          <p:cNvSpPr>
            <a:spLocks noGrp="1"/>
          </p:cNvSpPr>
          <p:nvPr>
            <p:ph type="sldNum" sz="quarter" idx="12"/>
          </p:nvPr>
        </p:nvSpPr>
        <p:spPr/>
        <p:txBody>
          <a:bodyPr/>
          <a:lstStyle/>
          <a:p>
            <a:fld id="{E262F448-B8DC-4A2F-B7FC-F8D8A2D5D2F2}" type="slidenum">
              <a:rPr lang="zh-CN" altLang="en-US" smtClean="0"/>
              <a:t>‹#›</a:t>
            </a:fld>
            <a:endParaRPr lang="zh-CN" altLang="en-US"/>
          </a:p>
        </p:txBody>
      </p:sp>
    </p:spTree>
    <p:extLst>
      <p:ext uri="{BB962C8B-B14F-4D97-AF65-F5344CB8AC3E}">
        <p14:creationId val="217796902"/>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6A03AD8E-DBAA-4E06-A116-006CBC5A199F}"/>
              </a:ext>
            </a:extLst>
          </p:cNvPr>
          <p:cNvSpPr>
            <a:spLocks noGrp="1"/>
          </p:cNvSpPr>
          <p:nvPr>
            <p:ph type="dt" sz="half" idx="10"/>
          </p:nvPr>
        </p:nvSpPr>
        <p:spPr/>
        <p:txBody>
          <a:bodyPr/>
          <a:lstStyle/>
          <a:p>
            <a:fld id="{ADB94EAC-7851-419C-9561-47E833F0B301}" type="datetimeFigureOut">
              <a:rPr lang="zh-CN" altLang="en-US" smtClean="0"/>
              <a:t>2019/3/12</a:t>
            </a:fld>
            <a:endParaRPr lang="zh-CN" altLang="en-US"/>
          </a:p>
        </p:txBody>
      </p:sp>
      <p:sp>
        <p:nvSpPr>
          <p:cNvPr id="3" name="页脚占位符 2">
            <a:extLst>
              <a:ext uri="{FF2B5EF4-FFF2-40B4-BE49-F238E27FC236}">
                <a16:creationId xmlns:a16="http://schemas.microsoft.com/office/drawing/2014/main" id="{6AE0A4AF-9CF9-4843-BA28-D6E249E5CCEF}"/>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DD17B34C-8711-487A-8C79-849154E4232A}"/>
              </a:ext>
            </a:extLst>
          </p:cNvPr>
          <p:cNvSpPr>
            <a:spLocks noGrp="1"/>
          </p:cNvSpPr>
          <p:nvPr>
            <p:ph type="sldNum" sz="quarter" idx="12"/>
          </p:nvPr>
        </p:nvSpPr>
        <p:spPr/>
        <p:txBody>
          <a:bodyPr/>
          <a:lstStyle/>
          <a:p>
            <a:fld id="{E262F448-B8DC-4A2F-B7FC-F8D8A2D5D2F2}" type="slidenum">
              <a:rPr lang="zh-CN" altLang="en-US" smtClean="0"/>
              <a:t>‹#›</a:t>
            </a:fld>
            <a:endParaRPr lang="zh-CN" altLang="en-US"/>
          </a:p>
        </p:txBody>
      </p:sp>
    </p:spTree>
    <p:extLst>
      <p:ext uri="{BB962C8B-B14F-4D97-AF65-F5344CB8AC3E}">
        <p14:creationId val="3550948420"/>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7215CC3B-8433-43EA-A36D-C169A999F452}"/>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72C388EA-232D-4F29-AC6E-F2EBE4051F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B585399F-87BF-41EE-A617-8467EA275D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3A002F6E-7734-4244-9AB4-016A2F230D2F}"/>
              </a:ext>
            </a:extLst>
          </p:cNvPr>
          <p:cNvSpPr>
            <a:spLocks noGrp="1"/>
          </p:cNvSpPr>
          <p:nvPr>
            <p:ph type="dt" sz="half" idx="10"/>
          </p:nvPr>
        </p:nvSpPr>
        <p:spPr/>
        <p:txBody>
          <a:bodyPr/>
          <a:lstStyle/>
          <a:p>
            <a:fld id="{ADB94EAC-7851-419C-9561-47E833F0B301}" type="datetimeFigureOut">
              <a:rPr lang="zh-CN" altLang="en-US" smtClean="0"/>
              <a:t>2019/3/12</a:t>
            </a:fld>
            <a:endParaRPr lang="zh-CN" altLang="en-US"/>
          </a:p>
        </p:txBody>
      </p:sp>
      <p:sp>
        <p:nvSpPr>
          <p:cNvPr id="6" name="页脚占位符 5">
            <a:extLst>
              <a:ext uri="{FF2B5EF4-FFF2-40B4-BE49-F238E27FC236}">
                <a16:creationId xmlns:a16="http://schemas.microsoft.com/office/drawing/2014/main" id="{C5238A41-7B0B-492F-AFA7-E4CDBDBF1F2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CD6D5B5-17CD-4981-B8A3-97F5D2DEC072}"/>
              </a:ext>
            </a:extLst>
          </p:cNvPr>
          <p:cNvSpPr>
            <a:spLocks noGrp="1"/>
          </p:cNvSpPr>
          <p:nvPr>
            <p:ph type="sldNum" sz="quarter" idx="12"/>
          </p:nvPr>
        </p:nvSpPr>
        <p:spPr/>
        <p:txBody>
          <a:bodyPr/>
          <a:lstStyle/>
          <a:p>
            <a:fld id="{E262F448-B8DC-4A2F-B7FC-F8D8A2D5D2F2}" type="slidenum">
              <a:rPr lang="zh-CN" altLang="en-US" smtClean="0"/>
              <a:t>‹#›</a:t>
            </a:fld>
            <a:endParaRPr lang="zh-CN" altLang="en-US"/>
          </a:p>
        </p:txBody>
      </p:sp>
    </p:spTree>
    <p:extLst>
      <p:ext uri="{BB962C8B-B14F-4D97-AF65-F5344CB8AC3E}">
        <p14:creationId val="3030608786"/>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3329BA48-6FF7-466D-B72D-25E1AE8EB49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C8C0DBB5-D0D4-40E0-A0D3-7FEE34518A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E8571F67-ECAE-498B-94B7-79CF23C10F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958B2C0F-02D3-4F5E-AB90-8EE07C114F65}"/>
              </a:ext>
            </a:extLst>
          </p:cNvPr>
          <p:cNvSpPr>
            <a:spLocks noGrp="1"/>
          </p:cNvSpPr>
          <p:nvPr>
            <p:ph type="dt" sz="half" idx="10"/>
          </p:nvPr>
        </p:nvSpPr>
        <p:spPr/>
        <p:txBody>
          <a:bodyPr/>
          <a:lstStyle/>
          <a:p>
            <a:fld id="{ADB94EAC-7851-419C-9561-47E833F0B301}" type="datetimeFigureOut">
              <a:rPr lang="zh-CN" altLang="en-US" smtClean="0"/>
              <a:t>2019/3/12</a:t>
            </a:fld>
            <a:endParaRPr lang="zh-CN" altLang="en-US"/>
          </a:p>
        </p:txBody>
      </p:sp>
      <p:sp>
        <p:nvSpPr>
          <p:cNvPr id="6" name="页脚占位符 5">
            <a:extLst>
              <a:ext uri="{FF2B5EF4-FFF2-40B4-BE49-F238E27FC236}">
                <a16:creationId xmlns:a16="http://schemas.microsoft.com/office/drawing/2014/main" id="{C6FD987E-E735-4E00-B706-9A3C83E1D6C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51F3D15-9119-43F3-933F-B3C5AA801098}"/>
              </a:ext>
            </a:extLst>
          </p:cNvPr>
          <p:cNvSpPr>
            <a:spLocks noGrp="1"/>
          </p:cNvSpPr>
          <p:nvPr>
            <p:ph type="sldNum" sz="quarter" idx="12"/>
          </p:nvPr>
        </p:nvSpPr>
        <p:spPr/>
        <p:txBody>
          <a:bodyPr/>
          <a:lstStyle/>
          <a:p>
            <a:fld id="{E262F448-B8DC-4A2F-B7FC-F8D8A2D5D2F2}" type="slidenum">
              <a:rPr lang="zh-CN" altLang="en-US" smtClean="0"/>
              <a:t>‹#›</a:t>
            </a:fld>
            <a:endParaRPr lang="zh-CN" altLang="en-US"/>
          </a:p>
        </p:txBody>
      </p:sp>
    </p:spTree>
    <p:extLst>
      <p:ext uri="{BB962C8B-B14F-4D97-AF65-F5344CB8AC3E}">
        <p14:creationId val="3376003918"/>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theme/theme2.xml" Type="http://schemas.openxmlformats.org/officeDocument/2006/relationships/them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gradFill flip="none" rotWithShape="1">
          <a:gsLst>
            <a:gs pos="9000">
              <a:schemeClr val="bg1"/>
            </a:gs>
            <a:gs pos="100000">
              <a:srgbClr val="E6E6E8"/>
            </a:gs>
          </a:gsLst>
          <a:path path="circle">
            <a:fillToRect l="50000" t="50000" r="50000" b="50000"/>
          </a:path>
        </a:gradFill>
        <a:effectLst/>
      </p:bgPr>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id="{795D9B5F-CE5F-41AA-89FD-551FA89886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B282CC29-FD05-4CED-A525-0C19865AF8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D8D5F05-8904-4031-A68E-645822F9A6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B94EAC-7851-419C-9561-47E833F0B301}" type="datetimeFigureOut">
              <a:rPr lang="zh-CN" altLang="en-US" smtClean="0"/>
              <a:t>2019/3/12</a:t>
            </a:fld>
            <a:endParaRPr lang="zh-CN" altLang="en-US"/>
          </a:p>
        </p:txBody>
      </p:sp>
      <p:sp>
        <p:nvSpPr>
          <p:cNvPr id="5" name="页脚占位符 4">
            <a:extLst>
              <a:ext uri="{FF2B5EF4-FFF2-40B4-BE49-F238E27FC236}">
                <a16:creationId xmlns:a16="http://schemas.microsoft.com/office/drawing/2014/main" id="{51C3DD37-8CB0-4E7F-8647-CACE7AC73F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5EAB2A78-CDF0-438D-BC20-8B3F95371F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62F448-B8DC-4A2F-B7FC-F8D8A2D5D2F2}" type="slidenum">
              <a:rPr lang="zh-CN" altLang="en-US" smtClean="0"/>
              <a:t>‹#›</a:t>
            </a:fld>
            <a:endParaRPr lang="zh-CN" altLang="en-US"/>
          </a:p>
        </p:txBody>
      </p:sp>
    </p:spTree>
    <p:extLst>
      <p:ext uri="{BB962C8B-B14F-4D97-AF65-F5344CB8AC3E}">
        <p14:creationId val="1946821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2019/3/12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5281277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2.emf"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25.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 Id="rId3" Target="../media/image3.jpeg" Type="http://schemas.openxmlformats.org/officeDocument/2006/relationships/image"/><Relationship Id="rId4" Target="../tags/tag1.xml" Type="http://schemas.openxmlformats.org/officeDocument/2006/relationships/tags"/></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extLst>
              <a:ext uri="{28A0092B-C50C-407E-A947-70E740481C1C}">
                <a14:useLocalDpi val="0"/>
              </a:ext>
            </a:extLst>
          </a:blip>
          <a:tile algn="tl" flip="none" sx="100000" sy="100000" tx="374650" ty="12700"/>
        </a:blipFill>
        <a:effectLst/>
      </p:bgPr>
    </p:bg>
    <p:spTree>
      <p:nvGrpSpPr>
        <p:cNvPr id="1" name=""/>
        <p:cNvGrpSpPr/>
        <p:nvPr/>
      </p:nvGrpSpPr>
      <p:grpSpPr>
        <a:xfrm>
          <a:off x="0" y="0"/>
          <a:ext cx="0" cy="0"/>
        </a:xfrm>
      </p:grpSpPr>
      <p:cxnSp>
        <p:nvCxnSpPr>
          <p:cNvPr id="38" name="直接连接符 37">
            <a:extLst>
              <a:ext uri="{FF2B5EF4-FFF2-40B4-BE49-F238E27FC236}">
                <a16:creationId xmlns:a16="http://schemas.microsoft.com/office/drawing/2014/main" id="{E30E889F-82AD-4468-8FB5-DB6E71953424}"/>
              </a:ext>
            </a:extLst>
          </p:cNvPr>
          <p:cNvCxnSpPr/>
          <p:nvPr/>
        </p:nvCxnSpPr>
        <p:spPr>
          <a:xfrm flipH="1">
            <a:off x="9473456" y="1066691"/>
            <a:ext cx="840606" cy="391982"/>
          </a:xfrm>
          <a:prstGeom prst="line">
            <a:avLst/>
          </a:prstGeom>
          <a:ln w="31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a:extLst>
              <a:ext uri="{FF2B5EF4-FFF2-40B4-BE49-F238E27FC236}">
                <a16:creationId xmlns:a16="http://schemas.microsoft.com/office/drawing/2014/main" id="{2374B8BA-E1A5-4F96-A711-A1301B6872D2}"/>
              </a:ext>
            </a:extLst>
          </p:cNvPr>
          <p:cNvCxnSpPr/>
          <p:nvPr/>
        </p:nvCxnSpPr>
        <p:spPr>
          <a:xfrm flipH="1">
            <a:off x="8632850" y="1261096"/>
            <a:ext cx="840606" cy="391982"/>
          </a:xfrm>
          <a:prstGeom prst="line">
            <a:avLst/>
          </a:prstGeom>
          <a:ln w="31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a:extLst>
              <a:ext uri="{FF2B5EF4-FFF2-40B4-BE49-F238E27FC236}">
                <a16:creationId xmlns:a16="http://schemas.microsoft.com/office/drawing/2014/main" id="{70E81229-FADF-487D-929C-4ED20521D106}"/>
              </a:ext>
            </a:extLst>
          </p:cNvPr>
          <p:cNvCxnSpPr/>
          <p:nvPr/>
        </p:nvCxnSpPr>
        <p:spPr>
          <a:xfrm flipH="1">
            <a:off x="2910545" y="5347172"/>
            <a:ext cx="840606" cy="391982"/>
          </a:xfrm>
          <a:prstGeom prst="line">
            <a:avLst/>
          </a:prstGeom>
          <a:ln w="31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a:extLst>
              <a:ext uri="{FF2B5EF4-FFF2-40B4-BE49-F238E27FC236}">
                <a16:creationId xmlns:a16="http://schemas.microsoft.com/office/drawing/2014/main" id="{50C234BB-6BAA-41DF-A988-4ED207C73FA7}"/>
              </a:ext>
            </a:extLst>
          </p:cNvPr>
          <p:cNvCxnSpPr/>
          <p:nvPr/>
        </p:nvCxnSpPr>
        <p:spPr>
          <a:xfrm flipH="1">
            <a:off x="2069939" y="5541577"/>
            <a:ext cx="840606" cy="391982"/>
          </a:xfrm>
          <a:prstGeom prst="line">
            <a:avLst/>
          </a:prstGeom>
          <a:ln w="31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nvGrpSpPr>
          <p:cNvPr id="42" name="组合 41">
            <a:extLst>
              <a:ext uri="{FF2B5EF4-FFF2-40B4-BE49-F238E27FC236}">
                <a16:creationId xmlns:a16="http://schemas.microsoft.com/office/drawing/2014/main" id="{55658A09-94DD-4D42-A1E6-877B1B733197}"/>
              </a:ext>
            </a:extLst>
          </p:cNvPr>
          <p:cNvGrpSpPr/>
          <p:nvPr/>
        </p:nvGrpSpPr>
        <p:grpSpPr>
          <a:xfrm>
            <a:off x="5178458" y="1364474"/>
            <a:ext cx="1835083" cy="645459"/>
            <a:chOff x="5178000" y="1248360"/>
            <a:chExt cx="1835083" cy="645459"/>
          </a:xfrm>
        </p:grpSpPr>
        <p:cxnSp>
          <p:nvCxnSpPr>
            <p:cNvPr id="43" name="直接连接符 42">
              <a:extLst>
                <a:ext uri="{FF2B5EF4-FFF2-40B4-BE49-F238E27FC236}">
                  <a16:creationId xmlns:a16="http://schemas.microsoft.com/office/drawing/2014/main" id="{74393DC5-7F50-4EA2-8054-6E651B261BDF}"/>
                </a:ext>
              </a:extLst>
            </p:cNvPr>
            <p:cNvCxnSpPr/>
            <p:nvPr/>
          </p:nvCxnSpPr>
          <p:spPr>
            <a:xfrm>
              <a:off x="5178000" y="1267408"/>
              <a:ext cx="1835083" cy="0"/>
            </a:xfrm>
            <a:prstGeom prst="line">
              <a:avLst/>
            </a:prstGeom>
            <a:ln w="381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a:extLst>
                <a:ext uri="{FF2B5EF4-FFF2-40B4-BE49-F238E27FC236}">
                  <a16:creationId xmlns:a16="http://schemas.microsoft.com/office/drawing/2014/main" id="{8320CBD2-A6F5-45DE-BF56-9DBE0A074F23}"/>
                </a:ext>
              </a:extLst>
            </p:cNvPr>
            <p:cNvCxnSpPr/>
            <p:nvPr/>
          </p:nvCxnSpPr>
          <p:spPr>
            <a:xfrm flipH="1">
              <a:off x="5178000" y="1248360"/>
              <a:ext cx="0" cy="645459"/>
            </a:xfrm>
            <a:prstGeom prst="line">
              <a:avLst/>
            </a:prstGeom>
            <a:ln w="381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a:extLst>
                <a:ext uri="{FF2B5EF4-FFF2-40B4-BE49-F238E27FC236}">
                  <a16:creationId xmlns:a16="http://schemas.microsoft.com/office/drawing/2014/main" id="{20CBFE0D-445F-4C61-B017-E84CBA945535}"/>
                </a:ext>
              </a:extLst>
            </p:cNvPr>
            <p:cNvCxnSpPr/>
            <p:nvPr/>
          </p:nvCxnSpPr>
          <p:spPr>
            <a:xfrm flipH="1">
              <a:off x="7013083" y="1248360"/>
              <a:ext cx="0" cy="645459"/>
            </a:xfrm>
            <a:prstGeom prst="line">
              <a:avLst/>
            </a:prstGeom>
            <a:ln w="381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cxnSp>
        <p:nvCxnSpPr>
          <p:cNvPr id="46" name="直接连接符 45">
            <a:extLst>
              <a:ext uri="{FF2B5EF4-FFF2-40B4-BE49-F238E27FC236}">
                <a16:creationId xmlns:a16="http://schemas.microsoft.com/office/drawing/2014/main" id="{2B22691D-A916-41EF-B5E9-68B2F5D43576}"/>
              </a:ext>
            </a:extLst>
          </p:cNvPr>
          <p:cNvCxnSpPr/>
          <p:nvPr/>
        </p:nvCxnSpPr>
        <p:spPr>
          <a:xfrm flipH="1">
            <a:off x="6096458" y="4079263"/>
            <a:ext cx="0" cy="660400"/>
          </a:xfrm>
          <a:prstGeom prst="line">
            <a:avLst/>
          </a:prstGeom>
          <a:ln w="635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nvGrpSpPr>
          <p:cNvPr id="47" name="组合 46">
            <a:extLst>
              <a:ext uri="{FF2B5EF4-FFF2-40B4-BE49-F238E27FC236}">
                <a16:creationId xmlns:a16="http://schemas.microsoft.com/office/drawing/2014/main" id="{D7E46458-47DE-485F-BEFC-0BF30283F2E3}"/>
              </a:ext>
            </a:extLst>
          </p:cNvPr>
          <p:cNvGrpSpPr/>
          <p:nvPr/>
        </p:nvGrpSpPr>
        <p:grpSpPr>
          <a:xfrm>
            <a:off x="2921219" y="1907729"/>
            <a:ext cx="6349559" cy="1715726"/>
            <a:chOff x="2920761" y="1791615"/>
            <a:chExt cx="6349559" cy="1715726"/>
          </a:xfrm>
        </p:grpSpPr>
        <p:sp>
          <p:nvSpPr>
            <p:cNvPr id="48" name="文本框 47">
              <a:extLst>
                <a:ext uri="{FF2B5EF4-FFF2-40B4-BE49-F238E27FC236}">
                  <a16:creationId xmlns:a16="http://schemas.microsoft.com/office/drawing/2014/main" id="{973B07BA-70B6-441F-98EB-6D0148A08C53}"/>
                </a:ext>
              </a:extLst>
            </p:cNvPr>
            <p:cNvSpPr txBox="1"/>
            <p:nvPr/>
          </p:nvSpPr>
          <p:spPr>
            <a:xfrm>
              <a:off x="4867877" y="1791615"/>
              <a:ext cx="2418747" cy="1097280"/>
            </a:xfrm>
            <a:prstGeom prst="rect">
              <a:avLst/>
            </a:prstGeom>
            <a:noFill/>
          </p:spPr>
          <p:txBody>
            <a:bodyPr rtlCol="0" wrap="square">
              <a:spAutoFit/>
            </a:bodyPr>
            <a:lstStyle/>
            <a:p>
              <a:pPr algn="dist"/>
              <a:r>
                <a:rPr altLang="zh-CN" b="1" lang="en-US" smtClean="0" sz="6600">
                  <a:solidFill>
                    <a:schemeClr val="bg2">
                      <a:lumMod val="10000"/>
                    </a:schemeClr>
                  </a:solidFill>
                  <a:latin charset="-122" panose="020b0503020204020204" pitchFamily="34" typeface="微软雅黑"/>
                  <a:ea charset="-122" panose="020b0503020204020204" pitchFamily="34" typeface="微软雅黑"/>
                  <a:cs charset="0" panose="020b0502040204020203" pitchFamily="34" typeface="Segoe UI"/>
                  <a:sym charset="-122" panose="02010601030101010101" pitchFamily="2" typeface="FZHei-B01S"/>
                </a:rPr>
                <a:t>2019</a:t>
              </a:r>
            </a:p>
          </p:txBody>
        </p:sp>
        <p:sp>
          <p:nvSpPr>
            <p:cNvPr id="49" name="文本框 48">
              <a:extLst>
                <a:ext uri="{FF2B5EF4-FFF2-40B4-BE49-F238E27FC236}">
                  <a16:creationId xmlns:a16="http://schemas.microsoft.com/office/drawing/2014/main" id="{506C9309-DA9A-4E52-B9D6-A88C4EF798D2}"/>
                </a:ext>
              </a:extLst>
            </p:cNvPr>
            <p:cNvSpPr txBox="1"/>
            <p:nvPr/>
          </p:nvSpPr>
          <p:spPr>
            <a:xfrm>
              <a:off x="2920761" y="2745341"/>
              <a:ext cx="6349559" cy="762000"/>
            </a:xfrm>
            <a:prstGeom prst="rect">
              <a:avLst/>
            </a:prstGeom>
            <a:noFill/>
          </p:spPr>
          <p:txBody>
            <a:bodyPr rtlCol="0" wrap="square">
              <a:spAutoFit/>
            </a:bodyPr>
            <a:lstStyle/>
            <a:p>
              <a:pPr algn="dist"/>
              <a:r>
                <a:rPr altLang="en-US" b="1" lang="zh-CN" smtClean="0" sz="4400">
                  <a:solidFill>
                    <a:schemeClr val="bg2">
                      <a:lumMod val="10000"/>
                    </a:schemeClr>
                  </a:solidFill>
                  <a:latin charset="-122" panose="020b0503020204020204" pitchFamily="34" typeface="微软雅黑"/>
                  <a:ea charset="-122" panose="020b0503020204020204" pitchFamily="34" typeface="微软雅黑"/>
                  <a:cs charset="0" panose="020b0502040204020203" pitchFamily="34" typeface="Segoe UI"/>
                  <a:sym charset="-122" panose="02010601030101010101" pitchFamily="2" typeface="FZHei-B01S"/>
                </a:rPr>
                <a:t>单击此处添加您的标题</a:t>
              </a:r>
            </a:p>
          </p:txBody>
        </p:sp>
      </p:grpSp>
      <p:grpSp>
        <p:nvGrpSpPr>
          <p:cNvPr id="50" name="组合 49">
            <a:extLst>
              <a:ext uri="{FF2B5EF4-FFF2-40B4-BE49-F238E27FC236}">
                <a16:creationId xmlns:a16="http://schemas.microsoft.com/office/drawing/2014/main" id="{1232BAD4-3E3D-4B01-9EA0-34C1CAA212B7}"/>
              </a:ext>
            </a:extLst>
          </p:cNvPr>
          <p:cNvGrpSpPr/>
          <p:nvPr/>
        </p:nvGrpSpPr>
        <p:grpSpPr>
          <a:xfrm>
            <a:off x="5178458" y="3696226"/>
            <a:ext cx="1835083" cy="1634379"/>
            <a:chOff x="5178000" y="3580112"/>
            <a:chExt cx="1835083" cy="1634379"/>
          </a:xfrm>
        </p:grpSpPr>
        <p:cxnSp>
          <p:nvCxnSpPr>
            <p:cNvPr id="51" name="直接连接符 50">
              <a:extLst>
                <a:ext uri="{FF2B5EF4-FFF2-40B4-BE49-F238E27FC236}">
                  <a16:creationId xmlns:a16="http://schemas.microsoft.com/office/drawing/2014/main" id="{B6905B06-9247-47FC-8F86-DFC336F3EA80}"/>
                </a:ext>
              </a:extLst>
            </p:cNvPr>
            <p:cNvCxnSpPr/>
            <p:nvPr/>
          </p:nvCxnSpPr>
          <p:spPr>
            <a:xfrm flipH="1" flipV="1">
              <a:off x="7013083" y="3580112"/>
              <a:ext cx="0" cy="1634379"/>
            </a:xfrm>
            <a:prstGeom prst="line">
              <a:avLst/>
            </a:prstGeom>
            <a:ln w="381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a:extLst>
                <a:ext uri="{FF2B5EF4-FFF2-40B4-BE49-F238E27FC236}">
                  <a16:creationId xmlns:a16="http://schemas.microsoft.com/office/drawing/2014/main" id="{DABEDD52-1F0E-4582-A1D5-4034B77F7F4E}"/>
                </a:ext>
              </a:extLst>
            </p:cNvPr>
            <p:cNvCxnSpPr/>
            <p:nvPr/>
          </p:nvCxnSpPr>
          <p:spPr>
            <a:xfrm>
              <a:off x="5178000" y="5193853"/>
              <a:ext cx="1835083" cy="0"/>
            </a:xfrm>
            <a:prstGeom prst="line">
              <a:avLst/>
            </a:prstGeom>
            <a:ln w="381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a:extLst>
                <a:ext uri="{FF2B5EF4-FFF2-40B4-BE49-F238E27FC236}">
                  <a16:creationId xmlns:a16="http://schemas.microsoft.com/office/drawing/2014/main" id="{42A2E27C-1B12-4DFF-98E8-0259CC25840E}"/>
                </a:ext>
              </a:extLst>
            </p:cNvPr>
            <p:cNvCxnSpPr/>
            <p:nvPr/>
          </p:nvCxnSpPr>
          <p:spPr>
            <a:xfrm flipH="1" flipV="1">
              <a:off x="5178000" y="3580112"/>
              <a:ext cx="0" cy="1634379"/>
            </a:xfrm>
            <a:prstGeom prst="line">
              <a:avLst/>
            </a:prstGeom>
            <a:ln w="381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sp>
        <p:nvSpPr>
          <p:cNvPr id="54" name="文本框 53">
            <a:extLst>
              <a:ext uri="{FF2B5EF4-FFF2-40B4-BE49-F238E27FC236}">
                <a16:creationId xmlns:a16="http://schemas.microsoft.com/office/drawing/2014/main" id="{5450D6CC-F654-4CA4-BF8A-DEE1B3D8999E}"/>
              </a:ext>
            </a:extLst>
          </p:cNvPr>
          <p:cNvSpPr txBox="1"/>
          <p:nvPr/>
        </p:nvSpPr>
        <p:spPr>
          <a:xfrm>
            <a:off x="5268458" y="3635053"/>
            <a:ext cx="1656000" cy="335280"/>
          </a:xfrm>
          <a:prstGeom prst="rect">
            <a:avLst/>
          </a:prstGeom>
          <a:noFill/>
        </p:spPr>
        <p:txBody>
          <a:bodyPr rtlCol="0" wrap="square">
            <a:spAutoFit/>
          </a:bodyPr>
          <a:lstStyle/>
          <a:p>
            <a:pPr algn="dist"/>
            <a:r>
              <a:rPr altLang="zh-CN" lang="en-US" sz="1600">
                <a:solidFill>
                  <a:schemeClr val="bg2">
                    <a:lumMod val="10000"/>
                  </a:schemeClr>
                </a:solidFill>
                <a:latin charset="-122" panose="020b0503020204020204" pitchFamily="34" typeface="微软雅黑"/>
                <a:ea charset="-122" panose="020b0503020204020204" pitchFamily="34" typeface="微软雅黑"/>
                <a:cs charset="0" panose="020b0502040204020203" pitchFamily="34" typeface="Segoe UI"/>
                <a:sym charset="-122" panose="02010601030101010101" pitchFamily="2" typeface="FZHei-B01S"/>
              </a:rPr>
              <a:t>POSITION</a:t>
            </a:r>
          </a:p>
        </p:txBody>
      </p:sp>
      <p:sp>
        <p:nvSpPr>
          <p:cNvPr id="55" name="椭圆 54">
            <a:extLst>
              <a:ext uri="{FF2B5EF4-FFF2-40B4-BE49-F238E27FC236}">
                <a16:creationId xmlns:a16="http://schemas.microsoft.com/office/drawing/2014/main" id="{88E5D509-E508-4364-886D-8C3B6D5CD86A}"/>
              </a:ext>
            </a:extLst>
          </p:cNvPr>
          <p:cNvSpPr/>
          <p:nvPr/>
        </p:nvSpPr>
        <p:spPr>
          <a:xfrm rot="9600000">
            <a:off x="4045782" y="4504896"/>
            <a:ext cx="4101352" cy="774786"/>
          </a:xfrm>
          <a:prstGeom prst="ellipse">
            <a:avLst/>
          </a:prstGeom>
          <a:noFill/>
          <a:ln w="31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6" name="文本框 55">
            <a:extLst>
              <a:ext uri="{FF2B5EF4-FFF2-40B4-BE49-F238E27FC236}">
                <a16:creationId xmlns:a16="http://schemas.microsoft.com/office/drawing/2014/main" id="{40881E12-60F7-4FFC-9C1D-17F9A247F4A4}"/>
              </a:ext>
            </a:extLst>
          </p:cNvPr>
          <p:cNvSpPr txBox="1"/>
          <p:nvPr/>
        </p:nvSpPr>
        <p:spPr>
          <a:xfrm>
            <a:off x="5267783" y="4845321"/>
            <a:ext cx="1657350" cy="335280"/>
          </a:xfrm>
          <a:prstGeom prst="rect">
            <a:avLst/>
          </a:prstGeom>
          <a:noFill/>
        </p:spPr>
        <p:txBody>
          <a:bodyPr rtlCol="0" wrap="square">
            <a:spAutoFit/>
          </a:bodyPr>
          <a:lstStyle/>
          <a:p>
            <a:pPr algn="dist"/>
            <a:r>
              <a:rPr altLang="zh-CN" lang="en-US" sz="1600">
                <a:solidFill>
                  <a:schemeClr val="bg2">
                    <a:lumMod val="10000"/>
                  </a:schemeClr>
                </a:solidFill>
                <a:latin charset="-122" panose="020b0503020204020204" pitchFamily="34" typeface="微软雅黑"/>
                <a:ea charset="-122" panose="020b0503020204020204" pitchFamily="34" typeface="微软雅黑"/>
                <a:cs charset="0" panose="020b0502040204020203" pitchFamily="34" typeface="Segoe UI"/>
                <a:sym charset="-122" panose="02010601030101010101" pitchFamily="2" typeface="FZHei-B01S"/>
              </a:rPr>
              <a:t>YOUR NAME</a:t>
            </a:r>
          </a:p>
        </p:txBody>
      </p:sp>
    </p:spTree>
    <p:extLst>
      <p:ext uri="{BB962C8B-B14F-4D97-AF65-F5344CB8AC3E}">
        <p14:creationId val="1403346487"/>
      </p:ext>
    </p:extLst>
  </p:cSld>
  <p:clrMapOvr>
    <a:masterClrMapping/>
  </p:clrMapOvr>
  <mc:AlternateContent>
    <mc:Choice Requires="p14">
      <p:transition p14:dur="1250" spd="slow">
        <p:split orient="vert"/>
      </p:transition>
    </mc:Choice>
    <mc:Fallback>
      <p:transition spd="slow">
        <p:split orient="vert"/>
      </p:transition>
    </mc:Fallback>
  </mc:AlternateConten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矩形标注 6"/>
          <p:cNvSpPr/>
          <p:nvPr/>
        </p:nvSpPr>
        <p:spPr>
          <a:xfrm>
            <a:off x="8536173" y="2630763"/>
            <a:ext cx="2694815" cy="1346412"/>
          </a:xfrm>
          <a:prstGeom prst="wedgeRectCallout">
            <a:avLst>
              <a:gd fmla="val 41393" name="adj1"/>
              <a:gd fmla="val -19934" name="adj2"/>
            </a:avLst>
          </a:prstGeom>
          <a:solidFill>
            <a:schemeClr val="accent4"/>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45705" lIns="91412" rIns="91412" rtlCol="0" tIns="45705"/>
          <a:lstStyle/>
          <a:p>
            <a:pPr defTabSz="1215630">
              <a:spcBef>
                <a:spcPct val="20000"/>
              </a:spcBef>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     单击编辑标题</a:t>
            </a:r>
          </a:p>
          <a:p>
            <a:pPr defTabSz="1215630">
              <a:spcBef>
                <a:spcPct val="20000"/>
              </a:spcBef>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   请在此粘贴或者输入你的文字内容</a:t>
            </a:r>
          </a:p>
          <a:p>
            <a:pPr defTabSz="1215630">
              <a:spcBef>
                <a:spcPct val="20000"/>
              </a:spcBef>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   请在此粘贴或者输入你的文字内容</a:t>
            </a:r>
          </a:p>
        </p:txBody>
      </p:sp>
      <p:sp>
        <p:nvSpPr>
          <p:cNvPr id="8" name="矩形标注 7"/>
          <p:cNvSpPr/>
          <p:nvPr/>
        </p:nvSpPr>
        <p:spPr>
          <a:xfrm>
            <a:off x="6041391" y="2630763"/>
            <a:ext cx="2494781" cy="1346412"/>
          </a:xfrm>
          <a:prstGeom prst="wedgeRectCallout">
            <a:avLst>
              <a:gd fmla="val 59514" name="adj1"/>
              <a:gd fmla="val -21196" name="adj2"/>
            </a:avLst>
          </a:prstGeom>
          <a:solidFill>
            <a:schemeClr val="accent3"/>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45705" lIns="91412" rIns="91412" rtlCol="0" tIns="45705"/>
          <a:lstStyle/>
          <a:p>
            <a:pPr defTabSz="1215630">
              <a:spcBef>
                <a:spcPct val="20000"/>
              </a:spcBef>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     单击编辑标题</a:t>
            </a:r>
          </a:p>
          <a:p>
            <a:pPr defTabSz="1215630">
              <a:spcBef>
                <a:spcPct val="20000"/>
              </a:spcBef>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请在此粘贴或者输入你的文字内容</a:t>
            </a:r>
          </a:p>
          <a:p>
            <a:pPr defTabSz="1215630">
              <a:spcBef>
                <a:spcPct val="20000"/>
              </a:spcBef>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请在此粘贴或者输入你的文字内容</a:t>
            </a:r>
          </a:p>
        </p:txBody>
      </p:sp>
      <p:sp>
        <p:nvSpPr>
          <p:cNvPr id="9" name="矩形标注 8"/>
          <p:cNvSpPr/>
          <p:nvPr/>
        </p:nvSpPr>
        <p:spPr>
          <a:xfrm>
            <a:off x="3546611" y="2630763"/>
            <a:ext cx="2494781" cy="1346412"/>
          </a:xfrm>
          <a:prstGeom prst="wedgeRectCallout">
            <a:avLst>
              <a:gd fmla="val 59514" name="adj1"/>
              <a:gd fmla="val -21196" name="adj2"/>
            </a:avLst>
          </a:prstGeom>
          <a:solidFill>
            <a:schemeClr val="accent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45705" lIns="91412" rIns="91412" rtlCol="0" tIns="45705"/>
          <a:lstStyle/>
          <a:p>
            <a:pPr defTabSz="1215630">
              <a:spcBef>
                <a:spcPct val="20000"/>
              </a:spcBef>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     单击编辑标题</a:t>
            </a:r>
          </a:p>
          <a:p>
            <a:pPr defTabSz="1215630">
              <a:spcBef>
                <a:spcPct val="20000"/>
              </a:spcBef>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请在此粘贴或者输入你的文字内容</a:t>
            </a:r>
          </a:p>
          <a:p>
            <a:pPr defTabSz="1215630">
              <a:spcBef>
                <a:spcPct val="20000"/>
              </a:spcBef>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请在此粘贴或者输入你的文字内容</a:t>
            </a:r>
          </a:p>
        </p:txBody>
      </p:sp>
      <p:sp>
        <p:nvSpPr>
          <p:cNvPr id="10" name="矩形标注 9"/>
          <p:cNvSpPr/>
          <p:nvPr/>
        </p:nvSpPr>
        <p:spPr>
          <a:xfrm>
            <a:off x="1051831" y="2630763"/>
            <a:ext cx="2494781" cy="1346412"/>
          </a:xfrm>
          <a:prstGeom prst="wedgeRectCallout">
            <a:avLst>
              <a:gd fmla="val 59514" name="adj1"/>
              <a:gd fmla="val -21196" name="adj2"/>
            </a:avLst>
          </a:prstGeom>
          <a:solidFill>
            <a:schemeClr val="accent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45705" lIns="91412" rIns="91412" rtlCol="0" tIns="45705"/>
          <a:lstStyle/>
          <a:p>
            <a:pPr defTabSz="1215630">
              <a:spcBef>
                <a:spcPct val="20000"/>
              </a:spcBef>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单击编辑标题</a:t>
            </a:r>
          </a:p>
          <a:p>
            <a:pPr defTabSz="1215630">
              <a:spcBef>
                <a:spcPct val="20000"/>
              </a:spcBef>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请在此粘贴或者输入你的文字内容</a:t>
            </a:r>
          </a:p>
          <a:p>
            <a:pPr defTabSz="1215630">
              <a:spcBef>
                <a:spcPct val="20000"/>
              </a:spcBef>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请在此粘贴或者输入你的文字内容</a:t>
            </a:r>
          </a:p>
        </p:txBody>
      </p:sp>
      <p:sp>
        <p:nvSpPr>
          <p:cNvPr id="12" name="文本框 11"/>
          <p:cNvSpPr txBox="1"/>
          <p:nvPr/>
        </p:nvSpPr>
        <p:spPr>
          <a:xfrm>
            <a:off x="961550" y="4968047"/>
            <a:ext cx="10382855" cy="457170"/>
          </a:xfrm>
          <a:prstGeom prst="rect">
            <a:avLst/>
          </a:prstGeom>
          <a:noFill/>
        </p:spPr>
        <p:txBody>
          <a:bodyPr bIns="45705" lIns="91412" rIns="91412" rtlCol="0" tIns="45705" wrap="square">
            <a:spAutoFit/>
          </a:bodyPr>
          <a:lstStyle/>
          <a:p>
            <a:r>
              <a:rPr altLang="en-US" lang="zh-CN" sz="1200">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rPr>
              <a:t>请在此粘贴或者输入你的文字内容请在此粘贴或者输入你的文字内容请在此粘贴或者输入你的文字内容请在此粘贴或者输入你的文字内容请在此粘贴或者输入你的文字内容请在此粘贴或者输入你的文字内容</a:t>
            </a:r>
          </a:p>
        </p:txBody>
      </p:sp>
      <p:sp>
        <p:nvSpPr>
          <p:cNvPr id="13" name="文本框 12"/>
          <p:cNvSpPr txBox="1"/>
          <p:nvPr/>
        </p:nvSpPr>
        <p:spPr>
          <a:xfrm>
            <a:off x="961552" y="4534387"/>
            <a:ext cx="7625139" cy="335250"/>
          </a:xfrm>
          <a:prstGeom prst="rect">
            <a:avLst/>
          </a:prstGeom>
          <a:noFill/>
        </p:spPr>
        <p:txBody>
          <a:bodyPr bIns="45705" lIns="91412" rIns="91412" rtlCol="0" tIns="45705" wrap="square">
            <a:spAutoFit/>
          </a:bodyPr>
          <a:lstStyle/>
          <a:p>
            <a:pPr defTabSz="1215630">
              <a:spcBef>
                <a:spcPct val="20000"/>
              </a:spcBef>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10601030101010101" pitchFamily="2" typeface="FZHei-B01S"/>
              </a:rPr>
              <a:t>单击编辑标题</a:t>
            </a:r>
          </a:p>
        </p:txBody>
      </p:sp>
      <p:sp>
        <p:nvSpPr>
          <p:cNvPr id="11" name="文本框 10">
            <a:extLst>
              <a:ext uri="{FF2B5EF4-FFF2-40B4-BE49-F238E27FC236}">
                <a16:creationId xmlns:a16="http://schemas.microsoft.com/office/drawing/2014/main" id="{7576F185-DA0E-4825-A406-989AB269153A}"/>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14" name="矩形 1">
            <a:extLst>
              <a:ext uri="{FF2B5EF4-FFF2-40B4-BE49-F238E27FC236}">
                <a16:creationId xmlns:a16="http://schemas.microsoft.com/office/drawing/2014/main" id="{A588085F-E627-4657-BD91-BA6F42A295C4}"/>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906460614"/>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10"/>
                                        </p:tgtEl>
                                        <p:attrNameLst>
                                          <p:attrName>style.visibility</p:attrName>
                                        </p:attrNameLst>
                                      </p:cBhvr>
                                      <p:to>
                                        <p:strVal val="visible"/>
                                      </p:to>
                                    </p:set>
                                    <p:animEffect filter="wipe(left)" transition="in">
                                      <p:cBhvr>
                                        <p:cTn dur="1000" id="7"/>
                                        <p:tgtEl>
                                          <p:spTgt spid="10"/>
                                        </p:tgtEl>
                                      </p:cBhvr>
                                    </p:animEffect>
                                  </p:childTnLst>
                                </p:cTn>
                              </p:par>
                            </p:childTnLst>
                          </p:cTn>
                        </p:par>
                        <p:par>
                          <p:cTn fill="hold" id="8" nodeType="afterGroup">
                            <p:stCondLst>
                              <p:cond delay="1000"/>
                            </p:stCondLst>
                            <p:childTnLst>
                              <p:par>
                                <p:cTn fill="hold" grpId="0" id="9" nodeType="afterEffect" presetClass="entr" presetID="22" presetSubtype="8">
                                  <p:stCondLst>
                                    <p:cond delay="500"/>
                                  </p:stCondLst>
                                  <p:childTnLst>
                                    <p:set>
                                      <p:cBhvr>
                                        <p:cTn dur="1" fill="hold" id="10">
                                          <p:stCondLst>
                                            <p:cond delay="0"/>
                                          </p:stCondLst>
                                        </p:cTn>
                                        <p:tgtEl>
                                          <p:spTgt spid="9"/>
                                        </p:tgtEl>
                                        <p:attrNameLst>
                                          <p:attrName>style.visibility</p:attrName>
                                        </p:attrNameLst>
                                      </p:cBhvr>
                                      <p:to>
                                        <p:strVal val="visible"/>
                                      </p:to>
                                    </p:set>
                                    <p:animEffect filter="wipe(left)" transition="in">
                                      <p:cBhvr>
                                        <p:cTn dur="1000" id="11"/>
                                        <p:tgtEl>
                                          <p:spTgt spid="9"/>
                                        </p:tgtEl>
                                      </p:cBhvr>
                                    </p:animEffect>
                                  </p:childTnLst>
                                </p:cTn>
                              </p:par>
                            </p:childTnLst>
                          </p:cTn>
                        </p:par>
                        <p:par>
                          <p:cTn fill="hold" id="12" nodeType="afterGroup">
                            <p:stCondLst>
                              <p:cond delay="2500"/>
                            </p:stCondLst>
                            <p:childTnLst>
                              <p:par>
                                <p:cTn fill="hold" grpId="0" id="13" nodeType="afterEffect" presetClass="entr" presetID="22" presetSubtype="8">
                                  <p:stCondLst>
                                    <p:cond delay="500"/>
                                  </p:stCondLst>
                                  <p:childTnLst>
                                    <p:set>
                                      <p:cBhvr>
                                        <p:cTn dur="1" fill="hold" id="14">
                                          <p:stCondLst>
                                            <p:cond delay="0"/>
                                          </p:stCondLst>
                                        </p:cTn>
                                        <p:tgtEl>
                                          <p:spTgt spid="7"/>
                                        </p:tgtEl>
                                        <p:attrNameLst>
                                          <p:attrName>style.visibility</p:attrName>
                                        </p:attrNameLst>
                                      </p:cBhvr>
                                      <p:to>
                                        <p:strVal val="visible"/>
                                      </p:to>
                                    </p:set>
                                    <p:animEffect filter="wipe(left)" transition="in">
                                      <p:cBhvr>
                                        <p:cTn dur="1000" id="15"/>
                                        <p:tgtEl>
                                          <p:spTgt spid="7"/>
                                        </p:tgtEl>
                                      </p:cBhvr>
                                    </p:animEffect>
                                  </p:childTnLst>
                                </p:cTn>
                              </p:par>
                            </p:childTnLst>
                          </p:cTn>
                        </p:par>
                        <p:par>
                          <p:cTn fill="hold" id="16" nodeType="afterGroup">
                            <p:stCondLst>
                              <p:cond delay="4000"/>
                            </p:stCondLst>
                            <p:childTnLst>
                              <p:par>
                                <p:cTn fill="hold" grpId="0" id="17" nodeType="afterEffect" presetClass="entr" presetID="10" presetSubtype="0">
                                  <p:stCondLst>
                                    <p:cond delay="0"/>
                                  </p:stCondLst>
                                  <p:iterate type="lt">
                                    <p:tmPct val="10000"/>
                                  </p:iterate>
                                  <p:childTnLst>
                                    <p:set>
                                      <p:cBhvr>
                                        <p:cTn dur="1" fill="hold" id="18">
                                          <p:stCondLst>
                                            <p:cond delay="0"/>
                                          </p:stCondLst>
                                        </p:cTn>
                                        <p:tgtEl>
                                          <p:spTgt spid="13"/>
                                        </p:tgtEl>
                                        <p:attrNameLst>
                                          <p:attrName>style.visibility</p:attrName>
                                        </p:attrNameLst>
                                      </p:cBhvr>
                                      <p:to>
                                        <p:strVal val="visible"/>
                                      </p:to>
                                    </p:set>
                                    <p:animEffect filter="fade" transition="in">
                                      <p:cBhvr>
                                        <p:cTn dur="1000" id="19"/>
                                        <p:tgtEl>
                                          <p:spTgt spid="13"/>
                                        </p:tgtEl>
                                      </p:cBhvr>
                                    </p:animEffect>
                                  </p:childTnLst>
                                </p:cTn>
                              </p:par>
                            </p:childTnLst>
                          </p:cTn>
                        </p:par>
                        <p:par>
                          <p:cTn fill="hold" id="20" nodeType="afterGroup">
                            <p:stCondLst>
                              <p:cond delay="5000"/>
                            </p:stCondLst>
                            <p:childTnLst>
                              <p:par>
                                <p:cTn fill="hold" grpId="0" id="21" nodeType="afterEffect" presetClass="entr" presetID="10" presetSubtype="0">
                                  <p:stCondLst>
                                    <p:cond delay="0"/>
                                  </p:stCondLst>
                                  <p:iterate type="lt">
                                    <p:tmPct val="10000"/>
                                  </p:iterate>
                                  <p:childTnLst>
                                    <p:set>
                                      <p:cBhvr>
                                        <p:cTn dur="1" fill="hold" id="22">
                                          <p:stCondLst>
                                            <p:cond delay="0"/>
                                          </p:stCondLst>
                                        </p:cTn>
                                        <p:tgtEl>
                                          <p:spTgt spid="12"/>
                                        </p:tgtEl>
                                        <p:attrNameLst>
                                          <p:attrName>style.visibility</p:attrName>
                                        </p:attrNameLst>
                                      </p:cBhvr>
                                      <p:to>
                                        <p:strVal val="visible"/>
                                      </p:to>
                                    </p:set>
                                    <p:animEffect filter="fade" transition="in">
                                      <p:cBhvr>
                                        <p:cTn dur="1000" id="23"/>
                                        <p:tgtEl>
                                          <p:spTgt spid="12"/>
                                        </p:tgtEl>
                                      </p:cBhvr>
                                    </p:animEffect>
                                  </p:childTnLst>
                                </p:cTn>
                              </p:par>
                            </p:childTnLst>
                          </p:cTn>
                        </p:par>
                        <p:par>
                          <p:cTn fill="hold" id="24" nodeType="afterGroup">
                            <p:stCondLst>
                              <p:cond delay="6000"/>
                            </p:stCondLst>
                            <p:childTnLst>
                              <p:par>
                                <p:cTn fill="hold" grpId="0" id="25" nodeType="afterEffect" presetClass="entr" presetID="22" presetSubtype="8">
                                  <p:stCondLst>
                                    <p:cond delay="500"/>
                                  </p:stCondLst>
                                  <p:childTnLst>
                                    <p:set>
                                      <p:cBhvr>
                                        <p:cTn dur="1" fill="hold" id="26">
                                          <p:stCondLst>
                                            <p:cond delay="0"/>
                                          </p:stCondLst>
                                        </p:cTn>
                                        <p:tgtEl>
                                          <p:spTgt spid="8"/>
                                        </p:tgtEl>
                                        <p:attrNameLst>
                                          <p:attrName>style.visibility</p:attrName>
                                        </p:attrNameLst>
                                      </p:cBhvr>
                                      <p:to>
                                        <p:strVal val="visible"/>
                                      </p:to>
                                    </p:set>
                                    <p:animEffect filter="wipe(left)" transition="in">
                                      <p:cBhvr>
                                        <p:cTn dur="1000" id="27"/>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P grpId="0" spid="12"/>
      <p:bldP grpId="0" spid="13"/>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 name="矩形 18">
            <a:extLst>
              <a:ext uri="{FF2B5EF4-FFF2-40B4-BE49-F238E27FC236}">
                <a16:creationId xmlns:a16="http://schemas.microsoft.com/office/drawing/2014/main" id="{84F5AD2E-6351-4604-BF3F-717B2DF6A704}"/>
              </a:ext>
            </a:extLst>
          </p:cNvPr>
          <p:cNvSpPr/>
          <p:nvPr/>
        </p:nvSpPr>
        <p:spPr>
          <a:xfrm>
            <a:off x="577517" y="2053792"/>
            <a:ext cx="2254508" cy="348229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53" name="组合 52"/>
          <p:cNvGrpSpPr/>
          <p:nvPr/>
        </p:nvGrpSpPr>
        <p:grpSpPr>
          <a:xfrm>
            <a:off x="2715079" y="2039938"/>
            <a:ext cx="2449035" cy="3498850"/>
            <a:chOff x="1104900" y="2039938"/>
            <a:chExt cx="2449035" cy="3498850"/>
          </a:xfrm>
        </p:grpSpPr>
        <p:sp>
          <p:nvSpPr>
            <p:cNvPr id="16" name="矩形 15"/>
            <p:cNvSpPr/>
            <p:nvPr/>
          </p:nvSpPr>
          <p:spPr>
            <a:xfrm>
              <a:off x="1213450" y="2039938"/>
              <a:ext cx="2254508" cy="34988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39" name="组合 38"/>
            <p:cNvGrpSpPr/>
            <p:nvPr/>
          </p:nvGrpSpPr>
          <p:grpSpPr>
            <a:xfrm>
              <a:off x="1104900" y="3463105"/>
              <a:ext cx="2449035" cy="1517035"/>
              <a:chOff x="2850228" y="1996460"/>
              <a:chExt cx="2449035" cy="1517035"/>
            </a:xfrm>
          </p:grpSpPr>
          <p:sp>
            <p:nvSpPr>
              <p:cNvPr id="40" name="TextBox 11"/>
              <p:cNvSpPr txBox="1"/>
              <p:nvPr/>
            </p:nvSpPr>
            <p:spPr>
              <a:xfrm>
                <a:off x="3178364" y="2336570"/>
                <a:ext cx="1792764" cy="1188720"/>
              </a:xfrm>
              <a:prstGeom prst="rect">
                <a:avLst/>
              </a:prstGeom>
              <a:noFill/>
            </p:spPr>
            <p:txBody>
              <a:bodyPr bIns="0" lIns="0" rIns="0" rtlCol="0" tIns="0" wrap="square">
                <a:spAutoFit/>
                <a:scene3d>
                  <a:camera prst="orthographicFront"/>
                  <a:lightRig dir="t" rig="threePt"/>
                </a:scene3d>
                <a:sp3d contourW="12700"/>
              </a:bodyPr>
              <a:lstStyle/>
              <a:p>
                <a:pPr algn="ctr">
                  <a:lnSpc>
                    <a:spcPct val="130000"/>
                  </a:lnSpc>
                </a:pPr>
                <a:r>
                  <a:rPr altLang="en-US" lang="zh-CN" sz="1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sp>
            <p:nvSpPr>
              <p:cNvPr id="41" name="TextBox 11"/>
              <p:cNvSpPr txBox="1"/>
              <p:nvPr/>
            </p:nvSpPr>
            <p:spPr>
              <a:xfrm>
                <a:off x="2850227" y="1996460"/>
                <a:ext cx="2449035" cy="274320"/>
              </a:xfrm>
              <a:prstGeom prst="rect">
                <a:avLst/>
              </a:prstGeom>
              <a:noFill/>
            </p:spPr>
            <p:txBody>
              <a:bodyPr bIns="0" lIns="0" rIns="0" rtlCol="0" tIns="0" wrap="square">
                <a:spAutoFit/>
                <a:scene3d>
                  <a:camera prst="orthographicFront"/>
                  <a:lightRig dir="t" rig="threePt"/>
                </a:scene3d>
                <a:sp3d contourW="12700"/>
              </a:bodyPr>
              <a:lstStyle/>
              <a:p>
                <a:pPr algn="ctr"/>
                <a:r>
                  <a:rPr altLang="en-US" lang="zh-CN">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标题文字添加</a:t>
                </a:r>
              </a:p>
            </p:txBody>
          </p:sp>
        </p:grpSp>
        <p:sp>
          <p:nvSpPr>
            <p:cNvPr id="51" name="椭圆 44"/>
            <p:cNvSpPr/>
            <p:nvPr/>
          </p:nvSpPr>
          <p:spPr>
            <a:xfrm>
              <a:off x="2065207" y="2649400"/>
              <a:ext cx="550994" cy="505816"/>
            </a:xfrm>
            <a:custGeom>
              <a:gdLst>
                <a:gd fmla="*/ 117399 w 337212" name="connsiteX0"/>
                <a:gd fmla="*/ 192088 h 309563" name="connsiteY0"/>
                <a:gd fmla="*/ 130099 w 337212" name="connsiteX1"/>
                <a:gd fmla="*/ 196036 h 309563" name="connsiteY1"/>
                <a:gd fmla="*/ 130099 w 337212" name="connsiteX2"/>
                <a:gd fmla="*/ 278941 h 309563" name="connsiteY2"/>
                <a:gd fmla="*/ 117399 w 337212" name="connsiteX3"/>
                <a:gd fmla="*/ 292101 h 309563" name="connsiteY3"/>
                <a:gd fmla="*/ 176137 w 337212" name="connsiteX4"/>
                <a:gd fmla="*/ 187325 h 309563" name="connsiteY4"/>
                <a:gd fmla="*/ 187250 w 337212" name="connsiteX5"/>
                <a:gd fmla="*/ 191271 h 309563" name="connsiteY5"/>
                <a:gd fmla="*/ 187250 w 337212" name="connsiteX6"/>
                <a:gd fmla="*/ 267562 h 309563" name="connsiteY6"/>
                <a:gd fmla="*/ 176137 w 337212" name="connsiteX7"/>
                <a:gd fmla="*/ 279400 h 309563" name="connsiteY7"/>
                <a:gd fmla="*/ 176137 w 337212" name="connsiteX8"/>
                <a:gd fmla="*/ 187325 h 309563" name="connsiteY8"/>
                <a:gd fmla="*/ 231699 w 337212" name="connsiteX9"/>
                <a:gd fmla="*/ 180975 h 309563" name="connsiteY9"/>
                <a:gd fmla="*/ 239637 w 337212" name="connsiteX10"/>
                <a:gd fmla="*/ 184982 h 309563" name="connsiteY10"/>
                <a:gd fmla="*/ 239637 w 337212" name="connsiteX11"/>
                <a:gd fmla="*/ 254429 h 309563" name="connsiteY11"/>
                <a:gd fmla="*/ 231699 w 337212" name="connsiteX12"/>
                <a:gd fmla="*/ 265113 h 309563" name="connsiteY12"/>
                <a:gd fmla="*/ 277737 w 337212" name="connsiteX13"/>
                <a:gd fmla="*/ 177800 h 309563" name="connsiteY13"/>
                <a:gd fmla="*/ 287262 w 337212" name="connsiteX14"/>
                <a:gd fmla="*/ 180398 h 309563" name="connsiteY14"/>
                <a:gd fmla="*/ 287262 w 337212" name="connsiteX15"/>
                <a:gd fmla="*/ 238847 h 309563" name="connsiteY15"/>
                <a:gd fmla="*/ 277737 w 337212" name="connsiteX16"/>
                <a:gd fmla="*/ 249238 h 309563" name="connsiteY16"/>
                <a:gd fmla="*/ 280912 w 337212" name="connsiteX17"/>
                <a:gd fmla="*/ 92075 h 309563" name="connsiteY17"/>
                <a:gd fmla="*/ 307493 w 337212" name="connsiteX18"/>
                <a:gd fmla="*/ 92075 h 309563" name="connsiteY18"/>
                <a:gd fmla="*/ 315468 w 337212" name="connsiteX19"/>
                <a:gd fmla="*/ 97314 h 309563" name="connsiteY19"/>
                <a:gd fmla="*/ 336733 w 337212" name="connsiteX20"/>
                <a:gd fmla="*/ 158869 h 309563" name="connsiteY20"/>
                <a:gd fmla="*/ 331417 w 337212" name="connsiteX21"/>
                <a:gd fmla="*/ 169347 h 309563" name="connsiteY21"/>
                <a:gd fmla="*/ 320784 w 337212" name="connsiteX22"/>
                <a:gd fmla="*/ 164108 h 309563" name="connsiteY22"/>
                <a:gd fmla="*/ 314139 w 337212" name="connsiteX23"/>
                <a:gd fmla="*/ 145772 h 309563" name="connsiteY23"/>
                <a:gd fmla="*/ 314139 w 337212" name="connsiteX24"/>
                <a:gd fmla="*/ 238761 h 309563" name="connsiteY24"/>
                <a:gd fmla="*/ 304835 w 337212" name="connsiteX25"/>
                <a:gd fmla="*/ 249238 h 309563" name="connsiteY25"/>
                <a:gd fmla="*/ 294203 w 337212" name="connsiteX26"/>
                <a:gd fmla="*/ 238761 h 309563" name="connsiteY26"/>
                <a:gd fmla="*/ 294203 w 337212" name="connsiteX27"/>
                <a:gd fmla="*/ 179824 h 309563" name="connsiteY27"/>
                <a:gd fmla="*/ 288886 w 337212" name="connsiteX28"/>
                <a:gd fmla="*/ 179824 h 309563" name="connsiteY28"/>
                <a:gd fmla="*/ 294203 w 337212" name="connsiteX29"/>
                <a:gd fmla="*/ 178515 h 309563" name="connsiteY29"/>
                <a:gd fmla="*/ 304835 w 337212" name="connsiteX30"/>
                <a:gd fmla="*/ 157560 h 309563" name="connsiteY30"/>
                <a:gd fmla="*/ 280912 w 337212" name="connsiteX31"/>
                <a:gd fmla="*/ 92075 h 309563" name="connsiteY31"/>
                <a:gd fmla="*/ 231699 w 337212" name="connsiteX32"/>
                <a:gd fmla="*/ 82550 h 309563" name="connsiteY32"/>
                <a:gd fmla="*/ 243745 w 337212" name="connsiteX33"/>
                <a:gd fmla="*/ 82550 h 309563" name="connsiteY33"/>
                <a:gd fmla="*/ 262484 w 337212" name="connsiteX34"/>
                <a:gd fmla="*/ 82550 h 309563" name="connsiteY34"/>
                <a:gd fmla="*/ 273192 w 337212" name="connsiteX35"/>
                <a:gd fmla="*/ 89117 h 309563" name="connsiteY35"/>
                <a:gd fmla="*/ 297285 w 337212" name="connsiteX36"/>
                <a:gd fmla="*/ 160041 h 309563" name="connsiteY36"/>
                <a:gd fmla="*/ 291931 w 337212" name="connsiteX37"/>
                <a:gd fmla="*/ 171861 h 309563" name="connsiteY37"/>
                <a:gd fmla="*/ 279885 w 337212" name="connsiteX38"/>
                <a:gd fmla="*/ 166608 h 309563" name="connsiteY38"/>
                <a:gd fmla="*/ 271854 w 337212" name="connsiteX39"/>
                <a:gd fmla="*/ 144280 h 309563" name="connsiteY39"/>
                <a:gd fmla="*/ 271854 w 337212" name="connsiteX40"/>
                <a:gd fmla="*/ 253292 h 309563" name="connsiteY40"/>
                <a:gd fmla="*/ 259807 w 337212" name="connsiteX41"/>
                <a:gd fmla="*/ 265113 h 309563" name="connsiteY41"/>
                <a:gd fmla="*/ 247761 w 337212" name="connsiteX42"/>
                <a:gd fmla="*/ 253292 h 309563" name="connsiteY42"/>
                <a:gd fmla="*/ 247761 w 337212" name="connsiteX43"/>
                <a:gd fmla="*/ 183682 h 309563" name="connsiteY43"/>
                <a:gd fmla="*/ 258469 w 337212" name="connsiteX44"/>
                <a:gd fmla="*/ 160041 h 309563" name="connsiteY44"/>
                <a:gd fmla="*/ 231699 w 337212" name="connsiteX45"/>
                <a:gd fmla="*/ 82550 h 309563" name="connsiteY45"/>
                <a:gd fmla="*/ 177724 w 337212" name="connsiteX46"/>
                <a:gd fmla="*/ 77788 h 309563" name="connsiteY46"/>
                <a:gd fmla="*/ 214510 w 337212" name="connsiteX47"/>
                <a:gd fmla="*/ 77788 h 309563" name="connsiteY47"/>
                <a:gd fmla="*/ 225021 w 337212" name="connsiteX48"/>
                <a:gd fmla="*/ 85643 h 309563" name="connsiteY48"/>
                <a:gd fmla="*/ 252610 w 337212" name="connsiteX49"/>
                <a:gd fmla="*/ 162884 h 309563" name="connsiteY49"/>
                <a:gd fmla="*/ 246041 w 337212" name="connsiteX50"/>
                <a:gd fmla="*/ 175976 h 309563" name="connsiteY50"/>
                <a:gd fmla="*/ 231590 w 337212" name="connsiteX51"/>
                <a:gd fmla="*/ 169430 h 309563" name="connsiteY51"/>
                <a:gd fmla="*/ 223707 w 337212" name="connsiteX52"/>
                <a:gd fmla="*/ 145865 h 309563" name="connsiteY52"/>
                <a:gd fmla="*/ 223707 w 337212" name="connsiteX53"/>
                <a:gd fmla="*/ 266309 h 309563" name="connsiteY53"/>
                <a:gd fmla="*/ 210569 w 337212" name="connsiteX54"/>
                <a:gd fmla="*/ 279401 h 309563" name="connsiteY54"/>
                <a:gd fmla="*/ 198745 w 337212" name="connsiteX55"/>
                <a:gd fmla="*/ 266309 h 309563" name="connsiteY55"/>
                <a:gd fmla="*/ 198745 w 337212" name="connsiteX56"/>
                <a:gd fmla="*/ 189068 h 309563" name="connsiteY56"/>
                <a:gd fmla="*/ 197759 w 337212" name="connsiteX57"/>
                <a:gd fmla="*/ 189068 h 309563" name="connsiteY57"/>
                <a:gd fmla="*/ 194803 w 337212" name="connsiteX58"/>
                <a:gd fmla="*/ 189068 h 309563" name="connsiteY58"/>
                <a:gd fmla="*/ 206628 w 337212" name="connsiteX59"/>
                <a:gd fmla="*/ 178595 h 309563" name="connsiteY59"/>
                <a:gd fmla="*/ 206628 w 337212" name="connsiteX60"/>
                <a:gd fmla="*/ 162884 h 309563" name="connsiteY60"/>
                <a:gd fmla="*/ 177724 w 337212" name="connsiteX61"/>
                <a:gd fmla="*/ 79097 h 309563" name="connsiteY61"/>
                <a:gd fmla="*/ 177724 w 337212" name="connsiteX62"/>
                <a:gd fmla="*/ 77788 h 309563" name="connsiteY62"/>
                <a:gd fmla="*/ 120574 w 337212" name="connsiteX63"/>
                <a:gd fmla="*/ 73025 h 309563" name="connsiteY63"/>
                <a:gd fmla="*/ 157008 w 337212" name="connsiteX64"/>
                <a:gd fmla="*/ 73025 h 309563" name="connsiteY64"/>
                <a:gd fmla="*/ 168720 w 337212" name="connsiteX65"/>
                <a:gd fmla="*/ 80953 h 309563" name="connsiteY65"/>
                <a:gd fmla="*/ 197347 w 337212" name="connsiteX66"/>
                <a:gd fmla="*/ 166840 h 309563" name="connsiteY66"/>
                <a:gd fmla="*/ 190840 w 337212" name="connsiteX67"/>
                <a:gd fmla="*/ 181375 h 309563" name="connsiteY67"/>
                <a:gd fmla="*/ 176527 w 337212" name="connsiteX68"/>
                <a:gd fmla="*/ 173447 h 309563" name="connsiteY68"/>
                <a:gd fmla="*/ 167418 w 337212" name="connsiteX69"/>
                <a:gd fmla="*/ 148341 h 309563" name="connsiteY69"/>
                <a:gd fmla="*/ 167418 w 337212" name="connsiteX70"/>
                <a:gd fmla="*/ 279153 h 309563" name="connsiteY70"/>
                <a:gd fmla="*/ 153105 w 337212" name="connsiteX71"/>
                <a:gd fmla="*/ 293688 h 309563" name="connsiteY71"/>
                <a:gd fmla="*/ 140093 w 337212" name="connsiteX72"/>
                <a:gd fmla="*/ 279153 h 309563" name="connsiteY72"/>
                <a:gd fmla="*/ 140093 w 337212" name="connsiteX73"/>
                <a:gd fmla="*/ 195909 h 309563" name="connsiteY73"/>
                <a:gd fmla="*/ 133586 w 337212" name="connsiteX74"/>
                <a:gd fmla="*/ 195909 h 309563" name="connsiteY74"/>
                <a:gd fmla="*/ 138791 w 337212" name="connsiteX75"/>
                <a:gd fmla="*/ 194588 h 309563" name="connsiteY75"/>
                <a:gd fmla="*/ 151804 w 337212" name="connsiteX76"/>
                <a:gd fmla="*/ 166840 h 309563" name="connsiteY76"/>
                <a:gd fmla="*/ 120574 w 337212" name="connsiteX77"/>
                <a:gd fmla="*/ 73025 h 309563" name="connsiteY77"/>
                <a:gd fmla="*/ 46220 w 337212" name="connsiteX78"/>
                <a:gd fmla="*/ 66675 h 309563" name="connsiteY78"/>
                <a:gd fmla="*/ 72821 w 337212" name="connsiteX79"/>
                <a:gd fmla="*/ 66675 h 309563" name="connsiteY79"/>
                <a:gd fmla="*/ 98092 w 337212" name="connsiteX80"/>
                <a:gd fmla="*/ 66675 h 309563" name="connsiteY80"/>
                <a:gd fmla="*/ 111393 w 337212" name="connsiteX81"/>
                <a:gd fmla="*/ 74595 h 309563" name="connsiteY81"/>
                <a:gd fmla="*/ 143315 w 337212" name="connsiteX82"/>
                <a:gd fmla="*/ 169638 h 309563" name="connsiteY82"/>
                <a:gd fmla="*/ 135334 w 337212" name="connsiteX83"/>
                <a:gd fmla="*/ 185479 h 309563" name="connsiteY83"/>
                <a:gd fmla="*/ 119374 w 337212" name="connsiteX84"/>
                <a:gd fmla="*/ 177559 h 309563" name="connsiteY84"/>
                <a:gd fmla="*/ 108733 w 337212" name="connsiteX85"/>
                <a:gd fmla="*/ 148518 h 309563" name="connsiteY85"/>
                <a:gd fmla="*/ 108733 w 337212" name="connsiteX86"/>
                <a:gd fmla="*/ 295043 h 309563" name="connsiteY86"/>
                <a:gd fmla="*/ 94102 w 337212" name="connsiteX87"/>
                <a:gd fmla="*/ 309563 h 309563" name="connsiteY87"/>
                <a:gd fmla="*/ 78141 w 337212" name="connsiteX88"/>
                <a:gd fmla="*/ 295043 h 309563" name="connsiteY88"/>
                <a:gd fmla="*/ 78141 w 337212" name="connsiteX89"/>
                <a:gd fmla="*/ 202640 h 309563" name="connsiteY89"/>
                <a:gd fmla="*/ 66171 w 337212" name="connsiteX90"/>
                <a:gd fmla="*/ 202640 h 309563" name="connsiteY90"/>
                <a:gd fmla="*/ 66171 w 337212" name="connsiteX91"/>
                <a:gd fmla="*/ 295043 h 309563" name="connsiteY91"/>
                <a:gd fmla="*/ 50210 w 337212" name="connsiteX92"/>
                <a:gd fmla="*/ 309563 h 309563" name="connsiteY92"/>
                <a:gd fmla="*/ 35579 w 337212" name="connsiteX93"/>
                <a:gd fmla="*/ 295043 h 309563" name="connsiteY93"/>
                <a:gd fmla="*/ 35579 w 337212" name="connsiteX94"/>
                <a:gd fmla="*/ 148518 h 309563" name="connsiteY94"/>
                <a:gd fmla="*/ 24938 w 337212" name="connsiteX95"/>
                <a:gd fmla="*/ 177559 h 309563" name="connsiteY95"/>
                <a:gd fmla="*/ 8978 w 337212" name="connsiteX96"/>
                <a:gd fmla="*/ 185479 h 309563" name="connsiteY96"/>
                <a:gd fmla="*/ 997 w 337212" name="connsiteX97"/>
                <a:gd fmla="*/ 169638 h 309563" name="connsiteY97"/>
                <a:gd fmla="*/ 32919 w 337212" name="connsiteX98"/>
                <a:gd fmla="*/ 74595 h 309563" name="connsiteY98"/>
                <a:gd fmla="*/ 46220 w 337212" name="connsiteX99"/>
                <a:gd fmla="*/ 66675 h 309563" name="connsiteY99"/>
                <a:gd fmla="*/ 289643 w 337212" name="connsiteX100"/>
                <a:gd fmla="*/ 49213 h 309563" name="connsiteY100"/>
                <a:gd fmla="*/ 309487 w 337212" name="connsiteX101"/>
                <a:gd fmla="*/ 68263 h 309563" name="connsiteY101"/>
                <a:gd fmla="*/ 289643 w 337212" name="connsiteX102"/>
                <a:gd fmla="*/ 87313 h 309563" name="connsiteY102"/>
                <a:gd fmla="*/ 269799 w 337212" name="connsiteX103"/>
                <a:gd fmla="*/ 68263 h 309563" name="connsiteY103"/>
                <a:gd fmla="*/ 271122 w 337212" name="connsiteX104"/>
                <a:gd fmla="*/ 68263 h 309563" name="connsiteY104"/>
                <a:gd fmla="*/ 272445 w 337212" name="connsiteX105"/>
                <a:gd fmla="*/ 59373 h 309563" name="connsiteY105"/>
                <a:gd fmla="*/ 289643 w 337212" name="connsiteX106"/>
                <a:gd fmla="*/ 49213 h 309563" name="connsiteY106"/>
                <a:gd fmla="*/ 244544 w 337212" name="connsiteX107"/>
                <a:gd fmla="*/ 33338 h 309563" name="connsiteY107"/>
                <a:gd fmla="*/ 266625 w 337212" name="connsiteX108"/>
                <a:gd fmla="*/ 55699 h 309563" name="connsiteY108"/>
                <a:gd fmla="*/ 244544 w 337212" name="connsiteX109"/>
                <a:gd fmla="*/ 79376 h 309563" name="connsiteY109"/>
                <a:gd fmla="*/ 223762 w 337212" name="connsiteX110"/>
                <a:gd fmla="*/ 63592 h 309563" name="connsiteY110"/>
                <a:gd fmla="*/ 226360 w 337212" name="connsiteX111"/>
                <a:gd fmla="*/ 49123 h 309563" name="connsiteY111"/>
                <a:gd fmla="*/ 226360 w 337212" name="connsiteX112"/>
                <a:gd fmla="*/ 43861 h 309563" name="connsiteY112"/>
                <a:gd fmla="*/ 244544 w 337212" name="connsiteX113"/>
                <a:gd fmla="*/ 33338 h 309563" name="connsiteY113"/>
                <a:gd fmla="*/ 192806 w 337212" name="connsiteX114"/>
                <a:gd fmla="*/ 23813 h 309563" name="connsiteY114"/>
                <a:gd fmla="*/ 217412 w 337212" name="connsiteX115"/>
                <a:gd fmla="*/ 48420 h 309563" name="connsiteY115"/>
                <a:gd fmla="*/ 192806 w 337212" name="connsiteX116"/>
                <a:gd fmla="*/ 73026 h 309563" name="connsiteY116"/>
                <a:gd fmla="*/ 168199 w 337212" name="connsiteX117"/>
                <a:gd fmla="*/ 51010 h 309563" name="connsiteY117"/>
                <a:gd fmla="*/ 170789 w 337212" name="connsiteX118"/>
                <a:gd fmla="*/ 39354 h 309563" name="connsiteY118"/>
                <a:gd fmla="*/ 170789 w 337212" name="connsiteX119"/>
                <a:gd fmla="*/ 38059 h 309563" name="connsiteY119"/>
                <a:gd fmla="*/ 192806 w 337212" name="connsiteX120"/>
                <a:gd fmla="*/ 23813 h 309563" name="connsiteY120"/>
                <a:gd fmla="*/ 133275 w 337212" name="connsiteX121"/>
                <a:gd fmla="*/ 12700 h 309563" name="connsiteY121"/>
                <a:gd fmla="*/ 160262 w 337212" name="connsiteX122"/>
                <a:gd fmla="*/ 39029 h 309563" name="connsiteY122"/>
                <a:gd fmla="*/ 133275 w 337212" name="connsiteX123"/>
                <a:gd fmla="*/ 66675 h 309563" name="connsiteY123"/>
                <a:gd fmla="*/ 106287 w 337212" name="connsiteX124"/>
                <a:gd fmla="*/ 48245 h 309563" name="connsiteY124"/>
                <a:gd fmla="*/ 111685 w 337212" name="connsiteX125"/>
                <a:gd fmla="*/ 29814 h 309563" name="connsiteY125"/>
                <a:gd fmla="*/ 110335 w 337212" name="connsiteX126"/>
                <a:gd fmla="*/ 23232 h 309563" name="connsiteY126"/>
                <a:gd fmla="*/ 133275 w 337212" name="connsiteX127"/>
                <a:gd fmla="*/ 12700 h 309563" name="connsiteY127"/>
                <a:gd fmla="*/ 72809 w 337212" name="connsiteX128"/>
                <a:gd fmla="*/ 0 h 309563" name="connsiteY128"/>
                <a:gd fmla="*/ 101525 w 337212" name="connsiteX129"/>
                <a:gd fmla="*/ 30163 h 309563" name="connsiteY129"/>
                <a:gd fmla="*/ 72809 w 337212" name="connsiteX130"/>
                <a:gd fmla="*/ 60325 h 309563" name="connsiteY130"/>
                <a:gd fmla="*/ 42787 w 337212" name="connsiteX131"/>
                <a:gd fmla="*/ 30163 h 309563" name="connsiteY131"/>
                <a:gd fmla="*/ 72809 w 337212" name="connsiteX132"/>
                <a:gd fmla="*/ 0 h 309563" name="connsiteY13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b="b" l="l" r="r" t="t"/>
              <a:pathLst>
                <a:path h="309563" w="337212">
                  <a:moveTo>
                    <a:pt x="117399" y="192088"/>
                  </a:moveTo>
                  <a:cubicBezTo>
                    <a:pt x="121632" y="194720"/>
                    <a:pt x="125866" y="196036"/>
                    <a:pt x="130099" y="196036"/>
                  </a:cubicBezTo>
                  <a:cubicBezTo>
                    <a:pt x="130099" y="196036"/>
                    <a:pt x="130099" y="196036"/>
                    <a:pt x="130099" y="278941"/>
                  </a:cubicBezTo>
                  <a:cubicBezTo>
                    <a:pt x="130099" y="285521"/>
                    <a:pt x="124455" y="290785"/>
                    <a:pt x="117399" y="292101"/>
                  </a:cubicBezTo>
                  <a:close/>
                  <a:moveTo>
                    <a:pt x="176137" y="187325"/>
                  </a:moveTo>
                  <a:cubicBezTo>
                    <a:pt x="179841" y="189956"/>
                    <a:pt x="183546" y="191271"/>
                    <a:pt x="187250" y="191271"/>
                  </a:cubicBezTo>
                  <a:cubicBezTo>
                    <a:pt x="187250" y="191271"/>
                    <a:pt x="187250" y="191271"/>
                    <a:pt x="187250" y="267562"/>
                  </a:cubicBezTo>
                  <a:cubicBezTo>
                    <a:pt x="187250" y="274139"/>
                    <a:pt x="182311" y="279400"/>
                    <a:pt x="176137" y="279400"/>
                  </a:cubicBezTo>
                  <a:cubicBezTo>
                    <a:pt x="176137" y="279400"/>
                    <a:pt x="176137" y="279400"/>
                    <a:pt x="176137" y="187325"/>
                  </a:cubicBezTo>
                  <a:close/>
                  <a:moveTo>
                    <a:pt x="231699" y="180975"/>
                  </a:moveTo>
                  <a:cubicBezTo>
                    <a:pt x="233967" y="183646"/>
                    <a:pt x="236235" y="183646"/>
                    <a:pt x="239637" y="184982"/>
                  </a:cubicBezTo>
                  <a:cubicBezTo>
                    <a:pt x="239637" y="184982"/>
                    <a:pt x="239637" y="184982"/>
                    <a:pt x="239637" y="254429"/>
                  </a:cubicBezTo>
                  <a:cubicBezTo>
                    <a:pt x="239637" y="259771"/>
                    <a:pt x="236235" y="263778"/>
                    <a:pt x="231699" y="265113"/>
                  </a:cubicBezTo>
                  <a:close/>
                  <a:moveTo>
                    <a:pt x="277737" y="177800"/>
                  </a:moveTo>
                  <a:cubicBezTo>
                    <a:pt x="280458" y="179099"/>
                    <a:pt x="283180" y="180398"/>
                    <a:pt x="287262" y="180398"/>
                  </a:cubicBezTo>
                  <a:cubicBezTo>
                    <a:pt x="287262" y="180398"/>
                    <a:pt x="287262" y="180398"/>
                    <a:pt x="287262" y="238847"/>
                  </a:cubicBezTo>
                  <a:cubicBezTo>
                    <a:pt x="287262" y="244043"/>
                    <a:pt x="283180" y="247939"/>
                    <a:pt x="277737" y="249238"/>
                  </a:cubicBezTo>
                  <a:close/>
                  <a:moveTo>
                    <a:pt x="280912" y="92075"/>
                  </a:moveTo>
                  <a:cubicBezTo>
                    <a:pt x="282241" y="92075"/>
                    <a:pt x="306164" y="92075"/>
                    <a:pt x="307493" y="92075"/>
                  </a:cubicBezTo>
                  <a:cubicBezTo>
                    <a:pt x="311481" y="92075"/>
                    <a:pt x="314139" y="94694"/>
                    <a:pt x="315468" y="97314"/>
                  </a:cubicBezTo>
                  <a:cubicBezTo>
                    <a:pt x="315468" y="97314"/>
                    <a:pt x="315468" y="97314"/>
                    <a:pt x="336733" y="158869"/>
                  </a:cubicBezTo>
                  <a:cubicBezTo>
                    <a:pt x="338062" y="162798"/>
                    <a:pt x="336733" y="168037"/>
                    <a:pt x="331417" y="169347"/>
                  </a:cubicBezTo>
                  <a:cubicBezTo>
                    <a:pt x="327430" y="170657"/>
                    <a:pt x="322113" y="168037"/>
                    <a:pt x="320784" y="164108"/>
                  </a:cubicBezTo>
                  <a:cubicBezTo>
                    <a:pt x="320784" y="164108"/>
                    <a:pt x="320784" y="164108"/>
                    <a:pt x="314139" y="145772"/>
                  </a:cubicBezTo>
                  <a:cubicBezTo>
                    <a:pt x="314139" y="145772"/>
                    <a:pt x="314139" y="145772"/>
                    <a:pt x="314139" y="238761"/>
                  </a:cubicBezTo>
                  <a:cubicBezTo>
                    <a:pt x="314139" y="243999"/>
                    <a:pt x="310152" y="249238"/>
                    <a:pt x="304835" y="249238"/>
                  </a:cubicBezTo>
                  <a:cubicBezTo>
                    <a:pt x="299519" y="249238"/>
                    <a:pt x="294203" y="243999"/>
                    <a:pt x="294203" y="238761"/>
                  </a:cubicBezTo>
                  <a:cubicBezTo>
                    <a:pt x="294203" y="238761"/>
                    <a:pt x="294203" y="238761"/>
                    <a:pt x="294203" y="179824"/>
                  </a:cubicBezTo>
                  <a:cubicBezTo>
                    <a:pt x="294203" y="179824"/>
                    <a:pt x="294203" y="179824"/>
                    <a:pt x="288886" y="179824"/>
                  </a:cubicBezTo>
                  <a:cubicBezTo>
                    <a:pt x="291545" y="179824"/>
                    <a:pt x="292874" y="179824"/>
                    <a:pt x="294203" y="178515"/>
                  </a:cubicBezTo>
                  <a:cubicBezTo>
                    <a:pt x="302177" y="175895"/>
                    <a:pt x="307493" y="166727"/>
                    <a:pt x="304835" y="157560"/>
                  </a:cubicBezTo>
                  <a:cubicBezTo>
                    <a:pt x="304835" y="157560"/>
                    <a:pt x="304835" y="157560"/>
                    <a:pt x="280912" y="92075"/>
                  </a:cubicBezTo>
                  <a:close/>
                  <a:moveTo>
                    <a:pt x="231699" y="82550"/>
                  </a:moveTo>
                  <a:cubicBezTo>
                    <a:pt x="235715" y="82550"/>
                    <a:pt x="239730" y="82550"/>
                    <a:pt x="243745" y="82550"/>
                  </a:cubicBezTo>
                  <a:cubicBezTo>
                    <a:pt x="253115" y="82550"/>
                    <a:pt x="262484" y="82550"/>
                    <a:pt x="262484" y="82550"/>
                  </a:cubicBezTo>
                  <a:cubicBezTo>
                    <a:pt x="267838" y="82550"/>
                    <a:pt x="271854" y="85177"/>
                    <a:pt x="273192" y="89117"/>
                  </a:cubicBezTo>
                  <a:cubicBezTo>
                    <a:pt x="273192" y="89117"/>
                    <a:pt x="273192" y="89117"/>
                    <a:pt x="297285" y="160041"/>
                  </a:cubicBezTo>
                  <a:cubicBezTo>
                    <a:pt x="299962" y="165294"/>
                    <a:pt x="297285" y="170548"/>
                    <a:pt x="291931" y="171861"/>
                  </a:cubicBezTo>
                  <a:cubicBezTo>
                    <a:pt x="286577" y="174488"/>
                    <a:pt x="281223" y="170548"/>
                    <a:pt x="279885" y="166608"/>
                  </a:cubicBezTo>
                  <a:cubicBezTo>
                    <a:pt x="279885" y="166608"/>
                    <a:pt x="279885" y="166608"/>
                    <a:pt x="271854" y="144280"/>
                  </a:cubicBezTo>
                  <a:cubicBezTo>
                    <a:pt x="271854" y="144280"/>
                    <a:pt x="271854" y="144280"/>
                    <a:pt x="271854" y="253292"/>
                  </a:cubicBezTo>
                  <a:cubicBezTo>
                    <a:pt x="271854" y="259859"/>
                    <a:pt x="266500" y="265113"/>
                    <a:pt x="259807" y="265113"/>
                  </a:cubicBezTo>
                  <a:cubicBezTo>
                    <a:pt x="253115" y="265113"/>
                    <a:pt x="247761" y="259859"/>
                    <a:pt x="247761" y="253292"/>
                  </a:cubicBezTo>
                  <a:cubicBezTo>
                    <a:pt x="247761" y="253292"/>
                    <a:pt x="247761" y="253292"/>
                    <a:pt x="247761" y="183682"/>
                  </a:cubicBezTo>
                  <a:cubicBezTo>
                    <a:pt x="257130" y="179742"/>
                    <a:pt x="262484" y="169235"/>
                    <a:pt x="258469" y="160041"/>
                  </a:cubicBezTo>
                  <a:cubicBezTo>
                    <a:pt x="258469" y="160041"/>
                    <a:pt x="258469" y="160041"/>
                    <a:pt x="231699" y="82550"/>
                  </a:cubicBezTo>
                  <a:close/>
                  <a:moveTo>
                    <a:pt x="177724" y="77788"/>
                  </a:moveTo>
                  <a:cubicBezTo>
                    <a:pt x="177724" y="77788"/>
                    <a:pt x="213196" y="77788"/>
                    <a:pt x="214510" y="77788"/>
                  </a:cubicBezTo>
                  <a:cubicBezTo>
                    <a:pt x="219765" y="77788"/>
                    <a:pt x="223707" y="80406"/>
                    <a:pt x="225021" y="85643"/>
                  </a:cubicBezTo>
                  <a:cubicBezTo>
                    <a:pt x="225021" y="85643"/>
                    <a:pt x="225021" y="85643"/>
                    <a:pt x="252610" y="162884"/>
                  </a:cubicBezTo>
                  <a:cubicBezTo>
                    <a:pt x="253924" y="168121"/>
                    <a:pt x="251296" y="174667"/>
                    <a:pt x="246041" y="175976"/>
                  </a:cubicBezTo>
                  <a:cubicBezTo>
                    <a:pt x="239472" y="178595"/>
                    <a:pt x="234217" y="175976"/>
                    <a:pt x="231590" y="169430"/>
                  </a:cubicBezTo>
                  <a:cubicBezTo>
                    <a:pt x="231590" y="169430"/>
                    <a:pt x="231590" y="169430"/>
                    <a:pt x="223707" y="145865"/>
                  </a:cubicBezTo>
                  <a:cubicBezTo>
                    <a:pt x="223707" y="145865"/>
                    <a:pt x="223707" y="145865"/>
                    <a:pt x="223707" y="266309"/>
                  </a:cubicBezTo>
                  <a:cubicBezTo>
                    <a:pt x="223707" y="272855"/>
                    <a:pt x="218452" y="279401"/>
                    <a:pt x="210569" y="279401"/>
                  </a:cubicBezTo>
                  <a:cubicBezTo>
                    <a:pt x="204000" y="279401"/>
                    <a:pt x="198745" y="272855"/>
                    <a:pt x="198745" y="266309"/>
                  </a:cubicBezTo>
                  <a:cubicBezTo>
                    <a:pt x="198745" y="266309"/>
                    <a:pt x="198745" y="266309"/>
                    <a:pt x="198745" y="189068"/>
                  </a:cubicBezTo>
                  <a:cubicBezTo>
                    <a:pt x="198745" y="189068"/>
                    <a:pt x="198745" y="189068"/>
                    <a:pt x="197759" y="189068"/>
                  </a:cubicBezTo>
                  <a:lnTo>
                    <a:pt x="194803" y="189068"/>
                  </a:lnTo>
                  <a:cubicBezTo>
                    <a:pt x="200059" y="187759"/>
                    <a:pt x="204000" y="183831"/>
                    <a:pt x="206628" y="178595"/>
                  </a:cubicBezTo>
                  <a:cubicBezTo>
                    <a:pt x="209255" y="173358"/>
                    <a:pt x="209255" y="168121"/>
                    <a:pt x="206628" y="162884"/>
                  </a:cubicBezTo>
                  <a:cubicBezTo>
                    <a:pt x="206628" y="162884"/>
                    <a:pt x="206628" y="162884"/>
                    <a:pt x="177724" y="79097"/>
                  </a:cubicBezTo>
                  <a:cubicBezTo>
                    <a:pt x="177724" y="79097"/>
                    <a:pt x="177724" y="77788"/>
                    <a:pt x="177724" y="77788"/>
                  </a:cubicBezTo>
                  <a:close/>
                  <a:moveTo>
                    <a:pt x="120574" y="73025"/>
                  </a:moveTo>
                  <a:cubicBezTo>
                    <a:pt x="120574" y="73025"/>
                    <a:pt x="157008" y="73025"/>
                    <a:pt x="157008" y="73025"/>
                  </a:cubicBezTo>
                  <a:cubicBezTo>
                    <a:pt x="162213" y="73025"/>
                    <a:pt x="167418" y="75668"/>
                    <a:pt x="168720" y="80953"/>
                  </a:cubicBezTo>
                  <a:cubicBezTo>
                    <a:pt x="168720" y="80953"/>
                    <a:pt x="168720" y="80953"/>
                    <a:pt x="197347" y="166840"/>
                  </a:cubicBezTo>
                  <a:cubicBezTo>
                    <a:pt x="199949" y="172125"/>
                    <a:pt x="197347" y="178732"/>
                    <a:pt x="190840" y="181375"/>
                  </a:cubicBezTo>
                  <a:cubicBezTo>
                    <a:pt x="184334" y="184017"/>
                    <a:pt x="177828" y="180053"/>
                    <a:pt x="176527" y="173447"/>
                  </a:cubicBezTo>
                  <a:lnTo>
                    <a:pt x="167418" y="148341"/>
                  </a:lnTo>
                  <a:cubicBezTo>
                    <a:pt x="167418" y="148341"/>
                    <a:pt x="167418" y="148341"/>
                    <a:pt x="167418" y="279153"/>
                  </a:cubicBezTo>
                  <a:cubicBezTo>
                    <a:pt x="167418" y="287081"/>
                    <a:pt x="160912" y="293688"/>
                    <a:pt x="153105" y="293688"/>
                  </a:cubicBezTo>
                  <a:cubicBezTo>
                    <a:pt x="145297" y="293688"/>
                    <a:pt x="140093" y="287081"/>
                    <a:pt x="140093" y="279153"/>
                  </a:cubicBezTo>
                  <a:cubicBezTo>
                    <a:pt x="140093" y="279153"/>
                    <a:pt x="140093" y="279153"/>
                    <a:pt x="140093" y="195909"/>
                  </a:cubicBezTo>
                  <a:cubicBezTo>
                    <a:pt x="140093" y="195909"/>
                    <a:pt x="140093" y="195909"/>
                    <a:pt x="133586" y="195909"/>
                  </a:cubicBezTo>
                  <a:cubicBezTo>
                    <a:pt x="134888" y="195909"/>
                    <a:pt x="136189" y="195909"/>
                    <a:pt x="138791" y="194588"/>
                  </a:cubicBezTo>
                  <a:cubicBezTo>
                    <a:pt x="150502" y="190624"/>
                    <a:pt x="155707" y="177411"/>
                    <a:pt x="151804" y="166840"/>
                  </a:cubicBezTo>
                  <a:cubicBezTo>
                    <a:pt x="151804" y="166840"/>
                    <a:pt x="151804" y="166840"/>
                    <a:pt x="120574" y="73025"/>
                  </a:cubicBezTo>
                  <a:close/>
                  <a:moveTo>
                    <a:pt x="46220" y="66675"/>
                  </a:moveTo>
                  <a:cubicBezTo>
                    <a:pt x="47550" y="66675"/>
                    <a:pt x="59520" y="66675"/>
                    <a:pt x="72821" y="66675"/>
                  </a:cubicBezTo>
                  <a:cubicBezTo>
                    <a:pt x="84792" y="66675"/>
                    <a:pt x="96762" y="66675"/>
                    <a:pt x="98092" y="66675"/>
                  </a:cubicBezTo>
                  <a:cubicBezTo>
                    <a:pt x="103413" y="66675"/>
                    <a:pt x="108733" y="69315"/>
                    <a:pt x="111393" y="74595"/>
                  </a:cubicBezTo>
                  <a:cubicBezTo>
                    <a:pt x="111393" y="74595"/>
                    <a:pt x="111393" y="74595"/>
                    <a:pt x="143315" y="169638"/>
                  </a:cubicBezTo>
                  <a:cubicBezTo>
                    <a:pt x="145975" y="176239"/>
                    <a:pt x="143315" y="184159"/>
                    <a:pt x="135334" y="185479"/>
                  </a:cubicBezTo>
                  <a:cubicBezTo>
                    <a:pt x="128684" y="188119"/>
                    <a:pt x="122034" y="184159"/>
                    <a:pt x="119374" y="177559"/>
                  </a:cubicBezTo>
                  <a:cubicBezTo>
                    <a:pt x="119374" y="177559"/>
                    <a:pt x="119374" y="177559"/>
                    <a:pt x="108733" y="148518"/>
                  </a:cubicBezTo>
                  <a:cubicBezTo>
                    <a:pt x="108733" y="148518"/>
                    <a:pt x="108733" y="148518"/>
                    <a:pt x="108733" y="295043"/>
                  </a:cubicBezTo>
                  <a:cubicBezTo>
                    <a:pt x="108733" y="302963"/>
                    <a:pt x="102083" y="309563"/>
                    <a:pt x="94102" y="309563"/>
                  </a:cubicBezTo>
                  <a:cubicBezTo>
                    <a:pt x="84792" y="309563"/>
                    <a:pt x="78141" y="302963"/>
                    <a:pt x="78141" y="295043"/>
                  </a:cubicBezTo>
                  <a:cubicBezTo>
                    <a:pt x="78141" y="295043"/>
                    <a:pt x="78141" y="295043"/>
                    <a:pt x="78141" y="202640"/>
                  </a:cubicBezTo>
                  <a:cubicBezTo>
                    <a:pt x="78141" y="202640"/>
                    <a:pt x="78141" y="202640"/>
                    <a:pt x="66171" y="202640"/>
                  </a:cubicBezTo>
                  <a:cubicBezTo>
                    <a:pt x="66171" y="202640"/>
                    <a:pt x="66171" y="202640"/>
                    <a:pt x="66171" y="295043"/>
                  </a:cubicBezTo>
                  <a:cubicBezTo>
                    <a:pt x="66171" y="302963"/>
                    <a:pt x="59520" y="309563"/>
                    <a:pt x="50210" y="309563"/>
                  </a:cubicBezTo>
                  <a:cubicBezTo>
                    <a:pt x="42229" y="309563"/>
                    <a:pt x="35579" y="302963"/>
                    <a:pt x="35579" y="295043"/>
                  </a:cubicBezTo>
                  <a:cubicBezTo>
                    <a:pt x="35579" y="295043"/>
                    <a:pt x="35579" y="295043"/>
                    <a:pt x="35579" y="148518"/>
                  </a:cubicBezTo>
                  <a:cubicBezTo>
                    <a:pt x="35579" y="148518"/>
                    <a:pt x="35579" y="148518"/>
                    <a:pt x="24938" y="177559"/>
                  </a:cubicBezTo>
                  <a:cubicBezTo>
                    <a:pt x="22278" y="184159"/>
                    <a:pt x="15628" y="188119"/>
                    <a:pt x="8978" y="185479"/>
                  </a:cubicBezTo>
                  <a:cubicBezTo>
                    <a:pt x="997" y="184159"/>
                    <a:pt x="-1663" y="176239"/>
                    <a:pt x="997" y="169638"/>
                  </a:cubicBezTo>
                  <a:cubicBezTo>
                    <a:pt x="997" y="169638"/>
                    <a:pt x="997" y="169638"/>
                    <a:pt x="32919" y="74595"/>
                  </a:cubicBezTo>
                  <a:cubicBezTo>
                    <a:pt x="35579" y="69315"/>
                    <a:pt x="40899" y="66675"/>
                    <a:pt x="46220" y="66675"/>
                  </a:cubicBezTo>
                  <a:close/>
                  <a:moveTo>
                    <a:pt x="289643" y="49213"/>
                  </a:moveTo>
                  <a:cubicBezTo>
                    <a:pt x="301549" y="49213"/>
                    <a:pt x="309487" y="58103"/>
                    <a:pt x="309487" y="68263"/>
                  </a:cubicBezTo>
                  <a:cubicBezTo>
                    <a:pt x="309487" y="79693"/>
                    <a:pt x="300227" y="87313"/>
                    <a:pt x="289643" y="87313"/>
                  </a:cubicBezTo>
                  <a:cubicBezTo>
                    <a:pt x="280383" y="87313"/>
                    <a:pt x="269799" y="79693"/>
                    <a:pt x="269799" y="68263"/>
                  </a:cubicBezTo>
                  <a:cubicBezTo>
                    <a:pt x="269799" y="68263"/>
                    <a:pt x="271122" y="68263"/>
                    <a:pt x="271122" y="68263"/>
                  </a:cubicBezTo>
                  <a:cubicBezTo>
                    <a:pt x="271122" y="65723"/>
                    <a:pt x="272445" y="63183"/>
                    <a:pt x="272445" y="59373"/>
                  </a:cubicBezTo>
                  <a:cubicBezTo>
                    <a:pt x="276414" y="54293"/>
                    <a:pt x="283028" y="49213"/>
                    <a:pt x="289643" y="49213"/>
                  </a:cubicBezTo>
                  <a:close/>
                  <a:moveTo>
                    <a:pt x="244544" y="33338"/>
                  </a:moveTo>
                  <a:cubicBezTo>
                    <a:pt x="257533" y="33338"/>
                    <a:pt x="266625" y="43861"/>
                    <a:pt x="266625" y="55699"/>
                  </a:cubicBezTo>
                  <a:cubicBezTo>
                    <a:pt x="266625" y="68853"/>
                    <a:pt x="256234" y="79376"/>
                    <a:pt x="244544" y="79376"/>
                  </a:cubicBezTo>
                  <a:cubicBezTo>
                    <a:pt x="235452" y="79376"/>
                    <a:pt x="226360" y="72799"/>
                    <a:pt x="223762" y="63592"/>
                  </a:cubicBezTo>
                  <a:cubicBezTo>
                    <a:pt x="225061" y="59645"/>
                    <a:pt x="226360" y="54384"/>
                    <a:pt x="226360" y="49123"/>
                  </a:cubicBezTo>
                  <a:cubicBezTo>
                    <a:pt x="226360" y="47807"/>
                    <a:pt x="226360" y="46492"/>
                    <a:pt x="226360" y="43861"/>
                  </a:cubicBezTo>
                  <a:cubicBezTo>
                    <a:pt x="230256" y="37284"/>
                    <a:pt x="236751" y="33338"/>
                    <a:pt x="244544" y="33338"/>
                  </a:cubicBezTo>
                  <a:close/>
                  <a:moveTo>
                    <a:pt x="192806" y="23813"/>
                  </a:moveTo>
                  <a:cubicBezTo>
                    <a:pt x="205756" y="23813"/>
                    <a:pt x="217412" y="35469"/>
                    <a:pt x="217412" y="48420"/>
                  </a:cubicBezTo>
                  <a:cubicBezTo>
                    <a:pt x="217412" y="62665"/>
                    <a:pt x="205756" y="73026"/>
                    <a:pt x="192806" y="73026"/>
                  </a:cubicBezTo>
                  <a:cubicBezTo>
                    <a:pt x="179855" y="73026"/>
                    <a:pt x="169494" y="63961"/>
                    <a:pt x="168199" y="51010"/>
                  </a:cubicBezTo>
                  <a:cubicBezTo>
                    <a:pt x="169494" y="48420"/>
                    <a:pt x="170789" y="44534"/>
                    <a:pt x="170789" y="39354"/>
                  </a:cubicBezTo>
                  <a:cubicBezTo>
                    <a:pt x="170789" y="39354"/>
                    <a:pt x="170789" y="39354"/>
                    <a:pt x="170789" y="38059"/>
                  </a:cubicBezTo>
                  <a:cubicBezTo>
                    <a:pt x="174674" y="30288"/>
                    <a:pt x="182445" y="23813"/>
                    <a:pt x="192806" y="23813"/>
                  </a:cubicBezTo>
                  <a:close/>
                  <a:moveTo>
                    <a:pt x="133275" y="12700"/>
                  </a:moveTo>
                  <a:cubicBezTo>
                    <a:pt x="148118" y="12700"/>
                    <a:pt x="160262" y="24548"/>
                    <a:pt x="160262" y="39029"/>
                  </a:cubicBezTo>
                  <a:cubicBezTo>
                    <a:pt x="160262" y="54827"/>
                    <a:pt x="148118" y="66675"/>
                    <a:pt x="133275" y="66675"/>
                  </a:cubicBezTo>
                  <a:cubicBezTo>
                    <a:pt x="121130" y="66675"/>
                    <a:pt x="110335" y="60093"/>
                    <a:pt x="106287" y="48245"/>
                  </a:cubicBezTo>
                  <a:cubicBezTo>
                    <a:pt x="108986" y="42979"/>
                    <a:pt x="111685" y="36396"/>
                    <a:pt x="111685" y="29814"/>
                  </a:cubicBezTo>
                  <a:cubicBezTo>
                    <a:pt x="111685" y="27181"/>
                    <a:pt x="110335" y="25865"/>
                    <a:pt x="110335" y="23232"/>
                  </a:cubicBezTo>
                  <a:cubicBezTo>
                    <a:pt x="115733" y="16649"/>
                    <a:pt x="123829" y="12700"/>
                    <a:pt x="133275" y="12700"/>
                  </a:cubicBezTo>
                  <a:close/>
                  <a:moveTo>
                    <a:pt x="72809" y="0"/>
                  </a:moveTo>
                  <a:cubicBezTo>
                    <a:pt x="88472" y="0"/>
                    <a:pt x="101525" y="14426"/>
                    <a:pt x="101525" y="30163"/>
                  </a:cubicBezTo>
                  <a:cubicBezTo>
                    <a:pt x="101525" y="47211"/>
                    <a:pt x="87167" y="60325"/>
                    <a:pt x="72809" y="60325"/>
                  </a:cubicBezTo>
                  <a:cubicBezTo>
                    <a:pt x="57145" y="60325"/>
                    <a:pt x="42787" y="47211"/>
                    <a:pt x="42787" y="30163"/>
                  </a:cubicBezTo>
                  <a:cubicBezTo>
                    <a:pt x="42787" y="14426"/>
                    <a:pt x="55840" y="0"/>
                    <a:pt x="728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54" name="组合 53"/>
          <p:cNvGrpSpPr/>
          <p:nvPr/>
        </p:nvGrpSpPr>
        <p:grpSpPr>
          <a:xfrm>
            <a:off x="6692900" y="2039938"/>
            <a:ext cx="2449035" cy="3498850"/>
            <a:chOff x="6132513" y="2039938"/>
            <a:chExt cx="2449035" cy="3498850"/>
          </a:xfrm>
        </p:grpSpPr>
        <p:sp>
          <p:nvSpPr>
            <p:cNvPr id="34" name="矩形 33"/>
            <p:cNvSpPr/>
            <p:nvPr/>
          </p:nvSpPr>
          <p:spPr>
            <a:xfrm>
              <a:off x="6220512" y="2039938"/>
              <a:ext cx="2254508" cy="34988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42" name="组合 41"/>
            <p:cNvGrpSpPr/>
            <p:nvPr/>
          </p:nvGrpSpPr>
          <p:grpSpPr>
            <a:xfrm>
              <a:off x="6132513" y="3463105"/>
              <a:ext cx="2449035" cy="1517035"/>
              <a:chOff x="2850228" y="1996460"/>
              <a:chExt cx="2449035" cy="1517035"/>
            </a:xfrm>
          </p:grpSpPr>
          <p:sp>
            <p:nvSpPr>
              <p:cNvPr id="43" name="TextBox 11"/>
              <p:cNvSpPr txBox="1"/>
              <p:nvPr/>
            </p:nvSpPr>
            <p:spPr>
              <a:xfrm>
                <a:off x="3178363" y="2336570"/>
                <a:ext cx="1792764" cy="1188720"/>
              </a:xfrm>
              <a:prstGeom prst="rect">
                <a:avLst/>
              </a:prstGeom>
              <a:noFill/>
            </p:spPr>
            <p:txBody>
              <a:bodyPr bIns="0" lIns="0" rIns="0" rtlCol="0" tIns="0" wrap="square">
                <a:spAutoFit/>
                <a:scene3d>
                  <a:camera prst="orthographicFront"/>
                  <a:lightRig dir="t" rig="threePt"/>
                </a:scene3d>
                <a:sp3d contourW="12700"/>
              </a:bodyPr>
              <a:lstStyle/>
              <a:p>
                <a:pPr algn="ctr">
                  <a:lnSpc>
                    <a:spcPct val="130000"/>
                  </a:lnSpc>
                </a:pPr>
                <a:r>
                  <a:rPr altLang="en-US" lang="zh-CN" sz="1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sp>
            <p:nvSpPr>
              <p:cNvPr id="44" name="TextBox 11"/>
              <p:cNvSpPr txBox="1"/>
              <p:nvPr/>
            </p:nvSpPr>
            <p:spPr>
              <a:xfrm>
                <a:off x="2850228" y="1996460"/>
                <a:ext cx="2449035" cy="274320"/>
              </a:xfrm>
              <a:prstGeom prst="rect">
                <a:avLst/>
              </a:prstGeom>
              <a:noFill/>
            </p:spPr>
            <p:txBody>
              <a:bodyPr bIns="0" lIns="0" rIns="0" rtlCol="0" tIns="0" wrap="square">
                <a:spAutoFit/>
                <a:scene3d>
                  <a:camera prst="orthographicFront"/>
                  <a:lightRig dir="t" rig="threePt"/>
                </a:scene3d>
                <a:sp3d contourW="12700"/>
              </a:bodyPr>
              <a:lstStyle/>
              <a:p>
                <a:pPr algn="ctr"/>
                <a:r>
                  <a:rPr altLang="en-US" lang="zh-CN">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标题文字添加</a:t>
                </a:r>
              </a:p>
            </p:txBody>
          </p:sp>
        </p:grpSp>
        <p:sp>
          <p:nvSpPr>
            <p:cNvPr id="52" name="椭圆 45"/>
            <p:cNvSpPr/>
            <p:nvPr/>
          </p:nvSpPr>
          <p:spPr>
            <a:xfrm>
              <a:off x="7072269" y="2626811"/>
              <a:ext cx="550994" cy="550994"/>
            </a:xfrm>
            <a:custGeom>
              <a:gdLst>
                <a:gd fmla="*/ 157638 w 338138" name="connsiteX0"/>
                <a:gd fmla="*/ 144463 h 338138" name="connsiteY0"/>
                <a:gd fmla="*/ 165544 w 338138" name="connsiteX1"/>
                <a:gd fmla="*/ 148443 h 338138" name="connsiteY1"/>
                <a:gd fmla="*/ 249865 w 338138" name="connsiteX2"/>
                <a:gd fmla="*/ 233341 h 338138" name="connsiteY2"/>
                <a:gd fmla="*/ 280167 w 338138" name="connsiteX3"/>
                <a:gd fmla="*/ 232015 h 338138" name="connsiteY3"/>
                <a:gd fmla="*/ 286755 w 338138" name="connsiteX4"/>
                <a:gd fmla="*/ 234668 h 338138" name="connsiteY4"/>
                <a:gd fmla="*/ 335503 w 338138" name="connsiteX5"/>
                <a:gd fmla="*/ 283750 h 338138" name="connsiteY5"/>
                <a:gd fmla="*/ 338138 w 338138" name="connsiteX6"/>
                <a:gd fmla="*/ 293036 h 338138" name="connsiteY6"/>
                <a:gd fmla="*/ 330233 w 338138" name="connsiteX7"/>
                <a:gd fmla="*/ 298342 h 338138" name="connsiteY7"/>
                <a:gd fmla="*/ 311788 w 338138" name="connsiteX8"/>
                <a:gd fmla="*/ 303648 h 338138" name="connsiteY8"/>
                <a:gd fmla="*/ 303883 w 338138" name="connsiteX9"/>
                <a:gd fmla="*/ 310281 h 338138" name="connsiteY9"/>
                <a:gd fmla="*/ 299930 w 338138" name="connsiteX10"/>
                <a:gd fmla="*/ 331505 h 338138" name="connsiteY10"/>
                <a:gd fmla="*/ 293343 w 338138" name="connsiteX11"/>
                <a:gd fmla="*/ 338138 h 338138" name="connsiteY11"/>
                <a:gd fmla="*/ 290708 w 338138" name="connsiteX12"/>
                <a:gd fmla="*/ 338138 h 338138" name="connsiteY12"/>
                <a:gd fmla="*/ 284120 w 338138" name="connsiteX13"/>
                <a:gd fmla="*/ 335485 h 338138" name="connsiteY13"/>
                <a:gd fmla="*/ 235372 w 338138" name="connsiteX14"/>
                <a:gd fmla="*/ 286403 h 338138" name="connsiteY14"/>
                <a:gd fmla="*/ 232737 w 338138" name="connsiteX15"/>
                <a:gd fmla="*/ 279770 h 338138" name="connsiteY15"/>
                <a:gd fmla="*/ 234054 w 338138" name="connsiteX16"/>
                <a:gd fmla="*/ 249260 h 338138" name="connsiteY16"/>
                <a:gd fmla="*/ 149733 w 338138" name="connsiteX17"/>
                <a:gd fmla="*/ 164361 h 338138" name="connsiteY17"/>
                <a:gd fmla="*/ 149733 w 338138" name="connsiteX18"/>
                <a:gd fmla="*/ 148443 h 338138" name="connsiteY18"/>
                <a:gd fmla="*/ 157638 w 338138" name="connsiteX19"/>
                <a:gd fmla="*/ 144463 h 338138" name="connsiteY19"/>
                <a:gd fmla="*/ 145922 w 338138" name="connsiteX20"/>
                <a:gd fmla="*/ 120650 h 338138" name="connsiteY20"/>
                <a:gd fmla="*/ 169863 w 338138" name="connsiteX21"/>
                <a:gd fmla="*/ 137383 h 338138" name="connsiteY21"/>
                <a:gd fmla="*/ 157893 w 338138" name="connsiteX22"/>
                <a:gd fmla="*/ 133522 h 338138" name="connsiteY22"/>
                <a:gd fmla="*/ 141931 w 338138" name="connsiteX23"/>
                <a:gd fmla="*/ 141245 h 338138" name="connsiteY23"/>
                <a:gd fmla="*/ 137941 w 338138" name="connsiteX24"/>
                <a:gd fmla="*/ 168275 h 338138" name="connsiteY24"/>
                <a:gd fmla="*/ 120650 w 338138" name="connsiteX25"/>
                <a:gd fmla="*/ 145106 h 338138" name="connsiteY25"/>
                <a:gd fmla="*/ 145922 w 338138" name="connsiteX26"/>
                <a:gd fmla="*/ 120650 h 338138" name="connsiteY26"/>
                <a:gd fmla="*/ 146051 w 338138" name="connsiteX27"/>
                <a:gd fmla="*/ 60325 h 338138" name="connsiteY27"/>
                <a:gd fmla="*/ 230188 w 338138" name="connsiteX28"/>
                <a:gd fmla="*/ 145257 h 338138" name="connsiteY28"/>
                <a:gd fmla="*/ 219671 w 338138" name="connsiteX29"/>
                <a:gd fmla="*/ 186395 h 338138" name="connsiteY29"/>
                <a:gd fmla="*/ 193378 w 338138" name="connsiteX30"/>
                <a:gd fmla="*/ 161181 h 338138" name="connsiteY30"/>
                <a:gd fmla="*/ 196007 w 338138" name="connsiteX31"/>
                <a:gd fmla="*/ 145257 h 338138" name="connsiteY31"/>
                <a:gd fmla="*/ 146051 w 338138" name="connsiteX32"/>
                <a:gd fmla="*/ 94828 h 338138" name="connsiteY32"/>
                <a:gd fmla="*/ 96094 w 338138" name="connsiteX33"/>
                <a:gd fmla="*/ 145257 h 338138" name="connsiteY33"/>
                <a:gd fmla="*/ 146051 w 338138" name="connsiteX34"/>
                <a:gd fmla="*/ 195685 h 338138" name="connsiteY34"/>
                <a:gd fmla="*/ 161827 w 338138" name="connsiteX35"/>
                <a:gd fmla="*/ 193031 h 338138" name="connsiteY35"/>
                <a:gd fmla="*/ 188119 w 338138" name="connsiteX36"/>
                <a:gd fmla="*/ 219572 h 338138" name="connsiteY36"/>
                <a:gd fmla="*/ 146051 w 338138" name="connsiteX37"/>
                <a:gd fmla="*/ 230188 h 338138" name="connsiteY37"/>
                <a:gd fmla="*/ 61913 w 338138" name="connsiteX38"/>
                <a:gd fmla="*/ 145257 h 338138" name="connsiteY38"/>
                <a:gd fmla="*/ 146051 w 338138" name="connsiteX39"/>
                <a:gd fmla="*/ 60325 h 338138" name="connsiteY39"/>
                <a:gd fmla="*/ 145257 w 338138" name="connsiteX40"/>
                <a:gd fmla="*/ 0 h 338138" name="connsiteY40"/>
                <a:gd fmla="*/ 290513 w 338138" name="connsiteX41"/>
                <a:gd fmla="*/ 145257 h 338138" name="connsiteY41"/>
                <a:gd fmla="*/ 269385 w 338138" name="connsiteX42"/>
                <a:gd fmla="*/ 221846 h 338138" name="connsiteY42"/>
                <a:gd fmla="*/ 254859 w 338138" name="connsiteX43"/>
                <a:gd fmla="*/ 221846 h 338138" name="connsiteY43"/>
                <a:gd fmla="*/ 239013 w 338138" name="connsiteX44"/>
                <a:gd fmla="*/ 206000 h 338138" name="connsiteY44"/>
                <a:gd fmla="*/ 256180 w 338138" name="connsiteX45"/>
                <a:gd fmla="*/ 145257 h 338138" name="connsiteY45"/>
                <a:gd fmla="*/ 145257 w 338138" name="connsiteX46"/>
                <a:gd fmla="*/ 34333 h 338138" name="connsiteY46"/>
                <a:gd fmla="*/ 34333 w 338138" name="connsiteX47"/>
                <a:gd fmla="*/ 145257 h 338138" name="connsiteY47"/>
                <a:gd fmla="*/ 145257 w 338138" name="connsiteX48"/>
                <a:gd fmla="*/ 256180 h 338138" name="connsiteY48"/>
                <a:gd fmla="*/ 206000 w 338138" name="connsiteX49"/>
                <a:gd fmla="*/ 239013 h 338138" name="connsiteY49"/>
                <a:gd fmla="*/ 221847 w 338138" name="connsiteX50"/>
                <a:gd fmla="*/ 254859 h 338138" name="connsiteY50"/>
                <a:gd fmla="*/ 221847 w 338138" name="connsiteX51"/>
                <a:gd fmla="*/ 269385 h 338138" name="connsiteY51"/>
                <a:gd fmla="*/ 145257 w 338138" name="connsiteX52"/>
                <a:gd fmla="*/ 290513 h 338138" name="connsiteY52"/>
                <a:gd fmla="*/ 0 w 338138" name="connsiteX53"/>
                <a:gd fmla="*/ 145257 h 338138" name="connsiteY53"/>
                <a:gd fmla="*/ 145257 w 338138" name="connsiteX54"/>
                <a:gd fmla="*/ 0 h 338138" name="connsiteY5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b="b" l="l" r="r" t="t"/>
              <a:pathLst>
                <a:path h="338138" w="338138">
                  <a:moveTo>
                    <a:pt x="157638" y="144463"/>
                  </a:moveTo>
                  <a:cubicBezTo>
                    <a:pt x="160273" y="144463"/>
                    <a:pt x="162908" y="145790"/>
                    <a:pt x="165544" y="148443"/>
                  </a:cubicBezTo>
                  <a:cubicBezTo>
                    <a:pt x="165544" y="148443"/>
                    <a:pt x="165544" y="148443"/>
                    <a:pt x="249865" y="233341"/>
                  </a:cubicBezTo>
                  <a:cubicBezTo>
                    <a:pt x="249865" y="233341"/>
                    <a:pt x="249865" y="233341"/>
                    <a:pt x="280167" y="232015"/>
                  </a:cubicBezTo>
                  <a:cubicBezTo>
                    <a:pt x="282803" y="232015"/>
                    <a:pt x="285438" y="233341"/>
                    <a:pt x="286755" y="234668"/>
                  </a:cubicBezTo>
                  <a:cubicBezTo>
                    <a:pt x="286755" y="234668"/>
                    <a:pt x="286755" y="234668"/>
                    <a:pt x="335503" y="283750"/>
                  </a:cubicBezTo>
                  <a:cubicBezTo>
                    <a:pt x="338138" y="286403"/>
                    <a:pt x="338138" y="289056"/>
                    <a:pt x="338138" y="293036"/>
                  </a:cubicBezTo>
                  <a:cubicBezTo>
                    <a:pt x="336821" y="295689"/>
                    <a:pt x="334186" y="298342"/>
                    <a:pt x="330233" y="298342"/>
                  </a:cubicBezTo>
                  <a:cubicBezTo>
                    <a:pt x="330233" y="298342"/>
                    <a:pt x="330233" y="298342"/>
                    <a:pt x="311788" y="303648"/>
                  </a:cubicBezTo>
                  <a:cubicBezTo>
                    <a:pt x="307835" y="303648"/>
                    <a:pt x="305200" y="306301"/>
                    <a:pt x="303883" y="310281"/>
                  </a:cubicBezTo>
                  <a:cubicBezTo>
                    <a:pt x="303883" y="310281"/>
                    <a:pt x="303883" y="310281"/>
                    <a:pt x="299930" y="331505"/>
                  </a:cubicBezTo>
                  <a:cubicBezTo>
                    <a:pt x="298613" y="334158"/>
                    <a:pt x="295978" y="336812"/>
                    <a:pt x="293343" y="338138"/>
                  </a:cubicBezTo>
                  <a:cubicBezTo>
                    <a:pt x="292025" y="338138"/>
                    <a:pt x="292025" y="338138"/>
                    <a:pt x="290708" y="338138"/>
                  </a:cubicBezTo>
                  <a:cubicBezTo>
                    <a:pt x="288073" y="338138"/>
                    <a:pt x="285438" y="336812"/>
                    <a:pt x="284120" y="335485"/>
                  </a:cubicBezTo>
                  <a:cubicBezTo>
                    <a:pt x="284120" y="335485"/>
                    <a:pt x="284120" y="335485"/>
                    <a:pt x="235372" y="286403"/>
                  </a:cubicBezTo>
                  <a:cubicBezTo>
                    <a:pt x="232737" y="283750"/>
                    <a:pt x="232737" y="281097"/>
                    <a:pt x="232737" y="279770"/>
                  </a:cubicBezTo>
                  <a:cubicBezTo>
                    <a:pt x="232737" y="279770"/>
                    <a:pt x="232737" y="279770"/>
                    <a:pt x="234054" y="249260"/>
                  </a:cubicBezTo>
                  <a:cubicBezTo>
                    <a:pt x="234054" y="249260"/>
                    <a:pt x="234054" y="249260"/>
                    <a:pt x="149733" y="164361"/>
                  </a:cubicBezTo>
                  <a:cubicBezTo>
                    <a:pt x="144463" y="159055"/>
                    <a:pt x="144463" y="152422"/>
                    <a:pt x="149733" y="148443"/>
                  </a:cubicBezTo>
                  <a:cubicBezTo>
                    <a:pt x="151051" y="145790"/>
                    <a:pt x="155003" y="144463"/>
                    <a:pt x="157638" y="144463"/>
                  </a:cubicBezTo>
                  <a:close/>
                  <a:moveTo>
                    <a:pt x="145922" y="120650"/>
                  </a:moveTo>
                  <a:cubicBezTo>
                    <a:pt x="157893" y="120650"/>
                    <a:pt x="167203" y="128373"/>
                    <a:pt x="169863" y="137383"/>
                  </a:cubicBezTo>
                  <a:cubicBezTo>
                    <a:pt x="167203" y="134809"/>
                    <a:pt x="161883" y="133522"/>
                    <a:pt x="157893" y="133522"/>
                  </a:cubicBezTo>
                  <a:cubicBezTo>
                    <a:pt x="151242" y="133522"/>
                    <a:pt x="145922" y="136096"/>
                    <a:pt x="141931" y="141245"/>
                  </a:cubicBezTo>
                  <a:cubicBezTo>
                    <a:pt x="133951" y="147680"/>
                    <a:pt x="132620" y="160552"/>
                    <a:pt x="137941" y="168275"/>
                  </a:cubicBezTo>
                  <a:cubicBezTo>
                    <a:pt x="128630" y="165701"/>
                    <a:pt x="120650" y="156691"/>
                    <a:pt x="120650" y="145106"/>
                  </a:cubicBezTo>
                  <a:cubicBezTo>
                    <a:pt x="120650" y="132234"/>
                    <a:pt x="132620" y="120650"/>
                    <a:pt x="145922" y="120650"/>
                  </a:cubicBezTo>
                  <a:close/>
                  <a:moveTo>
                    <a:pt x="146051" y="60325"/>
                  </a:moveTo>
                  <a:cubicBezTo>
                    <a:pt x="192063" y="60325"/>
                    <a:pt x="230188" y="98810"/>
                    <a:pt x="230188" y="145257"/>
                  </a:cubicBezTo>
                  <a:cubicBezTo>
                    <a:pt x="230188" y="159854"/>
                    <a:pt x="226244" y="174452"/>
                    <a:pt x="219671" y="186395"/>
                  </a:cubicBezTo>
                  <a:lnTo>
                    <a:pt x="193378" y="161181"/>
                  </a:lnTo>
                  <a:cubicBezTo>
                    <a:pt x="196007" y="155873"/>
                    <a:pt x="196007" y="150565"/>
                    <a:pt x="196007" y="145257"/>
                  </a:cubicBezTo>
                  <a:cubicBezTo>
                    <a:pt x="196007" y="117388"/>
                    <a:pt x="173658" y="94828"/>
                    <a:pt x="146051" y="94828"/>
                  </a:cubicBezTo>
                  <a:cubicBezTo>
                    <a:pt x="118443" y="94828"/>
                    <a:pt x="96094" y="117388"/>
                    <a:pt x="96094" y="145257"/>
                  </a:cubicBezTo>
                  <a:cubicBezTo>
                    <a:pt x="96094" y="173125"/>
                    <a:pt x="118443" y="195685"/>
                    <a:pt x="146051" y="195685"/>
                  </a:cubicBezTo>
                  <a:cubicBezTo>
                    <a:pt x="151309" y="195685"/>
                    <a:pt x="156568" y="194358"/>
                    <a:pt x="161827" y="193031"/>
                  </a:cubicBezTo>
                  <a:cubicBezTo>
                    <a:pt x="161827" y="193031"/>
                    <a:pt x="161827" y="193031"/>
                    <a:pt x="188119" y="219572"/>
                  </a:cubicBezTo>
                  <a:cubicBezTo>
                    <a:pt x="174973" y="226207"/>
                    <a:pt x="161827" y="230188"/>
                    <a:pt x="146051" y="230188"/>
                  </a:cubicBezTo>
                  <a:cubicBezTo>
                    <a:pt x="100038" y="230188"/>
                    <a:pt x="61913" y="191703"/>
                    <a:pt x="61913" y="145257"/>
                  </a:cubicBezTo>
                  <a:cubicBezTo>
                    <a:pt x="61913" y="98810"/>
                    <a:pt x="100038" y="60325"/>
                    <a:pt x="146051" y="60325"/>
                  </a:cubicBezTo>
                  <a:close/>
                  <a:moveTo>
                    <a:pt x="145257" y="0"/>
                  </a:moveTo>
                  <a:cubicBezTo>
                    <a:pt x="225808" y="0"/>
                    <a:pt x="290513" y="64705"/>
                    <a:pt x="290513" y="145257"/>
                  </a:cubicBezTo>
                  <a:cubicBezTo>
                    <a:pt x="290513" y="172987"/>
                    <a:pt x="282590" y="199398"/>
                    <a:pt x="269385" y="221846"/>
                  </a:cubicBezTo>
                  <a:cubicBezTo>
                    <a:pt x="269385" y="221846"/>
                    <a:pt x="269385" y="221846"/>
                    <a:pt x="254859" y="221846"/>
                  </a:cubicBezTo>
                  <a:cubicBezTo>
                    <a:pt x="254859" y="221846"/>
                    <a:pt x="254859" y="221846"/>
                    <a:pt x="239013" y="206000"/>
                  </a:cubicBezTo>
                  <a:cubicBezTo>
                    <a:pt x="249577" y="188833"/>
                    <a:pt x="256180" y="167705"/>
                    <a:pt x="256180" y="145257"/>
                  </a:cubicBezTo>
                  <a:cubicBezTo>
                    <a:pt x="256180" y="84513"/>
                    <a:pt x="207321" y="34333"/>
                    <a:pt x="145257" y="34333"/>
                  </a:cubicBezTo>
                  <a:cubicBezTo>
                    <a:pt x="84513" y="34333"/>
                    <a:pt x="34333" y="84513"/>
                    <a:pt x="34333" y="145257"/>
                  </a:cubicBezTo>
                  <a:cubicBezTo>
                    <a:pt x="34333" y="207321"/>
                    <a:pt x="84513" y="256180"/>
                    <a:pt x="145257" y="256180"/>
                  </a:cubicBezTo>
                  <a:cubicBezTo>
                    <a:pt x="167705" y="256180"/>
                    <a:pt x="188834" y="249577"/>
                    <a:pt x="206000" y="239013"/>
                  </a:cubicBezTo>
                  <a:cubicBezTo>
                    <a:pt x="206000" y="239013"/>
                    <a:pt x="206000" y="239013"/>
                    <a:pt x="221847" y="254859"/>
                  </a:cubicBezTo>
                  <a:cubicBezTo>
                    <a:pt x="221847" y="254859"/>
                    <a:pt x="221847" y="254859"/>
                    <a:pt x="221847" y="269385"/>
                  </a:cubicBezTo>
                  <a:cubicBezTo>
                    <a:pt x="199398" y="282590"/>
                    <a:pt x="172988" y="290513"/>
                    <a:pt x="145257" y="290513"/>
                  </a:cubicBezTo>
                  <a:cubicBezTo>
                    <a:pt x="64705" y="290513"/>
                    <a:pt x="0" y="225808"/>
                    <a:pt x="0" y="145257"/>
                  </a:cubicBezTo>
                  <a:cubicBezTo>
                    <a:pt x="0" y="64705"/>
                    <a:pt x="64705" y="0"/>
                    <a:pt x="14525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latin charset="-122" panose="020b0503020204020204" pitchFamily="34" typeface="微软雅黑"/>
                <a:ea charset="-122" panose="020b0503020204020204" pitchFamily="34" typeface="微软雅黑"/>
                <a:sym charset="-122" panose="02010601030101010101" pitchFamily="2" typeface="FZHei-B01S"/>
              </a:endParaRPr>
            </a:p>
          </p:txBody>
        </p:sp>
      </p:grpSp>
      <p:sp>
        <p:nvSpPr>
          <p:cNvPr id="17" name="文本框 10">
            <a:extLst>
              <a:ext uri="{FF2B5EF4-FFF2-40B4-BE49-F238E27FC236}">
                <a16:creationId xmlns:a16="http://schemas.microsoft.com/office/drawing/2014/main" id="{C1784862-ECB9-44C5-9A6D-FF0AA391A402}"/>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18" name="矩形 1">
            <a:extLst>
              <a:ext uri="{FF2B5EF4-FFF2-40B4-BE49-F238E27FC236}">
                <a16:creationId xmlns:a16="http://schemas.microsoft.com/office/drawing/2014/main" id="{7BEED4B0-FCAD-46DD-90C1-0EE1EBAC2DAE}"/>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2" name="矩形 21">
            <a:extLst>
              <a:ext uri="{FF2B5EF4-FFF2-40B4-BE49-F238E27FC236}">
                <a16:creationId xmlns:a16="http://schemas.microsoft.com/office/drawing/2014/main" id="{1BFE5786-8B3D-470E-AEE9-BB94FC927FCD}"/>
              </a:ext>
            </a:extLst>
          </p:cNvPr>
          <p:cNvSpPr/>
          <p:nvPr/>
        </p:nvSpPr>
        <p:spPr>
          <a:xfrm>
            <a:off x="9019365" y="2046028"/>
            <a:ext cx="2254508" cy="348229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1099211525"/>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53"/>
                                        </p:tgtEl>
                                        <p:attrNameLst>
                                          <p:attrName>style.visibility</p:attrName>
                                        </p:attrNameLst>
                                      </p:cBhvr>
                                      <p:to>
                                        <p:strVal val="visible"/>
                                      </p:to>
                                    </p:set>
                                    <p:animEffect filter="fade" transition="in">
                                      <p:cBhvr>
                                        <p:cTn dur="1000" id="7"/>
                                        <p:tgtEl>
                                          <p:spTgt spid="53"/>
                                        </p:tgtEl>
                                      </p:cBhvr>
                                    </p:animEffect>
                                    <p:anim calcmode="lin" valueType="num">
                                      <p:cBhvr>
                                        <p:cTn dur="1000" fill="hold" id="8"/>
                                        <p:tgtEl>
                                          <p:spTgt spid="53"/>
                                        </p:tgtEl>
                                        <p:attrNameLst>
                                          <p:attrName>ppt_x</p:attrName>
                                        </p:attrNameLst>
                                      </p:cBhvr>
                                      <p:tavLst>
                                        <p:tav tm="0">
                                          <p:val>
                                            <p:strVal val="#ppt_x"/>
                                          </p:val>
                                        </p:tav>
                                        <p:tav tm="100000">
                                          <p:val>
                                            <p:strVal val="#ppt_x"/>
                                          </p:val>
                                        </p:tav>
                                      </p:tavLst>
                                    </p:anim>
                                    <p:anim calcmode="lin" valueType="num">
                                      <p:cBhvr>
                                        <p:cTn dur="1000" fill="hold" id="9"/>
                                        <p:tgtEl>
                                          <p:spTgt spid="53"/>
                                        </p:tgtEl>
                                        <p:attrNameLst>
                                          <p:attrName>ppt_y</p:attrName>
                                        </p:attrNameLst>
                                      </p:cBhvr>
                                      <p:tavLst>
                                        <p:tav tm="0">
                                          <p:val>
                                            <p:strVal val="#ppt_y+.1"/>
                                          </p:val>
                                        </p:tav>
                                        <p:tav tm="100000">
                                          <p:val>
                                            <p:strVal val="#ppt_y"/>
                                          </p:val>
                                        </p:tav>
                                      </p:tavLst>
                                    </p:anim>
                                  </p:childTnLst>
                                </p:cTn>
                              </p:par>
                              <p:par>
                                <p:cTn fill="hold" id="10" nodeType="withEffect" presetClass="entr" presetID="42" presetSubtype="0">
                                  <p:stCondLst>
                                    <p:cond delay="0"/>
                                  </p:stCondLst>
                                  <p:childTnLst>
                                    <p:set>
                                      <p:cBhvr>
                                        <p:cTn dur="1" fill="hold" id="11">
                                          <p:stCondLst>
                                            <p:cond delay="0"/>
                                          </p:stCondLst>
                                        </p:cTn>
                                        <p:tgtEl>
                                          <p:spTgt spid="54"/>
                                        </p:tgtEl>
                                        <p:attrNameLst>
                                          <p:attrName>style.visibility</p:attrName>
                                        </p:attrNameLst>
                                      </p:cBhvr>
                                      <p:to>
                                        <p:strVal val="visible"/>
                                      </p:to>
                                    </p:set>
                                    <p:animEffect filter="fade" transition="in">
                                      <p:cBhvr>
                                        <p:cTn dur="1000" id="12"/>
                                        <p:tgtEl>
                                          <p:spTgt spid="54"/>
                                        </p:tgtEl>
                                      </p:cBhvr>
                                    </p:animEffect>
                                    <p:anim calcmode="lin" valueType="num">
                                      <p:cBhvr>
                                        <p:cTn dur="1000" fill="hold" id="13"/>
                                        <p:tgtEl>
                                          <p:spTgt spid="54"/>
                                        </p:tgtEl>
                                        <p:attrNameLst>
                                          <p:attrName>ppt_x</p:attrName>
                                        </p:attrNameLst>
                                      </p:cBhvr>
                                      <p:tavLst>
                                        <p:tav tm="0">
                                          <p:val>
                                            <p:strVal val="#ppt_x"/>
                                          </p:val>
                                        </p:tav>
                                        <p:tav tm="100000">
                                          <p:val>
                                            <p:strVal val="#ppt_x"/>
                                          </p:val>
                                        </p:tav>
                                      </p:tavLst>
                                    </p:anim>
                                    <p:anim calcmode="lin" valueType="num">
                                      <p:cBhvr>
                                        <p:cTn dur="1000" fill="hold" id="14"/>
                                        <p:tgtEl>
                                          <p:spTgt spid="5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Group 2"/>
          <p:cNvGrpSpPr/>
          <p:nvPr/>
        </p:nvGrpSpPr>
        <p:grpSpPr>
          <a:xfrm>
            <a:off x="872967" y="1309673"/>
            <a:ext cx="5185588" cy="1942707"/>
            <a:chOff x="872966" y="1309673"/>
            <a:chExt cx="5185588" cy="1942707"/>
          </a:xfrm>
        </p:grpSpPr>
        <p:sp>
          <p:nvSpPr>
            <p:cNvPr id="53" name="Rectangle: Rounded Corners 3"/>
            <p:cNvSpPr/>
            <p:nvPr/>
          </p:nvSpPr>
          <p:spPr>
            <a:xfrm>
              <a:off x="872966" y="1309673"/>
              <a:ext cx="5185588" cy="1942707"/>
            </a:xfrm>
            <a:prstGeom prst="roundRect">
              <a:avLst>
                <a:gd fmla="val 5737"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54" name="Group 4"/>
            <p:cNvGrpSpPr/>
            <p:nvPr/>
          </p:nvGrpSpPr>
          <p:grpSpPr>
            <a:xfrm>
              <a:off x="979772" y="1640674"/>
              <a:ext cx="1566851" cy="1378828"/>
              <a:chOff x="3592681" y="1822859"/>
              <a:chExt cx="1440175" cy="1267354"/>
            </a:xfrm>
            <a:solidFill>
              <a:schemeClr val="bg1"/>
            </a:solidFill>
          </p:grpSpPr>
          <p:sp>
            <p:nvSpPr>
              <p:cNvPr id="58" name="Heart 5"/>
              <p:cNvSpPr/>
              <p:nvPr/>
            </p:nvSpPr>
            <p:spPr>
              <a:xfrm>
                <a:off x="3592681" y="1822859"/>
                <a:ext cx="1440175" cy="1267354"/>
              </a:xfrm>
              <a:prstGeom prst="heart">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59" name="Group 6"/>
              <p:cNvGrpSpPr/>
              <p:nvPr/>
            </p:nvGrpSpPr>
            <p:grpSpPr>
              <a:xfrm>
                <a:off x="3719009" y="2089802"/>
                <a:ext cx="1110985" cy="806498"/>
                <a:chOff x="1403615" y="1822859"/>
                <a:chExt cx="1110985" cy="806498"/>
              </a:xfrm>
              <a:grpFill/>
            </p:grpSpPr>
            <p:cxnSp>
              <p:nvCxnSpPr>
                <p:cNvPr id="60" name="Straight Connector 7"/>
                <p:cNvCxnSpPr/>
                <p:nvPr/>
              </p:nvCxnSpPr>
              <p:spPr>
                <a:xfrm>
                  <a:off x="1403615" y="2283715"/>
                  <a:ext cx="172821" cy="0"/>
                </a:xfrm>
                <a:prstGeom prst="line">
                  <a:avLst/>
                </a:prstGeom>
                <a:grpFill/>
                <a:ln cap="rnd"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1" name="Straight Connector 8"/>
                <p:cNvCxnSpPr/>
                <p:nvPr/>
              </p:nvCxnSpPr>
              <p:spPr>
                <a:xfrm flipH="1" flipV="1">
                  <a:off x="1576436" y="1822859"/>
                  <a:ext cx="0" cy="460856"/>
                </a:xfrm>
                <a:prstGeom prst="line">
                  <a:avLst/>
                </a:prstGeom>
                <a:grpFill/>
                <a:ln cap="rnd"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2" name="Straight Connector 9"/>
                <p:cNvCxnSpPr/>
                <p:nvPr/>
              </p:nvCxnSpPr>
              <p:spPr>
                <a:xfrm>
                  <a:off x="1576436" y="1822859"/>
                  <a:ext cx="345642" cy="806498"/>
                </a:xfrm>
                <a:prstGeom prst="line">
                  <a:avLst/>
                </a:prstGeom>
                <a:grpFill/>
                <a:ln cap="rnd"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3" name="Straight Connector 10"/>
                <p:cNvCxnSpPr/>
                <p:nvPr/>
              </p:nvCxnSpPr>
              <p:spPr>
                <a:xfrm flipV="1">
                  <a:off x="1922078" y="2053287"/>
                  <a:ext cx="115214" cy="576070"/>
                </a:xfrm>
                <a:prstGeom prst="line">
                  <a:avLst/>
                </a:prstGeom>
                <a:grpFill/>
                <a:ln cap="rnd"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4" name="Straight Connector 11"/>
                <p:cNvCxnSpPr/>
                <p:nvPr/>
              </p:nvCxnSpPr>
              <p:spPr>
                <a:xfrm>
                  <a:off x="2037292" y="2053287"/>
                  <a:ext cx="115214" cy="345642"/>
                </a:xfrm>
                <a:prstGeom prst="line">
                  <a:avLst/>
                </a:prstGeom>
                <a:grpFill/>
                <a:ln cap="rnd"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5" name="Straight Connector 12"/>
                <p:cNvCxnSpPr/>
                <p:nvPr/>
              </p:nvCxnSpPr>
              <p:spPr>
                <a:xfrm flipV="1">
                  <a:off x="2152506" y="2168501"/>
                  <a:ext cx="115214" cy="230428"/>
                </a:xfrm>
                <a:prstGeom prst="line">
                  <a:avLst/>
                </a:prstGeom>
                <a:grpFill/>
                <a:ln cap="rnd"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6" name="Straight Connector 13"/>
                <p:cNvCxnSpPr/>
                <p:nvPr/>
              </p:nvCxnSpPr>
              <p:spPr>
                <a:xfrm>
                  <a:off x="2267720" y="2168501"/>
                  <a:ext cx="57607" cy="57607"/>
                </a:xfrm>
                <a:prstGeom prst="line">
                  <a:avLst/>
                </a:prstGeom>
                <a:grpFill/>
                <a:ln cap="rnd"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7" name="Straight Connector 14"/>
                <p:cNvCxnSpPr/>
                <p:nvPr/>
              </p:nvCxnSpPr>
              <p:spPr>
                <a:xfrm>
                  <a:off x="2325327" y="2226108"/>
                  <a:ext cx="189273" cy="0"/>
                </a:xfrm>
                <a:prstGeom prst="line">
                  <a:avLst/>
                </a:prstGeom>
                <a:grpFill/>
                <a:ln cap="rnd" w="38100">
                  <a:solidFill>
                    <a:schemeClr val="accent2"/>
                  </a:solidFill>
                  <a:tailEnd type="oval"/>
                </a:ln>
              </p:spPr>
              <p:style>
                <a:lnRef idx="1">
                  <a:schemeClr val="accent1"/>
                </a:lnRef>
                <a:fillRef idx="0">
                  <a:schemeClr val="accent1"/>
                </a:fillRef>
                <a:effectRef idx="0">
                  <a:schemeClr val="accent1"/>
                </a:effectRef>
                <a:fontRef idx="minor">
                  <a:schemeClr val="tx1"/>
                </a:fontRef>
              </p:style>
            </p:cxnSp>
          </p:grpSp>
        </p:grpSp>
        <p:grpSp>
          <p:nvGrpSpPr>
            <p:cNvPr id="55" name="Group 1"/>
            <p:cNvGrpSpPr/>
            <p:nvPr/>
          </p:nvGrpSpPr>
          <p:grpSpPr>
            <a:xfrm>
              <a:off x="2612666" y="1908492"/>
              <a:ext cx="3445887" cy="748988"/>
              <a:chOff x="2612666" y="1643152"/>
              <a:chExt cx="3445887" cy="748988"/>
            </a:xfrm>
          </p:grpSpPr>
          <p:sp>
            <p:nvSpPr>
              <p:cNvPr id="56" name="TextBox 16"/>
              <p:cNvSpPr txBox="1"/>
              <p:nvPr/>
            </p:nvSpPr>
            <p:spPr>
              <a:xfrm>
                <a:off x="2612666" y="1930475"/>
                <a:ext cx="3445887" cy="461665"/>
              </a:xfrm>
              <a:prstGeom prst="rect">
                <a:avLst/>
              </a:prstGeom>
              <a:noFill/>
            </p:spPr>
            <p:txBody>
              <a:bodyPr bIns="0" lIns="0" rIns="0" tIns="0" wrap="square">
                <a:normAutofit fontScale="77500" lnSpcReduction="20000"/>
              </a:bodyPr>
              <a:lstStyle/>
              <a:p>
                <a:pPr defTabSz="1625519">
                  <a:lnSpc>
                    <a:spcPct val="120000"/>
                  </a:lnSpc>
                  <a:spcBef>
                    <a:spcPct val="0"/>
                  </a:spcBef>
                  <a:defRPr/>
                </a:pPr>
                <a:r>
                  <a:rPr altLang="en-US"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br>
                  <a:rPr altLang="en-US"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br>
                <a:r>
                  <a:rPr altLang="en-US"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如需更改请在（设置形状格式）菜单下（文本选项）中调整</a:t>
                </a:r>
              </a:p>
            </p:txBody>
          </p:sp>
          <p:sp>
            <p:nvSpPr>
              <p:cNvPr id="57" name="Rectangle 17"/>
              <p:cNvSpPr/>
              <p:nvPr/>
            </p:nvSpPr>
            <p:spPr>
              <a:xfrm>
                <a:off x="2612666" y="1643152"/>
                <a:ext cx="1433085" cy="287323"/>
              </a:xfrm>
              <a:prstGeom prst="rect">
                <a:avLst/>
              </a:prstGeom>
            </p:spPr>
            <p:txBody>
              <a:bodyPr anchor="ctr" bIns="0" lIns="0" rIns="0" tIns="0" wrap="none">
                <a:normAutofit fontScale="85000" lnSpcReduction="20000"/>
              </a:bodyPr>
              <a:lstStyle/>
              <a:p>
                <a:r>
                  <a:rPr altLang="en-US" b="1" lang="zh-CN" sz="2489">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grpSp>
      </p:grpSp>
      <p:grpSp>
        <p:nvGrpSpPr>
          <p:cNvPr id="5" name="Group 20"/>
          <p:cNvGrpSpPr/>
          <p:nvPr/>
        </p:nvGrpSpPr>
        <p:grpSpPr>
          <a:xfrm>
            <a:off x="3560809" y="3711741"/>
            <a:ext cx="809929" cy="782751"/>
            <a:chOff x="8048625" y="3005138"/>
            <a:chExt cx="473076" cy="457200"/>
          </a:xfrm>
          <a:solidFill>
            <a:schemeClr val="accent2"/>
          </a:solidFill>
        </p:grpSpPr>
        <p:sp>
          <p:nvSpPr>
            <p:cNvPr id="48" name="Freeform: Shape 21"/>
            <p:cNvSpPr/>
            <p:nvPr/>
          </p:nvSpPr>
          <p:spPr bwMode="auto">
            <a:xfrm>
              <a:off x="8148638" y="3338513"/>
              <a:ext cx="373063" cy="123825"/>
            </a:xfrm>
            <a:custGeom>
              <a:cxnLst>
                <a:cxn ang="0">
                  <a:pos x="128" y="2"/>
                </a:cxn>
                <a:cxn ang="0">
                  <a:pos x="65" y="24"/>
                </a:cxn>
                <a:cxn ang="0">
                  <a:pos x="1" y="2"/>
                </a:cxn>
                <a:cxn ang="0">
                  <a:pos x="0" y="2"/>
                </a:cxn>
                <a:cxn ang="0">
                  <a:pos x="0" y="16"/>
                </a:cxn>
                <a:cxn ang="0">
                  <a:pos x="65" y="43"/>
                </a:cxn>
                <a:cxn ang="0">
                  <a:pos x="129" y="16"/>
                </a:cxn>
                <a:cxn ang="0">
                  <a:pos x="129" y="2"/>
                </a:cxn>
                <a:cxn ang="0">
                  <a:pos x="128" y="2"/>
                </a:cxn>
                <a:cxn ang="0">
                  <a:pos x="128" y="2"/>
                </a:cxn>
                <a:cxn ang="0">
                  <a:pos x="128" y="2"/>
                </a:cxn>
              </a:cxnLst>
              <a:rect b="b" l="0" r="r" t="0"/>
              <a:pathLst>
                <a:path h="43" w="129">
                  <a:moveTo>
                    <a:pt x="128" y="2"/>
                  </a:moveTo>
                  <a:cubicBezTo>
                    <a:pt x="124" y="15"/>
                    <a:pt x="96" y="24"/>
                    <a:pt x="65" y="24"/>
                  </a:cubicBezTo>
                  <a:cubicBezTo>
                    <a:pt x="34" y="24"/>
                    <a:pt x="6" y="15"/>
                    <a:pt x="1" y="2"/>
                  </a:cubicBezTo>
                  <a:cubicBezTo>
                    <a:pt x="0" y="0"/>
                    <a:pt x="0" y="0"/>
                    <a:pt x="0" y="2"/>
                  </a:cubicBezTo>
                  <a:cubicBezTo>
                    <a:pt x="0" y="16"/>
                    <a:pt x="0" y="16"/>
                    <a:pt x="0" y="16"/>
                  </a:cubicBezTo>
                  <a:cubicBezTo>
                    <a:pt x="0" y="31"/>
                    <a:pt x="31" y="43"/>
                    <a:pt x="65" y="43"/>
                  </a:cubicBezTo>
                  <a:cubicBezTo>
                    <a:pt x="99" y="43"/>
                    <a:pt x="129" y="31"/>
                    <a:pt x="129" y="16"/>
                  </a:cubicBezTo>
                  <a:cubicBezTo>
                    <a:pt x="129" y="2"/>
                    <a:pt x="129" y="2"/>
                    <a:pt x="129" y="2"/>
                  </a:cubicBezTo>
                  <a:cubicBezTo>
                    <a:pt x="129" y="0"/>
                    <a:pt x="129" y="0"/>
                    <a:pt x="128" y="2"/>
                  </a:cubicBezTo>
                  <a:close/>
                  <a:moveTo>
                    <a:pt x="128" y="2"/>
                  </a:moveTo>
                  <a:cubicBezTo>
                    <a:pt x="128" y="2"/>
                    <a:pt x="128" y="2"/>
                    <a:pt x="128" y="2"/>
                  </a:cubicBezTo>
                </a:path>
              </a:pathLst>
            </a:custGeom>
            <a:grpFill/>
            <a:ln w="9525">
              <a:noFill/>
              <a:round/>
            </a:ln>
          </p:spPr>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9" name="Freeform: Shape 22"/>
            <p:cNvSpPr/>
            <p:nvPr/>
          </p:nvSpPr>
          <p:spPr bwMode="auto">
            <a:xfrm>
              <a:off x="8229600" y="3268663"/>
              <a:ext cx="290513" cy="127000"/>
            </a:xfrm>
            <a:custGeom>
              <a:cxnLst>
                <a:cxn ang="0">
                  <a:pos x="2" y="40"/>
                </a:cxn>
                <a:cxn ang="0">
                  <a:pos x="37" y="44"/>
                </a:cxn>
                <a:cxn ang="0">
                  <a:pos x="100" y="18"/>
                </a:cxn>
                <a:cxn ang="0">
                  <a:pos x="86" y="1"/>
                </a:cxn>
                <a:cxn ang="0">
                  <a:pos x="79" y="1"/>
                </a:cxn>
                <a:cxn ang="0">
                  <a:pos x="2" y="37"/>
                </a:cxn>
                <a:cxn ang="0">
                  <a:pos x="2" y="40"/>
                </a:cxn>
                <a:cxn ang="0">
                  <a:pos x="2" y="40"/>
                </a:cxn>
                <a:cxn ang="0">
                  <a:pos x="2" y="40"/>
                </a:cxn>
              </a:cxnLst>
              <a:rect b="b" l="0" r="r" t="0"/>
              <a:pathLst>
                <a:path h="44" w="100">
                  <a:moveTo>
                    <a:pt x="2" y="40"/>
                  </a:moveTo>
                  <a:cubicBezTo>
                    <a:pt x="12" y="43"/>
                    <a:pt x="24" y="44"/>
                    <a:pt x="37" y="44"/>
                  </a:cubicBezTo>
                  <a:cubicBezTo>
                    <a:pt x="72" y="44"/>
                    <a:pt x="100" y="32"/>
                    <a:pt x="100" y="18"/>
                  </a:cubicBezTo>
                  <a:cubicBezTo>
                    <a:pt x="100" y="11"/>
                    <a:pt x="95" y="6"/>
                    <a:pt x="86" y="1"/>
                  </a:cubicBezTo>
                  <a:cubicBezTo>
                    <a:pt x="84" y="0"/>
                    <a:pt x="81" y="0"/>
                    <a:pt x="79" y="1"/>
                  </a:cubicBezTo>
                  <a:cubicBezTo>
                    <a:pt x="2" y="37"/>
                    <a:pt x="2" y="37"/>
                    <a:pt x="2" y="37"/>
                  </a:cubicBezTo>
                  <a:cubicBezTo>
                    <a:pt x="0" y="38"/>
                    <a:pt x="0" y="39"/>
                    <a:pt x="2" y="40"/>
                  </a:cubicBezTo>
                  <a:close/>
                  <a:moveTo>
                    <a:pt x="2" y="40"/>
                  </a:moveTo>
                  <a:cubicBezTo>
                    <a:pt x="2" y="40"/>
                    <a:pt x="2" y="40"/>
                    <a:pt x="2" y="40"/>
                  </a:cubicBezTo>
                </a:path>
              </a:pathLst>
            </a:custGeom>
            <a:grpFill/>
            <a:ln w="9525">
              <a:noFill/>
              <a:round/>
            </a:ln>
          </p:spPr>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0" name="Freeform: Shape 23"/>
            <p:cNvSpPr/>
            <p:nvPr/>
          </p:nvSpPr>
          <p:spPr bwMode="auto">
            <a:xfrm>
              <a:off x="8151813" y="3241675"/>
              <a:ext cx="284163" cy="125413"/>
            </a:xfrm>
            <a:custGeom>
              <a:cxnLst>
                <a:cxn ang="0">
                  <a:pos x="0" y="27"/>
                </a:cxn>
                <a:cxn ang="0">
                  <a:pos x="12" y="42"/>
                </a:cxn>
                <a:cxn ang="0">
                  <a:pos x="19" y="42"/>
                </a:cxn>
                <a:cxn ang="0">
                  <a:pos x="96" y="7"/>
                </a:cxn>
                <a:cxn ang="0">
                  <a:pos x="96" y="4"/>
                </a:cxn>
                <a:cxn ang="0">
                  <a:pos x="64" y="0"/>
                </a:cxn>
                <a:cxn ang="0">
                  <a:pos x="0" y="27"/>
                </a:cxn>
                <a:cxn ang="0">
                  <a:pos x="0" y="27"/>
                </a:cxn>
                <a:cxn ang="0">
                  <a:pos x="0" y="27"/>
                </a:cxn>
              </a:cxnLst>
              <a:rect b="b" l="0" r="r" t="0"/>
              <a:pathLst>
                <a:path h="43" w="98">
                  <a:moveTo>
                    <a:pt x="0" y="27"/>
                  </a:moveTo>
                  <a:cubicBezTo>
                    <a:pt x="0" y="32"/>
                    <a:pt x="5" y="38"/>
                    <a:pt x="12" y="42"/>
                  </a:cubicBezTo>
                  <a:cubicBezTo>
                    <a:pt x="14" y="43"/>
                    <a:pt x="17" y="43"/>
                    <a:pt x="19" y="42"/>
                  </a:cubicBezTo>
                  <a:cubicBezTo>
                    <a:pt x="96" y="7"/>
                    <a:pt x="96" y="7"/>
                    <a:pt x="96" y="7"/>
                  </a:cubicBezTo>
                  <a:cubicBezTo>
                    <a:pt x="98" y="6"/>
                    <a:pt x="98" y="4"/>
                    <a:pt x="96" y="4"/>
                  </a:cubicBezTo>
                  <a:cubicBezTo>
                    <a:pt x="86" y="2"/>
                    <a:pt x="75" y="0"/>
                    <a:pt x="64" y="0"/>
                  </a:cubicBezTo>
                  <a:cubicBezTo>
                    <a:pt x="29" y="0"/>
                    <a:pt x="0" y="12"/>
                    <a:pt x="0" y="27"/>
                  </a:cubicBezTo>
                  <a:close/>
                  <a:moveTo>
                    <a:pt x="0" y="27"/>
                  </a:moveTo>
                  <a:cubicBezTo>
                    <a:pt x="0" y="27"/>
                    <a:pt x="0" y="27"/>
                    <a:pt x="0" y="27"/>
                  </a:cubicBezTo>
                </a:path>
              </a:pathLst>
            </a:custGeom>
            <a:grpFill/>
            <a:ln w="9525">
              <a:noFill/>
              <a:round/>
            </a:ln>
          </p:spPr>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1" name="Freeform: Shape 24"/>
            <p:cNvSpPr/>
            <p:nvPr/>
          </p:nvSpPr>
          <p:spPr bwMode="auto">
            <a:xfrm>
              <a:off x="8228013" y="3005138"/>
              <a:ext cx="155575" cy="236538"/>
            </a:xfrm>
            <a:custGeom>
              <a:cxnLst>
                <a:cxn ang="0">
                  <a:pos x="3" y="81"/>
                </a:cxn>
                <a:cxn ang="0">
                  <a:pos x="41" y="77"/>
                </a:cxn>
                <a:cxn ang="0">
                  <a:pos x="48" y="77"/>
                </a:cxn>
                <a:cxn ang="0">
                  <a:pos x="52" y="74"/>
                </a:cxn>
                <a:cxn ang="0">
                  <a:pos x="54" y="58"/>
                </a:cxn>
                <a:cxn ang="0">
                  <a:pos x="4" y="0"/>
                </a:cxn>
                <a:cxn ang="0">
                  <a:pos x="0" y="4"/>
                </a:cxn>
                <a:cxn ang="0">
                  <a:pos x="0" y="79"/>
                </a:cxn>
                <a:cxn ang="0">
                  <a:pos x="3" y="81"/>
                </a:cxn>
                <a:cxn ang="0">
                  <a:pos x="3" y="81"/>
                </a:cxn>
                <a:cxn ang="0">
                  <a:pos x="3" y="81"/>
                </a:cxn>
              </a:cxnLst>
              <a:rect b="b" l="0" r="r" t="0"/>
              <a:pathLst>
                <a:path h="82" w="54">
                  <a:moveTo>
                    <a:pt x="3" y="81"/>
                  </a:moveTo>
                  <a:cubicBezTo>
                    <a:pt x="14" y="79"/>
                    <a:pt x="27" y="77"/>
                    <a:pt x="41" y="77"/>
                  </a:cubicBezTo>
                  <a:cubicBezTo>
                    <a:pt x="43" y="77"/>
                    <a:pt x="46" y="77"/>
                    <a:pt x="48" y="77"/>
                  </a:cubicBezTo>
                  <a:cubicBezTo>
                    <a:pt x="50" y="77"/>
                    <a:pt x="51" y="76"/>
                    <a:pt x="52" y="74"/>
                  </a:cubicBezTo>
                  <a:cubicBezTo>
                    <a:pt x="54" y="69"/>
                    <a:pt x="54" y="64"/>
                    <a:pt x="54" y="58"/>
                  </a:cubicBezTo>
                  <a:cubicBezTo>
                    <a:pt x="54" y="28"/>
                    <a:pt x="32" y="4"/>
                    <a:pt x="4" y="0"/>
                  </a:cubicBezTo>
                  <a:cubicBezTo>
                    <a:pt x="2" y="0"/>
                    <a:pt x="0" y="2"/>
                    <a:pt x="0" y="4"/>
                  </a:cubicBezTo>
                  <a:cubicBezTo>
                    <a:pt x="0" y="79"/>
                    <a:pt x="0" y="79"/>
                    <a:pt x="0" y="79"/>
                  </a:cubicBezTo>
                  <a:cubicBezTo>
                    <a:pt x="0" y="81"/>
                    <a:pt x="1" y="82"/>
                    <a:pt x="3" y="81"/>
                  </a:cubicBezTo>
                  <a:close/>
                  <a:moveTo>
                    <a:pt x="3" y="81"/>
                  </a:moveTo>
                  <a:cubicBezTo>
                    <a:pt x="3" y="81"/>
                    <a:pt x="3" y="81"/>
                    <a:pt x="3" y="81"/>
                  </a:cubicBezTo>
                </a:path>
              </a:pathLst>
            </a:custGeom>
            <a:grpFill/>
            <a:ln w="9525">
              <a:noFill/>
              <a:round/>
            </a:ln>
          </p:spPr>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2" name="Freeform: Shape 25"/>
            <p:cNvSpPr/>
            <p:nvPr/>
          </p:nvSpPr>
          <p:spPr bwMode="auto">
            <a:xfrm>
              <a:off x="8048625" y="3005138"/>
              <a:ext cx="155575" cy="312738"/>
            </a:xfrm>
            <a:custGeom>
              <a:cxnLst>
                <a:cxn ang="0">
                  <a:pos x="51" y="86"/>
                </a:cxn>
                <a:cxn ang="0">
                  <a:pos x="54" y="81"/>
                </a:cxn>
                <a:cxn ang="0">
                  <a:pos x="54" y="4"/>
                </a:cxn>
                <a:cxn ang="0">
                  <a:pos x="51" y="0"/>
                </a:cxn>
                <a:cxn ang="0">
                  <a:pos x="0" y="58"/>
                </a:cxn>
                <a:cxn ang="0">
                  <a:pos x="27" y="107"/>
                </a:cxn>
                <a:cxn ang="0">
                  <a:pos x="29" y="108"/>
                </a:cxn>
                <a:cxn ang="0">
                  <a:pos x="29" y="108"/>
                </a:cxn>
                <a:cxn ang="0">
                  <a:pos x="51" y="86"/>
                </a:cxn>
                <a:cxn ang="0">
                  <a:pos x="51" y="86"/>
                </a:cxn>
                <a:cxn ang="0">
                  <a:pos x="51" y="86"/>
                </a:cxn>
              </a:cxnLst>
              <a:rect b="b" l="0" r="r" t="0"/>
              <a:pathLst>
                <a:path h="108" w="54">
                  <a:moveTo>
                    <a:pt x="51" y="86"/>
                  </a:moveTo>
                  <a:cubicBezTo>
                    <a:pt x="53" y="85"/>
                    <a:pt x="54" y="83"/>
                    <a:pt x="54" y="81"/>
                  </a:cubicBezTo>
                  <a:cubicBezTo>
                    <a:pt x="54" y="4"/>
                    <a:pt x="54" y="4"/>
                    <a:pt x="54" y="4"/>
                  </a:cubicBezTo>
                  <a:cubicBezTo>
                    <a:pt x="54" y="2"/>
                    <a:pt x="53" y="0"/>
                    <a:pt x="51" y="0"/>
                  </a:cubicBezTo>
                  <a:cubicBezTo>
                    <a:pt x="22" y="4"/>
                    <a:pt x="0" y="28"/>
                    <a:pt x="0" y="58"/>
                  </a:cubicBezTo>
                  <a:cubicBezTo>
                    <a:pt x="0" y="78"/>
                    <a:pt x="11" y="96"/>
                    <a:pt x="27" y="107"/>
                  </a:cubicBezTo>
                  <a:cubicBezTo>
                    <a:pt x="28" y="108"/>
                    <a:pt x="29" y="108"/>
                    <a:pt x="29" y="108"/>
                  </a:cubicBezTo>
                  <a:cubicBezTo>
                    <a:pt x="29" y="108"/>
                    <a:pt x="29" y="108"/>
                    <a:pt x="29" y="108"/>
                  </a:cubicBezTo>
                  <a:cubicBezTo>
                    <a:pt x="29" y="99"/>
                    <a:pt x="38" y="91"/>
                    <a:pt x="51" y="86"/>
                  </a:cubicBezTo>
                  <a:close/>
                  <a:moveTo>
                    <a:pt x="51" y="86"/>
                  </a:moveTo>
                  <a:cubicBezTo>
                    <a:pt x="51" y="86"/>
                    <a:pt x="51" y="86"/>
                    <a:pt x="51" y="86"/>
                  </a:cubicBezTo>
                </a:path>
              </a:pathLst>
            </a:custGeom>
            <a:grpFill/>
            <a:ln w="9525">
              <a:noFill/>
              <a:round/>
            </a:ln>
          </p:spPr>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6" name="Group 26"/>
          <p:cNvGrpSpPr/>
          <p:nvPr/>
        </p:nvGrpSpPr>
        <p:grpSpPr>
          <a:xfrm>
            <a:off x="5639037" y="3648092"/>
            <a:ext cx="941179" cy="910048"/>
            <a:chOff x="5659438" y="2249488"/>
            <a:chExt cx="623887" cy="603250"/>
          </a:xfrm>
          <a:solidFill>
            <a:schemeClr val="accent3"/>
          </a:solidFill>
        </p:grpSpPr>
        <p:sp>
          <p:nvSpPr>
            <p:cNvPr id="44" name="Freeform: Shape 27"/>
            <p:cNvSpPr/>
            <p:nvPr/>
          </p:nvSpPr>
          <p:spPr bwMode="auto">
            <a:xfrm>
              <a:off x="5988050" y="2249488"/>
              <a:ext cx="295275" cy="585788"/>
            </a:xfrm>
            <a:custGeom>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b="b" l="0" r="r" t="0"/>
              <a:pathLst>
                <a:path h="199" w="100">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ln>
          </p:spPr>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5" name="Freeform: Shape 28"/>
            <p:cNvSpPr/>
            <p:nvPr/>
          </p:nvSpPr>
          <p:spPr bwMode="auto">
            <a:xfrm>
              <a:off x="6027738" y="2559050"/>
              <a:ext cx="214313" cy="222250"/>
            </a:xfrm>
            <a:custGeom>
              <a:cxnLst>
                <a:cxn ang="0">
                  <a:pos x="73" y="0"/>
                </a:cxn>
                <a:cxn ang="0">
                  <a:pos x="73" y="39"/>
                </a:cxn>
                <a:cxn ang="0">
                  <a:pos x="37" y="76"/>
                </a:cxn>
                <a:cxn ang="0">
                  <a:pos x="0" y="39"/>
                </a:cxn>
                <a:cxn ang="0">
                  <a:pos x="0" y="0"/>
                </a:cxn>
                <a:cxn ang="0">
                  <a:pos x="73" y="0"/>
                </a:cxn>
              </a:cxnLst>
              <a:rect b="b" l="0" r="r" t="0"/>
              <a:pathLst>
                <a:path h="76" w="73">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ln>
          </p:spPr>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6" name="Freeform: Shape 29"/>
            <p:cNvSpPr/>
            <p:nvPr/>
          </p:nvSpPr>
          <p:spPr bwMode="auto">
            <a:xfrm>
              <a:off x="5708650" y="2543175"/>
              <a:ext cx="252413" cy="258763"/>
            </a:xfrm>
            <a:custGeom>
              <a:cxnLst>
                <a:cxn ang="0">
                  <a:pos x="86" y="34"/>
                </a:cxn>
                <a:cxn ang="0">
                  <a:pos x="68" y="66"/>
                </a:cxn>
                <a:cxn ang="0">
                  <a:pos x="22" y="78"/>
                </a:cxn>
                <a:cxn ang="0">
                  <a:pos x="9" y="32"/>
                </a:cxn>
                <a:cxn ang="0">
                  <a:pos x="27" y="0"/>
                </a:cxn>
                <a:cxn ang="0">
                  <a:pos x="86" y="34"/>
                </a:cxn>
              </a:cxnLst>
              <a:rect b="b" l="0" r="r" t="0"/>
              <a:pathLst>
                <a:path h="88" w="86">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ln>
          </p:spPr>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7" name="Freeform: Shape 30"/>
            <p:cNvSpPr/>
            <p:nvPr/>
          </p:nvSpPr>
          <p:spPr bwMode="auto">
            <a:xfrm>
              <a:off x="5659438" y="2320925"/>
              <a:ext cx="312738" cy="531813"/>
            </a:xfrm>
            <a:custGeom>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b="b" l="0" r="r" t="0"/>
              <a:pathLst>
                <a:path h="181" w="107">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ln>
          </p:spPr>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sp>
        <p:nvSpPr>
          <p:cNvPr id="7" name="Freeform: Shape 31"/>
          <p:cNvSpPr/>
          <p:nvPr/>
        </p:nvSpPr>
        <p:spPr bwMode="auto">
          <a:xfrm>
            <a:off x="1508519" y="3667757"/>
            <a:ext cx="626860" cy="870715"/>
          </a:xfrm>
          <a:custGeom>
            <a:cxnLst>
              <a:cxn ang="0">
                <a:pos x="570" y="331"/>
              </a:cxn>
              <a:cxn ang="0">
                <a:pos x="542" y="277"/>
              </a:cxn>
              <a:cxn ang="0">
                <a:pos x="485" y="225"/>
              </a:cxn>
              <a:cxn ang="0">
                <a:pos x="477" y="216"/>
              </a:cxn>
              <a:cxn ang="0">
                <a:pos x="476" y="215"/>
              </a:cxn>
              <a:cxn ang="0">
                <a:pos x="475" y="214"/>
              </a:cxn>
              <a:cxn ang="0">
                <a:pos x="475" y="213"/>
              </a:cxn>
              <a:cxn ang="0">
                <a:pos x="465" y="183"/>
              </a:cxn>
              <a:cxn ang="0">
                <a:pos x="465" y="151"/>
              </a:cxn>
              <a:cxn ang="0">
                <a:pos x="480" y="151"/>
              </a:cxn>
              <a:cxn ang="0">
                <a:pos x="519" y="116"/>
              </a:cxn>
              <a:cxn ang="0">
                <a:pos x="519" y="35"/>
              </a:cxn>
              <a:cxn ang="0">
                <a:pos x="480" y="0"/>
              </a:cxn>
              <a:cxn ang="0">
                <a:pos x="90" y="0"/>
              </a:cxn>
              <a:cxn ang="0">
                <a:pos x="51" y="35"/>
              </a:cxn>
              <a:cxn ang="0">
                <a:pos x="51" y="116"/>
              </a:cxn>
              <a:cxn ang="0">
                <a:pos x="90" y="151"/>
              </a:cxn>
              <a:cxn ang="0">
                <a:pos x="105" y="151"/>
              </a:cxn>
              <a:cxn ang="0">
                <a:pos x="105" y="183"/>
              </a:cxn>
              <a:cxn ang="0">
                <a:pos x="95" y="213"/>
              </a:cxn>
              <a:cxn ang="0">
                <a:pos x="95" y="214"/>
              </a:cxn>
              <a:cxn ang="0">
                <a:pos x="94" y="215"/>
              </a:cxn>
              <a:cxn ang="0">
                <a:pos x="93" y="216"/>
              </a:cxn>
              <a:cxn ang="0">
                <a:pos x="85" y="225"/>
              </a:cxn>
              <a:cxn ang="0">
                <a:pos x="28" y="277"/>
              </a:cxn>
              <a:cxn ang="0">
                <a:pos x="28" y="277"/>
              </a:cxn>
              <a:cxn ang="0">
                <a:pos x="0" y="331"/>
              </a:cxn>
              <a:cxn ang="0">
                <a:pos x="0" y="331"/>
              </a:cxn>
              <a:cxn ang="0">
                <a:pos x="0" y="718"/>
              </a:cxn>
              <a:cxn ang="0">
                <a:pos x="75" y="793"/>
              </a:cxn>
              <a:cxn ang="0">
                <a:pos x="283" y="793"/>
              </a:cxn>
              <a:cxn ang="0">
                <a:pos x="285" y="793"/>
              </a:cxn>
              <a:cxn ang="0">
                <a:pos x="285" y="793"/>
              </a:cxn>
              <a:cxn ang="0">
                <a:pos x="286" y="793"/>
              </a:cxn>
              <a:cxn ang="0">
                <a:pos x="495" y="793"/>
              </a:cxn>
              <a:cxn ang="0">
                <a:pos x="570" y="718"/>
              </a:cxn>
              <a:cxn ang="0">
                <a:pos x="570" y="331"/>
              </a:cxn>
              <a:cxn ang="0">
                <a:pos x="570" y="331"/>
              </a:cxn>
              <a:cxn ang="0">
                <a:pos x="491" y="630"/>
              </a:cxn>
              <a:cxn ang="0">
                <a:pos x="452" y="670"/>
              </a:cxn>
              <a:cxn ang="0">
                <a:pos x="118" y="670"/>
              </a:cxn>
              <a:cxn ang="0">
                <a:pos x="79" y="630"/>
              </a:cxn>
              <a:cxn ang="0">
                <a:pos x="79" y="453"/>
              </a:cxn>
              <a:cxn ang="0">
                <a:pos x="118" y="414"/>
              </a:cxn>
              <a:cxn ang="0">
                <a:pos x="452" y="414"/>
              </a:cxn>
              <a:cxn ang="0">
                <a:pos x="491" y="453"/>
              </a:cxn>
              <a:cxn ang="0">
                <a:pos x="491" y="630"/>
              </a:cxn>
              <a:cxn ang="0">
                <a:pos x="491" y="630"/>
              </a:cxn>
              <a:cxn ang="0">
                <a:pos x="491" y="630"/>
              </a:cxn>
            </a:cxnLst>
            <a:rect b="b" l="0" r="r" t="0"/>
            <a:pathLst>
              <a:path h="793" w="570">
                <a:moveTo>
                  <a:pt x="570" y="331"/>
                </a:moveTo>
                <a:cubicBezTo>
                  <a:pt x="569" y="309"/>
                  <a:pt x="558" y="289"/>
                  <a:pt x="542" y="277"/>
                </a:cubicBezTo>
                <a:cubicBezTo>
                  <a:pt x="523" y="260"/>
                  <a:pt x="504" y="245"/>
                  <a:pt x="485" y="225"/>
                </a:cubicBezTo>
                <a:cubicBezTo>
                  <a:pt x="482" y="221"/>
                  <a:pt x="479" y="218"/>
                  <a:pt x="477" y="216"/>
                </a:cubicBezTo>
                <a:cubicBezTo>
                  <a:pt x="477" y="215"/>
                  <a:pt x="476" y="215"/>
                  <a:pt x="476" y="215"/>
                </a:cubicBezTo>
                <a:cubicBezTo>
                  <a:pt x="476" y="214"/>
                  <a:pt x="476" y="214"/>
                  <a:pt x="475" y="214"/>
                </a:cubicBezTo>
                <a:cubicBezTo>
                  <a:pt x="475" y="213"/>
                  <a:pt x="475" y="213"/>
                  <a:pt x="475" y="213"/>
                </a:cubicBezTo>
                <a:cubicBezTo>
                  <a:pt x="466" y="201"/>
                  <a:pt x="465" y="194"/>
                  <a:pt x="465" y="183"/>
                </a:cubicBezTo>
                <a:cubicBezTo>
                  <a:pt x="465" y="151"/>
                  <a:pt x="465" y="151"/>
                  <a:pt x="465" y="151"/>
                </a:cubicBezTo>
                <a:cubicBezTo>
                  <a:pt x="480" y="151"/>
                  <a:pt x="480" y="151"/>
                  <a:pt x="480" y="151"/>
                </a:cubicBezTo>
                <a:cubicBezTo>
                  <a:pt x="502" y="151"/>
                  <a:pt x="519" y="136"/>
                  <a:pt x="519" y="116"/>
                </a:cubicBezTo>
                <a:cubicBezTo>
                  <a:pt x="519" y="35"/>
                  <a:pt x="519" y="35"/>
                  <a:pt x="519" y="35"/>
                </a:cubicBezTo>
                <a:cubicBezTo>
                  <a:pt x="519" y="16"/>
                  <a:pt x="502" y="0"/>
                  <a:pt x="480" y="0"/>
                </a:cubicBezTo>
                <a:cubicBezTo>
                  <a:pt x="90" y="0"/>
                  <a:pt x="90" y="0"/>
                  <a:pt x="90" y="0"/>
                </a:cubicBezTo>
                <a:cubicBezTo>
                  <a:pt x="68" y="0"/>
                  <a:pt x="51" y="16"/>
                  <a:pt x="51" y="35"/>
                </a:cubicBezTo>
                <a:cubicBezTo>
                  <a:pt x="51" y="116"/>
                  <a:pt x="51" y="116"/>
                  <a:pt x="51" y="116"/>
                </a:cubicBezTo>
                <a:cubicBezTo>
                  <a:pt x="51" y="136"/>
                  <a:pt x="68" y="151"/>
                  <a:pt x="90" y="151"/>
                </a:cubicBezTo>
                <a:cubicBezTo>
                  <a:pt x="105" y="151"/>
                  <a:pt x="105" y="151"/>
                  <a:pt x="105" y="151"/>
                </a:cubicBezTo>
                <a:cubicBezTo>
                  <a:pt x="105" y="183"/>
                  <a:pt x="105" y="183"/>
                  <a:pt x="105" y="183"/>
                </a:cubicBezTo>
                <a:cubicBezTo>
                  <a:pt x="105" y="194"/>
                  <a:pt x="104" y="201"/>
                  <a:pt x="95" y="213"/>
                </a:cubicBezTo>
                <a:cubicBezTo>
                  <a:pt x="95" y="213"/>
                  <a:pt x="95" y="213"/>
                  <a:pt x="95" y="214"/>
                </a:cubicBezTo>
                <a:cubicBezTo>
                  <a:pt x="94" y="214"/>
                  <a:pt x="94" y="214"/>
                  <a:pt x="94" y="215"/>
                </a:cubicBezTo>
                <a:cubicBezTo>
                  <a:pt x="93" y="215"/>
                  <a:pt x="93" y="215"/>
                  <a:pt x="93" y="216"/>
                </a:cubicBezTo>
                <a:cubicBezTo>
                  <a:pt x="91" y="218"/>
                  <a:pt x="88" y="221"/>
                  <a:pt x="85" y="225"/>
                </a:cubicBezTo>
                <a:cubicBezTo>
                  <a:pt x="66" y="245"/>
                  <a:pt x="46" y="260"/>
                  <a:pt x="28" y="277"/>
                </a:cubicBezTo>
                <a:cubicBezTo>
                  <a:pt x="28" y="277"/>
                  <a:pt x="28" y="277"/>
                  <a:pt x="28" y="277"/>
                </a:cubicBezTo>
                <a:cubicBezTo>
                  <a:pt x="12" y="289"/>
                  <a:pt x="1" y="309"/>
                  <a:pt x="0" y="331"/>
                </a:cubicBezTo>
                <a:cubicBezTo>
                  <a:pt x="0" y="331"/>
                  <a:pt x="0" y="331"/>
                  <a:pt x="0" y="331"/>
                </a:cubicBezTo>
                <a:cubicBezTo>
                  <a:pt x="0" y="718"/>
                  <a:pt x="0" y="718"/>
                  <a:pt x="0" y="718"/>
                </a:cubicBezTo>
                <a:cubicBezTo>
                  <a:pt x="0" y="756"/>
                  <a:pt x="28" y="793"/>
                  <a:pt x="75" y="793"/>
                </a:cubicBezTo>
                <a:cubicBezTo>
                  <a:pt x="283" y="793"/>
                  <a:pt x="283" y="793"/>
                  <a:pt x="283" y="793"/>
                </a:cubicBezTo>
                <a:cubicBezTo>
                  <a:pt x="283" y="793"/>
                  <a:pt x="284" y="793"/>
                  <a:pt x="285" y="793"/>
                </a:cubicBezTo>
                <a:cubicBezTo>
                  <a:pt x="285" y="793"/>
                  <a:pt x="285" y="793"/>
                  <a:pt x="285" y="793"/>
                </a:cubicBezTo>
                <a:cubicBezTo>
                  <a:pt x="286" y="793"/>
                  <a:pt x="286" y="793"/>
                  <a:pt x="286" y="793"/>
                </a:cubicBezTo>
                <a:cubicBezTo>
                  <a:pt x="495" y="793"/>
                  <a:pt x="495" y="793"/>
                  <a:pt x="495" y="793"/>
                </a:cubicBezTo>
                <a:cubicBezTo>
                  <a:pt x="542" y="793"/>
                  <a:pt x="570" y="756"/>
                  <a:pt x="570" y="718"/>
                </a:cubicBezTo>
                <a:cubicBezTo>
                  <a:pt x="570" y="331"/>
                  <a:pt x="570" y="331"/>
                  <a:pt x="570" y="331"/>
                </a:cubicBezTo>
                <a:cubicBezTo>
                  <a:pt x="570" y="331"/>
                  <a:pt x="570" y="331"/>
                  <a:pt x="570" y="331"/>
                </a:cubicBezTo>
                <a:close/>
                <a:moveTo>
                  <a:pt x="491" y="630"/>
                </a:moveTo>
                <a:cubicBezTo>
                  <a:pt x="491" y="652"/>
                  <a:pt x="473" y="670"/>
                  <a:pt x="452" y="670"/>
                </a:cubicBezTo>
                <a:cubicBezTo>
                  <a:pt x="118" y="670"/>
                  <a:pt x="118" y="670"/>
                  <a:pt x="118" y="670"/>
                </a:cubicBezTo>
                <a:cubicBezTo>
                  <a:pt x="96" y="670"/>
                  <a:pt x="79" y="652"/>
                  <a:pt x="79" y="630"/>
                </a:cubicBezTo>
                <a:cubicBezTo>
                  <a:pt x="79" y="453"/>
                  <a:pt x="79" y="453"/>
                  <a:pt x="79" y="453"/>
                </a:cubicBezTo>
                <a:cubicBezTo>
                  <a:pt x="79" y="431"/>
                  <a:pt x="96" y="414"/>
                  <a:pt x="118" y="414"/>
                </a:cubicBezTo>
                <a:cubicBezTo>
                  <a:pt x="452" y="414"/>
                  <a:pt x="452" y="414"/>
                  <a:pt x="452" y="414"/>
                </a:cubicBezTo>
                <a:cubicBezTo>
                  <a:pt x="473" y="414"/>
                  <a:pt x="491" y="431"/>
                  <a:pt x="491" y="453"/>
                </a:cubicBezTo>
                <a:lnTo>
                  <a:pt x="491" y="630"/>
                </a:lnTo>
                <a:close/>
                <a:moveTo>
                  <a:pt x="491" y="630"/>
                </a:moveTo>
                <a:cubicBezTo>
                  <a:pt x="491" y="630"/>
                  <a:pt x="491" y="630"/>
                  <a:pt x="491" y="630"/>
                </a:cubicBezTo>
              </a:path>
            </a:pathLst>
          </a:custGeom>
          <a:solidFill>
            <a:schemeClr val="accent1"/>
          </a:solidFill>
          <a:ln w="9525">
            <a:noFill/>
            <a:round/>
          </a:ln>
        </p:spPr>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8" name="Freeform: Shape 32"/>
          <p:cNvSpPr/>
          <p:nvPr/>
        </p:nvSpPr>
        <p:spPr bwMode="auto">
          <a:xfrm>
            <a:off x="7771511" y="3734816"/>
            <a:ext cx="963940" cy="900133"/>
          </a:xfrm>
          <a:custGeom>
            <a:cxnLst>
              <a:cxn ang="0">
                <a:pos x="136" y="124"/>
              </a:cxn>
              <a:cxn ang="0">
                <a:pos x="139" y="116"/>
              </a:cxn>
              <a:cxn ang="0">
                <a:pos x="55" y="24"/>
              </a:cxn>
              <a:cxn ang="0">
                <a:pos x="44" y="28"/>
              </a:cxn>
              <a:cxn ang="0">
                <a:pos x="37" y="19"/>
              </a:cxn>
              <a:cxn ang="0">
                <a:pos x="25" y="8"/>
              </a:cxn>
              <a:cxn ang="0">
                <a:pos x="3" y="44"/>
              </a:cxn>
              <a:cxn ang="0">
                <a:pos x="20" y="39"/>
              </a:cxn>
              <a:cxn ang="0">
                <a:pos x="24" y="49"/>
              </a:cxn>
              <a:cxn ang="0">
                <a:pos x="108" y="133"/>
              </a:cxn>
              <a:cxn ang="0">
                <a:pos x="133" y="128"/>
              </a:cxn>
              <a:cxn ang="0">
                <a:pos x="176" y="163"/>
              </a:cxn>
              <a:cxn ang="0">
                <a:pos x="133" y="116"/>
              </a:cxn>
              <a:cxn ang="0">
                <a:pos x="112" y="127"/>
              </a:cxn>
              <a:cxn ang="0">
                <a:pos x="34" y="50"/>
              </a:cxn>
              <a:cxn ang="0">
                <a:pos x="19" y="29"/>
              </a:cxn>
              <a:cxn ang="0">
                <a:pos x="8" y="39"/>
              </a:cxn>
              <a:cxn ang="0">
                <a:pos x="30" y="12"/>
              </a:cxn>
              <a:cxn ang="0">
                <a:pos x="32" y="14"/>
              </a:cxn>
              <a:cxn ang="0">
                <a:pos x="40" y="34"/>
              </a:cxn>
              <a:cxn ang="0">
                <a:pos x="51" y="30"/>
              </a:cxn>
              <a:cxn ang="0">
                <a:pos x="63" y="41"/>
              </a:cxn>
              <a:cxn ang="0">
                <a:pos x="50" y="59"/>
              </a:cxn>
              <a:cxn ang="0">
                <a:pos x="66" y="44"/>
              </a:cxn>
              <a:cxn ang="0">
                <a:pos x="70" y="47"/>
              </a:cxn>
              <a:cxn ang="0">
                <a:pos x="60" y="58"/>
              </a:cxn>
              <a:cxn ang="0">
                <a:pos x="63" y="61"/>
              </a:cxn>
              <a:cxn ang="0">
                <a:pos x="73" y="50"/>
              </a:cxn>
              <a:cxn ang="0">
                <a:pos x="76" y="53"/>
              </a:cxn>
              <a:cxn ang="0">
                <a:pos x="64" y="71"/>
              </a:cxn>
              <a:cxn ang="0">
                <a:pos x="80" y="56"/>
              </a:cxn>
              <a:cxn ang="0">
                <a:pos x="83" y="59"/>
              </a:cxn>
              <a:cxn ang="0">
                <a:pos x="79" y="64"/>
              </a:cxn>
              <a:cxn ang="0">
                <a:pos x="68" y="76"/>
              </a:cxn>
              <a:cxn ang="0">
                <a:pos x="106" y="115"/>
              </a:cxn>
              <a:cxn ang="0">
                <a:pos x="107" y="117"/>
              </a:cxn>
              <a:cxn ang="0">
                <a:pos x="115" y="123"/>
              </a:cxn>
              <a:cxn ang="0">
                <a:pos x="130" y="107"/>
              </a:cxn>
              <a:cxn ang="0">
                <a:pos x="122" y="100"/>
              </a:cxn>
              <a:cxn ang="0">
                <a:pos x="84" y="65"/>
              </a:cxn>
              <a:cxn ang="0">
                <a:pos x="87" y="62"/>
              </a:cxn>
              <a:cxn ang="0">
                <a:pos x="133" y="116"/>
              </a:cxn>
              <a:cxn ang="0">
                <a:pos x="116" y="118"/>
              </a:cxn>
              <a:cxn ang="0">
                <a:pos x="114" y="118"/>
              </a:cxn>
              <a:cxn ang="0">
                <a:pos x="77" y="82"/>
              </a:cxn>
              <a:cxn ang="0">
                <a:pos x="116" y="116"/>
              </a:cxn>
              <a:cxn ang="0">
                <a:pos x="116" y="116"/>
              </a:cxn>
            </a:cxnLst>
            <a:rect b="b" l="0" r="r" t="0"/>
            <a:pathLst>
              <a:path h="164" w="176">
                <a:moveTo>
                  <a:pt x="175" y="160"/>
                </a:moveTo>
                <a:cubicBezTo>
                  <a:pt x="136" y="124"/>
                  <a:pt x="136" y="124"/>
                  <a:pt x="136" y="124"/>
                </a:cubicBezTo>
                <a:cubicBezTo>
                  <a:pt x="138" y="122"/>
                  <a:pt x="139" y="119"/>
                  <a:pt x="139" y="117"/>
                </a:cubicBezTo>
                <a:cubicBezTo>
                  <a:pt x="139" y="116"/>
                  <a:pt x="139" y="116"/>
                  <a:pt x="139" y="116"/>
                </a:cubicBezTo>
                <a:cubicBezTo>
                  <a:pt x="141" y="101"/>
                  <a:pt x="140" y="100"/>
                  <a:pt x="138" y="99"/>
                </a:cubicBezTo>
                <a:cubicBezTo>
                  <a:pt x="55" y="24"/>
                  <a:pt x="55" y="24"/>
                  <a:pt x="55" y="24"/>
                </a:cubicBezTo>
                <a:cubicBezTo>
                  <a:pt x="53" y="22"/>
                  <a:pt x="49" y="22"/>
                  <a:pt x="47" y="24"/>
                </a:cubicBezTo>
                <a:cubicBezTo>
                  <a:pt x="44" y="28"/>
                  <a:pt x="44" y="28"/>
                  <a:pt x="44" y="28"/>
                </a:cubicBezTo>
                <a:cubicBezTo>
                  <a:pt x="36" y="21"/>
                  <a:pt x="36" y="21"/>
                  <a:pt x="36" y="21"/>
                </a:cubicBezTo>
                <a:cubicBezTo>
                  <a:pt x="37" y="19"/>
                  <a:pt x="37" y="19"/>
                  <a:pt x="37" y="19"/>
                </a:cubicBezTo>
                <a:cubicBezTo>
                  <a:pt x="43" y="13"/>
                  <a:pt x="44" y="7"/>
                  <a:pt x="40" y="4"/>
                </a:cubicBezTo>
                <a:cubicBezTo>
                  <a:pt x="36" y="0"/>
                  <a:pt x="30" y="2"/>
                  <a:pt x="25" y="8"/>
                </a:cubicBezTo>
                <a:cubicBezTo>
                  <a:pt x="6" y="29"/>
                  <a:pt x="6" y="29"/>
                  <a:pt x="6" y="29"/>
                </a:cubicBezTo>
                <a:cubicBezTo>
                  <a:pt x="1" y="35"/>
                  <a:pt x="0" y="41"/>
                  <a:pt x="3" y="44"/>
                </a:cubicBezTo>
                <a:cubicBezTo>
                  <a:pt x="7" y="48"/>
                  <a:pt x="13" y="46"/>
                  <a:pt x="18" y="40"/>
                </a:cubicBezTo>
                <a:cubicBezTo>
                  <a:pt x="20" y="39"/>
                  <a:pt x="20" y="39"/>
                  <a:pt x="20" y="39"/>
                </a:cubicBezTo>
                <a:cubicBezTo>
                  <a:pt x="27" y="46"/>
                  <a:pt x="27" y="46"/>
                  <a:pt x="27" y="46"/>
                </a:cubicBezTo>
                <a:cubicBezTo>
                  <a:pt x="24" y="49"/>
                  <a:pt x="24" y="49"/>
                  <a:pt x="24" y="49"/>
                </a:cubicBezTo>
                <a:cubicBezTo>
                  <a:pt x="22" y="51"/>
                  <a:pt x="22" y="55"/>
                  <a:pt x="25" y="57"/>
                </a:cubicBezTo>
                <a:cubicBezTo>
                  <a:pt x="108" y="133"/>
                  <a:pt x="108" y="133"/>
                  <a:pt x="108" y="133"/>
                </a:cubicBezTo>
                <a:cubicBezTo>
                  <a:pt x="112" y="136"/>
                  <a:pt x="126" y="132"/>
                  <a:pt x="126" y="132"/>
                </a:cubicBezTo>
                <a:cubicBezTo>
                  <a:pt x="128" y="131"/>
                  <a:pt x="131" y="130"/>
                  <a:pt x="133" y="128"/>
                </a:cubicBezTo>
                <a:cubicBezTo>
                  <a:pt x="172" y="163"/>
                  <a:pt x="172" y="163"/>
                  <a:pt x="172" y="163"/>
                </a:cubicBezTo>
                <a:cubicBezTo>
                  <a:pt x="173" y="164"/>
                  <a:pt x="175" y="164"/>
                  <a:pt x="176" y="163"/>
                </a:cubicBezTo>
                <a:cubicBezTo>
                  <a:pt x="176" y="162"/>
                  <a:pt x="176" y="161"/>
                  <a:pt x="175" y="160"/>
                </a:cubicBezTo>
                <a:close/>
                <a:moveTo>
                  <a:pt x="133" y="116"/>
                </a:moveTo>
                <a:cubicBezTo>
                  <a:pt x="132" y="119"/>
                  <a:pt x="127" y="124"/>
                  <a:pt x="124" y="125"/>
                </a:cubicBezTo>
                <a:cubicBezTo>
                  <a:pt x="120" y="126"/>
                  <a:pt x="114" y="127"/>
                  <a:pt x="112" y="127"/>
                </a:cubicBezTo>
                <a:cubicBezTo>
                  <a:pt x="30" y="53"/>
                  <a:pt x="30" y="53"/>
                  <a:pt x="30" y="53"/>
                </a:cubicBezTo>
                <a:cubicBezTo>
                  <a:pt x="34" y="50"/>
                  <a:pt x="34" y="50"/>
                  <a:pt x="34" y="50"/>
                </a:cubicBezTo>
                <a:cubicBezTo>
                  <a:pt x="36" y="47"/>
                  <a:pt x="36" y="43"/>
                  <a:pt x="33" y="41"/>
                </a:cubicBezTo>
                <a:cubicBezTo>
                  <a:pt x="19" y="29"/>
                  <a:pt x="19" y="29"/>
                  <a:pt x="19" y="29"/>
                </a:cubicBezTo>
                <a:cubicBezTo>
                  <a:pt x="13" y="36"/>
                  <a:pt x="13" y="36"/>
                  <a:pt x="13" y="36"/>
                </a:cubicBezTo>
                <a:cubicBezTo>
                  <a:pt x="11" y="38"/>
                  <a:pt x="9" y="39"/>
                  <a:pt x="8" y="39"/>
                </a:cubicBezTo>
                <a:cubicBezTo>
                  <a:pt x="8" y="38"/>
                  <a:pt x="9" y="36"/>
                  <a:pt x="11" y="34"/>
                </a:cubicBezTo>
                <a:cubicBezTo>
                  <a:pt x="30" y="12"/>
                  <a:pt x="30" y="12"/>
                  <a:pt x="30" y="12"/>
                </a:cubicBezTo>
                <a:cubicBezTo>
                  <a:pt x="32" y="10"/>
                  <a:pt x="34" y="9"/>
                  <a:pt x="35" y="9"/>
                </a:cubicBezTo>
                <a:cubicBezTo>
                  <a:pt x="35" y="10"/>
                  <a:pt x="34" y="12"/>
                  <a:pt x="32" y="14"/>
                </a:cubicBezTo>
                <a:cubicBezTo>
                  <a:pt x="26" y="21"/>
                  <a:pt x="26" y="21"/>
                  <a:pt x="26" y="21"/>
                </a:cubicBezTo>
                <a:cubicBezTo>
                  <a:pt x="40" y="34"/>
                  <a:pt x="40" y="34"/>
                  <a:pt x="40" y="34"/>
                </a:cubicBezTo>
                <a:cubicBezTo>
                  <a:pt x="42" y="36"/>
                  <a:pt x="46" y="36"/>
                  <a:pt x="48" y="33"/>
                </a:cubicBezTo>
                <a:cubicBezTo>
                  <a:pt x="51" y="30"/>
                  <a:pt x="51" y="30"/>
                  <a:pt x="51" y="30"/>
                </a:cubicBezTo>
                <a:cubicBezTo>
                  <a:pt x="63" y="41"/>
                  <a:pt x="63" y="41"/>
                  <a:pt x="63" y="41"/>
                </a:cubicBezTo>
                <a:cubicBezTo>
                  <a:pt x="63" y="41"/>
                  <a:pt x="63" y="41"/>
                  <a:pt x="63" y="41"/>
                </a:cubicBezTo>
                <a:cubicBezTo>
                  <a:pt x="50" y="55"/>
                  <a:pt x="50" y="55"/>
                  <a:pt x="50" y="55"/>
                </a:cubicBezTo>
                <a:cubicBezTo>
                  <a:pt x="49" y="56"/>
                  <a:pt x="49" y="58"/>
                  <a:pt x="50" y="59"/>
                </a:cubicBezTo>
                <a:cubicBezTo>
                  <a:pt x="51" y="59"/>
                  <a:pt x="52" y="59"/>
                  <a:pt x="53" y="58"/>
                </a:cubicBezTo>
                <a:cubicBezTo>
                  <a:pt x="66" y="44"/>
                  <a:pt x="66" y="44"/>
                  <a:pt x="66" y="44"/>
                </a:cubicBezTo>
                <a:cubicBezTo>
                  <a:pt x="66" y="44"/>
                  <a:pt x="66" y="44"/>
                  <a:pt x="67" y="44"/>
                </a:cubicBezTo>
                <a:cubicBezTo>
                  <a:pt x="70" y="47"/>
                  <a:pt x="70" y="47"/>
                  <a:pt x="70" y="47"/>
                </a:cubicBezTo>
                <a:cubicBezTo>
                  <a:pt x="70" y="47"/>
                  <a:pt x="70" y="47"/>
                  <a:pt x="70" y="47"/>
                </a:cubicBezTo>
                <a:cubicBezTo>
                  <a:pt x="60" y="58"/>
                  <a:pt x="60" y="58"/>
                  <a:pt x="60" y="58"/>
                </a:cubicBezTo>
                <a:cubicBezTo>
                  <a:pt x="59" y="59"/>
                  <a:pt x="59" y="60"/>
                  <a:pt x="60" y="61"/>
                </a:cubicBezTo>
                <a:cubicBezTo>
                  <a:pt x="61" y="62"/>
                  <a:pt x="62" y="62"/>
                  <a:pt x="63" y="61"/>
                </a:cubicBezTo>
                <a:cubicBezTo>
                  <a:pt x="73" y="50"/>
                  <a:pt x="73" y="50"/>
                  <a:pt x="73" y="50"/>
                </a:cubicBezTo>
                <a:cubicBezTo>
                  <a:pt x="73" y="50"/>
                  <a:pt x="73" y="50"/>
                  <a:pt x="73" y="50"/>
                </a:cubicBezTo>
                <a:cubicBezTo>
                  <a:pt x="77" y="53"/>
                  <a:pt x="77" y="53"/>
                  <a:pt x="77" y="53"/>
                </a:cubicBezTo>
                <a:cubicBezTo>
                  <a:pt x="77" y="53"/>
                  <a:pt x="76" y="53"/>
                  <a:pt x="76" y="53"/>
                </a:cubicBezTo>
                <a:cubicBezTo>
                  <a:pt x="63" y="67"/>
                  <a:pt x="63" y="67"/>
                  <a:pt x="63" y="67"/>
                </a:cubicBezTo>
                <a:cubicBezTo>
                  <a:pt x="63" y="68"/>
                  <a:pt x="63" y="70"/>
                  <a:pt x="64" y="71"/>
                </a:cubicBezTo>
                <a:cubicBezTo>
                  <a:pt x="65" y="72"/>
                  <a:pt x="66" y="72"/>
                  <a:pt x="67" y="71"/>
                </a:cubicBezTo>
                <a:cubicBezTo>
                  <a:pt x="80" y="56"/>
                  <a:pt x="80" y="56"/>
                  <a:pt x="80" y="56"/>
                </a:cubicBezTo>
                <a:cubicBezTo>
                  <a:pt x="80" y="56"/>
                  <a:pt x="80" y="56"/>
                  <a:pt x="80" y="56"/>
                </a:cubicBezTo>
                <a:cubicBezTo>
                  <a:pt x="83" y="59"/>
                  <a:pt x="83" y="59"/>
                  <a:pt x="83" y="59"/>
                </a:cubicBezTo>
                <a:cubicBezTo>
                  <a:pt x="83" y="59"/>
                  <a:pt x="83" y="59"/>
                  <a:pt x="83" y="59"/>
                </a:cubicBezTo>
                <a:cubicBezTo>
                  <a:pt x="79" y="64"/>
                  <a:pt x="79" y="64"/>
                  <a:pt x="79" y="64"/>
                </a:cubicBezTo>
                <a:cubicBezTo>
                  <a:pt x="79" y="64"/>
                  <a:pt x="79" y="64"/>
                  <a:pt x="78" y="64"/>
                </a:cubicBezTo>
                <a:cubicBezTo>
                  <a:pt x="68" y="76"/>
                  <a:pt x="68" y="76"/>
                  <a:pt x="68" y="76"/>
                </a:cubicBezTo>
                <a:cubicBezTo>
                  <a:pt x="67" y="77"/>
                  <a:pt x="66" y="79"/>
                  <a:pt x="68" y="80"/>
                </a:cubicBezTo>
                <a:cubicBezTo>
                  <a:pt x="106" y="115"/>
                  <a:pt x="106" y="115"/>
                  <a:pt x="106" y="115"/>
                </a:cubicBezTo>
                <a:cubicBezTo>
                  <a:pt x="106" y="115"/>
                  <a:pt x="106" y="115"/>
                  <a:pt x="106" y="115"/>
                </a:cubicBezTo>
                <a:cubicBezTo>
                  <a:pt x="107" y="117"/>
                  <a:pt x="107" y="117"/>
                  <a:pt x="107" y="117"/>
                </a:cubicBezTo>
                <a:cubicBezTo>
                  <a:pt x="107" y="117"/>
                  <a:pt x="107" y="117"/>
                  <a:pt x="107" y="117"/>
                </a:cubicBezTo>
                <a:cubicBezTo>
                  <a:pt x="115" y="123"/>
                  <a:pt x="115" y="123"/>
                  <a:pt x="115" y="123"/>
                </a:cubicBezTo>
                <a:cubicBezTo>
                  <a:pt x="115" y="123"/>
                  <a:pt x="121" y="123"/>
                  <a:pt x="125" y="119"/>
                </a:cubicBezTo>
                <a:cubicBezTo>
                  <a:pt x="130" y="114"/>
                  <a:pt x="130" y="107"/>
                  <a:pt x="130" y="107"/>
                </a:cubicBezTo>
                <a:cubicBezTo>
                  <a:pt x="122" y="100"/>
                  <a:pt x="122" y="100"/>
                  <a:pt x="122" y="100"/>
                </a:cubicBezTo>
                <a:cubicBezTo>
                  <a:pt x="122" y="100"/>
                  <a:pt x="122" y="100"/>
                  <a:pt x="122" y="100"/>
                </a:cubicBezTo>
                <a:cubicBezTo>
                  <a:pt x="121" y="99"/>
                  <a:pt x="121" y="99"/>
                  <a:pt x="121" y="99"/>
                </a:cubicBezTo>
                <a:cubicBezTo>
                  <a:pt x="84" y="65"/>
                  <a:pt x="84" y="65"/>
                  <a:pt x="84" y="65"/>
                </a:cubicBezTo>
                <a:cubicBezTo>
                  <a:pt x="87" y="62"/>
                  <a:pt x="87" y="62"/>
                  <a:pt x="87" y="62"/>
                </a:cubicBezTo>
                <a:cubicBezTo>
                  <a:pt x="87" y="62"/>
                  <a:pt x="87" y="62"/>
                  <a:pt x="87" y="62"/>
                </a:cubicBezTo>
                <a:cubicBezTo>
                  <a:pt x="133" y="104"/>
                  <a:pt x="133" y="104"/>
                  <a:pt x="133" y="104"/>
                </a:cubicBezTo>
                <a:cubicBezTo>
                  <a:pt x="134" y="108"/>
                  <a:pt x="134" y="110"/>
                  <a:pt x="133" y="116"/>
                </a:cubicBezTo>
                <a:close/>
                <a:moveTo>
                  <a:pt x="116" y="116"/>
                </a:moveTo>
                <a:cubicBezTo>
                  <a:pt x="117" y="117"/>
                  <a:pt x="117" y="118"/>
                  <a:pt x="116" y="118"/>
                </a:cubicBezTo>
                <a:cubicBezTo>
                  <a:pt x="116" y="119"/>
                  <a:pt x="116" y="119"/>
                  <a:pt x="115" y="119"/>
                </a:cubicBezTo>
                <a:cubicBezTo>
                  <a:pt x="115" y="119"/>
                  <a:pt x="114" y="119"/>
                  <a:pt x="114" y="118"/>
                </a:cubicBezTo>
                <a:cubicBezTo>
                  <a:pt x="77" y="84"/>
                  <a:pt x="77" y="84"/>
                  <a:pt x="77" y="84"/>
                </a:cubicBezTo>
                <a:cubicBezTo>
                  <a:pt x="77" y="84"/>
                  <a:pt x="77" y="82"/>
                  <a:pt x="77" y="82"/>
                </a:cubicBezTo>
                <a:cubicBezTo>
                  <a:pt x="78" y="81"/>
                  <a:pt x="79" y="81"/>
                  <a:pt x="79" y="82"/>
                </a:cubicBezTo>
                <a:lnTo>
                  <a:pt x="116" y="116"/>
                </a:lnTo>
                <a:close/>
                <a:moveTo>
                  <a:pt x="116" y="116"/>
                </a:moveTo>
                <a:cubicBezTo>
                  <a:pt x="116" y="116"/>
                  <a:pt x="116" y="116"/>
                  <a:pt x="116" y="116"/>
                </a:cubicBezTo>
              </a:path>
            </a:pathLst>
          </a:custGeom>
          <a:solidFill>
            <a:schemeClr val="accent4"/>
          </a:solidFill>
          <a:ln w="9525">
            <a:noFill/>
            <a:round/>
          </a:ln>
        </p:spPr>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9" name="Group 38"/>
          <p:cNvGrpSpPr/>
          <p:nvPr/>
        </p:nvGrpSpPr>
        <p:grpSpPr>
          <a:xfrm>
            <a:off x="9996494" y="3866843"/>
            <a:ext cx="801669" cy="793003"/>
            <a:chOff x="1504950" y="3868738"/>
            <a:chExt cx="293688" cy="290513"/>
          </a:xfrm>
          <a:solidFill>
            <a:schemeClr val="accent6"/>
          </a:solidFill>
        </p:grpSpPr>
        <p:sp>
          <p:nvSpPr>
            <p:cNvPr id="41" name="Freeform: Shape 39"/>
            <p:cNvSpPr/>
            <p:nvPr/>
          </p:nvSpPr>
          <p:spPr bwMode="auto">
            <a:xfrm>
              <a:off x="1504950" y="3868738"/>
              <a:ext cx="138113" cy="134938"/>
            </a:xfrm>
            <a:custGeom>
              <a:cxnLst>
                <a:cxn ang="0">
                  <a:pos x="9" y="8"/>
                </a:cxn>
                <a:cxn ang="0">
                  <a:pos x="9" y="37"/>
                </a:cxn>
                <a:cxn ang="0">
                  <a:pos x="17" y="46"/>
                </a:cxn>
                <a:cxn ang="0">
                  <a:pos x="47" y="17"/>
                </a:cxn>
                <a:cxn ang="0">
                  <a:pos x="38" y="8"/>
                </a:cxn>
                <a:cxn ang="0">
                  <a:pos x="9" y="8"/>
                </a:cxn>
              </a:cxnLst>
              <a:rect b="b" l="0" r="r" t="0"/>
              <a:pathLst>
                <a:path h="46" w="47">
                  <a:moveTo>
                    <a:pt x="9" y="8"/>
                  </a:moveTo>
                  <a:cubicBezTo>
                    <a:pt x="1" y="16"/>
                    <a:pt x="0" y="29"/>
                    <a:pt x="9" y="37"/>
                  </a:cubicBezTo>
                  <a:cubicBezTo>
                    <a:pt x="17" y="46"/>
                    <a:pt x="17" y="46"/>
                    <a:pt x="17" y="46"/>
                  </a:cubicBezTo>
                  <a:cubicBezTo>
                    <a:pt x="47" y="17"/>
                    <a:pt x="47" y="17"/>
                    <a:pt x="47" y="17"/>
                  </a:cubicBezTo>
                  <a:cubicBezTo>
                    <a:pt x="38" y="8"/>
                    <a:pt x="38" y="8"/>
                    <a:pt x="38" y="8"/>
                  </a:cubicBezTo>
                  <a:cubicBezTo>
                    <a:pt x="30" y="0"/>
                    <a:pt x="17" y="0"/>
                    <a:pt x="9" y="8"/>
                  </a:cubicBezTo>
                </a:path>
              </a:pathLst>
            </a:custGeom>
            <a:grpFill/>
            <a:ln w="9525">
              <a:noFill/>
              <a:round/>
            </a:ln>
          </p:spPr>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2" name="Freeform: Shape 40"/>
            <p:cNvSpPr/>
            <p:nvPr/>
          </p:nvSpPr>
          <p:spPr bwMode="auto">
            <a:xfrm>
              <a:off x="1654175" y="4021138"/>
              <a:ext cx="131763" cy="138113"/>
            </a:xfrm>
            <a:custGeom>
              <a:cxnLst>
                <a:cxn ang="0">
                  <a:pos x="30" y="0"/>
                </a:cxn>
                <a:cxn ang="0">
                  <a:pos x="0" y="29"/>
                </a:cxn>
                <a:cxn ang="0">
                  <a:pos x="10" y="38"/>
                </a:cxn>
                <a:cxn ang="0">
                  <a:pos x="39" y="39"/>
                </a:cxn>
                <a:cxn ang="0">
                  <a:pos x="45" y="24"/>
                </a:cxn>
                <a:cxn ang="0">
                  <a:pos x="39" y="9"/>
                </a:cxn>
                <a:cxn ang="0">
                  <a:pos x="30" y="0"/>
                </a:cxn>
              </a:cxnLst>
              <a:rect b="b" l="0" r="r" t="0"/>
              <a:pathLst>
                <a:path h="47" w="45">
                  <a:moveTo>
                    <a:pt x="30" y="0"/>
                  </a:moveTo>
                  <a:cubicBezTo>
                    <a:pt x="0" y="29"/>
                    <a:pt x="0" y="29"/>
                    <a:pt x="0" y="29"/>
                  </a:cubicBezTo>
                  <a:cubicBezTo>
                    <a:pt x="10" y="38"/>
                    <a:pt x="10" y="38"/>
                    <a:pt x="10" y="38"/>
                  </a:cubicBezTo>
                  <a:cubicBezTo>
                    <a:pt x="18" y="47"/>
                    <a:pt x="31" y="47"/>
                    <a:pt x="39" y="39"/>
                  </a:cubicBezTo>
                  <a:cubicBezTo>
                    <a:pt x="43" y="35"/>
                    <a:pt x="45" y="29"/>
                    <a:pt x="45" y="24"/>
                  </a:cubicBezTo>
                  <a:cubicBezTo>
                    <a:pt x="45" y="19"/>
                    <a:pt x="43" y="13"/>
                    <a:pt x="39" y="9"/>
                  </a:cubicBezTo>
                  <a:lnTo>
                    <a:pt x="30" y="0"/>
                  </a:lnTo>
                  <a:close/>
                </a:path>
              </a:pathLst>
            </a:custGeom>
            <a:grpFill/>
            <a:ln w="9525">
              <a:noFill/>
              <a:round/>
            </a:ln>
          </p:spPr>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3" name="Freeform: Shape 41"/>
            <p:cNvSpPr/>
            <p:nvPr/>
          </p:nvSpPr>
          <p:spPr bwMode="auto">
            <a:xfrm>
              <a:off x="1504950" y="3868738"/>
              <a:ext cx="293688" cy="279400"/>
            </a:xfrm>
            <a:custGeom>
              <a:cxnLst>
                <a:cxn ang="0">
                  <a:pos x="9" y="60"/>
                </a:cxn>
                <a:cxn ang="0">
                  <a:pos x="23" y="95"/>
                </a:cxn>
                <a:cxn ang="0">
                  <a:pos x="91" y="37"/>
                </a:cxn>
                <a:cxn ang="0">
                  <a:pos x="62" y="8"/>
                </a:cxn>
                <a:cxn ang="0">
                  <a:pos x="68" y="20"/>
                </a:cxn>
                <a:cxn ang="0">
                  <a:pos x="62" y="20"/>
                </a:cxn>
                <a:cxn ang="0">
                  <a:pos x="14" y="85"/>
                </a:cxn>
                <a:cxn ang="0">
                  <a:pos x="14" y="80"/>
                </a:cxn>
                <a:cxn ang="0">
                  <a:pos x="14" y="85"/>
                </a:cxn>
                <a:cxn ang="0">
                  <a:pos x="15" y="74"/>
                </a:cxn>
                <a:cxn ang="0">
                  <a:pos x="20" y="75"/>
                </a:cxn>
                <a:cxn ang="0">
                  <a:pos x="19" y="68"/>
                </a:cxn>
                <a:cxn ang="0">
                  <a:pos x="19" y="63"/>
                </a:cxn>
                <a:cxn ang="0">
                  <a:pos x="19" y="68"/>
                </a:cxn>
                <a:cxn ang="0">
                  <a:pos x="21" y="82"/>
                </a:cxn>
                <a:cxn ang="0">
                  <a:pos x="27" y="82"/>
                </a:cxn>
                <a:cxn ang="0">
                  <a:pos x="26" y="75"/>
                </a:cxn>
                <a:cxn ang="0">
                  <a:pos x="26" y="70"/>
                </a:cxn>
                <a:cxn ang="0">
                  <a:pos x="26" y="75"/>
                </a:cxn>
                <a:cxn ang="0">
                  <a:pos x="30" y="80"/>
                </a:cxn>
                <a:cxn ang="0">
                  <a:pos x="35" y="80"/>
                </a:cxn>
                <a:cxn ang="0">
                  <a:pos x="65" y="53"/>
                </a:cxn>
                <a:cxn ang="0">
                  <a:pos x="36" y="62"/>
                </a:cxn>
                <a:cxn ang="0">
                  <a:pos x="36" y="43"/>
                </a:cxn>
                <a:cxn ang="0">
                  <a:pos x="64" y="34"/>
                </a:cxn>
                <a:cxn ang="0">
                  <a:pos x="65" y="53"/>
                </a:cxn>
                <a:cxn ang="0">
                  <a:pos x="69" y="27"/>
                </a:cxn>
                <a:cxn ang="0">
                  <a:pos x="74" y="27"/>
                </a:cxn>
                <a:cxn ang="0">
                  <a:pos x="72" y="19"/>
                </a:cxn>
                <a:cxn ang="0">
                  <a:pos x="77" y="19"/>
                </a:cxn>
                <a:cxn ang="0">
                  <a:pos x="72" y="19"/>
                </a:cxn>
                <a:cxn ang="0">
                  <a:pos x="76" y="34"/>
                </a:cxn>
                <a:cxn ang="0">
                  <a:pos x="81" y="34"/>
                </a:cxn>
                <a:cxn ang="0">
                  <a:pos x="81" y="28"/>
                </a:cxn>
                <a:cxn ang="0">
                  <a:pos x="81" y="23"/>
                </a:cxn>
                <a:cxn ang="0">
                  <a:pos x="81" y="28"/>
                </a:cxn>
                <a:cxn ang="0">
                  <a:pos x="80" y="16"/>
                </a:cxn>
                <a:cxn ang="0">
                  <a:pos x="86" y="16"/>
                </a:cxn>
              </a:cxnLst>
              <a:rect b="b" l="0" r="r" t="0"/>
              <a:pathLst>
                <a:path h="95" w="100">
                  <a:moveTo>
                    <a:pt x="62" y="8"/>
                  </a:moveTo>
                  <a:cubicBezTo>
                    <a:pt x="9" y="60"/>
                    <a:pt x="9" y="60"/>
                    <a:pt x="9" y="60"/>
                  </a:cubicBezTo>
                  <a:cubicBezTo>
                    <a:pt x="1" y="68"/>
                    <a:pt x="0" y="81"/>
                    <a:pt x="9" y="89"/>
                  </a:cubicBezTo>
                  <a:cubicBezTo>
                    <a:pt x="13" y="93"/>
                    <a:pt x="18" y="95"/>
                    <a:pt x="23" y="95"/>
                  </a:cubicBezTo>
                  <a:cubicBezTo>
                    <a:pt x="29" y="95"/>
                    <a:pt x="34" y="93"/>
                    <a:pt x="38" y="90"/>
                  </a:cubicBezTo>
                  <a:cubicBezTo>
                    <a:pt x="91" y="37"/>
                    <a:pt x="91" y="37"/>
                    <a:pt x="91" y="37"/>
                  </a:cubicBezTo>
                  <a:cubicBezTo>
                    <a:pt x="100" y="29"/>
                    <a:pt x="100" y="16"/>
                    <a:pt x="92" y="8"/>
                  </a:cubicBezTo>
                  <a:cubicBezTo>
                    <a:pt x="84" y="0"/>
                    <a:pt x="70" y="0"/>
                    <a:pt x="62" y="8"/>
                  </a:cubicBezTo>
                  <a:moveTo>
                    <a:pt x="65" y="17"/>
                  </a:moveTo>
                  <a:cubicBezTo>
                    <a:pt x="66" y="17"/>
                    <a:pt x="68" y="18"/>
                    <a:pt x="68" y="20"/>
                  </a:cubicBezTo>
                  <a:cubicBezTo>
                    <a:pt x="68" y="21"/>
                    <a:pt x="66" y="22"/>
                    <a:pt x="65" y="22"/>
                  </a:cubicBezTo>
                  <a:cubicBezTo>
                    <a:pt x="64" y="22"/>
                    <a:pt x="62" y="21"/>
                    <a:pt x="62" y="20"/>
                  </a:cubicBezTo>
                  <a:cubicBezTo>
                    <a:pt x="62" y="18"/>
                    <a:pt x="64" y="17"/>
                    <a:pt x="65" y="17"/>
                  </a:cubicBezTo>
                  <a:moveTo>
                    <a:pt x="14" y="85"/>
                  </a:moveTo>
                  <a:cubicBezTo>
                    <a:pt x="12" y="85"/>
                    <a:pt x="11" y="84"/>
                    <a:pt x="11" y="82"/>
                  </a:cubicBezTo>
                  <a:cubicBezTo>
                    <a:pt x="12" y="81"/>
                    <a:pt x="13" y="80"/>
                    <a:pt x="14" y="80"/>
                  </a:cubicBezTo>
                  <a:cubicBezTo>
                    <a:pt x="16" y="80"/>
                    <a:pt x="17" y="81"/>
                    <a:pt x="17" y="83"/>
                  </a:cubicBezTo>
                  <a:cubicBezTo>
                    <a:pt x="17" y="84"/>
                    <a:pt x="15" y="85"/>
                    <a:pt x="14" y="85"/>
                  </a:cubicBezTo>
                  <a:moveTo>
                    <a:pt x="17" y="77"/>
                  </a:moveTo>
                  <a:cubicBezTo>
                    <a:pt x="16" y="77"/>
                    <a:pt x="15" y="76"/>
                    <a:pt x="15" y="74"/>
                  </a:cubicBezTo>
                  <a:cubicBezTo>
                    <a:pt x="15" y="73"/>
                    <a:pt x="16" y="72"/>
                    <a:pt x="18" y="72"/>
                  </a:cubicBezTo>
                  <a:cubicBezTo>
                    <a:pt x="19" y="72"/>
                    <a:pt x="20" y="73"/>
                    <a:pt x="20" y="75"/>
                  </a:cubicBezTo>
                  <a:cubicBezTo>
                    <a:pt x="20" y="76"/>
                    <a:pt x="19" y="77"/>
                    <a:pt x="17" y="77"/>
                  </a:cubicBezTo>
                  <a:moveTo>
                    <a:pt x="19" y="68"/>
                  </a:moveTo>
                  <a:cubicBezTo>
                    <a:pt x="18" y="68"/>
                    <a:pt x="16" y="66"/>
                    <a:pt x="17" y="65"/>
                  </a:cubicBezTo>
                  <a:cubicBezTo>
                    <a:pt x="17" y="63"/>
                    <a:pt x="18" y="62"/>
                    <a:pt x="19" y="63"/>
                  </a:cubicBezTo>
                  <a:cubicBezTo>
                    <a:pt x="21" y="63"/>
                    <a:pt x="22" y="64"/>
                    <a:pt x="22" y="65"/>
                  </a:cubicBezTo>
                  <a:cubicBezTo>
                    <a:pt x="22" y="67"/>
                    <a:pt x="20" y="68"/>
                    <a:pt x="19" y="68"/>
                  </a:cubicBezTo>
                  <a:moveTo>
                    <a:pt x="24" y="85"/>
                  </a:moveTo>
                  <a:cubicBezTo>
                    <a:pt x="22" y="84"/>
                    <a:pt x="21" y="83"/>
                    <a:pt x="21" y="82"/>
                  </a:cubicBezTo>
                  <a:cubicBezTo>
                    <a:pt x="22" y="80"/>
                    <a:pt x="23" y="79"/>
                    <a:pt x="24" y="79"/>
                  </a:cubicBezTo>
                  <a:cubicBezTo>
                    <a:pt x="26" y="79"/>
                    <a:pt x="27" y="81"/>
                    <a:pt x="27" y="82"/>
                  </a:cubicBezTo>
                  <a:cubicBezTo>
                    <a:pt x="27" y="84"/>
                    <a:pt x="25" y="85"/>
                    <a:pt x="24" y="85"/>
                  </a:cubicBezTo>
                  <a:moveTo>
                    <a:pt x="26" y="75"/>
                  </a:moveTo>
                  <a:cubicBezTo>
                    <a:pt x="24" y="75"/>
                    <a:pt x="23" y="74"/>
                    <a:pt x="23" y="72"/>
                  </a:cubicBezTo>
                  <a:cubicBezTo>
                    <a:pt x="23" y="71"/>
                    <a:pt x="25" y="70"/>
                    <a:pt x="26" y="70"/>
                  </a:cubicBezTo>
                  <a:cubicBezTo>
                    <a:pt x="28" y="70"/>
                    <a:pt x="29" y="71"/>
                    <a:pt x="28" y="73"/>
                  </a:cubicBezTo>
                  <a:cubicBezTo>
                    <a:pt x="28" y="74"/>
                    <a:pt x="27" y="75"/>
                    <a:pt x="26" y="75"/>
                  </a:cubicBezTo>
                  <a:moveTo>
                    <a:pt x="32" y="83"/>
                  </a:moveTo>
                  <a:cubicBezTo>
                    <a:pt x="31" y="83"/>
                    <a:pt x="30" y="81"/>
                    <a:pt x="30" y="80"/>
                  </a:cubicBezTo>
                  <a:cubicBezTo>
                    <a:pt x="30" y="78"/>
                    <a:pt x="31" y="77"/>
                    <a:pt x="32" y="78"/>
                  </a:cubicBezTo>
                  <a:cubicBezTo>
                    <a:pt x="34" y="78"/>
                    <a:pt x="35" y="79"/>
                    <a:pt x="35" y="80"/>
                  </a:cubicBezTo>
                  <a:cubicBezTo>
                    <a:pt x="35" y="82"/>
                    <a:pt x="33" y="83"/>
                    <a:pt x="32" y="83"/>
                  </a:cubicBezTo>
                  <a:moveTo>
                    <a:pt x="65" y="53"/>
                  </a:moveTo>
                  <a:cubicBezTo>
                    <a:pt x="54" y="63"/>
                    <a:pt x="54" y="63"/>
                    <a:pt x="54" y="63"/>
                  </a:cubicBezTo>
                  <a:cubicBezTo>
                    <a:pt x="49" y="68"/>
                    <a:pt x="41" y="67"/>
                    <a:pt x="36" y="62"/>
                  </a:cubicBezTo>
                  <a:cubicBezTo>
                    <a:pt x="36" y="62"/>
                    <a:pt x="36" y="62"/>
                    <a:pt x="36" y="62"/>
                  </a:cubicBezTo>
                  <a:cubicBezTo>
                    <a:pt x="31" y="56"/>
                    <a:pt x="31" y="48"/>
                    <a:pt x="36" y="43"/>
                  </a:cubicBezTo>
                  <a:cubicBezTo>
                    <a:pt x="47" y="33"/>
                    <a:pt x="47" y="33"/>
                    <a:pt x="47" y="33"/>
                  </a:cubicBezTo>
                  <a:cubicBezTo>
                    <a:pt x="52" y="28"/>
                    <a:pt x="60" y="28"/>
                    <a:pt x="64" y="34"/>
                  </a:cubicBezTo>
                  <a:cubicBezTo>
                    <a:pt x="66" y="35"/>
                    <a:pt x="66" y="35"/>
                    <a:pt x="66" y="35"/>
                  </a:cubicBezTo>
                  <a:cubicBezTo>
                    <a:pt x="70" y="40"/>
                    <a:pt x="70" y="48"/>
                    <a:pt x="65" y="53"/>
                  </a:cubicBezTo>
                  <a:moveTo>
                    <a:pt x="72" y="29"/>
                  </a:moveTo>
                  <a:cubicBezTo>
                    <a:pt x="70" y="29"/>
                    <a:pt x="69" y="28"/>
                    <a:pt x="69" y="27"/>
                  </a:cubicBezTo>
                  <a:cubicBezTo>
                    <a:pt x="69" y="25"/>
                    <a:pt x="70" y="24"/>
                    <a:pt x="72" y="24"/>
                  </a:cubicBezTo>
                  <a:cubicBezTo>
                    <a:pt x="73" y="24"/>
                    <a:pt x="74" y="25"/>
                    <a:pt x="74" y="27"/>
                  </a:cubicBezTo>
                  <a:cubicBezTo>
                    <a:pt x="74" y="28"/>
                    <a:pt x="73" y="29"/>
                    <a:pt x="72" y="29"/>
                  </a:cubicBezTo>
                  <a:moveTo>
                    <a:pt x="72" y="19"/>
                  </a:moveTo>
                  <a:cubicBezTo>
                    <a:pt x="72" y="17"/>
                    <a:pt x="73" y="16"/>
                    <a:pt x="74" y="16"/>
                  </a:cubicBezTo>
                  <a:cubicBezTo>
                    <a:pt x="76" y="16"/>
                    <a:pt x="77" y="17"/>
                    <a:pt x="77" y="19"/>
                  </a:cubicBezTo>
                  <a:cubicBezTo>
                    <a:pt x="77" y="20"/>
                    <a:pt x="76" y="21"/>
                    <a:pt x="74" y="21"/>
                  </a:cubicBezTo>
                  <a:cubicBezTo>
                    <a:pt x="73" y="21"/>
                    <a:pt x="72" y="20"/>
                    <a:pt x="72" y="19"/>
                  </a:cubicBezTo>
                  <a:moveTo>
                    <a:pt x="79" y="36"/>
                  </a:moveTo>
                  <a:cubicBezTo>
                    <a:pt x="77" y="36"/>
                    <a:pt x="76" y="35"/>
                    <a:pt x="76" y="34"/>
                  </a:cubicBezTo>
                  <a:cubicBezTo>
                    <a:pt x="76" y="32"/>
                    <a:pt x="77" y="31"/>
                    <a:pt x="79" y="31"/>
                  </a:cubicBezTo>
                  <a:cubicBezTo>
                    <a:pt x="80" y="31"/>
                    <a:pt x="81" y="32"/>
                    <a:pt x="81" y="34"/>
                  </a:cubicBezTo>
                  <a:cubicBezTo>
                    <a:pt x="81" y="35"/>
                    <a:pt x="80" y="36"/>
                    <a:pt x="79" y="36"/>
                  </a:cubicBezTo>
                  <a:moveTo>
                    <a:pt x="81" y="28"/>
                  </a:moveTo>
                  <a:cubicBezTo>
                    <a:pt x="80" y="28"/>
                    <a:pt x="79" y="27"/>
                    <a:pt x="79" y="26"/>
                  </a:cubicBezTo>
                  <a:cubicBezTo>
                    <a:pt x="79" y="24"/>
                    <a:pt x="80" y="23"/>
                    <a:pt x="81" y="23"/>
                  </a:cubicBezTo>
                  <a:cubicBezTo>
                    <a:pt x="83" y="23"/>
                    <a:pt x="84" y="24"/>
                    <a:pt x="84" y="26"/>
                  </a:cubicBezTo>
                  <a:cubicBezTo>
                    <a:pt x="84" y="27"/>
                    <a:pt x="83" y="28"/>
                    <a:pt x="81" y="28"/>
                  </a:cubicBezTo>
                  <a:moveTo>
                    <a:pt x="83" y="19"/>
                  </a:moveTo>
                  <a:cubicBezTo>
                    <a:pt x="81" y="19"/>
                    <a:pt x="80" y="17"/>
                    <a:pt x="80" y="16"/>
                  </a:cubicBezTo>
                  <a:cubicBezTo>
                    <a:pt x="80" y="14"/>
                    <a:pt x="81" y="13"/>
                    <a:pt x="83" y="13"/>
                  </a:cubicBezTo>
                  <a:cubicBezTo>
                    <a:pt x="84" y="13"/>
                    <a:pt x="86" y="14"/>
                    <a:pt x="86" y="16"/>
                  </a:cubicBezTo>
                  <a:cubicBezTo>
                    <a:pt x="86" y="17"/>
                    <a:pt x="84" y="19"/>
                    <a:pt x="83" y="19"/>
                  </a:cubicBezTo>
                </a:path>
              </a:pathLst>
            </a:custGeom>
            <a:grpFill/>
            <a:ln w="9525">
              <a:noFill/>
              <a:round/>
            </a:ln>
          </p:spPr>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10" name="Group 44"/>
          <p:cNvGrpSpPr/>
          <p:nvPr/>
        </p:nvGrpSpPr>
        <p:grpSpPr>
          <a:xfrm>
            <a:off x="746619" y="4538473"/>
            <a:ext cx="2150660" cy="1578167"/>
            <a:chOff x="746618" y="4538472"/>
            <a:chExt cx="2150660" cy="1578166"/>
          </a:xfrm>
        </p:grpSpPr>
        <p:sp>
          <p:nvSpPr>
            <p:cNvPr id="39" name="TextBox 33"/>
            <p:cNvSpPr txBox="1"/>
            <p:nvPr/>
          </p:nvSpPr>
          <p:spPr>
            <a:xfrm>
              <a:off x="746618" y="4538472"/>
              <a:ext cx="2150660" cy="510708"/>
            </a:xfrm>
            <a:prstGeom prst="rect">
              <a:avLst/>
            </a:prstGeom>
            <a:noFill/>
          </p:spPr>
          <p:txBody>
            <a:bodyPr anchor="b" anchorCtr="1" bIns="0" lIns="0" rIns="0" tIns="0" wrap="none">
              <a:normAutofit/>
            </a:bodyPr>
            <a:lstStyle/>
            <a:p>
              <a:pPr algn="ctr">
                <a:spcBef>
                  <a:spcPct val="0"/>
                </a:spcBef>
              </a:pPr>
              <a:r>
                <a:rPr altLang="en-US" b="1" lang="zh-CN" sz="1600">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sp>
          <p:nvSpPr>
            <p:cNvPr id="40" name="TextBox 43"/>
            <p:cNvSpPr txBox="1"/>
            <p:nvPr/>
          </p:nvSpPr>
          <p:spPr>
            <a:xfrm>
              <a:off x="746618" y="5049180"/>
              <a:ext cx="2150660" cy="1067458"/>
            </a:xfrm>
            <a:prstGeom prst="rect">
              <a:avLst/>
            </a:prstGeom>
            <a:noFill/>
          </p:spPr>
          <p:txBody>
            <a:bodyPr anchor="t" anchorCtr="1" wrap="square">
              <a:normAutofit/>
            </a:bodyPr>
            <a:lstStyle/>
            <a:p>
              <a:pPr algn="ctr" defTabSz="1625519">
                <a:lnSpc>
                  <a:spcPct val="120000"/>
                </a:lnSpc>
                <a:spcBef>
                  <a:spcPct val="0"/>
                </a:spcBef>
                <a:defRPr/>
              </a:pPr>
              <a:r>
                <a:rPr altLang="en-US" lang="zh-CN"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 </a:t>
              </a:r>
              <a:br>
                <a:rPr altLang="en-US" lang="zh-CN"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br>
              <a:r>
                <a:rPr altLang="en-US" lang="zh-CN"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（建议使用主题字体） </a:t>
              </a:r>
            </a:p>
          </p:txBody>
        </p:sp>
      </p:grpSp>
      <p:grpSp>
        <p:nvGrpSpPr>
          <p:cNvPr id="11" name="Group 45"/>
          <p:cNvGrpSpPr/>
          <p:nvPr/>
        </p:nvGrpSpPr>
        <p:grpSpPr>
          <a:xfrm>
            <a:off x="2867767" y="4538473"/>
            <a:ext cx="2150660" cy="1578167"/>
            <a:chOff x="746618" y="4538472"/>
            <a:chExt cx="2150660" cy="1578166"/>
          </a:xfrm>
        </p:grpSpPr>
        <p:sp>
          <p:nvSpPr>
            <p:cNvPr id="37" name="TextBox 46"/>
            <p:cNvSpPr txBox="1"/>
            <p:nvPr/>
          </p:nvSpPr>
          <p:spPr>
            <a:xfrm>
              <a:off x="746618" y="4538472"/>
              <a:ext cx="2150660" cy="510708"/>
            </a:xfrm>
            <a:prstGeom prst="rect">
              <a:avLst/>
            </a:prstGeom>
            <a:noFill/>
          </p:spPr>
          <p:txBody>
            <a:bodyPr anchor="b" anchorCtr="1" bIns="0" lIns="0" rIns="0" tIns="0" wrap="none">
              <a:normAutofit/>
            </a:bodyPr>
            <a:lstStyle/>
            <a:p>
              <a:pPr algn="ctr">
                <a:spcBef>
                  <a:spcPct val="0"/>
                </a:spcBef>
              </a:pPr>
              <a:r>
                <a:rPr altLang="en-US" b="1" lang="zh-CN" sz="1600">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sp>
          <p:nvSpPr>
            <p:cNvPr id="38" name="TextBox 47"/>
            <p:cNvSpPr txBox="1"/>
            <p:nvPr/>
          </p:nvSpPr>
          <p:spPr>
            <a:xfrm>
              <a:off x="746618" y="5049180"/>
              <a:ext cx="2150660" cy="1067458"/>
            </a:xfrm>
            <a:prstGeom prst="rect">
              <a:avLst/>
            </a:prstGeom>
            <a:noFill/>
          </p:spPr>
          <p:txBody>
            <a:bodyPr anchor="t" anchorCtr="1" wrap="square">
              <a:normAutofit/>
            </a:bodyPr>
            <a:lstStyle/>
            <a:p>
              <a:pPr algn="ctr" defTabSz="1625519">
                <a:lnSpc>
                  <a:spcPct val="120000"/>
                </a:lnSpc>
                <a:spcBef>
                  <a:spcPct val="0"/>
                </a:spcBef>
                <a:defRPr/>
              </a:pPr>
              <a:r>
                <a:rPr altLang="en-US" lang="zh-CN"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 </a:t>
              </a:r>
              <a:br>
                <a:rPr altLang="en-US" lang="zh-CN"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br>
              <a:r>
                <a:rPr altLang="en-US" lang="zh-CN"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（建议使用主题字体） </a:t>
              </a:r>
            </a:p>
          </p:txBody>
        </p:sp>
      </p:grpSp>
      <p:grpSp>
        <p:nvGrpSpPr>
          <p:cNvPr id="12" name="Group 48"/>
          <p:cNvGrpSpPr/>
          <p:nvPr/>
        </p:nvGrpSpPr>
        <p:grpSpPr>
          <a:xfrm>
            <a:off x="4988915" y="4538473"/>
            <a:ext cx="2150660" cy="1578167"/>
            <a:chOff x="746618" y="4538472"/>
            <a:chExt cx="2150660" cy="1578166"/>
          </a:xfrm>
        </p:grpSpPr>
        <p:sp>
          <p:nvSpPr>
            <p:cNvPr id="35" name="TextBox 49"/>
            <p:cNvSpPr txBox="1"/>
            <p:nvPr/>
          </p:nvSpPr>
          <p:spPr>
            <a:xfrm>
              <a:off x="746618" y="4538472"/>
              <a:ext cx="2150660" cy="510708"/>
            </a:xfrm>
            <a:prstGeom prst="rect">
              <a:avLst/>
            </a:prstGeom>
            <a:noFill/>
          </p:spPr>
          <p:txBody>
            <a:bodyPr anchor="b" anchorCtr="1" bIns="0" lIns="0" rIns="0" tIns="0" wrap="none">
              <a:normAutofit/>
            </a:bodyPr>
            <a:lstStyle/>
            <a:p>
              <a:pPr algn="ctr">
                <a:spcBef>
                  <a:spcPct val="0"/>
                </a:spcBef>
              </a:pPr>
              <a:r>
                <a:rPr altLang="en-US" b="1" lang="zh-CN" sz="1600">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sp>
          <p:nvSpPr>
            <p:cNvPr id="36" name="TextBox 50"/>
            <p:cNvSpPr txBox="1"/>
            <p:nvPr/>
          </p:nvSpPr>
          <p:spPr>
            <a:xfrm>
              <a:off x="746618" y="5049180"/>
              <a:ext cx="2150660" cy="1067458"/>
            </a:xfrm>
            <a:prstGeom prst="rect">
              <a:avLst/>
            </a:prstGeom>
            <a:noFill/>
          </p:spPr>
          <p:txBody>
            <a:bodyPr anchor="t" anchorCtr="1" wrap="square">
              <a:normAutofit/>
            </a:bodyPr>
            <a:lstStyle/>
            <a:p>
              <a:pPr algn="ctr" defTabSz="1625519">
                <a:lnSpc>
                  <a:spcPct val="120000"/>
                </a:lnSpc>
                <a:spcBef>
                  <a:spcPct val="0"/>
                </a:spcBef>
                <a:defRPr/>
              </a:pPr>
              <a:r>
                <a:rPr altLang="en-US" lang="zh-CN"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 </a:t>
              </a:r>
              <a:br>
                <a:rPr altLang="en-US" lang="zh-CN"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br>
              <a:r>
                <a:rPr altLang="en-US" lang="zh-CN"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（建议使用主题字体） </a:t>
              </a:r>
            </a:p>
          </p:txBody>
        </p:sp>
      </p:grpSp>
      <p:grpSp>
        <p:nvGrpSpPr>
          <p:cNvPr id="13" name="Group 51"/>
          <p:cNvGrpSpPr/>
          <p:nvPr/>
        </p:nvGrpSpPr>
        <p:grpSpPr>
          <a:xfrm>
            <a:off x="7110063" y="4538473"/>
            <a:ext cx="2150660" cy="1578167"/>
            <a:chOff x="746618" y="4538472"/>
            <a:chExt cx="2150660" cy="1578166"/>
          </a:xfrm>
        </p:grpSpPr>
        <p:sp>
          <p:nvSpPr>
            <p:cNvPr id="33" name="TextBox 52"/>
            <p:cNvSpPr txBox="1"/>
            <p:nvPr/>
          </p:nvSpPr>
          <p:spPr>
            <a:xfrm>
              <a:off x="746618" y="4538472"/>
              <a:ext cx="2150660" cy="510708"/>
            </a:xfrm>
            <a:prstGeom prst="rect">
              <a:avLst/>
            </a:prstGeom>
            <a:noFill/>
          </p:spPr>
          <p:txBody>
            <a:bodyPr anchor="b" anchorCtr="1" bIns="0" lIns="0" rIns="0" tIns="0" wrap="none">
              <a:normAutofit/>
            </a:bodyPr>
            <a:lstStyle/>
            <a:p>
              <a:pPr algn="ctr">
                <a:spcBef>
                  <a:spcPct val="0"/>
                </a:spcBef>
              </a:pPr>
              <a:r>
                <a:rPr altLang="en-US" b="1" lang="zh-CN" sz="1600">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sp>
          <p:nvSpPr>
            <p:cNvPr id="34" name="TextBox 53"/>
            <p:cNvSpPr txBox="1"/>
            <p:nvPr/>
          </p:nvSpPr>
          <p:spPr>
            <a:xfrm>
              <a:off x="746618" y="5049180"/>
              <a:ext cx="2150660" cy="1067458"/>
            </a:xfrm>
            <a:prstGeom prst="rect">
              <a:avLst/>
            </a:prstGeom>
            <a:noFill/>
          </p:spPr>
          <p:txBody>
            <a:bodyPr anchor="t" anchorCtr="1" wrap="square">
              <a:normAutofit/>
            </a:bodyPr>
            <a:lstStyle/>
            <a:p>
              <a:pPr algn="ctr" defTabSz="1625519">
                <a:lnSpc>
                  <a:spcPct val="120000"/>
                </a:lnSpc>
                <a:spcBef>
                  <a:spcPct val="0"/>
                </a:spcBef>
                <a:defRPr/>
              </a:pPr>
              <a:r>
                <a:rPr altLang="en-US" lang="zh-CN"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 </a:t>
              </a:r>
              <a:br>
                <a:rPr altLang="en-US" lang="zh-CN"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br>
              <a:r>
                <a:rPr altLang="en-US" lang="zh-CN"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（建议使用主题字体） </a:t>
              </a:r>
            </a:p>
          </p:txBody>
        </p:sp>
      </p:grpSp>
      <p:grpSp>
        <p:nvGrpSpPr>
          <p:cNvPr id="14" name="Group 54"/>
          <p:cNvGrpSpPr/>
          <p:nvPr/>
        </p:nvGrpSpPr>
        <p:grpSpPr>
          <a:xfrm>
            <a:off x="9231210" y="4538473"/>
            <a:ext cx="2150660" cy="1578167"/>
            <a:chOff x="746618" y="4538472"/>
            <a:chExt cx="2150660" cy="1578166"/>
          </a:xfrm>
        </p:grpSpPr>
        <p:sp>
          <p:nvSpPr>
            <p:cNvPr id="31" name="TextBox 55"/>
            <p:cNvSpPr txBox="1"/>
            <p:nvPr/>
          </p:nvSpPr>
          <p:spPr>
            <a:xfrm>
              <a:off x="746618" y="4538472"/>
              <a:ext cx="2150660" cy="510708"/>
            </a:xfrm>
            <a:prstGeom prst="rect">
              <a:avLst/>
            </a:prstGeom>
            <a:noFill/>
          </p:spPr>
          <p:txBody>
            <a:bodyPr anchor="b" anchorCtr="1" bIns="0" lIns="0" rIns="0" tIns="0" wrap="none">
              <a:normAutofit/>
            </a:bodyPr>
            <a:lstStyle/>
            <a:p>
              <a:pPr algn="ctr">
                <a:spcBef>
                  <a:spcPct val="0"/>
                </a:spcBef>
              </a:pPr>
              <a:r>
                <a:rPr altLang="en-US" b="1" lang="zh-CN" sz="1600">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sp>
          <p:nvSpPr>
            <p:cNvPr id="32" name="TextBox 56"/>
            <p:cNvSpPr txBox="1"/>
            <p:nvPr/>
          </p:nvSpPr>
          <p:spPr>
            <a:xfrm>
              <a:off x="746618" y="5049180"/>
              <a:ext cx="2150660" cy="1067458"/>
            </a:xfrm>
            <a:prstGeom prst="rect">
              <a:avLst/>
            </a:prstGeom>
            <a:noFill/>
          </p:spPr>
          <p:txBody>
            <a:bodyPr anchor="t" anchorCtr="1" wrap="square">
              <a:normAutofit/>
            </a:bodyPr>
            <a:lstStyle/>
            <a:p>
              <a:pPr algn="ctr" defTabSz="1625519">
                <a:lnSpc>
                  <a:spcPct val="120000"/>
                </a:lnSpc>
                <a:spcBef>
                  <a:spcPct val="0"/>
                </a:spcBef>
                <a:defRPr/>
              </a:pPr>
              <a:r>
                <a:rPr altLang="en-US" lang="zh-CN"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 </a:t>
              </a:r>
              <a:br>
                <a:rPr altLang="en-US" lang="zh-CN"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br>
              <a:r>
                <a:rPr altLang="en-US" lang="zh-CN"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（建议使用主题字体） </a:t>
              </a:r>
            </a:p>
          </p:txBody>
        </p:sp>
      </p:grpSp>
      <p:grpSp>
        <p:nvGrpSpPr>
          <p:cNvPr id="15" name="Group 57"/>
          <p:cNvGrpSpPr/>
          <p:nvPr/>
        </p:nvGrpSpPr>
        <p:grpSpPr>
          <a:xfrm>
            <a:off x="6194655" y="1309673"/>
            <a:ext cx="5185588" cy="1942707"/>
            <a:chOff x="872966" y="1309673"/>
            <a:chExt cx="5185588" cy="1942707"/>
          </a:xfrm>
        </p:grpSpPr>
        <p:sp>
          <p:nvSpPr>
            <p:cNvPr id="16" name="Rectangle: Rounded Corners 58"/>
            <p:cNvSpPr/>
            <p:nvPr/>
          </p:nvSpPr>
          <p:spPr>
            <a:xfrm>
              <a:off x="872966" y="1309673"/>
              <a:ext cx="5185588" cy="1942707"/>
            </a:xfrm>
            <a:prstGeom prst="roundRect">
              <a:avLst>
                <a:gd fmla="val 5737"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17" name="Group 59"/>
            <p:cNvGrpSpPr/>
            <p:nvPr/>
          </p:nvGrpSpPr>
          <p:grpSpPr>
            <a:xfrm>
              <a:off x="979772" y="1640674"/>
              <a:ext cx="1566851" cy="1378828"/>
              <a:chOff x="3592681" y="1822859"/>
              <a:chExt cx="1440175" cy="1267354"/>
            </a:xfrm>
            <a:solidFill>
              <a:schemeClr val="bg1"/>
            </a:solidFill>
          </p:grpSpPr>
          <p:sp>
            <p:nvSpPr>
              <p:cNvPr id="21" name="Heart 63"/>
              <p:cNvSpPr/>
              <p:nvPr/>
            </p:nvSpPr>
            <p:spPr>
              <a:xfrm>
                <a:off x="3592681" y="1822859"/>
                <a:ext cx="1440175" cy="1267354"/>
              </a:xfrm>
              <a:prstGeom prst="heart">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22" name="Group 64"/>
              <p:cNvGrpSpPr/>
              <p:nvPr/>
            </p:nvGrpSpPr>
            <p:grpSpPr>
              <a:xfrm>
                <a:off x="3719009" y="2089802"/>
                <a:ext cx="1110985" cy="806498"/>
                <a:chOff x="1403615" y="1822859"/>
                <a:chExt cx="1110985" cy="806498"/>
              </a:xfrm>
              <a:grpFill/>
            </p:grpSpPr>
            <p:cxnSp>
              <p:nvCxnSpPr>
                <p:cNvPr id="23" name="Straight Connector 65"/>
                <p:cNvCxnSpPr/>
                <p:nvPr/>
              </p:nvCxnSpPr>
              <p:spPr>
                <a:xfrm>
                  <a:off x="1403615" y="2283715"/>
                  <a:ext cx="172821" cy="0"/>
                </a:xfrm>
                <a:prstGeom prst="line">
                  <a:avLst/>
                </a:prstGeom>
                <a:grpFill/>
                <a:ln cap="rnd"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4" name="Straight Connector 66"/>
                <p:cNvCxnSpPr/>
                <p:nvPr/>
              </p:nvCxnSpPr>
              <p:spPr>
                <a:xfrm flipH="1" flipV="1">
                  <a:off x="1576436" y="1822859"/>
                  <a:ext cx="0" cy="460856"/>
                </a:xfrm>
                <a:prstGeom prst="line">
                  <a:avLst/>
                </a:prstGeom>
                <a:grpFill/>
                <a:ln cap="rnd"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5" name="Straight Connector 67"/>
                <p:cNvCxnSpPr/>
                <p:nvPr/>
              </p:nvCxnSpPr>
              <p:spPr>
                <a:xfrm>
                  <a:off x="1576436" y="1822859"/>
                  <a:ext cx="345642" cy="806498"/>
                </a:xfrm>
                <a:prstGeom prst="line">
                  <a:avLst/>
                </a:prstGeom>
                <a:grpFill/>
                <a:ln cap="rnd"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6" name="Straight Connector 68"/>
                <p:cNvCxnSpPr/>
                <p:nvPr/>
              </p:nvCxnSpPr>
              <p:spPr>
                <a:xfrm flipV="1">
                  <a:off x="1922078" y="2053287"/>
                  <a:ext cx="115214" cy="576070"/>
                </a:xfrm>
                <a:prstGeom prst="line">
                  <a:avLst/>
                </a:prstGeom>
                <a:grpFill/>
                <a:ln cap="rnd"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7" name="Straight Connector 69"/>
                <p:cNvCxnSpPr/>
                <p:nvPr/>
              </p:nvCxnSpPr>
              <p:spPr>
                <a:xfrm>
                  <a:off x="2037292" y="2053287"/>
                  <a:ext cx="115214" cy="345642"/>
                </a:xfrm>
                <a:prstGeom prst="line">
                  <a:avLst/>
                </a:prstGeom>
                <a:grpFill/>
                <a:ln cap="rnd"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8" name="Straight Connector 70"/>
                <p:cNvCxnSpPr/>
                <p:nvPr/>
              </p:nvCxnSpPr>
              <p:spPr>
                <a:xfrm flipV="1">
                  <a:off x="2152506" y="2168501"/>
                  <a:ext cx="115214" cy="230428"/>
                </a:xfrm>
                <a:prstGeom prst="line">
                  <a:avLst/>
                </a:prstGeom>
                <a:grpFill/>
                <a:ln cap="rnd"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9" name="Straight Connector 71"/>
                <p:cNvCxnSpPr/>
                <p:nvPr/>
              </p:nvCxnSpPr>
              <p:spPr>
                <a:xfrm>
                  <a:off x="2267720" y="2168501"/>
                  <a:ext cx="57607" cy="57607"/>
                </a:xfrm>
                <a:prstGeom prst="line">
                  <a:avLst/>
                </a:prstGeom>
                <a:grpFill/>
                <a:ln cap="rnd"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0" name="Straight Connector 72"/>
                <p:cNvCxnSpPr/>
                <p:nvPr/>
              </p:nvCxnSpPr>
              <p:spPr>
                <a:xfrm>
                  <a:off x="2325327" y="2226108"/>
                  <a:ext cx="189273" cy="0"/>
                </a:xfrm>
                <a:prstGeom prst="line">
                  <a:avLst/>
                </a:prstGeom>
                <a:grpFill/>
                <a:ln cap="rnd" w="38100">
                  <a:solidFill>
                    <a:schemeClr val="accent3"/>
                  </a:solidFill>
                  <a:tailEnd type="oval"/>
                </a:ln>
              </p:spPr>
              <p:style>
                <a:lnRef idx="1">
                  <a:schemeClr val="accent1"/>
                </a:lnRef>
                <a:fillRef idx="0">
                  <a:schemeClr val="accent1"/>
                </a:fillRef>
                <a:effectRef idx="0">
                  <a:schemeClr val="accent1"/>
                </a:effectRef>
                <a:fontRef idx="minor">
                  <a:schemeClr val="tx1"/>
                </a:fontRef>
              </p:style>
            </p:cxnSp>
          </p:grpSp>
        </p:grpSp>
        <p:grpSp>
          <p:nvGrpSpPr>
            <p:cNvPr id="18" name="Group 60"/>
            <p:cNvGrpSpPr/>
            <p:nvPr/>
          </p:nvGrpSpPr>
          <p:grpSpPr>
            <a:xfrm>
              <a:off x="2612666" y="1908492"/>
              <a:ext cx="3445887" cy="748988"/>
              <a:chOff x="2612666" y="1643152"/>
              <a:chExt cx="3445887" cy="748988"/>
            </a:xfrm>
          </p:grpSpPr>
          <p:sp>
            <p:nvSpPr>
              <p:cNvPr id="19" name="TextBox 61"/>
              <p:cNvSpPr txBox="1"/>
              <p:nvPr/>
            </p:nvSpPr>
            <p:spPr>
              <a:xfrm>
                <a:off x="2612666" y="1930475"/>
                <a:ext cx="3445887" cy="461665"/>
              </a:xfrm>
              <a:prstGeom prst="rect">
                <a:avLst/>
              </a:prstGeom>
              <a:noFill/>
            </p:spPr>
            <p:txBody>
              <a:bodyPr bIns="0" lIns="0" rIns="0" tIns="0" wrap="square">
                <a:normAutofit fontScale="77500" lnSpcReduction="20000"/>
              </a:bodyPr>
              <a:lstStyle/>
              <a:p>
                <a:pPr defTabSz="1625519">
                  <a:lnSpc>
                    <a:spcPct val="120000"/>
                  </a:lnSpc>
                  <a:spcBef>
                    <a:spcPct val="0"/>
                  </a:spcBef>
                  <a:defRPr/>
                </a:pPr>
                <a:r>
                  <a:rPr altLang="en-US"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br>
                  <a:rPr altLang="en-US"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br>
                <a:r>
                  <a:rPr altLang="en-US"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如需更改请在（设置形状格式）菜单下（文本选项）中调整</a:t>
                </a:r>
              </a:p>
            </p:txBody>
          </p:sp>
          <p:sp>
            <p:nvSpPr>
              <p:cNvPr id="20" name="Rectangle 62"/>
              <p:cNvSpPr/>
              <p:nvPr/>
            </p:nvSpPr>
            <p:spPr>
              <a:xfrm>
                <a:off x="2612666" y="1643152"/>
                <a:ext cx="1433085" cy="287323"/>
              </a:xfrm>
              <a:prstGeom prst="rect">
                <a:avLst/>
              </a:prstGeom>
            </p:spPr>
            <p:txBody>
              <a:bodyPr anchor="ctr" bIns="0" lIns="0" rIns="0" tIns="0" wrap="none">
                <a:normAutofit fontScale="85000" lnSpcReduction="20000"/>
              </a:bodyPr>
              <a:lstStyle/>
              <a:p>
                <a:r>
                  <a:rPr altLang="en-US" b="1" lang="zh-CN" sz="2489">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grpSp>
      </p:grpSp>
      <p:sp>
        <p:nvSpPr>
          <p:cNvPr id="68" name="文本框 10">
            <a:extLst>
              <a:ext uri="{FF2B5EF4-FFF2-40B4-BE49-F238E27FC236}">
                <a16:creationId xmlns:a16="http://schemas.microsoft.com/office/drawing/2014/main" id="{17B84519-7464-4C29-8F83-11A0F3A9FD0F}"/>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69" name="矩形 1">
            <a:extLst>
              <a:ext uri="{FF2B5EF4-FFF2-40B4-BE49-F238E27FC236}">
                <a16:creationId xmlns:a16="http://schemas.microsoft.com/office/drawing/2014/main" id="{FFEC862C-A5D3-4945-9114-7AF2C6FEC501}"/>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1522899206"/>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1">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ppt_x"/>
                                          </p:val>
                                        </p:tav>
                                        <p:tav tm="100000">
                                          <p:val>
                                            <p:strVal val="#ppt_x"/>
                                          </p:val>
                                        </p:tav>
                                      </p:tavLst>
                                    </p:anim>
                                    <p:anim calcmode="lin" valueType="num">
                                      <p:cBhvr additive="base">
                                        <p:cTn dur="500" fill="hold" id="8"/>
                                        <p:tgtEl>
                                          <p:spTgt spid="4"/>
                                        </p:tgtEl>
                                        <p:attrNameLst>
                                          <p:attrName>ppt_y</p:attrName>
                                        </p:attrNameLst>
                                      </p:cBhvr>
                                      <p:tavLst>
                                        <p:tav tm="0">
                                          <p:val>
                                            <p:strVal val="0-#ppt_h/2"/>
                                          </p:val>
                                        </p:tav>
                                        <p:tav tm="100000">
                                          <p:val>
                                            <p:strVal val="#ppt_y"/>
                                          </p:val>
                                        </p:tav>
                                      </p:tavLst>
                                    </p:anim>
                                  </p:childTnLst>
                                </p:cTn>
                              </p:par>
                              <p:par>
                                <p:cTn fill="hold" id="9" nodeType="withEffect" presetClass="entr" presetID="2" presetSubtype="1">
                                  <p:stCondLst>
                                    <p:cond delay="0"/>
                                  </p:stCondLst>
                                  <p:childTnLst>
                                    <p:set>
                                      <p:cBhvr>
                                        <p:cTn dur="1" fill="hold" id="10">
                                          <p:stCondLst>
                                            <p:cond delay="0"/>
                                          </p:stCondLst>
                                        </p:cTn>
                                        <p:tgtEl>
                                          <p:spTgt spid="15"/>
                                        </p:tgtEl>
                                        <p:attrNameLst>
                                          <p:attrName>style.visibility</p:attrName>
                                        </p:attrNameLst>
                                      </p:cBhvr>
                                      <p:to>
                                        <p:strVal val="visible"/>
                                      </p:to>
                                    </p:set>
                                    <p:anim calcmode="lin" valueType="num">
                                      <p:cBhvr additive="base">
                                        <p:cTn dur="500" fill="hold" id="11"/>
                                        <p:tgtEl>
                                          <p:spTgt spid="15"/>
                                        </p:tgtEl>
                                        <p:attrNameLst>
                                          <p:attrName>ppt_x</p:attrName>
                                        </p:attrNameLst>
                                      </p:cBhvr>
                                      <p:tavLst>
                                        <p:tav tm="0">
                                          <p:val>
                                            <p:strVal val="#ppt_x"/>
                                          </p:val>
                                        </p:tav>
                                        <p:tav tm="100000">
                                          <p:val>
                                            <p:strVal val="#ppt_x"/>
                                          </p:val>
                                        </p:tav>
                                      </p:tavLst>
                                    </p:anim>
                                    <p:anim calcmode="lin" valueType="num">
                                      <p:cBhvr additive="base">
                                        <p:cTn dur="500" fill="hold" id="12"/>
                                        <p:tgtEl>
                                          <p:spTgt spid="15"/>
                                        </p:tgtEl>
                                        <p:attrNameLst>
                                          <p:attrName>ppt_y</p:attrName>
                                        </p:attrNameLst>
                                      </p:cBhvr>
                                      <p:tavLst>
                                        <p:tav tm="0">
                                          <p:val>
                                            <p:strVal val="0-#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42" presetSubtype="0">
                                  <p:stCondLst>
                                    <p:cond delay="0"/>
                                  </p:stCondLst>
                                  <p:childTnLst>
                                    <p:set>
                                      <p:cBhvr>
                                        <p:cTn dur="1" fill="hold" id="16">
                                          <p:stCondLst>
                                            <p:cond delay="0"/>
                                          </p:stCondLst>
                                        </p:cTn>
                                        <p:tgtEl>
                                          <p:spTgt spid="5"/>
                                        </p:tgtEl>
                                        <p:attrNameLst>
                                          <p:attrName>style.visibility</p:attrName>
                                        </p:attrNameLst>
                                      </p:cBhvr>
                                      <p:to>
                                        <p:strVal val="visible"/>
                                      </p:to>
                                    </p:set>
                                    <p:animEffect filter="fade" transition="in">
                                      <p:cBhvr>
                                        <p:cTn dur="1000" id="17"/>
                                        <p:tgtEl>
                                          <p:spTgt spid="5"/>
                                        </p:tgtEl>
                                      </p:cBhvr>
                                    </p:animEffect>
                                    <p:anim calcmode="lin" valueType="num">
                                      <p:cBhvr>
                                        <p:cTn dur="1000" fill="hold" id="18"/>
                                        <p:tgtEl>
                                          <p:spTgt spid="5"/>
                                        </p:tgtEl>
                                        <p:attrNameLst>
                                          <p:attrName>ppt_x</p:attrName>
                                        </p:attrNameLst>
                                      </p:cBhvr>
                                      <p:tavLst>
                                        <p:tav tm="0">
                                          <p:val>
                                            <p:strVal val="#ppt_x"/>
                                          </p:val>
                                        </p:tav>
                                        <p:tav tm="100000">
                                          <p:val>
                                            <p:strVal val="#ppt_x"/>
                                          </p:val>
                                        </p:tav>
                                      </p:tavLst>
                                    </p:anim>
                                    <p:anim calcmode="lin" valueType="num">
                                      <p:cBhvr>
                                        <p:cTn dur="1000" fill="hold" id="19"/>
                                        <p:tgtEl>
                                          <p:spTgt spid="5"/>
                                        </p:tgtEl>
                                        <p:attrNameLst>
                                          <p:attrName>ppt_y</p:attrName>
                                        </p:attrNameLst>
                                      </p:cBhvr>
                                      <p:tavLst>
                                        <p:tav tm="0">
                                          <p:val>
                                            <p:strVal val="#ppt_y+.1"/>
                                          </p:val>
                                        </p:tav>
                                        <p:tav tm="100000">
                                          <p:val>
                                            <p:strVal val="#ppt_y"/>
                                          </p:val>
                                        </p:tav>
                                      </p:tavLst>
                                    </p:anim>
                                  </p:childTnLst>
                                </p:cTn>
                              </p:par>
                              <p:par>
                                <p:cTn fill="hold" id="20" nodeType="withEffect" presetClass="entr" presetID="42" presetSubtype="0">
                                  <p:stCondLst>
                                    <p:cond delay="0"/>
                                  </p:stCondLst>
                                  <p:childTnLst>
                                    <p:set>
                                      <p:cBhvr>
                                        <p:cTn dur="1" fill="hold" id="21">
                                          <p:stCondLst>
                                            <p:cond delay="0"/>
                                          </p:stCondLst>
                                        </p:cTn>
                                        <p:tgtEl>
                                          <p:spTgt spid="6"/>
                                        </p:tgtEl>
                                        <p:attrNameLst>
                                          <p:attrName>style.visibility</p:attrName>
                                        </p:attrNameLst>
                                      </p:cBhvr>
                                      <p:to>
                                        <p:strVal val="visible"/>
                                      </p:to>
                                    </p:set>
                                    <p:animEffect filter="fade" transition="in">
                                      <p:cBhvr>
                                        <p:cTn dur="1000" id="22"/>
                                        <p:tgtEl>
                                          <p:spTgt spid="6"/>
                                        </p:tgtEl>
                                      </p:cBhvr>
                                    </p:animEffect>
                                    <p:anim calcmode="lin" valueType="num">
                                      <p:cBhvr>
                                        <p:cTn dur="1000" fill="hold" id="23"/>
                                        <p:tgtEl>
                                          <p:spTgt spid="6"/>
                                        </p:tgtEl>
                                        <p:attrNameLst>
                                          <p:attrName>ppt_x</p:attrName>
                                        </p:attrNameLst>
                                      </p:cBhvr>
                                      <p:tavLst>
                                        <p:tav tm="0">
                                          <p:val>
                                            <p:strVal val="#ppt_x"/>
                                          </p:val>
                                        </p:tav>
                                        <p:tav tm="100000">
                                          <p:val>
                                            <p:strVal val="#ppt_x"/>
                                          </p:val>
                                        </p:tav>
                                      </p:tavLst>
                                    </p:anim>
                                    <p:anim calcmode="lin" valueType="num">
                                      <p:cBhvr>
                                        <p:cTn dur="1000" fill="hold" id="24"/>
                                        <p:tgtEl>
                                          <p:spTgt spid="6"/>
                                        </p:tgtEl>
                                        <p:attrNameLst>
                                          <p:attrName>ppt_y</p:attrName>
                                        </p:attrNameLst>
                                      </p:cBhvr>
                                      <p:tavLst>
                                        <p:tav tm="0">
                                          <p:val>
                                            <p:strVal val="#ppt_y+.1"/>
                                          </p:val>
                                        </p:tav>
                                        <p:tav tm="100000">
                                          <p:val>
                                            <p:strVal val="#ppt_y"/>
                                          </p:val>
                                        </p:tav>
                                      </p:tavLst>
                                    </p:anim>
                                  </p:childTnLst>
                                </p:cTn>
                              </p:par>
                              <p:par>
                                <p:cTn fill="hold" grpId="0" id="25" nodeType="withEffect" presetClass="entr" presetID="42" presetSubtype="0">
                                  <p:stCondLst>
                                    <p:cond delay="0"/>
                                  </p:stCondLst>
                                  <p:childTnLst>
                                    <p:set>
                                      <p:cBhvr>
                                        <p:cTn dur="1" fill="hold" id="26">
                                          <p:stCondLst>
                                            <p:cond delay="0"/>
                                          </p:stCondLst>
                                        </p:cTn>
                                        <p:tgtEl>
                                          <p:spTgt spid="7"/>
                                        </p:tgtEl>
                                        <p:attrNameLst>
                                          <p:attrName>style.visibility</p:attrName>
                                        </p:attrNameLst>
                                      </p:cBhvr>
                                      <p:to>
                                        <p:strVal val="visible"/>
                                      </p:to>
                                    </p:set>
                                    <p:animEffect filter="fade" transition="in">
                                      <p:cBhvr>
                                        <p:cTn dur="1000" id="27"/>
                                        <p:tgtEl>
                                          <p:spTgt spid="7"/>
                                        </p:tgtEl>
                                      </p:cBhvr>
                                    </p:animEffect>
                                    <p:anim calcmode="lin" valueType="num">
                                      <p:cBhvr>
                                        <p:cTn dur="1000" fill="hold" id="28"/>
                                        <p:tgtEl>
                                          <p:spTgt spid="7"/>
                                        </p:tgtEl>
                                        <p:attrNameLst>
                                          <p:attrName>ppt_x</p:attrName>
                                        </p:attrNameLst>
                                      </p:cBhvr>
                                      <p:tavLst>
                                        <p:tav tm="0">
                                          <p:val>
                                            <p:strVal val="#ppt_x"/>
                                          </p:val>
                                        </p:tav>
                                        <p:tav tm="100000">
                                          <p:val>
                                            <p:strVal val="#ppt_x"/>
                                          </p:val>
                                        </p:tav>
                                      </p:tavLst>
                                    </p:anim>
                                    <p:anim calcmode="lin" valueType="num">
                                      <p:cBhvr>
                                        <p:cTn dur="1000" fill="hold" id="29"/>
                                        <p:tgtEl>
                                          <p:spTgt spid="7"/>
                                        </p:tgtEl>
                                        <p:attrNameLst>
                                          <p:attrName>ppt_y</p:attrName>
                                        </p:attrNameLst>
                                      </p:cBhvr>
                                      <p:tavLst>
                                        <p:tav tm="0">
                                          <p:val>
                                            <p:strVal val="#ppt_y+.1"/>
                                          </p:val>
                                        </p:tav>
                                        <p:tav tm="100000">
                                          <p:val>
                                            <p:strVal val="#ppt_y"/>
                                          </p:val>
                                        </p:tav>
                                      </p:tavLst>
                                    </p:anim>
                                  </p:childTnLst>
                                </p:cTn>
                              </p:par>
                              <p:par>
                                <p:cTn fill="hold" grpId="0" id="30" nodeType="withEffect" presetClass="entr" presetID="42" presetSubtype="0">
                                  <p:stCondLst>
                                    <p:cond delay="0"/>
                                  </p:stCondLst>
                                  <p:childTnLst>
                                    <p:set>
                                      <p:cBhvr>
                                        <p:cTn dur="1" fill="hold" id="31">
                                          <p:stCondLst>
                                            <p:cond delay="0"/>
                                          </p:stCondLst>
                                        </p:cTn>
                                        <p:tgtEl>
                                          <p:spTgt spid="8"/>
                                        </p:tgtEl>
                                        <p:attrNameLst>
                                          <p:attrName>style.visibility</p:attrName>
                                        </p:attrNameLst>
                                      </p:cBhvr>
                                      <p:to>
                                        <p:strVal val="visible"/>
                                      </p:to>
                                    </p:set>
                                    <p:animEffect filter="fade" transition="in">
                                      <p:cBhvr>
                                        <p:cTn dur="1000" id="32"/>
                                        <p:tgtEl>
                                          <p:spTgt spid="8"/>
                                        </p:tgtEl>
                                      </p:cBhvr>
                                    </p:animEffect>
                                    <p:anim calcmode="lin" valueType="num">
                                      <p:cBhvr>
                                        <p:cTn dur="1000" fill="hold" id="33"/>
                                        <p:tgtEl>
                                          <p:spTgt spid="8"/>
                                        </p:tgtEl>
                                        <p:attrNameLst>
                                          <p:attrName>ppt_x</p:attrName>
                                        </p:attrNameLst>
                                      </p:cBhvr>
                                      <p:tavLst>
                                        <p:tav tm="0">
                                          <p:val>
                                            <p:strVal val="#ppt_x"/>
                                          </p:val>
                                        </p:tav>
                                        <p:tav tm="100000">
                                          <p:val>
                                            <p:strVal val="#ppt_x"/>
                                          </p:val>
                                        </p:tav>
                                      </p:tavLst>
                                    </p:anim>
                                    <p:anim calcmode="lin" valueType="num">
                                      <p:cBhvr>
                                        <p:cTn dur="1000" fill="hold" id="34"/>
                                        <p:tgtEl>
                                          <p:spTgt spid="8"/>
                                        </p:tgtEl>
                                        <p:attrNameLst>
                                          <p:attrName>ppt_y</p:attrName>
                                        </p:attrNameLst>
                                      </p:cBhvr>
                                      <p:tavLst>
                                        <p:tav tm="0">
                                          <p:val>
                                            <p:strVal val="#ppt_y+.1"/>
                                          </p:val>
                                        </p:tav>
                                        <p:tav tm="100000">
                                          <p:val>
                                            <p:strVal val="#ppt_y"/>
                                          </p:val>
                                        </p:tav>
                                      </p:tavLst>
                                    </p:anim>
                                  </p:childTnLst>
                                </p:cTn>
                              </p:par>
                              <p:par>
                                <p:cTn fill="hold" id="35" nodeType="withEffect" presetClass="entr" presetID="42" presetSubtype="0">
                                  <p:stCondLst>
                                    <p:cond delay="0"/>
                                  </p:stCondLst>
                                  <p:childTnLst>
                                    <p:set>
                                      <p:cBhvr>
                                        <p:cTn dur="1" fill="hold" id="36">
                                          <p:stCondLst>
                                            <p:cond delay="0"/>
                                          </p:stCondLst>
                                        </p:cTn>
                                        <p:tgtEl>
                                          <p:spTgt spid="9"/>
                                        </p:tgtEl>
                                        <p:attrNameLst>
                                          <p:attrName>style.visibility</p:attrName>
                                        </p:attrNameLst>
                                      </p:cBhvr>
                                      <p:to>
                                        <p:strVal val="visible"/>
                                      </p:to>
                                    </p:set>
                                    <p:animEffect filter="fade" transition="in">
                                      <p:cBhvr>
                                        <p:cTn dur="1000" id="37"/>
                                        <p:tgtEl>
                                          <p:spTgt spid="9"/>
                                        </p:tgtEl>
                                      </p:cBhvr>
                                    </p:animEffect>
                                    <p:anim calcmode="lin" valueType="num">
                                      <p:cBhvr>
                                        <p:cTn dur="1000" fill="hold" id="38"/>
                                        <p:tgtEl>
                                          <p:spTgt spid="9"/>
                                        </p:tgtEl>
                                        <p:attrNameLst>
                                          <p:attrName>ppt_x</p:attrName>
                                        </p:attrNameLst>
                                      </p:cBhvr>
                                      <p:tavLst>
                                        <p:tav tm="0">
                                          <p:val>
                                            <p:strVal val="#ppt_x"/>
                                          </p:val>
                                        </p:tav>
                                        <p:tav tm="100000">
                                          <p:val>
                                            <p:strVal val="#ppt_x"/>
                                          </p:val>
                                        </p:tav>
                                      </p:tavLst>
                                    </p:anim>
                                    <p:anim calcmode="lin" valueType="num">
                                      <p:cBhvr>
                                        <p:cTn dur="1000" fill="hold" id="39"/>
                                        <p:tgtEl>
                                          <p:spTgt spid="9"/>
                                        </p:tgtEl>
                                        <p:attrNameLst>
                                          <p:attrName>ppt_y</p:attrName>
                                        </p:attrNameLst>
                                      </p:cBhvr>
                                      <p:tavLst>
                                        <p:tav tm="0">
                                          <p:val>
                                            <p:strVal val="#ppt_y+.1"/>
                                          </p:val>
                                        </p:tav>
                                        <p:tav tm="100000">
                                          <p:val>
                                            <p:strVal val="#ppt_y"/>
                                          </p:val>
                                        </p:tav>
                                      </p:tavLst>
                                    </p:anim>
                                  </p:childTnLst>
                                </p:cTn>
                              </p:par>
                              <p:par>
                                <p:cTn fill="hold" id="40" nodeType="withEffect" presetClass="entr" presetID="42" presetSubtype="0">
                                  <p:stCondLst>
                                    <p:cond delay="0"/>
                                  </p:stCondLst>
                                  <p:childTnLst>
                                    <p:set>
                                      <p:cBhvr>
                                        <p:cTn dur="1" fill="hold" id="41">
                                          <p:stCondLst>
                                            <p:cond delay="0"/>
                                          </p:stCondLst>
                                        </p:cTn>
                                        <p:tgtEl>
                                          <p:spTgt spid="10"/>
                                        </p:tgtEl>
                                        <p:attrNameLst>
                                          <p:attrName>style.visibility</p:attrName>
                                        </p:attrNameLst>
                                      </p:cBhvr>
                                      <p:to>
                                        <p:strVal val="visible"/>
                                      </p:to>
                                    </p:set>
                                    <p:animEffect filter="fade" transition="in">
                                      <p:cBhvr>
                                        <p:cTn dur="1000" id="42"/>
                                        <p:tgtEl>
                                          <p:spTgt spid="10"/>
                                        </p:tgtEl>
                                      </p:cBhvr>
                                    </p:animEffect>
                                    <p:anim calcmode="lin" valueType="num">
                                      <p:cBhvr>
                                        <p:cTn dur="1000" fill="hold" id="43"/>
                                        <p:tgtEl>
                                          <p:spTgt spid="10"/>
                                        </p:tgtEl>
                                        <p:attrNameLst>
                                          <p:attrName>ppt_x</p:attrName>
                                        </p:attrNameLst>
                                      </p:cBhvr>
                                      <p:tavLst>
                                        <p:tav tm="0">
                                          <p:val>
                                            <p:strVal val="#ppt_x"/>
                                          </p:val>
                                        </p:tav>
                                        <p:tav tm="100000">
                                          <p:val>
                                            <p:strVal val="#ppt_x"/>
                                          </p:val>
                                        </p:tav>
                                      </p:tavLst>
                                    </p:anim>
                                    <p:anim calcmode="lin" valueType="num">
                                      <p:cBhvr>
                                        <p:cTn dur="1000" fill="hold" id="44"/>
                                        <p:tgtEl>
                                          <p:spTgt spid="10"/>
                                        </p:tgtEl>
                                        <p:attrNameLst>
                                          <p:attrName>ppt_y</p:attrName>
                                        </p:attrNameLst>
                                      </p:cBhvr>
                                      <p:tavLst>
                                        <p:tav tm="0">
                                          <p:val>
                                            <p:strVal val="#ppt_y+.1"/>
                                          </p:val>
                                        </p:tav>
                                        <p:tav tm="100000">
                                          <p:val>
                                            <p:strVal val="#ppt_y"/>
                                          </p:val>
                                        </p:tav>
                                      </p:tavLst>
                                    </p:anim>
                                  </p:childTnLst>
                                </p:cTn>
                              </p:par>
                              <p:par>
                                <p:cTn fill="hold" id="45" nodeType="withEffect" presetClass="entr" presetID="42" presetSubtype="0">
                                  <p:stCondLst>
                                    <p:cond delay="0"/>
                                  </p:stCondLst>
                                  <p:childTnLst>
                                    <p:set>
                                      <p:cBhvr>
                                        <p:cTn dur="1" fill="hold" id="46">
                                          <p:stCondLst>
                                            <p:cond delay="0"/>
                                          </p:stCondLst>
                                        </p:cTn>
                                        <p:tgtEl>
                                          <p:spTgt spid="11"/>
                                        </p:tgtEl>
                                        <p:attrNameLst>
                                          <p:attrName>style.visibility</p:attrName>
                                        </p:attrNameLst>
                                      </p:cBhvr>
                                      <p:to>
                                        <p:strVal val="visible"/>
                                      </p:to>
                                    </p:set>
                                    <p:animEffect filter="fade" transition="in">
                                      <p:cBhvr>
                                        <p:cTn dur="1000" id="47"/>
                                        <p:tgtEl>
                                          <p:spTgt spid="11"/>
                                        </p:tgtEl>
                                      </p:cBhvr>
                                    </p:animEffect>
                                    <p:anim calcmode="lin" valueType="num">
                                      <p:cBhvr>
                                        <p:cTn dur="1000" fill="hold" id="48"/>
                                        <p:tgtEl>
                                          <p:spTgt spid="11"/>
                                        </p:tgtEl>
                                        <p:attrNameLst>
                                          <p:attrName>ppt_x</p:attrName>
                                        </p:attrNameLst>
                                      </p:cBhvr>
                                      <p:tavLst>
                                        <p:tav tm="0">
                                          <p:val>
                                            <p:strVal val="#ppt_x"/>
                                          </p:val>
                                        </p:tav>
                                        <p:tav tm="100000">
                                          <p:val>
                                            <p:strVal val="#ppt_x"/>
                                          </p:val>
                                        </p:tav>
                                      </p:tavLst>
                                    </p:anim>
                                    <p:anim calcmode="lin" valueType="num">
                                      <p:cBhvr>
                                        <p:cTn dur="1000" fill="hold" id="49"/>
                                        <p:tgtEl>
                                          <p:spTgt spid="11"/>
                                        </p:tgtEl>
                                        <p:attrNameLst>
                                          <p:attrName>ppt_y</p:attrName>
                                        </p:attrNameLst>
                                      </p:cBhvr>
                                      <p:tavLst>
                                        <p:tav tm="0">
                                          <p:val>
                                            <p:strVal val="#ppt_y+.1"/>
                                          </p:val>
                                        </p:tav>
                                        <p:tav tm="100000">
                                          <p:val>
                                            <p:strVal val="#ppt_y"/>
                                          </p:val>
                                        </p:tav>
                                      </p:tavLst>
                                    </p:anim>
                                  </p:childTnLst>
                                </p:cTn>
                              </p:par>
                              <p:par>
                                <p:cTn fill="hold" id="50" nodeType="withEffect" presetClass="entr" presetID="42" presetSubtype="0">
                                  <p:stCondLst>
                                    <p:cond delay="0"/>
                                  </p:stCondLst>
                                  <p:childTnLst>
                                    <p:set>
                                      <p:cBhvr>
                                        <p:cTn dur="1" fill="hold" id="51">
                                          <p:stCondLst>
                                            <p:cond delay="0"/>
                                          </p:stCondLst>
                                        </p:cTn>
                                        <p:tgtEl>
                                          <p:spTgt spid="12"/>
                                        </p:tgtEl>
                                        <p:attrNameLst>
                                          <p:attrName>style.visibility</p:attrName>
                                        </p:attrNameLst>
                                      </p:cBhvr>
                                      <p:to>
                                        <p:strVal val="visible"/>
                                      </p:to>
                                    </p:set>
                                    <p:animEffect filter="fade" transition="in">
                                      <p:cBhvr>
                                        <p:cTn dur="1000" id="52"/>
                                        <p:tgtEl>
                                          <p:spTgt spid="12"/>
                                        </p:tgtEl>
                                      </p:cBhvr>
                                    </p:animEffect>
                                    <p:anim calcmode="lin" valueType="num">
                                      <p:cBhvr>
                                        <p:cTn dur="1000" fill="hold" id="53"/>
                                        <p:tgtEl>
                                          <p:spTgt spid="12"/>
                                        </p:tgtEl>
                                        <p:attrNameLst>
                                          <p:attrName>ppt_x</p:attrName>
                                        </p:attrNameLst>
                                      </p:cBhvr>
                                      <p:tavLst>
                                        <p:tav tm="0">
                                          <p:val>
                                            <p:strVal val="#ppt_x"/>
                                          </p:val>
                                        </p:tav>
                                        <p:tav tm="100000">
                                          <p:val>
                                            <p:strVal val="#ppt_x"/>
                                          </p:val>
                                        </p:tav>
                                      </p:tavLst>
                                    </p:anim>
                                    <p:anim calcmode="lin" valueType="num">
                                      <p:cBhvr>
                                        <p:cTn dur="1000" fill="hold" id="54"/>
                                        <p:tgtEl>
                                          <p:spTgt spid="12"/>
                                        </p:tgtEl>
                                        <p:attrNameLst>
                                          <p:attrName>ppt_y</p:attrName>
                                        </p:attrNameLst>
                                      </p:cBhvr>
                                      <p:tavLst>
                                        <p:tav tm="0">
                                          <p:val>
                                            <p:strVal val="#ppt_y+.1"/>
                                          </p:val>
                                        </p:tav>
                                        <p:tav tm="100000">
                                          <p:val>
                                            <p:strVal val="#ppt_y"/>
                                          </p:val>
                                        </p:tav>
                                      </p:tavLst>
                                    </p:anim>
                                  </p:childTnLst>
                                </p:cTn>
                              </p:par>
                              <p:par>
                                <p:cTn fill="hold" id="55" nodeType="withEffect" presetClass="entr" presetID="42" presetSubtype="0">
                                  <p:stCondLst>
                                    <p:cond delay="0"/>
                                  </p:stCondLst>
                                  <p:childTnLst>
                                    <p:set>
                                      <p:cBhvr>
                                        <p:cTn dur="1" fill="hold" id="56">
                                          <p:stCondLst>
                                            <p:cond delay="0"/>
                                          </p:stCondLst>
                                        </p:cTn>
                                        <p:tgtEl>
                                          <p:spTgt spid="13"/>
                                        </p:tgtEl>
                                        <p:attrNameLst>
                                          <p:attrName>style.visibility</p:attrName>
                                        </p:attrNameLst>
                                      </p:cBhvr>
                                      <p:to>
                                        <p:strVal val="visible"/>
                                      </p:to>
                                    </p:set>
                                    <p:animEffect filter="fade" transition="in">
                                      <p:cBhvr>
                                        <p:cTn dur="1000" id="57"/>
                                        <p:tgtEl>
                                          <p:spTgt spid="13"/>
                                        </p:tgtEl>
                                      </p:cBhvr>
                                    </p:animEffect>
                                    <p:anim calcmode="lin" valueType="num">
                                      <p:cBhvr>
                                        <p:cTn dur="1000" fill="hold" id="58"/>
                                        <p:tgtEl>
                                          <p:spTgt spid="13"/>
                                        </p:tgtEl>
                                        <p:attrNameLst>
                                          <p:attrName>ppt_x</p:attrName>
                                        </p:attrNameLst>
                                      </p:cBhvr>
                                      <p:tavLst>
                                        <p:tav tm="0">
                                          <p:val>
                                            <p:strVal val="#ppt_x"/>
                                          </p:val>
                                        </p:tav>
                                        <p:tav tm="100000">
                                          <p:val>
                                            <p:strVal val="#ppt_x"/>
                                          </p:val>
                                        </p:tav>
                                      </p:tavLst>
                                    </p:anim>
                                    <p:anim calcmode="lin" valueType="num">
                                      <p:cBhvr>
                                        <p:cTn dur="1000" fill="hold" id="59"/>
                                        <p:tgtEl>
                                          <p:spTgt spid="13"/>
                                        </p:tgtEl>
                                        <p:attrNameLst>
                                          <p:attrName>ppt_y</p:attrName>
                                        </p:attrNameLst>
                                      </p:cBhvr>
                                      <p:tavLst>
                                        <p:tav tm="0">
                                          <p:val>
                                            <p:strVal val="#ppt_y+.1"/>
                                          </p:val>
                                        </p:tav>
                                        <p:tav tm="100000">
                                          <p:val>
                                            <p:strVal val="#ppt_y"/>
                                          </p:val>
                                        </p:tav>
                                      </p:tavLst>
                                    </p:anim>
                                  </p:childTnLst>
                                </p:cTn>
                              </p:par>
                              <p:par>
                                <p:cTn fill="hold" id="60" nodeType="withEffect" presetClass="entr" presetID="42" presetSubtype="0">
                                  <p:stCondLst>
                                    <p:cond delay="0"/>
                                  </p:stCondLst>
                                  <p:childTnLst>
                                    <p:set>
                                      <p:cBhvr>
                                        <p:cTn dur="1" fill="hold" id="61">
                                          <p:stCondLst>
                                            <p:cond delay="0"/>
                                          </p:stCondLst>
                                        </p:cTn>
                                        <p:tgtEl>
                                          <p:spTgt spid="14"/>
                                        </p:tgtEl>
                                        <p:attrNameLst>
                                          <p:attrName>style.visibility</p:attrName>
                                        </p:attrNameLst>
                                      </p:cBhvr>
                                      <p:to>
                                        <p:strVal val="visible"/>
                                      </p:to>
                                    </p:set>
                                    <p:animEffect filter="fade" transition="in">
                                      <p:cBhvr>
                                        <p:cTn dur="1000" id="62"/>
                                        <p:tgtEl>
                                          <p:spTgt spid="14"/>
                                        </p:tgtEl>
                                      </p:cBhvr>
                                    </p:animEffect>
                                    <p:anim calcmode="lin" valueType="num">
                                      <p:cBhvr>
                                        <p:cTn dur="1000" fill="hold" id="63"/>
                                        <p:tgtEl>
                                          <p:spTgt spid="14"/>
                                        </p:tgtEl>
                                        <p:attrNameLst>
                                          <p:attrName>ppt_x</p:attrName>
                                        </p:attrNameLst>
                                      </p:cBhvr>
                                      <p:tavLst>
                                        <p:tav tm="0">
                                          <p:val>
                                            <p:strVal val="#ppt_x"/>
                                          </p:val>
                                        </p:tav>
                                        <p:tav tm="100000">
                                          <p:val>
                                            <p:strVal val="#ppt_x"/>
                                          </p:val>
                                        </p:tav>
                                      </p:tavLst>
                                    </p:anim>
                                    <p:anim calcmode="lin" valueType="num">
                                      <p:cBhvr>
                                        <p:cTn dur="1000" fill="hold" id="64"/>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p:cNvGrpSpPr/>
          <p:nvPr/>
        </p:nvGrpSpPr>
        <p:grpSpPr>
          <a:xfrm>
            <a:off x="3044798" y="3349353"/>
            <a:ext cx="2209668" cy="1628679"/>
            <a:chOff x="2282892" y="2767021"/>
            <a:chExt cx="1657762" cy="1221509"/>
          </a:xfrm>
        </p:grpSpPr>
        <p:sp>
          <p:nvSpPr>
            <p:cNvPr id="9" name="五边形 8"/>
            <p:cNvSpPr/>
            <p:nvPr/>
          </p:nvSpPr>
          <p:spPr>
            <a:xfrm flipV="1" rot="16200000">
              <a:off x="2501018" y="2548895"/>
              <a:ext cx="1221509" cy="1657762"/>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0" name="矩形 9"/>
            <p:cNvSpPr/>
            <p:nvPr/>
          </p:nvSpPr>
          <p:spPr>
            <a:xfrm>
              <a:off x="2354595" y="3395950"/>
              <a:ext cx="1453732" cy="461665"/>
            </a:xfrm>
            <a:prstGeom prst="rect">
              <a:avLst/>
            </a:prstGeom>
          </p:spPr>
          <p:txBody>
            <a:bodyPr wrap="square">
              <a:noAutofit/>
            </a:bodyPr>
            <a:lstStyle/>
            <a:p>
              <a:pPr algn="ctr">
                <a:defRPr/>
              </a:pPr>
              <a:r>
                <a:rPr altLang="en-US"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添加标题</a:t>
              </a:r>
            </a:p>
          </p:txBody>
        </p:sp>
      </p:grpSp>
      <p:grpSp>
        <p:nvGrpSpPr>
          <p:cNvPr id="11" name="组合 10"/>
          <p:cNvGrpSpPr/>
          <p:nvPr/>
        </p:nvGrpSpPr>
        <p:grpSpPr>
          <a:xfrm>
            <a:off x="5642125" y="3349353"/>
            <a:ext cx="2209668" cy="1628679"/>
            <a:chOff x="4231488" y="2767021"/>
            <a:chExt cx="1657762" cy="1221509"/>
          </a:xfrm>
        </p:grpSpPr>
        <p:sp>
          <p:nvSpPr>
            <p:cNvPr id="12" name="五边形 11"/>
            <p:cNvSpPr/>
            <p:nvPr/>
          </p:nvSpPr>
          <p:spPr>
            <a:xfrm flipV="1" rot="16200000">
              <a:off x="4449614" y="2548895"/>
              <a:ext cx="1221509" cy="1657762"/>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3" name="矩形 12"/>
            <p:cNvSpPr/>
            <p:nvPr/>
          </p:nvSpPr>
          <p:spPr>
            <a:xfrm>
              <a:off x="4333503" y="3289202"/>
              <a:ext cx="1453732" cy="461665"/>
            </a:xfrm>
            <a:prstGeom prst="rect">
              <a:avLst/>
            </a:prstGeom>
          </p:spPr>
          <p:txBody>
            <a:bodyPr wrap="square">
              <a:noAutofit/>
            </a:bodyPr>
            <a:lstStyle/>
            <a:p>
              <a:pPr algn="ctr">
                <a:defRPr/>
              </a:pPr>
              <a:r>
                <a:rPr altLang="en-US"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添加标题</a:t>
              </a:r>
            </a:p>
          </p:txBody>
        </p:sp>
      </p:grpSp>
      <p:grpSp>
        <p:nvGrpSpPr>
          <p:cNvPr id="14" name="组合 13"/>
          <p:cNvGrpSpPr/>
          <p:nvPr/>
        </p:nvGrpSpPr>
        <p:grpSpPr>
          <a:xfrm>
            <a:off x="4343461" y="2360511"/>
            <a:ext cx="2209668" cy="1628679"/>
            <a:chOff x="3257190" y="2025390"/>
            <a:chExt cx="1657762" cy="1221509"/>
          </a:xfrm>
        </p:grpSpPr>
        <p:sp>
          <p:nvSpPr>
            <p:cNvPr id="15" name="五边形 14"/>
            <p:cNvSpPr/>
            <p:nvPr/>
          </p:nvSpPr>
          <p:spPr>
            <a:xfrm rot="5400000">
              <a:off x="3475316" y="1807264"/>
              <a:ext cx="1221509" cy="1657762"/>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6" name="矩形 15"/>
            <p:cNvSpPr/>
            <p:nvPr/>
          </p:nvSpPr>
          <p:spPr>
            <a:xfrm>
              <a:off x="3298587" y="2241715"/>
              <a:ext cx="1514348" cy="461665"/>
            </a:xfrm>
            <a:prstGeom prst="rect">
              <a:avLst/>
            </a:prstGeom>
          </p:spPr>
          <p:txBody>
            <a:bodyPr wrap="square">
              <a:noAutofit/>
            </a:bodyPr>
            <a:lstStyle/>
            <a:p>
              <a:pPr algn="ctr">
                <a:defRPr/>
              </a:pPr>
              <a:r>
                <a:rPr altLang="en-US"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添加标题</a:t>
              </a:r>
            </a:p>
          </p:txBody>
        </p:sp>
      </p:grpSp>
      <p:grpSp>
        <p:nvGrpSpPr>
          <p:cNvPr id="17" name="组合 16"/>
          <p:cNvGrpSpPr/>
          <p:nvPr/>
        </p:nvGrpSpPr>
        <p:grpSpPr>
          <a:xfrm>
            <a:off x="6940790" y="2360511"/>
            <a:ext cx="2209668" cy="1628679"/>
            <a:chOff x="5205788" y="2025390"/>
            <a:chExt cx="1657762" cy="1221509"/>
          </a:xfrm>
        </p:grpSpPr>
        <p:sp>
          <p:nvSpPr>
            <p:cNvPr id="18" name="五边形 17"/>
            <p:cNvSpPr/>
            <p:nvPr/>
          </p:nvSpPr>
          <p:spPr>
            <a:xfrm rot="5400000">
              <a:off x="5423914" y="1807264"/>
              <a:ext cx="1221509" cy="1657762"/>
            </a:xfrm>
            <a:prstGeom prst="homePlat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9" name="矩形 18"/>
            <p:cNvSpPr/>
            <p:nvPr/>
          </p:nvSpPr>
          <p:spPr>
            <a:xfrm>
              <a:off x="5205788" y="2241715"/>
              <a:ext cx="1657762" cy="461665"/>
            </a:xfrm>
            <a:prstGeom prst="rect">
              <a:avLst/>
            </a:prstGeom>
          </p:spPr>
          <p:txBody>
            <a:bodyPr wrap="square">
              <a:noAutofit/>
            </a:bodyPr>
            <a:lstStyle/>
            <a:p>
              <a:pPr algn="ctr">
                <a:defRPr/>
              </a:pPr>
              <a:r>
                <a:rPr altLang="en-US"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添加标题</a:t>
              </a:r>
            </a:p>
          </p:txBody>
        </p:sp>
      </p:grpSp>
      <p:cxnSp>
        <p:nvCxnSpPr>
          <p:cNvPr id="20" name="肘形连接符 19"/>
          <p:cNvCxnSpPr>
            <a:stCxn id="15" idx="1"/>
          </p:cNvCxnSpPr>
          <p:nvPr/>
        </p:nvCxnSpPr>
        <p:spPr>
          <a:xfrm flipV="1" rot="16200000">
            <a:off x="4150176" y="1247779"/>
            <a:ext cx="741973" cy="1483491"/>
          </a:xfrm>
          <a:prstGeom prst="bentConnector2">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1" name="肘形连接符 20"/>
          <p:cNvCxnSpPr/>
          <p:nvPr/>
        </p:nvCxnSpPr>
        <p:spPr>
          <a:xfrm flipH="1" flipV="1" rot="5400000">
            <a:off x="8322974" y="1443254"/>
            <a:ext cx="741973" cy="1112617"/>
          </a:xfrm>
          <a:prstGeom prst="bentConnector2">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2" name="肘形连接符 21"/>
          <p:cNvCxnSpPr>
            <a:stCxn id="9" idx="1"/>
          </p:cNvCxnSpPr>
          <p:nvPr/>
        </p:nvCxnSpPr>
        <p:spPr>
          <a:xfrm rot="5400000">
            <a:off x="3291888" y="4769516"/>
            <a:ext cx="649227" cy="1066259"/>
          </a:xfrm>
          <a:prstGeom prst="bentConnector2">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肘形连接符 22"/>
          <p:cNvCxnSpPr/>
          <p:nvPr/>
        </p:nvCxnSpPr>
        <p:spPr>
          <a:xfrm flipH="1" rot="16200000">
            <a:off x="6937341" y="4787649"/>
            <a:ext cx="639137" cy="1019899"/>
          </a:xfrm>
          <a:prstGeom prst="bentConnector2">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24" name="文本框 81"/>
          <p:cNvSpPr txBox="1">
            <a:spLocks noChangeArrowheads="1"/>
          </p:cNvSpPr>
          <p:nvPr/>
        </p:nvSpPr>
        <p:spPr bwMode="auto">
          <a:xfrm>
            <a:off x="668211" y="1445357"/>
            <a:ext cx="3111205" cy="12963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r">
              <a:spcAft>
                <a:spcPts val="800"/>
              </a:spcAft>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10601030101010101" pitchFamily="2" typeface="FZHei-B01S"/>
              </a:rPr>
              <a:t>输入您的标题</a:t>
            </a:r>
          </a:p>
          <a:p>
            <a:pPr algn="r">
              <a:spcAft>
                <a:spcPts val="800"/>
              </a:spcAft>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10601030101010101" pitchFamily="2" typeface="FZHei-B01S"/>
              </a:rPr>
              <a:t>此处输入您的文本请在此处输入您的文本输入您的文本</a:t>
            </a:r>
          </a:p>
        </p:txBody>
      </p:sp>
      <p:sp>
        <p:nvSpPr>
          <p:cNvPr id="25" name="文本框 81"/>
          <p:cNvSpPr txBox="1">
            <a:spLocks noChangeArrowheads="1"/>
          </p:cNvSpPr>
          <p:nvPr/>
        </p:nvSpPr>
        <p:spPr bwMode="auto">
          <a:xfrm>
            <a:off x="241157" y="4963075"/>
            <a:ext cx="2831127" cy="1117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r">
              <a:spcAft>
                <a:spcPts val="800"/>
              </a:spcAft>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10601030101010101" pitchFamily="2" typeface="FZHei-B01S"/>
              </a:rPr>
              <a:t>输入您的标题</a:t>
            </a:r>
          </a:p>
          <a:p>
            <a:pPr algn="r">
              <a:spcAft>
                <a:spcPts val="800"/>
              </a:spcAft>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10601030101010101" pitchFamily="2" typeface="FZHei-B01S"/>
              </a:rPr>
              <a:t>输入您的文本请在输入您的文本输入您的文本</a:t>
            </a:r>
          </a:p>
        </p:txBody>
      </p:sp>
      <p:sp>
        <p:nvSpPr>
          <p:cNvPr id="26" name="文本框 81"/>
          <p:cNvSpPr txBox="1">
            <a:spLocks noChangeArrowheads="1"/>
          </p:cNvSpPr>
          <p:nvPr/>
        </p:nvSpPr>
        <p:spPr bwMode="auto">
          <a:xfrm>
            <a:off x="9215698" y="1443106"/>
            <a:ext cx="2831127" cy="12058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just">
              <a:spcAft>
                <a:spcPts val="800"/>
              </a:spcAft>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10601030101010101" pitchFamily="2" typeface="FZHei-B01S"/>
              </a:rPr>
              <a:t>输入您的标题</a:t>
            </a:r>
          </a:p>
          <a:p>
            <a:pPr algn="just">
              <a:spcAft>
                <a:spcPts val="800"/>
              </a:spcAft>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10601030101010101" pitchFamily="2" typeface="FZHei-B01S"/>
              </a:rPr>
              <a:t>输入您的文本请在输入您的文本输入您的文本</a:t>
            </a:r>
          </a:p>
        </p:txBody>
      </p:sp>
      <p:sp>
        <p:nvSpPr>
          <p:cNvPr id="27" name="文本框 81"/>
          <p:cNvSpPr txBox="1">
            <a:spLocks noChangeArrowheads="1"/>
          </p:cNvSpPr>
          <p:nvPr/>
        </p:nvSpPr>
        <p:spPr bwMode="auto">
          <a:xfrm>
            <a:off x="7993756" y="5012976"/>
            <a:ext cx="3111205" cy="12963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just">
              <a:spcAft>
                <a:spcPts val="800"/>
              </a:spcAft>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10601030101010101" pitchFamily="2" typeface="FZHei-B01S"/>
              </a:rPr>
              <a:t>输入您的标题</a:t>
            </a:r>
          </a:p>
          <a:p>
            <a:pPr algn="just">
              <a:spcAft>
                <a:spcPts val="800"/>
              </a:spcAft>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10601030101010101" pitchFamily="2" typeface="FZHei-B01S"/>
              </a:rPr>
              <a:t>此处输入您的文本请在此处输入您的文本输入您的文本</a:t>
            </a:r>
          </a:p>
        </p:txBody>
      </p:sp>
      <p:sp>
        <p:nvSpPr>
          <p:cNvPr id="28" name="文本框 10">
            <a:extLst>
              <a:ext uri="{FF2B5EF4-FFF2-40B4-BE49-F238E27FC236}">
                <a16:creationId xmlns:a16="http://schemas.microsoft.com/office/drawing/2014/main" id="{E4DE79B9-EAC3-42B4-A9AE-6BFA61773C77}"/>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29" name="矩形 1">
            <a:extLst>
              <a:ext uri="{FF2B5EF4-FFF2-40B4-BE49-F238E27FC236}">
                <a16:creationId xmlns:a16="http://schemas.microsoft.com/office/drawing/2014/main" id="{F72A7CD6-0EBB-4CE9-840C-B0FDD405CE3E}"/>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146709441"/>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4">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additive="base">
                                        <p:cTn dur="500" fill="hold" id="7"/>
                                        <p:tgtEl>
                                          <p:spTgt spid="8"/>
                                        </p:tgtEl>
                                        <p:attrNameLst>
                                          <p:attrName>ppt_x</p:attrName>
                                        </p:attrNameLst>
                                      </p:cBhvr>
                                      <p:tavLst>
                                        <p:tav tm="0">
                                          <p:val>
                                            <p:strVal val="#ppt_x"/>
                                          </p:val>
                                        </p:tav>
                                        <p:tav tm="100000">
                                          <p:val>
                                            <p:strVal val="#ppt_x"/>
                                          </p:val>
                                        </p:tav>
                                      </p:tavLst>
                                    </p:anim>
                                    <p:anim calcmode="lin" valueType="num">
                                      <p:cBhvr additive="base">
                                        <p:cTn dur="500" fill="hold" id="8"/>
                                        <p:tgtEl>
                                          <p:spTgt spid="8"/>
                                        </p:tgtEl>
                                        <p:attrNameLst>
                                          <p:attrName>ppt_y</p:attrName>
                                        </p:attrNameLst>
                                      </p:cBhvr>
                                      <p:tavLst>
                                        <p:tav tm="0">
                                          <p:val>
                                            <p:strVal val="1+#ppt_h/2"/>
                                          </p:val>
                                        </p:tav>
                                        <p:tav tm="100000">
                                          <p:val>
                                            <p:strVal val="#ppt_y"/>
                                          </p:val>
                                        </p:tav>
                                      </p:tavLst>
                                    </p:anim>
                                  </p:childTnLst>
                                </p:cTn>
                              </p:par>
                              <p:par>
                                <p:cTn fill="hold" id="9" nodeType="withEffect" presetClass="entr" presetID="2" presetSubtype="1">
                                  <p:stCondLst>
                                    <p:cond delay="250"/>
                                  </p:stCondLst>
                                  <p:childTnLst>
                                    <p:set>
                                      <p:cBhvr>
                                        <p:cTn dur="1" fill="hold" id="10">
                                          <p:stCondLst>
                                            <p:cond delay="0"/>
                                          </p:stCondLst>
                                        </p:cTn>
                                        <p:tgtEl>
                                          <p:spTgt spid="14"/>
                                        </p:tgtEl>
                                        <p:attrNameLst>
                                          <p:attrName>style.visibility</p:attrName>
                                        </p:attrNameLst>
                                      </p:cBhvr>
                                      <p:to>
                                        <p:strVal val="visible"/>
                                      </p:to>
                                    </p:set>
                                    <p:anim calcmode="lin" valueType="num">
                                      <p:cBhvr additive="base">
                                        <p:cTn dur="500" fill="hold" id="11"/>
                                        <p:tgtEl>
                                          <p:spTgt spid="14"/>
                                        </p:tgtEl>
                                        <p:attrNameLst>
                                          <p:attrName>ppt_x</p:attrName>
                                        </p:attrNameLst>
                                      </p:cBhvr>
                                      <p:tavLst>
                                        <p:tav tm="0">
                                          <p:val>
                                            <p:strVal val="#ppt_x"/>
                                          </p:val>
                                        </p:tav>
                                        <p:tav tm="100000">
                                          <p:val>
                                            <p:strVal val="#ppt_x"/>
                                          </p:val>
                                        </p:tav>
                                      </p:tavLst>
                                    </p:anim>
                                    <p:anim calcmode="lin" valueType="num">
                                      <p:cBhvr additive="base">
                                        <p:cTn dur="500" fill="hold" id="12"/>
                                        <p:tgtEl>
                                          <p:spTgt spid="14"/>
                                        </p:tgtEl>
                                        <p:attrNameLst>
                                          <p:attrName>ppt_y</p:attrName>
                                        </p:attrNameLst>
                                      </p:cBhvr>
                                      <p:tavLst>
                                        <p:tav tm="0">
                                          <p:val>
                                            <p:strVal val="0-#ppt_h/2"/>
                                          </p:val>
                                        </p:tav>
                                        <p:tav tm="100000">
                                          <p:val>
                                            <p:strVal val="#ppt_y"/>
                                          </p:val>
                                        </p:tav>
                                      </p:tavLst>
                                    </p:anim>
                                  </p:childTnLst>
                                </p:cTn>
                              </p:par>
                              <p:par>
                                <p:cTn fill="hold" id="13" nodeType="withEffect" presetClass="entr" presetID="2" presetSubtype="4">
                                  <p:stCondLst>
                                    <p:cond delay="500"/>
                                  </p:stCondLst>
                                  <p:childTnLst>
                                    <p:set>
                                      <p:cBhvr>
                                        <p:cTn dur="1" fill="hold" id="14">
                                          <p:stCondLst>
                                            <p:cond delay="0"/>
                                          </p:stCondLst>
                                        </p:cTn>
                                        <p:tgtEl>
                                          <p:spTgt spid="11"/>
                                        </p:tgtEl>
                                        <p:attrNameLst>
                                          <p:attrName>style.visibility</p:attrName>
                                        </p:attrNameLst>
                                      </p:cBhvr>
                                      <p:to>
                                        <p:strVal val="visible"/>
                                      </p:to>
                                    </p:set>
                                    <p:anim calcmode="lin" valueType="num">
                                      <p:cBhvr additive="base">
                                        <p:cTn dur="500" fill="hold" id="15"/>
                                        <p:tgtEl>
                                          <p:spTgt spid="11"/>
                                        </p:tgtEl>
                                        <p:attrNameLst>
                                          <p:attrName>ppt_x</p:attrName>
                                        </p:attrNameLst>
                                      </p:cBhvr>
                                      <p:tavLst>
                                        <p:tav tm="0">
                                          <p:val>
                                            <p:strVal val="#ppt_x"/>
                                          </p:val>
                                        </p:tav>
                                        <p:tav tm="100000">
                                          <p:val>
                                            <p:strVal val="#ppt_x"/>
                                          </p:val>
                                        </p:tav>
                                      </p:tavLst>
                                    </p:anim>
                                    <p:anim calcmode="lin" valueType="num">
                                      <p:cBhvr additive="base">
                                        <p:cTn dur="500" fill="hold" id="16"/>
                                        <p:tgtEl>
                                          <p:spTgt spid="11"/>
                                        </p:tgtEl>
                                        <p:attrNameLst>
                                          <p:attrName>ppt_y</p:attrName>
                                        </p:attrNameLst>
                                      </p:cBhvr>
                                      <p:tavLst>
                                        <p:tav tm="0">
                                          <p:val>
                                            <p:strVal val="1+#ppt_h/2"/>
                                          </p:val>
                                        </p:tav>
                                        <p:tav tm="100000">
                                          <p:val>
                                            <p:strVal val="#ppt_y"/>
                                          </p:val>
                                        </p:tav>
                                      </p:tavLst>
                                    </p:anim>
                                  </p:childTnLst>
                                </p:cTn>
                              </p:par>
                              <p:par>
                                <p:cTn fill="hold" id="17" nodeType="withEffect" presetClass="entr" presetID="2" presetSubtype="1">
                                  <p:stCondLst>
                                    <p:cond delay="750"/>
                                  </p:stCondLst>
                                  <p:childTnLst>
                                    <p:set>
                                      <p:cBhvr>
                                        <p:cTn dur="1" fill="hold" id="18">
                                          <p:stCondLst>
                                            <p:cond delay="0"/>
                                          </p:stCondLst>
                                        </p:cTn>
                                        <p:tgtEl>
                                          <p:spTgt spid="17"/>
                                        </p:tgtEl>
                                        <p:attrNameLst>
                                          <p:attrName>style.visibility</p:attrName>
                                        </p:attrNameLst>
                                      </p:cBhvr>
                                      <p:to>
                                        <p:strVal val="visible"/>
                                      </p:to>
                                    </p:set>
                                    <p:anim calcmode="lin" valueType="num">
                                      <p:cBhvr additive="base">
                                        <p:cTn dur="500" fill="hold" id="19"/>
                                        <p:tgtEl>
                                          <p:spTgt spid="17"/>
                                        </p:tgtEl>
                                        <p:attrNameLst>
                                          <p:attrName>ppt_x</p:attrName>
                                        </p:attrNameLst>
                                      </p:cBhvr>
                                      <p:tavLst>
                                        <p:tav tm="0">
                                          <p:val>
                                            <p:strVal val="#ppt_x"/>
                                          </p:val>
                                        </p:tav>
                                        <p:tav tm="100000">
                                          <p:val>
                                            <p:strVal val="#ppt_x"/>
                                          </p:val>
                                        </p:tav>
                                      </p:tavLst>
                                    </p:anim>
                                    <p:anim calcmode="lin" valueType="num">
                                      <p:cBhvr additive="base">
                                        <p:cTn dur="500" fill="hold" id="20"/>
                                        <p:tgtEl>
                                          <p:spTgt spid="17"/>
                                        </p:tgtEl>
                                        <p:attrNameLst>
                                          <p:attrName>ppt_y</p:attrName>
                                        </p:attrNameLst>
                                      </p:cBhvr>
                                      <p:tavLst>
                                        <p:tav tm="0">
                                          <p:val>
                                            <p:strVal val="0-#ppt_h/2"/>
                                          </p:val>
                                        </p:tav>
                                        <p:tav tm="100000">
                                          <p:val>
                                            <p:strVal val="#ppt_y"/>
                                          </p:val>
                                        </p:tav>
                                      </p:tavLst>
                                    </p:anim>
                                  </p:childTnLst>
                                </p:cTn>
                              </p:par>
                            </p:childTnLst>
                          </p:cTn>
                        </p:par>
                        <p:par>
                          <p:cTn fill="hold" id="21" nodeType="afterGroup">
                            <p:stCondLst>
                              <p:cond delay="1250"/>
                            </p:stCondLst>
                            <p:childTnLst>
                              <p:par>
                                <p:cTn fill="hold" id="22" nodeType="afterEffect" presetClass="entr" presetID="22" presetSubtype="2">
                                  <p:stCondLst>
                                    <p:cond delay="0"/>
                                  </p:stCondLst>
                                  <p:childTnLst>
                                    <p:set>
                                      <p:cBhvr>
                                        <p:cTn dur="1" fill="hold" id="23">
                                          <p:stCondLst>
                                            <p:cond delay="0"/>
                                          </p:stCondLst>
                                        </p:cTn>
                                        <p:tgtEl>
                                          <p:spTgt spid="22"/>
                                        </p:tgtEl>
                                        <p:attrNameLst>
                                          <p:attrName>style.visibility</p:attrName>
                                        </p:attrNameLst>
                                      </p:cBhvr>
                                      <p:to>
                                        <p:strVal val="visible"/>
                                      </p:to>
                                    </p:set>
                                    <p:animEffect filter="wipe(right)" transition="in">
                                      <p:cBhvr>
                                        <p:cTn dur="500" id="24"/>
                                        <p:tgtEl>
                                          <p:spTgt spid="22"/>
                                        </p:tgtEl>
                                      </p:cBhvr>
                                    </p:animEffect>
                                  </p:childTnLst>
                                </p:cTn>
                              </p:par>
                            </p:childTnLst>
                          </p:cTn>
                        </p:par>
                        <p:par>
                          <p:cTn fill="hold" id="25" nodeType="afterGroup">
                            <p:stCondLst>
                              <p:cond delay="1750"/>
                            </p:stCondLst>
                            <p:childTnLst>
                              <p:par>
                                <p:cTn fill="hold" grpId="0" id="26" nodeType="afterEffect" presetClass="entr" presetID="22" presetSubtype="2">
                                  <p:stCondLst>
                                    <p:cond delay="0"/>
                                  </p:stCondLst>
                                  <p:childTnLst>
                                    <p:set>
                                      <p:cBhvr>
                                        <p:cTn dur="1" fill="hold" id="27">
                                          <p:stCondLst>
                                            <p:cond delay="0"/>
                                          </p:stCondLst>
                                        </p:cTn>
                                        <p:tgtEl>
                                          <p:spTgt spid="25"/>
                                        </p:tgtEl>
                                        <p:attrNameLst>
                                          <p:attrName>style.visibility</p:attrName>
                                        </p:attrNameLst>
                                      </p:cBhvr>
                                      <p:to>
                                        <p:strVal val="visible"/>
                                      </p:to>
                                    </p:set>
                                    <p:animEffect filter="wipe(right)" transition="in">
                                      <p:cBhvr>
                                        <p:cTn dur="500" id="28"/>
                                        <p:tgtEl>
                                          <p:spTgt spid="25"/>
                                        </p:tgtEl>
                                      </p:cBhvr>
                                    </p:animEffect>
                                  </p:childTnLst>
                                </p:cTn>
                              </p:par>
                            </p:childTnLst>
                          </p:cTn>
                        </p:par>
                        <p:par>
                          <p:cTn fill="hold" id="29" nodeType="afterGroup">
                            <p:stCondLst>
                              <p:cond delay="2250"/>
                            </p:stCondLst>
                            <p:childTnLst>
                              <p:par>
                                <p:cTn fill="hold" id="30" nodeType="afterEffect" presetClass="entr" presetID="22" presetSubtype="2">
                                  <p:stCondLst>
                                    <p:cond delay="0"/>
                                  </p:stCondLst>
                                  <p:childTnLst>
                                    <p:set>
                                      <p:cBhvr>
                                        <p:cTn dur="1" fill="hold" id="31">
                                          <p:stCondLst>
                                            <p:cond delay="0"/>
                                          </p:stCondLst>
                                        </p:cTn>
                                        <p:tgtEl>
                                          <p:spTgt spid="20"/>
                                        </p:tgtEl>
                                        <p:attrNameLst>
                                          <p:attrName>style.visibility</p:attrName>
                                        </p:attrNameLst>
                                      </p:cBhvr>
                                      <p:to>
                                        <p:strVal val="visible"/>
                                      </p:to>
                                    </p:set>
                                    <p:animEffect filter="wipe(right)" transition="in">
                                      <p:cBhvr>
                                        <p:cTn dur="500" id="32"/>
                                        <p:tgtEl>
                                          <p:spTgt spid="20"/>
                                        </p:tgtEl>
                                      </p:cBhvr>
                                    </p:animEffect>
                                  </p:childTnLst>
                                </p:cTn>
                              </p:par>
                            </p:childTnLst>
                          </p:cTn>
                        </p:par>
                        <p:par>
                          <p:cTn fill="hold" id="33" nodeType="afterGroup">
                            <p:stCondLst>
                              <p:cond delay="2750"/>
                            </p:stCondLst>
                            <p:childTnLst>
                              <p:par>
                                <p:cTn fill="hold" grpId="0" id="34" nodeType="afterEffect" presetClass="entr" presetID="22" presetSubtype="2">
                                  <p:stCondLst>
                                    <p:cond delay="0"/>
                                  </p:stCondLst>
                                  <p:childTnLst>
                                    <p:set>
                                      <p:cBhvr>
                                        <p:cTn dur="1" fill="hold" id="35">
                                          <p:stCondLst>
                                            <p:cond delay="0"/>
                                          </p:stCondLst>
                                        </p:cTn>
                                        <p:tgtEl>
                                          <p:spTgt spid="24"/>
                                        </p:tgtEl>
                                        <p:attrNameLst>
                                          <p:attrName>style.visibility</p:attrName>
                                        </p:attrNameLst>
                                      </p:cBhvr>
                                      <p:to>
                                        <p:strVal val="visible"/>
                                      </p:to>
                                    </p:set>
                                    <p:animEffect filter="wipe(right)" transition="in">
                                      <p:cBhvr>
                                        <p:cTn dur="500" id="36"/>
                                        <p:tgtEl>
                                          <p:spTgt spid="24"/>
                                        </p:tgtEl>
                                      </p:cBhvr>
                                    </p:animEffect>
                                  </p:childTnLst>
                                </p:cTn>
                              </p:par>
                            </p:childTnLst>
                          </p:cTn>
                        </p:par>
                        <p:par>
                          <p:cTn fill="hold" id="37" nodeType="afterGroup">
                            <p:stCondLst>
                              <p:cond delay="3250"/>
                            </p:stCondLst>
                            <p:childTnLst>
                              <p:par>
                                <p:cTn fill="hold" id="38" nodeType="afterEffect" presetClass="entr" presetID="22" presetSubtype="8">
                                  <p:stCondLst>
                                    <p:cond delay="0"/>
                                  </p:stCondLst>
                                  <p:childTnLst>
                                    <p:set>
                                      <p:cBhvr>
                                        <p:cTn dur="1" fill="hold" id="39">
                                          <p:stCondLst>
                                            <p:cond delay="0"/>
                                          </p:stCondLst>
                                        </p:cTn>
                                        <p:tgtEl>
                                          <p:spTgt spid="23"/>
                                        </p:tgtEl>
                                        <p:attrNameLst>
                                          <p:attrName>style.visibility</p:attrName>
                                        </p:attrNameLst>
                                      </p:cBhvr>
                                      <p:to>
                                        <p:strVal val="visible"/>
                                      </p:to>
                                    </p:set>
                                    <p:animEffect filter="wipe(left)" transition="in">
                                      <p:cBhvr>
                                        <p:cTn dur="500" id="40"/>
                                        <p:tgtEl>
                                          <p:spTgt spid="23"/>
                                        </p:tgtEl>
                                      </p:cBhvr>
                                    </p:animEffect>
                                  </p:childTnLst>
                                </p:cTn>
                              </p:par>
                            </p:childTnLst>
                          </p:cTn>
                        </p:par>
                        <p:par>
                          <p:cTn fill="hold" id="41" nodeType="afterGroup">
                            <p:stCondLst>
                              <p:cond delay="3750"/>
                            </p:stCondLst>
                            <p:childTnLst>
                              <p:par>
                                <p:cTn fill="hold" grpId="0" id="42" nodeType="afterEffect" presetClass="entr" presetID="22" presetSubtype="8">
                                  <p:stCondLst>
                                    <p:cond delay="0"/>
                                  </p:stCondLst>
                                  <p:childTnLst>
                                    <p:set>
                                      <p:cBhvr>
                                        <p:cTn dur="1" fill="hold" id="43">
                                          <p:stCondLst>
                                            <p:cond delay="0"/>
                                          </p:stCondLst>
                                        </p:cTn>
                                        <p:tgtEl>
                                          <p:spTgt spid="27"/>
                                        </p:tgtEl>
                                        <p:attrNameLst>
                                          <p:attrName>style.visibility</p:attrName>
                                        </p:attrNameLst>
                                      </p:cBhvr>
                                      <p:to>
                                        <p:strVal val="visible"/>
                                      </p:to>
                                    </p:set>
                                    <p:animEffect filter="wipe(left)" transition="in">
                                      <p:cBhvr>
                                        <p:cTn dur="500" id="44"/>
                                        <p:tgtEl>
                                          <p:spTgt spid="27"/>
                                        </p:tgtEl>
                                      </p:cBhvr>
                                    </p:animEffect>
                                  </p:childTnLst>
                                </p:cTn>
                              </p:par>
                            </p:childTnLst>
                          </p:cTn>
                        </p:par>
                        <p:par>
                          <p:cTn fill="hold" id="45" nodeType="afterGroup">
                            <p:stCondLst>
                              <p:cond delay="4250"/>
                            </p:stCondLst>
                            <p:childTnLst>
                              <p:par>
                                <p:cTn fill="hold" id="46" nodeType="afterEffect" presetClass="entr" presetID="22" presetSubtype="8">
                                  <p:stCondLst>
                                    <p:cond delay="0"/>
                                  </p:stCondLst>
                                  <p:childTnLst>
                                    <p:set>
                                      <p:cBhvr>
                                        <p:cTn dur="1" fill="hold" id="47">
                                          <p:stCondLst>
                                            <p:cond delay="0"/>
                                          </p:stCondLst>
                                        </p:cTn>
                                        <p:tgtEl>
                                          <p:spTgt spid="21"/>
                                        </p:tgtEl>
                                        <p:attrNameLst>
                                          <p:attrName>style.visibility</p:attrName>
                                        </p:attrNameLst>
                                      </p:cBhvr>
                                      <p:to>
                                        <p:strVal val="visible"/>
                                      </p:to>
                                    </p:set>
                                    <p:animEffect filter="wipe(left)" transition="in">
                                      <p:cBhvr>
                                        <p:cTn dur="500" id="48"/>
                                        <p:tgtEl>
                                          <p:spTgt spid="21"/>
                                        </p:tgtEl>
                                      </p:cBhvr>
                                    </p:animEffect>
                                  </p:childTnLst>
                                </p:cTn>
                              </p:par>
                            </p:childTnLst>
                          </p:cTn>
                        </p:par>
                        <p:par>
                          <p:cTn fill="hold" id="49" nodeType="afterGroup">
                            <p:stCondLst>
                              <p:cond delay="4750"/>
                            </p:stCondLst>
                            <p:childTnLst>
                              <p:par>
                                <p:cTn fill="hold" grpId="0" id="50" nodeType="afterEffect" presetClass="entr" presetID="22" presetSubtype="8">
                                  <p:stCondLst>
                                    <p:cond delay="0"/>
                                  </p:stCondLst>
                                  <p:childTnLst>
                                    <p:set>
                                      <p:cBhvr>
                                        <p:cTn dur="1" fill="hold" id="51">
                                          <p:stCondLst>
                                            <p:cond delay="0"/>
                                          </p:stCondLst>
                                        </p:cTn>
                                        <p:tgtEl>
                                          <p:spTgt spid="26"/>
                                        </p:tgtEl>
                                        <p:attrNameLst>
                                          <p:attrName>style.visibility</p:attrName>
                                        </p:attrNameLst>
                                      </p:cBhvr>
                                      <p:to>
                                        <p:strVal val="visible"/>
                                      </p:to>
                                    </p:set>
                                    <p:animEffect filter="wipe(left)" transition="in">
                                      <p:cBhvr>
                                        <p:cTn dur="500" id="52"/>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5"/>
      <p:bldP grpId="0" spid="26"/>
      <p:bldP grpId="0" spid="27"/>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矩形 16"/>
          <p:cNvSpPr/>
          <p:nvPr/>
        </p:nvSpPr>
        <p:spPr>
          <a:xfrm rot="2700000">
            <a:off x="2549843" y="2496677"/>
            <a:ext cx="2017032" cy="2017032"/>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8" name="矩形 17"/>
          <p:cNvSpPr/>
          <p:nvPr/>
        </p:nvSpPr>
        <p:spPr>
          <a:xfrm rot="2700000">
            <a:off x="3234254" y="1296477"/>
            <a:ext cx="648211" cy="648211"/>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9" name="矩形 18"/>
          <p:cNvSpPr/>
          <p:nvPr/>
        </p:nvSpPr>
        <p:spPr>
          <a:xfrm rot="2700000">
            <a:off x="1349643" y="3181089"/>
            <a:ext cx="648211" cy="648211"/>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0" name="矩形 19"/>
          <p:cNvSpPr/>
          <p:nvPr/>
        </p:nvSpPr>
        <p:spPr>
          <a:xfrm rot="2700000">
            <a:off x="1442912" y="4059165"/>
            <a:ext cx="461671" cy="461671"/>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1" name="矩形 20"/>
          <p:cNvSpPr/>
          <p:nvPr/>
        </p:nvSpPr>
        <p:spPr>
          <a:xfrm rot="2700000">
            <a:off x="2620443" y="1428489"/>
            <a:ext cx="384187" cy="384187"/>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2" name="矩形 21"/>
          <p:cNvSpPr>
            <a:spLocks noChangeAspect="1"/>
          </p:cNvSpPr>
          <p:nvPr/>
        </p:nvSpPr>
        <p:spPr>
          <a:xfrm rot="2700000">
            <a:off x="667061" y="3688141"/>
            <a:ext cx="252000" cy="252000"/>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3" name="矩形 22"/>
          <p:cNvSpPr/>
          <p:nvPr/>
        </p:nvSpPr>
        <p:spPr>
          <a:xfrm rot="2700000">
            <a:off x="2873088" y="5461532"/>
            <a:ext cx="292365" cy="292365"/>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4" name="矩形 23"/>
          <p:cNvSpPr/>
          <p:nvPr/>
        </p:nvSpPr>
        <p:spPr>
          <a:xfrm rot="2700000">
            <a:off x="9793359" y="4386731"/>
            <a:ext cx="467064" cy="467064"/>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5" name="矩形 24"/>
          <p:cNvSpPr/>
          <p:nvPr/>
        </p:nvSpPr>
        <p:spPr>
          <a:xfrm rot="2700000">
            <a:off x="10174335" y="4856667"/>
            <a:ext cx="264047" cy="264044"/>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6" name="矩形 25"/>
          <p:cNvSpPr/>
          <p:nvPr/>
        </p:nvSpPr>
        <p:spPr>
          <a:xfrm rot="2700000">
            <a:off x="10647656" y="2519569"/>
            <a:ext cx="351351" cy="351351"/>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7" name="文本框 26"/>
          <p:cNvSpPr txBox="1"/>
          <p:nvPr/>
        </p:nvSpPr>
        <p:spPr>
          <a:xfrm>
            <a:off x="2904723" y="2548820"/>
            <a:ext cx="1109980" cy="701040"/>
          </a:xfrm>
          <a:prstGeom prst="rect">
            <a:avLst/>
          </a:prstGeom>
          <a:noFill/>
          <a:effectLst/>
        </p:spPr>
        <p:txBody>
          <a:bodyPr rtlCol="0"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4000"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rPr>
              <a:t>  03</a:t>
            </a:r>
          </a:p>
        </p:txBody>
      </p:sp>
      <p:sp>
        <p:nvSpPr>
          <p:cNvPr id="28" name="文本框 27"/>
          <p:cNvSpPr txBox="1"/>
          <p:nvPr/>
        </p:nvSpPr>
        <p:spPr>
          <a:xfrm>
            <a:off x="5474993" y="3088951"/>
            <a:ext cx="4584905" cy="822960"/>
          </a:xfrm>
          <a:prstGeom prst="rect">
            <a:avLst/>
          </a:prstGeom>
          <a:noFill/>
        </p:spPr>
        <p:txBody>
          <a:bodyPr rtlCol="0" wrap="square">
            <a:spAutoFit/>
          </a:bodyPr>
          <a:lstStyle/>
          <a:p>
            <a:pPr algn="dist"/>
            <a:r>
              <a:rPr altLang="en-US" kumimoji="1" lang="zh-CN" sz="4800">
                <a:solidFill>
                  <a:schemeClr val="tx1">
                    <a:lumMod val="85000"/>
                    <a:lumOff val="15000"/>
                  </a:schemeClr>
                </a:solidFill>
                <a:latin charset="-122" panose="020b0503020204020204" pitchFamily="34" typeface="微软雅黑"/>
                <a:ea charset="-122" panose="020b0503020204020204" pitchFamily="34" typeface="微软雅黑"/>
                <a:cs typeface="+mn-ea"/>
                <a:sym charset="-122" panose="02010601030101010101" pitchFamily="2" typeface="FZHei-B01S"/>
              </a:rPr>
              <a:t>成功项目展示</a:t>
            </a:r>
          </a:p>
        </p:txBody>
      </p:sp>
    </p:spTree>
    <p:extLst>
      <p:ext uri="{BB962C8B-B14F-4D97-AF65-F5344CB8AC3E}">
        <p14:creationId val="4082487568"/>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22"/>
                                        </p:tgtEl>
                                        <p:attrNameLst>
                                          <p:attrName>style.visibility</p:attrName>
                                        </p:attrNameLst>
                                      </p:cBhvr>
                                      <p:to>
                                        <p:strVal val="visible"/>
                                      </p:to>
                                    </p:set>
                                    <p:animEffect filter="barn(inVertical)" transition="in">
                                      <p:cBhvr>
                                        <p:cTn dur="500" id="7"/>
                                        <p:tgtEl>
                                          <p:spTgt spid="22"/>
                                        </p:tgtEl>
                                      </p:cBhvr>
                                    </p:animEffect>
                                  </p:childTnLst>
                                </p:cTn>
                              </p:par>
                              <p:par>
                                <p:cTn fill="hold" grpId="0" id="8" nodeType="withEffect" presetClass="entr" presetID="16" presetSubtype="21">
                                  <p:stCondLst>
                                    <p:cond delay="0"/>
                                  </p:stCondLst>
                                  <p:childTnLst>
                                    <p:set>
                                      <p:cBhvr>
                                        <p:cTn dur="1" fill="hold" id="9">
                                          <p:stCondLst>
                                            <p:cond delay="0"/>
                                          </p:stCondLst>
                                        </p:cTn>
                                        <p:tgtEl>
                                          <p:spTgt spid="19"/>
                                        </p:tgtEl>
                                        <p:attrNameLst>
                                          <p:attrName>style.visibility</p:attrName>
                                        </p:attrNameLst>
                                      </p:cBhvr>
                                      <p:to>
                                        <p:strVal val="visible"/>
                                      </p:to>
                                    </p:set>
                                    <p:animEffect filter="barn(inVertical)" transition="in">
                                      <p:cBhvr>
                                        <p:cTn dur="500" id="10"/>
                                        <p:tgtEl>
                                          <p:spTgt spid="19"/>
                                        </p:tgtEl>
                                      </p:cBhvr>
                                    </p:animEffect>
                                  </p:childTnLst>
                                </p:cTn>
                              </p:par>
                              <p:par>
                                <p:cTn fill="hold" grpId="0" id="11" nodeType="withEffect" presetClass="entr" presetID="16" presetSubtype="21">
                                  <p:stCondLst>
                                    <p:cond delay="0"/>
                                  </p:stCondLst>
                                  <p:childTnLst>
                                    <p:set>
                                      <p:cBhvr>
                                        <p:cTn dur="1" fill="hold" id="12">
                                          <p:stCondLst>
                                            <p:cond delay="0"/>
                                          </p:stCondLst>
                                        </p:cTn>
                                        <p:tgtEl>
                                          <p:spTgt spid="20"/>
                                        </p:tgtEl>
                                        <p:attrNameLst>
                                          <p:attrName>style.visibility</p:attrName>
                                        </p:attrNameLst>
                                      </p:cBhvr>
                                      <p:to>
                                        <p:strVal val="visible"/>
                                      </p:to>
                                    </p:set>
                                    <p:animEffect filter="barn(inVertical)" transition="in">
                                      <p:cBhvr>
                                        <p:cTn dur="500" id="13"/>
                                        <p:tgtEl>
                                          <p:spTgt spid="20"/>
                                        </p:tgtEl>
                                      </p:cBhvr>
                                    </p:animEffect>
                                  </p:childTnLst>
                                </p:cTn>
                              </p:par>
                              <p:par>
                                <p:cTn fill="hold" grpId="0" id="14" nodeType="withEffect" presetClass="entr" presetID="16" presetSubtype="21">
                                  <p:stCondLst>
                                    <p:cond delay="0"/>
                                  </p:stCondLst>
                                  <p:childTnLst>
                                    <p:set>
                                      <p:cBhvr>
                                        <p:cTn dur="1" fill="hold" id="15">
                                          <p:stCondLst>
                                            <p:cond delay="0"/>
                                          </p:stCondLst>
                                        </p:cTn>
                                        <p:tgtEl>
                                          <p:spTgt spid="21"/>
                                        </p:tgtEl>
                                        <p:attrNameLst>
                                          <p:attrName>style.visibility</p:attrName>
                                        </p:attrNameLst>
                                      </p:cBhvr>
                                      <p:to>
                                        <p:strVal val="visible"/>
                                      </p:to>
                                    </p:set>
                                    <p:animEffect filter="barn(inVertical)" transition="in">
                                      <p:cBhvr>
                                        <p:cTn dur="500" id="16"/>
                                        <p:tgtEl>
                                          <p:spTgt spid="21"/>
                                        </p:tgtEl>
                                      </p:cBhvr>
                                    </p:animEffect>
                                  </p:childTnLst>
                                </p:cTn>
                              </p:par>
                              <p:par>
                                <p:cTn fill="hold" grpId="0" id="17" nodeType="withEffect" presetClass="entr" presetID="16" presetSubtype="21">
                                  <p:stCondLst>
                                    <p:cond delay="0"/>
                                  </p:stCondLst>
                                  <p:childTnLst>
                                    <p:set>
                                      <p:cBhvr>
                                        <p:cTn dur="1" fill="hold" id="18">
                                          <p:stCondLst>
                                            <p:cond delay="0"/>
                                          </p:stCondLst>
                                        </p:cTn>
                                        <p:tgtEl>
                                          <p:spTgt spid="23"/>
                                        </p:tgtEl>
                                        <p:attrNameLst>
                                          <p:attrName>style.visibility</p:attrName>
                                        </p:attrNameLst>
                                      </p:cBhvr>
                                      <p:to>
                                        <p:strVal val="visible"/>
                                      </p:to>
                                    </p:set>
                                    <p:animEffect filter="barn(inVertical)" transition="in">
                                      <p:cBhvr>
                                        <p:cTn dur="500" id="19"/>
                                        <p:tgtEl>
                                          <p:spTgt spid="23"/>
                                        </p:tgtEl>
                                      </p:cBhvr>
                                    </p:animEffect>
                                  </p:childTnLst>
                                </p:cTn>
                              </p:par>
                              <p:par>
                                <p:cTn fill="hold" grpId="0" id="20" nodeType="withEffect" presetClass="entr" presetID="16" presetSubtype="21">
                                  <p:stCondLst>
                                    <p:cond delay="0"/>
                                  </p:stCondLst>
                                  <p:childTnLst>
                                    <p:set>
                                      <p:cBhvr>
                                        <p:cTn dur="1" fill="hold" id="21">
                                          <p:stCondLst>
                                            <p:cond delay="0"/>
                                          </p:stCondLst>
                                        </p:cTn>
                                        <p:tgtEl>
                                          <p:spTgt spid="18"/>
                                        </p:tgtEl>
                                        <p:attrNameLst>
                                          <p:attrName>style.visibility</p:attrName>
                                        </p:attrNameLst>
                                      </p:cBhvr>
                                      <p:to>
                                        <p:strVal val="visible"/>
                                      </p:to>
                                    </p:set>
                                    <p:animEffect filter="barn(inVertical)" transition="in">
                                      <p:cBhvr>
                                        <p:cTn dur="500" id="22"/>
                                        <p:tgtEl>
                                          <p:spTgt spid="18"/>
                                        </p:tgtEl>
                                      </p:cBhvr>
                                    </p:animEffect>
                                  </p:childTnLst>
                                </p:cTn>
                              </p:par>
                              <p:par>
                                <p:cTn fill="hold" grpId="0" id="23" nodeType="withEffect" presetClass="entr" presetID="16" presetSubtype="21">
                                  <p:stCondLst>
                                    <p:cond delay="0"/>
                                  </p:stCondLst>
                                  <p:childTnLst>
                                    <p:set>
                                      <p:cBhvr>
                                        <p:cTn dur="1" fill="hold" id="24">
                                          <p:stCondLst>
                                            <p:cond delay="0"/>
                                          </p:stCondLst>
                                        </p:cTn>
                                        <p:tgtEl>
                                          <p:spTgt spid="26"/>
                                        </p:tgtEl>
                                        <p:attrNameLst>
                                          <p:attrName>style.visibility</p:attrName>
                                        </p:attrNameLst>
                                      </p:cBhvr>
                                      <p:to>
                                        <p:strVal val="visible"/>
                                      </p:to>
                                    </p:set>
                                    <p:animEffect filter="barn(inVertical)" transition="in">
                                      <p:cBhvr>
                                        <p:cTn dur="500" id="25"/>
                                        <p:tgtEl>
                                          <p:spTgt spid="26"/>
                                        </p:tgtEl>
                                      </p:cBhvr>
                                    </p:animEffect>
                                  </p:childTnLst>
                                </p:cTn>
                              </p:par>
                              <p:par>
                                <p:cTn fill="hold" grpId="0" id="26" nodeType="withEffect" presetClass="entr" presetID="16" presetSubtype="21">
                                  <p:stCondLst>
                                    <p:cond delay="0"/>
                                  </p:stCondLst>
                                  <p:childTnLst>
                                    <p:set>
                                      <p:cBhvr>
                                        <p:cTn dur="1" fill="hold" id="27">
                                          <p:stCondLst>
                                            <p:cond delay="0"/>
                                          </p:stCondLst>
                                        </p:cTn>
                                        <p:tgtEl>
                                          <p:spTgt spid="24"/>
                                        </p:tgtEl>
                                        <p:attrNameLst>
                                          <p:attrName>style.visibility</p:attrName>
                                        </p:attrNameLst>
                                      </p:cBhvr>
                                      <p:to>
                                        <p:strVal val="visible"/>
                                      </p:to>
                                    </p:set>
                                    <p:animEffect filter="barn(inVertical)" transition="in">
                                      <p:cBhvr>
                                        <p:cTn dur="500" id="28"/>
                                        <p:tgtEl>
                                          <p:spTgt spid="24"/>
                                        </p:tgtEl>
                                      </p:cBhvr>
                                    </p:animEffect>
                                  </p:childTnLst>
                                </p:cTn>
                              </p:par>
                              <p:par>
                                <p:cTn fill="hold" grpId="0" id="29" nodeType="withEffect" presetClass="entr" presetID="16" presetSubtype="21">
                                  <p:stCondLst>
                                    <p:cond delay="0"/>
                                  </p:stCondLst>
                                  <p:childTnLst>
                                    <p:set>
                                      <p:cBhvr>
                                        <p:cTn dur="1" fill="hold" id="30">
                                          <p:stCondLst>
                                            <p:cond delay="0"/>
                                          </p:stCondLst>
                                        </p:cTn>
                                        <p:tgtEl>
                                          <p:spTgt spid="25"/>
                                        </p:tgtEl>
                                        <p:attrNameLst>
                                          <p:attrName>style.visibility</p:attrName>
                                        </p:attrNameLst>
                                      </p:cBhvr>
                                      <p:to>
                                        <p:strVal val="visible"/>
                                      </p:to>
                                    </p:set>
                                    <p:animEffect filter="barn(inVertical)" transition="in">
                                      <p:cBhvr>
                                        <p:cTn dur="500" id="31"/>
                                        <p:tgtEl>
                                          <p:spTgt spid="25"/>
                                        </p:tgtEl>
                                      </p:cBhvr>
                                    </p:animEffect>
                                  </p:childTnLst>
                                </p:cTn>
                              </p:par>
                            </p:childTnLst>
                          </p:cTn>
                        </p:par>
                        <p:par>
                          <p:cTn fill="hold" id="32" nodeType="afterGroup">
                            <p:stCondLst>
                              <p:cond delay="500"/>
                            </p:stCondLst>
                            <p:childTnLst>
                              <p:par>
                                <p:cTn fill="hold" grpId="0" id="33" nodeType="afterEffect" presetClass="entr" presetID="22" presetSubtype="4">
                                  <p:stCondLst>
                                    <p:cond delay="0"/>
                                  </p:stCondLst>
                                  <p:childTnLst>
                                    <p:set>
                                      <p:cBhvr>
                                        <p:cTn dur="1" fill="hold" id="34">
                                          <p:stCondLst>
                                            <p:cond delay="0"/>
                                          </p:stCondLst>
                                        </p:cTn>
                                        <p:tgtEl>
                                          <p:spTgt spid="17"/>
                                        </p:tgtEl>
                                        <p:attrNameLst>
                                          <p:attrName>style.visibility</p:attrName>
                                        </p:attrNameLst>
                                      </p:cBhvr>
                                      <p:to>
                                        <p:strVal val="visible"/>
                                      </p:to>
                                    </p:set>
                                    <p:animEffect filter="wipe(down)" transition="in">
                                      <p:cBhvr>
                                        <p:cTn dur="500" id="35"/>
                                        <p:tgtEl>
                                          <p:spTgt spid="17"/>
                                        </p:tgtEl>
                                      </p:cBhvr>
                                    </p:animEffect>
                                  </p:childTnLst>
                                </p:cTn>
                              </p:par>
                            </p:childTnLst>
                          </p:cTn>
                        </p:par>
                        <p:par>
                          <p:cTn fill="hold" id="36" nodeType="afterGroup">
                            <p:stCondLst>
                              <p:cond delay="1000"/>
                            </p:stCondLst>
                            <p:childTnLst>
                              <p:par>
                                <p:cTn fill="hold" grpId="0" id="37" nodeType="afterEffect" presetClass="entr" presetID="53" presetSubtype="0">
                                  <p:stCondLst>
                                    <p:cond delay="0"/>
                                  </p:stCondLst>
                                  <p:childTnLst>
                                    <p:set>
                                      <p:cBhvr>
                                        <p:cTn dur="1" fill="hold" id="38">
                                          <p:stCondLst>
                                            <p:cond delay="0"/>
                                          </p:stCondLst>
                                        </p:cTn>
                                        <p:tgtEl>
                                          <p:spTgt spid="27"/>
                                        </p:tgtEl>
                                        <p:attrNameLst>
                                          <p:attrName>style.visibility</p:attrName>
                                        </p:attrNameLst>
                                      </p:cBhvr>
                                      <p:to>
                                        <p:strVal val="visible"/>
                                      </p:to>
                                    </p:set>
                                    <p:anim calcmode="lin" valueType="num">
                                      <p:cBhvr>
                                        <p:cTn dur="500" fill="hold" id="39"/>
                                        <p:tgtEl>
                                          <p:spTgt spid="27"/>
                                        </p:tgtEl>
                                        <p:attrNameLst>
                                          <p:attrName>ppt_w</p:attrName>
                                        </p:attrNameLst>
                                      </p:cBhvr>
                                      <p:tavLst>
                                        <p:tav tm="0">
                                          <p:val>
                                            <p:fltVal val="0"/>
                                          </p:val>
                                        </p:tav>
                                        <p:tav tm="100000">
                                          <p:val>
                                            <p:strVal val="#ppt_w"/>
                                          </p:val>
                                        </p:tav>
                                      </p:tavLst>
                                    </p:anim>
                                    <p:anim calcmode="lin" valueType="num">
                                      <p:cBhvr>
                                        <p:cTn dur="500" fill="hold" id="40"/>
                                        <p:tgtEl>
                                          <p:spTgt spid="27"/>
                                        </p:tgtEl>
                                        <p:attrNameLst>
                                          <p:attrName>ppt_h</p:attrName>
                                        </p:attrNameLst>
                                      </p:cBhvr>
                                      <p:tavLst>
                                        <p:tav tm="0">
                                          <p:val>
                                            <p:fltVal val="0"/>
                                          </p:val>
                                        </p:tav>
                                        <p:tav tm="100000">
                                          <p:val>
                                            <p:strVal val="#ppt_h"/>
                                          </p:val>
                                        </p:tav>
                                      </p:tavLst>
                                    </p:anim>
                                    <p:animEffect filter="fade" transition="in">
                                      <p:cBhvr>
                                        <p:cTn dur="500" id="41"/>
                                        <p:tgtEl>
                                          <p:spTgt spid="27"/>
                                        </p:tgtEl>
                                      </p:cBhvr>
                                    </p:animEffect>
                                  </p:childTnLst>
                                </p:cTn>
                              </p:par>
                            </p:childTnLst>
                          </p:cTn>
                        </p:par>
                        <p:par>
                          <p:cTn fill="hold" id="42" nodeType="afterGroup">
                            <p:stCondLst>
                              <p:cond delay="1500"/>
                            </p:stCondLst>
                            <p:childTnLst>
                              <p:par>
                                <p:cTn fill="hold" grpId="0" id="43" nodeType="afterEffect" presetClass="entr" presetID="55" presetSubtype="0">
                                  <p:stCondLst>
                                    <p:cond delay="0"/>
                                  </p:stCondLst>
                                  <p:childTnLst>
                                    <p:set>
                                      <p:cBhvr>
                                        <p:cTn dur="1" fill="hold" id="44">
                                          <p:stCondLst>
                                            <p:cond delay="0"/>
                                          </p:stCondLst>
                                        </p:cTn>
                                        <p:tgtEl>
                                          <p:spTgt spid="28"/>
                                        </p:tgtEl>
                                        <p:attrNameLst>
                                          <p:attrName>style.visibility</p:attrName>
                                        </p:attrNameLst>
                                      </p:cBhvr>
                                      <p:to>
                                        <p:strVal val="visible"/>
                                      </p:to>
                                    </p:set>
                                    <p:anim calcmode="lin" valueType="num">
                                      <p:cBhvr>
                                        <p:cTn dur="1000" fill="hold" id="45"/>
                                        <p:tgtEl>
                                          <p:spTgt spid="28"/>
                                        </p:tgtEl>
                                        <p:attrNameLst>
                                          <p:attrName>ppt_w</p:attrName>
                                        </p:attrNameLst>
                                      </p:cBhvr>
                                      <p:tavLst>
                                        <p:tav tm="0">
                                          <p:val>
                                            <p:strVal val="#ppt_w*0.70"/>
                                          </p:val>
                                        </p:tav>
                                        <p:tav tm="100000">
                                          <p:val>
                                            <p:strVal val="#ppt_w"/>
                                          </p:val>
                                        </p:tav>
                                      </p:tavLst>
                                    </p:anim>
                                    <p:anim calcmode="lin" valueType="num">
                                      <p:cBhvr>
                                        <p:cTn dur="1000" fill="hold" id="46"/>
                                        <p:tgtEl>
                                          <p:spTgt spid="28"/>
                                        </p:tgtEl>
                                        <p:attrNameLst>
                                          <p:attrName>ppt_h</p:attrName>
                                        </p:attrNameLst>
                                      </p:cBhvr>
                                      <p:tavLst>
                                        <p:tav tm="0">
                                          <p:val>
                                            <p:strVal val="#ppt_h"/>
                                          </p:val>
                                        </p:tav>
                                        <p:tav tm="100000">
                                          <p:val>
                                            <p:strVal val="#ppt_h"/>
                                          </p:val>
                                        </p:tav>
                                      </p:tavLst>
                                    </p:anim>
                                    <p:animEffect filter="fade" transition="in">
                                      <p:cBhvr>
                                        <p:cTn dur="1000" id="47"/>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8"/>
      <p:bldP grpId="0" spid="19"/>
      <p:bldP grpId="0" spid="20"/>
      <p:bldP grpId="0" spid="21"/>
      <p:bldP grpId="0" spid="22"/>
      <p:bldP grpId="0" spid="23"/>
      <p:bldP grpId="0" spid="24"/>
      <p:bldP grpId="0" spid="25"/>
      <p:bldP grpId="0" spid="26"/>
      <p:bldP grpId="0" spid="27"/>
      <p:bldP grpId="0" spid="28"/>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B0462017-9B3D-4316-9859-CFD204F9CC70}"/>
              </a:ext>
            </a:extLst>
          </p:cNvPr>
          <p:cNvGrpSpPr/>
          <p:nvPr/>
        </p:nvGrpSpPr>
        <p:grpSpPr>
          <a:xfrm>
            <a:off x="1855512" y="1438890"/>
            <a:ext cx="3231153" cy="2178967"/>
            <a:chOff x="1390650" y="1079500"/>
            <a:chExt cx="2424113" cy="1634729"/>
          </a:xfrm>
        </p:grpSpPr>
        <p:sp>
          <p:nvSpPr>
            <p:cNvPr id="17" name="Freeform 10"/>
            <p:cNvSpPr/>
            <p:nvPr/>
          </p:nvSpPr>
          <p:spPr bwMode="auto">
            <a:xfrm>
              <a:off x="1450182" y="1079500"/>
              <a:ext cx="2364581" cy="1634729"/>
            </a:xfrm>
            <a:custGeom>
              <a:gdLst>
                <a:gd fmla="*/ 1192 w 1192" name="T0"/>
                <a:gd fmla="*/ 148 h 1156" name="T1"/>
                <a:gd fmla="*/ 74 w 1192" name="T2"/>
                <a:gd fmla="*/ 0 h 1156" name="T3"/>
                <a:gd fmla="*/ 0 w 1192" name="T4"/>
                <a:gd fmla="*/ 788 h 1156" name="T5"/>
                <a:gd fmla="*/ 710 w 1192" name="T6"/>
                <a:gd fmla="*/ 854 h 1156" name="T7"/>
                <a:gd fmla="*/ 898 w 1192" name="T8"/>
                <a:gd fmla="*/ 1156 h 1156" name="T9"/>
                <a:gd fmla="*/ 881 w 1192" name="T10"/>
                <a:gd fmla="*/ 866 h 1156" name="T11"/>
                <a:gd fmla="*/ 1093 w 1192" name="T12"/>
                <a:gd fmla="*/ 873 h 1156" name="T13"/>
                <a:gd fmla="*/ 1192 w 1192" name="T14"/>
                <a:gd fmla="*/ 148 h 115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6" w="1192">
                  <a:moveTo>
                    <a:pt x="1192" y="148"/>
                  </a:moveTo>
                  <a:lnTo>
                    <a:pt x="74" y="0"/>
                  </a:lnTo>
                  <a:lnTo>
                    <a:pt x="0" y="788"/>
                  </a:lnTo>
                  <a:lnTo>
                    <a:pt x="710" y="854"/>
                  </a:lnTo>
                  <a:lnTo>
                    <a:pt x="898" y="1156"/>
                  </a:lnTo>
                  <a:lnTo>
                    <a:pt x="881" y="866"/>
                  </a:lnTo>
                  <a:lnTo>
                    <a:pt x="1093" y="873"/>
                  </a:lnTo>
                  <a:lnTo>
                    <a:pt x="1192" y="148"/>
                  </a:lnTo>
                  <a:close/>
                </a:path>
              </a:pathLst>
            </a:custGeom>
            <a:solidFill>
              <a:schemeClr val="accent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799">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8" name="Freeform 11"/>
            <p:cNvSpPr/>
            <p:nvPr/>
          </p:nvSpPr>
          <p:spPr bwMode="auto">
            <a:xfrm>
              <a:off x="1390650" y="1200944"/>
              <a:ext cx="2227660" cy="1513285"/>
            </a:xfrm>
            <a:custGeom>
              <a:gdLst>
                <a:gd fmla="*/ 1123 w 1123" name="T0"/>
                <a:gd fmla="*/ 0 h 1070" name="T1"/>
                <a:gd fmla="*/ 0 w 1123" name="T2"/>
                <a:gd fmla="*/ 0 h 1070" name="T3"/>
                <a:gd fmla="*/ 0 w 1123" name="T4"/>
                <a:gd fmla="*/ 787 h 1070" name="T5"/>
                <a:gd fmla="*/ 712 w 1123" name="T6"/>
                <a:gd fmla="*/ 787 h 1070" name="T7"/>
                <a:gd fmla="*/ 928 w 1123" name="T8"/>
                <a:gd fmla="*/ 1070 h 1070" name="T9"/>
                <a:gd fmla="*/ 928 w 1123" name="T10"/>
                <a:gd fmla="*/ 787 h 1070" name="T11"/>
                <a:gd fmla="*/ 1123 w 1123" name="T12"/>
                <a:gd fmla="*/ 787 h 1070" name="T13"/>
                <a:gd fmla="*/ 1123 w 1123" name="T14"/>
                <a:gd fmla="*/ 0 h 107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70" w="1123">
                  <a:moveTo>
                    <a:pt x="1123" y="0"/>
                  </a:moveTo>
                  <a:lnTo>
                    <a:pt x="0" y="0"/>
                  </a:lnTo>
                  <a:lnTo>
                    <a:pt x="0" y="787"/>
                  </a:lnTo>
                  <a:lnTo>
                    <a:pt x="712" y="787"/>
                  </a:lnTo>
                  <a:lnTo>
                    <a:pt x="928" y="1070"/>
                  </a:lnTo>
                  <a:lnTo>
                    <a:pt x="928" y="787"/>
                  </a:lnTo>
                  <a:lnTo>
                    <a:pt x="1123" y="787"/>
                  </a:lnTo>
                  <a:lnTo>
                    <a:pt x="1123"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799">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5" name="组合 4">
            <a:extLst>
              <a:ext uri="{FF2B5EF4-FFF2-40B4-BE49-F238E27FC236}">
                <a16:creationId xmlns:a16="http://schemas.microsoft.com/office/drawing/2014/main" id="{B19AAFB8-5B30-4241-85AA-8C53BC6B92AB}"/>
              </a:ext>
            </a:extLst>
          </p:cNvPr>
          <p:cNvGrpSpPr/>
          <p:nvPr/>
        </p:nvGrpSpPr>
        <p:grpSpPr>
          <a:xfrm>
            <a:off x="7005359" y="1438890"/>
            <a:ext cx="3231152" cy="2178967"/>
            <a:chOff x="5254229" y="1079500"/>
            <a:chExt cx="2424112" cy="1634729"/>
          </a:xfrm>
        </p:grpSpPr>
        <p:sp>
          <p:nvSpPr>
            <p:cNvPr id="19" name="Freeform 10"/>
            <p:cNvSpPr/>
            <p:nvPr/>
          </p:nvSpPr>
          <p:spPr bwMode="auto">
            <a:xfrm>
              <a:off x="5313760" y="1079500"/>
              <a:ext cx="2364581" cy="1634729"/>
            </a:xfrm>
            <a:custGeom>
              <a:gdLst>
                <a:gd fmla="*/ 1192 w 1192" name="T0"/>
                <a:gd fmla="*/ 148 h 1156" name="T1"/>
                <a:gd fmla="*/ 74 w 1192" name="T2"/>
                <a:gd fmla="*/ 0 h 1156" name="T3"/>
                <a:gd fmla="*/ 0 w 1192" name="T4"/>
                <a:gd fmla="*/ 788 h 1156" name="T5"/>
                <a:gd fmla="*/ 710 w 1192" name="T6"/>
                <a:gd fmla="*/ 854 h 1156" name="T7"/>
                <a:gd fmla="*/ 898 w 1192" name="T8"/>
                <a:gd fmla="*/ 1156 h 1156" name="T9"/>
                <a:gd fmla="*/ 881 w 1192" name="T10"/>
                <a:gd fmla="*/ 866 h 1156" name="T11"/>
                <a:gd fmla="*/ 1093 w 1192" name="T12"/>
                <a:gd fmla="*/ 873 h 1156" name="T13"/>
                <a:gd fmla="*/ 1192 w 1192" name="T14"/>
                <a:gd fmla="*/ 148 h 115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6" w="1192">
                  <a:moveTo>
                    <a:pt x="1192" y="148"/>
                  </a:moveTo>
                  <a:lnTo>
                    <a:pt x="74" y="0"/>
                  </a:lnTo>
                  <a:lnTo>
                    <a:pt x="0" y="788"/>
                  </a:lnTo>
                  <a:lnTo>
                    <a:pt x="710" y="854"/>
                  </a:lnTo>
                  <a:lnTo>
                    <a:pt x="898" y="1156"/>
                  </a:lnTo>
                  <a:lnTo>
                    <a:pt x="881" y="866"/>
                  </a:lnTo>
                  <a:lnTo>
                    <a:pt x="1093" y="873"/>
                  </a:lnTo>
                  <a:lnTo>
                    <a:pt x="1192" y="148"/>
                  </a:lnTo>
                  <a:close/>
                </a:path>
              </a:pathLst>
            </a:custGeom>
            <a:solidFill>
              <a:schemeClr val="accent3">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799">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0" name="Freeform 11"/>
            <p:cNvSpPr/>
            <p:nvPr/>
          </p:nvSpPr>
          <p:spPr bwMode="auto">
            <a:xfrm>
              <a:off x="5254229" y="1200944"/>
              <a:ext cx="2227659" cy="1513285"/>
            </a:xfrm>
            <a:custGeom>
              <a:gdLst>
                <a:gd fmla="*/ 1123 w 1123" name="T0"/>
                <a:gd fmla="*/ 0 h 1070" name="T1"/>
                <a:gd fmla="*/ 0 w 1123" name="T2"/>
                <a:gd fmla="*/ 0 h 1070" name="T3"/>
                <a:gd fmla="*/ 0 w 1123" name="T4"/>
                <a:gd fmla="*/ 787 h 1070" name="T5"/>
                <a:gd fmla="*/ 712 w 1123" name="T6"/>
                <a:gd fmla="*/ 787 h 1070" name="T7"/>
                <a:gd fmla="*/ 928 w 1123" name="T8"/>
                <a:gd fmla="*/ 1070 h 1070" name="T9"/>
                <a:gd fmla="*/ 928 w 1123" name="T10"/>
                <a:gd fmla="*/ 787 h 1070" name="T11"/>
                <a:gd fmla="*/ 1123 w 1123" name="T12"/>
                <a:gd fmla="*/ 787 h 1070" name="T13"/>
                <a:gd fmla="*/ 1123 w 1123" name="T14"/>
                <a:gd fmla="*/ 0 h 107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70" w="1123">
                  <a:moveTo>
                    <a:pt x="1123" y="0"/>
                  </a:moveTo>
                  <a:lnTo>
                    <a:pt x="0" y="0"/>
                  </a:lnTo>
                  <a:lnTo>
                    <a:pt x="0" y="787"/>
                  </a:lnTo>
                  <a:lnTo>
                    <a:pt x="712" y="787"/>
                  </a:lnTo>
                  <a:lnTo>
                    <a:pt x="928" y="1070"/>
                  </a:lnTo>
                  <a:lnTo>
                    <a:pt x="928" y="787"/>
                  </a:lnTo>
                  <a:lnTo>
                    <a:pt x="1123" y="787"/>
                  </a:lnTo>
                  <a:lnTo>
                    <a:pt x="1123"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799">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7" name="组合 6">
            <a:extLst>
              <a:ext uri="{FF2B5EF4-FFF2-40B4-BE49-F238E27FC236}">
                <a16:creationId xmlns:a16="http://schemas.microsoft.com/office/drawing/2014/main" id="{EB234345-538C-413E-8E21-6BED85DFC79D}"/>
              </a:ext>
            </a:extLst>
          </p:cNvPr>
          <p:cNvGrpSpPr/>
          <p:nvPr/>
        </p:nvGrpSpPr>
        <p:grpSpPr>
          <a:xfrm>
            <a:off x="1855512" y="4051109"/>
            <a:ext cx="3231153" cy="2177379"/>
            <a:chOff x="1390650" y="3039269"/>
            <a:chExt cx="2424113" cy="1633538"/>
          </a:xfrm>
        </p:grpSpPr>
        <p:sp>
          <p:nvSpPr>
            <p:cNvPr id="21" name="Freeform 10"/>
            <p:cNvSpPr/>
            <p:nvPr/>
          </p:nvSpPr>
          <p:spPr bwMode="auto">
            <a:xfrm>
              <a:off x="1450182" y="3039269"/>
              <a:ext cx="2364581" cy="1633538"/>
            </a:xfrm>
            <a:custGeom>
              <a:gdLst>
                <a:gd fmla="*/ 1192 w 1192" name="T0"/>
                <a:gd fmla="*/ 148 h 1156" name="T1"/>
                <a:gd fmla="*/ 74 w 1192" name="T2"/>
                <a:gd fmla="*/ 0 h 1156" name="T3"/>
                <a:gd fmla="*/ 0 w 1192" name="T4"/>
                <a:gd fmla="*/ 788 h 1156" name="T5"/>
                <a:gd fmla="*/ 710 w 1192" name="T6"/>
                <a:gd fmla="*/ 854 h 1156" name="T7"/>
                <a:gd fmla="*/ 898 w 1192" name="T8"/>
                <a:gd fmla="*/ 1156 h 1156" name="T9"/>
                <a:gd fmla="*/ 881 w 1192" name="T10"/>
                <a:gd fmla="*/ 866 h 1156" name="T11"/>
                <a:gd fmla="*/ 1093 w 1192" name="T12"/>
                <a:gd fmla="*/ 873 h 1156" name="T13"/>
                <a:gd fmla="*/ 1192 w 1192" name="T14"/>
                <a:gd fmla="*/ 148 h 115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6" w="1192">
                  <a:moveTo>
                    <a:pt x="1192" y="148"/>
                  </a:moveTo>
                  <a:lnTo>
                    <a:pt x="74" y="0"/>
                  </a:lnTo>
                  <a:lnTo>
                    <a:pt x="0" y="788"/>
                  </a:lnTo>
                  <a:lnTo>
                    <a:pt x="710" y="854"/>
                  </a:lnTo>
                  <a:lnTo>
                    <a:pt x="898" y="1156"/>
                  </a:lnTo>
                  <a:lnTo>
                    <a:pt x="881" y="866"/>
                  </a:lnTo>
                  <a:lnTo>
                    <a:pt x="1093" y="873"/>
                  </a:lnTo>
                  <a:lnTo>
                    <a:pt x="1192" y="148"/>
                  </a:lnTo>
                  <a:close/>
                </a:path>
              </a:pathLst>
            </a:custGeom>
            <a:solidFill>
              <a:schemeClr val="accent2">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799">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2" name="Freeform 11"/>
            <p:cNvSpPr/>
            <p:nvPr/>
          </p:nvSpPr>
          <p:spPr bwMode="auto">
            <a:xfrm>
              <a:off x="1390650" y="3160713"/>
              <a:ext cx="2227660" cy="1512094"/>
            </a:xfrm>
            <a:custGeom>
              <a:gdLst>
                <a:gd fmla="*/ 1123 w 1123" name="T0"/>
                <a:gd fmla="*/ 0 h 1070" name="T1"/>
                <a:gd fmla="*/ 0 w 1123" name="T2"/>
                <a:gd fmla="*/ 0 h 1070" name="T3"/>
                <a:gd fmla="*/ 0 w 1123" name="T4"/>
                <a:gd fmla="*/ 787 h 1070" name="T5"/>
                <a:gd fmla="*/ 712 w 1123" name="T6"/>
                <a:gd fmla="*/ 787 h 1070" name="T7"/>
                <a:gd fmla="*/ 928 w 1123" name="T8"/>
                <a:gd fmla="*/ 1070 h 1070" name="T9"/>
                <a:gd fmla="*/ 928 w 1123" name="T10"/>
                <a:gd fmla="*/ 787 h 1070" name="T11"/>
                <a:gd fmla="*/ 1123 w 1123" name="T12"/>
                <a:gd fmla="*/ 787 h 1070" name="T13"/>
                <a:gd fmla="*/ 1123 w 1123" name="T14"/>
                <a:gd fmla="*/ 0 h 107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70" w="1123">
                  <a:moveTo>
                    <a:pt x="1123" y="0"/>
                  </a:moveTo>
                  <a:lnTo>
                    <a:pt x="0" y="0"/>
                  </a:lnTo>
                  <a:lnTo>
                    <a:pt x="0" y="787"/>
                  </a:lnTo>
                  <a:lnTo>
                    <a:pt x="712" y="787"/>
                  </a:lnTo>
                  <a:lnTo>
                    <a:pt x="928" y="1070"/>
                  </a:lnTo>
                  <a:lnTo>
                    <a:pt x="928" y="787"/>
                  </a:lnTo>
                  <a:lnTo>
                    <a:pt x="1123" y="787"/>
                  </a:lnTo>
                  <a:lnTo>
                    <a:pt x="1123"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799">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6" name="组合 5">
            <a:extLst>
              <a:ext uri="{FF2B5EF4-FFF2-40B4-BE49-F238E27FC236}">
                <a16:creationId xmlns:a16="http://schemas.microsoft.com/office/drawing/2014/main" id="{073E84BF-A683-486A-9227-3A2F04675A3D}"/>
              </a:ext>
            </a:extLst>
          </p:cNvPr>
          <p:cNvGrpSpPr/>
          <p:nvPr/>
        </p:nvGrpSpPr>
        <p:grpSpPr>
          <a:xfrm>
            <a:off x="7005359" y="4051109"/>
            <a:ext cx="3231152" cy="2177379"/>
            <a:chOff x="5254229" y="3039269"/>
            <a:chExt cx="2424112" cy="1633538"/>
          </a:xfrm>
        </p:grpSpPr>
        <p:sp>
          <p:nvSpPr>
            <p:cNvPr id="23" name="Freeform 10"/>
            <p:cNvSpPr/>
            <p:nvPr/>
          </p:nvSpPr>
          <p:spPr bwMode="auto">
            <a:xfrm>
              <a:off x="5313760" y="3039269"/>
              <a:ext cx="2364581" cy="1633538"/>
            </a:xfrm>
            <a:custGeom>
              <a:gdLst>
                <a:gd fmla="*/ 1192 w 1192" name="T0"/>
                <a:gd fmla="*/ 148 h 1156" name="T1"/>
                <a:gd fmla="*/ 74 w 1192" name="T2"/>
                <a:gd fmla="*/ 0 h 1156" name="T3"/>
                <a:gd fmla="*/ 0 w 1192" name="T4"/>
                <a:gd fmla="*/ 788 h 1156" name="T5"/>
                <a:gd fmla="*/ 710 w 1192" name="T6"/>
                <a:gd fmla="*/ 854 h 1156" name="T7"/>
                <a:gd fmla="*/ 898 w 1192" name="T8"/>
                <a:gd fmla="*/ 1156 h 1156" name="T9"/>
                <a:gd fmla="*/ 881 w 1192" name="T10"/>
                <a:gd fmla="*/ 866 h 1156" name="T11"/>
                <a:gd fmla="*/ 1093 w 1192" name="T12"/>
                <a:gd fmla="*/ 873 h 1156" name="T13"/>
                <a:gd fmla="*/ 1192 w 1192" name="T14"/>
                <a:gd fmla="*/ 148 h 115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6" w="1192">
                  <a:moveTo>
                    <a:pt x="1192" y="148"/>
                  </a:moveTo>
                  <a:lnTo>
                    <a:pt x="74" y="0"/>
                  </a:lnTo>
                  <a:lnTo>
                    <a:pt x="0" y="788"/>
                  </a:lnTo>
                  <a:lnTo>
                    <a:pt x="710" y="854"/>
                  </a:lnTo>
                  <a:lnTo>
                    <a:pt x="898" y="1156"/>
                  </a:lnTo>
                  <a:lnTo>
                    <a:pt x="881" y="866"/>
                  </a:lnTo>
                  <a:lnTo>
                    <a:pt x="1093" y="873"/>
                  </a:lnTo>
                  <a:lnTo>
                    <a:pt x="1192" y="148"/>
                  </a:lnTo>
                  <a:close/>
                </a:path>
              </a:pathLst>
            </a:custGeom>
            <a:solidFill>
              <a:schemeClr val="accent4">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799">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4" name="Freeform 11"/>
            <p:cNvSpPr/>
            <p:nvPr/>
          </p:nvSpPr>
          <p:spPr bwMode="auto">
            <a:xfrm>
              <a:off x="5254229" y="3160713"/>
              <a:ext cx="2227659" cy="1512094"/>
            </a:xfrm>
            <a:custGeom>
              <a:gdLst>
                <a:gd fmla="*/ 1123 w 1123" name="T0"/>
                <a:gd fmla="*/ 0 h 1070" name="T1"/>
                <a:gd fmla="*/ 0 w 1123" name="T2"/>
                <a:gd fmla="*/ 0 h 1070" name="T3"/>
                <a:gd fmla="*/ 0 w 1123" name="T4"/>
                <a:gd fmla="*/ 787 h 1070" name="T5"/>
                <a:gd fmla="*/ 712 w 1123" name="T6"/>
                <a:gd fmla="*/ 787 h 1070" name="T7"/>
                <a:gd fmla="*/ 928 w 1123" name="T8"/>
                <a:gd fmla="*/ 1070 h 1070" name="T9"/>
                <a:gd fmla="*/ 928 w 1123" name="T10"/>
                <a:gd fmla="*/ 787 h 1070" name="T11"/>
                <a:gd fmla="*/ 1123 w 1123" name="T12"/>
                <a:gd fmla="*/ 787 h 1070" name="T13"/>
                <a:gd fmla="*/ 1123 w 1123" name="T14"/>
                <a:gd fmla="*/ 0 h 107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70" w="1123">
                  <a:moveTo>
                    <a:pt x="1123" y="0"/>
                  </a:moveTo>
                  <a:lnTo>
                    <a:pt x="0" y="0"/>
                  </a:lnTo>
                  <a:lnTo>
                    <a:pt x="0" y="787"/>
                  </a:lnTo>
                  <a:lnTo>
                    <a:pt x="712" y="787"/>
                  </a:lnTo>
                  <a:lnTo>
                    <a:pt x="928" y="1070"/>
                  </a:lnTo>
                  <a:lnTo>
                    <a:pt x="928" y="787"/>
                  </a:lnTo>
                  <a:lnTo>
                    <a:pt x="1123" y="787"/>
                  </a:lnTo>
                  <a:lnTo>
                    <a:pt x="1123"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799">
                <a:latin charset="-122" panose="020b0503020204020204" pitchFamily="34" typeface="微软雅黑"/>
                <a:ea charset="-122" panose="020b0503020204020204" pitchFamily="34" typeface="微软雅黑"/>
                <a:sym charset="-122" panose="02010601030101010101" pitchFamily="2" typeface="FZHei-B01S"/>
              </a:endParaRPr>
            </a:p>
          </p:txBody>
        </p:sp>
      </p:grpSp>
      <p:sp>
        <p:nvSpPr>
          <p:cNvPr id="25" name="TextBox 57"/>
          <p:cNvSpPr txBox="1"/>
          <p:nvPr/>
        </p:nvSpPr>
        <p:spPr bwMode="auto">
          <a:xfrm>
            <a:off x="1949143" y="1968953"/>
            <a:ext cx="2672527" cy="672724"/>
          </a:xfrm>
          <a:prstGeom prst="rect">
            <a:avLst/>
          </a:prstGeom>
          <a:noFill/>
        </p:spPr>
        <p:txBody>
          <a:bodyPr>
            <a:spAutoFit/>
          </a:bodyPr>
          <a:lstStyle/>
          <a:p>
            <a:pPr algn="ctr">
              <a:lnSpc>
                <a:spcPct val="130000"/>
              </a:lnSpc>
              <a:defRPr/>
            </a:pPr>
            <a:r>
              <a:rPr altLang="en-US" kern="0" lang="zh-CN" sz="1467">
                <a:solidFill>
                  <a:schemeClr val="bg1"/>
                </a:solidFill>
                <a:latin charset="-122" panose="020b0503020204020204" pitchFamily="34" typeface="微软雅黑"/>
                <a:ea charset="-122" panose="020b0503020204020204" pitchFamily="34" typeface="微软雅黑"/>
                <a:cs charset="0" panose="020b0604020202020204" pitchFamily="34" typeface="Arial"/>
                <a:sym charset="-122" panose="02010601030101010101" pitchFamily="2" typeface="FZHei-B01S"/>
              </a:rPr>
              <a:t>请在此处输入您的文本</a:t>
            </a:r>
          </a:p>
          <a:p>
            <a:pPr algn="ctr">
              <a:lnSpc>
                <a:spcPct val="130000"/>
              </a:lnSpc>
              <a:defRPr/>
            </a:pPr>
            <a:r>
              <a:rPr altLang="en-US" kern="0" lang="zh-CN" sz="1467">
                <a:solidFill>
                  <a:schemeClr val="bg1"/>
                </a:solidFill>
                <a:latin charset="-122" panose="020b0503020204020204" pitchFamily="34" typeface="微软雅黑"/>
                <a:ea charset="-122" panose="020b0503020204020204" pitchFamily="34" typeface="微软雅黑"/>
                <a:cs charset="0" panose="020b0604020202020204" pitchFamily="34" typeface="Arial"/>
                <a:sym charset="-122" panose="02010601030101010101" pitchFamily="2" typeface="FZHei-B01S"/>
              </a:rPr>
              <a:t>请在此处输入您的文本</a:t>
            </a:r>
          </a:p>
        </p:txBody>
      </p:sp>
      <p:sp>
        <p:nvSpPr>
          <p:cNvPr id="26" name="TextBox 57"/>
          <p:cNvSpPr txBox="1"/>
          <p:nvPr/>
        </p:nvSpPr>
        <p:spPr bwMode="auto">
          <a:xfrm>
            <a:off x="7154538" y="1968953"/>
            <a:ext cx="2672527" cy="672724"/>
          </a:xfrm>
          <a:prstGeom prst="rect">
            <a:avLst/>
          </a:prstGeom>
          <a:noFill/>
        </p:spPr>
        <p:txBody>
          <a:bodyPr>
            <a:spAutoFit/>
          </a:bodyPr>
          <a:lstStyle/>
          <a:p>
            <a:pPr algn="ctr">
              <a:lnSpc>
                <a:spcPct val="130000"/>
              </a:lnSpc>
              <a:defRPr/>
            </a:pPr>
            <a:r>
              <a:rPr altLang="en-US" kern="0" lang="zh-CN" sz="1467">
                <a:solidFill>
                  <a:schemeClr val="bg1"/>
                </a:solidFill>
                <a:latin charset="-122" panose="020b0503020204020204" pitchFamily="34" typeface="微软雅黑"/>
                <a:ea charset="-122" panose="020b0503020204020204" pitchFamily="34" typeface="微软雅黑"/>
                <a:cs charset="0" panose="020b0604020202020204" pitchFamily="34" typeface="Arial"/>
                <a:sym charset="-122" panose="02010601030101010101" pitchFamily="2" typeface="FZHei-B01S"/>
              </a:rPr>
              <a:t>请在此处输入您的文本</a:t>
            </a:r>
          </a:p>
          <a:p>
            <a:pPr algn="ctr">
              <a:lnSpc>
                <a:spcPct val="130000"/>
              </a:lnSpc>
              <a:defRPr/>
            </a:pPr>
            <a:r>
              <a:rPr altLang="en-US" kern="0" lang="zh-CN" sz="1467">
                <a:solidFill>
                  <a:schemeClr val="bg1"/>
                </a:solidFill>
                <a:latin charset="-122" panose="020b0503020204020204" pitchFamily="34" typeface="微软雅黑"/>
                <a:ea charset="-122" panose="020b0503020204020204" pitchFamily="34" typeface="微软雅黑"/>
                <a:cs charset="0" panose="020b0604020202020204" pitchFamily="34" typeface="Arial"/>
                <a:sym charset="-122" panose="02010601030101010101" pitchFamily="2" typeface="FZHei-B01S"/>
              </a:rPr>
              <a:t>请在此处输入您的文本</a:t>
            </a:r>
          </a:p>
        </p:txBody>
      </p:sp>
      <p:sp>
        <p:nvSpPr>
          <p:cNvPr id="27" name="TextBox 57"/>
          <p:cNvSpPr txBox="1"/>
          <p:nvPr/>
        </p:nvSpPr>
        <p:spPr bwMode="auto">
          <a:xfrm>
            <a:off x="1949143" y="4574822"/>
            <a:ext cx="2672527" cy="672724"/>
          </a:xfrm>
          <a:prstGeom prst="rect">
            <a:avLst/>
          </a:prstGeom>
          <a:noFill/>
        </p:spPr>
        <p:txBody>
          <a:bodyPr>
            <a:spAutoFit/>
          </a:bodyPr>
          <a:lstStyle/>
          <a:p>
            <a:pPr algn="ctr">
              <a:lnSpc>
                <a:spcPct val="130000"/>
              </a:lnSpc>
              <a:defRPr/>
            </a:pPr>
            <a:r>
              <a:rPr altLang="en-US" kern="0" lang="zh-CN" sz="1467">
                <a:solidFill>
                  <a:schemeClr val="bg1"/>
                </a:solidFill>
                <a:latin charset="-122" panose="020b0503020204020204" pitchFamily="34" typeface="微软雅黑"/>
                <a:ea charset="-122" panose="020b0503020204020204" pitchFamily="34" typeface="微软雅黑"/>
                <a:cs charset="0" panose="020b0604020202020204" pitchFamily="34" typeface="Arial"/>
                <a:sym charset="-122" panose="02010601030101010101" pitchFamily="2" typeface="FZHei-B01S"/>
              </a:rPr>
              <a:t>请在此处输入您的文本</a:t>
            </a:r>
          </a:p>
          <a:p>
            <a:pPr algn="ctr">
              <a:lnSpc>
                <a:spcPct val="130000"/>
              </a:lnSpc>
              <a:defRPr/>
            </a:pPr>
            <a:r>
              <a:rPr altLang="en-US" kern="0" lang="zh-CN" sz="1467">
                <a:solidFill>
                  <a:schemeClr val="bg1"/>
                </a:solidFill>
                <a:latin charset="-122" panose="020b0503020204020204" pitchFamily="34" typeface="微软雅黑"/>
                <a:ea charset="-122" panose="020b0503020204020204" pitchFamily="34" typeface="微软雅黑"/>
                <a:cs charset="0" panose="020b0604020202020204" pitchFamily="34" typeface="Arial"/>
                <a:sym charset="-122" panose="02010601030101010101" pitchFamily="2" typeface="FZHei-B01S"/>
              </a:rPr>
              <a:t>请在此处输入您的文本</a:t>
            </a:r>
          </a:p>
        </p:txBody>
      </p:sp>
      <p:sp>
        <p:nvSpPr>
          <p:cNvPr id="28" name="TextBox 57"/>
          <p:cNvSpPr txBox="1"/>
          <p:nvPr/>
        </p:nvSpPr>
        <p:spPr bwMode="auto">
          <a:xfrm>
            <a:off x="7154538" y="4574822"/>
            <a:ext cx="2672527" cy="672724"/>
          </a:xfrm>
          <a:prstGeom prst="rect">
            <a:avLst/>
          </a:prstGeom>
          <a:noFill/>
        </p:spPr>
        <p:txBody>
          <a:bodyPr>
            <a:spAutoFit/>
          </a:bodyPr>
          <a:lstStyle/>
          <a:p>
            <a:pPr algn="ctr">
              <a:lnSpc>
                <a:spcPct val="130000"/>
              </a:lnSpc>
              <a:defRPr/>
            </a:pPr>
            <a:r>
              <a:rPr altLang="en-US" kern="0" lang="zh-CN" sz="1467">
                <a:solidFill>
                  <a:schemeClr val="bg1"/>
                </a:solidFill>
                <a:latin charset="-122" panose="020b0503020204020204" pitchFamily="34" typeface="微软雅黑"/>
                <a:ea charset="-122" panose="020b0503020204020204" pitchFamily="34" typeface="微软雅黑"/>
                <a:cs charset="0" panose="020b0604020202020204" pitchFamily="34" typeface="Arial"/>
                <a:sym charset="-122" panose="02010601030101010101" pitchFamily="2" typeface="FZHei-B01S"/>
              </a:rPr>
              <a:t>请在此处输入您的文本</a:t>
            </a:r>
          </a:p>
          <a:p>
            <a:pPr algn="ctr">
              <a:lnSpc>
                <a:spcPct val="130000"/>
              </a:lnSpc>
              <a:defRPr/>
            </a:pPr>
            <a:r>
              <a:rPr altLang="en-US" kern="0" lang="zh-CN" sz="1467">
                <a:solidFill>
                  <a:schemeClr val="bg1"/>
                </a:solidFill>
                <a:latin charset="-122" panose="020b0503020204020204" pitchFamily="34" typeface="微软雅黑"/>
                <a:ea charset="-122" panose="020b0503020204020204" pitchFamily="34" typeface="微软雅黑"/>
                <a:cs charset="0" panose="020b0604020202020204" pitchFamily="34" typeface="Arial"/>
                <a:sym charset="-122" panose="02010601030101010101" pitchFamily="2" typeface="FZHei-B01S"/>
              </a:rPr>
              <a:t>请在此处输入您的文本</a:t>
            </a:r>
          </a:p>
        </p:txBody>
      </p:sp>
      <p:sp>
        <p:nvSpPr>
          <p:cNvPr id="29" name="文本框 10">
            <a:extLst>
              <a:ext uri="{FF2B5EF4-FFF2-40B4-BE49-F238E27FC236}">
                <a16:creationId xmlns:a16="http://schemas.microsoft.com/office/drawing/2014/main" id="{5ED70592-56C4-4E22-963B-FF244185984C}"/>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30" name="矩形 1">
            <a:extLst>
              <a:ext uri="{FF2B5EF4-FFF2-40B4-BE49-F238E27FC236}">
                <a16:creationId xmlns:a16="http://schemas.microsoft.com/office/drawing/2014/main" id="{90D3F168-822C-45EF-AFC6-8D742C693346}"/>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4242295121"/>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12">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par>
                                <p:cTn fill="hold" id="9" nodeType="withEffect" presetClass="entr" presetID="2" presetSubtype="6">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500" fill="hold" id="11"/>
                                        <p:tgtEl>
                                          <p:spTgt spid="5"/>
                                        </p:tgtEl>
                                        <p:attrNameLst>
                                          <p:attrName>ppt_x</p:attrName>
                                        </p:attrNameLst>
                                      </p:cBhvr>
                                      <p:tavLst>
                                        <p:tav tm="0">
                                          <p:val>
                                            <p:strVal val="1+#ppt_w/2"/>
                                          </p:val>
                                        </p:tav>
                                        <p:tav tm="100000">
                                          <p:val>
                                            <p:strVal val="#ppt_x"/>
                                          </p:val>
                                        </p:tav>
                                      </p:tavLst>
                                    </p:anim>
                                    <p:anim calcmode="lin" valueType="num">
                                      <p:cBhvr additive="base">
                                        <p:cTn dur="500" fill="hold" id="12"/>
                                        <p:tgtEl>
                                          <p:spTgt spid="5"/>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12">
                                  <p:stCondLst>
                                    <p:cond delay="0"/>
                                  </p:stCondLst>
                                  <p:childTnLst>
                                    <p:set>
                                      <p:cBhvr>
                                        <p:cTn dur="1" fill="hold" id="14">
                                          <p:stCondLst>
                                            <p:cond delay="0"/>
                                          </p:stCondLst>
                                        </p:cTn>
                                        <p:tgtEl>
                                          <p:spTgt spid="6"/>
                                        </p:tgtEl>
                                        <p:attrNameLst>
                                          <p:attrName>style.visibility</p:attrName>
                                        </p:attrNameLst>
                                      </p:cBhvr>
                                      <p:to>
                                        <p:strVal val="visible"/>
                                      </p:to>
                                    </p:set>
                                    <p:anim calcmode="lin" valueType="num">
                                      <p:cBhvr additive="base">
                                        <p:cTn dur="500" fill="hold" id="15"/>
                                        <p:tgtEl>
                                          <p:spTgt spid="6"/>
                                        </p:tgtEl>
                                        <p:attrNameLst>
                                          <p:attrName>ppt_x</p:attrName>
                                        </p:attrNameLst>
                                      </p:cBhvr>
                                      <p:tavLst>
                                        <p:tav tm="0">
                                          <p:val>
                                            <p:strVal val="0-#ppt_w/2"/>
                                          </p:val>
                                        </p:tav>
                                        <p:tav tm="100000">
                                          <p:val>
                                            <p:strVal val="#ppt_x"/>
                                          </p:val>
                                        </p:tav>
                                      </p:tavLst>
                                    </p:anim>
                                    <p:anim calcmode="lin" valueType="num">
                                      <p:cBhvr additive="base">
                                        <p:cTn dur="500" fill="hold" id="16"/>
                                        <p:tgtEl>
                                          <p:spTgt spid="6"/>
                                        </p:tgtEl>
                                        <p:attrNameLst>
                                          <p:attrName>ppt_y</p:attrName>
                                        </p:attrNameLst>
                                      </p:cBhvr>
                                      <p:tavLst>
                                        <p:tav tm="0">
                                          <p:val>
                                            <p:strVal val="1+#ppt_h/2"/>
                                          </p:val>
                                        </p:tav>
                                        <p:tav tm="100000">
                                          <p:val>
                                            <p:strVal val="#ppt_y"/>
                                          </p:val>
                                        </p:tav>
                                      </p:tavLst>
                                    </p:anim>
                                  </p:childTnLst>
                                </p:cTn>
                              </p:par>
                              <p:par>
                                <p:cTn fill="hold" id="17" nodeType="withEffect" presetClass="entr" presetID="2" presetSubtype="6">
                                  <p:stCondLst>
                                    <p:cond delay="0"/>
                                  </p:stCondLst>
                                  <p:childTnLst>
                                    <p:set>
                                      <p:cBhvr>
                                        <p:cTn dur="1" fill="hold" id="18">
                                          <p:stCondLst>
                                            <p:cond delay="0"/>
                                          </p:stCondLst>
                                        </p:cTn>
                                        <p:tgtEl>
                                          <p:spTgt spid="7"/>
                                        </p:tgtEl>
                                        <p:attrNameLst>
                                          <p:attrName>style.visibility</p:attrName>
                                        </p:attrNameLst>
                                      </p:cBhvr>
                                      <p:to>
                                        <p:strVal val="visible"/>
                                      </p:to>
                                    </p:set>
                                    <p:anim calcmode="lin" valueType="num">
                                      <p:cBhvr additive="base">
                                        <p:cTn dur="500" fill="hold" id="19"/>
                                        <p:tgtEl>
                                          <p:spTgt spid="7"/>
                                        </p:tgtEl>
                                        <p:attrNameLst>
                                          <p:attrName>ppt_x</p:attrName>
                                        </p:attrNameLst>
                                      </p:cBhvr>
                                      <p:tavLst>
                                        <p:tav tm="0">
                                          <p:val>
                                            <p:strVal val="1+#ppt_w/2"/>
                                          </p:val>
                                        </p:tav>
                                        <p:tav tm="100000">
                                          <p:val>
                                            <p:strVal val="#ppt_x"/>
                                          </p:val>
                                        </p:tav>
                                      </p:tavLst>
                                    </p:anim>
                                    <p:anim calcmode="lin" valueType="num">
                                      <p:cBhvr additive="base">
                                        <p:cTn dur="500" fill="hold" id="20"/>
                                        <p:tgtEl>
                                          <p:spTgt spid="7"/>
                                        </p:tgtEl>
                                        <p:attrNameLst>
                                          <p:attrName>ppt_y</p:attrName>
                                        </p:attrNameLst>
                                      </p:cBhvr>
                                      <p:tavLst>
                                        <p:tav tm="0">
                                          <p:val>
                                            <p:strVal val="1+#ppt_h/2"/>
                                          </p:val>
                                        </p:tav>
                                        <p:tav tm="100000">
                                          <p:val>
                                            <p:strVal val="#ppt_y"/>
                                          </p:val>
                                        </p:tav>
                                      </p:tavLst>
                                    </p:anim>
                                  </p:childTnLst>
                                </p:cTn>
                              </p:par>
                            </p:childTnLst>
                          </p:cTn>
                        </p:par>
                        <p:par>
                          <p:cTn fill="hold" id="21" nodeType="afterGroup">
                            <p:stCondLst>
                              <p:cond delay="500"/>
                            </p:stCondLst>
                            <p:childTnLst>
                              <p:par>
                                <p:cTn fill="hold" grpId="0" id="22" nodeType="afterEffect" presetClass="entr" presetID="10" presetSubtype="0">
                                  <p:stCondLst>
                                    <p:cond delay="0"/>
                                  </p:stCondLst>
                                  <p:childTnLst>
                                    <p:set>
                                      <p:cBhvr>
                                        <p:cTn dur="1" fill="hold" id="23">
                                          <p:stCondLst>
                                            <p:cond delay="0"/>
                                          </p:stCondLst>
                                        </p:cTn>
                                        <p:tgtEl>
                                          <p:spTgt spid="25"/>
                                        </p:tgtEl>
                                        <p:attrNameLst>
                                          <p:attrName>style.visibility</p:attrName>
                                        </p:attrNameLst>
                                      </p:cBhvr>
                                      <p:to>
                                        <p:strVal val="visible"/>
                                      </p:to>
                                    </p:set>
                                    <p:animEffect filter="fade" transition="in">
                                      <p:cBhvr>
                                        <p:cTn dur="500" id="24"/>
                                        <p:tgtEl>
                                          <p:spTgt spid="25"/>
                                        </p:tgtEl>
                                      </p:cBhvr>
                                    </p:animEffect>
                                  </p:childTnLst>
                                </p:cTn>
                              </p:par>
                              <p:par>
                                <p:cTn fill="hold" grpId="0" id="25" nodeType="withEffect" presetClass="entr" presetID="10" presetSubtype="0">
                                  <p:stCondLst>
                                    <p:cond delay="0"/>
                                  </p:stCondLst>
                                  <p:childTnLst>
                                    <p:set>
                                      <p:cBhvr>
                                        <p:cTn dur="1" fill="hold" id="26">
                                          <p:stCondLst>
                                            <p:cond delay="0"/>
                                          </p:stCondLst>
                                        </p:cTn>
                                        <p:tgtEl>
                                          <p:spTgt spid="26"/>
                                        </p:tgtEl>
                                        <p:attrNameLst>
                                          <p:attrName>style.visibility</p:attrName>
                                        </p:attrNameLst>
                                      </p:cBhvr>
                                      <p:to>
                                        <p:strVal val="visible"/>
                                      </p:to>
                                    </p:set>
                                    <p:animEffect filter="fade" transition="in">
                                      <p:cBhvr>
                                        <p:cTn dur="500" id="27"/>
                                        <p:tgtEl>
                                          <p:spTgt spid="26"/>
                                        </p:tgtEl>
                                      </p:cBhvr>
                                    </p:animEffect>
                                  </p:childTnLst>
                                </p:cTn>
                              </p:par>
                              <p:par>
                                <p:cTn fill="hold" grpId="0" id="28" nodeType="withEffect" presetClass="entr" presetID="10" presetSubtype="0">
                                  <p:stCondLst>
                                    <p:cond delay="0"/>
                                  </p:stCondLst>
                                  <p:childTnLst>
                                    <p:set>
                                      <p:cBhvr>
                                        <p:cTn dur="1" fill="hold" id="29">
                                          <p:stCondLst>
                                            <p:cond delay="0"/>
                                          </p:stCondLst>
                                        </p:cTn>
                                        <p:tgtEl>
                                          <p:spTgt spid="27"/>
                                        </p:tgtEl>
                                        <p:attrNameLst>
                                          <p:attrName>style.visibility</p:attrName>
                                        </p:attrNameLst>
                                      </p:cBhvr>
                                      <p:to>
                                        <p:strVal val="visible"/>
                                      </p:to>
                                    </p:set>
                                    <p:animEffect filter="fade" transition="in">
                                      <p:cBhvr>
                                        <p:cTn dur="500" id="30"/>
                                        <p:tgtEl>
                                          <p:spTgt spid="27"/>
                                        </p:tgtEl>
                                      </p:cBhvr>
                                    </p:animEffect>
                                  </p:childTnLst>
                                </p:cTn>
                              </p:par>
                              <p:par>
                                <p:cTn fill="hold" grpId="0" id="31" nodeType="withEffect" presetClass="entr" presetID="10" presetSubtype="0">
                                  <p:stCondLst>
                                    <p:cond delay="0"/>
                                  </p:stCondLst>
                                  <p:childTnLst>
                                    <p:set>
                                      <p:cBhvr>
                                        <p:cTn dur="1" fill="hold" id="32">
                                          <p:stCondLst>
                                            <p:cond delay="0"/>
                                          </p:stCondLst>
                                        </p:cTn>
                                        <p:tgtEl>
                                          <p:spTgt spid="28"/>
                                        </p:tgtEl>
                                        <p:attrNameLst>
                                          <p:attrName>style.visibility</p:attrName>
                                        </p:attrNameLst>
                                      </p:cBhvr>
                                      <p:to>
                                        <p:strVal val="visible"/>
                                      </p:to>
                                    </p:set>
                                    <p:animEffect filter="fade" transition="in">
                                      <p:cBhvr>
                                        <p:cTn dur="500" id="33"/>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P grpId="0" spid="26"/>
      <p:bldP grpId="0" spid="27"/>
      <p:bldP grpId="0" spid="28"/>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淘宝店chenying0907 5"/>
          <p:cNvSpPr/>
          <p:nvPr/>
        </p:nvSpPr>
        <p:spPr>
          <a:xfrm>
            <a:off x="3454833" y="1668594"/>
            <a:ext cx="3203207" cy="2084485"/>
          </a:xfrm>
          <a:prstGeom prst="rect">
            <a:avLst/>
          </a:prstGeom>
          <a:solidFill>
            <a:schemeClr val="accent2"/>
          </a:solidFill>
          <a:ln algn="ctr" cap="flat" cmpd="sng" w="12700">
            <a:noFill/>
            <a:prstDash val="solid"/>
            <a:miter lim="800000"/>
          </a:ln>
          <a:effectLst/>
        </p:spPr>
        <p:txBody>
          <a:bodyPr anchor="ctr"/>
          <a:lstStyle/>
          <a:p>
            <a:pPr algn="ctr" defTabSz="696668">
              <a:defRPr/>
            </a:pPr>
            <a:endParaRPr altLang="en-US" kern="0" lang="zh-CN" sz="1372">
              <a:solidFill>
                <a:prstClr val="white"/>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7" name="淘宝店chenying0907 6"/>
          <p:cNvSpPr/>
          <p:nvPr/>
        </p:nvSpPr>
        <p:spPr>
          <a:xfrm>
            <a:off x="3454834" y="3887908"/>
            <a:ext cx="3203205" cy="1748656"/>
          </a:xfrm>
          <a:prstGeom prst="rect">
            <a:avLst/>
          </a:prstGeom>
          <a:solidFill>
            <a:schemeClr val="accent2"/>
          </a:solidFill>
          <a:ln algn="ctr" cap="flat" cmpd="sng" w="12700">
            <a:noFill/>
            <a:prstDash val="solid"/>
            <a:miter lim="800000"/>
          </a:ln>
          <a:effectLst/>
        </p:spPr>
        <p:txBody>
          <a:bodyPr anchor="ctr"/>
          <a:lstStyle/>
          <a:p>
            <a:pPr algn="ctr" defTabSz="696668">
              <a:defRPr/>
            </a:pPr>
            <a:endParaRPr altLang="en-US" kern="0" lang="zh-CN" sz="1372">
              <a:solidFill>
                <a:prstClr val="white"/>
              </a:solidFill>
              <a:latin charset="-122" panose="020b0503020204020204" pitchFamily="34" typeface="微软雅黑"/>
              <a:ea charset="-122" panose="020b0503020204020204" pitchFamily="34" typeface="微软雅黑"/>
              <a:sym typeface="+mn-lt"/>
            </a:endParaRPr>
          </a:p>
        </p:txBody>
      </p:sp>
      <p:grpSp>
        <p:nvGrpSpPr>
          <p:cNvPr id="11" name="淘宝店chenying0907 10"/>
          <p:cNvGrpSpPr/>
          <p:nvPr/>
        </p:nvGrpSpPr>
        <p:grpSpPr>
          <a:xfrm>
            <a:off x="1409017" y="1668593"/>
            <a:ext cx="1934588" cy="2084183"/>
            <a:chOff x="970360" y="3200927"/>
            <a:chExt cx="1618019" cy="1618019"/>
          </a:xfrm>
        </p:grpSpPr>
        <p:sp>
          <p:nvSpPr>
            <p:cNvPr id="12" name="淘宝店chenying0907 11"/>
            <p:cNvSpPr/>
            <p:nvPr/>
          </p:nvSpPr>
          <p:spPr>
            <a:xfrm>
              <a:off x="970360" y="3200927"/>
              <a:ext cx="1618019" cy="1618019"/>
            </a:xfrm>
            <a:prstGeom prst="rect">
              <a:avLst/>
            </a:prstGeom>
            <a:solidFill>
              <a:schemeClr val="tx1">
                <a:lumMod val="50000"/>
                <a:lumOff val="50000"/>
                <a:alpha val="20000"/>
              </a:schemeClr>
            </a:solidFill>
            <a:ln algn="ctr" cap="flat" cmpd="sng" w="12700">
              <a:solidFill>
                <a:schemeClr val="accent1"/>
              </a:solidFill>
              <a:prstDash val="solid"/>
              <a:miter lim="800000"/>
            </a:ln>
            <a:effectLst/>
          </p:spPr>
          <p:txBody>
            <a:bodyPr anchor="ctr"/>
            <a:lstStyle/>
            <a:p>
              <a:pPr algn="ctr" defTabSz="696668">
                <a:defRPr/>
              </a:pPr>
              <a:endParaRPr altLang="en-US" kern="0" lang="zh-CN" sz="1600">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13" name="淘宝店chenying0907 1984"/>
            <p:cNvGrpSpPr/>
            <p:nvPr/>
          </p:nvGrpSpPr>
          <p:grpSpPr>
            <a:xfrm>
              <a:off x="1433293" y="3481388"/>
              <a:ext cx="692151" cy="690563"/>
              <a:chOff x="1433293" y="3481388"/>
              <a:chExt cx="692151" cy="690563"/>
            </a:xfrm>
          </p:grpSpPr>
          <p:sp>
            <p:nvSpPr>
              <p:cNvPr id="15" name="淘宝店chenying0907 369"/>
              <p:cNvSpPr/>
              <p:nvPr/>
            </p:nvSpPr>
            <p:spPr bwMode="auto">
              <a:xfrm>
                <a:off x="1433293" y="3481388"/>
                <a:ext cx="692151" cy="509588"/>
              </a:xfrm>
              <a:custGeom>
                <a:gdLst>
                  <a:gd fmla="*/ 0 w 184" name="T0"/>
                  <a:gd fmla="*/ 1797092058 h 136" name="T1"/>
                  <a:gd fmla="*/ 127351838 w 184" name="T2"/>
                  <a:gd fmla="*/ 1909411248 h 136" name="T3"/>
                  <a:gd fmla="*/ 2147483646 w 184" name="T4"/>
                  <a:gd fmla="*/ 1909411248 h 136" name="T5"/>
                  <a:gd fmla="*/ 2147483646 w 184" name="T6"/>
                  <a:gd fmla="*/ 1797092058 h 136" name="T7"/>
                  <a:gd fmla="*/ 2147483646 w 184" name="T8"/>
                  <a:gd fmla="*/ 112319190 h 136" name="T9"/>
                  <a:gd fmla="*/ 2147483646 w 184" name="T10"/>
                  <a:gd fmla="*/ 0 h 136" name="T11"/>
                  <a:gd fmla="*/ 113200380 w 184" name="T12"/>
                  <a:gd fmla="*/ 0 h 136" name="T13"/>
                  <a:gd fmla="*/ 0 w 184" name="T14"/>
                  <a:gd fmla="*/ 112319190 h 136" name="T15"/>
                  <a:gd fmla="*/ 0 w 184" name="T16"/>
                  <a:gd fmla="*/ 1797092058 h 13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36" w="184">
                    <a:moveTo>
                      <a:pt x="0" y="128"/>
                    </a:moveTo>
                    <a:cubicBezTo>
                      <a:pt x="0" y="132"/>
                      <a:pt x="4" y="136"/>
                      <a:pt x="9" y="136"/>
                    </a:cubicBezTo>
                    <a:cubicBezTo>
                      <a:pt x="177" y="136"/>
                      <a:pt x="177" y="136"/>
                      <a:pt x="177" y="136"/>
                    </a:cubicBezTo>
                    <a:cubicBezTo>
                      <a:pt x="181" y="136"/>
                      <a:pt x="184" y="132"/>
                      <a:pt x="184" y="128"/>
                    </a:cubicBezTo>
                    <a:cubicBezTo>
                      <a:pt x="184" y="8"/>
                      <a:pt x="184" y="8"/>
                      <a:pt x="184" y="8"/>
                    </a:cubicBezTo>
                    <a:cubicBezTo>
                      <a:pt x="184" y="3"/>
                      <a:pt x="181" y="0"/>
                      <a:pt x="176" y="0"/>
                    </a:cubicBezTo>
                    <a:cubicBezTo>
                      <a:pt x="8" y="0"/>
                      <a:pt x="8" y="0"/>
                      <a:pt x="8" y="0"/>
                    </a:cubicBezTo>
                    <a:cubicBezTo>
                      <a:pt x="4" y="0"/>
                      <a:pt x="0" y="3"/>
                      <a:pt x="0" y="8"/>
                    </a:cubicBezTo>
                    <a:lnTo>
                      <a:pt x="0" y="128"/>
                    </a:lnTo>
                    <a:close/>
                  </a:path>
                </a:pathLst>
              </a:custGeom>
              <a:noFill/>
              <a:ln cap="rnd" w="30163">
                <a:solidFill>
                  <a:schemeClr val="accent1"/>
                </a:solidFill>
                <a:prstDash val="solid"/>
                <a:round/>
              </a:ln>
              <a:extLst>
                <a:ext uri="{909E8E84-426E-40DD-AFC4-6F175D3DCCD1}">
                  <a14:hiddenFill>
                    <a:solidFill>
                      <a:srgbClr val="FFFFFF"/>
                    </a:solidFill>
                  </a14:hiddenFill>
                </a:ext>
              </a:extLst>
            </p:spPr>
            <p:txBody>
              <a:bodyPr/>
              <a:lstStyle/>
              <a:p>
                <a:pPr defTabSz="696668" eaLnBrk="0" fontAlgn="base" hangingPunct="0">
                  <a:spcBef>
                    <a:spcPct val="0"/>
                  </a:spcBef>
                  <a:spcAft>
                    <a:spcPct val="0"/>
                  </a:spcAft>
                  <a:defRPr/>
                </a:pPr>
                <a:endParaRPr altLang="en-US" kern="0" lang="zh-CN" sz="1600">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6" name="Line 370"/>
              <p:cNvSpPr>
                <a:spLocks noChangeShapeType="1"/>
              </p:cNvSpPr>
              <p:nvPr/>
            </p:nvSpPr>
            <p:spPr bwMode="auto">
              <a:xfrm>
                <a:off x="1436469" y="3900488"/>
                <a:ext cx="688975" cy="0"/>
              </a:xfrm>
              <a:prstGeom prst="line">
                <a:avLst/>
              </a:prstGeom>
              <a:noFill/>
              <a:ln cap="rnd" w="30163">
                <a:solidFill>
                  <a:schemeClr val="accent1"/>
                </a:solidFill>
                <a:round/>
              </a:ln>
              <a:extLst>
                <a:ext uri="{909E8E84-426E-40DD-AFC4-6F175D3DCCD1}">
                  <a14:hiddenFill>
                    <a:noFill/>
                  </a14:hiddenFill>
                </a:ext>
              </a:extLst>
            </p:spPr>
            <p:txBody>
              <a:bodyPr/>
              <a:lstStyle/>
              <a:p>
                <a:pPr defTabSz="696668" eaLnBrk="0" fontAlgn="base" hangingPunct="0">
                  <a:spcBef>
                    <a:spcPct val="0"/>
                  </a:spcBef>
                  <a:spcAft>
                    <a:spcPct val="0"/>
                  </a:spcAft>
                  <a:defRPr/>
                </a:pPr>
                <a:endParaRPr altLang="en-US" kern="0" lang="zh-CN" sz="1600">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7" name="淘宝店chenying0907 371"/>
              <p:cNvSpPr/>
              <p:nvPr/>
            </p:nvSpPr>
            <p:spPr bwMode="auto">
              <a:xfrm>
                <a:off x="1733332" y="4006851"/>
                <a:ext cx="90488" cy="104775"/>
              </a:xfrm>
              <a:custGeom>
                <a:gdLst>
                  <a:gd fmla="*/ 143650494 w 57" name="T0"/>
                  <a:gd fmla="*/ 0 h 66" name="T1"/>
                  <a:gd fmla="*/ 143650494 w 57" name="T2"/>
                  <a:gd fmla="*/ 166330313 h 66" name="T3"/>
                  <a:gd fmla="*/ 0 w 57" name="T4"/>
                  <a:gd fmla="*/ 166330313 h 66" name="T5"/>
                  <a:gd fmla="*/ 0 w 57" name="T6"/>
                  <a:gd fmla="*/ 0 h 66"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66" w="57">
                    <a:moveTo>
                      <a:pt x="57" y="0"/>
                    </a:moveTo>
                    <a:lnTo>
                      <a:pt x="57" y="66"/>
                    </a:lnTo>
                    <a:lnTo>
                      <a:pt x="0" y="66"/>
                    </a:lnTo>
                    <a:lnTo>
                      <a:pt x="0" y="0"/>
                    </a:lnTo>
                  </a:path>
                </a:pathLst>
              </a:custGeom>
              <a:noFill/>
              <a:ln cap="rnd" w="30163">
                <a:solidFill>
                  <a:schemeClr val="accent1"/>
                </a:solidFill>
                <a:prstDash val="solid"/>
                <a:round/>
              </a:ln>
              <a:extLst>
                <a:ext uri="{909E8E84-426E-40DD-AFC4-6F175D3DCCD1}">
                  <a14:hiddenFill>
                    <a:solidFill>
                      <a:srgbClr val="FFFFFF"/>
                    </a:solidFill>
                  </a14:hiddenFill>
                </a:ext>
              </a:extLst>
            </p:spPr>
            <p:txBody>
              <a:bodyPr/>
              <a:lstStyle/>
              <a:p>
                <a:pPr defTabSz="696668" eaLnBrk="0" fontAlgn="base" hangingPunct="0">
                  <a:spcBef>
                    <a:spcPct val="0"/>
                  </a:spcBef>
                  <a:spcAft>
                    <a:spcPct val="0"/>
                  </a:spcAft>
                  <a:defRPr/>
                </a:pPr>
                <a:endParaRPr altLang="en-US" kern="0" lang="zh-CN" sz="1600">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8" name="淘宝店chenying0907 372"/>
              <p:cNvSpPr/>
              <p:nvPr/>
            </p:nvSpPr>
            <p:spPr bwMode="auto">
              <a:xfrm>
                <a:off x="1644432" y="4054476"/>
                <a:ext cx="269875" cy="117475"/>
              </a:xfrm>
              <a:custGeom>
                <a:gdLst>
                  <a:gd fmla="*/ 730574115 w 72" name="T0"/>
                  <a:gd fmla="*/ 0 h 31" name="T1"/>
                  <a:gd fmla="*/ 1011562717 w 72" name="T2"/>
                  <a:gd fmla="*/ 215407465 h 31" name="T3"/>
                  <a:gd fmla="*/ 1011562717 w 72" name="T4"/>
                  <a:gd fmla="*/ 215407465 h 31" name="T5"/>
                  <a:gd fmla="*/ 505783233 w 72" name="T6"/>
                  <a:gd fmla="*/ 445173407 h 31" name="T7"/>
                  <a:gd fmla="*/ 0 w 72" name="T8"/>
                  <a:gd fmla="*/ 215407465 h 31" name="T9"/>
                  <a:gd fmla="*/ 295040844 w 72" name="T10"/>
                  <a:gd fmla="*/ 0 h 31"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31" w="72">
                    <a:moveTo>
                      <a:pt x="52" y="0"/>
                    </a:moveTo>
                    <a:cubicBezTo>
                      <a:pt x="64" y="3"/>
                      <a:pt x="72" y="9"/>
                      <a:pt x="72" y="15"/>
                    </a:cubicBezTo>
                    <a:cubicBezTo>
                      <a:pt x="72" y="15"/>
                      <a:pt x="72" y="15"/>
                      <a:pt x="72" y="15"/>
                    </a:cubicBezTo>
                    <a:cubicBezTo>
                      <a:pt x="72" y="24"/>
                      <a:pt x="56" y="31"/>
                      <a:pt x="36" y="31"/>
                    </a:cubicBezTo>
                    <a:cubicBezTo>
                      <a:pt x="16" y="31"/>
                      <a:pt x="0" y="24"/>
                      <a:pt x="0" y="15"/>
                    </a:cubicBezTo>
                    <a:cubicBezTo>
                      <a:pt x="0" y="8"/>
                      <a:pt x="9" y="3"/>
                      <a:pt x="21" y="0"/>
                    </a:cubicBezTo>
                  </a:path>
                </a:pathLst>
              </a:custGeom>
              <a:noFill/>
              <a:ln cap="rnd" w="30163">
                <a:solidFill>
                  <a:schemeClr val="accent1"/>
                </a:solidFill>
                <a:prstDash val="solid"/>
                <a:round/>
              </a:ln>
              <a:extLst>
                <a:ext uri="{909E8E84-426E-40DD-AFC4-6F175D3DCCD1}">
                  <a14:hiddenFill>
                    <a:solidFill>
                      <a:srgbClr val="FFFFFF"/>
                    </a:solidFill>
                  </a14:hiddenFill>
                </a:ext>
              </a:extLst>
            </p:spPr>
            <p:txBody>
              <a:bodyPr/>
              <a:lstStyle/>
              <a:p>
                <a:pPr defTabSz="696668" eaLnBrk="0" fontAlgn="base" hangingPunct="0">
                  <a:spcBef>
                    <a:spcPct val="0"/>
                  </a:spcBef>
                  <a:spcAft>
                    <a:spcPct val="0"/>
                  </a:spcAft>
                  <a:defRPr/>
                </a:pPr>
                <a:endParaRPr altLang="en-US" kern="0" lang="zh-CN" sz="1600">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sp>
          <p:nvSpPr>
            <p:cNvPr id="14" name="淘宝店chenying0907 2027"/>
            <p:cNvSpPr txBox="1">
              <a:spLocks noChangeArrowheads="1"/>
            </p:cNvSpPr>
            <p:nvPr/>
          </p:nvSpPr>
          <p:spPr bwMode="auto">
            <a:xfrm>
              <a:off x="1211685" y="4315927"/>
              <a:ext cx="1135367" cy="323350"/>
            </a:xfrm>
            <a:prstGeom prst="rect">
              <a:avLst/>
            </a:prstGeom>
            <a:noFill/>
            <a:ln w="9525">
              <a:noFill/>
              <a:miter lim="800000"/>
            </a:ln>
            <a:extLst>
              <a:ext uri="{909E8E84-426E-40DD-AFC4-6F175D3DCCD1}">
                <a14:hiddenFill>
                  <a:solidFill>
                    <a:srgbClr val="FFFFFF"/>
                  </a:solidFill>
                </a14:hiddenFill>
              </a:ext>
            </a:extLst>
          </p:spPr>
          <p:txBody>
            <a:bodyPr>
              <a:spAutoFit/>
            </a:bodyPr>
            <a:lstStyle>
              <a:lvl1pPr>
                <a:lnSpc>
                  <a:spcPct val="90000"/>
                </a:lnSpc>
                <a:spcBef>
                  <a:spcPts val="1000"/>
                </a:spcBef>
                <a:buFont typeface="Arial"/>
                <a:buChar char="•"/>
                <a:defRPr sz="28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500"/>
                </a:spcBef>
                <a:buFont typeface="Arial"/>
                <a:buChar char="•"/>
                <a:defRPr sz="2400">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500"/>
                </a:spcBef>
                <a:buFont typeface="Arial"/>
                <a:buChar char="•"/>
                <a:defRPr sz="20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500"/>
                </a:spcBef>
                <a:buFont typeface="Arial"/>
                <a:buChar char="•"/>
                <a:defRPr>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500"/>
                </a:spcBef>
                <a:buFont typeface="Arial"/>
                <a:buChar char="•"/>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9pPr>
            </a:lstStyle>
            <a:p>
              <a:pPr algn="ctr" defTabSz="696668" fontAlgn="base">
                <a:lnSpc>
                  <a:spcPct val="100000"/>
                </a:lnSpc>
                <a:spcBef>
                  <a:spcPct val="0"/>
                </a:spcBef>
                <a:spcAft>
                  <a:spcPct val="0"/>
                </a:spcAft>
                <a:buNone/>
                <a:defRPr/>
              </a:pPr>
              <a:r>
                <a:rPr altLang="en-US" kern="0" lang="zh-CN" sz="2133">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rPr>
                <a:t>关键字</a:t>
              </a:r>
            </a:p>
          </p:txBody>
        </p:sp>
      </p:grpSp>
      <p:grpSp>
        <p:nvGrpSpPr>
          <p:cNvPr id="19" name="淘宝店chenying0907 18"/>
          <p:cNvGrpSpPr/>
          <p:nvPr/>
        </p:nvGrpSpPr>
        <p:grpSpPr>
          <a:xfrm>
            <a:off x="1417074" y="3879440"/>
            <a:ext cx="1934588" cy="1757123"/>
            <a:chOff x="7876967" y="1505063"/>
            <a:chExt cx="1618019" cy="1618019"/>
          </a:xfrm>
        </p:grpSpPr>
        <p:sp>
          <p:nvSpPr>
            <p:cNvPr id="20" name="淘宝店chenying0907 19"/>
            <p:cNvSpPr/>
            <p:nvPr/>
          </p:nvSpPr>
          <p:spPr>
            <a:xfrm>
              <a:off x="7876967" y="1505063"/>
              <a:ext cx="1618019" cy="1618019"/>
            </a:xfrm>
            <a:prstGeom prst="rect">
              <a:avLst/>
            </a:prstGeom>
            <a:solidFill>
              <a:schemeClr val="tx1">
                <a:lumMod val="50000"/>
                <a:lumOff val="50000"/>
                <a:alpha val="20000"/>
              </a:schemeClr>
            </a:solidFill>
            <a:ln algn="ctr" cap="flat" cmpd="sng" w="12700">
              <a:solidFill>
                <a:schemeClr val="accent1"/>
              </a:solidFill>
              <a:prstDash val="solid"/>
              <a:miter lim="800000"/>
            </a:ln>
            <a:effectLst/>
          </p:spPr>
          <p:txBody>
            <a:bodyPr anchor="ctr"/>
            <a:lstStyle/>
            <a:p>
              <a:pPr algn="ctr" defTabSz="696668">
                <a:defRPr/>
              </a:pPr>
              <a:endParaRPr altLang="en-US" kern="0" lang="zh-CN" sz="1600">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21" name="淘宝店chenying0907 2016"/>
            <p:cNvGrpSpPr/>
            <p:nvPr/>
          </p:nvGrpSpPr>
          <p:grpSpPr>
            <a:xfrm>
              <a:off x="8490714" y="1804274"/>
              <a:ext cx="390525" cy="690563"/>
              <a:chOff x="8490714" y="1804274"/>
              <a:chExt cx="390525" cy="690563"/>
            </a:xfrm>
          </p:grpSpPr>
          <p:sp>
            <p:nvSpPr>
              <p:cNvPr id="23" name="淘宝店chenying0907 356"/>
              <p:cNvSpPr/>
              <p:nvPr/>
            </p:nvSpPr>
            <p:spPr bwMode="auto">
              <a:xfrm>
                <a:off x="8490714" y="1804274"/>
                <a:ext cx="390525" cy="690563"/>
              </a:xfrm>
              <a:custGeom>
                <a:gdLst>
                  <a:gd fmla="*/ 1466440150 w 104" name="T0"/>
                  <a:gd fmla="*/ 2147483646 h 184" name="T1"/>
                  <a:gd fmla="*/ 1353638506 w 104" name="T2"/>
                  <a:gd fmla="*/ 2147483646 h 184" name="T3"/>
                  <a:gd fmla="*/ 112801644 w 104" name="T4"/>
                  <a:gd fmla="*/ 2147483646 h 184" name="T5"/>
                  <a:gd fmla="*/ 0 w 104" name="T6"/>
                  <a:gd fmla="*/ 2147483646 h 184" name="T7"/>
                  <a:gd fmla="*/ 0 w 104" name="T8"/>
                  <a:gd fmla="*/ 112681867 h 184" name="T9"/>
                  <a:gd fmla="*/ 112801644 w 104" name="T10"/>
                  <a:gd fmla="*/ 0 h 184" name="T11"/>
                  <a:gd fmla="*/ 1353638506 w 104" name="T12"/>
                  <a:gd fmla="*/ 0 h 184" name="T13"/>
                  <a:gd fmla="*/ 1466440150 w 104" name="T14"/>
                  <a:gd fmla="*/ 112681867 h 184" name="T15"/>
                  <a:gd fmla="*/ 1466440150 w 104" name="T16"/>
                  <a:gd fmla="*/ 2147483646 h 18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84" w="104">
                    <a:moveTo>
                      <a:pt x="104" y="176"/>
                    </a:moveTo>
                    <a:cubicBezTo>
                      <a:pt x="104" y="180"/>
                      <a:pt x="101" y="184"/>
                      <a:pt x="96" y="184"/>
                    </a:cubicBezTo>
                    <a:cubicBezTo>
                      <a:pt x="8" y="184"/>
                      <a:pt x="8" y="184"/>
                      <a:pt x="8" y="184"/>
                    </a:cubicBezTo>
                    <a:cubicBezTo>
                      <a:pt x="4" y="184"/>
                      <a:pt x="0" y="180"/>
                      <a:pt x="0" y="176"/>
                    </a:cubicBezTo>
                    <a:cubicBezTo>
                      <a:pt x="0" y="8"/>
                      <a:pt x="0" y="8"/>
                      <a:pt x="0" y="8"/>
                    </a:cubicBezTo>
                    <a:cubicBezTo>
                      <a:pt x="0" y="3"/>
                      <a:pt x="4" y="0"/>
                      <a:pt x="8" y="0"/>
                    </a:cubicBezTo>
                    <a:cubicBezTo>
                      <a:pt x="96" y="0"/>
                      <a:pt x="96" y="0"/>
                      <a:pt x="96" y="0"/>
                    </a:cubicBezTo>
                    <a:cubicBezTo>
                      <a:pt x="101" y="0"/>
                      <a:pt x="104" y="3"/>
                      <a:pt x="104" y="8"/>
                    </a:cubicBezTo>
                    <a:lnTo>
                      <a:pt x="104" y="176"/>
                    </a:lnTo>
                    <a:close/>
                  </a:path>
                </a:pathLst>
              </a:custGeom>
              <a:noFill/>
              <a:ln cap="rnd" w="30163">
                <a:solidFill>
                  <a:schemeClr val="accent1"/>
                </a:solidFill>
                <a:prstDash val="solid"/>
                <a:round/>
              </a:ln>
              <a:extLst>
                <a:ext uri="{909E8E84-426E-40DD-AFC4-6F175D3DCCD1}">
                  <a14:hiddenFill>
                    <a:solidFill>
                      <a:srgbClr val="FFFFFF"/>
                    </a:solidFill>
                  </a14:hiddenFill>
                </a:ext>
              </a:extLst>
            </p:spPr>
            <p:txBody>
              <a:bodyPr/>
              <a:lstStyle/>
              <a:p>
                <a:pPr defTabSz="696668" eaLnBrk="0" fontAlgn="base" hangingPunct="0">
                  <a:spcBef>
                    <a:spcPct val="0"/>
                  </a:spcBef>
                  <a:spcAft>
                    <a:spcPct val="0"/>
                  </a:spcAft>
                  <a:defRPr/>
                </a:pPr>
                <a:endParaRPr altLang="en-US" kern="0" lang="zh-CN" sz="1600">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4" name="Oval 357"/>
              <p:cNvSpPr>
                <a:spLocks noChangeArrowheads="1"/>
              </p:cNvSpPr>
              <p:nvPr/>
            </p:nvSpPr>
            <p:spPr bwMode="auto">
              <a:xfrm>
                <a:off x="8581202" y="2224961"/>
                <a:ext cx="209550" cy="209550"/>
              </a:xfrm>
              <a:prstGeom prst="ellipse">
                <a:avLst/>
              </a:prstGeom>
              <a:noFill/>
              <a:ln cap="rnd" w="30163">
                <a:solidFill>
                  <a:schemeClr val="accent1"/>
                </a:solidFill>
                <a:round/>
              </a:ln>
              <a:extLst>
                <a:ext uri="{909E8E84-426E-40DD-AFC4-6F175D3DCCD1}">
                  <a14:hiddenFill>
                    <a:solidFill>
                      <a:srgbClr val="FFFFFF"/>
                    </a:solidFill>
                  </a14:hiddenFill>
                </a:ext>
              </a:extLst>
            </p:spPr>
            <p:txBody>
              <a:bodyPr/>
              <a:lstStyle>
                <a:lvl1pPr>
                  <a:lnSpc>
                    <a:spcPct val="90000"/>
                  </a:lnSpc>
                  <a:spcBef>
                    <a:spcPts val="1000"/>
                  </a:spcBef>
                  <a:buFont typeface="Arial"/>
                  <a:buChar char="•"/>
                  <a:defRPr sz="28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500"/>
                  </a:spcBef>
                  <a:buFont typeface="Arial"/>
                  <a:buChar char="•"/>
                  <a:defRPr sz="2400">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500"/>
                  </a:spcBef>
                  <a:buFont typeface="Arial"/>
                  <a:buChar char="•"/>
                  <a:defRPr sz="20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500"/>
                  </a:spcBef>
                  <a:buFont typeface="Arial"/>
                  <a:buChar char="•"/>
                  <a:defRPr>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500"/>
                  </a:spcBef>
                  <a:buFont typeface="Arial"/>
                  <a:buChar char="•"/>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9pPr>
              </a:lstStyle>
              <a:p>
                <a:pPr defTabSz="696668" fontAlgn="base">
                  <a:lnSpc>
                    <a:spcPct val="100000"/>
                  </a:lnSpc>
                  <a:spcBef>
                    <a:spcPct val="0"/>
                  </a:spcBef>
                  <a:spcAft>
                    <a:spcPct val="0"/>
                  </a:spcAft>
                  <a:buNone/>
                  <a:defRPr/>
                </a:pPr>
                <a:endParaRPr altLang="en-US" kern="0" lang="zh-CN" sz="1600">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5" name="Line 358"/>
              <p:cNvSpPr>
                <a:spLocks noChangeShapeType="1"/>
              </p:cNvSpPr>
              <p:nvPr/>
            </p:nvSpPr>
            <p:spPr bwMode="auto">
              <a:xfrm flipH="1">
                <a:off x="8490714" y="2164636"/>
                <a:ext cx="390525" cy="0"/>
              </a:xfrm>
              <a:prstGeom prst="line">
                <a:avLst/>
              </a:prstGeom>
              <a:noFill/>
              <a:ln cap="rnd" w="30163">
                <a:solidFill>
                  <a:schemeClr val="accent1"/>
                </a:solidFill>
                <a:round/>
              </a:ln>
              <a:extLst>
                <a:ext uri="{909E8E84-426E-40DD-AFC4-6F175D3DCCD1}">
                  <a14:hiddenFill>
                    <a:noFill/>
                  </a14:hiddenFill>
                </a:ext>
              </a:extLst>
            </p:spPr>
            <p:txBody>
              <a:bodyPr/>
              <a:lstStyle/>
              <a:p>
                <a:pPr defTabSz="696668" eaLnBrk="0" fontAlgn="base" hangingPunct="0">
                  <a:spcBef>
                    <a:spcPct val="0"/>
                  </a:spcBef>
                  <a:spcAft>
                    <a:spcPct val="0"/>
                  </a:spcAft>
                  <a:defRPr/>
                </a:pPr>
                <a:endParaRPr altLang="en-US" kern="0" lang="zh-CN" sz="1600">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6" name="淘宝店chenying0907 359"/>
              <p:cNvSpPr>
                <a:spLocks noChangeArrowheads="1"/>
              </p:cNvSpPr>
              <p:nvPr/>
            </p:nvSpPr>
            <p:spPr bwMode="auto">
              <a:xfrm>
                <a:off x="8551039" y="1864599"/>
                <a:ext cx="269875" cy="239713"/>
              </a:xfrm>
              <a:prstGeom prst="rect">
                <a:avLst/>
              </a:prstGeom>
              <a:noFill/>
              <a:ln cap="rnd" w="30163">
                <a:solidFill>
                  <a:schemeClr val="accent1"/>
                </a:solidFill>
                <a:round/>
              </a:ln>
              <a:extLst>
                <a:ext uri="{909E8E84-426E-40DD-AFC4-6F175D3DCCD1}">
                  <a14:hiddenFill>
                    <a:solidFill>
                      <a:srgbClr val="FFFFFF"/>
                    </a:solidFill>
                  </a14:hiddenFill>
                </a:ext>
              </a:extLst>
            </p:spPr>
            <p:txBody>
              <a:bodyPr/>
              <a:lstStyle>
                <a:lvl1pPr>
                  <a:lnSpc>
                    <a:spcPct val="90000"/>
                  </a:lnSpc>
                  <a:spcBef>
                    <a:spcPts val="1000"/>
                  </a:spcBef>
                  <a:buFont typeface="Arial"/>
                  <a:buChar char="•"/>
                  <a:defRPr sz="28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500"/>
                  </a:spcBef>
                  <a:buFont typeface="Arial"/>
                  <a:buChar char="•"/>
                  <a:defRPr sz="2400">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500"/>
                  </a:spcBef>
                  <a:buFont typeface="Arial"/>
                  <a:buChar char="•"/>
                  <a:defRPr sz="20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500"/>
                  </a:spcBef>
                  <a:buFont typeface="Arial"/>
                  <a:buChar char="•"/>
                  <a:defRPr>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500"/>
                  </a:spcBef>
                  <a:buFont typeface="Arial"/>
                  <a:buChar char="•"/>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9pPr>
              </a:lstStyle>
              <a:p>
                <a:pPr defTabSz="696668" fontAlgn="base">
                  <a:lnSpc>
                    <a:spcPct val="100000"/>
                  </a:lnSpc>
                  <a:spcBef>
                    <a:spcPct val="0"/>
                  </a:spcBef>
                  <a:spcAft>
                    <a:spcPct val="0"/>
                  </a:spcAft>
                  <a:buNone/>
                  <a:defRPr/>
                </a:pPr>
                <a:endParaRPr altLang="en-US" kern="0" lang="zh-CN" sz="1600">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sp>
          <p:nvSpPr>
            <p:cNvPr id="22" name="淘宝店chenying0907 2028"/>
            <p:cNvSpPr txBox="1">
              <a:spLocks noChangeArrowheads="1"/>
            </p:cNvSpPr>
            <p:nvPr/>
          </p:nvSpPr>
          <p:spPr bwMode="auto">
            <a:xfrm>
              <a:off x="8118292" y="2548667"/>
              <a:ext cx="1135367" cy="383536"/>
            </a:xfrm>
            <a:prstGeom prst="rect">
              <a:avLst/>
            </a:prstGeom>
            <a:noFill/>
            <a:ln w="9525">
              <a:noFill/>
              <a:miter lim="800000"/>
            </a:ln>
            <a:extLst>
              <a:ext uri="{909E8E84-426E-40DD-AFC4-6F175D3DCCD1}">
                <a14:hiddenFill>
                  <a:solidFill>
                    <a:srgbClr val="FFFFFF"/>
                  </a:solidFill>
                </a14:hiddenFill>
              </a:ext>
            </a:extLst>
          </p:spPr>
          <p:txBody>
            <a:bodyPr>
              <a:spAutoFit/>
            </a:bodyPr>
            <a:lstStyle>
              <a:lvl1pPr>
                <a:lnSpc>
                  <a:spcPct val="90000"/>
                </a:lnSpc>
                <a:spcBef>
                  <a:spcPts val="1000"/>
                </a:spcBef>
                <a:buFont typeface="Arial"/>
                <a:buChar char="•"/>
                <a:defRPr sz="28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500"/>
                </a:spcBef>
                <a:buFont typeface="Arial"/>
                <a:buChar char="•"/>
                <a:defRPr sz="2400">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500"/>
                </a:spcBef>
                <a:buFont typeface="Arial"/>
                <a:buChar char="•"/>
                <a:defRPr sz="20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500"/>
                </a:spcBef>
                <a:buFont typeface="Arial"/>
                <a:buChar char="•"/>
                <a:defRPr>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500"/>
                </a:spcBef>
                <a:buFont typeface="Arial"/>
                <a:buChar char="•"/>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9pPr>
            </a:lstStyle>
            <a:p>
              <a:pPr algn="ctr" defTabSz="696668" fontAlgn="base">
                <a:lnSpc>
                  <a:spcPct val="100000"/>
                </a:lnSpc>
                <a:spcBef>
                  <a:spcPct val="0"/>
                </a:spcBef>
                <a:spcAft>
                  <a:spcPct val="0"/>
                </a:spcAft>
                <a:buNone/>
                <a:defRPr/>
              </a:pPr>
              <a:r>
                <a:rPr altLang="en-US" kern="0" lang="zh-CN" sz="2133">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rPr>
                <a:t>关键字</a:t>
              </a:r>
            </a:p>
          </p:txBody>
        </p:sp>
      </p:grpSp>
      <p:sp>
        <p:nvSpPr>
          <p:cNvPr id="53" name="淘宝店chenying0907 52"/>
          <p:cNvSpPr/>
          <p:nvPr/>
        </p:nvSpPr>
        <p:spPr>
          <a:xfrm>
            <a:off x="6658040" y="1653351"/>
            <a:ext cx="3985963" cy="2099728"/>
          </a:xfrm>
          <a:prstGeom prst="rect">
            <a:avLst/>
          </a:prstGeom>
          <a:solidFill>
            <a:schemeClr val="tx1">
              <a:lumMod val="50000"/>
              <a:lumOff val="50000"/>
              <a:alpha val="20000"/>
            </a:schemeClr>
          </a:solidFill>
          <a:ln algn="ctr" cap="flat" cmpd="sng" w="12700">
            <a:noFill/>
            <a:prstDash val="solid"/>
            <a:miter lim="800000"/>
          </a:ln>
          <a:effectLst/>
        </p:spPr>
        <p:txBody>
          <a:bodyPr anchor="ctr"/>
          <a:lstStyle/>
          <a:p>
            <a:pPr algn="ctr" defTabSz="696668">
              <a:defRPr/>
            </a:pPr>
            <a:endParaRPr altLang="en-US" kern="0" lang="zh-CN" sz="1372">
              <a:solidFill>
                <a:prstClr val="white"/>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4" name="淘宝店chenying0907 2075"/>
          <p:cNvSpPr txBox="1">
            <a:spLocks noChangeArrowheads="1"/>
          </p:cNvSpPr>
          <p:nvPr/>
        </p:nvSpPr>
        <p:spPr bwMode="auto">
          <a:xfrm>
            <a:off x="6956163" y="1881952"/>
            <a:ext cx="3547533" cy="5792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typeface="Arial"/>
              <a:buChar char="•"/>
              <a:defRPr sz="28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500"/>
              </a:spcBef>
              <a:buFont typeface="Arial"/>
              <a:buChar char="•"/>
              <a:defRPr sz="2400">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500"/>
              </a:spcBef>
              <a:buFont typeface="Arial"/>
              <a:buChar char="•"/>
              <a:defRPr sz="20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500"/>
              </a:spcBef>
              <a:buFont typeface="Arial"/>
              <a:buChar char="•"/>
              <a:defRPr>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500"/>
              </a:spcBef>
              <a:buFont typeface="Arial"/>
              <a:buChar char="•"/>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9pPr>
          </a:lstStyle>
          <a:p>
            <a:pPr defTabSz="696668" fontAlgn="base">
              <a:lnSpc>
                <a:spcPct val="100000"/>
              </a:lnSpc>
              <a:spcBef>
                <a:spcPct val="0"/>
              </a:spcBef>
              <a:spcAft>
                <a:spcPct val="0"/>
              </a:spcAft>
              <a:buNone/>
            </a:pPr>
            <a:r>
              <a:rPr altLang="en-US" lang="zh-CN" sz="1067">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rPr>
              <a:t>我曾经欣赏过生命绚丽，也曾经低迷于生命价值的暗淡。在我的生命里似有似无的缺少了一种最安和的色彩，而这种色彩，非后天所能弥补，那是在初起之中而生成。</a:t>
            </a:r>
          </a:p>
        </p:txBody>
      </p:sp>
      <p:sp>
        <p:nvSpPr>
          <p:cNvPr id="55" name="淘宝店chenying0907 54"/>
          <p:cNvSpPr/>
          <p:nvPr/>
        </p:nvSpPr>
        <p:spPr>
          <a:xfrm>
            <a:off x="6658039" y="3879440"/>
            <a:ext cx="3985963" cy="1757123"/>
          </a:xfrm>
          <a:prstGeom prst="rect">
            <a:avLst/>
          </a:prstGeom>
          <a:solidFill>
            <a:schemeClr val="tx1">
              <a:lumMod val="50000"/>
              <a:lumOff val="50000"/>
              <a:alpha val="20000"/>
            </a:schemeClr>
          </a:solidFill>
          <a:ln algn="ctr" cap="flat" cmpd="sng" w="12700">
            <a:noFill/>
            <a:prstDash val="solid"/>
            <a:miter lim="800000"/>
          </a:ln>
          <a:effectLst/>
        </p:spPr>
        <p:txBody>
          <a:bodyPr anchor="ctr"/>
          <a:lstStyle/>
          <a:p>
            <a:pPr algn="ctr" defTabSz="696668">
              <a:defRPr/>
            </a:pPr>
            <a:endParaRPr altLang="en-US" kern="0" lang="zh-CN" sz="1372">
              <a:solidFill>
                <a:prstClr val="white"/>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6" name="淘宝店chenying0907 2077"/>
          <p:cNvSpPr txBox="1">
            <a:spLocks noChangeArrowheads="1"/>
          </p:cNvSpPr>
          <p:nvPr/>
        </p:nvSpPr>
        <p:spPr bwMode="auto">
          <a:xfrm>
            <a:off x="7154861" y="4092316"/>
            <a:ext cx="2444448" cy="5792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typeface="Arial"/>
              <a:buChar char="•"/>
              <a:defRPr sz="28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500"/>
              </a:spcBef>
              <a:buFont typeface="Arial"/>
              <a:buChar char="•"/>
              <a:defRPr sz="2400">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500"/>
              </a:spcBef>
              <a:buFont typeface="Arial"/>
              <a:buChar char="•"/>
              <a:defRPr sz="20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500"/>
              </a:spcBef>
              <a:buFont typeface="Arial"/>
              <a:buChar char="•"/>
              <a:defRPr>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500"/>
              </a:spcBef>
              <a:buFont typeface="Arial"/>
              <a:buChar char="•"/>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500"/>
              </a:spcBef>
              <a:spcAft>
                <a:spcPct val="0"/>
              </a:spcAft>
              <a:buFont typeface="Arial"/>
              <a:buChar char="•"/>
              <a:defRPr>
                <a:solidFill>
                  <a:schemeClr val="tx1"/>
                </a:solidFill>
                <a:latin charset="0" panose="020f0502020204030204" pitchFamily="34" typeface="Calibri"/>
                <a:ea charset="-122" panose="02010600030101010101" pitchFamily="2" typeface="宋体"/>
              </a:defRPr>
            </a:lvl9pPr>
          </a:lstStyle>
          <a:p>
            <a:pPr defTabSz="696668" fontAlgn="base">
              <a:lnSpc>
                <a:spcPct val="100000"/>
              </a:lnSpc>
              <a:spcBef>
                <a:spcPct val="0"/>
              </a:spcBef>
              <a:spcAft>
                <a:spcPct val="0"/>
              </a:spcAft>
              <a:buNone/>
            </a:pPr>
            <a:r>
              <a:rPr altLang="en-US" lang="zh-CN" sz="1067">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rPr>
              <a:t>我曾经欣赏过生命绚丽，也曾经低迷于生命价值的暗淡。在我的生命里似有似无的缺少了一种最安和的色彩。</a:t>
            </a:r>
          </a:p>
        </p:txBody>
      </p:sp>
      <p:sp>
        <p:nvSpPr>
          <p:cNvPr id="27" name="文本框 10">
            <a:extLst>
              <a:ext uri="{FF2B5EF4-FFF2-40B4-BE49-F238E27FC236}">
                <a16:creationId xmlns:a16="http://schemas.microsoft.com/office/drawing/2014/main" id="{884D93CD-022B-43F9-8EAF-A04A3A075234}"/>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28" name="矩形 1">
            <a:extLst>
              <a:ext uri="{FF2B5EF4-FFF2-40B4-BE49-F238E27FC236}">
                <a16:creationId xmlns:a16="http://schemas.microsoft.com/office/drawing/2014/main" id="{0D0FE198-55F7-41ED-9944-8798244F970F}"/>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1927245957"/>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ppt_w</p:attrName>
                                        </p:attrNameLst>
                                      </p:cBhvr>
                                      <p:tavLst>
                                        <p:tav tm="0">
                                          <p:val>
                                            <p:fltVal val="0"/>
                                          </p:val>
                                        </p:tav>
                                        <p:tav tm="100000">
                                          <p:val>
                                            <p:strVal val="#ppt_w"/>
                                          </p:val>
                                        </p:tav>
                                      </p:tavLst>
                                    </p:anim>
                                    <p:anim calcmode="lin" valueType="num">
                                      <p:cBhvr>
                                        <p:cTn dur="500" fill="hold" id="8"/>
                                        <p:tgtEl>
                                          <p:spTgt spid="6"/>
                                        </p:tgtEl>
                                        <p:attrNameLst>
                                          <p:attrName>ppt_h</p:attrName>
                                        </p:attrNameLst>
                                      </p:cBhvr>
                                      <p:tavLst>
                                        <p:tav tm="0">
                                          <p:val>
                                            <p:fltVal val="0"/>
                                          </p:val>
                                        </p:tav>
                                        <p:tav tm="100000">
                                          <p:val>
                                            <p:strVal val="#ppt_h"/>
                                          </p:val>
                                        </p:tav>
                                      </p:tavLst>
                                    </p:anim>
                                    <p:animEffect filter="fade" transition="in">
                                      <p:cBhvr>
                                        <p:cTn dur="500" id="9"/>
                                        <p:tgtEl>
                                          <p:spTgt spid="6"/>
                                        </p:tgtEl>
                                      </p:cBhvr>
                                    </p:animEffect>
                                  </p:childTnLst>
                                </p:cTn>
                              </p:par>
                              <p:par>
                                <p:cTn fill="hold" grpId="0" id="10" nodeType="withEffect" presetClass="entr" presetID="53" presetSubtype="0">
                                  <p:stCondLst>
                                    <p:cond delay="750"/>
                                  </p:stCondLst>
                                  <p:childTnLst>
                                    <p:set>
                                      <p:cBhvr>
                                        <p:cTn dur="1" fill="hold" id="11">
                                          <p:stCondLst>
                                            <p:cond delay="0"/>
                                          </p:stCondLst>
                                        </p:cTn>
                                        <p:tgtEl>
                                          <p:spTgt spid="7"/>
                                        </p:tgtEl>
                                        <p:attrNameLst>
                                          <p:attrName>style.visibility</p:attrName>
                                        </p:attrNameLst>
                                      </p:cBhvr>
                                      <p:to>
                                        <p:strVal val="visible"/>
                                      </p:to>
                                    </p:set>
                                    <p:anim calcmode="lin" valueType="num">
                                      <p:cBhvr>
                                        <p:cTn dur="500" fill="hold" id="12"/>
                                        <p:tgtEl>
                                          <p:spTgt spid="7"/>
                                        </p:tgtEl>
                                        <p:attrNameLst>
                                          <p:attrName>ppt_w</p:attrName>
                                        </p:attrNameLst>
                                      </p:cBhvr>
                                      <p:tavLst>
                                        <p:tav tm="0">
                                          <p:val>
                                            <p:fltVal val="0"/>
                                          </p:val>
                                        </p:tav>
                                        <p:tav tm="100000">
                                          <p:val>
                                            <p:strVal val="#ppt_w"/>
                                          </p:val>
                                        </p:tav>
                                      </p:tavLst>
                                    </p:anim>
                                    <p:anim calcmode="lin" valueType="num">
                                      <p:cBhvr>
                                        <p:cTn dur="500" fill="hold" id="13"/>
                                        <p:tgtEl>
                                          <p:spTgt spid="7"/>
                                        </p:tgtEl>
                                        <p:attrNameLst>
                                          <p:attrName>ppt_h</p:attrName>
                                        </p:attrNameLst>
                                      </p:cBhvr>
                                      <p:tavLst>
                                        <p:tav tm="0">
                                          <p:val>
                                            <p:fltVal val="0"/>
                                          </p:val>
                                        </p:tav>
                                        <p:tav tm="100000">
                                          <p:val>
                                            <p:strVal val="#ppt_h"/>
                                          </p:val>
                                        </p:tav>
                                      </p:tavLst>
                                    </p:anim>
                                    <p:animEffect filter="fade" transition="in">
                                      <p:cBhvr>
                                        <p:cTn dur="500" id="14"/>
                                        <p:tgtEl>
                                          <p:spTgt spid="7"/>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53" presetSubtype="0">
                                  <p:stCondLst>
                                    <p:cond delay="0"/>
                                  </p:stCondLst>
                                  <p:childTnLst>
                                    <p:set>
                                      <p:cBhvr>
                                        <p:cTn dur="1" fill="hold" id="18">
                                          <p:stCondLst>
                                            <p:cond delay="0"/>
                                          </p:stCondLst>
                                        </p:cTn>
                                        <p:tgtEl>
                                          <p:spTgt spid="11"/>
                                        </p:tgtEl>
                                        <p:attrNameLst>
                                          <p:attrName>style.visibility</p:attrName>
                                        </p:attrNameLst>
                                      </p:cBhvr>
                                      <p:to>
                                        <p:strVal val="visible"/>
                                      </p:to>
                                    </p:set>
                                    <p:anim calcmode="lin" valueType="num">
                                      <p:cBhvr>
                                        <p:cTn dur="500" fill="hold" id="19"/>
                                        <p:tgtEl>
                                          <p:spTgt spid="11"/>
                                        </p:tgtEl>
                                        <p:attrNameLst>
                                          <p:attrName>ppt_w</p:attrName>
                                        </p:attrNameLst>
                                      </p:cBhvr>
                                      <p:tavLst>
                                        <p:tav tm="0">
                                          <p:val>
                                            <p:fltVal val="0"/>
                                          </p:val>
                                        </p:tav>
                                        <p:tav tm="100000">
                                          <p:val>
                                            <p:strVal val="#ppt_w"/>
                                          </p:val>
                                        </p:tav>
                                      </p:tavLst>
                                    </p:anim>
                                    <p:anim calcmode="lin" valueType="num">
                                      <p:cBhvr>
                                        <p:cTn dur="500" fill="hold" id="20"/>
                                        <p:tgtEl>
                                          <p:spTgt spid="11"/>
                                        </p:tgtEl>
                                        <p:attrNameLst>
                                          <p:attrName>ppt_h</p:attrName>
                                        </p:attrNameLst>
                                      </p:cBhvr>
                                      <p:tavLst>
                                        <p:tav tm="0">
                                          <p:val>
                                            <p:fltVal val="0"/>
                                          </p:val>
                                        </p:tav>
                                        <p:tav tm="100000">
                                          <p:val>
                                            <p:strVal val="#ppt_h"/>
                                          </p:val>
                                        </p:tav>
                                      </p:tavLst>
                                    </p:anim>
                                    <p:animEffect filter="fade" transition="in">
                                      <p:cBhvr>
                                        <p:cTn dur="500" id="21"/>
                                        <p:tgtEl>
                                          <p:spTgt spid="11"/>
                                        </p:tgtEl>
                                      </p:cBhvr>
                                    </p:animEffect>
                                  </p:childTnLst>
                                </p:cTn>
                              </p:par>
                              <p:par>
                                <p:cTn fill="hold" id="22" nodeType="withEffect" presetClass="entr" presetID="53" presetSubtype="0">
                                  <p:stCondLst>
                                    <p:cond delay="500"/>
                                  </p:stCondLst>
                                  <p:childTnLst>
                                    <p:set>
                                      <p:cBhvr>
                                        <p:cTn dur="1" fill="hold" id="23">
                                          <p:stCondLst>
                                            <p:cond delay="0"/>
                                          </p:stCondLst>
                                        </p:cTn>
                                        <p:tgtEl>
                                          <p:spTgt spid="19"/>
                                        </p:tgtEl>
                                        <p:attrNameLst>
                                          <p:attrName>style.visibility</p:attrName>
                                        </p:attrNameLst>
                                      </p:cBhvr>
                                      <p:to>
                                        <p:strVal val="visible"/>
                                      </p:to>
                                    </p:set>
                                    <p:anim calcmode="lin" valueType="num">
                                      <p:cBhvr>
                                        <p:cTn dur="500" fill="hold" id="24"/>
                                        <p:tgtEl>
                                          <p:spTgt spid="19"/>
                                        </p:tgtEl>
                                        <p:attrNameLst>
                                          <p:attrName>ppt_w</p:attrName>
                                        </p:attrNameLst>
                                      </p:cBhvr>
                                      <p:tavLst>
                                        <p:tav tm="0">
                                          <p:val>
                                            <p:fltVal val="0"/>
                                          </p:val>
                                        </p:tav>
                                        <p:tav tm="100000">
                                          <p:val>
                                            <p:strVal val="#ppt_w"/>
                                          </p:val>
                                        </p:tav>
                                      </p:tavLst>
                                    </p:anim>
                                    <p:anim calcmode="lin" valueType="num">
                                      <p:cBhvr>
                                        <p:cTn dur="500" fill="hold" id="25"/>
                                        <p:tgtEl>
                                          <p:spTgt spid="19"/>
                                        </p:tgtEl>
                                        <p:attrNameLst>
                                          <p:attrName>ppt_h</p:attrName>
                                        </p:attrNameLst>
                                      </p:cBhvr>
                                      <p:tavLst>
                                        <p:tav tm="0">
                                          <p:val>
                                            <p:fltVal val="0"/>
                                          </p:val>
                                        </p:tav>
                                        <p:tav tm="100000">
                                          <p:val>
                                            <p:strVal val="#ppt_h"/>
                                          </p:val>
                                        </p:tav>
                                      </p:tavLst>
                                    </p:anim>
                                    <p:animEffect filter="fade" transition="in">
                                      <p:cBhvr>
                                        <p:cTn dur="500" id="26"/>
                                        <p:tgtEl>
                                          <p:spTgt spid="19"/>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grpId="0" id="29" nodeType="clickEffect" presetClass="entr" presetID="22" presetSubtype="2">
                                  <p:stCondLst>
                                    <p:cond delay="0"/>
                                  </p:stCondLst>
                                  <p:childTnLst>
                                    <p:set>
                                      <p:cBhvr>
                                        <p:cTn dur="1" fill="hold" id="30">
                                          <p:stCondLst>
                                            <p:cond delay="0"/>
                                          </p:stCondLst>
                                        </p:cTn>
                                        <p:tgtEl>
                                          <p:spTgt spid="53"/>
                                        </p:tgtEl>
                                        <p:attrNameLst>
                                          <p:attrName>style.visibility</p:attrName>
                                        </p:attrNameLst>
                                      </p:cBhvr>
                                      <p:to>
                                        <p:strVal val="visible"/>
                                      </p:to>
                                    </p:set>
                                    <p:animEffect filter="wipe(right)" transition="in">
                                      <p:cBhvr>
                                        <p:cTn dur="500" id="31"/>
                                        <p:tgtEl>
                                          <p:spTgt spid="53"/>
                                        </p:tgtEl>
                                      </p:cBhvr>
                                    </p:animEffect>
                                  </p:childTnLst>
                                </p:cTn>
                              </p:par>
                            </p:childTnLst>
                          </p:cTn>
                        </p:par>
                      </p:childTnLst>
                    </p:cTn>
                  </p:par>
                  <p:par>
                    <p:cTn fill="hold" id="32" nodeType="clickPar">
                      <p:stCondLst>
                        <p:cond delay="indefinite"/>
                      </p:stCondLst>
                      <p:childTnLst>
                        <p:par>
                          <p:cTn fill="hold" id="33" nodeType="afterGroup">
                            <p:stCondLst>
                              <p:cond delay="0"/>
                            </p:stCondLst>
                            <p:childTnLst>
                              <p:par>
                                <p:cTn fill="hold" grpId="0" id="34" nodeType="clickEffect" presetClass="entr" presetID="10" presetSubtype="0">
                                  <p:stCondLst>
                                    <p:cond delay="0"/>
                                  </p:stCondLst>
                                  <p:childTnLst>
                                    <p:set>
                                      <p:cBhvr>
                                        <p:cTn dur="1" fill="hold" id="35">
                                          <p:stCondLst>
                                            <p:cond delay="0"/>
                                          </p:stCondLst>
                                        </p:cTn>
                                        <p:tgtEl>
                                          <p:spTgt spid="54"/>
                                        </p:tgtEl>
                                        <p:attrNameLst>
                                          <p:attrName>style.visibility</p:attrName>
                                        </p:attrNameLst>
                                      </p:cBhvr>
                                      <p:to>
                                        <p:strVal val="visible"/>
                                      </p:to>
                                    </p:set>
                                    <p:animEffect filter="fade" transition="in">
                                      <p:cBhvr>
                                        <p:cTn dur="500" id="36"/>
                                        <p:tgtEl>
                                          <p:spTgt spid="54"/>
                                        </p:tgtEl>
                                      </p:cBhvr>
                                    </p:animEffect>
                                  </p:childTnLst>
                                </p:cTn>
                              </p:par>
                            </p:childTnLst>
                          </p:cTn>
                        </p:par>
                      </p:childTnLst>
                    </p:cTn>
                  </p:par>
                  <p:par>
                    <p:cTn fill="hold" id="37" nodeType="clickPar">
                      <p:stCondLst>
                        <p:cond delay="indefinite"/>
                      </p:stCondLst>
                      <p:childTnLst>
                        <p:par>
                          <p:cTn fill="hold" id="38" nodeType="afterGroup">
                            <p:stCondLst>
                              <p:cond delay="0"/>
                            </p:stCondLst>
                            <p:childTnLst>
                              <p:par>
                                <p:cTn fill="hold" grpId="0" id="39" nodeType="clickEffect" presetClass="entr" presetID="22" presetSubtype="8">
                                  <p:stCondLst>
                                    <p:cond delay="0"/>
                                  </p:stCondLst>
                                  <p:childTnLst>
                                    <p:set>
                                      <p:cBhvr>
                                        <p:cTn dur="1" fill="hold" id="40">
                                          <p:stCondLst>
                                            <p:cond delay="0"/>
                                          </p:stCondLst>
                                        </p:cTn>
                                        <p:tgtEl>
                                          <p:spTgt spid="55"/>
                                        </p:tgtEl>
                                        <p:attrNameLst>
                                          <p:attrName>style.visibility</p:attrName>
                                        </p:attrNameLst>
                                      </p:cBhvr>
                                      <p:to>
                                        <p:strVal val="visible"/>
                                      </p:to>
                                    </p:set>
                                    <p:animEffect filter="wipe(left)" transition="in">
                                      <p:cBhvr>
                                        <p:cTn dur="500" id="41"/>
                                        <p:tgtEl>
                                          <p:spTgt spid="55"/>
                                        </p:tgtEl>
                                      </p:cBhvr>
                                    </p:animEffect>
                                  </p:childTnLst>
                                </p:cTn>
                              </p:par>
                            </p:childTnLst>
                          </p:cTn>
                        </p:par>
                      </p:childTnLst>
                    </p:cTn>
                  </p:par>
                  <p:par>
                    <p:cTn fill="hold" id="42" nodeType="clickPar">
                      <p:stCondLst>
                        <p:cond delay="indefinite"/>
                      </p:stCondLst>
                      <p:childTnLst>
                        <p:par>
                          <p:cTn fill="hold" id="43" nodeType="afterGroup">
                            <p:stCondLst>
                              <p:cond delay="0"/>
                            </p:stCondLst>
                            <p:childTnLst>
                              <p:par>
                                <p:cTn fill="hold" grpId="0" id="44" nodeType="clickEffect" presetClass="entr" presetID="10" presetSubtype="0">
                                  <p:stCondLst>
                                    <p:cond delay="0"/>
                                  </p:stCondLst>
                                  <p:childTnLst>
                                    <p:set>
                                      <p:cBhvr>
                                        <p:cTn dur="1" fill="hold" id="45">
                                          <p:stCondLst>
                                            <p:cond delay="0"/>
                                          </p:stCondLst>
                                        </p:cTn>
                                        <p:tgtEl>
                                          <p:spTgt spid="56"/>
                                        </p:tgtEl>
                                        <p:attrNameLst>
                                          <p:attrName>style.visibility</p:attrName>
                                        </p:attrNameLst>
                                      </p:cBhvr>
                                      <p:to>
                                        <p:strVal val="visible"/>
                                      </p:to>
                                    </p:set>
                                    <p:animEffect filter="fade" transition="in">
                                      <p:cBhvr>
                                        <p:cTn dur="500" id="46"/>
                                        <p:tgtEl>
                                          <p:spTgt spid="5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53"/>
      <p:bldP grpId="0" spid="54"/>
      <p:bldP grpId="0" spid="55"/>
      <p:bldP grpId="0" spid="56"/>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1" name="组合 30"/>
          <p:cNvGrpSpPr/>
          <p:nvPr/>
        </p:nvGrpSpPr>
        <p:grpSpPr>
          <a:xfrm>
            <a:off x="4583583" y="2347265"/>
            <a:ext cx="1359320" cy="1359320"/>
            <a:chOff x="6096000" y="1269580"/>
            <a:chExt cx="800100" cy="800100"/>
          </a:xfrm>
        </p:grpSpPr>
        <p:sp>
          <p:nvSpPr>
            <p:cNvPr id="32" name="矩形: 圆角 31"/>
            <p:cNvSpPr/>
            <p:nvPr/>
          </p:nvSpPr>
          <p:spPr>
            <a:xfrm>
              <a:off x="6096000" y="1269580"/>
              <a:ext cx="800100" cy="8001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3" name="椭圆 8"/>
            <p:cNvSpPr/>
            <p:nvPr/>
          </p:nvSpPr>
          <p:spPr>
            <a:xfrm>
              <a:off x="6280015" y="1467394"/>
              <a:ext cx="432070" cy="404471"/>
            </a:xfrm>
            <a:custGeom>
              <a:gdLst>
                <a:gd fmla="*/ 241311 w 331352" name="connsiteX0"/>
                <a:gd fmla="*/ 265737 h 310187" name="connsiteY0"/>
                <a:gd fmla="*/ 227023 w 331352" name="connsiteX1"/>
                <a:gd fmla="*/ 280025 h 310187" name="connsiteY1"/>
                <a:gd fmla="*/ 241311 w 331352" name="connsiteX2"/>
                <a:gd fmla="*/ 294313 h 310187" name="connsiteY2"/>
                <a:gd fmla="*/ 255599 w 331352" name="connsiteX3"/>
                <a:gd fmla="*/ 280025 h 310187" name="connsiteY3"/>
                <a:gd fmla="*/ 241311 w 331352" name="connsiteX4"/>
                <a:gd fmla="*/ 265737 h 310187" name="connsiteY4"/>
                <a:gd fmla="*/ 125424 w 331352" name="connsiteX5"/>
                <a:gd fmla="*/ 265737 h 310187" name="connsiteY5"/>
                <a:gd fmla="*/ 111136 w 331352" name="connsiteX6"/>
                <a:gd fmla="*/ 280025 h 310187" name="connsiteY6"/>
                <a:gd fmla="*/ 125424 w 331352" name="connsiteX7"/>
                <a:gd fmla="*/ 294313 h 310187" name="connsiteY7"/>
                <a:gd fmla="*/ 139712 w 331352" name="connsiteX8"/>
                <a:gd fmla="*/ 280025 h 310187" name="connsiteY8"/>
                <a:gd fmla="*/ 125424 w 331352" name="connsiteX9"/>
                <a:gd fmla="*/ 265737 h 310187" name="connsiteY9"/>
                <a:gd fmla="*/ 242898 w 331352" name="connsiteX10"/>
                <a:gd fmla="*/ 168899 h 310187" name="connsiteY10"/>
                <a:gd fmla="*/ 242898 w 331352" name="connsiteX11"/>
                <a:gd fmla="*/ 192712 h 310187" name="connsiteY11"/>
                <a:gd fmla="*/ 268298 w 331352" name="connsiteX12"/>
                <a:gd fmla="*/ 192712 h 310187" name="connsiteY12"/>
                <a:gd fmla="*/ 276236 w 331352" name="connsiteX13"/>
                <a:gd fmla="*/ 168899 h 310187" name="connsiteY13"/>
                <a:gd fmla="*/ 173048 w 331352" name="connsiteX14"/>
                <a:gd fmla="*/ 168899 h 310187" name="connsiteY14"/>
                <a:gd fmla="*/ 173048 w 331352" name="connsiteX15"/>
                <a:gd fmla="*/ 192712 h 310187" name="connsiteY15"/>
                <a:gd fmla="*/ 222261 w 331352" name="connsiteX16"/>
                <a:gd fmla="*/ 192712 h 310187" name="connsiteY16"/>
                <a:gd fmla="*/ 222261 w 331352" name="connsiteX17"/>
                <a:gd fmla="*/ 168899 h 310187" name="connsiteY17"/>
                <a:gd fmla="*/ 120661 w 331352" name="connsiteX18"/>
                <a:gd fmla="*/ 168899 h 310187" name="connsiteY18"/>
                <a:gd fmla="*/ 128598 w 331352" name="connsiteX19"/>
                <a:gd fmla="*/ 192712 h 310187" name="connsiteY19"/>
                <a:gd fmla="*/ 152411 w 331352" name="connsiteX20"/>
                <a:gd fmla="*/ 192712 h 310187" name="connsiteY20"/>
                <a:gd fmla="*/ 152411 w 331352" name="connsiteX21"/>
                <a:gd fmla="*/ 168899 h 310187" name="connsiteY21"/>
                <a:gd fmla="*/ 242898 w 331352" name="connsiteX22"/>
                <a:gd fmla="*/ 119687 h 310187" name="connsiteY22"/>
                <a:gd fmla="*/ 242898 w 331352" name="connsiteX23"/>
                <a:gd fmla="*/ 148262 h 310187" name="connsiteY23"/>
                <a:gd fmla="*/ 282586 w 331352" name="connsiteX24"/>
                <a:gd fmla="*/ 148262 h 310187" name="connsiteY24"/>
                <a:gd fmla="*/ 290523 w 331352" name="connsiteX25"/>
                <a:gd fmla="*/ 119687 h 310187" name="connsiteY25"/>
                <a:gd fmla="*/ 173048 w 331352" name="connsiteX26"/>
                <a:gd fmla="*/ 119687 h 310187" name="connsiteY26"/>
                <a:gd fmla="*/ 173048 w 331352" name="connsiteX27"/>
                <a:gd fmla="*/ 148262 h 310187" name="connsiteY27"/>
                <a:gd fmla="*/ 222261 w 331352" name="connsiteX28"/>
                <a:gd fmla="*/ 148262 h 310187" name="connsiteY28"/>
                <a:gd fmla="*/ 222261 w 331352" name="connsiteX29"/>
                <a:gd fmla="*/ 119687 h 310187" name="connsiteY29"/>
                <a:gd fmla="*/ 103198 w 331352" name="connsiteX30"/>
                <a:gd fmla="*/ 119687 h 310187" name="connsiteY30"/>
                <a:gd fmla="*/ 112723 w 331352" name="connsiteX31"/>
                <a:gd fmla="*/ 148262 h 310187" name="connsiteY31"/>
                <a:gd fmla="*/ 152411 w 331352" name="connsiteX32"/>
                <a:gd fmla="*/ 148262 h 310187" name="connsiteY32"/>
                <a:gd fmla="*/ 152411 w 331352" name="connsiteX33"/>
                <a:gd fmla="*/ 119687 h 310187" name="connsiteY33"/>
                <a:gd fmla="*/ 242898 w 331352" name="connsiteX34"/>
                <a:gd fmla="*/ 75237 h 310187" name="connsiteY34"/>
                <a:gd fmla="*/ 242898 w 331352" name="connsiteX35"/>
                <a:gd fmla="*/ 99050 h 310187" name="connsiteY35"/>
                <a:gd fmla="*/ 296873 w 331352" name="connsiteX36"/>
                <a:gd fmla="*/ 99050 h 310187" name="connsiteY36"/>
                <a:gd fmla="*/ 304811 w 331352" name="connsiteX37"/>
                <a:gd fmla="*/ 75237 h 310187" name="connsiteY37"/>
                <a:gd fmla="*/ 173048 w 331352" name="connsiteX38"/>
                <a:gd fmla="*/ 75237 h 310187" name="connsiteY38"/>
                <a:gd fmla="*/ 173048 w 331352" name="connsiteX39"/>
                <a:gd fmla="*/ 99050 h 310187" name="connsiteY39"/>
                <a:gd fmla="*/ 222261 w 331352" name="connsiteX40"/>
                <a:gd fmla="*/ 99050 h 310187" name="connsiteY40"/>
                <a:gd fmla="*/ 222261 w 331352" name="connsiteX41"/>
                <a:gd fmla="*/ 75237 h 310187" name="connsiteY41"/>
                <a:gd fmla="*/ 87323 w 331352" name="connsiteX42"/>
                <a:gd fmla="*/ 75237 h 310187" name="connsiteY42"/>
                <a:gd fmla="*/ 95261 w 331352" name="connsiteX43"/>
                <a:gd fmla="*/ 99050 h 310187" name="connsiteY43"/>
                <a:gd fmla="*/ 152411 w 331352" name="connsiteX44"/>
                <a:gd fmla="*/ 99050 h 310187" name="connsiteY44"/>
                <a:gd fmla="*/ 152411 w 331352" name="connsiteX45"/>
                <a:gd fmla="*/ 75237 h 310187" name="connsiteY45"/>
                <a:gd fmla="*/ 13989 w 331352" name="connsiteX46"/>
                <a:gd fmla="*/ 328 h 310187" name="connsiteY46"/>
                <a:gd fmla="*/ 64579 w 331352" name="connsiteX47"/>
                <a:gd fmla="*/ 19694 h 310187" name="connsiteY47"/>
                <a:gd fmla="*/ 69768 w 331352" name="connsiteX48"/>
                <a:gd fmla="*/ 26149 h 310187" name="connsiteY48"/>
                <a:gd fmla="*/ 80145 w 331352" name="connsiteX49"/>
                <a:gd fmla="*/ 54553 h 310187" name="connsiteY49"/>
                <a:gd fmla="*/ 81442 w 331352" name="connsiteX50"/>
                <a:gd fmla="*/ 54553 h 310187" name="connsiteY50"/>
                <a:gd fmla="*/ 321421 w 331352" name="connsiteX51"/>
                <a:gd fmla="*/ 54553 h 310187" name="connsiteY51"/>
                <a:gd fmla="*/ 329204 w 331352" name="connsiteX52"/>
                <a:gd fmla="*/ 58426 h 310187" name="connsiteY52"/>
                <a:gd fmla="*/ 330501 w 331352" name="connsiteX53"/>
                <a:gd fmla="*/ 68755 h 310187" name="connsiteY53"/>
                <a:gd fmla="*/ 286397 w 331352" name="connsiteX54"/>
                <a:gd fmla="*/ 205610 h 310187" name="connsiteY54"/>
                <a:gd fmla="*/ 276019 w 331352" name="connsiteX55"/>
                <a:gd fmla="*/ 213356 h 310187" name="connsiteY55"/>
                <a:gd fmla="*/ 120358 w 331352" name="connsiteX56"/>
                <a:gd fmla="*/ 213356 h 310187" name="connsiteY56"/>
                <a:gd fmla="*/ 116466 w 331352" name="connsiteX57"/>
                <a:gd fmla="*/ 212065 h 310187" name="connsiteY57"/>
                <a:gd fmla="*/ 106089 w 331352" name="connsiteX58"/>
                <a:gd fmla="*/ 240469 h 310187" name="connsiteY58"/>
                <a:gd fmla="*/ 276019 w 331352" name="connsiteX59"/>
                <a:gd fmla="*/ 240469 h 310187" name="connsiteY59"/>
                <a:gd fmla="*/ 285100 w 331352" name="connsiteX60"/>
                <a:gd fmla="*/ 248215 h 310187" name="connsiteY60"/>
                <a:gd fmla="*/ 276019 w 331352" name="connsiteX61"/>
                <a:gd fmla="*/ 257253 h 310187" name="connsiteY61"/>
                <a:gd fmla="*/ 266939 w 331352" name="connsiteX62"/>
                <a:gd fmla="*/ 257253 h 310187" name="connsiteY62"/>
                <a:gd fmla="*/ 274722 w 331352" name="connsiteX63"/>
                <a:gd fmla="*/ 279201 h 310187" name="connsiteY63"/>
                <a:gd fmla="*/ 242293 w 331352" name="connsiteX64"/>
                <a:gd fmla="*/ 310187 h 310187" name="connsiteY64"/>
                <a:gd fmla="*/ 211160 w 331352" name="connsiteX65"/>
                <a:gd fmla="*/ 279201 h 310187" name="connsiteY65"/>
                <a:gd fmla="*/ 218943 w 331352" name="connsiteX66"/>
                <a:gd fmla="*/ 257253 h 310187" name="connsiteY66"/>
                <a:gd fmla="*/ 148896 w 331352" name="connsiteX67"/>
                <a:gd fmla="*/ 257253 h 310187" name="connsiteY67"/>
                <a:gd fmla="*/ 157976 w 331352" name="connsiteX68"/>
                <a:gd fmla="*/ 279201 h 310187" name="connsiteY68"/>
                <a:gd fmla="*/ 125547 w 331352" name="connsiteX69"/>
                <a:gd fmla="*/ 310187 h 310187" name="connsiteY69"/>
                <a:gd fmla="*/ 93117 w 331352" name="connsiteX70"/>
                <a:gd fmla="*/ 279201 h 310187" name="connsiteY70"/>
                <a:gd fmla="*/ 102197 w 331352" name="connsiteX71"/>
                <a:gd fmla="*/ 257253 h 310187" name="connsiteY71"/>
                <a:gd fmla="*/ 93117 w 331352" name="connsiteX72"/>
                <a:gd fmla="*/ 257253 h 310187" name="connsiteY72"/>
                <a:gd fmla="*/ 86631 w 331352" name="connsiteX73"/>
                <a:gd fmla="*/ 253380 h 310187" name="connsiteY73"/>
                <a:gd fmla="*/ 85334 w 331352" name="connsiteX74"/>
                <a:gd fmla="*/ 245633 h 310187" name="connsiteY74"/>
                <a:gd fmla="*/ 100900 w 331352" name="connsiteX75"/>
                <a:gd fmla="*/ 201737 h 310187" name="connsiteY75"/>
                <a:gd fmla="*/ 107386 w 331352" name="connsiteX76"/>
                <a:gd fmla="*/ 196572 h 310187" name="connsiteY76"/>
                <a:gd fmla="*/ 51607 w 331352" name="connsiteX77"/>
                <a:gd fmla="*/ 37769 h 310187" name="connsiteY77"/>
                <a:gd fmla="*/ 6206 w 331352" name="connsiteX78"/>
                <a:gd fmla="*/ 19694 h 310187" name="connsiteY78"/>
                <a:gd fmla="*/ 1017 w 331352" name="connsiteX79"/>
                <a:gd fmla="*/ 6783 h 310187" name="connsiteY79"/>
                <a:gd fmla="*/ 13989 w 331352" name="connsiteX80"/>
                <a:gd fmla="*/ 328 h 310187" name="connsiteY8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b="b" l="l" r="r" t="t"/>
              <a:pathLst>
                <a:path h="310187" w="331352">
                  <a:moveTo>
                    <a:pt x="241311" y="265737"/>
                  </a:moveTo>
                  <a:cubicBezTo>
                    <a:pt x="233420" y="265737"/>
                    <a:pt x="227023" y="272134"/>
                    <a:pt x="227023" y="280025"/>
                  </a:cubicBezTo>
                  <a:cubicBezTo>
                    <a:pt x="227023" y="287916"/>
                    <a:pt x="233420" y="294313"/>
                    <a:pt x="241311" y="294313"/>
                  </a:cubicBezTo>
                  <a:cubicBezTo>
                    <a:pt x="249202" y="294313"/>
                    <a:pt x="255599" y="287916"/>
                    <a:pt x="255599" y="280025"/>
                  </a:cubicBezTo>
                  <a:cubicBezTo>
                    <a:pt x="255599" y="272134"/>
                    <a:pt x="249202" y="265737"/>
                    <a:pt x="241311" y="265737"/>
                  </a:cubicBezTo>
                  <a:close/>
                  <a:moveTo>
                    <a:pt x="125424" y="265737"/>
                  </a:moveTo>
                  <a:cubicBezTo>
                    <a:pt x="117533" y="265737"/>
                    <a:pt x="111136" y="272134"/>
                    <a:pt x="111136" y="280025"/>
                  </a:cubicBezTo>
                  <a:cubicBezTo>
                    <a:pt x="111136" y="287916"/>
                    <a:pt x="117533" y="294313"/>
                    <a:pt x="125424" y="294313"/>
                  </a:cubicBezTo>
                  <a:cubicBezTo>
                    <a:pt x="133315" y="294313"/>
                    <a:pt x="139712" y="287916"/>
                    <a:pt x="139712" y="280025"/>
                  </a:cubicBezTo>
                  <a:cubicBezTo>
                    <a:pt x="139712" y="272134"/>
                    <a:pt x="133315" y="265737"/>
                    <a:pt x="125424" y="265737"/>
                  </a:cubicBezTo>
                  <a:close/>
                  <a:moveTo>
                    <a:pt x="242898" y="168899"/>
                  </a:moveTo>
                  <a:lnTo>
                    <a:pt x="242898" y="192712"/>
                  </a:lnTo>
                  <a:lnTo>
                    <a:pt x="268298" y="192712"/>
                  </a:lnTo>
                  <a:lnTo>
                    <a:pt x="276236" y="168899"/>
                  </a:lnTo>
                  <a:close/>
                  <a:moveTo>
                    <a:pt x="173048" y="168899"/>
                  </a:moveTo>
                  <a:lnTo>
                    <a:pt x="173048" y="192712"/>
                  </a:lnTo>
                  <a:lnTo>
                    <a:pt x="222261" y="192712"/>
                  </a:lnTo>
                  <a:lnTo>
                    <a:pt x="222261" y="168899"/>
                  </a:lnTo>
                  <a:close/>
                  <a:moveTo>
                    <a:pt x="120661" y="168899"/>
                  </a:moveTo>
                  <a:lnTo>
                    <a:pt x="128598" y="192712"/>
                  </a:lnTo>
                  <a:lnTo>
                    <a:pt x="152411" y="192712"/>
                  </a:lnTo>
                  <a:lnTo>
                    <a:pt x="152411" y="168899"/>
                  </a:lnTo>
                  <a:close/>
                  <a:moveTo>
                    <a:pt x="242898" y="119687"/>
                  </a:moveTo>
                  <a:lnTo>
                    <a:pt x="242898" y="148262"/>
                  </a:lnTo>
                  <a:lnTo>
                    <a:pt x="282586" y="148262"/>
                  </a:lnTo>
                  <a:lnTo>
                    <a:pt x="290523" y="119687"/>
                  </a:lnTo>
                  <a:close/>
                  <a:moveTo>
                    <a:pt x="173048" y="119687"/>
                  </a:moveTo>
                  <a:lnTo>
                    <a:pt x="173048" y="148262"/>
                  </a:lnTo>
                  <a:lnTo>
                    <a:pt x="222261" y="148262"/>
                  </a:lnTo>
                  <a:lnTo>
                    <a:pt x="222261" y="119687"/>
                  </a:lnTo>
                  <a:close/>
                  <a:moveTo>
                    <a:pt x="103198" y="119687"/>
                  </a:moveTo>
                  <a:lnTo>
                    <a:pt x="112723" y="148262"/>
                  </a:lnTo>
                  <a:lnTo>
                    <a:pt x="152411" y="148262"/>
                  </a:lnTo>
                  <a:lnTo>
                    <a:pt x="152411" y="119687"/>
                  </a:lnTo>
                  <a:close/>
                  <a:moveTo>
                    <a:pt x="242898" y="75237"/>
                  </a:moveTo>
                  <a:lnTo>
                    <a:pt x="242898" y="99050"/>
                  </a:lnTo>
                  <a:lnTo>
                    <a:pt x="296873" y="99050"/>
                  </a:lnTo>
                  <a:lnTo>
                    <a:pt x="304811" y="75237"/>
                  </a:lnTo>
                  <a:close/>
                  <a:moveTo>
                    <a:pt x="173048" y="75237"/>
                  </a:moveTo>
                  <a:lnTo>
                    <a:pt x="173048" y="99050"/>
                  </a:lnTo>
                  <a:lnTo>
                    <a:pt x="222261" y="99050"/>
                  </a:lnTo>
                  <a:lnTo>
                    <a:pt x="222261" y="75237"/>
                  </a:lnTo>
                  <a:close/>
                  <a:moveTo>
                    <a:pt x="87323" y="75237"/>
                  </a:moveTo>
                  <a:lnTo>
                    <a:pt x="95261" y="99050"/>
                  </a:lnTo>
                  <a:lnTo>
                    <a:pt x="152411" y="99050"/>
                  </a:lnTo>
                  <a:lnTo>
                    <a:pt x="152411" y="75237"/>
                  </a:lnTo>
                  <a:close/>
                  <a:moveTo>
                    <a:pt x="13989" y="328"/>
                  </a:moveTo>
                  <a:cubicBezTo>
                    <a:pt x="13989" y="328"/>
                    <a:pt x="13989" y="328"/>
                    <a:pt x="64579" y="19694"/>
                  </a:cubicBezTo>
                  <a:cubicBezTo>
                    <a:pt x="67173" y="20985"/>
                    <a:pt x="68471" y="23567"/>
                    <a:pt x="69768" y="26149"/>
                  </a:cubicBezTo>
                  <a:cubicBezTo>
                    <a:pt x="69768" y="26149"/>
                    <a:pt x="69768" y="26149"/>
                    <a:pt x="80145" y="54553"/>
                  </a:cubicBezTo>
                  <a:cubicBezTo>
                    <a:pt x="80145" y="54553"/>
                    <a:pt x="81442" y="54553"/>
                    <a:pt x="81442" y="54553"/>
                  </a:cubicBezTo>
                  <a:cubicBezTo>
                    <a:pt x="81442" y="54553"/>
                    <a:pt x="81442" y="54553"/>
                    <a:pt x="321421" y="54553"/>
                  </a:cubicBezTo>
                  <a:cubicBezTo>
                    <a:pt x="324015" y="54553"/>
                    <a:pt x="327907" y="55844"/>
                    <a:pt x="329204" y="58426"/>
                  </a:cubicBezTo>
                  <a:cubicBezTo>
                    <a:pt x="331798" y="62300"/>
                    <a:pt x="331798" y="64882"/>
                    <a:pt x="330501" y="68755"/>
                  </a:cubicBezTo>
                  <a:cubicBezTo>
                    <a:pt x="330501" y="68755"/>
                    <a:pt x="330501" y="68755"/>
                    <a:pt x="286397" y="205610"/>
                  </a:cubicBezTo>
                  <a:cubicBezTo>
                    <a:pt x="285100" y="210774"/>
                    <a:pt x="281208" y="213356"/>
                    <a:pt x="276019" y="213356"/>
                  </a:cubicBezTo>
                  <a:cubicBezTo>
                    <a:pt x="276019" y="213356"/>
                    <a:pt x="276019" y="213356"/>
                    <a:pt x="120358" y="213356"/>
                  </a:cubicBezTo>
                  <a:cubicBezTo>
                    <a:pt x="119061" y="213356"/>
                    <a:pt x="117763" y="213356"/>
                    <a:pt x="116466" y="212065"/>
                  </a:cubicBezTo>
                  <a:cubicBezTo>
                    <a:pt x="116466" y="212065"/>
                    <a:pt x="116466" y="212065"/>
                    <a:pt x="106089" y="240469"/>
                  </a:cubicBezTo>
                  <a:cubicBezTo>
                    <a:pt x="106089" y="240469"/>
                    <a:pt x="106089" y="240469"/>
                    <a:pt x="276019" y="240469"/>
                  </a:cubicBezTo>
                  <a:cubicBezTo>
                    <a:pt x="281208" y="240469"/>
                    <a:pt x="285100" y="244342"/>
                    <a:pt x="285100" y="248215"/>
                  </a:cubicBezTo>
                  <a:cubicBezTo>
                    <a:pt x="285100" y="253380"/>
                    <a:pt x="281208" y="257253"/>
                    <a:pt x="276019" y="257253"/>
                  </a:cubicBezTo>
                  <a:cubicBezTo>
                    <a:pt x="276019" y="257253"/>
                    <a:pt x="276019" y="257253"/>
                    <a:pt x="266939" y="257253"/>
                  </a:cubicBezTo>
                  <a:cubicBezTo>
                    <a:pt x="272128" y="263708"/>
                    <a:pt x="274722" y="270164"/>
                    <a:pt x="274722" y="279201"/>
                  </a:cubicBezTo>
                  <a:cubicBezTo>
                    <a:pt x="274722" y="295985"/>
                    <a:pt x="260453" y="310187"/>
                    <a:pt x="242293" y="310187"/>
                  </a:cubicBezTo>
                  <a:cubicBezTo>
                    <a:pt x="225429" y="310187"/>
                    <a:pt x="211160" y="295985"/>
                    <a:pt x="211160" y="279201"/>
                  </a:cubicBezTo>
                  <a:cubicBezTo>
                    <a:pt x="211160" y="270164"/>
                    <a:pt x="213755" y="263708"/>
                    <a:pt x="218943" y="257253"/>
                  </a:cubicBezTo>
                  <a:cubicBezTo>
                    <a:pt x="218943" y="257253"/>
                    <a:pt x="218943" y="257253"/>
                    <a:pt x="148896" y="257253"/>
                  </a:cubicBezTo>
                  <a:cubicBezTo>
                    <a:pt x="154084" y="263708"/>
                    <a:pt x="157976" y="270164"/>
                    <a:pt x="157976" y="279201"/>
                  </a:cubicBezTo>
                  <a:cubicBezTo>
                    <a:pt x="157976" y="295985"/>
                    <a:pt x="143707" y="310187"/>
                    <a:pt x="125547" y="310187"/>
                  </a:cubicBezTo>
                  <a:cubicBezTo>
                    <a:pt x="108683" y="310187"/>
                    <a:pt x="93117" y="295985"/>
                    <a:pt x="93117" y="279201"/>
                  </a:cubicBezTo>
                  <a:cubicBezTo>
                    <a:pt x="93117" y="270164"/>
                    <a:pt x="97009" y="263708"/>
                    <a:pt x="102197" y="257253"/>
                  </a:cubicBezTo>
                  <a:cubicBezTo>
                    <a:pt x="102197" y="257253"/>
                    <a:pt x="102197" y="257253"/>
                    <a:pt x="93117" y="257253"/>
                  </a:cubicBezTo>
                  <a:cubicBezTo>
                    <a:pt x="90523" y="257253"/>
                    <a:pt x="87928" y="255962"/>
                    <a:pt x="86631" y="253380"/>
                  </a:cubicBezTo>
                  <a:cubicBezTo>
                    <a:pt x="85334" y="252089"/>
                    <a:pt x="84037" y="248215"/>
                    <a:pt x="85334" y="245633"/>
                  </a:cubicBezTo>
                  <a:cubicBezTo>
                    <a:pt x="85334" y="245633"/>
                    <a:pt x="85334" y="245633"/>
                    <a:pt x="100900" y="201737"/>
                  </a:cubicBezTo>
                  <a:cubicBezTo>
                    <a:pt x="102197" y="199154"/>
                    <a:pt x="104792" y="196572"/>
                    <a:pt x="107386" y="196572"/>
                  </a:cubicBezTo>
                  <a:cubicBezTo>
                    <a:pt x="107386" y="196572"/>
                    <a:pt x="107386" y="196572"/>
                    <a:pt x="51607" y="37769"/>
                  </a:cubicBezTo>
                  <a:cubicBezTo>
                    <a:pt x="51607" y="37769"/>
                    <a:pt x="51607" y="37769"/>
                    <a:pt x="6206" y="19694"/>
                  </a:cubicBezTo>
                  <a:cubicBezTo>
                    <a:pt x="1017" y="18403"/>
                    <a:pt x="-1577" y="11948"/>
                    <a:pt x="1017" y="6783"/>
                  </a:cubicBezTo>
                  <a:cubicBezTo>
                    <a:pt x="2315" y="1619"/>
                    <a:pt x="8800" y="-963"/>
                    <a:pt x="13989" y="32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37" name="组合 36"/>
          <p:cNvGrpSpPr/>
          <p:nvPr/>
        </p:nvGrpSpPr>
        <p:grpSpPr>
          <a:xfrm>
            <a:off x="6249097" y="2347265"/>
            <a:ext cx="1359320" cy="1359320"/>
            <a:chOff x="6096000" y="1269580"/>
            <a:chExt cx="800100" cy="800100"/>
          </a:xfrm>
        </p:grpSpPr>
        <p:sp>
          <p:nvSpPr>
            <p:cNvPr id="38" name="矩形: 圆角 37"/>
            <p:cNvSpPr/>
            <p:nvPr/>
          </p:nvSpPr>
          <p:spPr>
            <a:xfrm>
              <a:off x="6096000" y="1269580"/>
              <a:ext cx="800100" cy="8001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9" name="椭圆 11"/>
            <p:cNvSpPr/>
            <p:nvPr/>
          </p:nvSpPr>
          <p:spPr>
            <a:xfrm>
              <a:off x="6286471" y="1453595"/>
              <a:ext cx="419157" cy="432070"/>
            </a:xfrm>
            <a:custGeom>
              <a:gdLst>
                <a:gd fmla="*/ 157951 w 327026" name="connsiteX0"/>
                <a:gd fmla="*/ 134938 h 337100" name="connsiteY0"/>
                <a:gd fmla="*/ 327026 w 327026" name="connsiteX1"/>
                <a:gd fmla="*/ 239958 h 337100" name="connsiteY1"/>
                <a:gd fmla="*/ 259660 w 327026" name="connsiteX2"/>
                <a:gd fmla="*/ 254398 h 337100" name="connsiteY2"/>
                <a:gd fmla="*/ 295325 w 327026" name="connsiteX3"/>
                <a:gd fmla="*/ 305595 h 337100" name="connsiteY3"/>
                <a:gd fmla="*/ 292683 w 327026" name="connsiteX4"/>
                <a:gd fmla="*/ 334475 h 337100" name="connsiteY4"/>
                <a:gd fmla="*/ 263623 w 327026" name="connsiteX5"/>
                <a:gd fmla="*/ 326599 h 337100" name="connsiteY5"/>
                <a:gd fmla="*/ 227959 w 327026" name="connsiteX6"/>
                <a:gd fmla="*/ 275402 h 337100" name="connsiteY6"/>
                <a:gd fmla="*/ 192294 w 327026" name="connsiteX7"/>
                <a:gd fmla="*/ 333162 h 337100" name="connsiteY7"/>
                <a:gd fmla="*/ 153988 w 327026" name="connsiteX8"/>
                <a:gd fmla="*/ 137564 h 337100" name="connsiteY8"/>
                <a:gd fmla="*/ 157951 w 327026" name="connsiteX9"/>
                <a:gd fmla="*/ 134938 h 337100" name="connsiteY9"/>
                <a:gd fmla="*/ 287448 w 327026" name="connsiteX10"/>
                <a:gd fmla="*/ 96838 h 337100" name="connsiteY10"/>
                <a:gd fmla="*/ 270368 w 327026" name="connsiteX11"/>
                <a:gd fmla="*/ 108528 h 337100" name="connsiteY11"/>
                <a:gd fmla="*/ 280879 w 327026" name="connsiteX12"/>
                <a:gd fmla="*/ 150092 h 337100" name="connsiteY12"/>
                <a:gd fmla="*/ 301899 w 327026" name="connsiteX13"/>
                <a:gd fmla="*/ 182563 h 337100" name="connsiteY13"/>
                <a:gd fmla="*/ 303213 w 327026" name="connsiteX14"/>
                <a:gd fmla="*/ 161781 h 337100" name="connsiteY14"/>
                <a:gd fmla="*/ 287448 w 327026" name="connsiteX15"/>
                <a:gd fmla="*/ 96838 h 337100" name="connsiteY15"/>
                <a:gd fmla="*/ 160474 w 327026" name="connsiteX16"/>
                <a:gd fmla="*/ 0 h 337100" name="connsiteY16"/>
                <a:gd fmla="*/ 322263 w 327026" name="connsiteX17"/>
                <a:gd fmla="*/ 161925 h 337100" name="connsiteY17"/>
                <a:gd fmla="*/ 314371 w 327026" name="connsiteX18"/>
                <a:gd fmla="*/ 211951 h 337100" name="connsiteY18"/>
                <a:gd fmla="*/ 242026 w 327026" name="connsiteX19"/>
                <a:gd fmla="*/ 165875 h 337100" name="connsiteY19"/>
                <a:gd fmla="*/ 259126 w 327026" name="connsiteX20"/>
                <a:gd fmla="*/ 139545 h 337100" name="connsiteY20"/>
                <a:gd fmla="*/ 244657 w 327026" name="connsiteX21"/>
                <a:gd fmla="*/ 94785 h 337100" name="connsiteY21"/>
                <a:gd fmla="*/ 203881 w 327026" name="connsiteX22"/>
                <a:gd fmla="*/ 63190 h 337100" name="connsiteY22"/>
                <a:gd fmla="*/ 186781 w 327026" name="connsiteX23"/>
                <a:gd fmla="*/ 22380 h 337100" name="connsiteY23"/>
                <a:gd fmla="*/ 160474 w 327026" name="connsiteX24"/>
                <a:gd fmla="*/ 19747 h 337100" name="connsiteY24"/>
                <a:gd fmla="*/ 74975 w 327026" name="connsiteX25"/>
                <a:gd fmla="*/ 48709 h 337100" name="connsiteY25"/>
                <a:gd fmla="*/ 86814 w 327026" name="connsiteX26"/>
                <a:gd fmla="*/ 86886 h 337100" name="connsiteY26"/>
                <a:gd fmla="*/ 53930 w 327026" name="connsiteX27"/>
                <a:gd fmla="*/ 111899 h 337100" name="connsiteY27"/>
                <a:gd fmla="*/ 53930 w 327026" name="connsiteX28"/>
                <a:gd fmla="*/ 140862 h 337100" name="connsiteY28"/>
                <a:gd fmla="*/ 59191 w 327026" name="connsiteX29"/>
                <a:gd fmla="*/ 157976 h 337100" name="connsiteY29"/>
                <a:gd fmla="*/ 21046 w 327026" name="connsiteX30"/>
                <a:gd fmla="*/ 181672 h 337100" name="connsiteY30"/>
                <a:gd fmla="*/ 35515 w 327026" name="connsiteX31"/>
                <a:gd fmla="*/ 227748 h 337100" name="connsiteY31"/>
                <a:gd fmla="*/ 59191 w 327026" name="connsiteX32"/>
                <a:gd fmla="*/ 190887 h 337100" name="connsiteY32"/>
                <a:gd fmla="*/ 89444 w 327026" name="connsiteX33"/>
                <a:gd fmla="*/ 198786 h 337100" name="connsiteY33"/>
                <a:gd fmla="*/ 122328 w 327026" name="connsiteX34"/>
                <a:gd fmla="*/ 215900 h 337100" name="connsiteY34"/>
                <a:gd fmla="*/ 96021 w 327026" name="connsiteX35"/>
                <a:gd fmla="*/ 248812 h 337100" name="connsiteY35"/>
                <a:gd fmla="*/ 86814 w 327026" name="connsiteX36"/>
                <a:gd fmla="*/ 283040 h 337100" name="connsiteY36"/>
                <a:gd fmla="*/ 160474 w 327026" name="connsiteX37"/>
                <a:gd fmla="*/ 304103 h 337100" name="connsiteY37"/>
                <a:gd fmla="*/ 167051 w 327026" name="connsiteX38"/>
                <a:gd fmla="*/ 302787 h 337100" name="connsiteY38"/>
                <a:gd fmla="*/ 170997 w 327026" name="connsiteX39"/>
                <a:gd fmla="*/ 322534 h 337100" name="connsiteY39"/>
                <a:gd fmla="*/ 160474 w 327026" name="connsiteX40"/>
                <a:gd fmla="*/ 323850 h 337100" name="connsiteY40"/>
                <a:gd fmla="*/ 0 w 327026" name="connsiteX41"/>
                <a:gd fmla="*/ 161925 h 337100" name="connsiteY41"/>
                <a:gd fmla="*/ 160474 w 327026" name="connsiteX42"/>
                <a:gd fmla="*/ 0 h 337100" name="connsiteY4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b="b" l="l" r="r" t="t"/>
              <a:pathLst>
                <a:path h="337100" w="327026">
                  <a:moveTo>
                    <a:pt x="157951" y="134938"/>
                  </a:moveTo>
                  <a:cubicBezTo>
                    <a:pt x="157951" y="134938"/>
                    <a:pt x="157951" y="134938"/>
                    <a:pt x="327026" y="239958"/>
                  </a:cubicBezTo>
                  <a:cubicBezTo>
                    <a:pt x="327026" y="239958"/>
                    <a:pt x="327026" y="239958"/>
                    <a:pt x="259660" y="254398"/>
                  </a:cubicBezTo>
                  <a:lnTo>
                    <a:pt x="295325" y="305595"/>
                  </a:lnTo>
                  <a:cubicBezTo>
                    <a:pt x="301929" y="316097"/>
                    <a:pt x="300608" y="327911"/>
                    <a:pt x="292683" y="334475"/>
                  </a:cubicBezTo>
                  <a:cubicBezTo>
                    <a:pt x="283436" y="339726"/>
                    <a:pt x="271548" y="337101"/>
                    <a:pt x="263623" y="326599"/>
                  </a:cubicBezTo>
                  <a:cubicBezTo>
                    <a:pt x="263623" y="326599"/>
                    <a:pt x="263623" y="326599"/>
                    <a:pt x="227959" y="275402"/>
                  </a:cubicBezTo>
                  <a:cubicBezTo>
                    <a:pt x="227959" y="275402"/>
                    <a:pt x="227959" y="275402"/>
                    <a:pt x="192294" y="333162"/>
                  </a:cubicBezTo>
                  <a:cubicBezTo>
                    <a:pt x="192294" y="333162"/>
                    <a:pt x="192294" y="333162"/>
                    <a:pt x="153988" y="137564"/>
                  </a:cubicBezTo>
                  <a:cubicBezTo>
                    <a:pt x="153988" y="137564"/>
                    <a:pt x="153988" y="137564"/>
                    <a:pt x="157951" y="134938"/>
                  </a:cubicBezTo>
                  <a:close/>
                  <a:moveTo>
                    <a:pt x="287448" y="96838"/>
                  </a:moveTo>
                  <a:cubicBezTo>
                    <a:pt x="280879" y="99436"/>
                    <a:pt x="272996" y="103332"/>
                    <a:pt x="270368" y="108528"/>
                  </a:cubicBezTo>
                  <a:cubicBezTo>
                    <a:pt x="265113" y="117620"/>
                    <a:pt x="271682" y="143597"/>
                    <a:pt x="280879" y="150092"/>
                  </a:cubicBezTo>
                  <a:cubicBezTo>
                    <a:pt x="292703" y="159184"/>
                    <a:pt x="299272" y="170873"/>
                    <a:pt x="301899" y="182563"/>
                  </a:cubicBezTo>
                  <a:cubicBezTo>
                    <a:pt x="303213" y="176069"/>
                    <a:pt x="303213" y="168276"/>
                    <a:pt x="303213" y="161781"/>
                  </a:cubicBezTo>
                  <a:cubicBezTo>
                    <a:pt x="303213" y="138402"/>
                    <a:pt x="297958" y="116321"/>
                    <a:pt x="287448" y="96838"/>
                  </a:cubicBezTo>
                  <a:close/>
                  <a:moveTo>
                    <a:pt x="160474" y="0"/>
                  </a:moveTo>
                  <a:cubicBezTo>
                    <a:pt x="249918" y="0"/>
                    <a:pt x="322263" y="72405"/>
                    <a:pt x="322263" y="161925"/>
                  </a:cubicBezTo>
                  <a:cubicBezTo>
                    <a:pt x="322263" y="179039"/>
                    <a:pt x="319632" y="196153"/>
                    <a:pt x="314371" y="211951"/>
                  </a:cubicBezTo>
                  <a:cubicBezTo>
                    <a:pt x="314371" y="211951"/>
                    <a:pt x="314371" y="211951"/>
                    <a:pt x="242026" y="165875"/>
                  </a:cubicBezTo>
                  <a:cubicBezTo>
                    <a:pt x="247288" y="157976"/>
                    <a:pt x="257811" y="147444"/>
                    <a:pt x="259126" y="139545"/>
                  </a:cubicBezTo>
                  <a:cubicBezTo>
                    <a:pt x="260441" y="127697"/>
                    <a:pt x="251234" y="97418"/>
                    <a:pt x="244657" y="94785"/>
                  </a:cubicBezTo>
                  <a:cubicBezTo>
                    <a:pt x="238080" y="90836"/>
                    <a:pt x="218350" y="71089"/>
                    <a:pt x="203881" y="63190"/>
                  </a:cubicBezTo>
                  <a:cubicBezTo>
                    <a:pt x="193358" y="57924"/>
                    <a:pt x="188096" y="36861"/>
                    <a:pt x="186781" y="22380"/>
                  </a:cubicBezTo>
                  <a:cubicBezTo>
                    <a:pt x="177574" y="21063"/>
                    <a:pt x="169681" y="19747"/>
                    <a:pt x="160474" y="19747"/>
                  </a:cubicBezTo>
                  <a:cubicBezTo>
                    <a:pt x="128905" y="19747"/>
                    <a:pt x="98652" y="30279"/>
                    <a:pt x="74975" y="48709"/>
                  </a:cubicBezTo>
                  <a:cubicBezTo>
                    <a:pt x="81552" y="59241"/>
                    <a:pt x="93390" y="78988"/>
                    <a:pt x="86814" y="86886"/>
                  </a:cubicBezTo>
                  <a:cubicBezTo>
                    <a:pt x="78921" y="100051"/>
                    <a:pt x="53930" y="100051"/>
                    <a:pt x="53930" y="111899"/>
                  </a:cubicBezTo>
                  <a:cubicBezTo>
                    <a:pt x="53930" y="123747"/>
                    <a:pt x="52614" y="135596"/>
                    <a:pt x="53930" y="140862"/>
                  </a:cubicBezTo>
                  <a:cubicBezTo>
                    <a:pt x="55245" y="146128"/>
                    <a:pt x="69714" y="150077"/>
                    <a:pt x="59191" y="157976"/>
                  </a:cubicBezTo>
                  <a:cubicBezTo>
                    <a:pt x="52614" y="164558"/>
                    <a:pt x="32884" y="175090"/>
                    <a:pt x="21046" y="181672"/>
                  </a:cubicBezTo>
                  <a:cubicBezTo>
                    <a:pt x="22361" y="197470"/>
                    <a:pt x="27622" y="213267"/>
                    <a:pt x="35515" y="227748"/>
                  </a:cubicBezTo>
                  <a:cubicBezTo>
                    <a:pt x="38145" y="219850"/>
                    <a:pt x="49984" y="192204"/>
                    <a:pt x="59191" y="190887"/>
                  </a:cubicBezTo>
                  <a:cubicBezTo>
                    <a:pt x="69714" y="188254"/>
                    <a:pt x="78921" y="185621"/>
                    <a:pt x="89444" y="198786"/>
                  </a:cubicBezTo>
                  <a:cubicBezTo>
                    <a:pt x="99967" y="211951"/>
                    <a:pt x="114436" y="215900"/>
                    <a:pt x="122328" y="215900"/>
                  </a:cubicBezTo>
                  <a:cubicBezTo>
                    <a:pt x="130220" y="215900"/>
                    <a:pt x="121013" y="243546"/>
                    <a:pt x="96021" y="248812"/>
                  </a:cubicBezTo>
                  <a:cubicBezTo>
                    <a:pt x="72345" y="252761"/>
                    <a:pt x="106544" y="283040"/>
                    <a:pt x="86814" y="283040"/>
                  </a:cubicBezTo>
                  <a:cubicBezTo>
                    <a:pt x="109175" y="296204"/>
                    <a:pt x="134167" y="304103"/>
                    <a:pt x="160474" y="304103"/>
                  </a:cubicBezTo>
                  <a:cubicBezTo>
                    <a:pt x="163105" y="304103"/>
                    <a:pt x="165735" y="302787"/>
                    <a:pt x="167051" y="302787"/>
                  </a:cubicBezTo>
                  <a:cubicBezTo>
                    <a:pt x="167051" y="302787"/>
                    <a:pt x="167051" y="302787"/>
                    <a:pt x="170997" y="322534"/>
                  </a:cubicBezTo>
                  <a:cubicBezTo>
                    <a:pt x="168366" y="322534"/>
                    <a:pt x="164420" y="323850"/>
                    <a:pt x="160474" y="323850"/>
                  </a:cubicBezTo>
                  <a:cubicBezTo>
                    <a:pt x="72345" y="323850"/>
                    <a:pt x="0" y="251445"/>
                    <a:pt x="0" y="161925"/>
                  </a:cubicBezTo>
                  <a:cubicBezTo>
                    <a:pt x="0" y="72405"/>
                    <a:pt x="72345" y="0"/>
                    <a:pt x="1604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34" name="组合 33"/>
          <p:cNvGrpSpPr/>
          <p:nvPr/>
        </p:nvGrpSpPr>
        <p:grpSpPr>
          <a:xfrm>
            <a:off x="4583583" y="3838350"/>
            <a:ext cx="1359320" cy="1359320"/>
            <a:chOff x="6096000" y="1269580"/>
            <a:chExt cx="800100" cy="800100"/>
          </a:xfrm>
        </p:grpSpPr>
        <p:sp>
          <p:nvSpPr>
            <p:cNvPr id="35" name="矩形: 圆角 34"/>
            <p:cNvSpPr/>
            <p:nvPr/>
          </p:nvSpPr>
          <p:spPr>
            <a:xfrm>
              <a:off x="6096000" y="1269580"/>
              <a:ext cx="800100" cy="8001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6" name="椭圆 14"/>
            <p:cNvSpPr/>
            <p:nvPr/>
          </p:nvSpPr>
          <p:spPr>
            <a:xfrm>
              <a:off x="6280015" y="1456696"/>
              <a:ext cx="432070" cy="425867"/>
            </a:xfrm>
            <a:custGeom>
              <a:gdLst>
                <a:gd fmla="*/ 155534 w 331788" name="connsiteX0"/>
                <a:gd fmla="*/ 53107 h 327025" name="connsiteY0"/>
                <a:gd fmla="*/ 176255 w 331788" name="connsiteX1"/>
                <a:gd fmla="*/ 53107 h 327025" name="connsiteY1"/>
                <a:gd fmla="*/ 283746 w 331788" name="connsiteX2"/>
                <a:gd fmla="*/ 141384 h 327025" name="connsiteY2"/>
                <a:gd fmla="*/ 288926 w 331788" name="connsiteX3"/>
                <a:gd fmla="*/ 154366 h 327025" name="connsiteY3"/>
                <a:gd fmla="*/ 288926 w 331788" name="connsiteX4"/>
                <a:gd fmla="*/ 310149 h 327025" name="connsiteY4"/>
                <a:gd fmla="*/ 273385 w 331788" name="connsiteX5"/>
                <a:gd fmla="*/ 327025 h 327025" name="connsiteY5"/>
                <a:gd fmla="*/ 207337 w 331788" name="connsiteX6"/>
                <a:gd fmla="*/ 327025 h 327025" name="connsiteY6"/>
                <a:gd fmla="*/ 207337 w 331788" name="connsiteX7"/>
                <a:gd fmla="*/ 234854 h 327025" name="connsiteY7"/>
                <a:gd fmla="*/ 195681 w 331788" name="connsiteX8"/>
                <a:gd fmla="*/ 223170 h 327025" name="connsiteY8"/>
                <a:gd fmla="*/ 136108 w 331788" name="connsiteX9"/>
                <a:gd fmla="*/ 223170 h 327025" name="connsiteY9"/>
                <a:gd fmla="*/ 124452 w 331788" name="connsiteX10"/>
                <a:gd fmla="*/ 234854 h 327025" name="connsiteY10"/>
                <a:gd fmla="*/ 124452 w 331788" name="connsiteX11"/>
                <a:gd fmla="*/ 327025 h 327025" name="connsiteY11"/>
                <a:gd fmla="*/ 58404 w 331788" name="connsiteX12"/>
                <a:gd fmla="*/ 327025 h 327025" name="connsiteY12"/>
                <a:gd fmla="*/ 42863 w 331788" name="connsiteX13"/>
                <a:gd fmla="*/ 310149 h 327025" name="connsiteY13"/>
                <a:gd fmla="*/ 42863 w 331788" name="connsiteX14"/>
                <a:gd fmla="*/ 154366 h 327025" name="connsiteY14"/>
                <a:gd fmla="*/ 48043 w 331788" name="connsiteX15"/>
                <a:gd fmla="*/ 141384 h 327025" name="connsiteY15"/>
                <a:gd fmla="*/ 155534 w 331788" name="connsiteX16"/>
                <a:gd fmla="*/ 53107 h 327025" name="connsiteY16"/>
                <a:gd fmla="*/ 165894 w 331788" name="connsiteX17"/>
                <a:gd fmla="*/ 0 h 327025" name="connsiteY17"/>
                <a:gd fmla="*/ 189223 w 331788" name="connsiteX18"/>
                <a:gd fmla="*/ 9125 h 327025" name="connsiteY18"/>
                <a:gd fmla="*/ 325308 w 331788" name="connsiteX19"/>
                <a:gd fmla="*/ 117321 h 327025" name="connsiteY19"/>
                <a:gd fmla="*/ 331788 w 331788" name="connsiteX20"/>
                <a:gd fmla="*/ 130356 h 327025" name="connsiteY20"/>
                <a:gd fmla="*/ 331788 w 331788" name="connsiteX21"/>
                <a:gd fmla="*/ 143392 h 327025" name="connsiteY21"/>
                <a:gd fmla="*/ 314940 w 331788" name="connsiteX22"/>
                <a:gd fmla="*/ 160338 h 327025" name="connsiteY22"/>
                <a:gd fmla="*/ 298091 w 331788" name="connsiteX23"/>
                <a:gd fmla="*/ 143392 h 327025" name="connsiteY23"/>
                <a:gd fmla="*/ 298091 w 331788" name="connsiteX24"/>
                <a:gd fmla="*/ 139481 h 327025" name="connsiteY24"/>
                <a:gd fmla="*/ 176263 w 331788" name="connsiteX25"/>
                <a:gd fmla="*/ 41714 h 327025" name="connsiteY25"/>
                <a:gd fmla="*/ 165894 w 331788" name="connsiteX26"/>
                <a:gd fmla="*/ 37804 h 327025" name="connsiteY26"/>
                <a:gd fmla="*/ 155526 w 331788" name="connsiteX27"/>
                <a:gd fmla="*/ 41714 h 327025" name="connsiteY27"/>
                <a:gd fmla="*/ 33697 w 331788" name="connsiteX28"/>
                <a:gd fmla="*/ 139481 h 327025" name="connsiteY28"/>
                <a:gd fmla="*/ 33697 w 331788" name="connsiteX29"/>
                <a:gd fmla="*/ 143392 h 327025" name="connsiteY29"/>
                <a:gd fmla="*/ 16849 w 331788" name="connsiteX30"/>
                <a:gd fmla="*/ 160338 h 327025" name="connsiteY30"/>
                <a:gd fmla="*/ 0 w 331788" name="connsiteX31"/>
                <a:gd fmla="*/ 143392 h 327025" name="connsiteY31"/>
                <a:gd fmla="*/ 0 w 331788" name="connsiteX32"/>
                <a:gd fmla="*/ 130356 h 327025" name="connsiteY32"/>
                <a:gd fmla="*/ 6480 w 331788" name="connsiteX33"/>
                <a:gd fmla="*/ 117321 h 327025" name="connsiteY33"/>
                <a:gd fmla="*/ 142565 w 331788" name="connsiteX34"/>
                <a:gd fmla="*/ 9125 h 327025" name="connsiteY34"/>
                <a:gd fmla="*/ 165894 w 331788" name="connsiteX35"/>
                <a:gd fmla="*/ 0 h 327025" name="connsiteY3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b="b" l="l" r="r" t="t"/>
              <a:pathLst>
                <a:path h="327025" w="331788">
                  <a:moveTo>
                    <a:pt x="155534" y="53107"/>
                  </a:moveTo>
                  <a:cubicBezTo>
                    <a:pt x="162009" y="49212"/>
                    <a:pt x="169780" y="49212"/>
                    <a:pt x="176255" y="53107"/>
                  </a:cubicBezTo>
                  <a:cubicBezTo>
                    <a:pt x="176255" y="53107"/>
                    <a:pt x="176255" y="53107"/>
                    <a:pt x="283746" y="141384"/>
                  </a:cubicBezTo>
                  <a:cubicBezTo>
                    <a:pt x="286336" y="143980"/>
                    <a:pt x="288926" y="149173"/>
                    <a:pt x="288926" y="154366"/>
                  </a:cubicBezTo>
                  <a:cubicBezTo>
                    <a:pt x="288926" y="154366"/>
                    <a:pt x="288926" y="154366"/>
                    <a:pt x="288926" y="310149"/>
                  </a:cubicBezTo>
                  <a:cubicBezTo>
                    <a:pt x="288926" y="319236"/>
                    <a:pt x="282451" y="327025"/>
                    <a:pt x="273385" y="327025"/>
                  </a:cubicBezTo>
                  <a:cubicBezTo>
                    <a:pt x="273385" y="327025"/>
                    <a:pt x="273385" y="327025"/>
                    <a:pt x="207337" y="327025"/>
                  </a:cubicBezTo>
                  <a:cubicBezTo>
                    <a:pt x="207337" y="327025"/>
                    <a:pt x="207337" y="327025"/>
                    <a:pt x="207337" y="234854"/>
                  </a:cubicBezTo>
                  <a:cubicBezTo>
                    <a:pt x="207337" y="228363"/>
                    <a:pt x="202157" y="223170"/>
                    <a:pt x="195681" y="223170"/>
                  </a:cubicBezTo>
                  <a:cubicBezTo>
                    <a:pt x="195681" y="223170"/>
                    <a:pt x="195681" y="223170"/>
                    <a:pt x="136108" y="223170"/>
                  </a:cubicBezTo>
                  <a:cubicBezTo>
                    <a:pt x="129633" y="223170"/>
                    <a:pt x="124452" y="228363"/>
                    <a:pt x="124452" y="234854"/>
                  </a:cubicBezTo>
                  <a:cubicBezTo>
                    <a:pt x="124452" y="234854"/>
                    <a:pt x="124452" y="234854"/>
                    <a:pt x="124452" y="327025"/>
                  </a:cubicBezTo>
                  <a:cubicBezTo>
                    <a:pt x="124452" y="327025"/>
                    <a:pt x="124452" y="327025"/>
                    <a:pt x="58404" y="327025"/>
                  </a:cubicBezTo>
                  <a:cubicBezTo>
                    <a:pt x="49338" y="327025"/>
                    <a:pt x="42863" y="319236"/>
                    <a:pt x="42863" y="310149"/>
                  </a:cubicBezTo>
                  <a:cubicBezTo>
                    <a:pt x="42863" y="310149"/>
                    <a:pt x="42863" y="310149"/>
                    <a:pt x="42863" y="154366"/>
                  </a:cubicBezTo>
                  <a:cubicBezTo>
                    <a:pt x="42863" y="149173"/>
                    <a:pt x="45453" y="143980"/>
                    <a:pt x="48043" y="141384"/>
                  </a:cubicBezTo>
                  <a:cubicBezTo>
                    <a:pt x="48043" y="141384"/>
                    <a:pt x="48043" y="141384"/>
                    <a:pt x="155534" y="53107"/>
                  </a:cubicBezTo>
                  <a:close/>
                  <a:moveTo>
                    <a:pt x="165894" y="0"/>
                  </a:moveTo>
                  <a:cubicBezTo>
                    <a:pt x="173670" y="0"/>
                    <a:pt x="182743" y="2607"/>
                    <a:pt x="189223" y="9125"/>
                  </a:cubicBezTo>
                  <a:cubicBezTo>
                    <a:pt x="189223" y="9125"/>
                    <a:pt x="189223" y="9125"/>
                    <a:pt x="325308" y="117321"/>
                  </a:cubicBezTo>
                  <a:cubicBezTo>
                    <a:pt x="329196" y="121231"/>
                    <a:pt x="331788" y="126446"/>
                    <a:pt x="331788" y="130356"/>
                  </a:cubicBezTo>
                  <a:cubicBezTo>
                    <a:pt x="331788" y="130356"/>
                    <a:pt x="331788" y="138178"/>
                    <a:pt x="331788" y="143392"/>
                  </a:cubicBezTo>
                  <a:cubicBezTo>
                    <a:pt x="331788" y="152517"/>
                    <a:pt x="324012" y="160338"/>
                    <a:pt x="314940" y="160338"/>
                  </a:cubicBezTo>
                  <a:cubicBezTo>
                    <a:pt x="305867" y="160338"/>
                    <a:pt x="298091" y="152517"/>
                    <a:pt x="298091" y="143392"/>
                  </a:cubicBezTo>
                  <a:cubicBezTo>
                    <a:pt x="298091" y="142088"/>
                    <a:pt x="298091" y="140785"/>
                    <a:pt x="298091" y="139481"/>
                  </a:cubicBezTo>
                  <a:cubicBezTo>
                    <a:pt x="298091" y="139481"/>
                    <a:pt x="298091" y="139481"/>
                    <a:pt x="176263" y="41714"/>
                  </a:cubicBezTo>
                  <a:cubicBezTo>
                    <a:pt x="176263" y="41714"/>
                    <a:pt x="171078" y="37804"/>
                    <a:pt x="165894" y="37804"/>
                  </a:cubicBezTo>
                  <a:cubicBezTo>
                    <a:pt x="160710" y="37804"/>
                    <a:pt x="155526" y="41714"/>
                    <a:pt x="155526" y="41714"/>
                  </a:cubicBezTo>
                  <a:cubicBezTo>
                    <a:pt x="155526" y="41714"/>
                    <a:pt x="155526" y="41714"/>
                    <a:pt x="33697" y="139481"/>
                  </a:cubicBezTo>
                  <a:cubicBezTo>
                    <a:pt x="33697" y="140785"/>
                    <a:pt x="33697" y="142088"/>
                    <a:pt x="33697" y="143392"/>
                  </a:cubicBezTo>
                  <a:cubicBezTo>
                    <a:pt x="33697" y="152517"/>
                    <a:pt x="25921" y="160338"/>
                    <a:pt x="16849" y="160338"/>
                  </a:cubicBezTo>
                  <a:cubicBezTo>
                    <a:pt x="7776" y="160338"/>
                    <a:pt x="0" y="152517"/>
                    <a:pt x="0" y="143392"/>
                  </a:cubicBezTo>
                  <a:cubicBezTo>
                    <a:pt x="0" y="138178"/>
                    <a:pt x="0" y="130356"/>
                    <a:pt x="0" y="130356"/>
                  </a:cubicBezTo>
                  <a:cubicBezTo>
                    <a:pt x="0" y="126446"/>
                    <a:pt x="2592" y="121231"/>
                    <a:pt x="6480" y="117321"/>
                  </a:cubicBezTo>
                  <a:cubicBezTo>
                    <a:pt x="6480" y="117321"/>
                    <a:pt x="6480" y="117321"/>
                    <a:pt x="142565" y="9125"/>
                  </a:cubicBezTo>
                  <a:cubicBezTo>
                    <a:pt x="149046" y="2607"/>
                    <a:pt x="158118" y="0"/>
                    <a:pt x="16589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43" name="组合 42"/>
          <p:cNvGrpSpPr/>
          <p:nvPr/>
        </p:nvGrpSpPr>
        <p:grpSpPr>
          <a:xfrm>
            <a:off x="6249097" y="3838350"/>
            <a:ext cx="1359320" cy="1359320"/>
            <a:chOff x="6096000" y="1269580"/>
            <a:chExt cx="800100" cy="800100"/>
          </a:xfrm>
        </p:grpSpPr>
        <p:sp>
          <p:nvSpPr>
            <p:cNvPr id="44" name="矩形: 圆角 43"/>
            <p:cNvSpPr/>
            <p:nvPr/>
          </p:nvSpPr>
          <p:spPr>
            <a:xfrm>
              <a:off x="6096000" y="1269580"/>
              <a:ext cx="800100" cy="8001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5" name="椭圆 17"/>
            <p:cNvSpPr/>
            <p:nvPr/>
          </p:nvSpPr>
          <p:spPr>
            <a:xfrm>
              <a:off x="6280015" y="1472841"/>
              <a:ext cx="432070" cy="393578"/>
            </a:xfrm>
            <a:custGeom>
              <a:gdLst>
                <a:gd fmla="*/ 182569 w 338094" name="connsiteX0"/>
                <a:gd fmla="*/ 192088 h 307975" name="connsiteY0"/>
                <a:gd fmla="*/ 191830 w 338094" name="connsiteX1"/>
                <a:gd fmla="*/ 202620 h 307975" name="connsiteY1"/>
                <a:gd fmla="*/ 206382 w 338094" name="connsiteX2"/>
                <a:gd fmla="*/ 203936 h 307975" name="connsiteY2"/>
                <a:gd fmla="*/ 205059 w 338094" name="connsiteX3"/>
                <a:gd fmla="*/ 209202 h 307975" name="connsiteY3"/>
                <a:gd fmla="*/ 206382 w 338094" name="connsiteX4"/>
                <a:gd fmla="*/ 221050 h 307975" name="connsiteY4"/>
                <a:gd fmla="*/ 206382 w 338094" name="connsiteX5"/>
                <a:gd fmla="*/ 234215 h 307975" name="connsiteY5"/>
                <a:gd fmla="*/ 194476 w 338094" name="connsiteX6"/>
                <a:gd fmla="*/ 246063 h 307975" name="connsiteY6"/>
                <a:gd fmla="*/ 182569 w 338094" name="connsiteX7"/>
                <a:gd fmla="*/ 234215 h 307975" name="connsiteY7"/>
                <a:gd fmla="*/ 182569 w 338094" name="connsiteX8"/>
                <a:gd fmla="*/ 192088 h 307975" name="connsiteY8"/>
                <a:gd fmla="*/ 149231 w 338094" name="connsiteX9"/>
                <a:gd fmla="*/ 183859 h 307975" name="connsiteY9"/>
                <a:gd fmla="*/ 173044 w 338094" name="connsiteX10"/>
                <a:gd fmla="*/ 194226 h 307975" name="connsiteY10"/>
                <a:gd fmla="*/ 173044 w 338094" name="connsiteX11"/>
                <a:gd fmla="*/ 234400 h 307975" name="connsiteY11"/>
                <a:gd fmla="*/ 159815 w 338094" name="connsiteX12"/>
                <a:gd fmla="*/ 246063 h 307975" name="connsiteY12"/>
                <a:gd fmla="*/ 149231 w 338094" name="connsiteX13"/>
                <a:gd fmla="*/ 234400 h 307975" name="connsiteY13"/>
                <a:gd fmla="*/ 149231 w 338094" name="connsiteX14"/>
                <a:gd fmla="*/ 183859 h 307975" name="connsiteY14"/>
                <a:gd fmla="*/ 74619 w 338094" name="connsiteX15"/>
                <a:gd fmla="*/ 182563 h 307975" name="connsiteY15"/>
                <a:gd fmla="*/ 74619 w 338094" name="connsiteX16"/>
                <a:gd fmla="*/ 238126 h 307975" name="connsiteY16"/>
                <a:gd fmla="*/ 63506 w 338094" name="connsiteX17"/>
                <a:gd fmla="*/ 227789 h 307975" name="connsiteY17"/>
                <a:gd fmla="*/ 63506 w 338094" name="connsiteX18"/>
                <a:gd fmla="*/ 192900 h 307975" name="connsiteY18"/>
                <a:gd fmla="*/ 73230 w 338094" name="connsiteX19"/>
                <a:gd fmla="*/ 183855 h 307975" name="connsiteY19"/>
                <a:gd fmla="*/ 74619 w 338094" name="connsiteX20"/>
                <a:gd fmla="*/ 182563 h 307975" name="connsiteY20"/>
                <a:gd fmla="*/ 90666 w 338094" name="connsiteX21"/>
                <a:gd fmla="*/ 92075 h 307975" name="connsiteY21"/>
                <a:gd fmla="*/ 130275 w 338094" name="connsiteX22"/>
                <a:gd fmla="*/ 92075 h 307975" name="connsiteY22"/>
                <a:gd fmla="*/ 140838 w 338094" name="connsiteX23"/>
                <a:gd fmla="*/ 97302 h 307975" name="connsiteY23"/>
                <a:gd fmla="*/ 175165 w 338094" name="connsiteX24"/>
                <a:gd fmla="*/ 171785 h 307975" name="connsiteY24"/>
                <a:gd fmla="*/ 169884 w 338094" name="connsiteX25"/>
                <a:gd fmla="*/ 186159 h 307975" name="connsiteY25"/>
                <a:gd fmla="*/ 156681 w 338094" name="connsiteX26"/>
                <a:gd fmla="*/ 180932 h 307975" name="connsiteY26"/>
                <a:gd fmla="*/ 139517 w 338094" name="connsiteX27"/>
                <a:gd fmla="*/ 144344 h 307975" name="connsiteY27"/>
                <a:gd fmla="*/ 139517 w 338094" name="connsiteX28"/>
                <a:gd fmla="*/ 271096 h 307975" name="connsiteY28"/>
                <a:gd fmla="*/ 127635 w 338094" name="connsiteX29"/>
                <a:gd fmla="*/ 284163 h 307975" name="connsiteY29"/>
                <a:gd fmla="*/ 115752 w 338094" name="connsiteX30"/>
                <a:gd fmla="*/ 271096 h 307975" name="connsiteY30"/>
                <a:gd fmla="*/ 115752 w 338094" name="connsiteX31"/>
                <a:gd fmla="*/ 197919 h 307975" name="connsiteY31"/>
                <a:gd fmla="*/ 106510 w 338094" name="connsiteX32"/>
                <a:gd fmla="*/ 197919 h 307975" name="connsiteY32"/>
                <a:gd fmla="*/ 106510 w 338094" name="connsiteX33"/>
                <a:gd fmla="*/ 271096 h 307975" name="connsiteY33"/>
                <a:gd fmla="*/ 94627 w 338094" name="connsiteX34"/>
                <a:gd fmla="*/ 284163 h 307975" name="connsiteY34"/>
                <a:gd fmla="*/ 81424 w 338094" name="connsiteX35"/>
                <a:gd fmla="*/ 271096 h 307975" name="connsiteY35"/>
                <a:gd fmla="*/ 81424 w 338094" name="connsiteX36"/>
                <a:gd fmla="*/ 144344 h 307975" name="connsiteY36"/>
                <a:gd fmla="*/ 65581 w 338094" name="connsiteX37"/>
                <a:gd fmla="*/ 180932 h 307975" name="connsiteY37"/>
                <a:gd fmla="*/ 51058 w 338094" name="connsiteX38"/>
                <a:gd fmla="*/ 186159 h 307975" name="connsiteY38"/>
                <a:gd fmla="*/ 45776 w 338094" name="connsiteX39"/>
                <a:gd fmla="*/ 171785 h 307975" name="connsiteY39"/>
                <a:gd fmla="*/ 80104 w 338094" name="connsiteX40"/>
                <a:gd fmla="*/ 97302 h 307975" name="connsiteY40"/>
                <a:gd fmla="*/ 90666 w 338094" name="connsiteX41"/>
                <a:gd fmla="*/ 92075 h 307975" name="connsiteY41"/>
                <a:gd fmla="*/ 238843 w 338094" name="connsiteX42"/>
                <a:gd fmla="*/ 88900 h 307975" name="connsiteY42"/>
                <a:gd fmla="*/ 286633 w 338094" name="connsiteX43"/>
                <a:gd fmla="*/ 88900 h 307975" name="connsiteY43"/>
                <a:gd fmla="*/ 297253 w 338094" name="connsiteX44"/>
                <a:gd fmla="*/ 95459 h 307975" name="connsiteY44"/>
                <a:gd fmla="*/ 337077 w 338094" name="connsiteX45"/>
                <a:gd fmla="*/ 180728 h 307975" name="connsiteY45"/>
                <a:gd fmla="*/ 330440 w 338094" name="connsiteX46"/>
                <a:gd fmla="*/ 195158 h 307975" name="connsiteY46"/>
                <a:gd fmla="*/ 315837 w 338094" name="connsiteX47"/>
                <a:gd fmla="*/ 189911 h 307975" name="connsiteY47"/>
                <a:gd fmla="*/ 302563 w 338094" name="connsiteX48"/>
                <a:gd fmla="*/ 163674 h 307975" name="connsiteY48"/>
                <a:gd fmla="*/ 313182 w 338094" name="connsiteX49"/>
                <a:gd fmla="*/ 212212 h 307975" name="connsiteY49"/>
                <a:gd fmla="*/ 306545 w 338094" name="connsiteX50"/>
                <a:gd fmla="*/ 220083 h 307975" name="connsiteY50"/>
                <a:gd fmla="*/ 295925 w 338094" name="connsiteX51"/>
                <a:gd fmla="*/ 220083 h 307975" name="connsiteY51"/>
                <a:gd fmla="*/ 295925 w 338094" name="connsiteX52"/>
                <a:gd fmla="*/ 293545 h 307975" name="connsiteY52"/>
                <a:gd fmla="*/ 282650 w 338094" name="connsiteX53"/>
                <a:gd fmla="*/ 307975 h 307975" name="connsiteY53"/>
                <a:gd fmla="*/ 268048 w 338094" name="connsiteX54"/>
                <a:gd fmla="*/ 293545 h 307975" name="connsiteY54"/>
                <a:gd fmla="*/ 268048 w 338094" name="connsiteX55"/>
                <a:gd fmla="*/ 220083 h 307975" name="connsiteY55"/>
                <a:gd fmla="*/ 257428 w 338094" name="connsiteX56"/>
                <a:gd fmla="*/ 220083 h 307975" name="connsiteY56"/>
                <a:gd fmla="*/ 257428 w 338094" name="connsiteX57"/>
                <a:gd fmla="*/ 293545 h 307975" name="connsiteY57"/>
                <a:gd fmla="*/ 244153 w 338094" name="connsiteX58"/>
                <a:gd fmla="*/ 307975 h 307975" name="connsiteY58"/>
                <a:gd fmla="*/ 229551 w 338094" name="connsiteX59"/>
                <a:gd fmla="*/ 293545 h 307975" name="connsiteY59"/>
                <a:gd fmla="*/ 229551 w 338094" name="connsiteX60"/>
                <a:gd fmla="*/ 220083 h 307975" name="connsiteY60"/>
                <a:gd fmla="*/ 218931 w 338094" name="connsiteX61"/>
                <a:gd fmla="*/ 220083 h 307975" name="connsiteY61"/>
                <a:gd fmla="*/ 212294 w 338094" name="connsiteX62"/>
                <a:gd fmla="*/ 212212 h 307975" name="connsiteY62"/>
                <a:gd fmla="*/ 222914 w 338094" name="connsiteX63"/>
                <a:gd fmla="*/ 163674 h 307975" name="connsiteY63"/>
                <a:gd fmla="*/ 210966 w 338094" name="connsiteX64"/>
                <a:gd fmla="*/ 189911 h 307975" name="connsiteY64"/>
                <a:gd fmla="*/ 195036 w 338094" name="connsiteX65"/>
                <a:gd fmla="*/ 195158 h 307975" name="connsiteY65"/>
                <a:gd fmla="*/ 188399 w 338094" name="connsiteX66"/>
                <a:gd fmla="*/ 180728 h 307975" name="connsiteY66"/>
                <a:gd fmla="*/ 228223 w 338094" name="connsiteX67"/>
                <a:gd fmla="*/ 95459 h 307975" name="connsiteY67"/>
                <a:gd fmla="*/ 238843 w 338094" name="connsiteX68"/>
                <a:gd fmla="*/ 88900 h 307975" name="connsiteY68"/>
                <a:gd fmla="*/ 40753 w 338094" name="connsiteX69"/>
                <a:gd fmla="*/ 63500 h 307975" name="connsiteY69"/>
                <a:gd fmla="*/ 79117 w 338094" name="connsiteX70"/>
                <a:gd fmla="*/ 63500 h 307975" name="connsiteY70"/>
                <a:gd fmla="*/ 85732 w 338094" name="connsiteX71"/>
                <a:gd fmla="*/ 81882 h 307975" name="connsiteY71"/>
                <a:gd fmla="*/ 85732 w 338094" name="connsiteX72"/>
                <a:gd fmla="*/ 83195 h 307975" name="connsiteY72"/>
                <a:gd fmla="*/ 73826 w 338094" name="connsiteX73"/>
                <a:gd fmla="*/ 92385 h 307975" name="connsiteY73"/>
                <a:gd fmla="*/ 51336 w 338094" name="connsiteX74"/>
                <a:gd fmla="*/ 139652 h 307975" name="connsiteY74"/>
                <a:gd fmla="*/ 39430 w 338094" name="connsiteX75"/>
                <a:gd fmla="*/ 168538 h 307975" name="connsiteY75"/>
                <a:gd fmla="*/ 48690 w 338094" name="connsiteX76"/>
                <a:gd fmla="*/ 192171 h 307975" name="connsiteY76"/>
                <a:gd fmla="*/ 55305 w 338094" name="connsiteX77"/>
                <a:gd fmla="*/ 194797 h 307975" name="connsiteY77"/>
                <a:gd fmla="*/ 55305 w 338094" name="connsiteX78"/>
                <a:gd fmla="*/ 227621 h 307975" name="connsiteY78"/>
                <a:gd fmla="*/ 43398 w 338094" name="connsiteX79"/>
                <a:gd fmla="*/ 238125 h 307975" name="connsiteY79"/>
                <a:gd fmla="*/ 32815 w 338094" name="connsiteX80"/>
                <a:gd fmla="*/ 227621 h 307975" name="connsiteY80"/>
                <a:gd fmla="*/ 32815 w 338094" name="connsiteX81"/>
                <a:gd fmla="*/ 112080 h 307975" name="connsiteY81"/>
                <a:gd fmla="*/ 18263 w 338094" name="connsiteX82"/>
                <a:gd fmla="*/ 144904 h 307975" name="connsiteY82"/>
                <a:gd fmla="*/ 5034 w 338094" name="connsiteX83"/>
                <a:gd fmla="*/ 148843 h 307975" name="connsiteY83"/>
                <a:gd fmla="*/ 1065 w 338094" name="connsiteX84"/>
                <a:gd fmla="*/ 137026 h 307975" name="connsiteY84"/>
                <a:gd fmla="*/ 31492 w 338094" name="connsiteX85"/>
                <a:gd fmla="*/ 68752 h 307975" name="connsiteY85"/>
                <a:gd fmla="*/ 40753 w 338094" name="connsiteX86"/>
                <a:gd fmla="*/ 63500 h 307975" name="connsiteY86"/>
                <a:gd fmla="*/ 157633 w 338094" name="connsiteX87"/>
                <a:gd fmla="*/ 53975 h 307975" name="connsiteY87"/>
                <a:gd fmla="*/ 197198 w 338094" name="connsiteX88"/>
                <a:gd fmla="*/ 53975 h 307975" name="connsiteY88"/>
                <a:gd fmla="*/ 207749 w 338094" name="connsiteX89"/>
                <a:gd fmla="*/ 59183 h 307975" name="connsiteY89"/>
                <a:gd fmla="*/ 222256 w 338094" name="connsiteX90"/>
                <a:gd fmla="*/ 90434 h 307975" name="connsiteY90"/>
                <a:gd fmla="*/ 220937 w 338094" name="connsiteX91"/>
                <a:gd fmla="*/ 91736 h 307975" name="connsiteY91"/>
                <a:gd fmla="*/ 210386 w 338094" name="connsiteX92"/>
                <a:gd fmla="*/ 115174 h 307975" name="connsiteY92"/>
                <a:gd fmla="*/ 206430 w 338094" name="connsiteX93"/>
                <a:gd fmla="*/ 106060 h 307975" name="connsiteY93"/>
                <a:gd fmla="*/ 206430 w 338094" name="connsiteX94"/>
                <a:gd fmla="*/ 122987 h 307975" name="connsiteY94"/>
                <a:gd fmla="*/ 185328 w 338094" name="connsiteX95"/>
                <a:gd fmla="*/ 169863 h 307975" name="connsiteY95"/>
                <a:gd fmla="*/ 169502 w 338094" name="connsiteX96"/>
                <a:gd fmla="*/ 137310 h 307975" name="connsiteY96"/>
                <a:gd fmla="*/ 149719 w 338094" name="connsiteX97"/>
                <a:gd fmla="*/ 93038 h 307975" name="connsiteY97"/>
                <a:gd fmla="*/ 136531 w 338094" name="connsiteX98"/>
                <a:gd fmla="*/ 83924 h 307975" name="connsiteY98"/>
                <a:gd fmla="*/ 136531 w 338094" name="connsiteX99"/>
                <a:gd fmla="*/ 82621 h 307975" name="connsiteY99"/>
                <a:gd fmla="*/ 144444 w 338094" name="connsiteX100"/>
                <a:gd fmla="*/ 66996 h 307975" name="connsiteY100"/>
                <a:gd fmla="*/ 147082 w 338094" name="connsiteX101"/>
                <a:gd fmla="*/ 59183 h 307975" name="connsiteY101"/>
                <a:gd fmla="*/ 157633 w 338094" name="connsiteX102"/>
                <a:gd fmla="*/ 53975 h 307975" name="connsiteY102"/>
                <a:gd fmla="*/ 111926 w 338094" name="connsiteX103"/>
                <a:gd fmla="*/ 38100 h 307975" name="connsiteY103"/>
                <a:gd fmla="*/ 136533 w 338094" name="connsiteX104"/>
                <a:gd fmla="*/ 61913 h 307975" name="connsiteY104"/>
                <a:gd fmla="*/ 111926 w 338094" name="connsiteX105"/>
                <a:gd fmla="*/ 85726 h 307975" name="connsiteY105"/>
                <a:gd fmla="*/ 87319 w 338094" name="connsiteX106"/>
                <a:gd fmla="*/ 61913 h 307975" name="connsiteY106"/>
                <a:gd fmla="*/ 111926 w 338094" name="connsiteX107"/>
                <a:gd fmla="*/ 38100 h 307975" name="connsiteY107"/>
                <a:gd fmla="*/ 262738 w 338094" name="connsiteX108"/>
                <a:gd fmla="*/ 28575 h 307975" name="connsiteY108"/>
                <a:gd fmla="*/ 290519 w 338094" name="connsiteX109"/>
                <a:gd fmla="*/ 56221 h 307975" name="connsiteY109"/>
                <a:gd fmla="*/ 262738 w 338094" name="connsiteX110"/>
                <a:gd fmla="*/ 82550 h 307975" name="connsiteY110"/>
                <a:gd fmla="*/ 234956 w 338094" name="connsiteX111"/>
                <a:gd fmla="*/ 56221 h 307975" name="connsiteY111"/>
                <a:gd fmla="*/ 262738 w 338094" name="connsiteX112"/>
                <a:gd fmla="*/ 28575 h 307975" name="connsiteY112"/>
                <a:gd fmla="*/ 58744 w 338094" name="connsiteX113"/>
                <a:gd fmla="*/ 15875 h 307975" name="connsiteY113"/>
                <a:gd fmla="*/ 80969 w 338094" name="connsiteX114"/>
                <a:gd fmla="*/ 38100 h 307975" name="connsiteY114"/>
                <a:gd fmla="*/ 58744 w 338094" name="connsiteX115"/>
                <a:gd fmla="*/ 60325 h 307975" name="connsiteY115"/>
                <a:gd fmla="*/ 36519 w 338094" name="connsiteX116"/>
                <a:gd fmla="*/ 38100 h 307975" name="connsiteY116"/>
                <a:gd fmla="*/ 58744 w 338094" name="connsiteX117"/>
                <a:gd fmla="*/ 15875 h 307975" name="connsiteY117"/>
                <a:gd fmla="*/ 177013 w 338094" name="connsiteX118"/>
                <a:gd fmla="*/ 0 h 307975" name="connsiteY118"/>
                <a:gd fmla="*/ 200032 w 338094" name="connsiteX119"/>
                <a:gd fmla="*/ 23813 h 307975" name="connsiteY119"/>
                <a:gd fmla="*/ 177013 w 338094" name="connsiteX120"/>
                <a:gd fmla="*/ 47626 h 307975" name="connsiteY120"/>
                <a:gd fmla="*/ 153994 w 338094" name="connsiteX121"/>
                <a:gd fmla="*/ 23813 h 307975" name="connsiteY121"/>
                <a:gd fmla="*/ 177013 w 338094" name="connsiteX122"/>
                <a:gd fmla="*/ 0 h 307975" name="connsiteY1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b="b" l="l" r="r" t="t"/>
              <a:pathLst>
                <a:path h="307975" w="338094">
                  <a:moveTo>
                    <a:pt x="182569" y="192088"/>
                  </a:moveTo>
                  <a:cubicBezTo>
                    <a:pt x="183892" y="197354"/>
                    <a:pt x="187861" y="201303"/>
                    <a:pt x="191830" y="202620"/>
                  </a:cubicBezTo>
                  <a:cubicBezTo>
                    <a:pt x="195798" y="205253"/>
                    <a:pt x="201090" y="205253"/>
                    <a:pt x="206382" y="203936"/>
                  </a:cubicBezTo>
                  <a:cubicBezTo>
                    <a:pt x="206382" y="203936"/>
                    <a:pt x="206382" y="203936"/>
                    <a:pt x="205059" y="209202"/>
                  </a:cubicBezTo>
                  <a:cubicBezTo>
                    <a:pt x="203736" y="213151"/>
                    <a:pt x="205059" y="217101"/>
                    <a:pt x="206382" y="221050"/>
                  </a:cubicBezTo>
                  <a:cubicBezTo>
                    <a:pt x="206382" y="221050"/>
                    <a:pt x="206382" y="221050"/>
                    <a:pt x="206382" y="234215"/>
                  </a:cubicBezTo>
                  <a:cubicBezTo>
                    <a:pt x="206382" y="240797"/>
                    <a:pt x="201090" y="246063"/>
                    <a:pt x="194476" y="246063"/>
                  </a:cubicBezTo>
                  <a:cubicBezTo>
                    <a:pt x="187861" y="246063"/>
                    <a:pt x="182569" y="240797"/>
                    <a:pt x="182569" y="234215"/>
                  </a:cubicBezTo>
                  <a:cubicBezTo>
                    <a:pt x="182569" y="234215"/>
                    <a:pt x="182569" y="234215"/>
                    <a:pt x="182569" y="192088"/>
                  </a:cubicBezTo>
                  <a:close/>
                  <a:moveTo>
                    <a:pt x="149231" y="183859"/>
                  </a:moveTo>
                  <a:cubicBezTo>
                    <a:pt x="153200" y="192930"/>
                    <a:pt x="163783" y="196818"/>
                    <a:pt x="173044" y="194226"/>
                  </a:cubicBezTo>
                  <a:cubicBezTo>
                    <a:pt x="173044" y="194226"/>
                    <a:pt x="173044" y="194226"/>
                    <a:pt x="173044" y="234400"/>
                  </a:cubicBezTo>
                  <a:cubicBezTo>
                    <a:pt x="173044" y="240879"/>
                    <a:pt x="167752" y="246063"/>
                    <a:pt x="159815" y="246063"/>
                  </a:cubicBezTo>
                  <a:cubicBezTo>
                    <a:pt x="155846" y="246063"/>
                    <a:pt x="149231" y="242175"/>
                    <a:pt x="149231" y="234400"/>
                  </a:cubicBezTo>
                  <a:cubicBezTo>
                    <a:pt x="149231" y="234400"/>
                    <a:pt x="149231" y="234400"/>
                    <a:pt x="149231" y="183859"/>
                  </a:cubicBezTo>
                  <a:close/>
                  <a:moveTo>
                    <a:pt x="74619" y="182563"/>
                  </a:moveTo>
                  <a:cubicBezTo>
                    <a:pt x="74619" y="182563"/>
                    <a:pt x="74619" y="182563"/>
                    <a:pt x="74619" y="238126"/>
                  </a:cubicBezTo>
                  <a:cubicBezTo>
                    <a:pt x="67673" y="238126"/>
                    <a:pt x="63506" y="232957"/>
                    <a:pt x="63506" y="227789"/>
                  </a:cubicBezTo>
                  <a:cubicBezTo>
                    <a:pt x="63506" y="227789"/>
                    <a:pt x="63506" y="227789"/>
                    <a:pt x="63506" y="192900"/>
                  </a:cubicBezTo>
                  <a:cubicBezTo>
                    <a:pt x="67673" y="191608"/>
                    <a:pt x="71841" y="189024"/>
                    <a:pt x="73230" y="183855"/>
                  </a:cubicBezTo>
                  <a:cubicBezTo>
                    <a:pt x="73230" y="183855"/>
                    <a:pt x="73230" y="183855"/>
                    <a:pt x="74619" y="182563"/>
                  </a:cubicBezTo>
                  <a:close/>
                  <a:moveTo>
                    <a:pt x="90666" y="92075"/>
                  </a:moveTo>
                  <a:cubicBezTo>
                    <a:pt x="90666" y="92075"/>
                    <a:pt x="90666" y="92075"/>
                    <a:pt x="130275" y="92075"/>
                  </a:cubicBezTo>
                  <a:cubicBezTo>
                    <a:pt x="135557" y="92075"/>
                    <a:pt x="139517" y="93382"/>
                    <a:pt x="140838" y="97302"/>
                  </a:cubicBezTo>
                  <a:lnTo>
                    <a:pt x="175165" y="171785"/>
                  </a:lnTo>
                  <a:cubicBezTo>
                    <a:pt x="177806" y="177012"/>
                    <a:pt x="175165" y="183546"/>
                    <a:pt x="169884" y="186159"/>
                  </a:cubicBezTo>
                  <a:cubicBezTo>
                    <a:pt x="165923" y="187466"/>
                    <a:pt x="159322" y="186159"/>
                    <a:pt x="156681" y="180932"/>
                  </a:cubicBezTo>
                  <a:cubicBezTo>
                    <a:pt x="156681" y="180932"/>
                    <a:pt x="156681" y="180932"/>
                    <a:pt x="139517" y="144344"/>
                  </a:cubicBezTo>
                  <a:cubicBezTo>
                    <a:pt x="139517" y="144344"/>
                    <a:pt x="139517" y="144344"/>
                    <a:pt x="139517" y="271096"/>
                  </a:cubicBezTo>
                  <a:cubicBezTo>
                    <a:pt x="139517" y="278936"/>
                    <a:pt x="134236" y="284163"/>
                    <a:pt x="127635" y="284163"/>
                  </a:cubicBezTo>
                  <a:cubicBezTo>
                    <a:pt x="121033" y="284163"/>
                    <a:pt x="115752" y="278936"/>
                    <a:pt x="115752" y="271096"/>
                  </a:cubicBezTo>
                  <a:cubicBezTo>
                    <a:pt x="115752" y="271096"/>
                    <a:pt x="115752" y="271096"/>
                    <a:pt x="115752" y="197919"/>
                  </a:cubicBezTo>
                  <a:cubicBezTo>
                    <a:pt x="115752" y="197919"/>
                    <a:pt x="115752" y="197919"/>
                    <a:pt x="106510" y="197919"/>
                  </a:cubicBezTo>
                  <a:cubicBezTo>
                    <a:pt x="106510" y="197919"/>
                    <a:pt x="106510" y="197919"/>
                    <a:pt x="106510" y="271096"/>
                  </a:cubicBezTo>
                  <a:cubicBezTo>
                    <a:pt x="106510" y="278936"/>
                    <a:pt x="101229" y="284163"/>
                    <a:pt x="94627" y="284163"/>
                  </a:cubicBezTo>
                  <a:cubicBezTo>
                    <a:pt x="86706" y="284163"/>
                    <a:pt x="81424" y="278936"/>
                    <a:pt x="81424" y="271096"/>
                  </a:cubicBezTo>
                  <a:cubicBezTo>
                    <a:pt x="81424" y="271096"/>
                    <a:pt x="81424" y="271096"/>
                    <a:pt x="81424" y="144344"/>
                  </a:cubicBezTo>
                  <a:cubicBezTo>
                    <a:pt x="81424" y="144344"/>
                    <a:pt x="81424" y="144344"/>
                    <a:pt x="65581" y="180932"/>
                  </a:cubicBezTo>
                  <a:cubicBezTo>
                    <a:pt x="62940" y="186159"/>
                    <a:pt x="56339" y="187466"/>
                    <a:pt x="51058" y="186159"/>
                  </a:cubicBezTo>
                  <a:cubicBezTo>
                    <a:pt x="45776" y="183546"/>
                    <a:pt x="44456" y="177012"/>
                    <a:pt x="45776" y="171785"/>
                  </a:cubicBezTo>
                  <a:cubicBezTo>
                    <a:pt x="45776" y="171785"/>
                    <a:pt x="45776" y="171785"/>
                    <a:pt x="80104" y="97302"/>
                  </a:cubicBezTo>
                  <a:cubicBezTo>
                    <a:pt x="82745" y="93382"/>
                    <a:pt x="86706" y="92075"/>
                    <a:pt x="90666" y="92075"/>
                  </a:cubicBezTo>
                  <a:close/>
                  <a:moveTo>
                    <a:pt x="238843" y="88900"/>
                  </a:moveTo>
                  <a:cubicBezTo>
                    <a:pt x="238843" y="88900"/>
                    <a:pt x="238843" y="88900"/>
                    <a:pt x="286633" y="88900"/>
                  </a:cubicBezTo>
                  <a:cubicBezTo>
                    <a:pt x="291943" y="88900"/>
                    <a:pt x="295925" y="91524"/>
                    <a:pt x="297253" y="95459"/>
                  </a:cubicBezTo>
                  <a:cubicBezTo>
                    <a:pt x="297253" y="95459"/>
                    <a:pt x="297253" y="95459"/>
                    <a:pt x="337077" y="180728"/>
                  </a:cubicBezTo>
                  <a:cubicBezTo>
                    <a:pt x="339732" y="185975"/>
                    <a:pt x="337077" y="192534"/>
                    <a:pt x="330440" y="195158"/>
                  </a:cubicBezTo>
                  <a:cubicBezTo>
                    <a:pt x="325130" y="197782"/>
                    <a:pt x="318492" y="196470"/>
                    <a:pt x="315837" y="189911"/>
                  </a:cubicBezTo>
                  <a:cubicBezTo>
                    <a:pt x="315837" y="189911"/>
                    <a:pt x="315837" y="189911"/>
                    <a:pt x="302563" y="163674"/>
                  </a:cubicBezTo>
                  <a:cubicBezTo>
                    <a:pt x="302563" y="163674"/>
                    <a:pt x="302563" y="163674"/>
                    <a:pt x="313182" y="212212"/>
                  </a:cubicBezTo>
                  <a:cubicBezTo>
                    <a:pt x="314510" y="216147"/>
                    <a:pt x="310527" y="220083"/>
                    <a:pt x="306545" y="220083"/>
                  </a:cubicBezTo>
                  <a:cubicBezTo>
                    <a:pt x="306545" y="220083"/>
                    <a:pt x="306545" y="220083"/>
                    <a:pt x="295925" y="220083"/>
                  </a:cubicBezTo>
                  <a:cubicBezTo>
                    <a:pt x="295925" y="220083"/>
                    <a:pt x="295925" y="220083"/>
                    <a:pt x="295925" y="293545"/>
                  </a:cubicBezTo>
                  <a:cubicBezTo>
                    <a:pt x="295925" y="301416"/>
                    <a:pt x="290615" y="307975"/>
                    <a:pt x="282650" y="307975"/>
                  </a:cubicBezTo>
                  <a:cubicBezTo>
                    <a:pt x="274685" y="307975"/>
                    <a:pt x="268048" y="301416"/>
                    <a:pt x="268048" y="293545"/>
                  </a:cubicBezTo>
                  <a:cubicBezTo>
                    <a:pt x="268048" y="293545"/>
                    <a:pt x="268048" y="293545"/>
                    <a:pt x="268048" y="220083"/>
                  </a:cubicBezTo>
                  <a:cubicBezTo>
                    <a:pt x="268048" y="220083"/>
                    <a:pt x="268048" y="220083"/>
                    <a:pt x="257428" y="220083"/>
                  </a:cubicBezTo>
                  <a:cubicBezTo>
                    <a:pt x="257428" y="220083"/>
                    <a:pt x="257428" y="220083"/>
                    <a:pt x="257428" y="293545"/>
                  </a:cubicBezTo>
                  <a:cubicBezTo>
                    <a:pt x="257428" y="301416"/>
                    <a:pt x="250791" y="307975"/>
                    <a:pt x="244153" y="307975"/>
                  </a:cubicBezTo>
                  <a:cubicBezTo>
                    <a:pt x="236188" y="307975"/>
                    <a:pt x="229551" y="301416"/>
                    <a:pt x="229551" y="293545"/>
                  </a:cubicBezTo>
                  <a:cubicBezTo>
                    <a:pt x="229551" y="293545"/>
                    <a:pt x="229551" y="293545"/>
                    <a:pt x="229551" y="220083"/>
                  </a:cubicBezTo>
                  <a:cubicBezTo>
                    <a:pt x="229551" y="220083"/>
                    <a:pt x="229551" y="220083"/>
                    <a:pt x="218931" y="220083"/>
                  </a:cubicBezTo>
                  <a:cubicBezTo>
                    <a:pt x="214949" y="220083"/>
                    <a:pt x="210966" y="216147"/>
                    <a:pt x="212294" y="212212"/>
                  </a:cubicBezTo>
                  <a:cubicBezTo>
                    <a:pt x="212294" y="212212"/>
                    <a:pt x="212294" y="212212"/>
                    <a:pt x="222914" y="163674"/>
                  </a:cubicBezTo>
                  <a:cubicBezTo>
                    <a:pt x="222914" y="163674"/>
                    <a:pt x="222914" y="163674"/>
                    <a:pt x="210966" y="189911"/>
                  </a:cubicBezTo>
                  <a:cubicBezTo>
                    <a:pt x="208311" y="196470"/>
                    <a:pt x="200346" y="197782"/>
                    <a:pt x="195036" y="195158"/>
                  </a:cubicBezTo>
                  <a:cubicBezTo>
                    <a:pt x="188399" y="192534"/>
                    <a:pt x="185744" y="185975"/>
                    <a:pt x="188399" y="180728"/>
                  </a:cubicBezTo>
                  <a:cubicBezTo>
                    <a:pt x="188399" y="180728"/>
                    <a:pt x="188399" y="180728"/>
                    <a:pt x="228223" y="95459"/>
                  </a:cubicBezTo>
                  <a:cubicBezTo>
                    <a:pt x="230878" y="91524"/>
                    <a:pt x="234861" y="88900"/>
                    <a:pt x="238843" y="88900"/>
                  </a:cubicBezTo>
                  <a:close/>
                  <a:moveTo>
                    <a:pt x="40753" y="63500"/>
                  </a:moveTo>
                  <a:cubicBezTo>
                    <a:pt x="40753" y="63500"/>
                    <a:pt x="40753" y="63500"/>
                    <a:pt x="79117" y="63500"/>
                  </a:cubicBezTo>
                  <a:cubicBezTo>
                    <a:pt x="79117" y="70065"/>
                    <a:pt x="81763" y="76630"/>
                    <a:pt x="85732" y="81882"/>
                  </a:cubicBezTo>
                  <a:cubicBezTo>
                    <a:pt x="85732" y="81882"/>
                    <a:pt x="85732" y="81882"/>
                    <a:pt x="85732" y="83195"/>
                  </a:cubicBezTo>
                  <a:cubicBezTo>
                    <a:pt x="80440" y="84507"/>
                    <a:pt x="75149" y="88446"/>
                    <a:pt x="73826" y="92385"/>
                  </a:cubicBezTo>
                  <a:cubicBezTo>
                    <a:pt x="73826" y="92385"/>
                    <a:pt x="73826" y="92385"/>
                    <a:pt x="51336" y="139652"/>
                  </a:cubicBezTo>
                  <a:cubicBezTo>
                    <a:pt x="51336" y="139652"/>
                    <a:pt x="51336" y="139652"/>
                    <a:pt x="39430" y="168538"/>
                  </a:cubicBezTo>
                  <a:cubicBezTo>
                    <a:pt x="34138" y="177728"/>
                    <a:pt x="39430" y="188232"/>
                    <a:pt x="48690" y="192171"/>
                  </a:cubicBezTo>
                  <a:cubicBezTo>
                    <a:pt x="50013" y="193484"/>
                    <a:pt x="52659" y="193484"/>
                    <a:pt x="55305" y="194797"/>
                  </a:cubicBezTo>
                  <a:cubicBezTo>
                    <a:pt x="55305" y="194797"/>
                    <a:pt x="55305" y="194797"/>
                    <a:pt x="55305" y="227621"/>
                  </a:cubicBezTo>
                  <a:cubicBezTo>
                    <a:pt x="55305" y="232873"/>
                    <a:pt x="50013" y="238125"/>
                    <a:pt x="43398" y="238125"/>
                  </a:cubicBezTo>
                  <a:cubicBezTo>
                    <a:pt x="38107" y="238125"/>
                    <a:pt x="32815" y="232873"/>
                    <a:pt x="32815" y="227621"/>
                  </a:cubicBezTo>
                  <a:cubicBezTo>
                    <a:pt x="32815" y="155408"/>
                    <a:pt x="32815" y="114706"/>
                    <a:pt x="32815" y="112080"/>
                  </a:cubicBezTo>
                  <a:cubicBezTo>
                    <a:pt x="32815" y="112080"/>
                    <a:pt x="32815" y="112080"/>
                    <a:pt x="18263" y="144904"/>
                  </a:cubicBezTo>
                  <a:cubicBezTo>
                    <a:pt x="15617" y="148843"/>
                    <a:pt x="10325" y="151469"/>
                    <a:pt x="5034" y="148843"/>
                  </a:cubicBezTo>
                  <a:cubicBezTo>
                    <a:pt x="1065" y="146217"/>
                    <a:pt x="-1581" y="140965"/>
                    <a:pt x="1065" y="137026"/>
                  </a:cubicBezTo>
                  <a:cubicBezTo>
                    <a:pt x="1065" y="137026"/>
                    <a:pt x="1065" y="137026"/>
                    <a:pt x="31492" y="68752"/>
                  </a:cubicBezTo>
                  <a:cubicBezTo>
                    <a:pt x="34138" y="64813"/>
                    <a:pt x="36784" y="63500"/>
                    <a:pt x="40753" y="63500"/>
                  </a:cubicBezTo>
                  <a:close/>
                  <a:moveTo>
                    <a:pt x="157633" y="53975"/>
                  </a:moveTo>
                  <a:cubicBezTo>
                    <a:pt x="157633" y="53975"/>
                    <a:pt x="157633" y="53975"/>
                    <a:pt x="197198" y="53975"/>
                  </a:cubicBezTo>
                  <a:cubicBezTo>
                    <a:pt x="202473" y="53975"/>
                    <a:pt x="206430" y="55277"/>
                    <a:pt x="207749" y="59183"/>
                  </a:cubicBezTo>
                  <a:cubicBezTo>
                    <a:pt x="207749" y="59183"/>
                    <a:pt x="207749" y="59183"/>
                    <a:pt x="222256" y="90434"/>
                  </a:cubicBezTo>
                  <a:cubicBezTo>
                    <a:pt x="222256" y="90434"/>
                    <a:pt x="220937" y="91736"/>
                    <a:pt x="220937" y="91736"/>
                  </a:cubicBezTo>
                  <a:cubicBezTo>
                    <a:pt x="220937" y="91736"/>
                    <a:pt x="220937" y="91736"/>
                    <a:pt x="210386" y="115174"/>
                  </a:cubicBezTo>
                  <a:cubicBezTo>
                    <a:pt x="210386" y="115174"/>
                    <a:pt x="210386" y="115174"/>
                    <a:pt x="206430" y="106060"/>
                  </a:cubicBezTo>
                  <a:cubicBezTo>
                    <a:pt x="206430" y="106060"/>
                    <a:pt x="206430" y="106060"/>
                    <a:pt x="206430" y="122987"/>
                  </a:cubicBezTo>
                  <a:cubicBezTo>
                    <a:pt x="199836" y="138612"/>
                    <a:pt x="205111" y="126893"/>
                    <a:pt x="185328" y="169863"/>
                  </a:cubicBezTo>
                  <a:cubicBezTo>
                    <a:pt x="184009" y="168561"/>
                    <a:pt x="170821" y="138612"/>
                    <a:pt x="169502" y="137310"/>
                  </a:cubicBezTo>
                  <a:cubicBezTo>
                    <a:pt x="169502" y="137310"/>
                    <a:pt x="169502" y="137310"/>
                    <a:pt x="149719" y="93038"/>
                  </a:cubicBezTo>
                  <a:cubicBezTo>
                    <a:pt x="147082" y="89132"/>
                    <a:pt x="143125" y="85226"/>
                    <a:pt x="136531" y="83924"/>
                  </a:cubicBezTo>
                  <a:cubicBezTo>
                    <a:pt x="136531" y="83924"/>
                    <a:pt x="136531" y="83924"/>
                    <a:pt x="136531" y="82621"/>
                  </a:cubicBezTo>
                  <a:cubicBezTo>
                    <a:pt x="140488" y="78715"/>
                    <a:pt x="143125" y="73507"/>
                    <a:pt x="144444" y="66996"/>
                  </a:cubicBezTo>
                  <a:cubicBezTo>
                    <a:pt x="144444" y="66996"/>
                    <a:pt x="144444" y="66996"/>
                    <a:pt x="147082" y="59183"/>
                  </a:cubicBezTo>
                  <a:cubicBezTo>
                    <a:pt x="149719" y="55277"/>
                    <a:pt x="153676" y="53975"/>
                    <a:pt x="157633" y="53975"/>
                  </a:cubicBezTo>
                  <a:close/>
                  <a:moveTo>
                    <a:pt x="111926" y="38100"/>
                  </a:moveTo>
                  <a:cubicBezTo>
                    <a:pt x="125516" y="38100"/>
                    <a:pt x="136533" y="48761"/>
                    <a:pt x="136533" y="61913"/>
                  </a:cubicBezTo>
                  <a:cubicBezTo>
                    <a:pt x="136533" y="75065"/>
                    <a:pt x="125516" y="85726"/>
                    <a:pt x="111926" y="85726"/>
                  </a:cubicBezTo>
                  <a:cubicBezTo>
                    <a:pt x="98336" y="85726"/>
                    <a:pt x="87319" y="75065"/>
                    <a:pt x="87319" y="61913"/>
                  </a:cubicBezTo>
                  <a:cubicBezTo>
                    <a:pt x="87319" y="48761"/>
                    <a:pt x="98336" y="38100"/>
                    <a:pt x="111926" y="38100"/>
                  </a:cubicBezTo>
                  <a:close/>
                  <a:moveTo>
                    <a:pt x="262738" y="28575"/>
                  </a:moveTo>
                  <a:cubicBezTo>
                    <a:pt x="278613" y="28575"/>
                    <a:pt x="290519" y="40423"/>
                    <a:pt x="290519" y="56221"/>
                  </a:cubicBezTo>
                  <a:cubicBezTo>
                    <a:pt x="290519" y="72018"/>
                    <a:pt x="277290" y="82550"/>
                    <a:pt x="262738" y="82550"/>
                  </a:cubicBezTo>
                  <a:cubicBezTo>
                    <a:pt x="248185" y="82550"/>
                    <a:pt x="234956" y="72018"/>
                    <a:pt x="234956" y="56221"/>
                  </a:cubicBezTo>
                  <a:cubicBezTo>
                    <a:pt x="234956" y="40423"/>
                    <a:pt x="248185" y="28575"/>
                    <a:pt x="262738" y="28575"/>
                  </a:cubicBezTo>
                  <a:close/>
                  <a:moveTo>
                    <a:pt x="58744" y="15875"/>
                  </a:moveTo>
                  <a:cubicBezTo>
                    <a:pt x="71019" y="15875"/>
                    <a:pt x="80969" y="25825"/>
                    <a:pt x="80969" y="38100"/>
                  </a:cubicBezTo>
                  <a:cubicBezTo>
                    <a:pt x="80969" y="50375"/>
                    <a:pt x="71019" y="60325"/>
                    <a:pt x="58744" y="60325"/>
                  </a:cubicBezTo>
                  <a:cubicBezTo>
                    <a:pt x="46469" y="60325"/>
                    <a:pt x="36519" y="50375"/>
                    <a:pt x="36519" y="38100"/>
                  </a:cubicBezTo>
                  <a:cubicBezTo>
                    <a:pt x="36519" y="25825"/>
                    <a:pt x="46469" y="15875"/>
                    <a:pt x="58744" y="15875"/>
                  </a:cubicBezTo>
                  <a:close/>
                  <a:moveTo>
                    <a:pt x="177013" y="0"/>
                  </a:moveTo>
                  <a:cubicBezTo>
                    <a:pt x="189726" y="0"/>
                    <a:pt x="200032" y="10661"/>
                    <a:pt x="200032" y="23813"/>
                  </a:cubicBezTo>
                  <a:cubicBezTo>
                    <a:pt x="200032" y="36965"/>
                    <a:pt x="189726" y="47626"/>
                    <a:pt x="177013" y="47626"/>
                  </a:cubicBezTo>
                  <a:cubicBezTo>
                    <a:pt x="164300" y="47626"/>
                    <a:pt x="153994" y="36965"/>
                    <a:pt x="153994" y="23813"/>
                  </a:cubicBezTo>
                  <a:cubicBezTo>
                    <a:pt x="153994" y="10661"/>
                    <a:pt x="164300" y="0"/>
                    <a:pt x="1770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19" name="组合 18"/>
          <p:cNvGrpSpPr/>
          <p:nvPr/>
        </p:nvGrpSpPr>
        <p:grpSpPr>
          <a:xfrm>
            <a:off x="1263392" y="2587565"/>
            <a:ext cx="3007561" cy="1036904"/>
            <a:chOff x="2291702" y="1996460"/>
            <a:chExt cx="3007561" cy="1036904"/>
          </a:xfrm>
        </p:grpSpPr>
        <p:sp>
          <p:nvSpPr>
            <p:cNvPr id="20" name="TextBox 11"/>
            <p:cNvSpPr txBox="1"/>
            <p:nvPr/>
          </p:nvSpPr>
          <p:spPr>
            <a:xfrm>
              <a:off x="2291702" y="2336570"/>
              <a:ext cx="3007561" cy="713232"/>
            </a:xfrm>
            <a:prstGeom prst="rect">
              <a:avLst/>
            </a:prstGeom>
            <a:noFill/>
          </p:spPr>
          <p:txBody>
            <a:bodyPr bIns="0" lIns="0" rIns="0" rtlCol="0" tIns="0" wrap="square">
              <a:spAutoFit/>
              <a:scene3d>
                <a:camera prst="orthographicFront"/>
                <a:lightRig dir="t" rig="threePt"/>
              </a:scene3d>
              <a:sp3d contourW="12700"/>
            </a:bodyPr>
            <a:lstStyle/>
            <a:p>
              <a:pPr algn="r">
                <a:lnSpc>
                  <a:spcPct val="130000"/>
                </a:lnSpc>
              </a:pPr>
              <a:r>
                <a:rPr altLang="en-US" lang="zh-CN" sz="12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sp>
          <p:nvSpPr>
            <p:cNvPr id="21" name="TextBox 11"/>
            <p:cNvSpPr txBox="1"/>
            <p:nvPr/>
          </p:nvSpPr>
          <p:spPr>
            <a:xfrm>
              <a:off x="2850228" y="1996460"/>
              <a:ext cx="2449035" cy="274320"/>
            </a:xfrm>
            <a:prstGeom prst="rect">
              <a:avLst/>
            </a:prstGeom>
            <a:noFill/>
          </p:spPr>
          <p:txBody>
            <a:bodyPr bIns="0" lIns="0" rIns="0" rtlCol="0" tIns="0" wrap="square">
              <a:spAutoFit/>
              <a:scene3d>
                <a:camera prst="orthographicFront"/>
                <a:lightRig dir="t" rig="threePt"/>
              </a:scene3d>
              <a:sp3d contourW="12700"/>
            </a:bodyPr>
            <a:lstStyle/>
            <a:p>
              <a:pPr algn="r"/>
              <a:r>
                <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标题文字添加</a:t>
              </a:r>
            </a:p>
          </p:txBody>
        </p:sp>
      </p:grpSp>
      <p:grpSp>
        <p:nvGrpSpPr>
          <p:cNvPr id="22" name="组合 21"/>
          <p:cNvGrpSpPr/>
          <p:nvPr/>
        </p:nvGrpSpPr>
        <p:grpSpPr>
          <a:xfrm>
            <a:off x="1263392" y="4078650"/>
            <a:ext cx="3007561" cy="1036904"/>
            <a:chOff x="2291702" y="1996460"/>
            <a:chExt cx="3007561" cy="1036904"/>
          </a:xfrm>
        </p:grpSpPr>
        <p:sp>
          <p:nvSpPr>
            <p:cNvPr id="23" name="TextBox 11"/>
            <p:cNvSpPr txBox="1"/>
            <p:nvPr/>
          </p:nvSpPr>
          <p:spPr>
            <a:xfrm>
              <a:off x="2291702" y="2336570"/>
              <a:ext cx="3007561" cy="713232"/>
            </a:xfrm>
            <a:prstGeom prst="rect">
              <a:avLst/>
            </a:prstGeom>
            <a:noFill/>
          </p:spPr>
          <p:txBody>
            <a:bodyPr bIns="0" lIns="0" rIns="0" rtlCol="0" tIns="0" wrap="square">
              <a:spAutoFit/>
              <a:scene3d>
                <a:camera prst="orthographicFront"/>
                <a:lightRig dir="t" rig="threePt"/>
              </a:scene3d>
              <a:sp3d contourW="12700"/>
            </a:bodyPr>
            <a:lstStyle/>
            <a:p>
              <a:pPr algn="r">
                <a:lnSpc>
                  <a:spcPct val="130000"/>
                </a:lnSpc>
              </a:pPr>
              <a:r>
                <a:rPr altLang="en-US" lang="zh-CN" sz="12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sp>
          <p:nvSpPr>
            <p:cNvPr id="24" name="TextBox 11"/>
            <p:cNvSpPr txBox="1"/>
            <p:nvPr/>
          </p:nvSpPr>
          <p:spPr>
            <a:xfrm>
              <a:off x="2850228" y="1996460"/>
              <a:ext cx="2449035" cy="274320"/>
            </a:xfrm>
            <a:prstGeom prst="rect">
              <a:avLst/>
            </a:prstGeom>
            <a:noFill/>
          </p:spPr>
          <p:txBody>
            <a:bodyPr bIns="0" lIns="0" rIns="0" rtlCol="0" tIns="0" wrap="square">
              <a:spAutoFit/>
              <a:scene3d>
                <a:camera prst="orthographicFront"/>
                <a:lightRig dir="t" rig="threePt"/>
              </a:scene3d>
              <a:sp3d contourW="12700"/>
            </a:bodyPr>
            <a:lstStyle/>
            <a:p>
              <a:pPr algn="r"/>
              <a:r>
                <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标题文字添加</a:t>
              </a:r>
            </a:p>
          </p:txBody>
        </p:sp>
      </p:grpSp>
      <p:grpSp>
        <p:nvGrpSpPr>
          <p:cNvPr id="25" name="组合 24"/>
          <p:cNvGrpSpPr/>
          <p:nvPr/>
        </p:nvGrpSpPr>
        <p:grpSpPr>
          <a:xfrm>
            <a:off x="7968994" y="2587565"/>
            <a:ext cx="3007561" cy="1036904"/>
            <a:chOff x="2291702" y="1996460"/>
            <a:chExt cx="3007561" cy="1036904"/>
          </a:xfrm>
        </p:grpSpPr>
        <p:sp>
          <p:nvSpPr>
            <p:cNvPr id="26" name="TextBox 11"/>
            <p:cNvSpPr txBox="1"/>
            <p:nvPr/>
          </p:nvSpPr>
          <p:spPr>
            <a:xfrm>
              <a:off x="2291702" y="2336570"/>
              <a:ext cx="3007561" cy="713232"/>
            </a:xfrm>
            <a:prstGeom prst="rect">
              <a:avLst/>
            </a:prstGeom>
            <a:noFill/>
          </p:spPr>
          <p:txBody>
            <a:bodyPr bIns="0" lIns="0" rIns="0" rtlCol="0" tIns="0" wrap="square">
              <a:spAutoFit/>
              <a:scene3d>
                <a:camera prst="orthographicFront"/>
                <a:lightRig dir="t" rig="threePt"/>
              </a:scene3d>
              <a:sp3d contourW="12700"/>
            </a:bodyPr>
            <a:lstStyle/>
            <a:p>
              <a:pPr>
                <a:lnSpc>
                  <a:spcPct val="130000"/>
                </a:lnSpc>
              </a:pPr>
              <a:r>
                <a:rPr altLang="en-US" lang="zh-CN" sz="12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sp>
          <p:nvSpPr>
            <p:cNvPr id="27" name="TextBox 11"/>
            <p:cNvSpPr txBox="1"/>
            <p:nvPr/>
          </p:nvSpPr>
          <p:spPr>
            <a:xfrm>
              <a:off x="2291702" y="1996460"/>
              <a:ext cx="2449035" cy="274320"/>
            </a:xfrm>
            <a:prstGeom prst="rect">
              <a:avLst/>
            </a:prstGeom>
            <a:noFill/>
          </p:spPr>
          <p:txBody>
            <a:bodyPr bIns="0" lIns="0" rIns="0" rtlCol="0" tIns="0" wrap="square">
              <a:spAutoFit/>
              <a:scene3d>
                <a:camera prst="orthographicFront"/>
                <a:lightRig dir="t" rig="threePt"/>
              </a:scene3d>
              <a:sp3d contourW="12700"/>
            </a:bodyPr>
            <a:lstStyle/>
            <a:p>
              <a:r>
                <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标题文字添加</a:t>
              </a:r>
            </a:p>
          </p:txBody>
        </p:sp>
      </p:grpSp>
      <p:grpSp>
        <p:nvGrpSpPr>
          <p:cNvPr id="28" name="组合 27"/>
          <p:cNvGrpSpPr/>
          <p:nvPr/>
        </p:nvGrpSpPr>
        <p:grpSpPr>
          <a:xfrm>
            <a:off x="7968994" y="4078650"/>
            <a:ext cx="3007561" cy="1036904"/>
            <a:chOff x="2291702" y="1996460"/>
            <a:chExt cx="3007561" cy="1036904"/>
          </a:xfrm>
        </p:grpSpPr>
        <p:sp>
          <p:nvSpPr>
            <p:cNvPr id="29" name="TextBox 11"/>
            <p:cNvSpPr txBox="1"/>
            <p:nvPr/>
          </p:nvSpPr>
          <p:spPr>
            <a:xfrm>
              <a:off x="2291702" y="2336570"/>
              <a:ext cx="3007561" cy="713232"/>
            </a:xfrm>
            <a:prstGeom prst="rect">
              <a:avLst/>
            </a:prstGeom>
            <a:noFill/>
          </p:spPr>
          <p:txBody>
            <a:bodyPr bIns="0" lIns="0" rIns="0" rtlCol="0" tIns="0" wrap="square">
              <a:spAutoFit/>
              <a:scene3d>
                <a:camera prst="orthographicFront"/>
                <a:lightRig dir="t" rig="threePt"/>
              </a:scene3d>
              <a:sp3d contourW="12700"/>
            </a:bodyPr>
            <a:lstStyle/>
            <a:p>
              <a:pPr>
                <a:lnSpc>
                  <a:spcPct val="130000"/>
                </a:lnSpc>
              </a:pPr>
              <a:r>
                <a:rPr altLang="en-US" lang="zh-CN" sz="12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sp>
          <p:nvSpPr>
            <p:cNvPr id="30" name="TextBox 11"/>
            <p:cNvSpPr txBox="1"/>
            <p:nvPr/>
          </p:nvSpPr>
          <p:spPr>
            <a:xfrm>
              <a:off x="2291702" y="1996460"/>
              <a:ext cx="2449035" cy="274320"/>
            </a:xfrm>
            <a:prstGeom prst="rect">
              <a:avLst/>
            </a:prstGeom>
            <a:noFill/>
          </p:spPr>
          <p:txBody>
            <a:bodyPr bIns="0" lIns="0" rIns="0" rtlCol="0" tIns="0" wrap="square">
              <a:spAutoFit/>
              <a:scene3d>
                <a:camera prst="orthographicFront"/>
                <a:lightRig dir="t" rig="threePt"/>
              </a:scene3d>
              <a:sp3d contourW="12700"/>
            </a:bodyPr>
            <a:lstStyle/>
            <a:p>
              <a:r>
                <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标题文字添加</a:t>
              </a:r>
            </a:p>
          </p:txBody>
        </p:sp>
      </p:grpSp>
      <p:sp>
        <p:nvSpPr>
          <p:cNvPr id="40" name="文本框 10">
            <a:extLst>
              <a:ext uri="{FF2B5EF4-FFF2-40B4-BE49-F238E27FC236}">
                <a16:creationId xmlns:a16="http://schemas.microsoft.com/office/drawing/2014/main" id="{4F4249E8-C5C4-4322-881C-0C37B8FAA082}"/>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41" name="矩形 1">
            <a:extLst>
              <a:ext uri="{FF2B5EF4-FFF2-40B4-BE49-F238E27FC236}">
                <a16:creationId xmlns:a16="http://schemas.microsoft.com/office/drawing/2014/main" id="{B9CD87B7-4055-4D5E-A47E-DAB65832E5CD}"/>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3607895090"/>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3" presetSubtype="0">
                                  <p:stCondLst>
                                    <p:cond delay="0"/>
                                  </p:stCondLst>
                                  <p:childTnLst>
                                    <p:set>
                                      <p:cBhvr>
                                        <p:cTn dur="1" fill="hold" id="6">
                                          <p:stCondLst>
                                            <p:cond delay="0"/>
                                          </p:stCondLst>
                                        </p:cTn>
                                        <p:tgtEl>
                                          <p:spTgt spid="31"/>
                                        </p:tgtEl>
                                        <p:attrNameLst>
                                          <p:attrName>style.visibility</p:attrName>
                                        </p:attrNameLst>
                                      </p:cBhvr>
                                      <p:to>
                                        <p:strVal val="visible"/>
                                      </p:to>
                                    </p:set>
                                    <p:anim calcmode="lin" valueType="num">
                                      <p:cBhvr>
                                        <p:cTn dur="500" fill="hold" id="7"/>
                                        <p:tgtEl>
                                          <p:spTgt spid="31"/>
                                        </p:tgtEl>
                                        <p:attrNameLst>
                                          <p:attrName>ppt_w</p:attrName>
                                        </p:attrNameLst>
                                      </p:cBhvr>
                                      <p:tavLst>
                                        <p:tav tm="0">
                                          <p:val>
                                            <p:fltVal val="0"/>
                                          </p:val>
                                        </p:tav>
                                        <p:tav tm="100000">
                                          <p:val>
                                            <p:strVal val="#ppt_w"/>
                                          </p:val>
                                        </p:tav>
                                      </p:tavLst>
                                    </p:anim>
                                    <p:anim calcmode="lin" valueType="num">
                                      <p:cBhvr>
                                        <p:cTn dur="500" fill="hold" id="8"/>
                                        <p:tgtEl>
                                          <p:spTgt spid="31"/>
                                        </p:tgtEl>
                                        <p:attrNameLst>
                                          <p:attrName>ppt_h</p:attrName>
                                        </p:attrNameLst>
                                      </p:cBhvr>
                                      <p:tavLst>
                                        <p:tav tm="0">
                                          <p:val>
                                            <p:fltVal val="0"/>
                                          </p:val>
                                        </p:tav>
                                        <p:tav tm="100000">
                                          <p:val>
                                            <p:strVal val="#ppt_h"/>
                                          </p:val>
                                        </p:tav>
                                      </p:tavLst>
                                    </p:anim>
                                    <p:animEffect filter="fade" transition="in">
                                      <p:cBhvr>
                                        <p:cTn dur="500" id="9"/>
                                        <p:tgtEl>
                                          <p:spTgt spid="31"/>
                                        </p:tgtEl>
                                      </p:cBhvr>
                                    </p:animEffect>
                                    <p:anim calcmode="lin" valueType="num">
                                      <p:cBhvr>
                                        <p:cTn dur="500" fill="hold" id="10"/>
                                        <p:tgtEl>
                                          <p:spTgt spid="31"/>
                                        </p:tgtEl>
                                        <p:attrNameLst>
                                          <p:attrName>ppt_x</p:attrName>
                                        </p:attrNameLst>
                                      </p:cBhvr>
                                      <p:tavLst>
                                        <p:tav tm="0">
                                          <p:val>
                                            <p:fltVal val="0.5"/>
                                          </p:val>
                                        </p:tav>
                                        <p:tav tm="100000">
                                          <p:val>
                                            <p:strVal val="#ppt_x"/>
                                          </p:val>
                                        </p:tav>
                                      </p:tavLst>
                                    </p:anim>
                                    <p:anim calcmode="lin" valueType="num">
                                      <p:cBhvr>
                                        <p:cTn dur="500" fill="hold" id="11"/>
                                        <p:tgtEl>
                                          <p:spTgt spid="31"/>
                                        </p:tgtEl>
                                        <p:attrNameLst>
                                          <p:attrName>ppt_y</p:attrName>
                                        </p:attrNameLst>
                                      </p:cBhvr>
                                      <p:tavLst>
                                        <p:tav tm="0">
                                          <p:val>
                                            <p:fltVal val="0.5"/>
                                          </p:val>
                                        </p:tav>
                                        <p:tav tm="100000">
                                          <p:val>
                                            <p:strVal val="#ppt_y"/>
                                          </p:val>
                                        </p:tav>
                                      </p:tavLst>
                                    </p:anim>
                                  </p:childTnLst>
                                </p:cTn>
                              </p:par>
                              <p:par>
                                <p:cTn fill="hold" id="12" nodeType="withEffect" presetClass="entr" presetID="53" presetSubtype="0">
                                  <p:stCondLst>
                                    <p:cond delay="100"/>
                                  </p:stCondLst>
                                  <p:childTnLst>
                                    <p:set>
                                      <p:cBhvr>
                                        <p:cTn dur="1" fill="hold" id="13">
                                          <p:stCondLst>
                                            <p:cond delay="0"/>
                                          </p:stCondLst>
                                        </p:cTn>
                                        <p:tgtEl>
                                          <p:spTgt spid="37"/>
                                        </p:tgtEl>
                                        <p:attrNameLst>
                                          <p:attrName>style.visibility</p:attrName>
                                        </p:attrNameLst>
                                      </p:cBhvr>
                                      <p:to>
                                        <p:strVal val="visible"/>
                                      </p:to>
                                    </p:set>
                                    <p:anim calcmode="lin" valueType="num">
                                      <p:cBhvr>
                                        <p:cTn dur="500" fill="hold" id="14"/>
                                        <p:tgtEl>
                                          <p:spTgt spid="37"/>
                                        </p:tgtEl>
                                        <p:attrNameLst>
                                          <p:attrName>ppt_w</p:attrName>
                                        </p:attrNameLst>
                                      </p:cBhvr>
                                      <p:tavLst>
                                        <p:tav tm="0">
                                          <p:val>
                                            <p:fltVal val="0"/>
                                          </p:val>
                                        </p:tav>
                                        <p:tav tm="100000">
                                          <p:val>
                                            <p:strVal val="#ppt_w"/>
                                          </p:val>
                                        </p:tav>
                                      </p:tavLst>
                                    </p:anim>
                                    <p:anim calcmode="lin" valueType="num">
                                      <p:cBhvr>
                                        <p:cTn dur="500" fill="hold" id="15"/>
                                        <p:tgtEl>
                                          <p:spTgt spid="37"/>
                                        </p:tgtEl>
                                        <p:attrNameLst>
                                          <p:attrName>ppt_h</p:attrName>
                                        </p:attrNameLst>
                                      </p:cBhvr>
                                      <p:tavLst>
                                        <p:tav tm="0">
                                          <p:val>
                                            <p:fltVal val="0"/>
                                          </p:val>
                                        </p:tav>
                                        <p:tav tm="100000">
                                          <p:val>
                                            <p:strVal val="#ppt_h"/>
                                          </p:val>
                                        </p:tav>
                                      </p:tavLst>
                                    </p:anim>
                                    <p:animEffect filter="fade" transition="in">
                                      <p:cBhvr>
                                        <p:cTn dur="500" id="16"/>
                                        <p:tgtEl>
                                          <p:spTgt spid="37"/>
                                        </p:tgtEl>
                                      </p:cBhvr>
                                    </p:animEffect>
                                    <p:anim calcmode="lin" valueType="num">
                                      <p:cBhvr>
                                        <p:cTn dur="500" fill="hold" id="17"/>
                                        <p:tgtEl>
                                          <p:spTgt spid="37"/>
                                        </p:tgtEl>
                                        <p:attrNameLst>
                                          <p:attrName>ppt_x</p:attrName>
                                        </p:attrNameLst>
                                      </p:cBhvr>
                                      <p:tavLst>
                                        <p:tav tm="0">
                                          <p:val>
                                            <p:fltVal val="0.5"/>
                                          </p:val>
                                        </p:tav>
                                        <p:tav tm="100000">
                                          <p:val>
                                            <p:strVal val="#ppt_x"/>
                                          </p:val>
                                        </p:tav>
                                      </p:tavLst>
                                    </p:anim>
                                    <p:anim calcmode="lin" valueType="num">
                                      <p:cBhvr>
                                        <p:cTn dur="500" fill="hold" id="18"/>
                                        <p:tgtEl>
                                          <p:spTgt spid="37"/>
                                        </p:tgtEl>
                                        <p:attrNameLst>
                                          <p:attrName>ppt_y</p:attrName>
                                        </p:attrNameLst>
                                      </p:cBhvr>
                                      <p:tavLst>
                                        <p:tav tm="0">
                                          <p:val>
                                            <p:fltVal val="0.5"/>
                                          </p:val>
                                        </p:tav>
                                        <p:tav tm="100000">
                                          <p:val>
                                            <p:strVal val="#ppt_y"/>
                                          </p:val>
                                        </p:tav>
                                      </p:tavLst>
                                    </p:anim>
                                  </p:childTnLst>
                                </p:cTn>
                              </p:par>
                              <p:par>
                                <p:cTn fill="hold" id="19" nodeType="withEffect" presetClass="entr" presetID="53" presetSubtype="0">
                                  <p:stCondLst>
                                    <p:cond delay="200"/>
                                  </p:stCondLst>
                                  <p:childTnLst>
                                    <p:set>
                                      <p:cBhvr>
                                        <p:cTn dur="1" fill="hold" id="20">
                                          <p:stCondLst>
                                            <p:cond delay="0"/>
                                          </p:stCondLst>
                                        </p:cTn>
                                        <p:tgtEl>
                                          <p:spTgt spid="34"/>
                                        </p:tgtEl>
                                        <p:attrNameLst>
                                          <p:attrName>style.visibility</p:attrName>
                                        </p:attrNameLst>
                                      </p:cBhvr>
                                      <p:to>
                                        <p:strVal val="visible"/>
                                      </p:to>
                                    </p:set>
                                    <p:anim calcmode="lin" valueType="num">
                                      <p:cBhvr>
                                        <p:cTn dur="500" fill="hold" id="21"/>
                                        <p:tgtEl>
                                          <p:spTgt spid="34"/>
                                        </p:tgtEl>
                                        <p:attrNameLst>
                                          <p:attrName>ppt_w</p:attrName>
                                        </p:attrNameLst>
                                      </p:cBhvr>
                                      <p:tavLst>
                                        <p:tav tm="0">
                                          <p:val>
                                            <p:fltVal val="0"/>
                                          </p:val>
                                        </p:tav>
                                        <p:tav tm="100000">
                                          <p:val>
                                            <p:strVal val="#ppt_w"/>
                                          </p:val>
                                        </p:tav>
                                      </p:tavLst>
                                    </p:anim>
                                    <p:anim calcmode="lin" valueType="num">
                                      <p:cBhvr>
                                        <p:cTn dur="500" fill="hold" id="22"/>
                                        <p:tgtEl>
                                          <p:spTgt spid="34"/>
                                        </p:tgtEl>
                                        <p:attrNameLst>
                                          <p:attrName>ppt_h</p:attrName>
                                        </p:attrNameLst>
                                      </p:cBhvr>
                                      <p:tavLst>
                                        <p:tav tm="0">
                                          <p:val>
                                            <p:fltVal val="0"/>
                                          </p:val>
                                        </p:tav>
                                        <p:tav tm="100000">
                                          <p:val>
                                            <p:strVal val="#ppt_h"/>
                                          </p:val>
                                        </p:tav>
                                      </p:tavLst>
                                    </p:anim>
                                    <p:animEffect filter="fade" transition="in">
                                      <p:cBhvr>
                                        <p:cTn dur="500" id="23"/>
                                        <p:tgtEl>
                                          <p:spTgt spid="34"/>
                                        </p:tgtEl>
                                      </p:cBhvr>
                                    </p:animEffect>
                                    <p:anim calcmode="lin" valueType="num">
                                      <p:cBhvr>
                                        <p:cTn dur="500" fill="hold" id="24"/>
                                        <p:tgtEl>
                                          <p:spTgt spid="34"/>
                                        </p:tgtEl>
                                        <p:attrNameLst>
                                          <p:attrName>ppt_x</p:attrName>
                                        </p:attrNameLst>
                                      </p:cBhvr>
                                      <p:tavLst>
                                        <p:tav tm="0">
                                          <p:val>
                                            <p:fltVal val="0.5"/>
                                          </p:val>
                                        </p:tav>
                                        <p:tav tm="100000">
                                          <p:val>
                                            <p:strVal val="#ppt_x"/>
                                          </p:val>
                                        </p:tav>
                                      </p:tavLst>
                                    </p:anim>
                                    <p:anim calcmode="lin" valueType="num">
                                      <p:cBhvr>
                                        <p:cTn dur="500" fill="hold" id="25"/>
                                        <p:tgtEl>
                                          <p:spTgt spid="34"/>
                                        </p:tgtEl>
                                        <p:attrNameLst>
                                          <p:attrName>ppt_y</p:attrName>
                                        </p:attrNameLst>
                                      </p:cBhvr>
                                      <p:tavLst>
                                        <p:tav tm="0">
                                          <p:val>
                                            <p:fltVal val="0.5"/>
                                          </p:val>
                                        </p:tav>
                                        <p:tav tm="100000">
                                          <p:val>
                                            <p:strVal val="#ppt_y"/>
                                          </p:val>
                                        </p:tav>
                                      </p:tavLst>
                                    </p:anim>
                                  </p:childTnLst>
                                </p:cTn>
                              </p:par>
                              <p:par>
                                <p:cTn fill="hold" id="26" nodeType="withEffect" presetClass="entr" presetID="53" presetSubtype="0">
                                  <p:stCondLst>
                                    <p:cond delay="300"/>
                                  </p:stCondLst>
                                  <p:childTnLst>
                                    <p:set>
                                      <p:cBhvr>
                                        <p:cTn dur="1" fill="hold" id="27">
                                          <p:stCondLst>
                                            <p:cond delay="0"/>
                                          </p:stCondLst>
                                        </p:cTn>
                                        <p:tgtEl>
                                          <p:spTgt spid="43"/>
                                        </p:tgtEl>
                                        <p:attrNameLst>
                                          <p:attrName>style.visibility</p:attrName>
                                        </p:attrNameLst>
                                      </p:cBhvr>
                                      <p:to>
                                        <p:strVal val="visible"/>
                                      </p:to>
                                    </p:set>
                                    <p:anim calcmode="lin" valueType="num">
                                      <p:cBhvr>
                                        <p:cTn dur="500" fill="hold" id="28"/>
                                        <p:tgtEl>
                                          <p:spTgt spid="43"/>
                                        </p:tgtEl>
                                        <p:attrNameLst>
                                          <p:attrName>ppt_w</p:attrName>
                                        </p:attrNameLst>
                                      </p:cBhvr>
                                      <p:tavLst>
                                        <p:tav tm="0">
                                          <p:val>
                                            <p:fltVal val="0"/>
                                          </p:val>
                                        </p:tav>
                                        <p:tav tm="100000">
                                          <p:val>
                                            <p:strVal val="#ppt_w"/>
                                          </p:val>
                                        </p:tav>
                                      </p:tavLst>
                                    </p:anim>
                                    <p:anim calcmode="lin" valueType="num">
                                      <p:cBhvr>
                                        <p:cTn dur="500" fill="hold" id="29"/>
                                        <p:tgtEl>
                                          <p:spTgt spid="43"/>
                                        </p:tgtEl>
                                        <p:attrNameLst>
                                          <p:attrName>ppt_h</p:attrName>
                                        </p:attrNameLst>
                                      </p:cBhvr>
                                      <p:tavLst>
                                        <p:tav tm="0">
                                          <p:val>
                                            <p:fltVal val="0"/>
                                          </p:val>
                                        </p:tav>
                                        <p:tav tm="100000">
                                          <p:val>
                                            <p:strVal val="#ppt_h"/>
                                          </p:val>
                                        </p:tav>
                                      </p:tavLst>
                                    </p:anim>
                                    <p:animEffect filter="fade" transition="in">
                                      <p:cBhvr>
                                        <p:cTn dur="500" id="30"/>
                                        <p:tgtEl>
                                          <p:spTgt spid="43"/>
                                        </p:tgtEl>
                                      </p:cBhvr>
                                    </p:animEffect>
                                    <p:anim calcmode="lin" valueType="num">
                                      <p:cBhvr>
                                        <p:cTn dur="500" fill="hold" id="31"/>
                                        <p:tgtEl>
                                          <p:spTgt spid="43"/>
                                        </p:tgtEl>
                                        <p:attrNameLst>
                                          <p:attrName>ppt_x</p:attrName>
                                        </p:attrNameLst>
                                      </p:cBhvr>
                                      <p:tavLst>
                                        <p:tav tm="0">
                                          <p:val>
                                            <p:fltVal val="0.5"/>
                                          </p:val>
                                        </p:tav>
                                        <p:tav tm="100000">
                                          <p:val>
                                            <p:strVal val="#ppt_x"/>
                                          </p:val>
                                        </p:tav>
                                      </p:tavLst>
                                    </p:anim>
                                    <p:anim calcmode="lin" valueType="num">
                                      <p:cBhvr>
                                        <p:cTn dur="500" fill="hold" id="32"/>
                                        <p:tgtEl>
                                          <p:spTgt spid="43"/>
                                        </p:tgtEl>
                                        <p:attrNameLst>
                                          <p:attrName>ppt_y</p:attrName>
                                        </p:attrNameLst>
                                      </p:cBhvr>
                                      <p:tavLst>
                                        <p:tav tm="0">
                                          <p:val>
                                            <p:fltVal val="0.5"/>
                                          </p:val>
                                        </p:tav>
                                        <p:tav tm="100000">
                                          <p:val>
                                            <p:strVal val="#ppt_y"/>
                                          </p:val>
                                        </p:tav>
                                      </p:tavLst>
                                    </p:anim>
                                  </p:childTnLst>
                                </p:cTn>
                              </p:par>
                            </p:childTnLst>
                          </p:cTn>
                        </p:par>
                        <p:par>
                          <p:cTn fill="hold" id="33" nodeType="afterGroup">
                            <p:stCondLst>
                              <p:cond delay="800"/>
                            </p:stCondLst>
                            <p:childTnLst>
                              <p:par>
                                <p:cTn fill="hold" id="34" nodeType="afterEffect" presetClass="entr" presetID="2" presetSubtype="8">
                                  <p:stCondLst>
                                    <p:cond delay="0"/>
                                  </p:stCondLst>
                                  <p:childTnLst>
                                    <p:set>
                                      <p:cBhvr>
                                        <p:cTn dur="1" fill="hold" id="35">
                                          <p:stCondLst>
                                            <p:cond delay="0"/>
                                          </p:stCondLst>
                                        </p:cTn>
                                        <p:tgtEl>
                                          <p:spTgt spid="19"/>
                                        </p:tgtEl>
                                        <p:attrNameLst>
                                          <p:attrName>style.visibility</p:attrName>
                                        </p:attrNameLst>
                                      </p:cBhvr>
                                      <p:to>
                                        <p:strVal val="visible"/>
                                      </p:to>
                                    </p:set>
                                    <p:anim calcmode="lin" valueType="num">
                                      <p:cBhvr additive="base">
                                        <p:cTn dur="500" fill="hold" id="36"/>
                                        <p:tgtEl>
                                          <p:spTgt spid="19"/>
                                        </p:tgtEl>
                                        <p:attrNameLst>
                                          <p:attrName>ppt_x</p:attrName>
                                        </p:attrNameLst>
                                      </p:cBhvr>
                                      <p:tavLst>
                                        <p:tav tm="0">
                                          <p:val>
                                            <p:strVal val="0-#ppt_w/2"/>
                                          </p:val>
                                        </p:tav>
                                        <p:tav tm="100000">
                                          <p:val>
                                            <p:strVal val="#ppt_x"/>
                                          </p:val>
                                        </p:tav>
                                      </p:tavLst>
                                    </p:anim>
                                    <p:anim calcmode="lin" valueType="num">
                                      <p:cBhvr additive="base">
                                        <p:cTn dur="500" fill="hold" id="37"/>
                                        <p:tgtEl>
                                          <p:spTgt spid="19"/>
                                        </p:tgtEl>
                                        <p:attrNameLst>
                                          <p:attrName>ppt_y</p:attrName>
                                        </p:attrNameLst>
                                      </p:cBhvr>
                                      <p:tavLst>
                                        <p:tav tm="0">
                                          <p:val>
                                            <p:strVal val="#ppt_y"/>
                                          </p:val>
                                        </p:tav>
                                        <p:tav tm="100000">
                                          <p:val>
                                            <p:strVal val="#ppt_y"/>
                                          </p:val>
                                        </p:tav>
                                      </p:tavLst>
                                    </p:anim>
                                  </p:childTnLst>
                                </p:cTn>
                              </p:par>
                              <p:par>
                                <p:cTn fill="hold" id="38" nodeType="withEffect" presetClass="entr" presetID="2" presetSubtype="8">
                                  <p:stCondLst>
                                    <p:cond delay="0"/>
                                  </p:stCondLst>
                                  <p:childTnLst>
                                    <p:set>
                                      <p:cBhvr>
                                        <p:cTn dur="1" fill="hold" id="39">
                                          <p:stCondLst>
                                            <p:cond delay="0"/>
                                          </p:stCondLst>
                                        </p:cTn>
                                        <p:tgtEl>
                                          <p:spTgt spid="22"/>
                                        </p:tgtEl>
                                        <p:attrNameLst>
                                          <p:attrName>style.visibility</p:attrName>
                                        </p:attrNameLst>
                                      </p:cBhvr>
                                      <p:to>
                                        <p:strVal val="visible"/>
                                      </p:to>
                                    </p:set>
                                    <p:anim calcmode="lin" valueType="num">
                                      <p:cBhvr additive="base">
                                        <p:cTn dur="500" fill="hold" id="40"/>
                                        <p:tgtEl>
                                          <p:spTgt spid="22"/>
                                        </p:tgtEl>
                                        <p:attrNameLst>
                                          <p:attrName>ppt_x</p:attrName>
                                        </p:attrNameLst>
                                      </p:cBhvr>
                                      <p:tavLst>
                                        <p:tav tm="0">
                                          <p:val>
                                            <p:strVal val="0-#ppt_w/2"/>
                                          </p:val>
                                        </p:tav>
                                        <p:tav tm="100000">
                                          <p:val>
                                            <p:strVal val="#ppt_x"/>
                                          </p:val>
                                        </p:tav>
                                      </p:tavLst>
                                    </p:anim>
                                    <p:anim calcmode="lin" valueType="num">
                                      <p:cBhvr additive="base">
                                        <p:cTn dur="500" fill="hold" id="41"/>
                                        <p:tgtEl>
                                          <p:spTgt spid="22"/>
                                        </p:tgtEl>
                                        <p:attrNameLst>
                                          <p:attrName>ppt_y</p:attrName>
                                        </p:attrNameLst>
                                      </p:cBhvr>
                                      <p:tavLst>
                                        <p:tav tm="0">
                                          <p:val>
                                            <p:strVal val="#ppt_y"/>
                                          </p:val>
                                        </p:tav>
                                        <p:tav tm="100000">
                                          <p:val>
                                            <p:strVal val="#ppt_y"/>
                                          </p:val>
                                        </p:tav>
                                      </p:tavLst>
                                    </p:anim>
                                  </p:childTnLst>
                                </p:cTn>
                              </p:par>
                              <p:par>
                                <p:cTn fill="hold" id="42" nodeType="withEffect" presetClass="entr" presetID="2" presetSubtype="2">
                                  <p:stCondLst>
                                    <p:cond delay="0"/>
                                  </p:stCondLst>
                                  <p:childTnLst>
                                    <p:set>
                                      <p:cBhvr>
                                        <p:cTn dur="1" fill="hold" id="43">
                                          <p:stCondLst>
                                            <p:cond delay="0"/>
                                          </p:stCondLst>
                                        </p:cTn>
                                        <p:tgtEl>
                                          <p:spTgt spid="25"/>
                                        </p:tgtEl>
                                        <p:attrNameLst>
                                          <p:attrName>style.visibility</p:attrName>
                                        </p:attrNameLst>
                                      </p:cBhvr>
                                      <p:to>
                                        <p:strVal val="visible"/>
                                      </p:to>
                                    </p:set>
                                    <p:anim calcmode="lin" valueType="num">
                                      <p:cBhvr additive="base">
                                        <p:cTn dur="500" fill="hold" id="44"/>
                                        <p:tgtEl>
                                          <p:spTgt spid="25"/>
                                        </p:tgtEl>
                                        <p:attrNameLst>
                                          <p:attrName>ppt_x</p:attrName>
                                        </p:attrNameLst>
                                      </p:cBhvr>
                                      <p:tavLst>
                                        <p:tav tm="0">
                                          <p:val>
                                            <p:strVal val="1+#ppt_w/2"/>
                                          </p:val>
                                        </p:tav>
                                        <p:tav tm="100000">
                                          <p:val>
                                            <p:strVal val="#ppt_x"/>
                                          </p:val>
                                        </p:tav>
                                      </p:tavLst>
                                    </p:anim>
                                    <p:anim calcmode="lin" valueType="num">
                                      <p:cBhvr additive="base">
                                        <p:cTn dur="500" fill="hold" id="45"/>
                                        <p:tgtEl>
                                          <p:spTgt spid="25"/>
                                        </p:tgtEl>
                                        <p:attrNameLst>
                                          <p:attrName>ppt_y</p:attrName>
                                        </p:attrNameLst>
                                      </p:cBhvr>
                                      <p:tavLst>
                                        <p:tav tm="0">
                                          <p:val>
                                            <p:strVal val="#ppt_y"/>
                                          </p:val>
                                        </p:tav>
                                        <p:tav tm="100000">
                                          <p:val>
                                            <p:strVal val="#ppt_y"/>
                                          </p:val>
                                        </p:tav>
                                      </p:tavLst>
                                    </p:anim>
                                  </p:childTnLst>
                                </p:cTn>
                              </p:par>
                              <p:par>
                                <p:cTn fill="hold" id="46" nodeType="withEffect" presetClass="entr" presetID="2" presetSubtype="2">
                                  <p:stCondLst>
                                    <p:cond delay="0"/>
                                  </p:stCondLst>
                                  <p:childTnLst>
                                    <p:set>
                                      <p:cBhvr>
                                        <p:cTn dur="1" fill="hold" id="47">
                                          <p:stCondLst>
                                            <p:cond delay="0"/>
                                          </p:stCondLst>
                                        </p:cTn>
                                        <p:tgtEl>
                                          <p:spTgt spid="28"/>
                                        </p:tgtEl>
                                        <p:attrNameLst>
                                          <p:attrName>style.visibility</p:attrName>
                                        </p:attrNameLst>
                                      </p:cBhvr>
                                      <p:to>
                                        <p:strVal val="visible"/>
                                      </p:to>
                                    </p:set>
                                    <p:anim calcmode="lin" valueType="num">
                                      <p:cBhvr additive="base">
                                        <p:cTn dur="500" fill="hold" id="48"/>
                                        <p:tgtEl>
                                          <p:spTgt spid="28"/>
                                        </p:tgtEl>
                                        <p:attrNameLst>
                                          <p:attrName>ppt_x</p:attrName>
                                        </p:attrNameLst>
                                      </p:cBhvr>
                                      <p:tavLst>
                                        <p:tav tm="0">
                                          <p:val>
                                            <p:strVal val="1+#ppt_w/2"/>
                                          </p:val>
                                        </p:tav>
                                        <p:tav tm="100000">
                                          <p:val>
                                            <p:strVal val="#ppt_x"/>
                                          </p:val>
                                        </p:tav>
                                      </p:tavLst>
                                    </p:anim>
                                    <p:anim calcmode="lin" valueType="num">
                                      <p:cBhvr additive="base">
                                        <p:cTn dur="500" fill="hold" id="49"/>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5" name="组合 34">
            <a:extLst>
              <a:ext uri="{FF2B5EF4-FFF2-40B4-BE49-F238E27FC236}">
                <a16:creationId xmlns:a16="http://schemas.microsoft.com/office/drawing/2014/main" id="{6FFC88E8-06B9-4735-B631-42C249A9198F}"/>
              </a:ext>
            </a:extLst>
          </p:cNvPr>
          <p:cNvGrpSpPr/>
          <p:nvPr/>
        </p:nvGrpSpPr>
        <p:grpSpPr>
          <a:xfrm>
            <a:off x="917302" y="2460335"/>
            <a:ext cx="7748211" cy="3291329"/>
            <a:chOff x="917302" y="2460335"/>
            <a:chExt cx="7748211" cy="3291329"/>
          </a:xfrm>
        </p:grpSpPr>
        <p:grpSp>
          <p:nvGrpSpPr>
            <p:cNvPr id="10" name="组合 9"/>
            <p:cNvGrpSpPr/>
            <p:nvPr/>
          </p:nvGrpSpPr>
          <p:grpSpPr>
            <a:xfrm>
              <a:off x="917302" y="2460335"/>
              <a:ext cx="2527994" cy="3291329"/>
              <a:chOff x="917302" y="1888835"/>
              <a:chExt cx="2527994" cy="3291329"/>
            </a:xfrm>
          </p:grpSpPr>
          <p:sp>
            <p:nvSpPr>
              <p:cNvPr id="11" name="矩形 46"/>
              <p:cNvSpPr>
                <a:spLocks noChangeArrowheads="1"/>
              </p:cNvSpPr>
              <p:nvPr/>
            </p:nvSpPr>
            <p:spPr bwMode="auto">
              <a:xfrm>
                <a:off x="917302" y="1888835"/>
                <a:ext cx="2527994" cy="1133900"/>
              </a:xfrm>
              <a:prstGeom prst="rect">
                <a:avLst/>
              </a:prstGeom>
              <a:solidFill>
                <a:schemeClr val="accent1"/>
              </a:solidFill>
              <a:ln>
                <a:noFill/>
              </a:ln>
              <a:effectLst>
                <a:outerShdw algn="ctr" blurRad="63500" rotWithShape="0">
                  <a:prstClr val="black">
                    <a:alpha val="40000"/>
                  </a:prstClr>
                </a:outerShdw>
              </a:effec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endParaRPr altLang="en-US" lang="zh-CN">
                  <a:solidFill>
                    <a:prstClr val="black">
                      <a:lumMod val="75000"/>
                      <a:lumOff val="25000"/>
                    </a:prstClr>
                  </a:solidFill>
                  <a:latin typeface="+mn-lt"/>
                  <a:ea charset="-122" panose="020b0503020204020204" pitchFamily="34" typeface="微软雅黑"/>
                  <a:sym charset="-122" panose="02010601030101010101" pitchFamily="2" typeface="FZHei-B01S"/>
                </a:endParaRPr>
              </a:p>
            </p:txBody>
          </p:sp>
          <p:sp>
            <p:nvSpPr>
              <p:cNvPr id="12" name="Freeform 5"/>
              <p:cNvSpPr>
                <a:spLocks noEditPoints="1"/>
              </p:cNvSpPr>
              <p:nvPr/>
            </p:nvSpPr>
            <p:spPr bwMode="auto">
              <a:xfrm>
                <a:off x="1711555" y="2163385"/>
                <a:ext cx="939489" cy="644749"/>
              </a:xfrm>
              <a:custGeom>
                <a:gdLst>
                  <a:gd fmla="*/ 134 w 256" name="T0"/>
                  <a:gd fmla="*/ 1 h 174" name="T1"/>
                  <a:gd fmla="*/ 121 w 256" name="T2"/>
                  <a:gd fmla="*/ 1 h 174" name="T3"/>
                  <a:gd fmla="*/ 0 w 256" name="T4"/>
                  <a:gd fmla="*/ 66 h 174" name="T5"/>
                  <a:gd fmla="*/ 12 w 256" name="T6"/>
                  <a:gd fmla="*/ 84 h 174" name="T7"/>
                  <a:gd fmla="*/ 12 w 256" name="T8"/>
                  <a:gd fmla="*/ 93 h 174" name="T9"/>
                  <a:gd fmla="*/ 12 w 256" name="T10"/>
                  <a:gd fmla="*/ 120 h 174" name="T11"/>
                  <a:gd fmla="*/ 6 w 256" name="T12"/>
                  <a:gd fmla="*/ 133 h 174" name="T13"/>
                  <a:gd fmla="*/ 6 w 256" name="T14"/>
                  <a:gd fmla="*/ 163 h 174" name="T15"/>
                  <a:gd fmla="*/ 29 w 256" name="T16"/>
                  <a:gd fmla="*/ 167 h 174" name="T17"/>
                  <a:gd fmla="*/ 40 w 256" name="T18"/>
                  <a:gd fmla="*/ 155 h 174" name="T19"/>
                  <a:gd fmla="*/ 27 w 256" name="T20"/>
                  <a:gd fmla="*/ 124 h 174" name="T21"/>
                  <a:gd fmla="*/ 15 w 256" name="T22"/>
                  <a:gd fmla="*/ 107 h 174" name="T23"/>
                  <a:gd fmla="*/ 27 w 256" name="T24"/>
                  <a:gd fmla="*/ 89 h 174" name="T25"/>
                  <a:gd fmla="*/ 46 w 256" name="T26"/>
                  <a:gd fmla="*/ 97 h 174" name="T27"/>
                  <a:gd fmla="*/ 45 w 256" name="T28"/>
                  <a:gd fmla="*/ 141 h 174" name="T29"/>
                  <a:gd fmla="*/ 212 w 256" name="T30"/>
                  <a:gd fmla="*/ 141 h 174" name="T31"/>
                  <a:gd fmla="*/ 212 w 256" name="T32"/>
                  <a:gd fmla="*/ 96 h 174" name="T33"/>
                  <a:gd fmla="*/ 256 w 256" name="T34"/>
                  <a:gd fmla="*/ 66 h 174" name="T35"/>
                  <a:gd fmla="*/ 14 w 256" name="T36"/>
                  <a:gd fmla="*/ 156 h 174" name="T37"/>
                  <a:gd fmla="*/ 26 w 256" name="T38"/>
                  <a:gd fmla="*/ 134 h 174" name="T39"/>
                  <a:gd fmla="*/ 14 w 256" name="T40"/>
                  <a:gd fmla="*/ 156 h 174" name="T41"/>
                  <a:gd fmla="*/ 174 w 256" name="T42"/>
                  <a:gd fmla="*/ 134 h 174" name="T43"/>
                  <a:gd fmla="*/ 164 w 256" name="T44"/>
                  <a:gd fmla="*/ 142 h 174" name="T45"/>
                  <a:gd fmla="*/ 170 w 256" name="T46"/>
                  <a:gd fmla="*/ 146 h 174" name="T47"/>
                  <a:gd fmla="*/ 196 w 256" name="T48"/>
                  <a:gd fmla="*/ 137 h 174" name="T49"/>
                  <a:gd fmla="*/ 129 w 256" name="T50"/>
                  <a:gd fmla="*/ 158 h 174" name="T51"/>
                  <a:gd fmla="*/ 61 w 256" name="T52"/>
                  <a:gd fmla="*/ 136 h 174" name="T53"/>
                  <a:gd fmla="*/ 147 w 256" name="T54"/>
                  <a:gd fmla="*/ 150 h 174" name="T55"/>
                  <a:gd fmla="*/ 146 w 256" name="T56"/>
                  <a:gd fmla="*/ 139 h 174" name="T57"/>
                  <a:gd fmla="*/ 61 w 256" name="T58"/>
                  <a:gd fmla="*/ 122 h 174" name="T59"/>
                  <a:gd fmla="*/ 121 w 256" name="T60"/>
                  <a:gd fmla="*/ 130 h 174" name="T61"/>
                  <a:gd fmla="*/ 134 w 256" name="T62"/>
                  <a:gd fmla="*/ 130 h 174" name="T63"/>
                  <a:gd fmla="*/ 196 w 256" name="T64"/>
                  <a:gd fmla="*/ 123 h 174" name="T65"/>
                  <a:gd fmla="*/ 16 w 256" name="T66"/>
                  <a:gd fmla="*/ 66 h 174" name="T67"/>
                  <a:gd fmla="*/ 240 w 256" name="T68"/>
                  <a:gd fmla="*/ 66 h 17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74" w="256">
                    <a:moveTo>
                      <a:pt x="246" y="51"/>
                    </a:moveTo>
                    <a:cubicBezTo>
                      <a:pt x="134" y="1"/>
                      <a:pt x="134" y="1"/>
                      <a:pt x="134" y="1"/>
                    </a:cubicBezTo>
                    <a:cubicBezTo>
                      <a:pt x="132" y="0"/>
                      <a:pt x="130" y="0"/>
                      <a:pt x="128" y="0"/>
                    </a:cubicBezTo>
                    <a:cubicBezTo>
                      <a:pt x="125" y="0"/>
                      <a:pt x="123" y="0"/>
                      <a:pt x="121" y="1"/>
                    </a:cubicBezTo>
                    <a:cubicBezTo>
                      <a:pt x="9" y="51"/>
                      <a:pt x="9" y="51"/>
                      <a:pt x="9" y="51"/>
                    </a:cubicBezTo>
                    <a:cubicBezTo>
                      <a:pt x="3" y="54"/>
                      <a:pt x="0" y="60"/>
                      <a:pt x="0" y="66"/>
                    </a:cubicBezTo>
                    <a:cubicBezTo>
                      <a:pt x="0" y="72"/>
                      <a:pt x="3" y="77"/>
                      <a:pt x="8" y="80"/>
                    </a:cubicBezTo>
                    <a:cubicBezTo>
                      <a:pt x="9" y="81"/>
                      <a:pt x="11" y="83"/>
                      <a:pt x="12" y="84"/>
                    </a:cubicBezTo>
                    <a:cubicBezTo>
                      <a:pt x="15" y="86"/>
                      <a:pt x="16" y="87"/>
                      <a:pt x="16" y="89"/>
                    </a:cubicBezTo>
                    <a:cubicBezTo>
                      <a:pt x="16" y="90"/>
                      <a:pt x="15" y="91"/>
                      <a:pt x="12" y="93"/>
                    </a:cubicBezTo>
                    <a:cubicBezTo>
                      <a:pt x="9" y="96"/>
                      <a:pt x="4" y="99"/>
                      <a:pt x="4" y="107"/>
                    </a:cubicBezTo>
                    <a:cubicBezTo>
                      <a:pt x="4" y="114"/>
                      <a:pt x="9" y="118"/>
                      <a:pt x="12" y="120"/>
                    </a:cubicBezTo>
                    <a:cubicBezTo>
                      <a:pt x="14" y="122"/>
                      <a:pt x="15" y="123"/>
                      <a:pt x="16" y="124"/>
                    </a:cubicBezTo>
                    <a:cubicBezTo>
                      <a:pt x="11" y="124"/>
                      <a:pt x="7" y="128"/>
                      <a:pt x="6" y="133"/>
                    </a:cubicBezTo>
                    <a:cubicBezTo>
                      <a:pt x="3" y="155"/>
                      <a:pt x="3" y="155"/>
                      <a:pt x="3" y="155"/>
                    </a:cubicBezTo>
                    <a:cubicBezTo>
                      <a:pt x="3" y="158"/>
                      <a:pt x="4" y="161"/>
                      <a:pt x="6" y="163"/>
                    </a:cubicBezTo>
                    <a:cubicBezTo>
                      <a:pt x="8" y="166"/>
                      <a:pt x="11" y="167"/>
                      <a:pt x="14" y="167"/>
                    </a:cubicBezTo>
                    <a:cubicBezTo>
                      <a:pt x="29" y="167"/>
                      <a:pt x="29" y="167"/>
                      <a:pt x="29" y="167"/>
                    </a:cubicBezTo>
                    <a:cubicBezTo>
                      <a:pt x="32" y="167"/>
                      <a:pt x="35" y="166"/>
                      <a:pt x="37" y="163"/>
                    </a:cubicBezTo>
                    <a:cubicBezTo>
                      <a:pt x="39" y="161"/>
                      <a:pt x="40" y="158"/>
                      <a:pt x="40" y="155"/>
                    </a:cubicBezTo>
                    <a:cubicBezTo>
                      <a:pt x="37" y="133"/>
                      <a:pt x="37" y="133"/>
                      <a:pt x="37" y="133"/>
                    </a:cubicBezTo>
                    <a:cubicBezTo>
                      <a:pt x="36" y="128"/>
                      <a:pt x="32" y="124"/>
                      <a:pt x="27" y="124"/>
                    </a:cubicBezTo>
                    <a:cubicBezTo>
                      <a:pt x="26" y="117"/>
                      <a:pt x="22" y="114"/>
                      <a:pt x="19" y="111"/>
                    </a:cubicBezTo>
                    <a:cubicBezTo>
                      <a:pt x="16" y="109"/>
                      <a:pt x="15" y="108"/>
                      <a:pt x="15" y="107"/>
                    </a:cubicBezTo>
                    <a:cubicBezTo>
                      <a:pt x="15" y="105"/>
                      <a:pt x="16" y="104"/>
                      <a:pt x="19" y="102"/>
                    </a:cubicBezTo>
                    <a:cubicBezTo>
                      <a:pt x="22" y="99"/>
                      <a:pt x="27" y="96"/>
                      <a:pt x="27" y="89"/>
                    </a:cubicBezTo>
                    <a:cubicBezTo>
                      <a:pt x="27" y="88"/>
                      <a:pt x="27" y="88"/>
                      <a:pt x="27" y="88"/>
                    </a:cubicBezTo>
                    <a:cubicBezTo>
                      <a:pt x="46" y="97"/>
                      <a:pt x="46" y="97"/>
                      <a:pt x="46" y="97"/>
                    </a:cubicBezTo>
                    <a:cubicBezTo>
                      <a:pt x="46" y="97"/>
                      <a:pt x="45" y="98"/>
                      <a:pt x="45" y="99"/>
                    </a:cubicBezTo>
                    <a:cubicBezTo>
                      <a:pt x="45" y="141"/>
                      <a:pt x="45" y="141"/>
                      <a:pt x="45" y="141"/>
                    </a:cubicBezTo>
                    <a:cubicBezTo>
                      <a:pt x="45" y="171"/>
                      <a:pt x="104" y="174"/>
                      <a:pt x="129" y="174"/>
                    </a:cubicBezTo>
                    <a:cubicBezTo>
                      <a:pt x="154" y="174"/>
                      <a:pt x="212" y="171"/>
                      <a:pt x="212" y="141"/>
                    </a:cubicBezTo>
                    <a:cubicBezTo>
                      <a:pt x="212" y="98"/>
                      <a:pt x="212" y="98"/>
                      <a:pt x="212" y="98"/>
                    </a:cubicBezTo>
                    <a:cubicBezTo>
                      <a:pt x="212" y="97"/>
                      <a:pt x="212" y="96"/>
                      <a:pt x="212" y="96"/>
                    </a:cubicBezTo>
                    <a:cubicBezTo>
                      <a:pt x="246" y="80"/>
                      <a:pt x="246" y="80"/>
                      <a:pt x="246" y="80"/>
                    </a:cubicBezTo>
                    <a:cubicBezTo>
                      <a:pt x="252" y="78"/>
                      <a:pt x="256" y="72"/>
                      <a:pt x="256" y="66"/>
                    </a:cubicBezTo>
                    <a:cubicBezTo>
                      <a:pt x="256" y="60"/>
                      <a:pt x="252" y="54"/>
                      <a:pt x="246" y="51"/>
                    </a:cubicBezTo>
                    <a:close/>
                    <a:moveTo>
                      <a:pt x="14" y="156"/>
                    </a:moveTo>
                    <a:cubicBezTo>
                      <a:pt x="17" y="134"/>
                      <a:pt x="17" y="134"/>
                      <a:pt x="17" y="134"/>
                    </a:cubicBezTo>
                    <a:cubicBezTo>
                      <a:pt x="26" y="134"/>
                      <a:pt x="26" y="134"/>
                      <a:pt x="26" y="134"/>
                    </a:cubicBezTo>
                    <a:cubicBezTo>
                      <a:pt x="29" y="156"/>
                      <a:pt x="29" y="156"/>
                      <a:pt x="29" y="156"/>
                    </a:cubicBezTo>
                    <a:lnTo>
                      <a:pt x="14" y="156"/>
                    </a:lnTo>
                    <a:close/>
                    <a:moveTo>
                      <a:pt x="196" y="123"/>
                    </a:moveTo>
                    <a:cubicBezTo>
                      <a:pt x="193" y="127"/>
                      <a:pt x="186" y="131"/>
                      <a:pt x="174" y="134"/>
                    </a:cubicBezTo>
                    <a:cubicBezTo>
                      <a:pt x="172" y="135"/>
                      <a:pt x="170" y="135"/>
                      <a:pt x="168" y="136"/>
                    </a:cubicBezTo>
                    <a:cubicBezTo>
                      <a:pt x="165" y="136"/>
                      <a:pt x="163" y="139"/>
                      <a:pt x="164" y="142"/>
                    </a:cubicBezTo>
                    <a:cubicBezTo>
                      <a:pt x="164" y="145"/>
                      <a:pt x="166" y="146"/>
                      <a:pt x="169" y="146"/>
                    </a:cubicBezTo>
                    <a:cubicBezTo>
                      <a:pt x="169" y="146"/>
                      <a:pt x="170" y="146"/>
                      <a:pt x="170" y="146"/>
                    </a:cubicBezTo>
                    <a:cubicBezTo>
                      <a:pt x="173" y="146"/>
                      <a:pt x="175" y="145"/>
                      <a:pt x="177" y="144"/>
                    </a:cubicBezTo>
                    <a:cubicBezTo>
                      <a:pt x="185" y="142"/>
                      <a:pt x="191" y="140"/>
                      <a:pt x="196" y="137"/>
                    </a:cubicBezTo>
                    <a:cubicBezTo>
                      <a:pt x="196" y="141"/>
                      <a:pt x="196" y="141"/>
                      <a:pt x="196" y="141"/>
                    </a:cubicBezTo>
                    <a:cubicBezTo>
                      <a:pt x="196" y="150"/>
                      <a:pt x="166" y="158"/>
                      <a:pt x="129" y="158"/>
                    </a:cubicBezTo>
                    <a:cubicBezTo>
                      <a:pt x="92" y="158"/>
                      <a:pt x="61" y="150"/>
                      <a:pt x="61" y="141"/>
                    </a:cubicBezTo>
                    <a:cubicBezTo>
                      <a:pt x="61" y="136"/>
                      <a:pt x="61" y="136"/>
                      <a:pt x="61" y="136"/>
                    </a:cubicBezTo>
                    <a:cubicBezTo>
                      <a:pt x="76" y="146"/>
                      <a:pt x="103" y="150"/>
                      <a:pt x="129" y="150"/>
                    </a:cubicBezTo>
                    <a:cubicBezTo>
                      <a:pt x="135" y="150"/>
                      <a:pt x="141" y="150"/>
                      <a:pt x="147" y="150"/>
                    </a:cubicBezTo>
                    <a:cubicBezTo>
                      <a:pt x="150" y="149"/>
                      <a:pt x="152" y="147"/>
                      <a:pt x="152" y="144"/>
                    </a:cubicBezTo>
                    <a:cubicBezTo>
                      <a:pt x="152" y="141"/>
                      <a:pt x="149" y="139"/>
                      <a:pt x="146" y="139"/>
                    </a:cubicBezTo>
                    <a:cubicBezTo>
                      <a:pt x="141" y="139"/>
                      <a:pt x="135" y="140"/>
                      <a:pt x="129" y="140"/>
                    </a:cubicBezTo>
                    <a:cubicBezTo>
                      <a:pt x="92" y="140"/>
                      <a:pt x="66" y="130"/>
                      <a:pt x="61" y="122"/>
                    </a:cubicBezTo>
                    <a:cubicBezTo>
                      <a:pt x="61" y="104"/>
                      <a:pt x="61" y="104"/>
                      <a:pt x="61" y="104"/>
                    </a:cubicBezTo>
                    <a:cubicBezTo>
                      <a:pt x="121" y="130"/>
                      <a:pt x="121" y="130"/>
                      <a:pt x="121" y="130"/>
                    </a:cubicBezTo>
                    <a:cubicBezTo>
                      <a:pt x="123" y="131"/>
                      <a:pt x="125" y="132"/>
                      <a:pt x="128" y="132"/>
                    </a:cubicBezTo>
                    <a:cubicBezTo>
                      <a:pt x="130" y="132"/>
                      <a:pt x="132" y="131"/>
                      <a:pt x="134" y="130"/>
                    </a:cubicBezTo>
                    <a:cubicBezTo>
                      <a:pt x="196" y="103"/>
                      <a:pt x="196" y="103"/>
                      <a:pt x="196" y="103"/>
                    </a:cubicBezTo>
                    <a:lnTo>
                      <a:pt x="196" y="123"/>
                    </a:lnTo>
                    <a:close/>
                    <a:moveTo>
                      <a:pt x="128" y="116"/>
                    </a:moveTo>
                    <a:cubicBezTo>
                      <a:pt x="16" y="66"/>
                      <a:pt x="16" y="66"/>
                      <a:pt x="16" y="66"/>
                    </a:cubicBezTo>
                    <a:cubicBezTo>
                      <a:pt x="128" y="16"/>
                      <a:pt x="128" y="16"/>
                      <a:pt x="128" y="16"/>
                    </a:cubicBezTo>
                    <a:cubicBezTo>
                      <a:pt x="240" y="66"/>
                      <a:pt x="240" y="66"/>
                      <a:pt x="240" y="66"/>
                    </a:cubicBezTo>
                    <a:lnTo>
                      <a:pt x="128" y="116"/>
                    </a:lnTo>
                    <a:close/>
                  </a:path>
                </a:pathLst>
              </a:custGeom>
              <a:solidFill>
                <a:schemeClr val="bg1"/>
              </a:solidFill>
              <a:ln>
                <a:noFill/>
              </a:ln>
              <a:effectLst/>
            </p:spPr>
            <p:txBody>
              <a:bodyPr anchor="t" anchorCtr="0" bIns="45720" compatLnSpc="1" lIns="91440" numCol="1" rIns="91440" tIns="45720" vert="horz" wrap="square"/>
              <a:lstStyle/>
              <a:p>
                <a:endParaRPr altLang="en-US" lang="zh-CN">
                  <a:solidFill>
                    <a:prstClr val="black">
                      <a:lumMod val="75000"/>
                      <a:lumOff val="2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3" name="文本框 50"/>
              <p:cNvSpPr txBox="1">
                <a:spLocks noChangeArrowheads="1"/>
              </p:cNvSpPr>
              <p:nvPr/>
            </p:nvSpPr>
            <p:spPr bwMode="auto">
              <a:xfrm>
                <a:off x="1462183" y="3590665"/>
                <a:ext cx="1438232"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r>
                  <a:rPr altLang="en-US" lang="zh-CN" sz="2000">
                    <a:solidFill>
                      <a:schemeClr val="accent1"/>
                    </a:solidFill>
                    <a:latin charset="-122" panose="020b0503020204020204" pitchFamily="34" typeface="微软雅黑"/>
                    <a:ea charset="-122" panose="020b0503020204020204" pitchFamily="34" typeface="微软雅黑"/>
                    <a:sym charset="-122" panose="02010601030101010101" pitchFamily="2" typeface="FZHei-B01S"/>
                  </a:rPr>
                  <a:t>您的标题</a:t>
                </a:r>
              </a:p>
            </p:txBody>
          </p:sp>
          <p:sp>
            <p:nvSpPr>
              <p:cNvPr id="14" name="文本框 13"/>
              <p:cNvSpPr txBox="1"/>
              <p:nvPr/>
            </p:nvSpPr>
            <p:spPr>
              <a:xfrm>
                <a:off x="1021027" y="4127569"/>
                <a:ext cx="2320544" cy="1042416"/>
              </a:xfrm>
              <a:prstGeom prst="rect">
                <a:avLst/>
              </a:prstGeom>
              <a:noFill/>
            </p:spPr>
            <p:txBody>
              <a:bodyPr rtlCol="0" wrap="square">
                <a:spAutoFit/>
              </a:bodyPr>
              <a:lstStyle/>
              <a:p>
                <a:pPr algn="ctr">
                  <a:lnSpc>
                    <a:spcPct val="130000"/>
                  </a:lnSpc>
                </a:pPr>
                <a:r>
                  <a:rPr altLang="en-US" lang="zh-CN" sz="1200">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grpSp>
        <p:grpSp>
          <p:nvGrpSpPr>
            <p:cNvPr id="20" name="组合 19"/>
            <p:cNvGrpSpPr/>
            <p:nvPr/>
          </p:nvGrpSpPr>
          <p:grpSpPr>
            <a:xfrm>
              <a:off x="6137906" y="2460335"/>
              <a:ext cx="2527607" cy="3291329"/>
              <a:chOff x="6137906" y="1888835"/>
              <a:chExt cx="2527607" cy="3291329"/>
            </a:xfrm>
          </p:grpSpPr>
          <p:sp>
            <p:nvSpPr>
              <p:cNvPr id="21" name="矩形 80"/>
              <p:cNvSpPr>
                <a:spLocks noChangeArrowheads="1"/>
              </p:cNvSpPr>
              <p:nvPr/>
            </p:nvSpPr>
            <p:spPr bwMode="auto">
              <a:xfrm>
                <a:off x="6137906" y="1888835"/>
                <a:ext cx="2527607" cy="1133900"/>
              </a:xfrm>
              <a:prstGeom prst="rect">
                <a:avLst/>
              </a:prstGeom>
              <a:solidFill>
                <a:schemeClr val="accent1"/>
              </a:solidFill>
              <a:ln>
                <a:noFill/>
              </a:ln>
              <a:effectLst>
                <a:outerShdw algn="ctr" blurRad="63500" rotWithShape="0">
                  <a:prstClr val="black">
                    <a:alpha val="40000"/>
                  </a:prstClr>
                </a:outerShdw>
              </a:effec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endParaRPr altLang="en-US" lang="zh-CN">
                  <a:solidFill>
                    <a:prstClr val="black">
                      <a:lumMod val="75000"/>
                      <a:lumOff val="2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2" name="Freeform 13"/>
              <p:cNvSpPr>
                <a:spLocks noEditPoints="1"/>
              </p:cNvSpPr>
              <p:nvPr/>
            </p:nvSpPr>
            <p:spPr bwMode="auto">
              <a:xfrm>
                <a:off x="6942057" y="2124611"/>
                <a:ext cx="919304" cy="706001"/>
              </a:xfrm>
              <a:custGeom>
                <a:gdLst>
                  <a:gd fmla="*/ 181 w 256" name="T0"/>
                  <a:gd fmla="*/ 27 h 196" name="T1"/>
                  <a:gd fmla="*/ 156 w 256" name="T2"/>
                  <a:gd fmla="*/ 0 h 196" name="T3"/>
                  <a:gd fmla="*/ 75 w 256" name="T4"/>
                  <a:gd fmla="*/ 25 h 196" name="T5"/>
                  <a:gd fmla="*/ 25 w 256" name="T6"/>
                  <a:gd fmla="*/ 27 h 196" name="T7"/>
                  <a:gd fmla="*/ 0 w 256" name="T8"/>
                  <a:gd fmla="*/ 171 h 196" name="T9"/>
                  <a:gd fmla="*/ 231 w 256" name="T10"/>
                  <a:gd fmla="*/ 196 h 196" name="T11"/>
                  <a:gd fmla="*/ 256 w 256" name="T12"/>
                  <a:gd fmla="*/ 52 h 196" name="T13"/>
                  <a:gd fmla="*/ 91 w 256" name="T14"/>
                  <a:gd fmla="*/ 25 h 196" name="T15"/>
                  <a:gd fmla="*/ 156 w 256" name="T16"/>
                  <a:gd fmla="*/ 16 h 196" name="T17"/>
                  <a:gd fmla="*/ 165 w 256" name="T18"/>
                  <a:gd fmla="*/ 27 h 196" name="T19"/>
                  <a:gd fmla="*/ 91 w 256" name="T20"/>
                  <a:gd fmla="*/ 25 h 196" name="T21"/>
                  <a:gd fmla="*/ 231 w 256" name="T22"/>
                  <a:gd fmla="*/ 43 h 196" name="T23"/>
                  <a:gd fmla="*/ 240 w 256" name="T24"/>
                  <a:gd fmla="*/ 69 h 196" name="T25"/>
                  <a:gd fmla="*/ 227 w 256" name="T26"/>
                  <a:gd fmla="*/ 84 h 196" name="T27"/>
                  <a:gd fmla="*/ 148 w 256" name="T28"/>
                  <a:gd fmla="*/ 85 h 196" name="T29"/>
                  <a:gd fmla="*/ 90 w 256" name="T30"/>
                  <a:gd fmla="*/ 100 h 196" name="T31"/>
                  <a:gd fmla="*/ 16 w 256" name="T32"/>
                  <a:gd fmla="*/ 72 h 196" name="T33"/>
                  <a:gd fmla="*/ 25 w 256" name="T34"/>
                  <a:gd fmla="*/ 43 h 196" name="T35"/>
                  <a:gd fmla="*/ 155 w 256" name="T36"/>
                  <a:gd fmla="*/ 112 h 196" name="T37"/>
                  <a:gd fmla="*/ 108 w 256" name="T38"/>
                  <a:gd fmla="*/ 117 h 196" name="T39"/>
                  <a:gd fmla="*/ 101 w 256" name="T40"/>
                  <a:gd fmla="*/ 101 h 196" name="T41"/>
                  <a:gd fmla="*/ 148 w 256" name="T42"/>
                  <a:gd fmla="*/ 96 h 196" name="T43"/>
                  <a:gd fmla="*/ 231 w 256" name="T44"/>
                  <a:gd fmla="*/ 180 h 196" name="T45"/>
                  <a:gd fmla="*/ 16 w 256" name="T46"/>
                  <a:gd fmla="*/ 171 h 196" name="T47"/>
                  <a:gd fmla="*/ 27 w 256" name="T48"/>
                  <a:gd fmla="*/ 172 h 196" name="T49"/>
                  <a:gd fmla="*/ 183 w 256" name="T50"/>
                  <a:gd fmla="*/ 167 h 196" name="T51"/>
                  <a:gd fmla="*/ 27 w 256" name="T52"/>
                  <a:gd fmla="*/ 161 h 196" name="T53"/>
                  <a:gd fmla="*/ 16 w 256" name="T54"/>
                  <a:gd fmla="*/ 90 h 196" name="T55"/>
                  <a:gd fmla="*/ 25 w 256" name="T56"/>
                  <a:gd fmla="*/ 94 h 196" name="T57"/>
                  <a:gd fmla="*/ 90 w 256" name="T58"/>
                  <a:gd fmla="*/ 112 h 196" name="T59"/>
                  <a:gd fmla="*/ 148 w 256" name="T60"/>
                  <a:gd fmla="*/ 128 h 196" name="T61"/>
                  <a:gd fmla="*/ 166 w 256" name="T62"/>
                  <a:gd fmla="*/ 111 h 196" name="T63"/>
                  <a:gd fmla="*/ 231 w 256" name="T64"/>
                  <a:gd fmla="*/ 94 h 196" name="T65"/>
                  <a:gd fmla="*/ 240 w 256" name="T66"/>
                  <a:gd fmla="*/ 152 h 196" name="T67"/>
                  <a:gd fmla="*/ 203 w 256" name="T68"/>
                  <a:gd fmla="*/ 161 h 196" name="T69"/>
                  <a:gd fmla="*/ 203 w 256" name="T70"/>
                  <a:gd fmla="*/ 172 h 196" name="T71"/>
                  <a:gd fmla="*/ 240 w 256" name="T72"/>
                  <a:gd fmla="*/ 169 h 196" name="T73"/>
                  <a:gd fmla="*/ 231 w 256" name="T74"/>
                  <a:gd fmla="*/ 180 h 196"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96" w="256">
                    <a:moveTo>
                      <a:pt x="231" y="27"/>
                    </a:moveTo>
                    <a:cubicBezTo>
                      <a:pt x="181" y="27"/>
                      <a:pt x="181" y="27"/>
                      <a:pt x="181" y="27"/>
                    </a:cubicBezTo>
                    <a:cubicBezTo>
                      <a:pt x="181" y="25"/>
                      <a:pt x="181" y="25"/>
                      <a:pt x="181" y="25"/>
                    </a:cubicBezTo>
                    <a:cubicBezTo>
                      <a:pt x="181" y="12"/>
                      <a:pt x="170" y="0"/>
                      <a:pt x="156" y="0"/>
                    </a:cubicBezTo>
                    <a:cubicBezTo>
                      <a:pt x="100" y="0"/>
                      <a:pt x="100" y="0"/>
                      <a:pt x="100" y="0"/>
                    </a:cubicBezTo>
                    <a:cubicBezTo>
                      <a:pt x="86" y="0"/>
                      <a:pt x="75" y="12"/>
                      <a:pt x="75" y="25"/>
                    </a:cubicBezTo>
                    <a:cubicBezTo>
                      <a:pt x="75" y="27"/>
                      <a:pt x="75" y="27"/>
                      <a:pt x="75" y="27"/>
                    </a:cubicBezTo>
                    <a:cubicBezTo>
                      <a:pt x="25" y="27"/>
                      <a:pt x="25" y="27"/>
                      <a:pt x="25" y="27"/>
                    </a:cubicBezTo>
                    <a:cubicBezTo>
                      <a:pt x="11" y="27"/>
                      <a:pt x="0" y="38"/>
                      <a:pt x="0" y="52"/>
                    </a:cubicBezTo>
                    <a:cubicBezTo>
                      <a:pt x="0" y="171"/>
                      <a:pt x="0" y="171"/>
                      <a:pt x="0" y="171"/>
                    </a:cubicBezTo>
                    <a:cubicBezTo>
                      <a:pt x="0" y="185"/>
                      <a:pt x="11" y="196"/>
                      <a:pt x="25" y="196"/>
                    </a:cubicBezTo>
                    <a:cubicBezTo>
                      <a:pt x="231" y="196"/>
                      <a:pt x="231" y="196"/>
                      <a:pt x="231" y="196"/>
                    </a:cubicBezTo>
                    <a:cubicBezTo>
                      <a:pt x="245" y="196"/>
                      <a:pt x="256" y="185"/>
                      <a:pt x="256" y="171"/>
                    </a:cubicBezTo>
                    <a:cubicBezTo>
                      <a:pt x="256" y="52"/>
                      <a:pt x="256" y="52"/>
                      <a:pt x="256" y="52"/>
                    </a:cubicBezTo>
                    <a:cubicBezTo>
                      <a:pt x="256" y="38"/>
                      <a:pt x="245" y="27"/>
                      <a:pt x="231" y="27"/>
                    </a:cubicBezTo>
                    <a:close/>
                    <a:moveTo>
                      <a:pt x="91" y="25"/>
                    </a:moveTo>
                    <a:cubicBezTo>
                      <a:pt x="91" y="20"/>
                      <a:pt x="95" y="16"/>
                      <a:pt x="100" y="16"/>
                    </a:cubicBezTo>
                    <a:cubicBezTo>
                      <a:pt x="156" y="16"/>
                      <a:pt x="156" y="16"/>
                      <a:pt x="156" y="16"/>
                    </a:cubicBezTo>
                    <a:cubicBezTo>
                      <a:pt x="161" y="16"/>
                      <a:pt x="165" y="20"/>
                      <a:pt x="165" y="25"/>
                    </a:cubicBezTo>
                    <a:cubicBezTo>
                      <a:pt x="165" y="27"/>
                      <a:pt x="165" y="27"/>
                      <a:pt x="165" y="27"/>
                    </a:cubicBezTo>
                    <a:cubicBezTo>
                      <a:pt x="91" y="27"/>
                      <a:pt x="91" y="27"/>
                      <a:pt x="91" y="27"/>
                    </a:cubicBezTo>
                    <a:lnTo>
                      <a:pt x="91" y="25"/>
                    </a:lnTo>
                    <a:close/>
                    <a:moveTo>
                      <a:pt x="25" y="43"/>
                    </a:moveTo>
                    <a:cubicBezTo>
                      <a:pt x="231" y="43"/>
                      <a:pt x="231" y="43"/>
                      <a:pt x="231" y="43"/>
                    </a:cubicBezTo>
                    <a:cubicBezTo>
                      <a:pt x="236" y="43"/>
                      <a:pt x="240" y="47"/>
                      <a:pt x="240" y="52"/>
                    </a:cubicBezTo>
                    <a:cubicBezTo>
                      <a:pt x="240" y="69"/>
                      <a:pt x="240" y="69"/>
                      <a:pt x="240" y="69"/>
                    </a:cubicBezTo>
                    <a:cubicBezTo>
                      <a:pt x="240" y="69"/>
                      <a:pt x="240" y="70"/>
                      <a:pt x="240" y="70"/>
                    </a:cubicBezTo>
                    <a:cubicBezTo>
                      <a:pt x="240" y="75"/>
                      <a:pt x="238" y="80"/>
                      <a:pt x="227" y="84"/>
                    </a:cubicBezTo>
                    <a:cubicBezTo>
                      <a:pt x="166" y="100"/>
                      <a:pt x="166" y="100"/>
                      <a:pt x="166" y="100"/>
                    </a:cubicBezTo>
                    <a:cubicBezTo>
                      <a:pt x="165" y="91"/>
                      <a:pt x="157" y="85"/>
                      <a:pt x="148" y="85"/>
                    </a:cubicBezTo>
                    <a:cubicBezTo>
                      <a:pt x="108" y="85"/>
                      <a:pt x="108" y="85"/>
                      <a:pt x="108" y="85"/>
                    </a:cubicBezTo>
                    <a:cubicBezTo>
                      <a:pt x="99" y="85"/>
                      <a:pt x="91" y="91"/>
                      <a:pt x="90" y="100"/>
                    </a:cubicBezTo>
                    <a:cubicBezTo>
                      <a:pt x="28" y="84"/>
                      <a:pt x="28" y="84"/>
                      <a:pt x="28" y="84"/>
                    </a:cubicBezTo>
                    <a:cubicBezTo>
                      <a:pt x="19" y="81"/>
                      <a:pt x="16" y="76"/>
                      <a:pt x="16" y="72"/>
                    </a:cubicBezTo>
                    <a:cubicBezTo>
                      <a:pt x="16" y="52"/>
                      <a:pt x="16" y="52"/>
                      <a:pt x="16" y="52"/>
                    </a:cubicBezTo>
                    <a:cubicBezTo>
                      <a:pt x="16" y="47"/>
                      <a:pt x="20" y="43"/>
                      <a:pt x="25" y="43"/>
                    </a:cubicBezTo>
                    <a:close/>
                    <a:moveTo>
                      <a:pt x="155" y="101"/>
                    </a:moveTo>
                    <a:cubicBezTo>
                      <a:pt x="155" y="112"/>
                      <a:pt x="155" y="112"/>
                      <a:pt x="155" y="112"/>
                    </a:cubicBezTo>
                    <a:cubicBezTo>
                      <a:pt x="155" y="115"/>
                      <a:pt x="152" y="117"/>
                      <a:pt x="148" y="117"/>
                    </a:cubicBezTo>
                    <a:cubicBezTo>
                      <a:pt x="108" y="117"/>
                      <a:pt x="108" y="117"/>
                      <a:pt x="108" y="117"/>
                    </a:cubicBezTo>
                    <a:cubicBezTo>
                      <a:pt x="104" y="117"/>
                      <a:pt x="101" y="115"/>
                      <a:pt x="101" y="112"/>
                    </a:cubicBezTo>
                    <a:cubicBezTo>
                      <a:pt x="101" y="101"/>
                      <a:pt x="101" y="101"/>
                      <a:pt x="101" y="101"/>
                    </a:cubicBezTo>
                    <a:cubicBezTo>
                      <a:pt x="101" y="98"/>
                      <a:pt x="104" y="96"/>
                      <a:pt x="108" y="96"/>
                    </a:cubicBezTo>
                    <a:cubicBezTo>
                      <a:pt x="148" y="96"/>
                      <a:pt x="148" y="96"/>
                      <a:pt x="148" y="96"/>
                    </a:cubicBezTo>
                    <a:cubicBezTo>
                      <a:pt x="152" y="96"/>
                      <a:pt x="155" y="98"/>
                      <a:pt x="155" y="101"/>
                    </a:cubicBezTo>
                    <a:close/>
                    <a:moveTo>
                      <a:pt x="231" y="180"/>
                    </a:moveTo>
                    <a:cubicBezTo>
                      <a:pt x="25" y="180"/>
                      <a:pt x="25" y="180"/>
                      <a:pt x="25" y="180"/>
                    </a:cubicBezTo>
                    <a:cubicBezTo>
                      <a:pt x="20" y="180"/>
                      <a:pt x="16" y="176"/>
                      <a:pt x="16" y="171"/>
                    </a:cubicBezTo>
                    <a:cubicBezTo>
                      <a:pt x="16" y="169"/>
                      <a:pt x="16" y="169"/>
                      <a:pt x="16" y="169"/>
                    </a:cubicBezTo>
                    <a:cubicBezTo>
                      <a:pt x="19" y="171"/>
                      <a:pt x="23" y="172"/>
                      <a:pt x="27" y="172"/>
                    </a:cubicBezTo>
                    <a:cubicBezTo>
                      <a:pt x="177" y="172"/>
                      <a:pt x="177" y="172"/>
                      <a:pt x="177" y="172"/>
                    </a:cubicBezTo>
                    <a:cubicBezTo>
                      <a:pt x="180" y="172"/>
                      <a:pt x="183" y="169"/>
                      <a:pt x="183" y="167"/>
                    </a:cubicBezTo>
                    <a:cubicBezTo>
                      <a:pt x="183" y="164"/>
                      <a:pt x="180" y="161"/>
                      <a:pt x="177" y="161"/>
                    </a:cubicBezTo>
                    <a:cubicBezTo>
                      <a:pt x="27" y="161"/>
                      <a:pt x="27" y="161"/>
                      <a:pt x="27" y="161"/>
                    </a:cubicBezTo>
                    <a:cubicBezTo>
                      <a:pt x="22" y="161"/>
                      <a:pt x="17" y="157"/>
                      <a:pt x="16" y="152"/>
                    </a:cubicBezTo>
                    <a:cubicBezTo>
                      <a:pt x="16" y="90"/>
                      <a:pt x="16" y="90"/>
                      <a:pt x="16" y="90"/>
                    </a:cubicBezTo>
                    <a:cubicBezTo>
                      <a:pt x="18" y="91"/>
                      <a:pt x="21" y="93"/>
                      <a:pt x="25" y="94"/>
                    </a:cubicBezTo>
                    <a:cubicBezTo>
                      <a:pt x="25" y="94"/>
                      <a:pt x="25" y="94"/>
                      <a:pt x="25" y="94"/>
                    </a:cubicBezTo>
                    <a:cubicBezTo>
                      <a:pt x="90" y="111"/>
                      <a:pt x="90" y="111"/>
                      <a:pt x="90" y="111"/>
                    </a:cubicBezTo>
                    <a:cubicBezTo>
                      <a:pt x="90" y="112"/>
                      <a:pt x="90" y="112"/>
                      <a:pt x="90" y="112"/>
                    </a:cubicBezTo>
                    <a:cubicBezTo>
                      <a:pt x="90" y="121"/>
                      <a:pt x="98" y="128"/>
                      <a:pt x="108" y="128"/>
                    </a:cubicBezTo>
                    <a:cubicBezTo>
                      <a:pt x="148" y="128"/>
                      <a:pt x="148" y="128"/>
                      <a:pt x="148" y="128"/>
                    </a:cubicBezTo>
                    <a:cubicBezTo>
                      <a:pt x="158" y="128"/>
                      <a:pt x="166" y="121"/>
                      <a:pt x="166" y="112"/>
                    </a:cubicBezTo>
                    <a:cubicBezTo>
                      <a:pt x="166" y="111"/>
                      <a:pt x="166" y="111"/>
                      <a:pt x="166" y="111"/>
                    </a:cubicBezTo>
                    <a:cubicBezTo>
                      <a:pt x="230" y="94"/>
                      <a:pt x="230" y="94"/>
                      <a:pt x="230" y="94"/>
                    </a:cubicBezTo>
                    <a:cubicBezTo>
                      <a:pt x="230" y="94"/>
                      <a:pt x="231" y="94"/>
                      <a:pt x="231" y="94"/>
                    </a:cubicBezTo>
                    <a:cubicBezTo>
                      <a:pt x="234" y="93"/>
                      <a:pt x="237" y="91"/>
                      <a:pt x="240" y="90"/>
                    </a:cubicBezTo>
                    <a:cubicBezTo>
                      <a:pt x="240" y="152"/>
                      <a:pt x="240" y="152"/>
                      <a:pt x="240" y="152"/>
                    </a:cubicBezTo>
                    <a:cubicBezTo>
                      <a:pt x="239" y="157"/>
                      <a:pt x="234" y="161"/>
                      <a:pt x="229" y="161"/>
                    </a:cubicBezTo>
                    <a:cubicBezTo>
                      <a:pt x="203" y="161"/>
                      <a:pt x="203" y="161"/>
                      <a:pt x="203" y="161"/>
                    </a:cubicBezTo>
                    <a:cubicBezTo>
                      <a:pt x="200" y="161"/>
                      <a:pt x="198" y="164"/>
                      <a:pt x="198" y="167"/>
                    </a:cubicBezTo>
                    <a:cubicBezTo>
                      <a:pt x="198" y="169"/>
                      <a:pt x="200" y="172"/>
                      <a:pt x="203" y="172"/>
                    </a:cubicBezTo>
                    <a:cubicBezTo>
                      <a:pt x="229" y="172"/>
                      <a:pt x="229" y="172"/>
                      <a:pt x="229" y="172"/>
                    </a:cubicBezTo>
                    <a:cubicBezTo>
                      <a:pt x="233" y="172"/>
                      <a:pt x="237" y="171"/>
                      <a:pt x="240" y="169"/>
                    </a:cubicBezTo>
                    <a:cubicBezTo>
                      <a:pt x="240" y="171"/>
                      <a:pt x="240" y="171"/>
                      <a:pt x="240" y="171"/>
                    </a:cubicBezTo>
                    <a:cubicBezTo>
                      <a:pt x="240" y="176"/>
                      <a:pt x="236" y="180"/>
                      <a:pt x="231" y="180"/>
                    </a:cubicBezTo>
                    <a:close/>
                  </a:path>
                </a:pathLst>
              </a:custGeom>
              <a:solidFill>
                <a:schemeClr val="bg1"/>
              </a:solidFill>
              <a:ln>
                <a:noFill/>
              </a:ln>
              <a:effectLst/>
            </p:spPr>
            <p:txBody>
              <a:bodyPr anchor="t" anchorCtr="0" bIns="45720" compatLnSpc="1" lIns="91440" numCol="1" rIns="91440" tIns="45720" vert="horz" wrap="square"/>
              <a:lstStyle/>
              <a:p>
                <a:endParaRPr altLang="en-US" lang="zh-CN">
                  <a:solidFill>
                    <a:prstClr val="black">
                      <a:lumMod val="75000"/>
                      <a:lumOff val="2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3" name="文本框 50"/>
              <p:cNvSpPr txBox="1">
                <a:spLocks noChangeArrowheads="1"/>
              </p:cNvSpPr>
              <p:nvPr/>
            </p:nvSpPr>
            <p:spPr bwMode="auto">
              <a:xfrm>
                <a:off x="6682592" y="3590665"/>
                <a:ext cx="1438232"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r>
                  <a:rPr altLang="en-US" lang="zh-CN" sz="2000">
                    <a:solidFill>
                      <a:schemeClr val="accent1"/>
                    </a:solidFill>
                    <a:latin charset="-122" panose="020b0503020204020204" pitchFamily="34" typeface="微软雅黑"/>
                    <a:ea charset="-122" panose="020b0503020204020204" pitchFamily="34" typeface="微软雅黑"/>
                    <a:sym charset="-122" panose="02010601030101010101" pitchFamily="2" typeface="FZHei-B01S"/>
                  </a:rPr>
                  <a:t>您的标题</a:t>
                </a:r>
              </a:p>
            </p:txBody>
          </p:sp>
          <p:sp>
            <p:nvSpPr>
              <p:cNvPr id="24" name="文本框 23"/>
              <p:cNvSpPr txBox="1"/>
              <p:nvPr/>
            </p:nvSpPr>
            <p:spPr>
              <a:xfrm>
                <a:off x="6241436" y="4127568"/>
                <a:ext cx="2320544" cy="1042416"/>
              </a:xfrm>
              <a:prstGeom prst="rect">
                <a:avLst/>
              </a:prstGeom>
              <a:noFill/>
            </p:spPr>
            <p:txBody>
              <a:bodyPr rtlCol="0" wrap="square">
                <a:spAutoFit/>
              </a:bodyPr>
              <a:lstStyle/>
              <a:p>
                <a:pPr algn="ctr">
                  <a:lnSpc>
                    <a:spcPct val="130000"/>
                  </a:lnSpc>
                </a:pPr>
                <a:r>
                  <a:rPr altLang="en-US" lang="zh-CN" sz="1200">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grpSp>
      </p:grpSp>
      <p:grpSp>
        <p:nvGrpSpPr>
          <p:cNvPr id="36" name="组合 35">
            <a:extLst>
              <a:ext uri="{FF2B5EF4-FFF2-40B4-BE49-F238E27FC236}">
                <a16:creationId xmlns:a16="http://schemas.microsoft.com/office/drawing/2014/main" id="{78AE94C0-E5F0-47FE-B287-5DBB59C021BF}"/>
              </a:ext>
            </a:extLst>
          </p:cNvPr>
          <p:cNvGrpSpPr/>
          <p:nvPr/>
        </p:nvGrpSpPr>
        <p:grpSpPr>
          <a:xfrm>
            <a:off x="3528333" y="2866600"/>
            <a:ext cx="7746365" cy="3291329"/>
            <a:chOff x="3528333" y="2866600"/>
            <a:chExt cx="7746365" cy="3291329"/>
          </a:xfrm>
        </p:grpSpPr>
        <p:grpSp>
          <p:nvGrpSpPr>
            <p:cNvPr id="15" name="组合 14"/>
            <p:cNvGrpSpPr/>
            <p:nvPr/>
          </p:nvGrpSpPr>
          <p:grpSpPr>
            <a:xfrm>
              <a:off x="3528333" y="2866600"/>
              <a:ext cx="2526148" cy="3291329"/>
              <a:chOff x="3528333" y="2295100"/>
              <a:chExt cx="2526148" cy="3291329"/>
            </a:xfrm>
          </p:grpSpPr>
          <p:sp>
            <p:nvSpPr>
              <p:cNvPr id="16" name="矩形 58"/>
              <p:cNvSpPr>
                <a:spLocks noChangeArrowheads="1"/>
              </p:cNvSpPr>
              <p:nvPr/>
            </p:nvSpPr>
            <p:spPr bwMode="auto">
              <a:xfrm>
                <a:off x="3528333" y="2295100"/>
                <a:ext cx="2526148" cy="1133900"/>
              </a:xfrm>
              <a:prstGeom prst="rect">
                <a:avLst/>
              </a:prstGeom>
              <a:solidFill>
                <a:schemeClr val="accent2"/>
              </a:solidFill>
              <a:ln>
                <a:noFill/>
              </a:ln>
              <a:effectLst>
                <a:outerShdw algn="ctr" blurRad="63500" rotWithShape="0">
                  <a:prstClr val="black">
                    <a:alpha val="40000"/>
                  </a:prstClr>
                </a:outerShdw>
              </a:effec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endParaRPr altLang="en-US" lang="zh-CN">
                  <a:solidFill>
                    <a:prstClr val="black">
                      <a:lumMod val="75000"/>
                      <a:lumOff val="2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7" name="Freeform 9"/>
              <p:cNvSpPr>
                <a:spLocks noEditPoints="1"/>
              </p:cNvSpPr>
              <p:nvPr/>
            </p:nvSpPr>
            <p:spPr bwMode="auto">
              <a:xfrm>
                <a:off x="4353310" y="2611314"/>
                <a:ext cx="876195" cy="545125"/>
              </a:xfrm>
              <a:custGeom>
                <a:gdLst>
                  <a:gd fmla="*/ 253 w 257" name="T0"/>
                  <a:gd fmla="*/ 41 h 159" name="T1"/>
                  <a:gd fmla="*/ 224 w 257" name="T2"/>
                  <a:gd fmla="*/ 24 h 159" name="T3"/>
                  <a:gd fmla="*/ 220 w 257" name="T4"/>
                  <a:gd fmla="*/ 25 h 159" name="T5"/>
                  <a:gd fmla="*/ 220 w 257" name="T6"/>
                  <a:gd fmla="*/ 12 h 159" name="T7"/>
                  <a:gd fmla="*/ 220 w 257" name="T8"/>
                  <a:gd fmla="*/ 8 h 159" name="T9"/>
                  <a:gd fmla="*/ 212 w 257" name="T10"/>
                  <a:gd fmla="*/ 0 h 159" name="T11"/>
                  <a:gd fmla="*/ 8 w 257" name="T12"/>
                  <a:gd fmla="*/ 0 h 159" name="T13"/>
                  <a:gd fmla="*/ 0 w 257" name="T14"/>
                  <a:gd fmla="*/ 8 h 159" name="T15"/>
                  <a:gd fmla="*/ 0 w 257" name="T16"/>
                  <a:gd fmla="*/ 12 h 159" name="T17"/>
                  <a:gd fmla="*/ 51 w 257" name="T18"/>
                  <a:gd fmla="*/ 134 h 159" name="T19"/>
                  <a:gd fmla="*/ 51 w 257" name="T20"/>
                  <a:gd fmla="*/ 151 h 159" name="T21"/>
                  <a:gd fmla="*/ 59 w 257" name="T22"/>
                  <a:gd fmla="*/ 159 h 159" name="T23"/>
                  <a:gd fmla="*/ 161 w 257" name="T24"/>
                  <a:gd fmla="*/ 159 h 159" name="T25"/>
                  <a:gd fmla="*/ 169 w 257" name="T26"/>
                  <a:gd fmla="*/ 151 h 159" name="T27"/>
                  <a:gd fmla="*/ 169 w 257" name="T28"/>
                  <a:gd fmla="*/ 134 h 159" name="T29"/>
                  <a:gd fmla="*/ 195 w 257" name="T30"/>
                  <a:gd fmla="*/ 114 h 159" name="T31"/>
                  <a:gd fmla="*/ 252 w 257" name="T32"/>
                  <a:gd fmla="*/ 73 h 159" name="T33"/>
                  <a:gd fmla="*/ 253 w 257" name="T34"/>
                  <a:gd fmla="*/ 41 h 159" name="T35"/>
                  <a:gd fmla="*/ 158 w 257" name="T36"/>
                  <a:gd fmla="*/ 121 h 159" name="T37"/>
                  <a:gd fmla="*/ 157 w 257" name="T38"/>
                  <a:gd fmla="*/ 122 h 159" name="T39"/>
                  <a:gd fmla="*/ 146 w 257" name="T40"/>
                  <a:gd fmla="*/ 122 h 159" name="T41"/>
                  <a:gd fmla="*/ 141 w 257" name="T42"/>
                  <a:gd fmla="*/ 127 h 159" name="T43"/>
                  <a:gd fmla="*/ 146 w 257" name="T44"/>
                  <a:gd fmla="*/ 132 h 159" name="T45"/>
                  <a:gd fmla="*/ 153 w 257" name="T46"/>
                  <a:gd fmla="*/ 132 h 159" name="T47"/>
                  <a:gd fmla="*/ 153 w 257" name="T48"/>
                  <a:gd fmla="*/ 143 h 159" name="T49"/>
                  <a:gd fmla="*/ 67 w 257" name="T50"/>
                  <a:gd fmla="*/ 143 h 159" name="T51"/>
                  <a:gd fmla="*/ 67 w 257" name="T52"/>
                  <a:gd fmla="*/ 132 h 159" name="T53"/>
                  <a:gd fmla="*/ 119 w 257" name="T54"/>
                  <a:gd fmla="*/ 132 h 159" name="T55"/>
                  <a:gd fmla="*/ 125 w 257" name="T56"/>
                  <a:gd fmla="*/ 127 h 159" name="T57"/>
                  <a:gd fmla="*/ 119 w 257" name="T58"/>
                  <a:gd fmla="*/ 122 h 159" name="T59"/>
                  <a:gd fmla="*/ 63 w 257" name="T60"/>
                  <a:gd fmla="*/ 122 h 159" name="T61"/>
                  <a:gd fmla="*/ 62 w 257" name="T62"/>
                  <a:gd fmla="*/ 121 h 159" name="T63"/>
                  <a:gd fmla="*/ 16 w 257" name="T64"/>
                  <a:gd fmla="*/ 39 h 159" name="T65"/>
                  <a:gd fmla="*/ 145 w 257" name="T66"/>
                  <a:gd fmla="*/ 39 h 159" name="T67"/>
                  <a:gd fmla="*/ 150 w 257" name="T68"/>
                  <a:gd fmla="*/ 34 h 159" name="T69"/>
                  <a:gd fmla="*/ 145 w 257" name="T70"/>
                  <a:gd fmla="*/ 28 h 159" name="T71"/>
                  <a:gd fmla="*/ 16 w 257" name="T72"/>
                  <a:gd fmla="*/ 28 h 159" name="T73"/>
                  <a:gd fmla="*/ 16 w 257" name="T74"/>
                  <a:gd fmla="*/ 16 h 159" name="T75"/>
                  <a:gd fmla="*/ 204 w 257" name="T76"/>
                  <a:gd fmla="*/ 16 h 159" name="T77"/>
                  <a:gd fmla="*/ 204 w 257" name="T78"/>
                  <a:gd fmla="*/ 28 h 159" name="T79"/>
                  <a:gd fmla="*/ 174 w 257" name="T80"/>
                  <a:gd fmla="*/ 28 h 159" name="T81"/>
                  <a:gd fmla="*/ 169 w 257" name="T82"/>
                  <a:gd fmla="*/ 34 h 159" name="T83"/>
                  <a:gd fmla="*/ 174 w 257" name="T84"/>
                  <a:gd fmla="*/ 39 h 159" name="T85"/>
                  <a:gd fmla="*/ 203 w 257" name="T86"/>
                  <a:gd fmla="*/ 39 h 159" name="T87"/>
                  <a:gd fmla="*/ 158 w 257" name="T88"/>
                  <a:gd fmla="*/ 121 h 159" name="T89"/>
                  <a:gd fmla="*/ 238 w 257" name="T90"/>
                  <a:gd fmla="*/ 66 h 159" name="T91"/>
                  <a:gd fmla="*/ 211 w 257" name="T92"/>
                  <a:gd fmla="*/ 90 h 159" name="T93"/>
                  <a:gd fmla="*/ 220 w 257" name="T94"/>
                  <a:gd fmla="*/ 41 h 159" name="T95"/>
                  <a:gd fmla="*/ 224 w 257" name="T96"/>
                  <a:gd fmla="*/ 40 h 159" name="T97"/>
                  <a:gd fmla="*/ 238 w 257" name="T98"/>
                  <a:gd fmla="*/ 48 h 159" name="T99"/>
                  <a:gd fmla="*/ 238 w 257" name="T100"/>
                  <a:gd fmla="*/ 66 h 159"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159" w="257">
                    <a:moveTo>
                      <a:pt x="253" y="41"/>
                    </a:moveTo>
                    <a:cubicBezTo>
                      <a:pt x="248" y="31"/>
                      <a:pt x="237" y="24"/>
                      <a:pt x="224" y="24"/>
                    </a:cubicBezTo>
                    <a:cubicBezTo>
                      <a:pt x="223" y="24"/>
                      <a:pt x="221" y="24"/>
                      <a:pt x="220" y="25"/>
                    </a:cubicBezTo>
                    <a:cubicBezTo>
                      <a:pt x="220" y="20"/>
                      <a:pt x="220" y="16"/>
                      <a:pt x="220" y="12"/>
                    </a:cubicBezTo>
                    <a:cubicBezTo>
                      <a:pt x="220" y="8"/>
                      <a:pt x="220" y="8"/>
                      <a:pt x="220" y="8"/>
                    </a:cubicBezTo>
                    <a:cubicBezTo>
                      <a:pt x="220" y="3"/>
                      <a:pt x="216" y="0"/>
                      <a:pt x="212" y="0"/>
                    </a:cubicBezTo>
                    <a:cubicBezTo>
                      <a:pt x="8" y="0"/>
                      <a:pt x="8" y="0"/>
                      <a:pt x="8" y="0"/>
                    </a:cubicBezTo>
                    <a:cubicBezTo>
                      <a:pt x="4" y="0"/>
                      <a:pt x="0" y="3"/>
                      <a:pt x="0" y="8"/>
                    </a:cubicBezTo>
                    <a:cubicBezTo>
                      <a:pt x="0" y="12"/>
                      <a:pt x="0" y="12"/>
                      <a:pt x="0" y="12"/>
                    </a:cubicBezTo>
                    <a:cubicBezTo>
                      <a:pt x="0" y="57"/>
                      <a:pt x="0" y="108"/>
                      <a:pt x="51" y="134"/>
                    </a:cubicBezTo>
                    <a:cubicBezTo>
                      <a:pt x="51" y="151"/>
                      <a:pt x="51" y="151"/>
                      <a:pt x="51" y="151"/>
                    </a:cubicBezTo>
                    <a:cubicBezTo>
                      <a:pt x="51" y="155"/>
                      <a:pt x="54" y="159"/>
                      <a:pt x="59" y="159"/>
                    </a:cubicBezTo>
                    <a:cubicBezTo>
                      <a:pt x="161" y="159"/>
                      <a:pt x="161" y="159"/>
                      <a:pt x="161" y="159"/>
                    </a:cubicBezTo>
                    <a:cubicBezTo>
                      <a:pt x="165" y="159"/>
                      <a:pt x="169" y="155"/>
                      <a:pt x="169" y="151"/>
                    </a:cubicBezTo>
                    <a:cubicBezTo>
                      <a:pt x="169" y="134"/>
                      <a:pt x="169" y="134"/>
                      <a:pt x="169" y="134"/>
                    </a:cubicBezTo>
                    <a:cubicBezTo>
                      <a:pt x="180" y="128"/>
                      <a:pt x="189" y="121"/>
                      <a:pt x="195" y="114"/>
                    </a:cubicBezTo>
                    <a:cubicBezTo>
                      <a:pt x="225" y="104"/>
                      <a:pt x="245" y="91"/>
                      <a:pt x="252" y="73"/>
                    </a:cubicBezTo>
                    <a:cubicBezTo>
                      <a:pt x="257" y="62"/>
                      <a:pt x="257" y="50"/>
                      <a:pt x="253" y="41"/>
                    </a:cubicBezTo>
                    <a:close/>
                    <a:moveTo>
                      <a:pt x="158" y="121"/>
                    </a:moveTo>
                    <a:cubicBezTo>
                      <a:pt x="157" y="121"/>
                      <a:pt x="157" y="122"/>
                      <a:pt x="157" y="122"/>
                    </a:cubicBezTo>
                    <a:cubicBezTo>
                      <a:pt x="146" y="122"/>
                      <a:pt x="146" y="122"/>
                      <a:pt x="146" y="122"/>
                    </a:cubicBezTo>
                    <a:cubicBezTo>
                      <a:pt x="143" y="122"/>
                      <a:pt x="141" y="124"/>
                      <a:pt x="141" y="127"/>
                    </a:cubicBezTo>
                    <a:cubicBezTo>
                      <a:pt x="141" y="130"/>
                      <a:pt x="143" y="132"/>
                      <a:pt x="146" y="132"/>
                    </a:cubicBezTo>
                    <a:cubicBezTo>
                      <a:pt x="153" y="132"/>
                      <a:pt x="153" y="132"/>
                      <a:pt x="153" y="132"/>
                    </a:cubicBezTo>
                    <a:cubicBezTo>
                      <a:pt x="153" y="143"/>
                      <a:pt x="153" y="143"/>
                      <a:pt x="153" y="143"/>
                    </a:cubicBezTo>
                    <a:cubicBezTo>
                      <a:pt x="67" y="143"/>
                      <a:pt x="67" y="143"/>
                      <a:pt x="67" y="143"/>
                    </a:cubicBezTo>
                    <a:cubicBezTo>
                      <a:pt x="67" y="132"/>
                      <a:pt x="67" y="132"/>
                      <a:pt x="67" y="132"/>
                    </a:cubicBezTo>
                    <a:cubicBezTo>
                      <a:pt x="119" y="132"/>
                      <a:pt x="119" y="132"/>
                      <a:pt x="119" y="132"/>
                    </a:cubicBezTo>
                    <a:cubicBezTo>
                      <a:pt x="122" y="132"/>
                      <a:pt x="125" y="130"/>
                      <a:pt x="125" y="127"/>
                    </a:cubicBezTo>
                    <a:cubicBezTo>
                      <a:pt x="125" y="124"/>
                      <a:pt x="122" y="122"/>
                      <a:pt x="119" y="122"/>
                    </a:cubicBezTo>
                    <a:cubicBezTo>
                      <a:pt x="63" y="122"/>
                      <a:pt x="63" y="122"/>
                      <a:pt x="63" y="122"/>
                    </a:cubicBezTo>
                    <a:cubicBezTo>
                      <a:pt x="63" y="122"/>
                      <a:pt x="62" y="121"/>
                      <a:pt x="62" y="121"/>
                    </a:cubicBezTo>
                    <a:cubicBezTo>
                      <a:pt x="25" y="105"/>
                      <a:pt x="18" y="74"/>
                      <a:pt x="16" y="39"/>
                    </a:cubicBezTo>
                    <a:cubicBezTo>
                      <a:pt x="145" y="39"/>
                      <a:pt x="145" y="39"/>
                      <a:pt x="145" y="39"/>
                    </a:cubicBezTo>
                    <a:cubicBezTo>
                      <a:pt x="148" y="39"/>
                      <a:pt x="150" y="37"/>
                      <a:pt x="150" y="34"/>
                    </a:cubicBezTo>
                    <a:cubicBezTo>
                      <a:pt x="150" y="31"/>
                      <a:pt x="148" y="28"/>
                      <a:pt x="145" y="28"/>
                    </a:cubicBezTo>
                    <a:cubicBezTo>
                      <a:pt x="16" y="28"/>
                      <a:pt x="16" y="28"/>
                      <a:pt x="16" y="28"/>
                    </a:cubicBezTo>
                    <a:cubicBezTo>
                      <a:pt x="16" y="24"/>
                      <a:pt x="16" y="20"/>
                      <a:pt x="16" y="16"/>
                    </a:cubicBezTo>
                    <a:cubicBezTo>
                      <a:pt x="204" y="16"/>
                      <a:pt x="204" y="16"/>
                      <a:pt x="204" y="16"/>
                    </a:cubicBezTo>
                    <a:cubicBezTo>
                      <a:pt x="204" y="20"/>
                      <a:pt x="204" y="24"/>
                      <a:pt x="204" y="28"/>
                    </a:cubicBezTo>
                    <a:cubicBezTo>
                      <a:pt x="174" y="28"/>
                      <a:pt x="174" y="28"/>
                      <a:pt x="174" y="28"/>
                    </a:cubicBezTo>
                    <a:cubicBezTo>
                      <a:pt x="171" y="28"/>
                      <a:pt x="169" y="31"/>
                      <a:pt x="169" y="34"/>
                    </a:cubicBezTo>
                    <a:cubicBezTo>
                      <a:pt x="169" y="37"/>
                      <a:pt x="171" y="39"/>
                      <a:pt x="174" y="39"/>
                    </a:cubicBezTo>
                    <a:cubicBezTo>
                      <a:pt x="203" y="39"/>
                      <a:pt x="203" y="39"/>
                      <a:pt x="203" y="39"/>
                    </a:cubicBezTo>
                    <a:cubicBezTo>
                      <a:pt x="202" y="74"/>
                      <a:pt x="195" y="105"/>
                      <a:pt x="158" y="121"/>
                    </a:cubicBezTo>
                    <a:close/>
                    <a:moveTo>
                      <a:pt x="238" y="66"/>
                    </a:moveTo>
                    <a:cubicBezTo>
                      <a:pt x="235" y="73"/>
                      <a:pt x="228" y="82"/>
                      <a:pt x="211" y="90"/>
                    </a:cubicBezTo>
                    <a:cubicBezTo>
                      <a:pt x="218" y="74"/>
                      <a:pt x="219" y="57"/>
                      <a:pt x="220" y="41"/>
                    </a:cubicBezTo>
                    <a:cubicBezTo>
                      <a:pt x="221" y="40"/>
                      <a:pt x="223" y="40"/>
                      <a:pt x="224" y="40"/>
                    </a:cubicBezTo>
                    <a:cubicBezTo>
                      <a:pt x="234" y="40"/>
                      <a:pt x="237" y="46"/>
                      <a:pt x="238" y="48"/>
                    </a:cubicBezTo>
                    <a:cubicBezTo>
                      <a:pt x="240" y="52"/>
                      <a:pt x="241" y="59"/>
                      <a:pt x="238" y="66"/>
                    </a:cubicBezTo>
                    <a:close/>
                  </a:path>
                </a:pathLst>
              </a:custGeom>
              <a:solidFill>
                <a:schemeClr val="bg1"/>
              </a:solidFill>
              <a:ln>
                <a:noFill/>
              </a:ln>
              <a:effectLst/>
            </p:spPr>
            <p:txBody>
              <a:bodyPr anchor="t" anchorCtr="0" bIns="45720" compatLnSpc="1" lIns="91440" numCol="1" rIns="91440" tIns="45720" vert="horz" wrap="square"/>
              <a:lstStyle/>
              <a:p>
                <a:endParaRPr altLang="en-US" lang="zh-CN">
                  <a:solidFill>
                    <a:prstClr val="black">
                      <a:lumMod val="75000"/>
                      <a:lumOff val="2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8" name="文本框 50"/>
              <p:cNvSpPr txBox="1">
                <a:spLocks noChangeArrowheads="1"/>
              </p:cNvSpPr>
              <p:nvPr/>
            </p:nvSpPr>
            <p:spPr bwMode="auto">
              <a:xfrm>
                <a:off x="4072291" y="3996929"/>
                <a:ext cx="1438232"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r>
                  <a:rPr altLang="en-US" lang="zh-CN" sz="2000">
                    <a:solidFill>
                      <a:schemeClr val="accent2"/>
                    </a:solidFill>
                    <a:latin charset="-122" panose="020b0503020204020204" pitchFamily="34" typeface="微软雅黑"/>
                    <a:ea charset="-122" panose="020b0503020204020204" pitchFamily="34" typeface="微软雅黑"/>
                    <a:sym charset="-122" panose="02010601030101010101" pitchFamily="2" typeface="FZHei-B01S"/>
                  </a:rPr>
                  <a:t>您的标题</a:t>
                </a:r>
              </a:p>
            </p:txBody>
          </p:sp>
          <p:sp>
            <p:nvSpPr>
              <p:cNvPr id="19" name="文本框 18"/>
              <p:cNvSpPr txBox="1"/>
              <p:nvPr/>
            </p:nvSpPr>
            <p:spPr>
              <a:xfrm>
                <a:off x="3631135" y="4533833"/>
                <a:ext cx="2320544" cy="1042416"/>
              </a:xfrm>
              <a:prstGeom prst="rect">
                <a:avLst/>
              </a:prstGeom>
              <a:noFill/>
            </p:spPr>
            <p:txBody>
              <a:bodyPr rtlCol="0" wrap="square">
                <a:spAutoFit/>
              </a:bodyPr>
              <a:lstStyle/>
              <a:p>
                <a:pPr algn="ctr">
                  <a:lnSpc>
                    <a:spcPct val="130000"/>
                  </a:lnSpc>
                </a:pPr>
                <a:r>
                  <a:rPr altLang="en-US" lang="zh-CN" sz="1200">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grpSp>
        <p:grpSp>
          <p:nvGrpSpPr>
            <p:cNvPr id="25" name="组合 24"/>
            <p:cNvGrpSpPr/>
            <p:nvPr/>
          </p:nvGrpSpPr>
          <p:grpSpPr>
            <a:xfrm>
              <a:off x="8746704" y="2866600"/>
              <a:ext cx="2527994" cy="3291329"/>
              <a:chOff x="8746704" y="2295100"/>
              <a:chExt cx="2527994" cy="3291329"/>
            </a:xfrm>
          </p:grpSpPr>
          <p:sp>
            <p:nvSpPr>
              <p:cNvPr id="26" name="矩形 68"/>
              <p:cNvSpPr>
                <a:spLocks noChangeArrowheads="1"/>
              </p:cNvSpPr>
              <p:nvPr/>
            </p:nvSpPr>
            <p:spPr bwMode="auto">
              <a:xfrm>
                <a:off x="8746704" y="2295100"/>
                <a:ext cx="2527994" cy="1133900"/>
              </a:xfrm>
              <a:prstGeom prst="rect">
                <a:avLst/>
              </a:prstGeom>
              <a:solidFill>
                <a:schemeClr val="accent2"/>
              </a:solidFill>
              <a:ln>
                <a:noFill/>
              </a:ln>
              <a:effectLst>
                <a:outerShdw algn="ctr" blurRad="63500" rotWithShape="0">
                  <a:prstClr val="black">
                    <a:alpha val="40000"/>
                  </a:prstClr>
                </a:outerShdw>
              </a:effec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endParaRPr altLang="en-US" lang="zh-CN">
                  <a:solidFill>
                    <a:prstClr val="black">
                      <a:lumMod val="75000"/>
                      <a:lumOff val="2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27" name="Group 16"/>
              <p:cNvGrpSpPr>
                <a:grpSpLocks noChangeAspect="1"/>
              </p:cNvGrpSpPr>
              <p:nvPr/>
            </p:nvGrpSpPr>
            <p:grpSpPr>
              <a:xfrm>
                <a:off x="9658241" y="2456764"/>
                <a:ext cx="704920" cy="811845"/>
                <a:chOff x="4720" y="688"/>
                <a:chExt cx="534" cy="615"/>
              </a:xfrm>
              <a:solidFill>
                <a:schemeClr val="bg1"/>
              </a:solidFill>
              <a:effectLst/>
            </p:grpSpPr>
            <p:sp>
              <p:nvSpPr>
                <p:cNvPr id="30" name="Freeform 17"/>
                <p:cNvSpPr>
                  <a:spLocks noEditPoints="1"/>
                </p:cNvSpPr>
                <p:nvPr/>
              </p:nvSpPr>
              <p:spPr bwMode="auto">
                <a:xfrm>
                  <a:off x="4737" y="970"/>
                  <a:ext cx="517" cy="218"/>
                </a:xfrm>
                <a:custGeom>
                  <a:gdLst>
                    <a:gd fmla="*/ 208 w 216" name="T0"/>
                    <a:gd fmla="*/ 14 h 91" name="T1"/>
                    <a:gd fmla="*/ 185 w 216" name="T2"/>
                    <a:gd fmla="*/ 14 h 91" name="T3"/>
                    <a:gd fmla="*/ 181 w 216" name="T4"/>
                    <a:gd fmla="*/ 14 h 91" name="T5"/>
                    <a:gd fmla="*/ 163 w 216" name="T6"/>
                    <a:gd fmla="*/ 23 h 91" name="T7"/>
                    <a:gd fmla="*/ 163 w 216" name="T8"/>
                    <a:gd fmla="*/ 8 h 91" name="T9"/>
                    <a:gd fmla="*/ 155 w 216" name="T10"/>
                    <a:gd fmla="*/ 0 h 91" name="T11"/>
                    <a:gd fmla="*/ 8 w 216" name="T12"/>
                    <a:gd fmla="*/ 0 h 91" name="T13"/>
                    <a:gd fmla="*/ 0 w 216" name="T14"/>
                    <a:gd fmla="*/ 8 h 91" name="T15"/>
                    <a:gd fmla="*/ 0 w 216" name="T16"/>
                    <a:gd fmla="*/ 35 h 91" name="T17"/>
                    <a:gd fmla="*/ 8 w 216" name="T18"/>
                    <a:gd fmla="*/ 43 h 91" name="T19"/>
                    <a:gd fmla="*/ 24 w 216" name="T20"/>
                    <a:gd fmla="*/ 43 h 91" name="T21"/>
                    <a:gd fmla="*/ 24 w 216" name="T22"/>
                    <a:gd fmla="*/ 83 h 91" name="T23"/>
                    <a:gd fmla="*/ 32 w 216" name="T24"/>
                    <a:gd fmla="*/ 91 h 91" name="T25"/>
                    <a:gd fmla="*/ 155 w 216" name="T26"/>
                    <a:gd fmla="*/ 91 h 91" name="T27"/>
                    <a:gd fmla="*/ 163 w 216" name="T28"/>
                    <a:gd fmla="*/ 83 h 91" name="T29"/>
                    <a:gd fmla="*/ 163 w 216" name="T30"/>
                    <a:gd fmla="*/ 72 h 91" name="T31"/>
                    <a:gd fmla="*/ 181 w 216" name="T32"/>
                    <a:gd fmla="*/ 80 h 91" name="T33"/>
                    <a:gd fmla="*/ 185 w 216" name="T34"/>
                    <a:gd fmla="*/ 81 h 91" name="T35"/>
                    <a:gd fmla="*/ 208 w 216" name="T36"/>
                    <a:gd fmla="*/ 81 h 91" name="T37"/>
                    <a:gd fmla="*/ 216 w 216" name="T38"/>
                    <a:gd fmla="*/ 73 h 91" name="T39"/>
                    <a:gd fmla="*/ 216 w 216" name="T40"/>
                    <a:gd fmla="*/ 22 h 91" name="T41"/>
                    <a:gd fmla="*/ 208 w 216" name="T42"/>
                    <a:gd fmla="*/ 14 h 91" name="T43"/>
                    <a:gd fmla="*/ 40 w 216" name="T44"/>
                    <a:gd fmla="*/ 75 h 91" name="T45"/>
                    <a:gd fmla="*/ 40 w 216" name="T46"/>
                    <a:gd fmla="*/ 37 h 91" name="T47"/>
                    <a:gd fmla="*/ 106 w 216" name="T48"/>
                    <a:gd fmla="*/ 37 h 91" name="T49"/>
                    <a:gd fmla="*/ 112 w 216" name="T50"/>
                    <a:gd fmla="*/ 32 h 91" name="T51"/>
                    <a:gd fmla="*/ 106 w 216" name="T52"/>
                    <a:gd fmla="*/ 27 h 91" name="T53"/>
                    <a:gd fmla="*/ 16 w 216" name="T54"/>
                    <a:gd fmla="*/ 27 h 91" name="T55"/>
                    <a:gd fmla="*/ 16 w 216" name="T56"/>
                    <a:gd fmla="*/ 16 h 91" name="T57"/>
                    <a:gd fmla="*/ 147 w 216" name="T58"/>
                    <a:gd fmla="*/ 16 h 91" name="T59"/>
                    <a:gd fmla="*/ 147 w 216" name="T60"/>
                    <a:gd fmla="*/ 27 h 91" name="T61"/>
                    <a:gd fmla="*/ 131 w 216" name="T62"/>
                    <a:gd fmla="*/ 27 h 91" name="T63"/>
                    <a:gd fmla="*/ 125 w 216" name="T64"/>
                    <a:gd fmla="*/ 32 h 91" name="T65"/>
                    <a:gd fmla="*/ 131 w 216" name="T66"/>
                    <a:gd fmla="*/ 37 h 91" name="T67"/>
                    <a:gd fmla="*/ 147 w 216" name="T68"/>
                    <a:gd fmla="*/ 37 h 91" name="T69"/>
                    <a:gd fmla="*/ 147 w 216" name="T70"/>
                    <a:gd fmla="*/ 75 h 91" name="T71"/>
                    <a:gd fmla="*/ 40 w 216" name="T72"/>
                    <a:gd fmla="*/ 75 h 91" name="T73"/>
                    <a:gd fmla="*/ 200 w 216" name="T74"/>
                    <a:gd fmla="*/ 65 h 91" name="T75"/>
                    <a:gd fmla="*/ 189 w 216" name="T76"/>
                    <a:gd fmla="*/ 65 h 91" name="T77"/>
                    <a:gd fmla="*/ 189 w 216" name="T78"/>
                    <a:gd fmla="*/ 45 h 91" name="T79"/>
                    <a:gd fmla="*/ 184 w 216" name="T80"/>
                    <a:gd fmla="*/ 40 h 91" name="T81"/>
                    <a:gd fmla="*/ 178 w 216" name="T82"/>
                    <a:gd fmla="*/ 45 h 91" name="T83"/>
                    <a:gd fmla="*/ 178 w 216" name="T84"/>
                    <a:gd fmla="*/ 61 h 91" name="T85"/>
                    <a:gd fmla="*/ 166 w 216" name="T86"/>
                    <a:gd fmla="*/ 56 h 91" name="T87"/>
                    <a:gd fmla="*/ 166 w 216" name="T88"/>
                    <a:gd fmla="*/ 39 h 91" name="T89"/>
                    <a:gd fmla="*/ 187 w 216" name="T90"/>
                    <a:gd fmla="*/ 30 h 91" name="T91"/>
                    <a:gd fmla="*/ 200 w 216" name="T92"/>
                    <a:gd fmla="*/ 30 h 91" name="T93"/>
                    <a:gd fmla="*/ 200 w 216" name="T94"/>
                    <a:gd fmla="*/ 65 h 91"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91" w="216">
                      <a:moveTo>
                        <a:pt x="208" y="14"/>
                      </a:moveTo>
                      <a:cubicBezTo>
                        <a:pt x="185" y="14"/>
                        <a:pt x="185" y="14"/>
                        <a:pt x="185" y="14"/>
                      </a:cubicBezTo>
                      <a:cubicBezTo>
                        <a:pt x="184" y="14"/>
                        <a:pt x="183" y="14"/>
                        <a:pt x="181" y="14"/>
                      </a:cubicBezTo>
                      <a:cubicBezTo>
                        <a:pt x="163" y="23"/>
                        <a:pt x="163" y="23"/>
                        <a:pt x="163" y="23"/>
                      </a:cubicBezTo>
                      <a:cubicBezTo>
                        <a:pt x="163" y="8"/>
                        <a:pt x="163" y="8"/>
                        <a:pt x="163" y="8"/>
                      </a:cubicBezTo>
                      <a:cubicBezTo>
                        <a:pt x="163" y="4"/>
                        <a:pt x="159" y="0"/>
                        <a:pt x="155" y="0"/>
                      </a:cubicBezTo>
                      <a:cubicBezTo>
                        <a:pt x="8" y="0"/>
                        <a:pt x="8" y="0"/>
                        <a:pt x="8" y="0"/>
                      </a:cubicBezTo>
                      <a:cubicBezTo>
                        <a:pt x="3" y="0"/>
                        <a:pt x="0" y="4"/>
                        <a:pt x="0" y="8"/>
                      </a:cubicBezTo>
                      <a:cubicBezTo>
                        <a:pt x="0" y="35"/>
                        <a:pt x="0" y="35"/>
                        <a:pt x="0" y="35"/>
                      </a:cubicBezTo>
                      <a:cubicBezTo>
                        <a:pt x="0" y="40"/>
                        <a:pt x="3" y="43"/>
                        <a:pt x="8" y="43"/>
                      </a:cubicBezTo>
                      <a:cubicBezTo>
                        <a:pt x="24" y="43"/>
                        <a:pt x="24" y="43"/>
                        <a:pt x="24" y="43"/>
                      </a:cubicBezTo>
                      <a:cubicBezTo>
                        <a:pt x="24" y="83"/>
                        <a:pt x="24" y="83"/>
                        <a:pt x="24" y="83"/>
                      </a:cubicBezTo>
                      <a:cubicBezTo>
                        <a:pt x="24" y="87"/>
                        <a:pt x="28" y="91"/>
                        <a:pt x="32" y="91"/>
                      </a:cubicBezTo>
                      <a:cubicBezTo>
                        <a:pt x="155" y="91"/>
                        <a:pt x="155" y="91"/>
                        <a:pt x="155" y="91"/>
                      </a:cubicBezTo>
                      <a:cubicBezTo>
                        <a:pt x="159" y="91"/>
                        <a:pt x="163" y="87"/>
                        <a:pt x="163" y="83"/>
                      </a:cubicBezTo>
                      <a:cubicBezTo>
                        <a:pt x="163" y="72"/>
                        <a:pt x="163" y="72"/>
                        <a:pt x="163" y="72"/>
                      </a:cubicBezTo>
                      <a:cubicBezTo>
                        <a:pt x="181" y="80"/>
                        <a:pt x="181" y="80"/>
                        <a:pt x="181" y="80"/>
                      </a:cubicBezTo>
                      <a:cubicBezTo>
                        <a:pt x="183" y="81"/>
                        <a:pt x="184" y="81"/>
                        <a:pt x="185" y="81"/>
                      </a:cubicBezTo>
                      <a:cubicBezTo>
                        <a:pt x="208" y="81"/>
                        <a:pt x="208" y="81"/>
                        <a:pt x="208" y="81"/>
                      </a:cubicBezTo>
                      <a:cubicBezTo>
                        <a:pt x="213" y="81"/>
                        <a:pt x="216" y="78"/>
                        <a:pt x="216" y="73"/>
                      </a:cubicBezTo>
                      <a:cubicBezTo>
                        <a:pt x="216" y="22"/>
                        <a:pt x="216" y="22"/>
                        <a:pt x="216" y="22"/>
                      </a:cubicBezTo>
                      <a:cubicBezTo>
                        <a:pt x="216" y="17"/>
                        <a:pt x="213" y="14"/>
                        <a:pt x="208" y="14"/>
                      </a:cubicBezTo>
                      <a:close/>
                      <a:moveTo>
                        <a:pt x="40" y="75"/>
                      </a:moveTo>
                      <a:cubicBezTo>
                        <a:pt x="40" y="37"/>
                        <a:pt x="40" y="37"/>
                        <a:pt x="40" y="37"/>
                      </a:cubicBezTo>
                      <a:cubicBezTo>
                        <a:pt x="106" y="37"/>
                        <a:pt x="106" y="37"/>
                        <a:pt x="106" y="37"/>
                      </a:cubicBezTo>
                      <a:cubicBezTo>
                        <a:pt x="109" y="37"/>
                        <a:pt x="112" y="35"/>
                        <a:pt x="112" y="32"/>
                      </a:cubicBezTo>
                      <a:cubicBezTo>
                        <a:pt x="112" y="29"/>
                        <a:pt x="109" y="27"/>
                        <a:pt x="106" y="27"/>
                      </a:cubicBezTo>
                      <a:cubicBezTo>
                        <a:pt x="16" y="27"/>
                        <a:pt x="16" y="27"/>
                        <a:pt x="16" y="27"/>
                      </a:cubicBezTo>
                      <a:cubicBezTo>
                        <a:pt x="16" y="16"/>
                        <a:pt x="16" y="16"/>
                        <a:pt x="16" y="16"/>
                      </a:cubicBezTo>
                      <a:cubicBezTo>
                        <a:pt x="147" y="16"/>
                        <a:pt x="147" y="16"/>
                        <a:pt x="147" y="16"/>
                      </a:cubicBezTo>
                      <a:cubicBezTo>
                        <a:pt x="147" y="27"/>
                        <a:pt x="147" y="27"/>
                        <a:pt x="147" y="27"/>
                      </a:cubicBezTo>
                      <a:cubicBezTo>
                        <a:pt x="131" y="27"/>
                        <a:pt x="131" y="27"/>
                        <a:pt x="131" y="27"/>
                      </a:cubicBezTo>
                      <a:cubicBezTo>
                        <a:pt x="128" y="27"/>
                        <a:pt x="125" y="29"/>
                        <a:pt x="125" y="32"/>
                      </a:cubicBezTo>
                      <a:cubicBezTo>
                        <a:pt x="125" y="35"/>
                        <a:pt x="128" y="37"/>
                        <a:pt x="131" y="37"/>
                      </a:cubicBezTo>
                      <a:cubicBezTo>
                        <a:pt x="147" y="37"/>
                        <a:pt x="147" y="37"/>
                        <a:pt x="147" y="37"/>
                      </a:cubicBezTo>
                      <a:cubicBezTo>
                        <a:pt x="147" y="75"/>
                        <a:pt x="147" y="75"/>
                        <a:pt x="147" y="75"/>
                      </a:cubicBezTo>
                      <a:lnTo>
                        <a:pt x="40" y="75"/>
                      </a:lnTo>
                      <a:close/>
                      <a:moveTo>
                        <a:pt x="200" y="65"/>
                      </a:moveTo>
                      <a:cubicBezTo>
                        <a:pt x="189" y="65"/>
                        <a:pt x="189" y="65"/>
                        <a:pt x="189" y="65"/>
                      </a:cubicBezTo>
                      <a:cubicBezTo>
                        <a:pt x="189" y="45"/>
                        <a:pt x="189" y="45"/>
                        <a:pt x="189" y="45"/>
                      </a:cubicBezTo>
                      <a:cubicBezTo>
                        <a:pt x="189" y="43"/>
                        <a:pt x="187" y="40"/>
                        <a:pt x="184" y="40"/>
                      </a:cubicBezTo>
                      <a:cubicBezTo>
                        <a:pt x="181" y="40"/>
                        <a:pt x="178" y="43"/>
                        <a:pt x="178" y="45"/>
                      </a:cubicBezTo>
                      <a:cubicBezTo>
                        <a:pt x="178" y="61"/>
                        <a:pt x="178" y="61"/>
                        <a:pt x="178" y="61"/>
                      </a:cubicBezTo>
                      <a:cubicBezTo>
                        <a:pt x="166" y="56"/>
                        <a:pt x="166" y="56"/>
                        <a:pt x="166" y="56"/>
                      </a:cubicBezTo>
                      <a:cubicBezTo>
                        <a:pt x="166" y="39"/>
                        <a:pt x="166" y="39"/>
                        <a:pt x="166" y="39"/>
                      </a:cubicBezTo>
                      <a:cubicBezTo>
                        <a:pt x="187" y="30"/>
                        <a:pt x="187" y="30"/>
                        <a:pt x="187" y="30"/>
                      </a:cubicBezTo>
                      <a:cubicBezTo>
                        <a:pt x="200" y="30"/>
                        <a:pt x="200" y="30"/>
                        <a:pt x="200" y="30"/>
                      </a:cubicBezTo>
                      <a:lnTo>
                        <a:pt x="200" y="65"/>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prstClr val="black">
                        <a:lumMod val="75000"/>
                        <a:lumOff val="2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1" name="Freeform 18"/>
                <p:cNvSpPr/>
                <p:nvPr/>
              </p:nvSpPr>
              <p:spPr bwMode="auto">
                <a:xfrm>
                  <a:off x="4881" y="1210"/>
                  <a:ext cx="160" cy="93"/>
                </a:xfrm>
                <a:custGeom>
                  <a:gdLst>
                    <a:gd fmla="*/ 39 w 67" name="T0"/>
                    <a:gd fmla="*/ 3 h 39" name="T1"/>
                    <a:gd fmla="*/ 28 w 67" name="T2"/>
                    <a:gd fmla="*/ 3 h 39" name="T3"/>
                    <a:gd fmla="*/ 4 w 67" name="T4"/>
                    <a:gd fmla="*/ 24 h 39" name="T5"/>
                    <a:gd fmla="*/ 3 w 67" name="T6"/>
                    <a:gd fmla="*/ 35 h 39" name="T7"/>
                    <a:gd fmla="*/ 14 w 67" name="T8"/>
                    <a:gd fmla="*/ 36 h 39" name="T9"/>
                    <a:gd fmla="*/ 33 w 67" name="T10"/>
                    <a:gd fmla="*/ 19 h 39" name="T11"/>
                    <a:gd fmla="*/ 53 w 67" name="T12"/>
                    <a:gd fmla="*/ 36 h 39" name="T13"/>
                    <a:gd fmla="*/ 58 w 67" name="T14"/>
                    <a:gd fmla="*/ 38 h 39" name="T15"/>
                    <a:gd fmla="*/ 64 w 67" name="T16"/>
                    <a:gd fmla="*/ 35 h 39" name="T17"/>
                    <a:gd fmla="*/ 63 w 67" name="T18"/>
                    <a:gd fmla="*/ 24 h 39" name="T19"/>
                    <a:gd fmla="*/ 39 w 67" name="T20"/>
                    <a:gd fmla="*/ 3 h 3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9" w="67">
                      <a:moveTo>
                        <a:pt x="39" y="3"/>
                      </a:moveTo>
                      <a:cubicBezTo>
                        <a:pt x="36" y="0"/>
                        <a:pt x="31" y="0"/>
                        <a:pt x="28" y="3"/>
                      </a:cubicBezTo>
                      <a:cubicBezTo>
                        <a:pt x="4" y="24"/>
                        <a:pt x="4" y="24"/>
                        <a:pt x="4" y="24"/>
                      </a:cubicBezTo>
                      <a:cubicBezTo>
                        <a:pt x="0" y="27"/>
                        <a:pt x="0" y="32"/>
                        <a:pt x="3" y="35"/>
                      </a:cubicBezTo>
                      <a:cubicBezTo>
                        <a:pt x="6" y="39"/>
                        <a:pt x="11" y="39"/>
                        <a:pt x="14" y="36"/>
                      </a:cubicBezTo>
                      <a:cubicBezTo>
                        <a:pt x="33" y="19"/>
                        <a:pt x="33" y="19"/>
                        <a:pt x="33" y="19"/>
                      </a:cubicBezTo>
                      <a:cubicBezTo>
                        <a:pt x="53" y="36"/>
                        <a:pt x="53" y="36"/>
                        <a:pt x="53" y="36"/>
                      </a:cubicBezTo>
                      <a:cubicBezTo>
                        <a:pt x="55" y="37"/>
                        <a:pt x="56" y="38"/>
                        <a:pt x="58" y="38"/>
                      </a:cubicBezTo>
                      <a:cubicBezTo>
                        <a:pt x="60" y="38"/>
                        <a:pt x="63" y="37"/>
                        <a:pt x="64" y="35"/>
                      </a:cubicBezTo>
                      <a:cubicBezTo>
                        <a:pt x="67" y="32"/>
                        <a:pt x="67" y="27"/>
                        <a:pt x="63" y="24"/>
                      </a:cubicBezTo>
                      <a:lnTo>
                        <a:pt x="39" y="3"/>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prstClr val="black">
                        <a:lumMod val="75000"/>
                        <a:lumOff val="2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2" name="Freeform 19"/>
                <p:cNvSpPr>
                  <a:spLocks noEditPoints="1"/>
                </p:cNvSpPr>
                <p:nvPr/>
              </p:nvSpPr>
              <p:spPr bwMode="auto">
                <a:xfrm>
                  <a:off x="4720" y="688"/>
                  <a:ext cx="482" cy="258"/>
                </a:xfrm>
                <a:custGeom>
                  <a:gdLst>
                    <a:gd fmla="*/ 54 w 201" name="T0"/>
                    <a:gd fmla="*/ 108 h 108" name="T1"/>
                    <a:gd fmla="*/ 100 w 201" name="T2"/>
                    <a:gd fmla="*/ 82 h 108" name="T3"/>
                    <a:gd fmla="*/ 147 w 201" name="T4"/>
                    <a:gd fmla="*/ 108 h 108" name="T5"/>
                    <a:gd fmla="*/ 201 w 201" name="T6"/>
                    <a:gd fmla="*/ 54 h 108" name="T7"/>
                    <a:gd fmla="*/ 147 w 201" name="T8"/>
                    <a:gd fmla="*/ 0 h 108" name="T9"/>
                    <a:gd fmla="*/ 100 w 201" name="T10"/>
                    <a:gd fmla="*/ 26 h 108" name="T11"/>
                    <a:gd fmla="*/ 54 w 201" name="T12"/>
                    <a:gd fmla="*/ 0 h 108" name="T13"/>
                    <a:gd fmla="*/ 0 w 201" name="T14"/>
                    <a:gd fmla="*/ 54 h 108" name="T15"/>
                    <a:gd fmla="*/ 54 w 201" name="T16"/>
                    <a:gd fmla="*/ 108 h 108" name="T17"/>
                    <a:gd fmla="*/ 147 w 201" name="T18"/>
                    <a:gd fmla="*/ 16 h 108" name="T19"/>
                    <a:gd fmla="*/ 185 w 201" name="T20"/>
                    <a:gd fmla="*/ 54 h 108" name="T21"/>
                    <a:gd fmla="*/ 147 w 201" name="T22"/>
                    <a:gd fmla="*/ 92 h 108" name="T23"/>
                    <a:gd fmla="*/ 108 w 201" name="T24"/>
                    <a:gd fmla="*/ 54 h 108" name="T25"/>
                    <a:gd fmla="*/ 147 w 201" name="T26"/>
                    <a:gd fmla="*/ 16 h 108" name="T27"/>
                    <a:gd fmla="*/ 54 w 201" name="T28"/>
                    <a:gd fmla="*/ 16 h 108" name="T29"/>
                    <a:gd fmla="*/ 92 w 201" name="T30"/>
                    <a:gd fmla="*/ 54 h 108" name="T31"/>
                    <a:gd fmla="*/ 54 w 201" name="T32"/>
                    <a:gd fmla="*/ 92 h 108" name="T33"/>
                    <a:gd fmla="*/ 16 w 201" name="T34"/>
                    <a:gd fmla="*/ 54 h 108" name="T35"/>
                    <a:gd fmla="*/ 54 w 201" name="T36"/>
                    <a:gd fmla="*/ 16 h 108"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08" w="201">
                      <a:moveTo>
                        <a:pt x="54" y="108"/>
                      </a:moveTo>
                      <a:cubicBezTo>
                        <a:pt x="74" y="108"/>
                        <a:pt x="91" y="98"/>
                        <a:pt x="100" y="82"/>
                      </a:cubicBezTo>
                      <a:cubicBezTo>
                        <a:pt x="110" y="98"/>
                        <a:pt x="127" y="108"/>
                        <a:pt x="147" y="108"/>
                      </a:cubicBezTo>
                      <a:cubicBezTo>
                        <a:pt x="176" y="108"/>
                        <a:pt x="201" y="84"/>
                        <a:pt x="201" y="54"/>
                      </a:cubicBezTo>
                      <a:cubicBezTo>
                        <a:pt x="201" y="24"/>
                        <a:pt x="176" y="0"/>
                        <a:pt x="147" y="0"/>
                      </a:cubicBezTo>
                      <a:cubicBezTo>
                        <a:pt x="127" y="0"/>
                        <a:pt x="110" y="10"/>
                        <a:pt x="100" y="26"/>
                      </a:cubicBezTo>
                      <a:cubicBezTo>
                        <a:pt x="91" y="10"/>
                        <a:pt x="74" y="0"/>
                        <a:pt x="54" y="0"/>
                      </a:cubicBezTo>
                      <a:cubicBezTo>
                        <a:pt x="24" y="0"/>
                        <a:pt x="0" y="24"/>
                        <a:pt x="0" y="54"/>
                      </a:cubicBezTo>
                      <a:cubicBezTo>
                        <a:pt x="0" y="84"/>
                        <a:pt x="24" y="108"/>
                        <a:pt x="54" y="108"/>
                      </a:cubicBezTo>
                      <a:close/>
                      <a:moveTo>
                        <a:pt x="147" y="16"/>
                      </a:moveTo>
                      <a:cubicBezTo>
                        <a:pt x="168" y="16"/>
                        <a:pt x="185" y="33"/>
                        <a:pt x="185" y="54"/>
                      </a:cubicBezTo>
                      <a:cubicBezTo>
                        <a:pt x="185" y="75"/>
                        <a:pt x="168" y="92"/>
                        <a:pt x="147" y="92"/>
                      </a:cubicBezTo>
                      <a:cubicBezTo>
                        <a:pt x="126" y="92"/>
                        <a:pt x="108" y="75"/>
                        <a:pt x="108" y="54"/>
                      </a:cubicBezTo>
                      <a:cubicBezTo>
                        <a:pt x="108" y="33"/>
                        <a:pt x="126" y="16"/>
                        <a:pt x="147" y="16"/>
                      </a:cubicBezTo>
                      <a:close/>
                      <a:moveTo>
                        <a:pt x="54" y="16"/>
                      </a:moveTo>
                      <a:cubicBezTo>
                        <a:pt x="75" y="16"/>
                        <a:pt x="92" y="33"/>
                        <a:pt x="92" y="54"/>
                      </a:cubicBezTo>
                      <a:cubicBezTo>
                        <a:pt x="92" y="75"/>
                        <a:pt x="75" y="92"/>
                        <a:pt x="54" y="92"/>
                      </a:cubicBezTo>
                      <a:cubicBezTo>
                        <a:pt x="33" y="92"/>
                        <a:pt x="16" y="75"/>
                        <a:pt x="16" y="54"/>
                      </a:cubicBezTo>
                      <a:cubicBezTo>
                        <a:pt x="16" y="33"/>
                        <a:pt x="33" y="16"/>
                        <a:pt x="54" y="16"/>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prstClr val="black">
                        <a:lumMod val="75000"/>
                        <a:lumOff val="2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3" name="Freeform 20"/>
                <p:cNvSpPr>
                  <a:spLocks noEditPoints="1"/>
                </p:cNvSpPr>
                <p:nvPr/>
              </p:nvSpPr>
              <p:spPr bwMode="auto">
                <a:xfrm>
                  <a:off x="4809" y="777"/>
                  <a:ext cx="81" cy="81"/>
                </a:xfrm>
                <a:custGeom>
                  <a:gdLst>
                    <a:gd fmla="*/ 17 w 34" name="T0"/>
                    <a:gd fmla="*/ 34 h 34" name="T1"/>
                    <a:gd fmla="*/ 34 w 34" name="T2"/>
                    <a:gd fmla="*/ 17 h 34" name="T3"/>
                    <a:gd fmla="*/ 17 w 34" name="T4"/>
                    <a:gd fmla="*/ 0 h 34" name="T5"/>
                    <a:gd fmla="*/ 0 w 34" name="T6"/>
                    <a:gd fmla="*/ 17 h 34" name="T7"/>
                    <a:gd fmla="*/ 17 w 34" name="T8"/>
                    <a:gd fmla="*/ 34 h 34" name="T9"/>
                    <a:gd fmla="*/ 17 w 34" name="T10"/>
                    <a:gd fmla="*/ 11 h 34" name="T11"/>
                    <a:gd fmla="*/ 24 w 34" name="T12"/>
                    <a:gd fmla="*/ 17 h 34" name="T13"/>
                    <a:gd fmla="*/ 17 w 34" name="T14"/>
                    <a:gd fmla="*/ 24 h 34" name="T15"/>
                    <a:gd fmla="*/ 11 w 34" name="T16"/>
                    <a:gd fmla="*/ 17 h 34" name="T17"/>
                    <a:gd fmla="*/ 17 w 34" name="T18"/>
                    <a:gd fmla="*/ 11 h 3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4" w="34">
                      <a:moveTo>
                        <a:pt x="17" y="34"/>
                      </a:moveTo>
                      <a:cubicBezTo>
                        <a:pt x="27" y="34"/>
                        <a:pt x="34" y="27"/>
                        <a:pt x="34" y="17"/>
                      </a:cubicBezTo>
                      <a:cubicBezTo>
                        <a:pt x="34" y="8"/>
                        <a:pt x="27" y="0"/>
                        <a:pt x="17" y="0"/>
                      </a:cubicBezTo>
                      <a:cubicBezTo>
                        <a:pt x="8" y="0"/>
                        <a:pt x="0" y="8"/>
                        <a:pt x="0" y="17"/>
                      </a:cubicBezTo>
                      <a:cubicBezTo>
                        <a:pt x="0" y="27"/>
                        <a:pt x="8" y="34"/>
                        <a:pt x="17" y="34"/>
                      </a:cubicBezTo>
                      <a:close/>
                      <a:moveTo>
                        <a:pt x="17" y="11"/>
                      </a:moveTo>
                      <a:cubicBezTo>
                        <a:pt x="21" y="11"/>
                        <a:pt x="24" y="14"/>
                        <a:pt x="24" y="17"/>
                      </a:cubicBezTo>
                      <a:cubicBezTo>
                        <a:pt x="24" y="21"/>
                        <a:pt x="21" y="24"/>
                        <a:pt x="17" y="24"/>
                      </a:cubicBezTo>
                      <a:cubicBezTo>
                        <a:pt x="14" y="24"/>
                        <a:pt x="11" y="21"/>
                        <a:pt x="11" y="17"/>
                      </a:cubicBezTo>
                      <a:cubicBezTo>
                        <a:pt x="11" y="14"/>
                        <a:pt x="14" y="11"/>
                        <a:pt x="17" y="11"/>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prstClr val="black">
                        <a:lumMod val="75000"/>
                        <a:lumOff val="2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4" name="Freeform 21"/>
                <p:cNvSpPr>
                  <a:spLocks noEditPoints="1"/>
                </p:cNvSpPr>
                <p:nvPr/>
              </p:nvSpPr>
              <p:spPr bwMode="auto">
                <a:xfrm>
                  <a:off x="5029" y="777"/>
                  <a:ext cx="84" cy="81"/>
                </a:xfrm>
                <a:custGeom>
                  <a:gdLst>
                    <a:gd fmla="*/ 18 w 35" name="T0"/>
                    <a:gd fmla="*/ 34 h 34" name="T1"/>
                    <a:gd fmla="*/ 35 w 35" name="T2"/>
                    <a:gd fmla="*/ 17 h 34" name="T3"/>
                    <a:gd fmla="*/ 18 w 35" name="T4"/>
                    <a:gd fmla="*/ 0 h 34" name="T5"/>
                    <a:gd fmla="*/ 0 w 35" name="T6"/>
                    <a:gd fmla="*/ 17 h 34" name="T7"/>
                    <a:gd fmla="*/ 18 w 35" name="T8"/>
                    <a:gd fmla="*/ 34 h 34" name="T9"/>
                    <a:gd fmla="*/ 18 w 35" name="T10"/>
                    <a:gd fmla="*/ 11 h 34" name="T11"/>
                    <a:gd fmla="*/ 24 w 35" name="T12"/>
                    <a:gd fmla="*/ 17 h 34" name="T13"/>
                    <a:gd fmla="*/ 18 w 35" name="T14"/>
                    <a:gd fmla="*/ 24 h 34" name="T15"/>
                    <a:gd fmla="*/ 11 w 35" name="T16"/>
                    <a:gd fmla="*/ 17 h 34" name="T17"/>
                    <a:gd fmla="*/ 18 w 35" name="T18"/>
                    <a:gd fmla="*/ 11 h 3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4" w="35">
                      <a:moveTo>
                        <a:pt x="18" y="34"/>
                      </a:moveTo>
                      <a:cubicBezTo>
                        <a:pt x="27" y="34"/>
                        <a:pt x="35" y="27"/>
                        <a:pt x="35" y="17"/>
                      </a:cubicBezTo>
                      <a:cubicBezTo>
                        <a:pt x="35" y="8"/>
                        <a:pt x="27" y="0"/>
                        <a:pt x="18" y="0"/>
                      </a:cubicBezTo>
                      <a:cubicBezTo>
                        <a:pt x="8" y="0"/>
                        <a:pt x="0" y="8"/>
                        <a:pt x="0" y="17"/>
                      </a:cubicBezTo>
                      <a:cubicBezTo>
                        <a:pt x="0" y="27"/>
                        <a:pt x="8" y="34"/>
                        <a:pt x="18" y="34"/>
                      </a:cubicBezTo>
                      <a:close/>
                      <a:moveTo>
                        <a:pt x="18" y="11"/>
                      </a:moveTo>
                      <a:cubicBezTo>
                        <a:pt x="21" y="11"/>
                        <a:pt x="24" y="14"/>
                        <a:pt x="24" y="17"/>
                      </a:cubicBezTo>
                      <a:cubicBezTo>
                        <a:pt x="24" y="21"/>
                        <a:pt x="21" y="24"/>
                        <a:pt x="18" y="24"/>
                      </a:cubicBezTo>
                      <a:cubicBezTo>
                        <a:pt x="14" y="24"/>
                        <a:pt x="11" y="21"/>
                        <a:pt x="11" y="17"/>
                      </a:cubicBezTo>
                      <a:cubicBezTo>
                        <a:pt x="11" y="14"/>
                        <a:pt x="14" y="11"/>
                        <a:pt x="18" y="11"/>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prstClr val="black">
                        <a:lumMod val="75000"/>
                        <a:lumOff val="2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sp>
            <p:nvSpPr>
              <p:cNvPr id="28" name="文本框 50"/>
              <p:cNvSpPr txBox="1">
                <a:spLocks noChangeArrowheads="1"/>
              </p:cNvSpPr>
              <p:nvPr/>
            </p:nvSpPr>
            <p:spPr bwMode="auto">
              <a:xfrm>
                <a:off x="9291584" y="3996929"/>
                <a:ext cx="1438232"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r>
                  <a:rPr altLang="en-US" lang="zh-CN" sz="2000">
                    <a:solidFill>
                      <a:schemeClr val="accent2"/>
                    </a:solidFill>
                    <a:latin charset="-122" panose="020b0503020204020204" pitchFamily="34" typeface="微软雅黑"/>
                    <a:ea charset="-122" panose="020b0503020204020204" pitchFamily="34" typeface="微软雅黑"/>
                    <a:sym charset="-122" panose="02010601030101010101" pitchFamily="2" typeface="FZHei-B01S"/>
                  </a:rPr>
                  <a:t>您的标题</a:t>
                </a:r>
              </a:p>
            </p:txBody>
          </p:sp>
          <p:sp>
            <p:nvSpPr>
              <p:cNvPr id="29" name="文本框 28"/>
              <p:cNvSpPr txBox="1"/>
              <p:nvPr/>
            </p:nvSpPr>
            <p:spPr>
              <a:xfrm>
                <a:off x="8850430" y="4533833"/>
                <a:ext cx="2320544" cy="1042416"/>
              </a:xfrm>
              <a:prstGeom prst="rect">
                <a:avLst/>
              </a:prstGeom>
              <a:noFill/>
            </p:spPr>
            <p:txBody>
              <a:bodyPr rtlCol="0" wrap="square">
                <a:spAutoFit/>
              </a:bodyPr>
              <a:lstStyle/>
              <a:p>
                <a:pPr algn="ctr">
                  <a:lnSpc>
                    <a:spcPct val="130000"/>
                  </a:lnSpc>
                </a:pPr>
                <a:r>
                  <a:rPr altLang="en-US" lang="zh-CN" sz="1200">
                    <a:solidFill>
                      <a:schemeClr val="tx1">
                        <a:lumMod val="50000"/>
                        <a:lumOff val="50000"/>
                      </a:schemeClr>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grpSp>
      </p:grpSp>
      <p:sp>
        <p:nvSpPr>
          <p:cNvPr id="37" name="文本框 10">
            <a:extLst>
              <a:ext uri="{FF2B5EF4-FFF2-40B4-BE49-F238E27FC236}">
                <a16:creationId xmlns:a16="http://schemas.microsoft.com/office/drawing/2014/main" id="{69776421-F652-4BA2-8935-15362892019E}"/>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38" name="矩形 1">
            <a:extLst>
              <a:ext uri="{FF2B5EF4-FFF2-40B4-BE49-F238E27FC236}">
                <a16:creationId xmlns:a16="http://schemas.microsoft.com/office/drawing/2014/main" id="{C629AA78-0067-47E4-88CD-A7E609A81191}"/>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955736214"/>
      </p:ext>
    </p:extLst>
  </p:cSld>
  <p:clrMapOvr>
    <a:masterClrMapping/>
  </p:clrMapOvr>
  <mc:AlternateContent>
    <mc:Choice Requires="p14">
      <p:transition p14:dur="1250" spd="slow">
        <p:randomBar dir="vert"/>
      </p:transition>
    </mc:Choice>
    <mc:Fallback>
      <p:transition spd="slow">
        <p:randomBar dir="vert"/>
      </p:transition>
    </mc:Fallback>
  </mc:AlternateConten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椭圆 3"/>
          <p:cNvSpPr/>
          <p:nvPr/>
        </p:nvSpPr>
        <p:spPr>
          <a:xfrm>
            <a:off x="1294355" y="2090711"/>
            <a:ext cx="2843767" cy="284430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3333" lIns="86668" rIns="86668" tIns="43333"/>
          <a:lstStyle/>
          <a:p>
            <a:pPr algn="ctr" eaLnBrk="0" hangingPunct="0">
              <a:lnSpc>
                <a:spcPct val="150000"/>
              </a:lnSpc>
              <a:defRPr/>
            </a:pPr>
            <a:endParaRPr altLang="en-US" lang="zh-CN" sz="2399">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 name="椭圆 4"/>
          <p:cNvSpPr/>
          <p:nvPr/>
        </p:nvSpPr>
        <p:spPr>
          <a:xfrm>
            <a:off x="4684849" y="2090711"/>
            <a:ext cx="2843767" cy="284430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3333" lIns="86668" rIns="86668" tIns="43333"/>
          <a:lstStyle/>
          <a:p>
            <a:pPr algn="ctr" eaLnBrk="0" hangingPunct="0">
              <a:lnSpc>
                <a:spcPct val="150000"/>
              </a:lnSpc>
              <a:defRPr/>
            </a:pPr>
            <a:endParaRPr altLang="en-US" lang="zh-CN" sz="2399">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6" name="椭圆 5"/>
          <p:cNvSpPr/>
          <p:nvPr/>
        </p:nvSpPr>
        <p:spPr>
          <a:xfrm>
            <a:off x="8075343" y="2090711"/>
            <a:ext cx="2843767" cy="284430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3333" lIns="86668" rIns="86668" tIns="43333"/>
          <a:lstStyle/>
          <a:p>
            <a:pPr algn="ctr" eaLnBrk="0" hangingPunct="0">
              <a:lnSpc>
                <a:spcPct val="150000"/>
              </a:lnSpc>
              <a:defRPr/>
            </a:pPr>
            <a:endParaRPr altLang="en-US" lang="zh-CN" sz="2399">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2" name="组合 29"/>
          <p:cNvGrpSpPr/>
          <p:nvPr/>
        </p:nvGrpSpPr>
        <p:grpSpPr>
          <a:xfrm>
            <a:off x="2402024" y="1697157"/>
            <a:ext cx="628421" cy="630657"/>
            <a:chOff x="2484120" y="1661160"/>
            <a:chExt cx="472440" cy="472440"/>
          </a:xfrm>
        </p:grpSpPr>
        <p:sp>
          <p:nvSpPr>
            <p:cNvPr id="24" name="椭圆 23"/>
            <p:cNvSpPr/>
            <p:nvPr/>
          </p:nvSpPr>
          <p:spPr>
            <a:xfrm>
              <a:off x="2484120" y="1661160"/>
              <a:ext cx="472440" cy="47244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altLang="en-US" lang="zh-CN" sz="2399">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2788" name="矩形 26"/>
            <p:cNvSpPr>
              <a:spLocks noChangeArrowheads="1"/>
            </p:cNvSpPr>
            <p:nvPr/>
          </p:nvSpPr>
          <p:spPr bwMode="auto">
            <a:xfrm>
              <a:off x="2547824" y="1745731"/>
              <a:ext cx="357085" cy="28164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sz="1300">
                  <a:solidFill>
                    <a:schemeClr val="tx1"/>
                  </a:solidFill>
                  <a:latin charset="0" panose="020f0502020204030204" pitchFamily="34" typeface="Calibri"/>
                  <a:ea charset="-122" panose="02010600030101010101" pitchFamily="2" typeface="宋体"/>
                </a:defRPr>
              </a:lvl1pPr>
              <a:lvl2pPr eaLnBrk="0" hangingPunct="0" indent="-285750" marL="742950">
                <a:defRPr sz="1300">
                  <a:solidFill>
                    <a:schemeClr val="tx1"/>
                  </a:solidFill>
                  <a:latin charset="0" panose="020f0502020204030204" pitchFamily="34" typeface="Calibri"/>
                  <a:ea charset="-122" panose="02010600030101010101" pitchFamily="2" typeface="宋体"/>
                </a:defRPr>
              </a:lvl2pPr>
              <a:lvl3pPr eaLnBrk="0" hangingPunct="0" indent="-228600" marL="1143000">
                <a:defRPr sz="1300">
                  <a:solidFill>
                    <a:schemeClr val="tx1"/>
                  </a:solidFill>
                  <a:latin charset="0" panose="020f0502020204030204" pitchFamily="34" typeface="Calibri"/>
                  <a:ea charset="-122" panose="02010600030101010101" pitchFamily="2" typeface="宋体"/>
                </a:defRPr>
              </a:lvl3pPr>
              <a:lvl4pPr eaLnBrk="0" hangingPunct="0" indent="-228600" marL="1600200">
                <a:defRPr sz="1300">
                  <a:solidFill>
                    <a:schemeClr val="tx1"/>
                  </a:solidFill>
                  <a:latin charset="0" panose="020f0502020204030204" pitchFamily="34" typeface="Calibri"/>
                  <a:ea charset="-122" panose="02010600030101010101" pitchFamily="2" typeface="宋体"/>
                </a:defRPr>
              </a:lvl4pPr>
              <a:lvl5pPr eaLnBrk="0" hangingPunct="0" indent="-228600" marL="2057400">
                <a:defRPr sz="1300">
                  <a:solidFill>
                    <a:schemeClr val="tx1"/>
                  </a:solidFill>
                  <a:latin charset="0" panose="020f0502020204030204" pitchFamily="34" typeface="Calibri"/>
                  <a:ea charset="-122" panose="02010600030101010101" pitchFamily="2" typeface="宋体"/>
                </a:defRPr>
              </a:lvl5pPr>
              <a:lvl6pPr defTabSz="685800" eaLnBrk="0" fontAlgn="base" hangingPunct="0" indent="-228600" marL="2514600">
                <a:spcBef>
                  <a:spcPct val="0"/>
                </a:spcBef>
                <a:spcAft>
                  <a:spcPct val="0"/>
                </a:spcAft>
                <a:defRPr sz="1300">
                  <a:solidFill>
                    <a:schemeClr val="tx1"/>
                  </a:solidFill>
                  <a:latin charset="0" panose="020f0502020204030204" pitchFamily="34" typeface="Calibri"/>
                  <a:ea charset="-122" panose="02010600030101010101" pitchFamily="2" typeface="宋体"/>
                </a:defRPr>
              </a:lvl6pPr>
              <a:lvl7pPr defTabSz="685800" eaLnBrk="0" fontAlgn="base" hangingPunct="0" indent="-228600" marL="2971800">
                <a:spcBef>
                  <a:spcPct val="0"/>
                </a:spcBef>
                <a:spcAft>
                  <a:spcPct val="0"/>
                </a:spcAft>
                <a:defRPr sz="1300">
                  <a:solidFill>
                    <a:schemeClr val="tx1"/>
                  </a:solidFill>
                  <a:latin charset="0" panose="020f0502020204030204" pitchFamily="34" typeface="Calibri"/>
                  <a:ea charset="-122" panose="02010600030101010101" pitchFamily="2" typeface="宋体"/>
                </a:defRPr>
              </a:lvl7pPr>
              <a:lvl8pPr defTabSz="685800" eaLnBrk="0" fontAlgn="base" hangingPunct="0" indent="-228600" marL="3429000">
                <a:spcBef>
                  <a:spcPct val="0"/>
                </a:spcBef>
                <a:spcAft>
                  <a:spcPct val="0"/>
                </a:spcAft>
                <a:defRPr sz="1300">
                  <a:solidFill>
                    <a:schemeClr val="tx1"/>
                  </a:solidFill>
                  <a:latin charset="0" panose="020f0502020204030204" pitchFamily="34" typeface="Calibri"/>
                  <a:ea charset="-122" panose="02010600030101010101" pitchFamily="2" typeface="宋体"/>
                </a:defRPr>
              </a:lvl8pPr>
              <a:lvl9pPr defTabSz="685800" eaLnBrk="0" fontAlgn="base" hangingPunct="0" indent="-228600" marL="3886200">
                <a:spcBef>
                  <a:spcPct val="0"/>
                </a:spcBef>
                <a:spcAft>
                  <a:spcPct val="0"/>
                </a:spcAft>
                <a:defRPr sz="1300">
                  <a:solidFill>
                    <a:schemeClr val="tx1"/>
                  </a:solidFill>
                  <a:latin charset="0" panose="020f0502020204030204" pitchFamily="34" typeface="Calibri"/>
                  <a:ea charset="-122" panose="02010600030101010101" pitchFamily="2" typeface="宋体"/>
                </a:defRPr>
              </a:lvl9pPr>
            </a:lstStyle>
            <a:p>
              <a:r>
                <a:rPr altLang="zh-CN" b="1" lang="en-US" sz="18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01</a:t>
              </a:r>
            </a:p>
          </p:txBody>
        </p:sp>
      </p:grpSp>
      <p:grpSp>
        <p:nvGrpSpPr>
          <p:cNvPr id="3" name="组合 30"/>
          <p:cNvGrpSpPr/>
          <p:nvPr/>
        </p:nvGrpSpPr>
        <p:grpSpPr>
          <a:xfrm>
            <a:off x="5792529" y="1697157"/>
            <a:ext cx="628422" cy="630657"/>
            <a:chOff x="5151120" y="1661160"/>
            <a:chExt cx="472440" cy="472440"/>
          </a:xfrm>
        </p:grpSpPr>
        <p:sp>
          <p:nvSpPr>
            <p:cNvPr id="25" name="椭圆 24"/>
            <p:cNvSpPr/>
            <p:nvPr/>
          </p:nvSpPr>
          <p:spPr>
            <a:xfrm>
              <a:off x="5151120" y="1661160"/>
              <a:ext cx="472440" cy="47244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altLang="en-US" lang="zh-CN" sz="2399">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2786" name="矩形 27"/>
            <p:cNvSpPr>
              <a:spLocks noChangeArrowheads="1"/>
            </p:cNvSpPr>
            <p:nvPr/>
          </p:nvSpPr>
          <p:spPr bwMode="auto">
            <a:xfrm>
              <a:off x="5199584" y="1745731"/>
              <a:ext cx="357084" cy="28164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sz="1300">
                  <a:solidFill>
                    <a:schemeClr val="tx1"/>
                  </a:solidFill>
                  <a:latin charset="0" panose="020f0502020204030204" pitchFamily="34" typeface="Calibri"/>
                  <a:ea charset="-122" panose="02010600030101010101" pitchFamily="2" typeface="宋体"/>
                </a:defRPr>
              </a:lvl1pPr>
              <a:lvl2pPr eaLnBrk="0" hangingPunct="0" indent="-285750" marL="742950">
                <a:defRPr sz="1300">
                  <a:solidFill>
                    <a:schemeClr val="tx1"/>
                  </a:solidFill>
                  <a:latin charset="0" panose="020f0502020204030204" pitchFamily="34" typeface="Calibri"/>
                  <a:ea charset="-122" panose="02010600030101010101" pitchFamily="2" typeface="宋体"/>
                </a:defRPr>
              </a:lvl2pPr>
              <a:lvl3pPr eaLnBrk="0" hangingPunct="0" indent="-228600" marL="1143000">
                <a:defRPr sz="1300">
                  <a:solidFill>
                    <a:schemeClr val="tx1"/>
                  </a:solidFill>
                  <a:latin charset="0" panose="020f0502020204030204" pitchFamily="34" typeface="Calibri"/>
                  <a:ea charset="-122" panose="02010600030101010101" pitchFamily="2" typeface="宋体"/>
                </a:defRPr>
              </a:lvl3pPr>
              <a:lvl4pPr eaLnBrk="0" hangingPunct="0" indent="-228600" marL="1600200">
                <a:defRPr sz="1300">
                  <a:solidFill>
                    <a:schemeClr val="tx1"/>
                  </a:solidFill>
                  <a:latin charset="0" panose="020f0502020204030204" pitchFamily="34" typeface="Calibri"/>
                  <a:ea charset="-122" panose="02010600030101010101" pitchFamily="2" typeface="宋体"/>
                </a:defRPr>
              </a:lvl4pPr>
              <a:lvl5pPr eaLnBrk="0" hangingPunct="0" indent="-228600" marL="2057400">
                <a:defRPr sz="1300">
                  <a:solidFill>
                    <a:schemeClr val="tx1"/>
                  </a:solidFill>
                  <a:latin charset="0" panose="020f0502020204030204" pitchFamily="34" typeface="Calibri"/>
                  <a:ea charset="-122" panose="02010600030101010101" pitchFamily="2" typeface="宋体"/>
                </a:defRPr>
              </a:lvl5pPr>
              <a:lvl6pPr defTabSz="685800" eaLnBrk="0" fontAlgn="base" hangingPunct="0" indent="-228600" marL="2514600">
                <a:spcBef>
                  <a:spcPct val="0"/>
                </a:spcBef>
                <a:spcAft>
                  <a:spcPct val="0"/>
                </a:spcAft>
                <a:defRPr sz="1300">
                  <a:solidFill>
                    <a:schemeClr val="tx1"/>
                  </a:solidFill>
                  <a:latin charset="0" panose="020f0502020204030204" pitchFamily="34" typeface="Calibri"/>
                  <a:ea charset="-122" panose="02010600030101010101" pitchFamily="2" typeface="宋体"/>
                </a:defRPr>
              </a:lvl6pPr>
              <a:lvl7pPr defTabSz="685800" eaLnBrk="0" fontAlgn="base" hangingPunct="0" indent="-228600" marL="2971800">
                <a:spcBef>
                  <a:spcPct val="0"/>
                </a:spcBef>
                <a:spcAft>
                  <a:spcPct val="0"/>
                </a:spcAft>
                <a:defRPr sz="1300">
                  <a:solidFill>
                    <a:schemeClr val="tx1"/>
                  </a:solidFill>
                  <a:latin charset="0" panose="020f0502020204030204" pitchFamily="34" typeface="Calibri"/>
                  <a:ea charset="-122" panose="02010600030101010101" pitchFamily="2" typeface="宋体"/>
                </a:defRPr>
              </a:lvl7pPr>
              <a:lvl8pPr defTabSz="685800" eaLnBrk="0" fontAlgn="base" hangingPunct="0" indent="-228600" marL="3429000">
                <a:spcBef>
                  <a:spcPct val="0"/>
                </a:spcBef>
                <a:spcAft>
                  <a:spcPct val="0"/>
                </a:spcAft>
                <a:defRPr sz="1300">
                  <a:solidFill>
                    <a:schemeClr val="tx1"/>
                  </a:solidFill>
                  <a:latin charset="0" panose="020f0502020204030204" pitchFamily="34" typeface="Calibri"/>
                  <a:ea charset="-122" panose="02010600030101010101" pitchFamily="2" typeface="宋体"/>
                </a:defRPr>
              </a:lvl8pPr>
              <a:lvl9pPr defTabSz="685800" eaLnBrk="0" fontAlgn="base" hangingPunct="0" indent="-228600" marL="3886200">
                <a:spcBef>
                  <a:spcPct val="0"/>
                </a:spcBef>
                <a:spcAft>
                  <a:spcPct val="0"/>
                </a:spcAft>
                <a:defRPr sz="1300">
                  <a:solidFill>
                    <a:schemeClr val="tx1"/>
                  </a:solidFill>
                  <a:latin charset="0" panose="020f0502020204030204" pitchFamily="34" typeface="Calibri"/>
                  <a:ea charset="-122" panose="02010600030101010101" pitchFamily="2" typeface="宋体"/>
                </a:defRPr>
              </a:lvl9pPr>
            </a:lstStyle>
            <a:p>
              <a:r>
                <a:rPr altLang="zh-CN" b="1" lang="en-US" sz="18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02</a:t>
              </a:r>
            </a:p>
          </p:txBody>
        </p:sp>
      </p:grpSp>
      <p:grpSp>
        <p:nvGrpSpPr>
          <p:cNvPr id="7" name="组合 31"/>
          <p:cNvGrpSpPr/>
          <p:nvPr/>
        </p:nvGrpSpPr>
        <p:grpSpPr>
          <a:xfrm>
            <a:off x="9183027" y="1697157"/>
            <a:ext cx="628422" cy="630657"/>
            <a:chOff x="7856220" y="1661160"/>
            <a:chExt cx="472440" cy="472440"/>
          </a:xfrm>
        </p:grpSpPr>
        <p:sp>
          <p:nvSpPr>
            <p:cNvPr id="26" name="椭圆 25"/>
            <p:cNvSpPr/>
            <p:nvPr/>
          </p:nvSpPr>
          <p:spPr>
            <a:xfrm>
              <a:off x="7856220" y="1661160"/>
              <a:ext cx="472440" cy="47244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altLang="en-US" lang="zh-CN" sz="2399">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2784" name="矩形 28"/>
            <p:cNvSpPr>
              <a:spLocks noChangeArrowheads="1"/>
            </p:cNvSpPr>
            <p:nvPr/>
          </p:nvSpPr>
          <p:spPr bwMode="auto">
            <a:xfrm>
              <a:off x="7912303" y="1745731"/>
              <a:ext cx="357084" cy="28164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sz="1300">
                  <a:solidFill>
                    <a:schemeClr val="tx1"/>
                  </a:solidFill>
                  <a:latin charset="0" panose="020f0502020204030204" pitchFamily="34" typeface="Calibri"/>
                  <a:ea charset="-122" panose="02010600030101010101" pitchFamily="2" typeface="宋体"/>
                </a:defRPr>
              </a:lvl1pPr>
              <a:lvl2pPr eaLnBrk="0" hangingPunct="0" indent="-285750" marL="742950">
                <a:defRPr sz="1300">
                  <a:solidFill>
                    <a:schemeClr val="tx1"/>
                  </a:solidFill>
                  <a:latin charset="0" panose="020f0502020204030204" pitchFamily="34" typeface="Calibri"/>
                  <a:ea charset="-122" panose="02010600030101010101" pitchFamily="2" typeface="宋体"/>
                </a:defRPr>
              </a:lvl2pPr>
              <a:lvl3pPr eaLnBrk="0" hangingPunct="0" indent="-228600" marL="1143000">
                <a:defRPr sz="1300">
                  <a:solidFill>
                    <a:schemeClr val="tx1"/>
                  </a:solidFill>
                  <a:latin charset="0" panose="020f0502020204030204" pitchFamily="34" typeface="Calibri"/>
                  <a:ea charset="-122" panose="02010600030101010101" pitchFamily="2" typeface="宋体"/>
                </a:defRPr>
              </a:lvl3pPr>
              <a:lvl4pPr eaLnBrk="0" hangingPunct="0" indent="-228600" marL="1600200">
                <a:defRPr sz="1300">
                  <a:solidFill>
                    <a:schemeClr val="tx1"/>
                  </a:solidFill>
                  <a:latin charset="0" panose="020f0502020204030204" pitchFamily="34" typeface="Calibri"/>
                  <a:ea charset="-122" panose="02010600030101010101" pitchFamily="2" typeface="宋体"/>
                </a:defRPr>
              </a:lvl4pPr>
              <a:lvl5pPr eaLnBrk="0" hangingPunct="0" indent="-228600" marL="2057400">
                <a:defRPr sz="1300">
                  <a:solidFill>
                    <a:schemeClr val="tx1"/>
                  </a:solidFill>
                  <a:latin charset="0" panose="020f0502020204030204" pitchFamily="34" typeface="Calibri"/>
                  <a:ea charset="-122" panose="02010600030101010101" pitchFamily="2" typeface="宋体"/>
                </a:defRPr>
              </a:lvl5pPr>
              <a:lvl6pPr defTabSz="685800" eaLnBrk="0" fontAlgn="base" hangingPunct="0" indent="-228600" marL="2514600">
                <a:spcBef>
                  <a:spcPct val="0"/>
                </a:spcBef>
                <a:spcAft>
                  <a:spcPct val="0"/>
                </a:spcAft>
                <a:defRPr sz="1300">
                  <a:solidFill>
                    <a:schemeClr val="tx1"/>
                  </a:solidFill>
                  <a:latin charset="0" panose="020f0502020204030204" pitchFamily="34" typeface="Calibri"/>
                  <a:ea charset="-122" panose="02010600030101010101" pitchFamily="2" typeface="宋体"/>
                </a:defRPr>
              </a:lvl6pPr>
              <a:lvl7pPr defTabSz="685800" eaLnBrk="0" fontAlgn="base" hangingPunct="0" indent="-228600" marL="2971800">
                <a:spcBef>
                  <a:spcPct val="0"/>
                </a:spcBef>
                <a:spcAft>
                  <a:spcPct val="0"/>
                </a:spcAft>
                <a:defRPr sz="1300">
                  <a:solidFill>
                    <a:schemeClr val="tx1"/>
                  </a:solidFill>
                  <a:latin charset="0" panose="020f0502020204030204" pitchFamily="34" typeface="Calibri"/>
                  <a:ea charset="-122" panose="02010600030101010101" pitchFamily="2" typeface="宋体"/>
                </a:defRPr>
              </a:lvl7pPr>
              <a:lvl8pPr defTabSz="685800" eaLnBrk="0" fontAlgn="base" hangingPunct="0" indent="-228600" marL="3429000">
                <a:spcBef>
                  <a:spcPct val="0"/>
                </a:spcBef>
                <a:spcAft>
                  <a:spcPct val="0"/>
                </a:spcAft>
                <a:defRPr sz="1300">
                  <a:solidFill>
                    <a:schemeClr val="tx1"/>
                  </a:solidFill>
                  <a:latin charset="0" panose="020f0502020204030204" pitchFamily="34" typeface="Calibri"/>
                  <a:ea charset="-122" panose="02010600030101010101" pitchFamily="2" typeface="宋体"/>
                </a:defRPr>
              </a:lvl8pPr>
              <a:lvl9pPr defTabSz="685800" eaLnBrk="0" fontAlgn="base" hangingPunct="0" indent="-228600" marL="3886200">
                <a:spcBef>
                  <a:spcPct val="0"/>
                </a:spcBef>
                <a:spcAft>
                  <a:spcPct val="0"/>
                </a:spcAft>
                <a:defRPr sz="1300">
                  <a:solidFill>
                    <a:schemeClr val="tx1"/>
                  </a:solidFill>
                  <a:latin charset="0" panose="020f0502020204030204" pitchFamily="34" typeface="Calibri"/>
                  <a:ea charset="-122" panose="02010600030101010101" pitchFamily="2" typeface="宋体"/>
                </a:defRPr>
              </a:lvl9pPr>
            </a:lstStyle>
            <a:p>
              <a:r>
                <a:rPr altLang="zh-CN" b="1" lang="en-US" sz="18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03</a:t>
              </a:r>
            </a:p>
          </p:txBody>
        </p:sp>
      </p:grpSp>
      <p:sp>
        <p:nvSpPr>
          <p:cNvPr id="32" name="TextBox 15"/>
          <p:cNvSpPr txBox="1"/>
          <p:nvPr/>
        </p:nvSpPr>
        <p:spPr>
          <a:xfrm>
            <a:off x="1582867" y="5450452"/>
            <a:ext cx="2266740" cy="731520"/>
          </a:xfrm>
          <a:prstGeom prst="rect">
            <a:avLst/>
          </a:prstGeom>
          <a:noFill/>
        </p:spPr>
        <p:txBody>
          <a:bodyPr bIns="0" lIns="0" rIns="0" rtlCol="0" tIns="0" wrap="square">
            <a:spAutoFit/>
          </a:bodyPr>
          <a:lstStyle/>
          <a:p>
            <a:pPr algn="just">
              <a:lnSpc>
                <a:spcPct val="150000"/>
              </a:lnSpc>
            </a:pPr>
            <a:r>
              <a:rPr altLang="en-US" lang="zh-CN" sz="8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请替换文字内容，添加相关标题，修改文字内容，也可以直接复制你的内容到此。请替换文字内容，添加相关标题，修改文字内容，也可以直接复制你的内容到此。</a:t>
            </a:r>
          </a:p>
        </p:txBody>
      </p:sp>
      <p:sp>
        <p:nvSpPr>
          <p:cNvPr id="33" name="TextBox 16"/>
          <p:cNvSpPr txBox="1"/>
          <p:nvPr/>
        </p:nvSpPr>
        <p:spPr>
          <a:xfrm>
            <a:off x="1856891" y="5146390"/>
            <a:ext cx="1528762" cy="203149"/>
          </a:xfrm>
          <a:prstGeom prst="rect">
            <a:avLst/>
          </a:prstGeom>
          <a:noFill/>
        </p:spPr>
        <p:txBody>
          <a:bodyPr bIns="0" lIns="0" rIns="0" rtlCol="0" tIns="0" wrap="none">
            <a:spAutoFit/>
          </a:bodyPr>
          <a:lstStyle/>
          <a:p>
            <a:pPr algn="just"/>
            <a:r>
              <a:rPr altLang="en-US" lang="zh-CN" sz="1333">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点击请替换文字内容</a:t>
            </a:r>
          </a:p>
        </p:txBody>
      </p:sp>
      <p:sp>
        <p:nvSpPr>
          <p:cNvPr id="34" name="TextBox 15"/>
          <p:cNvSpPr txBox="1"/>
          <p:nvPr/>
        </p:nvSpPr>
        <p:spPr>
          <a:xfrm>
            <a:off x="4983925" y="5450452"/>
            <a:ext cx="2266740" cy="731520"/>
          </a:xfrm>
          <a:prstGeom prst="rect">
            <a:avLst/>
          </a:prstGeom>
          <a:noFill/>
        </p:spPr>
        <p:txBody>
          <a:bodyPr bIns="0" lIns="0" rIns="0" rtlCol="0" tIns="0" wrap="square">
            <a:spAutoFit/>
          </a:bodyPr>
          <a:lstStyle/>
          <a:p>
            <a:pPr algn="just">
              <a:lnSpc>
                <a:spcPct val="150000"/>
              </a:lnSpc>
            </a:pPr>
            <a:r>
              <a:rPr altLang="en-US" lang="zh-CN" sz="8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请替换文字内容，添加相关标题，修改文字内容，也可以直接复制你的内容到此。请替换文字内容，添加相关标题，修改文字内容，也可以直接复制你的内容到此。</a:t>
            </a:r>
          </a:p>
        </p:txBody>
      </p:sp>
      <p:sp>
        <p:nvSpPr>
          <p:cNvPr id="35" name="TextBox 16"/>
          <p:cNvSpPr txBox="1"/>
          <p:nvPr/>
        </p:nvSpPr>
        <p:spPr>
          <a:xfrm>
            <a:off x="5352915" y="5146390"/>
            <a:ext cx="1528762" cy="203149"/>
          </a:xfrm>
          <a:prstGeom prst="rect">
            <a:avLst/>
          </a:prstGeom>
          <a:noFill/>
        </p:spPr>
        <p:txBody>
          <a:bodyPr bIns="0" lIns="0" rIns="0" rtlCol="0" tIns="0" wrap="none">
            <a:spAutoFit/>
          </a:bodyPr>
          <a:lstStyle/>
          <a:p>
            <a:pPr algn="just"/>
            <a:r>
              <a:rPr altLang="en-US" lang="zh-CN" sz="1333">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点击请替换文字内容</a:t>
            </a:r>
          </a:p>
        </p:txBody>
      </p:sp>
      <p:sp>
        <p:nvSpPr>
          <p:cNvPr id="36" name="TextBox 15"/>
          <p:cNvSpPr txBox="1"/>
          <p:nvPr/>
        </p:nvSpPr>
        <p:spPr>
          <a:xfrm>
            <a:off x="8363857" y="5450452"/>
            <a:ext cx="2266740" cy="731520"/>
          </a:xfrm>
          <a:prstGeom prst="rect">
            <a:avLst/>
          </a:prstGeom>
          <a:noFill/>
        </p:spPr>
        <p:txBody>
          <a:bodyPr bIns="0" lIns="0" rIns="0" rtlCol="0" tIns="0" wrap="square">
            <a:spAutoFit/>
          </a:bodyPr>
          <a:lstStyle/>
          <a:p>
            <a:pPr algn="just">
              <a:lnSpc>
                <a:spcPct val="150000"/>
              </a:lnSpc>
            </a:pPr>
            <a:r>
              <a:rPr altLang="en-US" lang="zh-CN" sz="8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请替换文字内容，添加相关标题，修改文字内容，也可以直接复制你的内容到此。请替换文字内容，添加相关标题，修改文字内容，也可以直接复制你的内容到此。</a:t>
            </a:r>
          </a:p>
        </p:txBody>
      </p:sp>
      <p:sp>
        <p:nvSpPr>
          <p:cNvPr id="37" name="TextBox 16"/>
          <p:cNvSpPr txBox="1"/>
          <p:nvPr/>
        </p:nvSpPr>
        <p:spPr>
          <a:xfrm>
            <a:off x="8637881" y="5146390"/>
            <a:ext cx="1528762" cy="203149"/>
          </a:xfrm>
          <a:prstGeom prst="rect">
            <a:avLst/>
          </a:prstGeom>
          <a:noFill/>
        </p:spPr>
        <p:txBody>
          <a:bodyPr bIns="0" lIns="0" rIns="0" rtlCol="0" tIns="0" wrap="none">
            <a:spAutoFit/>
          </a:bodyPr>
          <a:lstStyle/>
          <a:p>
            <a:pPr algn="just"/>
            <a:r>
              <a:rPr altLang="en-US" lang="zh-CN" sz="1333">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点击请替换文字内容</a:t>
            </a:r>
          </a:p>
        </p:txBody>
      </p:sp>
      <p:sp>
        <p:nvSpPr>
          <p:cNvPr id="20" name="文本框 10">
            <a:extLst>
              <a:ext uri="{FF2B5EF4-FFF2-40B4-BE49-F238E27FC236}">
                <a16:creationId xmlns:a16="http://schemas.microsoft.com/office/drawing/2014/main" id="{4C6A2C53-FEC5-499E-A393-04551B212E8E}"/>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21" name="矩形 1">
            <a:extLst>
              <a:ext uri="{FF2B5EF4-FFF2-40B4-BE49-F238E27FC236}">
                <a16:creationId xmlns:a16="http://schemas.microsoft.com/office/drawing/2014/main" id="{085C3850-1E99-43B1-9110-9DE76DE63A9D}"/>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2325159861"/>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200"/>
                                  </p:stCondLst>
                                  <p:childTnLst>
                                    <p:set>
                                      <p:cBhvr>
                                        <p:cTn dur="1" fill="hold" id="11">
                                          <p:stCondLst>
                                            <p:cond delay="0"/>
                                          </p:stCondLst>
                                        </p:cTn>
                                        <p:tgtEl>
                                          <p:spTgt spid="5"/>
                                        </p:tgtEl>
                                        <p:attrNameLst>
                                          <p:attrName>style.visibility</p:attrName>
                                        </p:attrNameLst>
                                      </p:cBhvr>
                                      <p:to>
                                        <p:strVal val="visible"/>
                                      </p:to>
                                    </p:set>
                                    <p:animEffect filter="fade" transition="in">
                                      <p:cBhvr>
                                        <p:cTn dur="1000" id="12"/>
                                        <p:tgtEl>
                                          <p:spTgt spid="5"/>
                                        </p:tgtEl>
                                      </p:cBhvr>
                                    </p:animEffect>
                                    <p:anim calcmode="lin" valueType="num">
                                      <p:cBhvr>
                                        <p:cTn dur="1000" fill="hold" id="13"/>
                                        <p:tgtEl>
                                          <p:spTgt spid="5"/>
                                        </p:tgtEl>
                                        <p:attrNameLst>
                                          <p:attrName>ppt_x</p:attrName>
                                        </p:attrNameLst>
                                      </p:cBhvr>
                                      <p:tavLst>
                                        <p:tav tm="0">
                                          <p:val>
                                            <p:strVal val="#ppt_x"/>
                                          </p:val>
                                        </p:tav>
                                        <p:tav tm="100000">
                                          <p:val>
                                            <p:strVal val="#ppt_x"/>
                                          </p:val>
                                        </p:tav>
                                      </p:tavLst>
                                    </p:anim>
                                    <p:anim calcmode="lin" valueType="num">
                                      <p:cBhvr>
                                        <p:cTn dur="1000" fill="hold" id="14"/>
                                        <p:tgtEl>
                                          <p:spTgt spid="5"/>
                                        </p:tgtEl>
                                        <p:attrNameLst>
                                          <p:attrName>ppt_y</p:attrName>
                                        </p:attrNameLst>
                                      </p:cBhvr>
                                      <p:tavLst>
                                        <p:tav tm="0">
                                          <p:val>
                                            <p:strVal val="#ppt_y+.1"/>
                                          </p:val>
                                        </p:tav>
                                        <p:tav tm="100000">
                                          <p:val>
                                            <p:strVal val="#ppt_y"/>
                                          </p:val>
                                        </p:tav>
                                      </p:tavLst>
                                    </p:anim>
                                  </p:childTnLst>
                                </p:cTn>
                              </p:par>
                              <p:par>
                                <p:cTn fill="hold" grpId="0" id="15" nodeType="withEffect" presetClass="entr" presetID="42" presetSubtype="0">
                                  <p:stCondLst>
                                    <p:cond delay="500"/>
                                  </p:stCondLst>
                                  <p:childTnLst>
                                    <p:set>
                                      <p:cBhvr>
                                        <p:cTn dur="1" fill="hold" id="16">
                                          <p:stCondLst>
                                            <p:cond delay="0"/>
                                          </p:stCondLst>
                                        </p:cTn>
                                        <p:tgtEl>
                                          <p:spTgt spid="6"/>
                                        </p:tgtEl>
                                        <p:attrNameLst>
                                          <p:attrName>style.visibility</p:attrName>
                                        </p:attrNameLst>
                                      </p:cBhvr>
                                      <p:to>
                                        <p:strVal val="visible"/>
                                      </p:to>
                                    </p:set>
                                    <p:animEffect filter="fade" transition="in">
                                      <p:cBhvr>
                                        <p:cTn dur="1000" id="17"/>
                                        <p:tgtEl>
                                          <p:spTgt spid="6"/>
                                        </p:tgtEl>
                                      </p:cBhvr>
                                    </p:animEffect>
                                    <p:anim calcmode="lin" valueType="num">
                                      <p:cBhvr>
                                        <p:cTn dur="1000" fill="hold" id="18"/>
                                        <p:tgtEl>
                                          <p:spTgt spid="6"/>
                                        </p:tgtEl>
                                        <p:attrNameLst>
                                          <p:attrName>ppt_x</p:attrName>
                                        </p:attrNameLst>
                                      </p:cBhvr>
                                      <p:tavLst>
                                        <p:tav tm="0">
                                          <p:val>
                                            <p:strVal val="#ppt_x"/>
                                          </p:val>
                                        </p:tav>
                                        <p:tav tm="100000">
                                          <p:val>
                                            <p:strVal val="#ppt_x"/>
                                          </p:val>
                                        </p:tav>
                                      </p:tavLst>
                                    </p:anim>
                                    <p:anim calcmode="lin" valueType="num">
                                      <p:cBhvr>
                                        <p:cTn dur="1000" fill="hold" id="19"/>
                                        <p:tgtEl>
                                          <p:spTgt spid="6"/>
                                        </p:tgtEl>
                                        <p:attrNameLst>
                                          <p:attrName>ppt_y</p:attrName>
                                        </p:attrNameLst>
                                      </p:cBhvr>
                                      <p:tavLst>
                                        <p:tav tm="0">
                                          <p:val>
                                            <p:strVal val="#ppt_y+.1"/>
                                          </p:val>
                                        </p:tav>
                                        <p:tav tm="100000">
                                          <p:val>
                                            <p:strVal val="#ppt_y"/>
                                          </p:val>
                                        </p:tav>
                                      </p:tavLst>
                                    </p:anim>
                                  </p:childTnLst>
                                </p:cTn>
                              </p:par>
                              <p:par>
                                <p:cTn fill="hold" id="20" nodeType="withEffect" presetClass="entr" presetID="53" presetSubtype="0">
                                  <p:stCondLst>
                                    <p:cond delay="700"/>
                                  </p:stCondLst>
                                  <p:childTnLst>
                                    <p:set>
                                      <p:cBhvr>
                                        <p:cTn dur="1" fill="hold" id="21">
                                          <p:stCondLst>
                                            <p:cond delay="0"/>
                                          </p:stCondLst>
                                        </p:cTn>
                                        <p:tgtEl>
                                          <p:spTgt spid="2"/>
                                        </p:tgtEl>
                                        <p:attrNameLst>
                                          <p:attrName>style.visibility</p:attrName>
                                        </p:attrNameLst>
                                      </p:cBhvr>
                                      <p:to>
                                        <p:strVal val="visible"/>
                                      </p:to>
                                    </p:set>
                                    <p:anim calcmode="lin" valueType="num">
                                      <p:cBhvr>
                                        <p:cTn dur="750" fill="hold" id="22"/>
                                        <p:tgtEl>
                                          <p:spTgt spid="2"/>
                                        </p:tgtEl>
                                        <p:attrNameLst>
                                          <p:attrName>ppt_w</p:attrName>
                                        </p:attrNameLst>
                                      </p:cBhvr>
                                      <p:tavLst>
                                        <p:tav tm="0">
                                          <p:val>
                                            <p:fltVal val="0"/>
                                          </p:val>
                                        </p:tav>
                                        <p:tav tm="100000">
                                          <p:val>
                                            <p:strVal val="#ppt_w"/>
                                          </p:val>
                                        </p:tav>
                                      </p:tavLst>
                                    </p:anim>
                                    <p:anim calcmode="lin" valueType="num">
                                      <p:cBhvr>
                                        <p:cTn dur="750" fill="hold" id="23"/>
                                        <p:tgtEl>
                                          <p:spTgt spid="2"/>
                                        </p:tgtEl>
                                        <p:attrNameLst>
                                          <p:attrName>ppt_h</p:attrName>
                                        </p:attrNameLst>
                                      </p:cBhvr>
                                      <p:tavLst>
                                        <p:tav tm="0">
                                          <p:val>
                                            <p:fltVal val="0"/>
                                          </p:val>
                                        </p:tav>
                                        <p:tav tm="100000">
                                          <p:val>
                                            <p:strVal val="#ppt_h"/>
                                          </p:val>
                                        </p:tav>
                                      </p:tavLst>
                                    </p:anim>
                                    <p:animEffect filter="fade" transition="in">
                                      <p:cBhvr>
                                        <p:cTn dur="750" id="24"/>
                                        <p:tgtEl>
                                          <p:spTgt spid="2"/>
                                        </p:tgtEl>
                                      </p:cBhvr>
                                    </p:animEffect>
                                  </p:childTnLst>
                                </p:cTn>
                              </p:par>
                              <p:par>
                                <p:cTn fill="hold" id="25" nodeType="withEffect" presetClass="entr" presetID="53" presetSubtype="0">
                                  <p:stCondLst>
                                    <p:cond delay="900"/>
                                  </p:stCondLst>
                                  <p:childTnLst>
                                    <p:set>
                                      <p:cBhvr>
                                        <p:cTn dur="1" fill="hold" id="26">
                                          <p:stCondLst>
                                            <p:cond delay="0"/>
                                          </p:stCondLst>
                                        </p:cTn>
                                        <p:tgtEl>
                                          <p:spTgt spid="3"/>
                                        </p:tgtEl>
                                        <p:attrNameLst>
                                          <p:attrName>style.visibility</p:attrName>
                                        </p:attrNameLst>
                                      </p:cBhvr>
                                      <p:to>
                                        <p:strVal val="visible"/>
                                      </p:to>
                                    </p:set>
                                    <p:anim calcmode="lin" valueType="num">
                                      <p:cBhvr>
                                        <p:cTn dur="750" fill="hold" id="27"/>
                                        <p:tgtEl>
                                          <p:spTgt spid="3"/>
                                        </p:tgtEl>
                                        <p:attrNameLst>
                                          <p:attrName>ppt_w</p:attrName>
                                        </p:attrNameLst>
                                      </p:cBhvr>
                                      <p:tavLst>
                                        <p:tav tm="0">
                                          <p:val>
                                            <p:fltVal val="0"/>
                                          </p:val>
                                        </p:tav>
                                        <p:tav tm="100000">
                                          <p:val>
                                            <p:strVal val="#ppt_w"/>
                                          </p:val>
                                        </p:tav>
                                      </p:tavLst>
                                    </p:anim>
                                    <p:anim calcmode="lin" valueType="num">
                                      <p:cBhvr>
                                        <p:cTn dur="750" fill="hold" id="28"/>
                                        <p:tgtEl>
                                          <p:spTgt spid="3"/>
                                        </p:tgtEl>
                                        <p:attrNameLst>
                                          <p:attrName>ppt_h</p:attrName>
                                        </p:attrNameLst>
                                      </p:cBhvr>
                                      <p:tavLst>
                                        <p:tav tm="0">
                                          <p:val>
                                            <p:fltVal val="0"/>
                                          </p:val>
                                        </p:tav>
                                        <p:tav tm="100000">
                                          <p:val>
                                            <p:strVal val="#ppt_h"/>
                                          </p:val>
                                        </p:tav>
                                      </p:tavLst>
                                    </p:anim>
                                    <p:animEffect filter="fade" transition="in">
                                      <p:cBhvr>
                                        <p:cTn dur="750" id="29"/>
                                        <p:tgtEl>
                                          <p:spTgt spid="3"/>
                                        </p:tgtEl>
                                      </p:cBhvr>
                                    </p:animEffect>
                                  </p:childTnLst>
                                </p:cTn>
                              </p:par>
                              <p:par>
                                <p:cTn fill="hold" id="30" nodeType="withEffect" presetClass="entr" presetID="53" presetSubtype="0">
                                  <p:stCondLst>
                                    <p:cond delay="1100"/>
                                  </p:stCondLst>
                                  <p:childTnLst>
                                    <p:set>
                                      <p:cBhvr>
                                        <p:cTn dur="1" fill="hold" id="31">
                                          <p:stCondLst>
                                            <p:cond delay="0"/>
                                          </p:stCondLst>
                                        </p:cTn>
                                        <p:tgtEl>
                                          <p:spTgt spid="7"/>
                                        </p:tgtEl>
                                        <p:attrNameLst>
                                          <p:attrName>style.visibility</p:attrName>
                                        </p:attrNameLst>
                                      </p:cBhvr>
                                      <p:to>
                                        <p:strVal val="visible"/>
                                      </p:to>
                                    </p:set>
                                    <p:anim calcmode="lin" valueType="num">
                                      <p:cBhvr>
                                        <p:cTn dur="750" fill="hold" id="32"/>
                                        <p:tgtEl>
                                          <p:spTgt spid="7"/>
                                        </p:tgtEl>
                                        <p:attrNameLst>
                                          <p:attrName>ppt_w</p:attrName>
                                        </p:attrNameLst>
                                      </p:cBhvr>
                                      <p:tavLst>
                                        <p:tav tm="0">
                                          <p:val>
                                            <p:fltVal val="0"/>
                                          </p:val>
                                        </p:tav>
                                        <p:tav tm="100000">
                                          <p:val>
                                            <p:strVal val="#ppt_w"/>
                                          </p:val>
                                        </p:tav>
                                      </p:tavLst>
                                    </p:anim>
                                    <p:anim calcmode="lin" valueType="num">
                                      <p:cBhvr>
                                        <p:cTn dur="750" fill="hold" id="33"/>
                                        <p:tgtEl>
                                          <p:spTgt spid="7"/>
                                        </p:tgtEl>
                                        <p:attrNameLst>
                                          <p:attrName>ppt_h</p:attrName>
                                        </p:attrNameLst>
                                      </p:cBhvr>
                                      <p:tavLst>
                                        <p:tav tm="0">
                                          <p:val>
                                            <p:fltVal val="0"/>
                                          </p:val>
                                        </p:tav>
                                        <p:tav tm="100000">
                                          <p:val>
                                            <p:strVal val="#ppt_h"/>
                                          </p:val>
                                        </p:tav>
                                      </p:tavLst>
                                    </p:anim>
                                    <p:animEffect filter="fade" transition="in">
                                      <p:cBhvr>
                                        <p:cTn dur="750" id="34"/>
                                        <p:tgtEl>
                                          <p:spTgt spid="7"/>
                                        </p:tgtEl>
                                      </p:cBhvr>
                                    </p:animEffect>
                                  </p:childTnLst>
                                </p:cTn>
                              </p:par>
                              <p:par>
                                <p:cTn fill="hold" grpId="0" id="35" nodeType="withEffect" presetClass="entr" presetID="17" presetSubtype="1">
                                  <p:stCondLst>
                                    <p:cond delay="1100"/>
                                  </p:stCondLst>
                                  <p:iterate type="lt">
                                    <p:tmPct val="40000"/>
                                  </p:iterate>
                                  <p:childTnLst>
                                    <p:set>
                                      <p:cBhvr>
                                        <p:cTn dur="1" fill="hold" id="36">
                                          <p:stCondLst>
                                            <p:cond delay="0"/>
                                          </p:stCondLst>
                                        </p:cTn>
                                        <p:tgtEl>
                                          <p:spTgt spid="33"/>
                                        </p:tgtEl>
                                        <p:attrNameLst>
                                          <p:attrName>style.visibility</p:attrName>
                                        </p:attrNameLst>
                                      </p:cBhvr>
                                      <p:to>
                                        <p:strVal val="visible"/>
                                      </p:to>
                                    </p:set>
                                    <p:anim calcmode="lin" valueType="num">
                                      <p:cBhvr>
                                        <p:cTn dur="700" fill="hold" id="37"/>
                                        <p:tgtEl>
                                          <p:spTgt spid="33"/>
                                        </p:tgtEl>
                                        <p:attrNameLst>
                                          <p:attrName>ppt_x</p:attrName>
                                        </p:attrNameLst>
                                      </p:cBhvr>
                                      <p:tavLst>
                                        <p:tav tm="0">
                                          <p:val>
                                            <p:strVal val="#ppt_x"/>
                                          </p:val>
                                        </p:tav>
                                        <p:tav tm="100000">
                                          <p:val>
                                            <p:strVal val="#ppt_x"/>
                                          </p:val>
                                        </p:tav>
                                      </p:tavLst>
                                    </p:anim>
                                    <p:anim calcmode="lin" valueType="num">
                                      <p:cBhvr>
                                        <p:cTn dur="700" fill="hold" id="38"/>
                                        <p:tgtEl>
                                          <p:spTgt spid="33"/>
                                        </p:tgtEl>
                                        <p:attrNameLst>
                                          <p:attrName>ppt_y</p:attrName>
                                        </p:attrNameLst>
                                      </p:cBhvr>
                                      <p:tavLst>
                                        <p:tav tm="0">
                                          <p:val>
                                            <p:strVal val="#ppt_y-#ppt_h/2"/>
                                          </p:val>
                                        </p:tav>
                                        <p:tav tm="100000">
                                          <p:val>
                                            <p:strVal val="#ppt_y"/>
                                          </p:val>
                                        </p:tav>
                                      </p:tavLst>
                                    </p:anim>
                                    <p:anim calcmode="lin" valueType="num">
                                      <p:cBhvr>
                                        <p:cTn dur="700" fill="hold" id="39"/>
                                        <p:tgtEl>
                                          <p:spTgt spid="33"/>
                                        </p:tgtEl>
                                        <p:attrNameLst>
                                          <p:attrName>ppt_w</p:attrName>
                                        </p:attrNameLst>
                                      </p:cBhvr>
                                      <p:tavLst>
                                        <p:tav tm="0">
                                          <p:val>
                                            <p:strVal val="#ppt_w"/>
                                          </p:val>
                                        </p:tav>
                                        <p:tav tm="100000">
                                          <p:val>
                                            <p:strVal val="#ppt_w"/>
                                          </p:val>
                                        </p:tav>
                                      </p:tavLst>
                                    </p:anim>
                                    <p:anim calcmode="lin" valueType="num">
                                      <p:cBhvr>
                                        <p:cTn dur="700" fill="hold" id="40"/>
                                        <p:tgtEl>
                                          <p:spTgt spid="33"/>
                                        </p:tgtEl>
                                        <p:attrNameLst>
                                          <p:attrName>ppt_h</p:attrName>
                                        </p:attrNameLst>
                                      </p:cBhvr>
                                      <p:tavLst>
                                        <p:tav tm="0">
                                          <p:val>
                                            <p:fltVal val="0"/>
                                          </p:val>
                                        </p:tav>
                                        <p:tav tm="100000">
                                          <p:val>
                                            <p:strVal val="#ppt_h"/>
                                          </p:val>
                                        </p:tav>
                                      </p:tavLst>
                                    </p:anim>
                                  </p:childTnLst>
                                </p:cTn>
                              </p:par>
                              <p:par>
                                <p:cTn fill="hold" grpId="0" id="41" nodeType="withEffect" presetClass="entr" presetID="22" presetSubtype="8">
                                  <p:stCondLst>
                                    <p:cond delay="1100"/>
                                  </p:stCondLst>
                                  <p:childTnLst>
                                    <p:set>
                                      <p:cBhvr>
                                        <p:cTn dur="1" fill="hold" id="42">
                                          <p:stCondLst>
                                            <p:cond delay="0"/>
                                          </p:stCondLst>
                                        </p:cTn>
                                        <p:tgtEl>
                                          <p:spTgt spid="32"/>
                                        </p:tgtEl>
                                        <p:attrNameLst>
                                          <p:attrName>style.visibility</p:attrName>
                                        </p:attrNameLst>
                                      </p:cBhvr>
                                      <p:to>
                                        <p:strVal val="visible"/>
                                      </p:to>
                                    </p:set>
                                    <p:animEffect filter="wipe(left)" transition="in">
                                      <p:cBhvr>
                                        <p:cTn dur="700" id="43"/>
                                        <p:tgtEl>
                                          <p:spTgt spid="32"/>
                                        </p:tgtEl>
                                      </p:cBhvr>
                                    </p:animEffect>
                                  </p:childTnLst>
                                </p:cTn>
                              </p:par>
                              <p:par>
                                <p:cTn fill="hold" grpId="0" id="44" nodeType="withEffect" presetClass="entr" presetID="17" presetSubtype="1">
                                  <p:stCondLst>
                                    <p:cond delay="1400"/>
                                  </p:stCondLst>
                                  <p:iterate type="lt">
                                    <p:tmPct val="40000"/>
                                  </p:iterate>
                                  <p:childTnLst>
                                    <p:set>
                                      <p:cBhvr>
                                        <p:cTn dur="1" fill="hold" id="45">
                                          <p:stCondLst>
                                            <p:cond delay="0"/>
                                          </p:stCondLst>
                                        </p:cTn>
                                        <p:tgtEl>
                                          <p:spTgt spid="35"/>
                                        </p:tgtEl>
                                        <p:attrNameLst>
                                          <p:attrName>style.visibility</p:attrName>
                                        </p:attrNameLst>
                                      </p:cBhvr>
                                      <p:to>
                                        <p:strVal val="visible"/>
                                      </p:to>
                                    </p:set>
                                    <p:anim calcmode="lin" valueType="num">
                                      <p:cBhvr>
                                        <p:cTn dur="700" fill="hold" id="46"/>
                                        <p:tgtEl>
                                          <p:spTgt spid="35"/>
                                        </p:tgtEl>
                                        <p:attrNameLst>
                                          <p:attrName>ppt_x</p:attrName>
                                        </p:attrNameLst>
                                      </p:cBhvr>
                                      <p:tavLst>
                                        <p:tav tm="0">
                                          <p:val>
                                            <p:strVal val="#ppt_x"/>
                                          </p:val>
                                        </p:tav>
                                        <p:tav tm="100000">
                                          <p:val>
                                            <p:strVal val="#ppt_x"/>
                                          </p:val>
                                        </p:tav>
                                      </p:tavLst>
                                    </p:anim>
                                    <p:anim calcmode="lin" valueType="num">
                                      <p:cBhvr>
                                        <p:cTn dur="700" fill="hold" id="47"/>
                                        <p:tgtEl>
                                          <p:spTgt spid="35"/>
                                        </p:tgtEl>
                                        <p:attrNameLst>
                                          <p:attrName>ppt_y</p:attrName>
                                        </p:attrNameLst>
                                      </p:cBhvr>
                                      <p:tavLst>
                                        <p:tav tm="0">
                                          <p:val>
                                            <p:strVal val="#ppt_y-#ppt_h/2"/>
                                          </p:val>
                                        </p:tav>
                                        <p:tav tm="100000">
                                          <p:val>
                                            <p:strVal val="#ppt_y"/>
                                          </p:val>
                                        </p:tav>
                                      </p:tavLst>
                                    </p:anim>
                                    <p:anim calcmode="lin" valueType="num">
                                      <p:cBhvr>
                                        <p:cTn dur="700" fill="hold" id="48"/>
                                        <p:tgtEl>
                                          <p:spTgt spid="35"/>
                                        </p:tgtEl>
                                        <p:attrNameLst>
                                          <p:attrName>ppt_w</p:attrName>
                                        </p:attrNameLst>
                                      </p:cBhvr>
                                      <p:tavLst>
                                        <p:tav tm="0">
                                          <p:val>
                                            <p:strVal val="#ppt_w"/>
                                          </p:val>
                                        </p:tav>
                                        <p:tav tm="100000">
                                          <p:val>
                                            <p:strVal val="#ppt_w"/>
                                          </p:val>
                                        </p:tav>
                                      </p:tavLst>
                                    </p:anim>
                                    <p:anim calcmode="lin" valueType="num">
                                      <p:cBhvr>
                                        <p:cTn dur="700" fill="hold" id="49"/>
                                        <p:tgtEl>
                                          <p:spTgt spid="35"/>
                                        </p:tgtEl>
                                        <p:attrNameLst>
                                          <p:attrName>ppt_h</p:attrName>
                                        </p:attrNameLst>
                                      </p:cBhvr>
                                      <p:tavLst>
                                        <p:tav tm="0">
                                          <p:val>
                                            <p:fltVal val="0"/>
                                          </p:val>
                                        </p:tav>
                                        <p:tav tm="100000">
                                          <p:val>
                                            <p:strVal val="#ppt_h"/>
                                          </p:val>
                                        </p:tav>
                                      </p:tavLst>
                                    </p:anim>
                                  </p:childTnLst>
                                </p:cTn>
                              </p:par>
                              <p:par>
                                <p:cTn fill="hold" grpId="0" id="50" nodeType="withEffect" presetClass="entr" presetID="22" presetSubtype="8">
                                  <p:stCondLst>
                                    <p:cond delay="1400"/>
                                  </p:stCondLst>
                                  <p:childTnLst>
                                    <p:set>
                                      <p:cBhvr>
                                        <p:cTn dur="1" fill="hold" id="51">
                                          <p:stCondLst>
                                            <p:cond delay="0"/>
                                          </p:stCondLst>
                                        </p:cTn>
                                        <p:tgtEl>
                                          <p:spTgt spid="34"/>
                                        </p:tgtEl>
                                        <p:attrNameLst>
                                          <p:attrName>style.visibility</p:attrName>
                                        </p:attrNameLst>
                                      </p:cBhvr>
                                      <p:to>
                                        <p:strVal val="visible"/>
                                      </p:to>
                                    </p:set>
                                    <p:animEffect filter="wipe(left)" transition="in">
                                      <p:cBhvr>
                                        <p:cTn dur="700" id="52"/>
                                        <p:tgtEl>
                                          <p:spTgt spid="34"/>
                                        </p:tgtEl>
                                      </p:cBhvr>
                                    </p:animEffect>
                                  </p:childTnLst>
                                </p:cTn>
                              </p:par>
                              <p:par>
                                <p:cTn fill="hold" grpId="0" id="53" nodeType="withEffect" presetClass="entr" presetID="17" presetSubtype="1">
                                  <p:stCondLst>
                                    <p:cond delay="1600"/>
                                  </p:stCondLst>
                                  <p:iterate type="lt">
                                    <p:tmPct val="40000"/>
                                  </p:iterate>
                                  <p:childTnLst>
                                    <p:set>
                                      <p:cBhvr>
                                        <p:cTn dur="1" fill="hold" id="54">
                                          <p:stCondLst>
                                            <p:cond delay="0"/>
                                          </p:stCondLst>
                                        </p:cTn>
                                        <p:tgtEl>
                                          <p:spTgt spid="37"/>
                                        </p:tgtEl>
                                        <p:attrNameLst>
                                          <p:attrName>style.visibility</p:attrName>
                                        </p:attrNameLst>
                                      </p:cBhvr>
                                      <p:to>
                                        <p:strVal val="visible"/>
                                      </p:to>
                                    </p:set>
                                    <p:anim calcmode="lin" valueType="num">
                                      <p:cBhvr>
                                        <p:cTn dur="700" fill="hold" id="55"/>
                                        <p:tgtEl>
                                          <p:spTgt spid="37"/>
                                        </p:tgtEl>
                                        <p:attrNameLst>
                                          <p:attrName>ppt_x</p:attrName>
                                        </p:attrNameLst>
                                      </p:cBhvr>
                                      <p:tavLst>
                                        <p:tav tm="0">
                                          <p:val>
                                            <p:strVal val="#ppt_x"/>
                                          </p:val>
                                        </p:tav>
                                        <p:tav tm="100000">
                                          <p:val>
                                            <p:strVal val="#ppt_x"/>
                                          </p:val>
                                        </p:tav>
                                      </p:tavLst>
                                    </p:anim>
                                    <p:anim calcmode="lin" valueType="num">
                                      <p:cBhvr>
                                        <p:cTn dur="700" fill="hold" id="56"/>
                                        <p:tgtEl>
                                          <p:spTgt spid="37"/>
                                        </p:tgtEl>
                                        <p:attrNameLst>
                                          <p:attrName>ppt_y</p:attrName>
                                        </p:attrNameLst>
                                      </p:cBhvr>
                                      <p:tavLst>
                                        <p:tav tm="0">
                                          <p:val>
                                            <p:strVal val="#ppt_y-#ppt_h/2"/>
                                          </p:val>
                                        </p:tav>
                                        <p:tav tm="100000">
                                          <p:val>
                                            <p:strVal val="#ppt_y"/>
                                          </p:val>
                                        </p:tav>
                                      </p:tavLst>
                                    </p:anim>
                                    <p:anim calcmode="lin" valueType="num">
                                      <p:cBhvr>
                                        <p:cTn dur="700" fill="hold" id="57"/>
                                        <p:tgtEl>
                                          <p:spTgt spid="37"/>
                                        </p:tgtEl>
                                        <p:attrNameLst>
                                          <p:attrName>ppt_w</p:attrName>
                                        </p:attrNameLst>
                                      </p:cBhvr>
                                      <p:tavLst>
                                        <p:tav tm="0">
                                          <p:val>
                                            <p:strVal val="#ppt_w"/>
                                          </p:val>
                                        </p:tav>
                                        <p:tav tm="100000">
                                          <p:val>
                                            <p:strVal val="#ppt_w"/>
                                          </p:val>
                                        </p:tav>
                                      </p:tavLst>
                                    </p:anim>
                                    <p:anim calcmode="lin" valueType="num">
                                      <p:cBhvr>
                                        <p:cTn dur="700" fill="hold" id="58"/>
                                        <p:tgtEl>
                                          <p:spTgt spid="37"/>
                                        </p:tgtEl>
                                        <p:attrNameLst>
                                          <p:attrName>ppt_h</p:attrName>
                                        </p:attrNameLst>
                                      </p:cBhvr>
                                      <p:tavLst>
                                        <p:tav tm="0">
                                          <p:val>
                                            <p:fltVal val="0"/>
                                          </p:val>
                                        </p:tav>
                                        <p:tav tm="100000">
                                          <p:val>
                                            <p:strVal val="#ppt_h"/>
                                          </p:val>
                                        </p:tav>
                                      </p:tavLst>
                                    </p:anim>
                                  </p:childTnLst>
                                </p:cTn>
                              </p:par>
                              <p:par>
                                <p:cTn fill="hold" grpId="0" id="59" nodeType="withEffect" presetClass="entr" presetID="22" presetSubtype="8">
                                  <p:stCondLst>
                                    <p:cond delay="1600"/>
                                  </p:stCondLst>
                                  <p:childTnLst>
                                    <p:set>
                                      <p:cBhvr>
                                        <p:cTn dur="1" fill="hold" id="60">
                                          <p:stCondLst>
                                            <p:cond delay="0"/>
                                          </p:stCondLst>
                                        </p:cTn>
                                        <p:tgtEl>
                                          <p:spTgt spid="36"/>
                                        </p:tgtEl>
                                        <p:attrNameLst>
                                          <p:attrName>style.visibility</p:attrName>
                                        </p:attrNameLst>
                                      </p:cBhvr>
                                      <p:to>
                                        <p:strVal val="visible"/>
                                      </p:to>
                                    </p:set>
                                    <p:animEffect filter="wipe(left)" transition="in">
                                      <p:cBhvr>
                                        <p:cTn dur="700" id="61"/>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32"/>
      <p:bldP grpId="0" spid="33"/>
      <p:bldP grpId="0" spid="34"/>
      <p:bldP grpId="0" spid="35"/>
      <p:bldP grpId="0" spid="36"/>
      <p:bldP grpId="0" spid="37"/>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317C4C34-FF54-4740-BD9D-EA91850DE209}"/>
              </a:ext>
            </a:extLst>
          </p:cNvPr>
          <p:cNvGrpSpPr/>
          <p:nvPr/>
        </p:nvGrpSpPr>
        <p:grpSpPr>
          <a:xfrm>
            <a:off x="5862865" y="1572420"/>
            <a:ext cx="4457700" cy="827881"/>
            <a:chOff x="6591300" y="1650829"/>
            <a:chExt cx="4457700" cy="827881"/>
          </a:xfrm>
        </p:grpSpPr>
        <p:sp>
          <p:nvSpPr>
            <p:cNvPr id="3" name="菱形 2">
              <a:extLst>
                <a:ext uri="{FF2B5EF4-FFF2-40B4-BE49-F238E27FC236}">
                  <a16:creationId xmlns:a16="http://schemas.microsoft.com/office/drawing/2014/main" id="{CC2AC891-CF77-4576-BF9E-58002D224353}"/>
                </a:ext>
              </a:extLst>
            </p:cNvPr>
            <p:cNvSpPr/>
            <p:nvPr/>
          </p:nvSpPr>
          <p:spPr>
            <a:xfrm>
              <a:off x="6591300" y="1650829"/>
              <a:ext cx="827881" cy="827881"/>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377"/>
              <a:r>
                <a:rPr altLang="zh-CN" lang="en-US" sz="2400">
                  <a:solidFill>
                    <a:prstClr val="white"/>
                  </a:solidFill>
                  <a:latin charset="-122" panose="020b0503020204020204" pitchFamily="34" typeface="微软雅黑"/>
                  <a:ea charset="-122" panose="020b0503020204020204" pitchFamily="34" typeface="微软雅黑"/>
                  <a:sym charset="-122" panose="02010601030101010101" pitchFamily="2" typeface="FZHei-B01S"/>
                </a:rPr>
                <a:t>1</a:t>
              </a:r>
            </a:p>
          </p:txBody>
        </p:sp>
        <p:grpSp>
          <p:nvGrpSpPr>
            <p:cNvPr id="4" name="组合 3">
              <a:extLst>
                <a:ext uri="{FF2B5EF4-FFF2-40B4-BE49-F238E27FC236}">
                  <a16:creationId xmlns:a16="http://schemas.microsoft.com/office/drawing/2014/main" id="{AC97AA2D-41F0-419D-9807-529D5EDB42BA}"/>
                </a:ext>
              </a:extLst>
            </p:cNvPr>
            <p:cNvGrpSpPr/>
            <p:nvPr/>
          </p:nvGrpSpPr>
          <p:grpSpPr>
            <a:xfrm>
              <a:off x="7590631" y="1703154"/>
              <a:ext cx="3458369" cy="707841"/>
              <a:chOff x="7419181" y="1757690"/>
              <a:chExt cx="3458369" cy="707841"/>
            </a:xfrm>
          </p:grpSpPr>
          <p:sp>
            <p:nvSpPr>
              <p:cNvPr id="5" name="文本框 4">
                <a:extLst>
                  <a:ext uri="{FF2B5EF4-FFF2-40B4-BE49-F238E27FC236}">
                    <a16:creationId xmlns:a16="http://schemas.microsoft.com/office/drawing/2014/main" id="{B1F89E15-D6BD-4440-A3F2-45089C2149F9}"/>
                  </a:ext>
                </a:extLst>
              </p:cNvPr>
              <p:cNvSpPr txBox="1"/>
              <p:nvPr/>
            </p:nvSpPr>
            <p:spPr>
              <a:xfrm>
                <a:off x="7419181" y="1757690"/>
                <a:ext cx="2391569" cy="518160"/>
              </a:xfrm>
              <a:prstGeom prst="rect">
                <a:avLst/>
              </a:prstGeom>
              <a:noFill/>
            </p:spPr>
            <p:txBody>
              <a:bodyPr rtlCol="0" wrap="square">
                <a:spAutoFit/>
                <a:scene3d>
                  <a:camera prst="orthographicFront"/>
                  <a:lightRig dir="t" rig="threePt"/>
                </a:scene3d>
                <a:sp3d contourW="12700"/>
              </a:bodyPr>
              <a:lstStyle/>
              <a:p>
                <a:pPr algn="dist"/>
                <a:r>
                  <a:rPr altLang="en-US" kumimoji="1" lang="zh-CN" sz="2800">
                    <a:solidFill>
                      <a:schemeClr val="tx1">
                        <a:lumMod val="85000"/>
                        <a:lumOff val="15000"/>
                      </a:schemeClr>
                    </a:solidFill>
                    <a:latin charset="-122" panose="020b0503020204020204" pitchFamily="34" typeface="微软雅黑"/>
                    <a:ea charset="-122" panose="020b0503020204020204" pitchFamily="34" typeface="微软雅黑"/>
                    <a:cs typeface="+mn-ea"/>
                    <a:sym charset="-122" panose="02010601030101010101" pitchFamily="2" typeface="FZHei-B01S"/>
                  </a:rPr>
                  <a:t>年度工作概述</a:t>
                </a:r>
              </a:p>
            </p:txBody>
          </p:sp>
          <p:sp>
            <p:nvSpPr>
              <p:cNvPr id="6" name="文本框 5">
                <a:extLst>
                  <a:ext uri="{FF2B5EF4-FFF2-40B4-BE49-F238E27FC236}">
                    <a16:creationId xmlns:a16="http://schemas.microsoft.com/office/drawing/2014/main" id="{CA9A62DC-2E31-4E2F-B679-C22A0767579B}"/>
                  </a:ext>
                </a:extLst>
              </p:cNvPr>
              <p:cNvSpPr txBox="1"/>
              <p:nvPr/>
            </p:nvSpPr>
            <p:spPr>
              <a:xfrm>
                <a:off x="7419181" y="2178080"/>
                <a:ext cx="3458369" cy="299923"/>
              </a:xfrm>
              <a:prstGeom prst="rect">
                <a:avLst/>
              </a:prstGeom>
              <a:noFill/>
            </p:spPr>
            <p:txBody>
              <a:bodyPr rtlCol="0" wrap="square">
                <a:spAutoFit/>
                <a:scene3d>
                  <a:camera prst="orthographicFront"/>
                  <a:lightRig dir="t" rig="threePt"/>
                </a:scene3d>
                <a:sp3d contourW="12700"/>
              </a:bodyPr>
              <a:lstStyle/>
              <a:p>
                <a:pPr defTabSz="914377">
                  <a:lnSpc>
                    <a:spcPct val="114000"/>
                  </a:lnSpc>
                </a:pPr>
                <a:r>
                  <a:rPr altLang="zh-CN" lang="en-US" sz="1200">
                    <a:solidFill>
                      <a:prstClr val="white">
                        <a:lumMod val="50000"/>
                      </a:prstClr>
                    </a:solidFill>
                    <a:latin charset="-122" panose="020b0503020204020204" pitchFamily="34" typeface="微软雅黑"/>
                    <a:ea charset="-122" panose="020b0503020204020204" pitchFamily="34" typeface="微软雅黑"/>
                    <a:sym charset="-122" panose="02010601030101010101" pitchFamily="2" typeface="FZHei-B01S"/>
                  </a:rPr>
                  <a:t>The user can demonstrate on a projector</a:t>
                </a:r>
              </a:p>
            </p:txBody>
          </p:sp>
        </p:grpSp>
      </p:grpSp>
      <p:grpSp>
        <p:nvGrpSpPr>
          <p:cNvPr id="7" name="组合 6">
            <a:extLst>
              <a:ext uri="{FF2B5EF4-FFF2-40B4-BE49-F238E27FC236}">
                <a16:creationId xmlns:a16="http://schemas.microsoft.com/office/drawing/2014/main" id="{6BEAEF6F-C199-47E1-AC71-0269503F78E7}"/>
              </a:ext>
            </a:extLst>
          </p:cNvPr>
          <p:cNvGrpSpPr/>
          <p:nvPr/>
        </p:nvGrpSpPr>
        <p:grpSpPr>
          <a:xfrm>
            <a:off x="5862865" y="2721904"/>
            <a:ext cx="4457700" cy="827881"/>
            <a:chOff x="6591300" y="1650829"/>
            <a:chExt cx="4457700" cy="827881"/>
          </a:xfrm>
        </p:grpSpPr>
        <p:sp>
          <p:nvSpPr>
            <p:cNvPr id="8" name="菱形 7">
              <a:extLst>
                <a:ext uri="{FF2B5EF4-FFF2-40B4-BE49-F238E27FC236}">
                  <a16:creationId xmlns:a16="http://schemas.microsoft.com/office/drawing/2014/main" id="{AC367E3A-FFFE-4749-8D19-2317BC1ED9EC}"/>
                </a:ext>
              </a:extLst>
            </p:cNvPr>
            <p:cNvSpPr/>
            <p:nvPr/>
          </p:nvSpPr>
          <p:spPr>
            <a:xfrm>
              <a:off x="6591300" y="1650829"/>
              <a:ext cx="827881" cy="827881"/>
            </a:xfrm>
            <a:prstGeom prst="diamond">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377"/>
              <a:r>
                <a:rPr altLang="zh-CN" lang="en-US" sz="2400">
                  <a:solidFill>
                    <a:prstClr val="white"/>
                  </a:solidFill>
                  <a:latin charset="-122" panose="020b0503020204020204" pitchFamily="34" typeface="微软雅黑"/>
                  <a:ea charset="-122" panose="020b0503020204020204" pitchFamily="34" typeface="微软雅黑"/>
                  <a:sym charset="-122" panose="02010601030101010101" pitchFamily="2" typeface="FZHei-B01S"/>
                </a:rPr>
                <a:t>2</a:t>
              </a:r>
            </a:p>
          </p:txBody>
        </p:sp>
        <p:grpSp>
          <p:nvGrpSpPr>
            <p:cNvPr id="9" name="组合 8">
              <a:extLst>
                <a:ext uri="{FF2B5EF4-FFF2-40B4-BE49-F238E27FC236}">
                  <a16:creationId xmlns:a16="http://schemas.microsoft.com/office/drawing/2014/main" id="{178A36D1-80E2-451E-B214-0F549269819D}"/>
                </a:ext>
              </a:extLst>
            </p:cNvPr>
            <p:cNvGrpSpPr/>
            <p:nvPr/>
          </p:nvGrpSpPr>
          <p:grpSpPr>
            <a:xfrm>
              <a:off x="7590631" y="1703154"/>
              <a:ext cx="3458369" cy="707841"/>
              <a:chOff x="7419181" y="1757690"/>
              <a:chExt cx="3458369" cy="707841"/>
            </a:xfrm>
          </p:grpSpPr>
          <p:sp>
            <p:nvSpPr>
              <p:cNvPr id="10" name="文本框 9">
                <a:extLst>
                  <a:ext uri="{FF2B5EF4-FFF2-40B4-BE49-F238E27FC236}">
                    <a16:creationId xmlns:a16="http://schemas.microsoft.com/office/drawing/2014/main" id="{089BC19E-9D4F-47F7-AF11-ECFF4391272C}"/>
                  </a:ext>
                </a:extLst>
              </p:cNvPr>
              <p:cNvSpPr txBox="1"/>
              <p:nvPr/>
            </p:nvSpPr>
            <p:spPr>
              <a:xfrm>
                <a:off x="7419181" y="1757690"/>
                <a:ext cx="2391569" cy="518160"/>
              </a:xfrm>
              <a:prstGeom prst="rect">
                <a:avLst/>
              </a:prstGeom>
              <a:noFill/>
            </p:spPr>
            <p:txBody>
              <a:bodyPr rtlCol="0" wrap="square">
                <a:spAutoFit/>
                <a:scene3d>
                  <a:camera prst="orthographicFront"/>
                  <a:lightRig dir="t" rig="threePt"/>
                </a:scene3d>
                <a:sp3d contourW="12700"/>
              </a:bodyPr>
              <a:lstStyle/>
              <a:p>
                <a:pPr algn="dist"/>
                <a:r>
                  <a:rPr altLang="en-US" kumimoji="1" lang="zh-CN" sz="2800">
                    <a:solidFill>
                      <a:schemeClr val="tx1">
                        <a:lumMod val="85000"/>
                        <a:lumOff val="15000"/>
                      </a:schemeClr>
                    </a:solidFill>
                    <a:latin charset="-122" panose="020b0503020204020204" pitchFamily="34" typeface="微软雅黑"/>
                    <a:ea charset="-122" panose="020b0503020204020204" pitchFamily="34" typeface="微软雅黑"/>
                    <a:cs typeface="+mn-ea"/>
                    <a:sym charset="-122" panose="02010601030101010101" pitchFamily="2" typeface="FZHei-B01S"/>
                  </a:rPr>
                  <a:t>工作完成情况</a:t>
                </a:r>
              </a:p>
            </p:txBody>
          </p:sp>
          <p:sp>
            <p:nvSpPr>
              <p:cNvPr id="11" name="文本框 10">
                <a:extLst>
                  <a:ext uri="{FF2B5EF4-FFF2-40B4-BE49-F238E27FC236}">
                    <a16:creationId xmlns:a16="http://schemas.microsoft.com/office/drawing/2014/main" id="{4B0CEA41-2089-4D00-8CB0-147FE02113EE}"/>
                  </a:ext>
                </a:extLst>
              </p:cNvPr>
              <p:cNvSpPr txBox="1"/>
              <p:nvPr/>
            </p:nvSpPr>
            <p:spPr>
              <a:xfrm>
                <a:off x="7419181" y="2178080"/>
                <a:ext cx="3458369" cy="299923"/>
              </a:xfrm>
              <a:prstGeom prst="rect">
                <a:avLst/>
              </a:prstGeom>
              <a:noFill/>
            </p:spPr>
            <p:txBody>
              <a:bodyPr rtlCol="0" wrap="square">
                <a:spAutoFit/>
                <a:scene3d>
                  <a:camera prst="orthographicFront"/>
                  <a:lightRig dir="t" rig="threePt"/>
                </a:scene3d>
                <a:sp3d contourW="12700"/>
              </a:bodyPr>
              <a:lstStyle/>
              <a:p>
                <a:pPr defTabSz="914377">
                  <a:lnSpc>
                    <a:spcPct val="114000"/>
                  </a:lnSpc>
                </a:pPr>
                <a:r>
                  <a:rPr altLang="zh-CN" lang="en-US" sz="1200">
                    <a:solidFill>
                      <a:prstClr val="white">
                        <a:lumMod val="50000"/>
                      </a:prstClr>
                    </a:solidFill>
                    <a:latin charset="-122" panose="020b0503020204020204" pitchFamily="34" typeface="微软雅黑"/>
                    <a:ea charset="-122" panose="020b0503020204020204" pitchFamily="34" typeface="微软雅黑"/>
                    <a:sym charset="-122" panose="02010601030101010101" pitchFamily="2" typeface="FZHei-B01S"/>
                  </a:rPr>
                  <a:t>The user can demonstrate on a projector</a:t>
                </a:r>
              </a:p>
            </p:txBody>
          </p:sp>
        </p:grpSp>
      </p:grpSp>
      <p:grpSp>
        <p:nvGrpSpPr>
          <p:cNvPr id="12" name="组合 11">
            <a:extLst>
              <a:ext uri="{FF2B5EF4-FFF2-40B4-BE49-F238E27FC236}">
                <a16:creationId xmlns:a16="http://schemas.microsoft.com/office/drawing/2014/main" id="{32C97C78-00E7-4B8A-8D49-F746877AC85F}"/>
              </a:ext>
            </a:extLst>
          </p:cNvPr>
          <p:cNvGrpSpPr/>
          <p:nvPr/>
        </p:nvGrpSpPr>
        <p:grpSpPr>
          <a:xfrm>
            <a:off x="5862865" y="3871389"/>
            <a:ext cx="4457700" cy="827881"/>
            <a:chOff x="6591300" y="1650829"/>
            <a:chExt cx="4457700" cy="827881"/>
          </a:xfrm>
        </p:grpSpPr>
        <p:sp>
          <p:nvSpPr>
            <p:cNvPr id="13" name="菱形 12">
              <a:extLst>
                <a:ext uri="{FF2B5EF4-FFF2-40B4-BE49-F238E27FC236}">
                  <a16:creationId xmlns:a16="http://schemas.microsoft.com/office/drawing/2014/main" id="{1A52B230-FF25-4022-BDC9-B684375010EE}"/>
                </a:ext>
              </a:extLst>
            </p:cNvPr>
            <p:cNvSpPr/>
            <p:nvPr/>
          </p:nvSpPr>
          <p:spPr>
            <a:xfrm>
              <a:off x="6591300" y="1650829"/>
              <a:ext cx="827881" cy="827881"/>
            </a:xfrm>
            <a:prstGeom prst="diamond">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377"/>
              <a:r>
                <a:rPr altLang="zh-CN" lang="en-US" sz="2400">
                  <a:solidFill>
                    <a:prstClr val="white"/>
                  </a:solidFill>
                  <a:latin charset="-122" panose="020b0503020204020204" pitchFamily="34" typeface="微软雅黑"/>
                  <a:ea charset="-122" panose="020b0503020204020204" pitchFamily="34" typeface="微软雅黑"/>
                  <a:sym charset="-122" panose="02010601030101010101" pitchFamily="2" typeface="FZHei-B01S"/>
                </a:rPr>
                <a:t>3</a:t>
              </a:r>
            </a:p>
          </p:txBody>
        </p:sp>
        <p:grpSp>
          <p:nvGrpSpPr>
            <p:cNvPr id="14" name="组合 13">
              <a:extLst>
                <a:ext uri="{FF2B5EF4-FFF2-40B4-BE49-F238E27FC236}">
                  <a16:creationId xmlns:a16="http://schemas.microsoft.com/office/drawing/2014/main" id="{419E1DB1-57E0-4ADE-8323-3037B81C2AAE}"/>
                </a:ext>
              </a:extLst>
            </p:cNvPr>
            <p:cNvGrpSpPr/>
            <p:nvPr/>
          </p:nvGrpSpPr>
          <p:grpSpPr>
            <a:xfrm>
              <a:off x="7590631" y="1703154"/>
              <a:ext cx="3458369" cy="707841"/>
              <a:chOff x="7419181" y="1757690"/>
              <a:chExt cx="3458369" cy="707841"/>
            </a:xfrm>
          </p:grpSpPr>
          <p:sp>
            <p:nvSpPr>
              <p:cNvPr id="15" name="文本框 14">
                <a:extLst>
                  <a:ext uri="{FF2B5EF4-FFF2-40B4-BE49-F238E27FC236}">
                    <a16:creationId xmlns:a16="http://schemas.microsoft.com/office/drawing/2014/main" id="{6F989260-5F95-461C-9197-EF6E9266C468}"/>
                  </a:ext>
                </a:extLst>
              </p:cNvPr>
              <p:cNvSpPr txBox="1"/>
              <p:nvPr/>
            </p:nvSpPr>
            <p:spPr>
              <a:xfrm>
                <a:off x="7419181" y="1757690"/>
                <a:ext cx="2391569" cy="518160"/>
              </a:xfrm>
              <a:prstGeom prst="rect">
                <a:avLst/>
              </a:prstGeom>
              <a:noFill/>
            </p:spPr>
            <p:txBody>
              <a:bodyPr rtlCol="0" wrap="square">
                <a:spAutoFit/>
                <a:scene3d>
                  <a:camera prst="orthographicFront"/>
                  <a:lightRig dir="t" rig="threePt"/>
                </a:scene3d>
                <a:sp3d contourW="12700"/>
              </a:bodyPr>
              <a:lstStyle/>
              <a:p>
                <a:pPr algn="dist"/>
                <a:r>
                  <a:rPr altLang="en-US" kumimoji="1" lang="zh-CN" sz="2800">
                    <a:solidFill>
                      <a:schemeClr val="tx1">
                        <a:lumMod val="85000"/>
                        <a:lumOff val="15000"/>
                      </a:schemeClr>
                    </a:solidFill>
                    <a:latin charset="-122" panose="020b0503020204020204" pitchFamily="34" typeface="微软雅黑"/>
                    <a:ea charset="-122" panose="020b0503020204020204" pitchFamily="34" typeface="微软雅黑"/>
                    <a:cs typeface="+mn-ea"/>
                    <a:sym charset="-122" panose="02010601030101010101" pitchFamily="2" typeface="FZHei-B01S"/>
                  </a:rPr>
                  <a:t>成功项目展示</a:t>
                </a:r>
              </a:p>
            </p:txBody>
          </p:sp>
          <p:sp>
            <p:nvSpPr>
              <p:cNvPr id="16" name="文本框 15">
                <a:extLst>
                  <a:ext uri="{FF2B5EF4-FFF2-40B4-BE49-F238E27FC236}">
                    <a16:creationId xmlns:a16="http://schemas.microsoft.com/office/drawing/2014/main" id="{7571EAD4-9663-49F1-A442-3E78737B2A41}"/>
                  </a:ext>
                </a:extLst>
              </p:cNvPr>
              <p:cNvSpPr txBox="1"/>
              <p:nvPr/>
            </p:nvSpPr>
            <p:spPr>
              <a:xfrm>
                <a:off x="7419181" y="2178080"/>
                <a:ext cx="3458369" cy="299923"/>
              </a:xfrm>
              <a:prstGeom prst="rect">
                <a:avLst/>
              </a:prstGeom>
              <a:noFill/>
            </p:spPr>
            <p:txBody>
              <a:bodyPr rtlCol="0" wrap="square">
                <a:spAutoFit/>
                <a:scene3d>
                  <a:camera prst="orthographicFront"/>
                  <a:lightRig dir="t" rig="threePt"/>
                </a:scene3d>
                <a:sp3d contourW="12700"/>
              </a:bodyPr>
              <a:lstStyle/>
              <a:p>
                <a:pPr defTabSz="914377">
                  <a:lnSpc>
                    <a:spcPct val="114000"/>
                  </a:lnSpc>
                </a:pPr>
                <a:r>
                  <a:rPr altLang="zh-CN" lang="en-US" sz="1200">
                    <a:solidFill>
                      <a:prstClr val="white">
                        <a:lumMod val="50000"/>
                      </a:prstClr>
                    </a:solidFill>
                    <a:latin charset="-122" panose="020b0503020204020204" pitchFamily="34" typeface="微软雅黑"/>
                    <a:ea charset="-122" panose="020b0503020204020204" pitchFamily="34" typeface="微软雅黑"/>
                    <a:sym charset="-122" panose="02010601030101010101" pitchFamily="2" typeface="FZHei-B01S"/>
                  </a:rPr>
                  <a:t>The user can demonstrate on a projector</a:t>
                </a:r>
              </a:p>
            </p:txBody>
          </p:sp>
        </p:grpSp>
      </p:grpSp>
      <p:grpSp>
        <p:nvGrpSpPr>
          <p:cNvPr id="17" name="组合 16">
            <a:extLst>
              <a:ext uri="{FF2B5EF4-FFF2-40B4-BE49-F238E27FC236}">
                <a16:creationId xmlns:a16="http://schemas.microsoft.com/office/drawing/2014/main" id="{7FBC53B0-BA17-41DE-9D88-415B2B4A02CD}"/>
              </a:ext>
            </a:extLst>
          </p:cNvPr>
          <p:cNvGrpSpPr/>
          <p:nvPr/>
        </p:nvGrpSpPr>
        <p:grpSpPr>
          <a:xfrm>
            <a:off x="5862865" y="5020873"/>
            <a:ext cx="4457700" cy="827881"/>
            <a:chOff x="6591300" y="1650829"/>
            <a:chExt cx="4457700" cy="827881"/>
          </a:xfrm>
        </p:grpSpPr>
        <p:sp>
          <p:nvSpPr>
            <p:cNvPr id="18" name="菱形 17">
              <a:extLst>
                <a:ext uri="{FF2B5EF4-FFF2-40B4-BE49-F238E27FC236}">
                  <a16:creationId xmlns:a16="http://schemas.microsoft.com/office/drawing/2014/main" id="{09DC9B01-1FCC-4877-913D-FD1DF3083800}"/>
                </a:ext>
              </a:extLst>
            </p:cNvPr>
            <p:cNvSpPr/>
            <p:nvPr/>
          </p:nvSpPr>
          <p:spPr>
            <a:xfrm>
              <a:off x="6591300" y="1650829"/>
              <a:ext cx="827881" cy="827881"/>
            </a:xfrm>
            <a:prstGeom prst="diamond">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377"/>
              <a:r>
                <a:rPr altLang="zh-CN" lang="en-US" sz="2400">
                  <a:solidFill>
                    <a:prstClr val="white"/>
                  </a:solidFill>
                  <a:latin charset="-122" panose="020b0503020204020204" pitchFamily="34" typeface="微软雅黑"/>
                  <a:ea charset="-122" panose="020b0503020204020204" pitchFamily="34" typeface="微软雅黑"/>
                  <a:sym charset="-122" panose="02010601030101010101" pitchFamily="2" typeface="FZHei-B01S"/>
                </a:rPr>
                <a:t>4</a:t>
              </a:r>
            </a:p>
          </p:txBody>
        </p:sp>
        <p:grpSp>
          <p:nvGrpSpPr>
            <p:cNvPr id="19" name="组合 18">
              <a:extLst>
                <a:ext uri="{FF2B5EF4-FFF2-40B4-BE49-F238E27FC236}">
                  <a16:creationId xmlns:a16="http://schemas.microsoft.com/office/drawing/2014/main" id="{098A8144-27DF-45A1-A267-192E2E071A1F}"/>
                </a:ext>
              </a:extLst>
            </p:cNvPr>
            <p:cNvGrpSpPr/>
            <p:nvPr/>
          </p:nvGrpSpPr>
          <p:grpSpPr>
            <a:xfrm>
              <a:off x="7590631" y="1703154"/>
              <a:ext cx="3458369" cy="707841"/>
              <a:chOff x="7419181" y="1757690"/>
              <a:chExt cx="3458369" cy="707841"/>
            </a:xfrm>
          </p:grpSpPr>
          <p:sp>
            <p:nvSpPr>
              <p:cNvPr id="20" name="文本框 19">
                <a:extLst>
                  <a:ext uri="{FF2B5EF4-FFF2-40B4-BE49-F238E27FC236}">
                    <a16:creationId xmlns:a16="http://schemas.microsoft.com/office/drawing/2014/main" id="{3BEBBD24-8CC7-4FDF-8645-C7324614E561}"/>
                  </a:ext>
                </a:extLst>
              </p:cNvPr>
              <p:cNvSpPr txBox="1"/>
              <p:nvPr/>
            </p:nvSpPr>
            <p:spPr>
              <a:xfrm>
                <a:off x="7419181" y="1757690"/>
                <a:ext cx="2391569" cy="518160"/>
              </a:xfrm>
              <a:prstGeom prst="rect">
                <a:avLst/>
              </a:prstGeom>
              <a:noFill/>
            </p:spPr>
            <p:txBody>
              <a:bodyPr rtlCol="0" wrap="square">
                <a:spAutoFit/>
                <a:scene3d>
                  <a:camera prst="orthographicFront"/>
                  <a:lightRig dir="t" rig="threePt"/>
                </a:scene3d>
                <a:sp3d contourW="12700"/>
              </a:bodyPr>
              <a:lstStyle/>
              <a:p>
                <a:pPr algn="dist"/>
                <a:r>
                  <a:rPr altLang="en-US" kumimoji="1" lang="zh-CN" sz="2800">
                    <a:solidFill>
                      <a:schemeClr val="tx1">
                        <a:lumMod val="85000"/>
                        <a:lumOff val="15000"/>
                      </a:schemeClr>
                    </a:solidFill>
                    <a:latin charset="-122" panose="020b0503020204020204" pitchFamily="34" typeface="微软雅黑"/>
                    <a:ea charset="-122" panose="020b0503020204020204" pitchFamily="34" typeface="微软雅黑"/>
                    <a:cs typeface="+mn-ea"/>
                    <a:sym charset="-122" panose="02010601030101010101" pitchFamily="2" typeface="FZHei-B01S"/>
                  </a:rPr>
                  <a:t>明年工作计划</a:t>
                </a:r>
              </a:p>
            </p:txBody>
          </p:sp>
          <p:sp>
            <p:nvSpPr>
              <p:cNvPr id="21" name="文本框 20">
                <a:extLst>
                  <a:ext uri="{FF2B5EF4-FFF2-40B4-BE49-F238E27FC236}">
                    <a16:creationId xmlns:a16="http://schemas.microsoft.com/office/drawing/2014/main" id="{839B9369-69F6-44FD-B947-0065E86EDB2A}"/>
                  </a:ext>
                </a:extLst>
              </p:cNvPr>
              <p:cNvSpPr txBox="1"/>
              <p:nvPr/>
            </p:nvSpPr>
            <p:spPr>
              <a:xfrm>
                <a:off x="7419181" y="2178081"/>
                <a:ext cx="3458369" cy="299923"/>
              </a:xfrm>
              <a:prstGeom prst="rect">
                <a:avLst/>
              </a:prstGeom>
              <a:noFill/>
            </p:spPr>
            <p:txBody>
              <a:bodyPr rtlCol="0" wrap="square">
                <a:spAutoFit/>
                <a:scene3d>
                  <a:camera prst="orthographicFront"/>
                  <a:lightRig dir="t" rig="threePt"/>
                </a:scene3d>
                <a:sp3d contourW="12700"/>
              </a:bodyPr>
              <a:lstStyle/>
              <a:p>
                <a:pPr defTabSz="914377">
                  <a:lnSpc>
                    <a:spcPct val="114000"/>
                  </a:lnSpc>
                </a:pPr>
                <a:r>
                  <a:rPr altLang="zh-CN" lang="en-US" sz="1200">
                    <a:solidFill>
                      <a:prstClr val="white">
                        <a:lumMod val="50000"/>
                      </a:prstClr>
                    </a:solidFill>
                    <a:latin charset="-122" panose="020b0503020204020204" pitchFamily="34" typeface="微软雅黑"/>
                    <a:ea charset="-122" panose="020b0503020204020204" pitchFamily="34" typeface="微软雅黑"/>
                    <a:sym charset="-122" panose="02010601030101010101" pitchFamily="2" typeface="FZHei-B01S"/>
                  </a:rPr>
                  <a:t>The user can demonstrate on a projector</a:t>
                </a:r>
              </a:p>
            </p:txBody>
          </p:sp>
        </p:grpSp>
      </p:grpSp>
      <p:sp>
        <p:nvSpPr>
          <p:cNvPr id="22" name="文本框 21">
            <a:extLst>
              <a:ext uri="{FF2B5EF4-FFF2-40B4-BE49-F238E27FC236}">
                <a16:creationId xmlns:a16="http://schemas.microsoft.com/office/drawing/2014/main" id="{9D505EE5-A18F-4FD7-A812-A17426DB2DA8}"/>
              </a:ext>
            </a:extLst>
          </p:cNvPr>
          <p:cNvSpPr txBox="1"/>
          <p:nvPr/>
        </p:nvSpPr>
        <p:spPr>
          <a:xfrm>
            <a:off x="1514703" y="1501634"/>
            <a:ext cx="3356061" cy="762000"/>
          </a:xfrm>
          <a:prstGeom prst="rect">
            <a:avLst/>
          </a:prstGeom>
          <a:noFill/>
        </p:spPr>
        <p:txBody>
          <a:bodyPr rtlCol="0" wrap="square">
            <a:spAutoFit/>
            <a:scene3d>
              <a:camera prst="orthographicFront"/>
              <a:lightRig dir="t" rig="threePt"/>
            </a:scene3d>
            <a:sp3d contourW="12700"/>
          </a:bodyPr>
          <a:lstStyle/>
          <a:p>
            <a:pPr defTabSz="914377">
              <a:defRPr/>
            </a:pPr>
            <a:r>
              <a:rPr altLang="zh-CN" b="1" lang="en-US" sz="4400">
                <a:solidFill>
                  <a:schemeClr val="accent1"/>
                </a:solidFill>
                <a:latin charset="-122" panose="020b0503020204020204" pitchFamily="34" typeface="微软雅黑"/>
                <a:ea charset="-122" panose="020b0503020204020204" pitchFamily="34" typeface="微软雅黑"/>
                <a:sym charset="-122" panose="02010601030101010101" pitchFamily="2" typeface="FZHei-B01S"/>
              </a:rPr>
              <a:t>CONTENTS</a:t>
            </a:r>
          </a:p>
        </p:txBody>
      </p:sp>
    </p:spTree>
    <p:extLst>
      <p:ext uri="{BB962C8B-B14F-4D97-AF65-F5344CB8AC3E}">
        <p14:creationId val="2197084938"/>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22"/>
                                        </p:tgtEl>
                                        <p:attrNameLst>
                                          <p:attrName>style.visibility</p:attrName>
                                        </p:attrNameLst>
                                      </p:cBhvr>
                                      <p:to>
                                        <p:strVal val="visible"/>
                                      </p:to>
                                    </p:set>
                                    <p:anim calcmode="lin" valueType="num">
                                      <p:cBhvr additive="base">
                                        <p:cTn dur="500" fill="hold" id="7"/>
                                        <p:tgtEl>
                                          <p:spTgt spid="22"/>
                                        </p:tgtEl>
                                        <p:attrNameLst>
                                          <p:attrName>ppt_x</p:attrName>
                                        </p:attrNameLst>
                                      </p:cBhvr>
                                      <p:tavLst>
                                        <p:tav tm="0">
                                          <p:val>
                                            <p:strVal val="1+#ppt_w/2"/>
                                          </p:val>
                                        </p:tav>
                                        <p:tav tm="100000">
                                          <p:val>
                                            <p:strVal val="#ppt_x"/>
                                          </p:val>
                                        </p:tav>
                                      </p:tavLst>
                                    </p:anim>
                                    <p:anim calcmode="lin" valueType="num">
                                      <p:cBhvr additive="base">
                                        <p:cTn dur="500" fill="hold" id="8"/>
                                        <p:tgtEl>
                                          <p:spTgt spid="2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2">
                                  <p:stCondLst>
                                    <p:cond delay="0"/>
                                  </p:stCondLst>
                                  <p:childTnLst>
                                    <p:set>
                                      <p:cBhvr>
                                        <p:cTn dur="1" fill="hold" id="11">
                                          <p:stCondLst>
                                            <p:cond delay="0"/>
                                          </p:stCondLst>
                                        </p:cTn>
                                        <p:tgtEl>
                                          <p:spTgt spid="2"/>
                                        </p:tgtEl>
                                        <p:attrNameLst>
                                          <p:attrName>style.visibility</p:attrName>
                                        </p:attrNameLst>
                                      </p:cBhvr>
                                      <p:to>
                                        <p:strVal val="visible"/>
                                      </p:to>
                                    </p:set>
                                    <p:anim calcmode="lin" valueType="num">
                                      <p:cBhvr additive="base">
                                        <p:cTn dur="500" fill="hold" id="12"/>
                                        <p:tgtEl>
                                          <p:spTgt spid="2"/>
                                        </p:tgtEl>
                                        <p:attrNameLst>
                                          <p:attrName>ppt_x</p:attrName>
                                        </p:attrNameLst>
                                      </p:cBhvr>
                                      <p:tavLst>
                                        <p:tav tm="0">
                                          <p:val>
                                            <p:strVal val="1+#ppt_w/2"/>
                                          </p:val>
                                        </p:tav>
                                        <p:tav tm="100000">
                                          <p:val>
                                            <p:strVal val="#ppt_x"/>
                                          </p:val>
                                        </p:tav>
                                      </p:tavLst>
                                    </p:anim>
                                    <p:anim calcmode="lin" valueType="num">
                                      <p:cBhvr additive="base">
                                        <p:cTn dur="500" fill="hold" id="13"/>
                                        <p:tgtEl>
                                          <p:spTgt spid="2"/>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000"/>
                            </p:stCondLst>
                            <p:childTnLst>
                              <p:par>
                                <p:cTn fill="hold" id="15" nodeType="afterEffect" presetClass="entr" presetID="2" presetSubtype="2">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additive="base">
                                        <p:cTn dur="500" fill="hold" id="17"/>
                                        <p:tgtEl>
                                          <p:spTgt spid="7"/>
                                        </p:tgtEl>
                                        <p:attrNameLst>
                                          <p:attrName>ppt_x</p:attrName>
                                        </p:attrNameLst>
                                      </p:cBhvr>
                                      <p:tavLst>
                                        <p:tav tm="0">
                                          <p:val>
                                            <p:strVal val="1+#ppt_w/2"/>
                                          </p:val>
                                        </p:tav>
                                        <p:tav tm="100000">
                                          <p:val>
                                            <p:strVal val="#ppt_x"/>
                                          </p:val>
                                        </p:tav>
                                      </p:tavLst>
                                    </p:anim>
                                    <p:anim calcmode="lin" valueType="num">
                                      <p:cBhvr additive="base">
                                        <p:cTn dur="500" fill="hold" id="18"/>
                                        <p:tgtEl>
                                          <p:spTgt spid="7"/>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500"/>
                            </p:stCondLst>
                            <p:childTnLst>
                              <p:par>
                                <p:cTn fill="hold" id="20" nodeType="afterEffect" presetClass="entr" presetID="2" presetSubtype="2">
                                  <p:stCondLst>
                                    <p:cond delay="0"/>
                                  </p:stCondLst>
                                  <p:childTnLst>
                                    <p:set>
                                      <p:cBhvr>
                                        <p:cTn dur="1" fill="hold" id="21">
                                          <p:stCondLst>
                                            <p:cond delay="0"/>
                                          </p:stCondLst>
                                        </p:cTn>
                                        <p:tgtEl>
                                          <p:spTgt spid="12"/>
                                        </p:tgtEl>
                                        <p:attrNameLst>
                                          <p:attrName>style.visibility</p:attrName>
                                        </p:attrNameLst>
                                      </p:cBhvr>
                                      <p:to>
                                        <p:strVal val="visible"/>
                                      </p:to>
                                    </p:set>
                                    <p:anim calcmode="lin" valueType="num">
                                      <p:cBhvr additive="base">
                                        <p:cTn dur="500" fill="hold" id="22"/>
                                        <p:tgtEl>
                                          <p:spTgt spid="12"/>
                                        </p:tgtEl>
                                        <p:attrNameLst>
                                          <p:attrName>ppt_x</p:attrName>
                                        </p:attrNameLst>
                                      </p:cBhvr>
                                      <p:tavLst>
                                        <p:tav tm="0">
                                          <p:val>
                                            <p:strVal val="1+#ppt_w/2"/>
                                          </p:val>
                                        </p:tav>
                                        <p:tav tm="100000">
                                          <p:val>
                                            <p:strVal val="#ppt_x"/>
                                          </p:val>
                                        </p:tav>
                                      </p:tavLst>
                                    </p:anim>
                                    <p:anim calcmode="lin" valueType="num">
                                      <p:cBhvr additive="base">
                                        <p:cTn dur="500" fill="hold" id="23"/>
                                        <p:tgtEl>
                                          <p:spTgt spid="12"/>
                                        </p:tgtEl>
                                        <p:attrNameLst>
                                          <p:attrName>ppt_y</p:attrName>
                                        </p:attrNameLst>
                                      </p:cBhvr>
                                      <p:tavLst>
                                        <p:tav tm="0">
                                          <p:val>
                                            <p:strVal val="#ppt_y"/>
                                          </p:val>
                                        </p:tav>
                                        <p:tav tm="100000">
                                          <p:val>
                                            <p:strVal val="#ppt_y"/>
                                          </p:val>
                                        </p:tav>
                                      </p:tavLst>
                                    </p:anim>
                                  </p:childTnLst>
                                </p:cTn>
                              </p:par>
                            </p:childTnLst>
                          </p:cTn>
                        </p:par>
                        <p:par>
                          <p:cTn fill="hold" id="24" nodeType="afterGroup">
                            <p:stCondLst>
                              <p:cond delay="2000"/>
                            </p:stCondLst>
                            <p:childTnLst>
                              <p:par>
                                <p:cTn fill="hold" id="25" nodeType="afterEffect" presetClass="entr" presetID="2" presetSubtype="2">
                                  <p:stCondLst>
                                    <p:cond delay="0"/>
                                  </p:stCondLst>
                                  <p:childTnLst>
                                    <p:set>
                                      <p:cBhvr>
                                        <p:cTn dur="1" fill="hold" id="26">
                                          <p:stCondLst>
                                            <p:cond delay="0"/>
                                          </p:stCondLst>
                                        </p:cTn>
                                        <p:tgtEl>
                                          <p:spTgt spid="17"/>
                                        </p:tgtEl>
                                        <p:attrNameLst>
                                          <p:attrName>style.visibility</p:attrName>
                                        </p:attrNameLst>
                                      </p:cBhvr>
                                      <p:to>
                                        <p:strVal val="visible"/>
                                      </p:to>
                                    </p:set>
                                    <p:anim calcmode="lin" valueType="num">
                                      <p:cBhvr additive="base">
                                        <p:cTn dur="500" fill="hold" id="27"/>
                                        <p:tgtEl>
                                          <p:spTgt spid="17"/>
                                        </p:tgtEl>
                                        <p:attrNameLst>
                                          <p:attrName>ppt_x</p:attrName>
                                        </p:attrNameLst>
                                      </p:cBhvr>
                                      <p:tavLst>
                                        <p:tav tm="0">
                                          <p:val>
                                            <p:strVal val="1+#ppt_w/2"/>
                                          </p:val>
                                        </p:tav>
                                        <p:tav tm="100000">
                                          <p:val>
                                            <p:strVal val="#ppt_x"/>
                                          </p:val>
                                        </p:tav>
                                      </p:tavLst>
                                    </p:anim>
                                    <p:anim calcmode="lin" valueType="num">
                                      <p:cBhvr additive="base">
                                        <p:cTn dur="500" fill="hold" id="28"/>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矩形 16"/>
          <p:cNvSpPr/>
          <p:nvPr/>
        </p:nvSpPr>
        <p:spPr>
          <a:xfrm rot="2700000">
            <a:off x="2549843" y="2496677"/>
            <a:ext cx="2017032" cy="2017032"/>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8" name="矩形 17"/>
          <p:cNvSpPr/>
          <p:nvPr/>
        </p:nvSpPr>
        <p:spPr>
          <a:xfrm rot="2700000">
            <a:off x="3234254" y="1296477"/>
            <a:ext cx="648211" cy="648211"/>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9" name="矩形 18"/>
          <p:cNvSpPr/>
          <p:nvPr/>
        </p:nvSpPr>
        <p:spPr>
          <a:xfrm rot="2700000">
            <a:off x="1349643" y="3181089"/>
            <a:ext cx="648211" cy="648211"/>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0" name="矩形 19"/>
          <p:cNvSpPr/>
          <p:nvPr/>
        </p:nvSpPr>
        <p:spPr>
          <a:xfrm rot="2700000">
            <a:off x="1442912" y="4059165"/>
            <a:ext cx="461671" cy="461671"/>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1" name="矩形 20"/>
          <p:cNvSpPr/>
          <p:nvPr/>
        </p:nvSpPr>
        <p:spPr>
          <a:xfrm rot="2700000">
            <a:off x="2620443" y="1428489"/>
            <a:ext cx="384187" cy="384187"/>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2" name="矩形 21"/>
          <p:cNvSpPr>
            <a:spLocks noChangeAspect="1"/>
          </p:cNvSpPr>
          <p:nvPr/>
        </p:nvSpPr>
        <p:spPr>
          <a:xfrm rot="2700000">
            <a:off x="667061" y="3688141"/>
            <a:ext cx="252000" cy="252000"/>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3" name="矩形 22"/>
          <p:cNvSpPr/>
          <p:nvPr/>
        </p:nvSpPr>
        <p:spPr>
          <a:xfrm rot="2700000">
            <a:off x="2873088" y="5461532"/>
            <a:ext cx="292365" cy="292365"/>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4" name="矩形 23"/>
          <p:cNvSpPr/>
          <p:nvPr/>
        </p:nvSpPr>
        <p:spPr>
          <a:xfrm rot="2700000">
            <a:off x="9793359" y="4386731"/>
            <a:ext cx="467064" cy="467064"/>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5" name="矩形 24"/>
          <p:cNvSpPr/>
          <p:nvPr/>
        </p:nvSpPr>
        <p:spPr>
          <a:xfrm rot="2700000">
            <a:off x="10174335" y="4856667"/>
            <a:ext cx="264047" cy="264044"/>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6" name="矩形 25"/>
          <p:cNvSpPr/>
          <p:nvPr/>
        </p:nvSpPr>
        <p:spPr>
          <a:xfrm rot="2700000">
            <a:off x="10647656" y="2519569"/>
            <a:ext cx="351351" cy="351351"/>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7" name="文本框 26"/>
          <p:cNvSpPr txBox="1"/>
          <p:nvPr/>
        </p:nvSpPr>
        <p:spPr>
          <a:xfrm>
            <a:off x="2904723" y="2548820"/>
            <a:ext cx="1109980" cy="701040"/>
          </a:xfrm>
          <a:prstGeom prst="rect">
            <a:avLst/>
          </a:prstGeom>
          <a:noFill/>
          <a:effectLst/>
        </p:spPr>
        <p:txBody>
          <a:bodyPr rtlCol="0"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4000"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rPr>
              <a:t>  04</a:t>
            </a:r>
          </a:p>
        </p:txBody>
      </p:sp>
      <p:sp>
        <p:nvSpPr>
          <p:cNvPr id="28" name="文本框 27"/>
          <p:cNvSpPr txBox="1"/>
          <p:nvPr/>
        </p:nvSpPr>
        <p:spPr>
          <a:xfrm>
            <a:off x="5474993" y="3088951"/>
            <a:ext cx="4584905" cy="822960"/>
          </a:xfrm>
          <a:prstGeom prst="rect">
            <a:avLst/>
          </a:prstGeom>
          <a:noFill/>
        </p:spPr>
        <p:txBody>
          <a:bodyPr rtlCol="0" wrap="square">
            <a:spAutoFit/>
          </a:bodyPr>
          <a:lstStyle/>
          <a:p>
            <a:pPr algn="dist"/>
            <a:r>
              <a:rPr altLang="en-US" kumimoji="1" lang="zh-CN" sz="4800">
                <a:solidFill>
                  <a:schemeClr val="tx1">
                    <a:lumMod val="85000"/>
                    <a:lumOff val="15000"/>
                  </a:schemeClr>
                </a:solidFill>
                <a:latin charset="-122" panose="020b0503020204020204" pitchFamily="34" typeface="微软雅黑"/>
                <a:ea charset="-122" panose="020b0503020204020204" pitchFamily="34" typeface="微软雅黑"/>
                <a:cs typeface="+mn-ea"/>
                <a:sym charset="-122" panose="02010601030101010101" pitchFamily="2" typeface="FZHei-B01S"/>
              </a:rPr>
              <a:t>明年工作计划</a:t>
            </a:r>
          </a:p>
        </p:txBody>
      </p:sp>
    </p:spTree>
    <p:extLst>
      <p:ext uri="{BB962C8B-B14F-4D97-AF65-F5344CB8AC3E}">
        <p14:creationId val="2031354739"/>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22"/>
                                        </p:tgtEl>
                                        <p:attrNameLst>
                                          <p:attrName>style.visibility</p:attrName>
                                        </p:attrNameLst>
                                      </p:cBhvr>
                                      <p:to>
                                        <p:strVal val="visible"/>
                                      </p:to>
                                    </p:set>
                                    <p:animEffect filter="barn(inVertical)" transition="in">
                                      <p:cBhvr>
                                        <p:cTn dur="500" id="7"/>
                                        <p:tgtEl>
                                          <p:spTgt spid="22"/>
                                        </p:tgtEl>
                                      </p:cBhvr>
                                    </p:animEffect>
                                  </p:childTnLst>
                                </p:cTn>
                              </p:par>
                              <p:par>
                                <p:cTn fill="hold" grpId="0" id="8" nodeType="withEffect" presetClass="entr" presetID="16" presetSubtype="21">
                                  <p:stCondLst>
                                    <p:cond delay="0"/>
                                  </p:stCondLst>
                                  <p:childTnLst>
                                    <p:set>
                                      <p:cBhvr>
                                        <p:cTn dur="1" fill="hold" id="9">
                                          <p:stCondLst>
                                            <p:cond delay="0"/>
                                          </p:stCondLst>
                                        </p:cTn>
                                        <p:tgtEl>
                                          <p:spTgt spid="19"/>
                                        </p:tgtEl>
                                        <p:attrNameLst>
                                          <p:attrName>style.visibility</p:attrName>
                                        </p:attrNameLst>
                                      </p:cBhvr>
                                      <p:to>
                                        <p:strVal val="visible"/>
                                      </p:to>
                                    </p:set>
                                    <p:animEffect filter="barn(inVertical)" transition="in">
                                      <p:cBhvr>
                                        <p:cTn dur="500" id="10"/>
                                        <p:tgtEl>
                                          <p:spTgt spid="19"/>
                                        </p:tgtEl>
                                      </p:cBhvr>
                                    </p:animEffect>
                                  </p:childTnLst>
                                </p:cTn>
                              </p:par>
                              <p:par>
                                <p:cTn fill="hold" grpId="0" id="11" nodeType="withEffect" presetClass="entr" presetID="16" presetSubtype="21">
                                  <p:stCondLst>
                                    <p:cond delay="0"/>
                                  </p:stCondLst>
                                  <p:childTnLst>
                                    <p:set>
                                      <p:cBhvr>
                                        <p:cTn dur="1" fill="hold" id="12">
                                          <p:stCondLst>
                                            <p:cond delay="0"/>
                                          </p:stCondLst>
                                        </p:cTn>
                                        <p:tgtEl>
                                          <p:spTgt spid="20"/>
                                        </p:tgtEl>
                                        <p:attrNameLst>
                                          <p:attrName>style.visibility</p:attrName>
                                        </p:attrNameLst>
                                      </p:cBhvr>
                                      <p:to>
                                        <p:strVal val="visible"/>
                                      </p:to>
                                    </p:set>
                                    <p:animEffect filter="barn(inVertical)" transition="in">
                                      <p:cBhvr>
                                        <p:cTn dur="500" id="13"/>
                                        <p:tgtEl>
                                          <p:spTgt spid="20"/>
                                        </p:tgtEl>
                                      </p:cBhvr>
                                    </p:animEffect>
                                  </p:childTnLst>
                                </p:cTn>
                              </p:par>
                              <p:par>
                                <p:cTn fill="hold" grpId="0" id="14" nodeType="withEffect" presetClass="entr" presetID="16" presetSubtype="21">
                                  <p:stCondLst>
                                    <p:cond delay="0"/>
                                  </p:stCondLst>
                                  <p:childTnLst>
                                    <p:set>
                                      <p:cBhvr>
                                        <p:cTn dur="1" fill="hold" id="15">
                                          <p:stCondLst>
                                            <p:cond delay="0"/>
                                          </p:stCondLst>
                                        </p:cTn>
                                        <p:tgtEl>
                                          <p:spTgt spid="21"/>
                                        </p:tgtEl>
                                        <p:attrNameLst>
                                          <p:attrName>style.visibility</p:attrName>
                                        </p:attrNameLst>
                                      </p:cBhvr>
                                      <p:to>
                                        <p:strVal val="visible"/>
                                      </p:to>
                                    </p:set>
                                    <p:animEffect filter="barn(inVertical)" transition="in">
                                      <p:cBhvr>
                                        <p:cTn dur="500" id="16"/>
                                        <p:tgtEl>
                                          <p:spTgt spid="21"/>
                                        </p:tgtEl>
                                      </p:cBhvr>
                                    </p:animEffect>
                                  </p:childTnLst>
                                </p:cTn>
                              </p:par>
                              <p:par>
                                <p:cTn fill="hold" grpId="0" id="17" nodeType="withEffect" presetClass="entr" presetID="16" presetSubtype="21">
                                  <p:stCondLst>
                                    <p:cond delay="0"/>
                                  </p:stCondLst>
                                  <p:childTnLst>
                                    <p:set>
                                      <p:cBhvr>
                                        <p:cTn dur="1" fill="hold" id="18">
                                          <p:stCondLst>
                                            <p:cond delay="0"/>
                                          </p:stCondLst>
                                        </p:cTn>
                                        <p:tgtEl>
                                          <p:spTgt spid="23"/>
                                        </p:tgtEl>
                                        <p:attrNameLst>
                                          <p:attrName>style.visibility</p:attrName>
                                        </p:attrNameLst>
                                      </p:cBhvr>
                                      <p:to>
                                        <p:strVal val="visible"/>
                                      </p:to>
                                    </p:set>
                                    <p:animEffect filter="barn(inVertical)" transition="in">
                                      <p:cBhvr>
                                        <p:cTn dur="500" id="19"/>
                                        <p:tgtEl>
                                          <p:spTgt spid="23"/>
                                        </p:tgtEl>
                                      </p:cBhvr>
                                    </p:animEffect>
                                  </p:childTnLst>
                                </p:cTn>
                              </p:par>
                              <p:par>
                                <p:cTn fill="hold" grpId="0" id="20" nodeType="withEffect" presetClass="entr" presetID="16" presetSubtype="21">
                                  <p:stCondLst>
                                    <p:cond delay="0"/>
                                  </p:stCondLst>
                                  <p:childTnLst>
                                    <p:set>
                                      <p:cBhvr>
                                        <p:cTn dur="1" fill="hold" id="21">
                                          <p:stCondLst>
                                            <p:cond delay="0"/>
                                          </p:stCondLst>
                                        </p:cTn>
                                        <p:tgtEl>
                                          <p:spTgt spid="18"/>
                                        </p:tgtEl>
                                        <p:attrNameLst>
                                          <p:attrName>style.visibility</p:attrName>
                                        </p:attrNameLst>
                                      </p:cBhvr>
                                      <p:to>
                                        <p:strVal val="visible"/>
                                      </p:to>
                                    </p:set>
                                    <p:animEffect filter="barn(inVertical)" transition="in">
                                      <p:cBhvr>
                                        <p:cTn dur="500" id="22"/>
                                        <p:tgtEl>
                                          <p:spTgt spid="18"/>
                                        </p:tgtEl>
                                      </p:cBhvr>
                                    </p:animEffect>
                                  </p:childTnLst>
                                </p:cTn>
                              </p:par>
                              <p:par>
                                <p:cTn fill="hold" grpId="0" id="23" nodeType="withEffect" presetClass="entr" presetID="16" presetSubtype="21">
                                  <p:stCondLst>
                                    <p:cond delay="0"/>
                                  </p:stCondLst>
                                  <p:childTnLst>
                                    <p:set>
                                      <p:cBhvr>
                                        <p:cTn dur="1" fill="hold" id="24">
                                          <p:stCondLst>
                                            <p:cond delay="0"/>
                                          </p:stCondLst>
                                        </p:cTn>
                                        <p:tgtEl>
                                          <p:spTgt spid="26"/>
                                        </p:tgtEl>
                                        <p:attrNameLst>
                                          <p:attrName>style.visibility</p:attrName>
                                        </p:attrNameLst>
                                      </p:cBhvr>
                                      <p:to>
                                        <p:strVal val="visible"/>
                                      </p:to>
                                    </p:set>
                                    <p:animEffect filter="barn(inVertical)" transition="in">
                                      <p:cBhvr>
                                        <p:cTn dur="500" id="25"/>
                                        <p:tgtEl>
                                          <p:spTgt spid="26"/>
                                        </p:tgtEl>
                                      </p:cBhvr>
                                    </p:animEffect>
                                  </p:childTnLst>
                                </p:cTn>
                              </p:par>
                              <p:par>
                                <p:cTn fill="hold" grpId="0" id="26" nodeType="withEffect" presetClass="entr" presetID="16" presetSubtype="21">
                                  <p:stCondLst>
                                    <p:cond delay="0"/>
                                  </p:stCondLst>
                                  <p:childTnLst>
                                    <p:set>
                                      <p:cBhvr>
                                        <p:cTn dur="1" fill="hold" id="27">
                                          <p:stCondLst>
                                            <p:cond delay="0"/>
                                          </p:stCondLst>
                                        </p:cTn>
                                        <p:tgtEl>
                                          <p:spTgt spid="24"/>
                                        </p:tgtEl>
                                        <p:attrNameLst>
                                          <p:attrName>style.visibility</p:attrName>
                                        </p:attrNameLst>
                                      </p:cBhvr>
                                      <p:to>
                                        <p:strVal val="visible"/>
                                      </p:to>
                                    </p:set>
                                    <p:animEffect filter="barn(inVertical)" transition="in">
                                      <p:cBhvr>
                                        <p:cTn dur="500" id="28"/>
                                        <p:tgtEl>
                                          <p:spTgt spid="24"/>
                                        </p:tgtEl>
                                      </p:cBhvr>
                                    </p:animEffect>
                                  </p:childTnLst>
                                </p:cTn>
                              </p:par>
                              <p:par>
                                <p:cTn fill="hold" grpId="0" id="29" nodeType="withEffect" presetClass="entr" presetID="16" presetSubtype="21">
                                  <p:stCondLst>
                                    <p:cond delay="0"/>
                                  </p:stCondLst>
                                  <p:childTnLst>
                                    <p:set>
                                      <p:cBhvr>
                                        <p:cTn dur="1" fill="hold" id="30">
                                          <p:stCondLst>
                                            <p:cond delay="0"/>
                                          </p:stCondLst>
                                        </p:cTn>
                                        <p:tgtEl>
                                          <p:spTgt spid="25"/>
                                        </p:tgtEl>
                                        <p:attrNameLst>
                                          <p:attrName>style.visibility</p:attrName>
                                        </p:attrNameLst>
                                      </p:cBhvr>
                                      <p:to>
                                        <p:strVal val="visible"/>
                                      </p:to>
                                    </p:set>
                                    <p:animEffect filter="barn(inVertical)" transition="in">
                                      <p:cBhvr>
                                        <p:cTn dur="500" id="31"/>
                                        <p:tgtEl>
                                          <p:spTgt spid="25"/>
                                        </p:tgtEl>
                                      </p:cBhvr>
                                    </p:animEffect>
                                  </p:childTnLst>
                                </p:cTn>
                              </p:par>
                            </p:childTnLst>
                          </p:cTn>
                        </p:par>
                        <p:par>
                          <p:cTn fill="hold" id="32" nodeType="afterGroup">
                            <p:stCondLst>
                              <p:cond delay="500"/>
                            </p:stCondLst>
                            <p:childTnLst>
                              <p:par>
                                <p:cTn fill="hold" grpId="0" id="33" nodeType="afterEffect" presetClass="entr" presetID="22" presetSubtype="4">
                                  <p:stCondLst>
                                    <p:cond delay="0"/>
                                  </p:stCondLst>
                                  <p:childTnLst>
                                    <p:set>
                                      <p:cBhvr>
                                        <p:cTn dur="1" fill="hold" id="34">
                                          <p:stCondLst>
                                            <p:cond delay="0"/>
                                          </p:stCondLst>
                                        </p:cTn>
                                        <p:tgtEl>
                                          <p:spTgt spid="17"/>
                                        </p:tgtEl>
                                        <p:attrNameLst>
                                          <p:attrName>style.visibility</p:attrName>
                                        </p:attrNameLst>
                                      </p:cBhvr>
                                      <p:to>
                                        <p:strVal val="visible"/>
                                      </p:to>
                                    </p:set>
                                    <p:animEffect filter="wipe(down)" transition="in">
                                      <p:cBhvr>
                                        <p:cTn dur="500" id="35"/>
                                        <p:tgtEl>
                                          <p:spTgt spid="17"/>
                                        </p:tgtEl>
                                      </p:cBhvr>
                                    </p:animEffect>
                                  </p:childTnLst>
                                </p:cTn>
                              </p:par>
                            </p:childTnLst>
                          </p:cTn>
                        </p:par>
                        <p:par>
                          <p:cTn fill="hold" id="36" nodeType="afterGroup">
                            <p:stCondLst>
                              <p:cond delay="1000"/>
                            </p:stCondLst>
                            <p:childTnLst>
                              <p:par>
                                <p:cTn fill="hold" grpId="0" id="37" nodeType="afterEffect" presetClass="entr" presetID="53" presetSubtype="0">
                                  <p:stCondLst>
                                    <p:cond delay="0"/>
                                  </p:stCondLst>
                                  <p:childTnLst>
                                    <p:set>
                                      <p:cBhvr>
                                        <p:cTn dur="1" fill="hold" id="38">
                                          <p:stCondLst>
                                            <p:cond delay="0"/>
                                          </p:stCondLst>
                                        </p:cTn>
                                        <p:tgtEl>
                                          <p:spTgt spid="27"/>
                                        </p:tgtEl>
                                        <p:attrNameLst>
                                          <p:attrName>style.visibility</p:attrName>
                                        </p:attrNameLst>
                                      </p:cBhvr>
                                      <p:to>
                                        <p:strVal val="visible"/>
                                      </p:to>
                                    </p:set>
                                    <p:anim calcmode="lin" valueType="num">
                                      <p:cBhvr>
                                        <p:cTn dur="500" fill="hold" id="39"/>
                                        <p:tgtEl>
                                          <p:spTgt spid="27"/>
                                        </p:tgtEl>
                                        <p:attrNameLst>
                                          <p:attrName>ppt_w</p:attrName>
                                        </p:attrNameLst>
                                      </p:cBhvr>
                                      <p:tavLst>
                                        <p:tav tm="0">
                                          <p:val>
                                            <p:fltVal val="0"/>
                                          </p:val>
                                        </p:tav>
                                        <p:tav tm="100000">
                                          <p:val>
                                            <p:strVal val="#ppt_w"/>
                                          </p:val>
                                        </p:tav>
                                      </p:tavLst>
                                    </p:anim>
                                    <p:anim calcmode="lin" valueType="num">
                                      <p:cBhvr>
                                        <p:cTn dur="500" fill="hold" id="40"/>
                                        <p:tgtEl>
                                          <p:spTgt spid="27"/>
                                        </p:tgtEl>
                                        <p:attrNameLst>
                                          <p:attrName>ppt_h</p:attrName>
                                        </p:attrNameLst>
                                      </p:cBhvr>
                                      <p:tavLst>
                                        <p:tav tm="0">
                                          <p:val>
                                            <p:fltVal val="0"/>
                                          </p:val>
                                        </p:tav>
                                        <p:tav tm="100000">
                                          <p:val>
                                            <p:strVal val="#ppt_h"/>
                                          </p:val>
                                        </p:tav>
                                      </p:tavLst>
                                    </p:anim>
                                    <p:animEffect filter="fade" transition="in">
                                      <p:cBhvr>
                                        <p:cTn dur="500" id="41"/>
                                        <p:tgtEl>
                                          <p:spTgt spid="27"/>
                                        </p:tgtEl>
                                      </p:cBhvr>
                                    </p:animEffect>
                                  </p:childTnLst>
                                </p:cTn>
                              </p:par>
                            </p:childTnLst>
                          </p:cTn>
                        </p:par>
                        <p:par>
                          <p:cTn fill="hold" id="42" nodeType="afterGroup">
                            <p:stCondLst>
                              <p:cond delay="1500"/>
                            </p:stCondLst>
                            <p:childTnLst>
                              <p:par>
                                <p:cTn fill="hold" grpId="0" id="43" nodeType="afterEffect" presetClass="entr" presetID="55" presetSubtype="0">
                                  <p:stCondLst>
                                    <p:cond delay="0"/>
                                  </p:stCondLst>
                                  <p:childTnLst>
                                    <p:set>
                                      <p:cBhvr>
                                        <p:cTn dur="1" fill="hold" id="44">
                                          <p:stCondLst>
                                            <p:cond delay="0"/>
                                          </p:stCondLst>
                                        </p:cTn>
                                        <p:tgtEl>
                                          <p:spTgt spid="28"/>
                                        </p:tgtEl>
                                        <p:attrNameLst>
                                          <p:attrName>style.visibility</p:attrName>
                                        </p:attrNameLst>
                                      </p:cBhvr>
                                      <p:to>
                                        <p:strVal val="visible"/>
                                      </p:to>
                                    </p:set>
                                    <p:anim calcmode="lin" valueType="num">
                                      <p:cBhvr>
                                        <p:cTn dur="1000" fill="hold" id="45"/>
                                        <p:tgtEl>
                                          <p:spTgt spid="28"/>
                                        </p:tgtEl>
                                        <p:attrNameLst>
                                          <p:attrName>ppt_w</p:attrName>
                                        </p:attrNameLst>
                                      </p:cBhvr>
                                      <p:tavLst>
                                        <p:tav tm="0">
                                          <p:val>
                                            <p:strVal val="#ppt_w*0.70"/>
                                          </p:val>
                                        </p:tav>
                                        <p:tav tm="100000">
                                          <p:val>
                                            <p:strVal val="#ppt_w"/>
                                          </p:val>
                                        </p:tav>
                                      </p:tavLst>
                                    </p:anim>
                                    <p:anim calcmode="lin" valueType="num">
                                      <p:cBhvr>
                                        <p:cTn dur="1000" fill="hold" id="46"/>
                                        <p:tgtEl>
                                          <p:spTgt spid="28"/>
                                        </p:tgtEl>
                                        <p:attrNameLst>
                                          <p:attrName>ppt_h</p:attrName>
                                        </p:attrNameLst>
                                      </p:cBhvr>
                                      <p:tavLst>
                                        <p:tav tm="0">
                                          <p:val>
                                            <p:strVal val="#ppt_h"/>
                                          </p:val>
                                        </p:tav>
                                        <p:tav tm="100000">
                                          <p:val>
                                            <p:strVal val="#ppt_h"/>
                                          </p:val>
                                        </p:tav>
                                      </p:tavLst>
                                    </p:anim>
                                    <p:animEffect filter="fade" transition="in">
                                      <p:cBhvr>
                                        <p:cTn dur="1000" id="47"/>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8"/>
      <p:bldP grpId="0" spid="19"/>
      <p:bldP grpId="0" spid="20"/>
      <p:bldP grpId="0" spid="21"/>
      <p:bldP grpId="0" spid="22"/>
      <p:bldP grpId="0" spid="23"/>
      <p:bldP grpId="0" spid="24"/>
      <p:bldP grpId="0" spid="25"/>
      <p:bldP grpId="0" spid="26"/>
      <p:bldP grpId="0" spid="27"/>
      <p:bldP grpId="0" spid="28"/>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任意多边形: 形状 4"/>
          <p:cNvSpPr/>
          <p:nvPr/>
        </p:nvSpPr>
        <p:spPr bwMode="auto">
          <a:xfrm>
            <a:off x="7685889" y="2683723"/>
            <a:ext cx="3153065" cy="3041447"/>
          </a:xfrm>
          <a:custGeom>
            <a:gdLst>
              <a:gd fmla="*/ 1106 w 1129" name="T0"/>
              <a:gd fmla="*/ 0 h 1089" name="T1"/>
              <a:gd fmla="*/ 885 w 1129" name="T2"/>
              <a:gd fmla="*/ 56 h 1089" name="T3"/>
              <a:gd fmla="*/ 12 w 1129" name="T4"/>
              <a:gd fmla="*/ 289 h 1089" name="T5"/>
              <a:gd fmla="*/ 34 w 1129" name="T6"/>
              <a:gd fmla="*/ 667 h 1089" name="T7"/>
              <a:gd fmla="*/ 56 w 1129" name="T8"/>
              <a:gd fmla="*/ 695 h 1089" name="T9"/>
              <a:gd fmla="*/ 673 w 1129" name="T10"/>
              <a:gd fmla="*/ 756 h 1089" name="T11"/>
              <a:gd fmla="*/ 751 w 1129" name="T12"/>
              <a:gd fmla="*/ 845 h 1089" name="T13"/>
              <a:gd fmla="*/ 723 w 1129" name="T14"/>
              <a:gd fmla="*/ 906 h 1089" name="T15"/>
              <a:gd fmla="*/ 0 w 1129" name="T16"/>
              <a:gd fmla="*/ 923 h 1089" name="T17"/>
              <a:gd fmla="*/ 17 w 1129" name="T18"/>
              <a:gd fmla="*/ 961 h 1089" name="T19"/>
              <a:gd fmla="*/ 67 w 1129" name="T20"/>
              <a:gd fmla="*/ 984 h 1089" name="T21"/>
              <a:gd fmla="*/ 73 w 1129" name="T22"/>
              <a:gd fmla="*/ 1068 h 1089" name="T23"/>
              <a:gd fmla="*/ 162 w 1129" name="T24"/>
              <a:gd fmla="*/ 1068 h 1089" name="T25"/>
              <a:gd fmla="*/ 173 w 1129" name="T26"/>
              <a:gd fmla="*/ 984 h 1089" name="T27"/>
              <a:gd fmla="*/ 562 w 1129" name="T28"/>
              <a:gd fmla="*/ 973 h 1089" name="T29"/>
              <a:gd fmla="*/ 540 w 1129" name="T30"/>
              <a:gd fmla="*/ 1051 h 1089" name="T31"/>
              <a:gd fmla="*/ 623 w 1129" name="T32"/>
              <a:gd fmla="*/ 1083 h 1089" name="T33"/>
              <a:gd fmla="*/ 662 w 1129" name="T34"/>
              <a:gd fmla="*/ 1007 h 1089" name="T35"/>
              <a:gd fmla="*/ 729 w 1129" name="T36"/>
              <a:gd fmla="*/ 961 h 1089" name="T37"/>
              <a:gd fmla="*/ 795 w 1129" name="T38"/>
              <a:gd fmla="*/ 917 h 1089" name="T39"/>
              <a:gd fmla="*/ 807 w 1129" name="T40"/>
              <a:gd fmla="*/ 828 h 1089" name="T41"/>
              <a:gd fmla="*/ 712 w 1129" name="T42"/>
              <a:gd fmla="*/ 717 h 1089" name="T43"/>
              <a:gd fmla="*/ 1117 w 1129" name="T44"/>
              <a:gd fmla="*/ 50 h 1089" name="T45"/>
              <a:gd fmla="*/ 162 w 1129" name="T46"/>
              <a:gd fmla="*/ 1022 h 1089" name="T47"/>
              <a:gd fmla="*/ 118 w 1129" name="T48"/>
              <a:gd fmla="*/ 1068 h 1089" name="T49"/>
              <a:gd fmla="*/ 78 w 1129" name="T50"/>
              <a:gd fmla="*/ 1022 h 1089" name="T51"/>
              <a:gd fmla="*/ 118 w 1129" name="T52"/>
              <a:gd fmla="*/ 978 h 1089" name="T53"/>
              <a:gd fmla="*/ 162 w 1129" name="T54"/>
              <a:gd fmla="*/ 1022 h 1089" name="T55"/>
              <a:gd fmla="*/ 617 w 1129" name="T56"/>
              <a:gd fmla="*/ 1062 h 1089" name="T57"/>
              <a:gd fmla="*/ 562 w 1129" name="T58"/>
              <a:gd fmla="*/ 1039 h 1089" name="T59"/>
              <a:gd fmla="*/ 584 w 1129" name="T60"/>
              <a:gd fmla="*/ 984 h 1089" name="T61"/>
              <a:gd fmla="*/ 640 w 1129" name="T62"/>
              <a:gd fmla="*/ 1007 h 1089" name="T63"/>
              <a:gd fmla="*/ 723 w 1129" name="T64"/>
              <a:gd fmla="*/ 450 h 1089" name="T65"/>
              <a:gd fmla="*/ 668 w 1129" name="T66"/>
              <a:gd fmla="*/ 584 h 1089" name="T67"/>
              <a:gd fmla="*/ 139 w 1129" name="T68"/>
              <a:gd fmla="*/ 450 h 1089" name="T69"/>
              <a:gd fmla="*/ 423 w 1129" name="T70"/>
              <a:gd fmla="*/ 450 h 1089" name="T71"/>
              <a:gd fmla="*/ 423 w 1129" name="T72"/>
              <a:gd fmla="*/ 450 h 1089" name="T73"/>
              <a:gd fmla="*/ 401 w 1129" name="T74"/>
              <a:gd fmla="*/ 434 h 1089" name="T75"/>
              <a:gd fmla="*/ 295 w 1129" name="T76"/>
              <a:gd fmla="*/ 556 h 1089" name="T77"/>
              <a:gd fmla="*/ 162 w 1129" name="T78"/>
              <a:gd fmla="*/ 339 h 1089" name="T79"/>
              <a:gd fmla="*/ 273 w 1129" name="T80"/>
              <a:gd fmla="*/ 450 h 1089" name="T81"/>
              <a:gd fmla="*/ 273 w 1129" name="T82"/>
              <a:gd fmla="*/ 450 h 1089" name="T83"/>
              <a:gd fmla="*/ 162 w 1129" name="T84"/>
              <a:gd fmla="*/ 579 h 1089" name="T85"/>
              <a:gd fmla="*/ 401 w 1129" name="T86"/>
              <a:gd fmla="*/ 667 h 1089" name="T87"/>
              <a:gd fmla="*/ 529 w 1129" name="T88"/>
              <a:gd fmla="*/ 579 h 1089" name="T89"/>
              <a:gd fmla="*/ 423 w 1129" name="T90"/>
              <a:gd fmla="*/ 434 h 1089" name="T91"/>
              <a:gd fmla="*/ 423 w 1129" name="T92"/>
              <a:gd fmla="*/ 434 h 1089" name="T93"/>
              <a:gd fmla="*/ 545 w 1129" name="T94"/>
              <a:gd fmla="*/ 556 h 1089" name="T95"/>
              <a:gd fmla="*/ 651 w 1129" name="T96"/>
              <a:gd fmla="*/ 322 h 1089" name="T97"/>
              <a:gd fmla="*/ 139 w 1129" name="T98"/>
              <a:gd fmla="*/ 339 h 1089" name="T99"/>
              <a:gd fmla="*/ 56 w 1129" name="T100"/>
              <a:gd fmla="*/ 339 h 1089" name="T101"/>
              <a:gd fmla="*/ 84 w 1129" name="T102"/>
              <a:gd fmla="*/ 640 h 1089" name="T103"/>
              <a:gd fmla="*/ 651 w 1129" name="T104"/>
              <a:gd fmla="*/ 579 h 1089" name="T105"/>
              <a:gd fmla="*/ 734 w 1129" name="T106"/>
              <a:gd fmla="*/ 434 h 1089" name="T107"/>
              <a:gd fmla="*/ 734 w 1129" name="T108"/>
              <a:gd fmla="*/ 434 h 1089"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1089" w="1129">
                <a:moveTo>
                  <a:pt x="1129" y="23"/>
                </a:moveTo>
                <a:lnTo>
                  <a:pt x="1123" y="12"/>
                </a:lnTo>
                <a:lnTo>
                  <a:pt x="1117" y="6"/>
                </a:lnTo>
                <a:lnTo>
                  <a:pt x="1106" y="0"/>
                </a:lnTo>
                <a:lnTo>
                  <a:pt x="1096" y="0"/>
                </a:lnTo>
                <a:lnTo>
                  <a:pt x="906" y="39"/>
                </a:lnTo>
                <a:lnTo>
                  <a:pt x="895" y="44"/>
                </a:lnTo>
                <a:lnTo>
                  <a:pt x="885" y="56"/>
                </a:lnTo>
                <a:lnTo>
                  <a:pt x="801" y="261"/>
                </a:lnTo>
                <a:lnTo>
                  <a:pt x="795" y="261"/>
                </a:lnTo>
                <a:lnTo>
                  <a:pt x="23" y="289"/>
                </a:lnTo>
                <a:lnTo>
                  <a:pt x="12" y="289"/>
                </a:lnTo>
                <a:lnTo>
                  <a:pt x="6" y="295"/>
                </a:lnTo>
                <a:lnTo>
                  <a:pt x="0" y="305"/>
                </a:lnTo>
                <a:lnTo>
                  <a:pt x="0" y="317"/>
                </a:lnTo>
                <a:lnTo>
                  <a:pt x="34" y="667"/>
                </a:lnTo>
                <a:lnTo>
                  <a:pt x="34" y="678"/>
                </a:lnTo>
                <a:lnTo>
                  <a:pt x="40" y="684"/>
                </a:lnTo>
                <a:lnTo>
                  <a:pt x="46" y="689"/>
                </a:lnTo>
                <a:lnTo>
                  <a:pt x="56" y="695"/>
                </a:lnTo>
                <a:lnTo>
                  <a:pt x="640" y="745"/>
                </a:lnTo>
                <a:lnTo>
                  <a:pt x="645" y="745"/>
                </a:lnTo>
                <a:lnTo>
                  <a:pt x="651" y="745"/>
                </a:lnTo>
                <a:lnTo>
                  <a:pt x="673" y="756"/>
                </a:lnTo>
                <a:lnTo>
                  <a:pt x="701" y="778"/>
                </a:lnTo>
                <a:lnTo>
                  <a:pt x="734" y="806"/>
                </a:lnTo>
                <a:lnTo>
                  <a:pt x="746" y="822"/>
                </a:lnTo>
                <a:lnTo>
                  <a:pt x="751" y="845"/>
                </a:lnTo>
                <a:lnTo>
                  <a:pt x="756" y="872"/>
                </a:lnTo>
                <a:lnTo>
                  <a:pt x="746" y="889"/>
                </a:lnTo>
                <a:lnTo>
                  <a:pt x="734" y="900"/>
                </a:lnTo>
                <a:lnTo>
                  <a:pt x="723" y="906"/>
                </a:lnTo>
                <a:lnTo>
                  <a:pt x="23" y="906"/>
                </a:lnTo>
                <a:lnTo>
                  <a:pt x="17" y="912"/>
                </a:lnTo>
                <a:lnTo>
                  <a:pt x="6" y="917"/>
                </a:lnTo>
                <a:lnTo>
                  <a:pt x="0" y="923"/>
                </a:lnTo>
                <a:lnTo>
                  <a:pt x="0" y="934"/>
                </a:lnTo>
                <a:lnTo>
                  <a:pt x="0" y="944"/>
                </a:lnTo>
                <a:lnTo>
                  <a:pt x="6" y="956"/>
                </a:lnTo>
                <a:lnTo>
                  <a:pt x="17" y="961"/>
                </a:lnTo>
                <a:lnTo>
                  <a:pt x="23" y="961"/>
                </a:lnTo>
                <a:lnTo>
                  <a:pt x="101" y="961"/>
                </a:lnTo>
                <a:lnTo>
                  <a:pt x="84" y="973"/>
                </a:lnTo>
                <a:lnTo>
                  <a:pt x="67" y="984"/>
                </a:lnTo>
                <a:lnTo>
                  <a:pt x="61" y="1007"/>
                </a:lnTo>
                <a:lnTo>
                  <a:pt x="56" y="1022"/>
                </a:lnTo>
                <a:lnTo>
                  <a:pt x="61" y="1051"/>
                </a:lnTo>
                <a:lnTo>
                  <a:pt x="73" y="1068"/>
                </a:lnTo>
                <a:lnTo>
                  <a:pt x="95" y="1083"/>
                </a:lnTo>
                <a:lnTo>
                  <a:pt x="118" y="1089"/>
                </a:lnTo>
                <a:lnTo>
                  <a:pt x="145" y="1083"/>
                </a:lnTo>
                <a:lnTo>
                  <a:pt x="162" y="1068"/>
                </a:lnTo>
                <a:lnTo>
                  <a:pt x="179" y="1051"/>
                </a:lnTo>
                <a:lnTo>
                  <a:pt x="185" y="1022"/>
                </a:lnTo>
                <a:lnTo>
                  <a:pt x="179" y="1007"/>
                </a:lnTo>
                <a:lnTo>
                  <a:pt x="173" y="984"/>
                </a:lnTo>
                <a:lnTo>
                  <a:pt x="156" y="973"/>
                </a:lnTo>
                <a:lnTo>
                  <a:pt x="139" y="961"/>
                </a:lnTo>
                <a:lnTo>
                  <a:pt x="579" y="961"/>
                </a:lnTo>
                <a:lnTo>
                  <a:pt x="562" y="973"/>
                </a:lnTo>
                <a:lnTo>
                  <a:pt x="550" y="984"/>
                </a:lnTo>
                <a:lnTo>
                  <a:pt x="540" y="1007"/>
                </a:lnTo>
                <a:lnTo>
                  <a:pt x="535" y="1022"/>
                </a:lnTo>
                <a:lnTo>
                  <a:pt x="540" y="1051"/>
                </a:lnTo>
                <a:lnTo>
                  <a:pt x="556" y="1068"/>
                </a:lnTo>
                <a:lnTo>
                  <a:pt x="573" y="1083"/>
                </a:lnTo>
                <a:lnTo>
                  <a:pt x="601" y="1089"/>
                </a:lnTo>
                <a:lnTo>
                  <a:pt x="623" y="1083"/>
                </a:lnTo>
                <a:lnTo>
                  <a:pt x="645" y="1068"/>
                </a:lnTo>
                <a:lnTo>
                  <a:pt x="657" y="1051"/>
                </a:lnTo>
                <a:lnTo>
                  <a:pt x="662" y="1022"/>
                </a:lnTo>
                <a:lnTo>
                  <a:pt x="662" y="1007"/>
                </a:lnTo>
                <a:lnTo>
                  <a:pt x="651" y="984"/>
                </a:lnTo>
                <a:lnTo>
                  <a:pt x="640" y="973"/>
                </a:lnTo>
                <a:lnTo>
                  <a:pt x="617" y="961"/>
                </a:lnTo>
                <a:lnTo>
                  <a:pt x="729" y="961"/>
                </a:lnTo>
                <a:lnTo>
                  <a:pt x="734" y="961"/>
                </a:lnTo>
                <a:lnTo>
                  <a:pt x="767" y="944"/>
                </a:lnTo>
                <a:lnTo>
                  <a:pt x="784" y="934"/>
                </a:lnTo>
                <a:lnTo>
                  <a:pt x="795" y="917"/>
                </a:lnTo>
                <a:lnTo>
                  <a:pt x="807" y="900"/>
                </a:lnTo>
                <a:lnTo>
                  <a:pt x="812" y="878"/>
                </a:lnTo>
                <a:lnTo>
                  <a:pt x="812" y="856"/>
                </a:lnTo>
                <a:lnTo>
                  <a:pt x="807" y="828"/>
                </a:lnTo>
                <a:lnTo>
                  <a:pt x="795" y="800"/>
                </a:lnTo>
                <a:lnTo>
                  <a:pt x="779" y="778"/>
                </a:lnTo>
                <a:lnTo>
                  <a:pt x="746" y="745"/>
                </a:lnTo>
                <a:lnTo>
                  <a:pt x="712" y="717"/>
                </a:lnTo>
                <a:lnTo>
                  <a:pt x="684" y="695"/>
                </a:lnTo>
                <a:lnTo>
                  <a:pt x="934" y="94"/>
                </a:lnTo>
                <a:lnTo>
                  <a:pt x="1106" y="56"/>
                </a:lnTo>
                <a:lnTo>
                  <a:pt x="1117" y="50"/>
                </a:lnTo>
                <a:lnTo>
                  <a:pt x="1123" y="44"/>
                </a:lnTo>
                <a:lnTo>
                  <a:pt x="1129" y="33"/>
                </a:lnTo>
                <a:lnTo>
                  <a:pt x="1129" y="23"/>
                </a:lnTo>
                <a:close/>
                <a:moveTo>
                  <a:pt x="162" y="1022"/>
                </a:moveTo>
                <a:lnTo>
                  <a:pt x="156" y="1039"/>
                </a:lnTo>
                <a:lnTo>
                  <a:pt x="151" y="1056"/>
                </a:lnTo>
                <a:lnTo>
                  <a:pt x="134" y="1062"/>
                </a:lnTo>
                <a:lnTo>
                  <a:pt x="118" y="1068"/>
                </a:lnTo>
                <a:lnTo>
                  <a:pt x="101" y="1062"/>
                </a:lnTo>
                <a:lnTo>
                  <a:pt x="90" y="1056"/>
                </a:lnTo>
                <a:lnTo>
                  <a:pt x="78" y="1039"/>
                </a:lnTo>
                <a:lnTo>
                  <a:pt x="78" y="1022"/>
                </a:lnTo>
                <a:lnTo>
                  <a:pt x="78" y="1007"/>
                </a:lnTo>
                <a:lnTo>
                  <a:pt x="90" y="995"/>
                </a:lnTo>
                <a:lnTo>
                  <a:pt x="101" y="984"/>
                </a:lnTo>
                <a:lnTo>
                  <a:pt x="118" y="978"/>
                </a:lnTo>
                <a:lnTo>
                  <a:pt x="134" y="984"/>
                </a:lnTo>
                <a:lnTo>
                  <a:pt x="151" y="995"/>
                </a:lnTo>
                <a:lnTo>
                  <a:pt x="156" y="1007"/>
                </a:lnTo>
                <a:lnTo>
                  <a:pt x="162" y="1022"/>
                </a:lnTo>
                <a:close/>
                <a:moveTo>
                  <a:pt x="645" y="1022"/>
                </a:moveTo>
                <a:lnTo>
                  <a:pt x="640" y="1039"/>
                </a:lnTo>
                <a:lnTo>
                  <a:pt x="628" y="1056"/>
                </a:lnTo>
                <a:lnTo>
                  <a:pt x="617" y="1062"/>
                </a:lnTo>
                <a:lnTo>
                  <a:pt x="601" y="1068"/>
                </a:lnTo>
                <a:lnTo>
                  <a:pt x="584" y="1062"/>
                </a:lnTo>
                <a:lnTo>
                  <a:pt x="567" y="1056"/>
                </a:lnTo>
                <a:lnTo>
                  <a:pt x="562" y="1039"/>
                </a:lnTo>
                <a:lnTo>
                  <a:pt x="556" y="1022"/>
                </a:lnTo>
                <a:lnTo>
                  <a:pt x="562" y="1007"/>
                </a:lnTo>
                <a:lnTo>
                  <a:pt x="567" y="995"/>
                </a:lnTo>
                <a:lnTo>
                  <a:pt x="584" y="984"/>
                </a:lnTo>
                <a:lnTo>
                  <a:pt x="601" y="978"/>
                </a:lnTo>
                <a:lnTo>
                  <a:pt x="617" y="984"/>
                </a:lnTo>
                <a:lnTo>
                  <a:pt x="628" y="995"/>
                </a:lnTo>
                <a:lnTo>
                  <a:pt x="640" y="1007"/>
                </a:lnTo>
                <a:lnTo>
                  <a:pt x="645" y="1022"/>
                </a:lnTo>
                <a:close/>
                <a:moveTo>
                  <a:pt x="668" y="556"/>
                </a:moveTo>
                <a:lnTo>
                  <a:pt x="668" y="450"/>
                </a:lnTo>
                <a:lnTo>
                  <a:pt x="723" y="450"/>
                </a:lnTo>
                <a:lnTo>
                  <a:pt x="684" y="556"/>
                </a:lnTo>
                <a:lnTo>
                  <a:pt x="668" y="556"/>
                </a:lnTo>
                <a:close/>
                <a:moveTo>
                  <a:pt x="673" y="579"/>
                </a:moveTo>
                <a:lnTo>
                  <a:pt x="668" y="584"/>
                </a:lnTo>
                <a:lnTo>
                  <a:pt x="668" y="579"/>
                </a:lnTo>
                <a:lnTo>
                  <a:pt x="673" y="579"/>
                </a:lnTo>
                <a:close/>
                <a:moveTo>
                  <a:pt x="67" y="450"/>
                </a:moveTo>
                <a:lnTo>
                  <a:pt x="139" y="450"/>
                </a:lnTo>
                <a:lnTo>
                  <a:pt x="139" y="556"/>
                </a:lnTo>
                <a:lnTo>
                  <a:pt x="78" y="556"/>
                </a:lnTo>
                <a:lnTo>
                  <a:pt x="67" y="450"/>
                </a:lnTo>
                <a:close/>
                <a:moveTo>
                  <a:pt x="423" y="450"/>
                </a:moveTo>
                <a:lnTo>
                  <a:pt x="529" y="450"/>
                </a:lnTo>
                <a:lnTo>
                  <a:pt x="529" y="556"/>
                </a:lnTo>
                <a:lnTo>
                  <a:pt x="423" y="556"/>
                </a:lnTo>
                <a:lnTo>
                  <a:pt x="423" y="450"/>
                </a:lnTo>
                <a:close/>
                <a:moveTo>
                  <a:pt x="295" y="434"/>
                </a:moveTo>
                <a:lnTo>
                  <a:pt x="295" y="333"/>
                </a:lnTo>
                <a:lnTo>
                  <a:pt x="401" y="328"/>
                </a:lnTo>
                <a:lnTo>
                  <a:pt x="401" y="434"/>
                </a:lnTo>
                <a:lnTo>
                  <a:pt x="295" y="434"/>
                </a:lnTo>
                <a:close/>
                <a:moveTo>
                  <a:pt x="401" y="450"/>
                </a:moveTo>
                <a:lnTo>
                  <a:pt x="401" y="556"/>
                </a:lnTo>
                <a:lnTo>
                  <a:pt x="295" y="556"/>
                </a:lnTo>
                <a:lnTo>
                  <a:pt x="295" y="450"/>
                </a:lnTo>
                <a:lnTo>
                  <a:pt x="401" y="450"/>
                </a:lnTo>
                <a:close/>
                <a:moveTo>
                  <a:pt x="162" y="434"/>
                </a:moveTo>
                <a:lnTo>
                  <a:pt x="162" y="339"/>
                </a:lnTo>
                <a:lnTo>
                  <a:pt x="273" y="333"/>
                </a:lnTo>
                <a:lnTo>
                  <a:pt x="273" y="434"/>
                </a:lnTo>
                <a:lnTo>
                  <a:pt x="162" y="434"/>
                </a:lnTo>
                <a:close/>
                <a:moveTo>
                  <a:pt x="273" y="450"/>
                </a:moveTo>
                <a:lnTo>
                  <a:pt x="273" y="556"/>
                </a:lnTo>
                <a:lnTo>
                  <a:pt x="162" y="556"/>
                </a:lnTo>
                <a:lnTo>
                  <a:pt x="162" y="450"/>
                </a:lnTo>
                <a:lnTo>
                  <a:pt x="273" y="450"/>
                </a:lnTo>
                <a:close/>
                <a:moveTo>
                  <a:pt x="273" y="579"/>
                </a:moveTo>
                <a:lnTo>
                  <a:pt x="273" y="655"/>
                </a:lnTo>
                <a:lnTo>
                  <a:pt x="162" y="645"/>
                </a:lnTo>
                <a:lnTo>
                  <a:pt x="162" y="579"/>
                </a:lnTo>
                <a:lnTo>
                  <a:pt x="273" y="579"/>
                </a:lnTo>
                <a:close/>
                <a:moveTo>
                  <a:pt x="295" y="579"/>
                </a:moveTo>
                <a:lnTo>
                  <a:pt x="401" y="579"/>
                </a:lnTo>
                <a:lnTo>
                  <a:pt x="401" y="667"/>
                </a:lnTo>
                <a:lnTo>
                  <a:pt x="295" y="655"/>
                </a:lnTo>
                <a:lnTo>
                  <a:pt x="295" y="579"/>
                </a:lnTo>
                <a:close/>
                <a:moveTo>
                  <a:pt x="423" y="579"/>
                </a:moveTo>
                <a:lnTo>
                  <a:pt x="529" y="579"/>
                </a:lnTo>
                <a:lnTo>
                  <a:pt x="529" y="678"/>
                </a:lnTo>
                <a:lnTo>
                  <a:pt x="423" y="667"/>
                </a:lnTo>
                <a:lnTo>
                  <a:pt x="423" y="579"/>
                </a:lnTo>
                <a:close/>
                <a:moveTo>
                  <a:pt x="423" y="434"/>
                </a:moveTo>
                <a:lnTo>
                  <a:pt x="423" y="328"/>
                </a:lnTo>
                <a:lnTo>
                  <a:pt x="529" y="322"/>
                </a:lnTo>
                <a:lnTo>
                  <a:pt x="529" y="434"/>
                </a:lnTo>
                <a:lnTo>
                  <a:pt x="423" y="434"/>
                </a:lnTo>
                <a:close/>
                <a:moveTo>
                  <a:pt x="545" y="450"/>
                </a:moveTo>
                <a:lnTo>
                  <a:pt x="651" y="450"/>
                </a:lnTo>
                <a:lnTo>
                  <a:pt x="651" y="556"/>
                </a:lnTo>
                <a:lnTo>
                  <a:pt x="545" y="556"/>
                </a:lnTo>
                <a:lnTo>
                  <a:pt x="545" y="450"/>
                </a:lnTo>
                <a:close/>
                <a:moveTo>
                  <a:pt x="545" y="434"/>
                </a:moveTo>
                <a:lnTo>
                  <a:pt x="545" y="322"/>
                </a:lnTo>
                <a:lnTo>
                  <a:pt x="651" y="322"/>
                </a:lnTo>
                <a:lnTo>
                  <a:pt x="651" y="434"/>
                </a:lnTo>
                <a:lnTo>
                  <a:pt x="545" y="434"/>
                </a:lnTo>
                <a:close/>
                <a:moveTo>
                  <a:pt x="56" y="339"/>
                </a:moveTo>
                <a:lnTo>
                  <a:pt x="139" y="339"/>
                </a:lnTo>
                <a:lnTo>
                  <a:pt x="139" y="434"/>
                </a:lnTo>
                <a:lnTo>
                  <a:pt x="67" y="434"/>
                </a:lnTo>
                <a:lnTo>
                  <a:pt x="67" y="450"/>
                </a:lnTo>
                <a:lnTo>
                  <a:pt x="56" y="339"/>
                </a:lnTo>
                <a:close/>
                <a:moveTo>
                  <a:pt x="78" y="579"/>
                </a:moveTo>
                <a:lnTo>
                  <a:pt x="139" y="579"/>
                </a:lnTo>
                <a:lnTo>
                  <a:pt x="139" y="645"/>
                </a:lnTo>
                <a:lnTo>
                  <a:pt x="84" y="640"/>
                </a:lnTo>
                <a:lnTo>
                  <a:pt x="78" y="579"/>
                </a:lnTo>
                <a:close/>
                <a:moveTo>
                  <a:pt x="545" y="678"/>
                </a:moveTo>
                <a:lnTo>
                  <a:pt x="545" y="579"/>
                </a:lnTo>
                <a:lnTo>
                  <a:pt x="651" y="579"/>
                </a:lnTo>
                <a:lnTo>
                  <a:pt x="651" y="634"/>
                </a:lnTo>
                <a:lnTo>
                  <a:pt x="628" y="689"/>
                </a:lnTo>
                <a:lnTo>
                  <a:pt x="545" y="678"/>
                </a:lnTo>
                <a:close/>
                <a:moveTo>
                  <a:pt x="734" y="434"/>
                </a:moveTo>
                <a:lnTo>
                  <a:pt x="668" y="434"/>
                </a:lnTo>
                <a:lnTo>
                  <a:pt x="668" y="322"/>
                </a:lnTo>
                <a:lnTo>
                  <a:pt x="779" y="317"/>
                </a:lnTo>
                <a:lnTo>
                  <a:pt x="734" y="434"/>
                </a:lnTo>
                <a:close/>
              </a:path>
            </a:pathLst>
          </a:custGeom>
          <a:solidFill>
            <a:schemeClr val="tx1">
              <a:lumMod val="40000"/>
              <a:lumOff val="60000"/>
            </a:schemeClr>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6" name="组合 5"/>
          <p:cNvGrpSpPr/>
          <p:nvPr/>
        </p:nvGrpSpPr>
        <p:grpSpPr>
          <a:xfrm>
            <a:off x="7685889" y="1727102"/>
            <a:ext cx="2611177" cy="1248223"/>
            <a:chOff x="1317257" y="1360556"/>
            <a:chExt cx="3761195" cy="1248223"/>
          </a:xfrm>
        </p:grpSpPr>
        <p:sp>
          <p:nvSpPr>
            <p:cNvPr id="11" name="文本框 382"/>
            <p:cNvSpPr txBox="1"/>
            <p:nvPr/>
          </p:nvSpPr>
          <p:spPr>
            <a:xfrm>
              <a:off x="1317257" y="1811459"/>
              <a:ext cx="3761195" cy="797320"/>
            </a:xfrm>
            <a:prstGeom prst="rect">
              <a:avLst/>
            </a:prstGeom>
            <a:noFill/>
          </p:spPr>
          <p:txBody>
            <a:bodyPr bIns="0" lIns="0" rIns="0" tIns="0" wrap="square">
              <a:noAutofit/>
            </a:bodyPr>
            <a:lstStyle/>
            <a:p>
              <a:pPr>
                <a:lnSpc>
                  <a:spcPct val="120000"/>
                </a:lnSpc>
              </a:pPr>
              <a:r>
                <a:rPr altLang="en-US" lang="zh-CN"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sp>
          <p:nvSpPr>
            <p:cNvPr id="12" name="矩形 11"/>
            <p:cNvSpPr/>
            <p:nvPr/>
          </p:nvSpPr>
          <p:spPr>
            <a:xfrm>
              <a:off x="1317257" y="1360556"/>
              <a:ext cx="3761195" cy="307777"/>
            </a:xfrm>
            <a:prstGeom prst="rect">
              <a:avLst/>
            </a:prstGeom>
          </p:spPr>
          <p:txBody>
            <a:bodyPr bIns="0" lIns="0" rIns="0" tIns="0" wrap="square">
              <a:noAutofit/>
            </a:bodyPr>
            <a:lstStyle/>
            <a:p>
              <a:r>
                <a:rPr altLang="en-US" b="1" lang="zh-CN" sz="1600">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grpSp>
      <p:grpSp>
        <p:nvGrpSpPr>
          <p:cNvPr id="29" name="组合 28"/>
          <p:cNvGrpSpPr/>
          <p:nvPr/>
        </p:nvGrpSpPr>
        <p:grpSpPr>
          <a:xfrm>
            <a:off x="2351585" y="2168861"/>
            <a:ext cx="2161319" cy="3481984"/>
            <a:chOff x="5323800" y="1626645"/>
            <a:chExt cx="1620989" cy="2611488"/>
          </a:xfrm>
        </p:grpSpPr>
        <p:sp>
          <p:nvSpPr>
            <p:cNvPr id="17" name="矩形 16"/>
            <p:cNvSpPr/>
            <p:nvPr/>
          </p:nvSpPr>
          <p:spPr>
            <a:xfrm>
              <a:off x="5363972" y="2000712"/>
              <a:ext cx="1546534" cy="9540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8" name="矩形 17"/>
            <p:cNvSpPr/>
            <p:nvPr/>
          </p:nvSpPr>
          <p:spPr>
            <a:xfrm>
              <a:off x="5323800" y="3197757"/>
              <a:ext cx="1620989" cy="361279"/>
            </a:xfrm>
            <a:prstGeom prst="rect">
              <a:avLst/>
            </a:prstGeom>
          </p:spPr>
          <p:txBody>
            <a:bodyPr anchor="ctr" wrap="square">
              <a:spAutoFit/>
            </a:bodyPr>
            <a:lstStyle/>
            <a:p>
              <a:pPr>
                <a:lnSpc>
                  <a:spcPct val="120000"/>
                </a:lnSpc>
                <a:buClr>
                  <a:srgbClr val="E24848"/>
                </a:buClr>
                <a:defRPr/>
              </a:pPr>
              <a:r>
                <a:rPr altLang="en-US" lang="zh-CN" noProof="1"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sp>
          <p:nvSpPr>
            <p:cNvPr id="19" name="矩形 18"/>
            <p:cNvSpPr/>
            <p:nvPr/>
          </p:nvSpPr>
          <p:spPr>
            <a:xfrm>
              <a:off x="5363972" y="1626645"/>
              <a:ext cx="1537732" cy="305853"/>
            </a:xfrm>
            <a:prstGeom prst="rect">
              <a:avLst/>
            </a:prstGeom>
          </p:spPr>
          <p:txBody>
            <a:bodyPr anchor="ctr" bIns="60960" lIns="121920" rIns="121920" tIns="60960" vert="horz">
              <a:noAutofit/>
            </a:bodyPr>
            <a:lstStyle/>
            <a:p>
              <a:pPr algn="ctr">
                <a:spcBef>
                  <a:spcPct val="0"/>
                </a:spcBef>
              </a:pPr>
              <a:r>
                <a:rPr altLang="en-US" b="1" lang="zh-CN" noProof="1" spc="-201" sz="1600">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关键词</a:t>
              </a:r>
            </a:p>
          </p:txBody>
        </p:sp>
        <p:sp>
          <p:nvSpPr>
            <p:cNvPr id="20" name="矩形 19"/>
            <p:cNvSpPr/>
            <p:nvPr/>
          </p:nvSpPr>
          <p:spPr>
            <a:xfrm>
              <a:off x="5404136" y="2598597"/>
              <a:ext cx="1497568" cy="27572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p>
              <a:pPr algn="ctr"/>
              <a:r>
                <a:rPr altLang="en-US" b="1" lang="zh-CN" noProof="1"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sp>
          <p:nvSpPr>
            <p:cNvPr id="26" name="矩形 25"/>
            <p:cNvSpPr/>
            <p:nvPr/>
          </p:nvSpPr>
          <p:spPr>
            <a:xfrm>
              <a:off x="5323800" y="3881339"/>
              <a:ext cx="1620989" cy="361279"/>
            </a:xfrm>
            <a:prstGeom prst="rect">
              <a:avLst/>
            </a:prstGeom>
          </p:spPr>
          <p:txBody>
            <a:bodyPr anchor="ctr" wrap="square">
              <a:spAutoFit/>
            </a:bodyPr>
            <a:lstStyle/>
            <a:p>
              <a:pPr>
                <a:lnSpc>
                  <a:spcPct val="120000"/>
                </a:lnSpc>
                <a:buClr>
                  <a:srgbClr val="E24848"/>
                </a:buClr>
                <a:defRPr/>
              </a:pPr>
              <a:r>
                <a:rPr altLang="en-US" lang="zh-CN" noProof="1"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sp>
          <p:nvSpPr>
            <p:cNvPr id="8" name="任意多边形: 形状 7"/>
            <p:cNvSpPr/>
            <p:nvPr/>
          </p:nvSpPr>
          <p:spPr>
            <a:xfrm>
              <a:off x="5959280" y="2165259"/>
              <a:ext cx="342900" cy="325171"/>
            </a:xfrm>
            <a:custGeom>
              <a:gdLst>
                <a:gd fmla="*/ 17139 w 331464" name="connsiteX0"/>
                <a:gd fmla="*/ 274638 h 314326" name="connsiteY0"/>
                <a:gd fmla="*/ 312414 w 331464" name="connsiteX1"/>
                <a:gd fmla="*/ 274638 h 314326" name="connsiteY1"/>
                <a:gd fmla="*/ 312414 w 331464" name="connsiteX2"/>
                <a:gd fmla="*/ 302420 h 314326" name="connsiteY2"/>
                <a:gd fmla="*/ 300758 w 331464" name="connsiteX3"/>
                <a:gd fmla="*/ 314326 h 314326" name="connsiteY3"/>
                <a:gd fmla="*/ 28795 w 331464" name="connsiteX4"/>
                <a:gd fmla="*/ 314326 h 314326" name="connsiteY4"/>
                <a:gd fmla="*/ 17139 w 331464" name="connsiteX5"/>
                <a:gd fmla="*/ 302420 h 314326" name="connsiteY5"/>
                <a:gd fmla="*/ 220339 w 331464" name="connsiteX6"/>
                <a:gd fmla="*/ 168275 h 314326" name="connsiteY6"/>
                <a:gd fmla="*/ 312414 w 331464" name="connsiteX7"/>
                <a:gd fmla="*/ 168275 h 314326" name="connsiteY7"/>
                <a:gd fmla="*/ 312414 w 331464" name="connsiteX8"/>
                <a:gd fmla="*/ 258763 h 314326" name="connsiteY8"/>
                <a:gd fmla="*/ 220339 w 331464" name="connsiteX9"/>
                <a:gd fmla="*/ 258763 h 314326" name="connsiteY9"/>
                <a:gd fmla="*/ 128264 w 331464" name="connsiteX10"/>
                <a:gd fmla="*/ 168275 h 314326" name="connsiteY10"/>
                <a:gd fmla="*/ 201289 w 331464" name="connsiteX11"/>
                <a:gd fmla="*/ 168275 h 314326" name="connsiteY11"/>
                <a:gd fmla="*/ 201289 w 331464" name="connsiteX12"/>
                <a:gd fmla="*/ 258763 h 314326" name="connsiteY12"/>
                <a:gd fmla="*/ 128264 w 331464" name="connsiteX13"/>
                <a:gd fmla="*/ 258763 h 314326" name="connsiteY13"/>
                <a:gd fmla="*/ 17139 w 331464" name="connsiteX14"/>
                <a:gd fmla="*/ 168275 h 314326" name="connsiteY14"/>
                <a:gd fmla="*/ 110802 w 331464" name="connsiteX15"/>
                <a:gd fmla="*/ 168275 h 314326" name="connsiteY15"/>
                <a:gd fmla="*/ 110802 w 331464" name="connsiteX16"/>
                <a:gd fmla="*/ 258763 h 314326" name="connsiteY16"/>
                <a:gd fmla="*/ 17139 w 331464" name="connsiteX17"/>
                <a:gd fmla="*/ 258763 h 314326" name="connsiteY17"/>
                <a:gd fmla="*/ 28189 w 331464" name="connsiteX18"/>
                <a:gd fmla="*/ 93663 h 314326" name="connsiteY18"/>
                <a:gd fmla="*/ 302951 w 331464" name="connsiteX19"/>
                <a:gd fmla="*/ 93663 h 314326" name="connsiteY19"/>
                <a:gd fmla="*/ 328872 w 331464" name="connsiteX20"/>
                <a:gd fmla="*/ 132428 h 314326" name="connsiteY20"/>
                <a:gd fmla="*/ 331464 w 331464" name="connsiteX21"/>
                <a:gd fmla="*/ 138888 h 314326" name="connsiteY21"/>
                <a:gd fmla="*/ 322392 w 331464" name="connsiteX22"/>
                <a:gd fmla="*/ 149226 h 314326" name="connsiteY22"/>
                <a:gd fmla="*/ 7452 w 331464" name="connsiteX23"/>
                <a:gd fmla="*/ 149226 h 314326" name="connsiteY23"/>
                <a:gd fmla="*/ 972 w 331464" name="connsiteX24"/>
                <a:gd fmla="*/ 144057 h 314326" name="connsiteY24"/>
                <a:gd fmla="*/ 972 w 331464" name="connsiteX25"/>
                <a:gd fmla="*/ 132428 h 314326" name="connsiteY25"/>
                <a:gd fmla="*/ 28189 w 331464" name="connsiteX26"/>
                <a:gd fmla="*/ 93663 h 314326" name="connsiteY26"/>
                <a:gd fmla="*/ 47833 w 331464" name="connsiteX27"/>
                <a:gd fmla="*/ 0 h 314326" name="connsiteY27"/>
                <a:gd fmla="*/ 283308 w 331464" name="connsiteX28"/>
                <a:gd fmla="*/ 0 h 314326" name="connsiteY28"/>
                <a:gd fmla="*/ 294952 w 331464" name="connsiteX29"/>
                <a:gd fmla="*/ 11824 h 314326" name="connsiteY29"/>
                <a:gd fmla="*/ 294952 w 331464" name="connsiteX30"/>
                <a:gd fmla="*/ 76200 h 314326" name="connsiteY30"/>
                <a:gd fmla="*/ 36189 w 331464" name="connsiteX31"/>
                <a:gd fmla="*/ 76200 h 314326" name="connsiteY31"/>
                <a:gd fmla="*/ 36189 w 331464" name="connsiteX32"/>
                <a:gd fmla="*/ 11824 h 314326" name="connsiteY32"/>
                <a:gd fmla="*/ 47833 w 331464" name="connsiteX33"/>
                <a:gd fmla="*/ 0 h 314326" name="connsiteY3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b="b" l="l" r="r" t="t"/>
              <a:pathLst>
                <a:path h="314326" w="331464">
                  <a:moveTo>
                    <a:pt x="17139" y="274638"/>
                  </a:moveTo>
                  <a:cubicBezTo>
                    <a:pt x="17139" y="274638"/>
                    <a:pt x="17139" y="274638"/>
                    <a:pt x="312414" y="274638"/>
                  </a:cubicBezTo>
                  <a:cubicBezTo>
                    <a:pt x="312414" y="274638"/>
                    <a:pt x="312414" y="274638"/>
                    <a:pt x="312414" y="302420"/>
                  </a:cubicBezTo>
                  <a:cubicBezTo>
                    <a:pt x="312414" y="309035"/>
                    <a:pt x="307234" y="314326"/>
                    <a:pt x="300758" y="314326"/>
                  </a:cubicBezTo>
                  <a:cubicBezTo>
                    <a:pt x="300758" y="314326"/>
                    <a:pt x="300758" y="314326"/>
                    <a:pt x="28795" y="314326"/>
                  </a:cubicBezTo>
                  <a:cubicBezTo>
                    <a:pt x="22319" y="314326"/>
                    <a:pt x="17139" y="309035"/>
                    <a:pt x="17139" y="302420"/>
                  </a:cubicBezTo>
                  <a:close/>
                  <a:moveTo>
                    <a:pt x="220339" y="168275"/>
                  </a:moveTo>
                  <a:lnTo>
                    <a:pt x="312414" y="168275"/>
                  </a:lnTo>
                  <a:lnTo>
                    <a:pt x="312414" y="258763"/>
                  </a:lnTo>
                  <a:lnTo>
                    <a:pt x="220339" y="258763"/>
                  </a:lnTo>
                  <a:close/>
                  <a:moveTo>
                    <a:pt x="128264" y="168275"/>
                  </a:moveTo>
                  <a:lnTo>
                    <a:pt x="201289" y="168275"/>
                  </a:lnTo>
                  <a:lnTo>
                    <a:pt x="201289" y="258763"/>
                  </a:lnTo>
                  <a:lnTo>
                    <a:pt x="128264" y="258763"/>
                  </a:lnTo>
                  <a:close/>
                  <a:moveTo>
                    <a:pt x="17139" y="168275"/>
                  </a:moveTo>
                  <a:lnTo>
                    <a:pt x="110802" y="168275"/>
                  </a:lnTo>
                  <a:lnTo>
                    <a:pt x="110802" y="258763"/>
                  </a:lnTo>
                  <a:lnTo>
                    <a:pt x="17139" y="258763"/>
                  </a:lnTo>
                  <a:close/>
                  <a:moveTo>
                    <a:pt x="28189" y="93663"/>
                  </a:moveTo>
                  <a:cubicBezTo>
                    <a:pt x="28189" y="93663"/>
                    <a:pt x="28189" y="93663"/>
                    <a:pt x="302951" y="93663"/>
                  </a:cubicBezTo>
                  <a:cubicBezTo>
                    <a:pt x="302951" y="93663"/>
                    <a:pt x="302951" y="93663"/>
                    <a:pt x="328872" y="132428"/>
                  </a:cubicBezTo>
                  <a:cubicBezTo>
                    <a:pt x="330168" y="133720"/>
                    <a:pt x="331464" y="136304"/>
                    <a:pt x="331464" y="138888"/>
                  </a:cubicBezTo>
                  <a:cubicBezTo>
                    <a:pt x="331464" y="144057"/>
                    <a:pt x="327576" y="147934"/>
                    <a:pt x="322392" y="149226"/>
                  </a:cubicBezTo>
                  <a:cubicBezTo>
                    <a:pt x="322392" y="149226"/>
                    <a:pt x="322392" y="149226"/>
                    <a:pt x="7452" y="149226"/>
                  </a:cubicBezTo>
                  <a:cubicBezTo>
                    <a:pt x="4860" y="147934"/>
                    <a:pt x="2268" y="146641"/>
                    <a:pt x="972" y="144057"/>
                  </a:cubicBezTo>
                  <a:cubicBezTo>
                    <a:pt x="-324" y="140181"/>
                    <a:pt x="-324" y="136304"/>
                    <a:pt x="972" y="132428"/>
                  </a:cubicBezTo>
                  <a:cubicBezTo>
                    <a:pt x="972" y="132428"/>
                    <a:pt x="972" y="132428"/>
                    <a:pt x="28189" y="93663"/>
                  </a:cubicBezTo>
                  <a:close/>
                  <a:moveTo>
                    <a:pt x="47833" y="0"/>
                  </a:moveTo>
                  <a:cubicBezTo>
                    <a:pt x="47833" y="0"/>
                    <a:pt x="47833" y="0"/>
                    <a:pt x="283308" y="0"/>
                  </a:cubicBezTo>
                  <a:cubicBezTo>
                    <a:pt x="289777" y="0"/>
                    <a:pt x="294952" y="5255"/>
                    <a:pt x="294952" y="11824"/>
                  </a:cubicBezTo>
                  <a:lnTo>
                    <a:pt x="294952" y="76200"/>
                  </a:lnTo>
                  <a:cubicBezTo>
                    <a:pt x="294952" y="76200"/>
                    <a:pt x="294952" y="76200"/>
                    <a:pt x="36189" y="76200"/>
                  </a:cubicBezTo>
                  <a:cubicBezTo>
                    <a:pt x="36189" y="76200"/>
                    <a:pt x="36189" y="76200"/>
                    <a:pt x="36189" y="11824"/>
                  </a:cubicBezTo>
                  <a:cubicBezTo>
                    <a:pt x="36189" y="5255"/>
                    <a:pt x="41364" y="0"/>
                    <a:pt x="4783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30" name="组合 29"/>
          <p:cNvGrpSpPr/>
          <p:nvPr/>
        </p:nvGrpSpPr>
        <p:grpSpPr>
          <a:xfrm>
            <a:off x="4623467" y="2168860"/>
            <a:ext cx="2161319" cy="3481983"/>
            <a:chOff x="7027712" y="1626645"/>
            <a:chExt cx="1620989" cy="2611487"/>
          </a:xfrm>
        </p:grpSpPr>
        <p:sp>
          <p:nvSpPr>
            <p:cNvPr id="21" name="矩形 20"/>
            <p:cNvSpPr/>
            <p:nvPr/>
          </p:nvSpPr>
          <p:spPr>
            <a:xfrm>
              <a:off x="7067885" y="2000712"/>
              <a:ext cx="1546534" cy="95401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2" name="矩形 21"/>
            <p:cNvSpPr/>
            <p:nvPr/>
          </p:nvSpPr>
          <p:spPr>
            <a:xfrm>
              <a:off x="7027713" y="3197757"/>
              <a:ext cx="1620989" cy="361279"/>
            </a:xfrm>
            <a:prstGeom prst="rect">
              <a:avLst/>
            </a:prstGeom>
          </p:spPr>
          <p:txBody>
            <a:bodyPr anchor="ctr" wrap="square">
              <a:spAutoFit/>
            </a:bodyPr>
            <a:lstStyle/>
            <a:p>
              <a:pPr>
                <a:lnSpc>
                  <a:spcPct val="120000"/>
                </a:lnSpc>
                <a:buClr>
                  <a:srgbClr val="E24848"/>
                </a:buClr>
                <a:defRPr/>
              </a:pPr>
              <a:r>
                <a:rPr altLang="en-US" lang="zh-CN" noProof="1"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sp>
          <p:nvSpPr>
            <p:cNvPr id="23" name="矩形 22"/>
            <p:cNvSpPr/>
            <p:nvPr/>
          </p:nvSpPr>
          <p:spPr>
            <a:xfrm>
              <a:off x="7067885" y="1626645"/>
              <a:ext cx="1537732" cy="305853"/>
            </a:xfrm>
            <a:prstGeom prst="rect">
              <a:avLst/>
            </a:prstGeom>
          </p:spPr>
          <p:txBody>
            <a:bodyPr anchor="ctr" bIns="60960" lIns="121920" rIns="121920" tIns="60960" vert="horz">
              <a:noAutofit/>
            </a:bodyPr>
            <a:lstStyle/>
            <a:p>
              <a:pPr algn="ctr">
                <a:spcBef>
                  <a:spcPct val="0"/>
                </a:spcBef>
              </a:pPr>
              <a:r>
                <a:rPr altLang="en-US" b="1" lang="zh-CN" noProof="1" spc="-201" sz="1600">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关键词</a:t>
              </a:r>
            </a:p>
          </p:txBody>
        </p:sp>
        <p:sp>
          <p:nvSpPr>
            <p:cNvPr id="24" name="矩形 23"/>
            <p:cNvSpPr/>
            <p:nvPr/>
          </p:nvSpPr>
          <p:spPr>
            <a:xfrm>
              <a:off x="7108050" y="2598597"/>
              <a:ext cx="1497568" cy="27572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p>
              <a:pPr algn="ctr"/>
              <a:r>
                <a:rPr altLang="en-US" b="1" lang="zh-CN" noProof="1"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sp>
          <p:nvSpPr>
            <p:cNvPr id="27" name="矩形 26"/>
            <p:cNvSpPr/>
            <p:nvPr/>
          </p:nvSpPr>
          <p:spPr>
            <a:xfrm>
              <a:off x="7027713" y="3881338"/>
              <a:ext cx="1620989" cy="361279"/>
            </a:xfrm>
            <a:prstGeom prst="rect">
              <a:avLst/>
            </a:prstGeom>
          </p:spPr>
          <p:txBody>
            <a:bodyPr anchor="ctr" wrap="square">
              <a:spAutoFit/>
            </a:bodyPr>
            <a:lstStyle/>
            <a:p>
              <a:pPr>
                <a:lnSpc>
                  <a:spcPct val="120000"/>
                </a:lnSpc>
                <a:buClr>
                  <a:srgbClr val="E24848"/>
                </a:buClr>
                <a:defRPr/>
              </a:pPr>
              <a:r>
                <a:rPr altLang="en-US" lang="zh-CN" noProof="1" sz="10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sp>
          <p:nvSpPr>
            <p:cNvPr id="9" name="任意多边形: 形状 8"/>
            <p:cNvSpPr/>
            <p:nvPr/>
          </p:nvSpPr>
          <p:spPr>
            <a:xfrm>
              <a:off x="7648265" y="2165259"/>
              <a:ext cx="342900" cy="325171"/>
            </a:xfrm>
            <a:custGeom>
              <a:gdLst>
                <a:gd fmla="*/ 17139 w 331464" name="connsiteX0"/>
                <a:gd fmla="*/ 274638 h 314326" name="connsiteY0"/>
                <a:gd fmla="*/ 312414 w 331464" name="connsiteX1"/>
                <a:gd fmla="*/ 274638 h 314326" name="connsiteY1"/>
                <a:gd fmla="*/ 312414 w 331464" name="connsiteX2"/>
                <a:gd fmla="*/ 302420 h 314326" name="connsiteY2"/>
                <a:gd fmla="*/ 300758 w 331464" name="connsiteX3"/>
                <a:gd fmla="*/ 314326 h 314326" name="connsiteY3"/>
                <a:gd fmla="*/ 28795 w 331464" name="connsiteX4"/>
                <a:gd fmla="*/ 314326 h 314326" name="connsiteY4"/>
                <a:gd fmla="*/ 17139 w 331464" name="connsiteX5"/>
                <a:gd fmla="*/ 302420 h 314326" name="connsiteY5"/>
                <a:gd fmla="*/ 220339 w 331464" name="connsiteX6"/>
                <a:gd fmla="*/ 168275 h 314326" name="connsiteY6"/>
                <a:gd fmla="*/ 312414 w 331464" name="connsiteX7"/>
                <a:gd fmla="*/ 168275 h 314326" name="connsiteY7"/>
                <a:gd fmla="*/ 312414 w 331464" name="connsiteX8"/>
                <a:gd fmla="*/ 258763 h 314326" name="connsiteY8"/>
                <a:gd fmla="*/ 220339 w 331464" name="connsiteX9"/>
                <a:gd fmla="*/ 258763 h 314326" name="connsiteY9"/>
                <a:gd fmla="*/ 128264 w 331464" name="connsiteX10"/>
                <a:gd fmla="*/ 168275 h 314326" name="connsiteY10"/>
                <a:gd fmla="*/ 201289 w 331464" name="connsiteX11"/>
                <a:gd fmla="*/ 168275 h 314326" name="connsiteY11"/>
                <a:gd fmla="*/ 201289 w 331464" name="connsiteX12"/>
                <a:gd fmla="*/ 258763 h 314326" name="connsiteY12"/>
                <a:gd fmla="*/ 128264 w 331464" name="connsiteX13"/>
                <a:gd fmla="*/ 258763 h 314326" name="connsiteY13"/>
                <a:gd fmla="*/ 17139 w 331464" name="connsiteX14"/>
                <a:gd fmla="*/ 168275 h 314326" name="connsiteY14"/>
                <a:gd fmla="*/ 110802 w 331464" name="connsiteX15"/>
                <a:gd fmla="*/ 168275 h 314326" name="connsiteY15"/>
                <a:gd fmla="*/ 110802 w 331464" name="connsiteX16"/>
                <a:gd fmla="*/ 258763 h 314326" name="connsiteY16"/>
                <a:gd fmla="*/ 17139 w 331464" name="connsiteX17"/>
                <a:gd fmla="*/ 258763 h 314326" name="connsiteY17"/>
                <a:gd fmla="*/ 28189 w 331464" name="connsiteX18"/>
                <a:gd fmla="*/ 93663 h 314326" name="connsiteY18"/>
                <a:gd fmla="*/ 302951 w 331464" name="connsiteX19"/>
                <a:gd fmla="*/ 93663 h 314326" name="connsiteY19"/>
                <a:gd fmla="*/ 328872 w 331464" name="connsiteX20"/>
                <a:gd fmla="*/ 132428 h 314326" name="connsiteY20"/>
                <a:gd fmla="*/ 331464 w 331464" name="connsiteX21"/>
                <a:gd fmla="*/ 138888 h 314326" name="connsiteY21"/>
                <a:gd fmla="*/ 322392 w 331464" name="connsiteX22"/>
                <a:gd fmla="*/ 149226 h 314326" name="connsiteY22"/>
                <a:gd fmla="*/ 7452 w 331464" name="connsiteX23"/>
                <a:gd fmla="*/ 149226 h 314326" name="connsiteY23"/>
                <a:gd fmla="*/ 972 w 331464" name="connsiteX24"/>
                <a:gd fmla="*/ 144057 h 314326" name="connsiteY24"/>
                <a:gd fmla="*/ 972 w 331464" name="connsiteX25"/>
                <a:gd fmla="*/ 132428 h 314326" name="connsiteY25"/>
                <a:gd fmla="*/ 28189 w 331464" name="connsiteX26"/>
                <a:gd fmla="*/ 93663 h 314326" name="connsiteY26"/>
                <a:gd fmla="*/ 47833 w 331464" name="connsiteX27"/>
                <a:gd fmla="*/ 0 h 314326" name="connsiteY27"/>
                <a:gd fmla="*/ 283308 w 331464" name="connsiteX28"/>
                <a:gd fmla="*/ 0 h 314326" name="connsiteY28"/>
                <a:gd fmla="*/ 294952 w 331464" name="connsiteX29"/>
                <a:gd fmla="*/ 11824 h 314326" name="connsiteY29"/>
                <a:gd fmla="*/ 294952 w 331464" name="connsiteX30"/>
                <a:gd fmla="*/ 76200 h 314326" name="connsiteY30"/>
                <a:gd fmla="*/ 36189 w 331464" name="connsiteX31"/>
                <a:gd fmla="*/ 76200 h 314326" name="connsiteY31"/>
                <a:gd fmla="*/ 36189 w 331464" name="connsiteX32"/>
                <a:gd fmla="*/ 11824 h 314326" name="connsiteY32"/>
                <a:gd fmla="*/ 47833 w 331464" name="connsiteX33"/>
                <a:gd fmla="*/ 0 h 314326" name="connsiteY3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b="b" l="l" r="r" t="t"/>
              <a:pathLst>
                <a:path h="314326" w="331464">
                  <a:moveTo>
                    <a:pt x="17139" y="274638"/>
                  </a:moveTo>
                  <a:cubicBezTo>
                    <a:pt x="17139" y="274638"/>
                    <a:pt x="17139" y="274638"/>
                    <a:pt x="312414" y="274638"/>
                  </a:cubicBezTo>
                  <a:cubicBezTo>
                    <a:pt x="312414" y="274638"/>
                    <a:pt x="312414" y="274638"/>
                    <a:pt x="312414" y="302420"/>
                  </a:cubicBezTo>
                  <a:cubicBezTo>
                    <a:pt x="312414" y="309035"/>
                    <a:pt x="307234" y="314326"/>
                    <a:pt x="300758" y="314326"/>
                  </a:cubicBezTo>
                  <a:cubicBezTo>
                    <a:pt x="300758" y="314326"/>
                    <a:pt x="300758" y="314326"/>
                    <a:pt x="28795" y="314326"/>
                  </a:cubicBezTo>
                  <a:cubicBezTo>
                    <a:pt x="22319" y="314326"/>
                    <a:pt x="17139" y="309035"/>
                    <a:pt x="17139" y="302420"/>
                  </a:cubicBezTo>
                  <a:close/>
                  <a:moveTo>
                    <a:pt x="220339" y="168275"/>
                  </a:moveTo>
                  <a:lnTo>
                    <a:pt x="312414" y="168275"/>
                  </a:lnTo>
                  <a:lnTo>
                    <a:pt x="312414" y="258763"/>
                  </a:lnTo>
                  <a:lnTo>
                    <a:pt x="220339" y="258763"/>
                  </a:lnTo>
                  <a:close/>
                  <a:moveTo>
                    <a:pt x="128264" y="168275"/>
                  </a:moveTo>
                  <a:lnTo>
                    <a:pt x="201289" y="168275"/>
                  </a:lnTo>
                  <a:lnTo>
                    <a:pt x="201289" y="258763"/>
                  </a:lnTo>
                  <a:lnTo>
                    <a:pt x="128264" y="258763"/>
                  </a:lnTo>
                  <a:close/>
                  <a:moveTo>
                    <a:pt x="17139" y="168275"/>
                  </a:moveTo>
                  <a:lnTo>
                    <a:pt x="110802" y="168275"/>
                  </a:lnTo>
                  <a:lnTo>
                    <a:pt x="110802" y="258763"/>
                  </a:lnTo>
                  <a:lnTo>
                    <a:pt x="17139" y="258763"/>
                  </a:lnTo>
                  <a:close/>
                  <a:moveTo>
                    <a:pt x="28189" y="93663"/>
                  </a:moveTo>
                  <a:cubicBezTo>
                    <a:pt x="28189" y="93663"/>
                    <a:pt x="28189" y="93663"/>
                    <a:pt x="302951" y="93663"/>
                  </a:cubicBezTo>
                  <a:cubicBezTo>
                    <a:pt x="302951" y="93663"/>
                    <a:pt x="302951" y="93663"/>
                    <a:pt x="328872" y="132428"/>
                  </a:cubicBezTo>
                  <a:cubicBezTo>
                    <a:pt x="330168" y="133720"/>
                    <a:pt x="331464" y="136304"/>
                    <a:pt x="331464" y="138888"/>
                  </a:cubicBezTo>
                  <a:cubicBezTo>
                    <a:pt x="331464" y="144057"/>
                    <a:pt x="327576" y="147934"/>
                    <a:pt x="322392" y="149226"/>
                  </a:cubicBezTo>
                  <a:cubicBezTo>
                    <a:pt x="322392" y="149226"/>
                    <a:pt x="322392" y="149226"/>
                    <a:pt x="7452" y="149226"/>
                  </a:cubicBezTo>
                  <a:cubicBezTo>
                    <a:pt x="4860" y="147934"/>
                    <a:pt x="2268" y="146641"/>
                    <a:pt x="972" y="144057"/>
                  </a:cubicBezTo>
                  <a:cubicBezTo>
                    <a:pt x="-324" y="140181"/>
                    <a:pt x="-324" y="136304"/>
                    <a:pt x="972" y="132428"/>
                  </a:cubicBezTo>
                  <a:cubicBezTo>
                    <a:pt x="972" y="132428"/>
                    <a:pt x="972" y="132428"/>
                    <a:pt x="28189" y="93663"/>
                  </a:cubicBezTo>
                  <a:close/>
                  <a:moveTo>
                    <a:pt x="47833" y="0"/>
                  </a:moveTo>
                  <a:cubicBezTo>
                    <a:pt x="47833" y="0"/>
                    <a:pt x="47833" y="0"/>
                    <a:pt x="283308" y="0"/>
                  </a:cubicBezTo>
                  <a:cubicBezTo>
                    <a:pt x="289777" y="0"/>
                    <a:pt x="294952" y="5255"/>
                    <a:pt x="294952" y="11824"/>
                  </a:cubicBezTo>
                  <a:lnTo>
                    <a:pt x="294952" y="76200"/>
                  </a:lnTo>
                  <a:cubicBezTo>
                    <a:pt x="294952" y="76200"/>
                    <a:pt x="294952" y="76200"/>
                    <a:pt x="36189" y="76200"/>
                  </a:cubicBezTo>
                  <a:cubicBezTo>
                    <a:pt x="36189" y="76200"/>
                    <a:pt x="36189" y="76200"/>
                    <a:pt x="36189" y="11824"/>
                  </a:cubicBezTo>
                  <a:cubicBezTo>
                    <a:pt x="36189" y="5255"/>
                    <a:pt x="41364" y="0"/>
                    <a:pt x="4783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grpSp>
      <p:sp>
        <p:nvSpPr>
          <p:cNvPr id="25" name="文本框 10">
            <a:extLst>
              <a:ext uri="{FF2B5EF4-FFF2-40B4-BE49-F238E27FC236}">
                <a16:creationId xmlns:a16="http://schemas.microsoft.com/office/drawing/2014/main" id="{30DD98C1-4866-4DF1-A6DA-2C38B386983E}"/>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28" name="矩形 1">
            <a:extLst>
              <a:ext uri="{FF2B5EF4-FFF2-40B4-BE49-F238E27FC236}">
                <a16:creationId xmlns:a16="http://schemas.microsoft.com/office/drawing/2014/main" id="{4D2478C4-58B9-4E89-9F57-E17B7A3C3C19}"/>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415018029"/>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6"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wipe(down)" transition="in">
                                      <p:cBhvr>
                                        <p:cTn dur="580" id="7">
                                          <p:stCondLst>
                                            <p:cond delay="0"/>
                                          </p:stCondLst>
                                        </p:cTn>
                                        <p:tgtEl>
                                          <p:spTgt spid="5"/>
                                        </p:tgtEl>
                                      </p:cBhvr>
                                    </p:animEffect>
                                    <p:anim calcmode="lin" valueType="num">
                                      <p:cBhvr>
                                        <p:cTn dur="1822" id="8"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dur="664" id="9" tmFilter="0.0,0.0; 0.25,0.07; 0.50,0.2; 0.75,0.467; 1.0,1.0">
                                          <p:stCondLst>
                                            <p:cond delay="0"/>
                                          </p:stCondLst>
                                        </p:cTn>
                                        <p:tgtEl>
                                          <p:spTgt spid="5"/>
                                        </p:tgtEl>
                                        <p:attrNameLst>
                                          <p:attrName>ppt_y</p:attrName>
                                        </p:attrNameLst>
                                      </p:cBhvr>
                                      <p:tavLst>
                                        <p:tav fmla="#ppt_y-sin(pi*$)/3" tm="0">
                                          <p:val>
                                            <p:fltVal val="0.5"/>
                                          </p:val>
                                        </p:tav>
                                        <p:tav tm="100000">
                                          <p:val>
                                            <p:fltVal val="1"/>
                                          </p:val>
                                        </p:tav>
                                      </p:tavLst>
                                    </p:anim>
                                    <p:anim calcmode="lin" valueType="num">
                                      <p:cBhvr>
                                        <p:cTn dur="664" id="10" tmFilter="0, 0; 0.125,0.2665; 0.25,0.4; 0.375,0.465; 0.5,0.5;  0.625,0.535; 0.75,0.6; 0.875,0.7335; 1,1">
                                          <p:stCondLst>
                                            <p:cond delay="664"/>
                                          </p:stCondLst>
                                        </p:cTn>
                                        <p:tgtEl>
                                          <p:spTgt spid="5"/>
                                        </p:tgtEl>
                                        <p:attrNameLst>
                                          <p:attrName>ppt_y</p:attrName>
                                        </p:attrNameLst>
                                      </p:cBhvr>
                                      <p:tavLst>
                                        <p:tav fmla="#ppt_y-sin(pi*$)/9" tm="0">
                                          <p:val>
                                            <p:fltVal val="0"/>
                                          </p:val>
                                        </p:tav>
                                        <p:tav tm="100000">
                                          <p:val>
                                            <p:fltVal val="1"/>
                                          </p:val>
                                        </p:tav>
                                      </p:tavLst>
                                    </p:anim>
                                    <p:anim calcmode="lin" valueType="num">
                                      <p:cBhvr>
                                        <p:cTn dur="332" id="11" tmFilter="0, 0; 0.125,0.2665; 0.25,0.4; 0.375,0.465; 0.5,0.5;  0.625,0.535; 0.75,0.6; 0.875,0.7335; 1,1">
                                          <p:stCondLst>
                                            <p:cond delay="1324"/>
                                          </p:stCondLst>
                                        </p:cTn>
                                        <p:tgtEl>
                                          <p:spTgt spid="5"/>
                                        </p:tgtEl>
                                        <p:attrNameLst>
                                          <p:attrName>ppt_y</p:attrName>
                                        </p:attrNameLst>
                                      </p:cBhvr>
                                      <p:tavLst>
                                        <p:tav fmla="#ppt_y-sin(pi*$)/27" tm="0">
                                          <p:val>
                                            <p:fltVal val="0"/>
                                          </p:val>
                                        </p:tav>
                                        <p:tav tm="100000">
                                          <p:val>
                                            <p:fltVal val="1"/>
                                          </p:val>
                                        </p:tav>
                                      </p:tavLst>
                                    </p:anim>
                                    <p:anim calcmode="lin" valueType="num">
                                      <p:cBhvr>
                                        <p:cTn dur="164" id="12" tmFilter="0, 0; 0.125,0.2665; 0.25,0.4; 0.375,0.465; 0.5,0.5;  0.625,0.535; 0.75,0.6; 0.875,0.7335; 1,1">
                                          <p:stCondLst>
                                            <p:cond delay="1656"/>
                                          </p:stCondLst>
                                        </p:cTn>
                                        <p:tgtEl>
                                          <p:spTgt spid="5"/>
                                        </p:tgtEl>
                                        <p:attrNameLst>
                                          <p:attrName>ppt_y</p:attrName>
                                        </p:attrNameLst>
                                      </p:cBhvr>
                                      <p:tavLst>
                                        <p:tav fmla="#ppt_y-sin(pi*$)/81" tm="0">
                                          <p:val>
                                            <p:fltVal val="0"/>
                                          </p:val>
                                        </p:tav>
                                        <p:tav tm="100000">
                                          <p:val>
                                            <p:fltVal val="1"/>
                                          </p:val>
                                        </p:tav>
                                      </p:tavLst>
                                    </p:anim>
                                    <p:animScale>
                                      <p:cBhvr>
                                        <p:cTn dur="26" id="13">
                                          <p:stCondLst>
                                            <p:cond delay="650"/>
                                          </p:stCondLst>
                                        </p:cTn>
                                        <p:tgtEl>
                                          <p:spTgt spid="5"/>
                                        </p:tgtEl>
                                      </p:cBhvr>
                                      <p:to x="100000" y="60000"/>
                                    </p:animScale>
                                    <p:animScale>
                                      <p:cBhvr>
                                        <p:cTn decel="50000" dur="166" id="14">
                                          <p:stCondLst>
                                            <p:cond delay="676"/>
                                          </p:stCondLst>
                                        </p:cTn>
                                        <p:tgtEl>
                                          <p:spTgt spid="5"/>
                                        </p:tgtEl>
                                      </p:cBhvr>
                                      <p:to x="100000" y="100000"/>
                                    </p:animScale>
                                    <p:animScale>
                                      <p:cBhvr>
                                        <p:cTn dur="26" id="15">
                                          <p:stCondLst>
                                            <p:cond delay="1312"/>
                                          </p:stCondLst>
                                        </p:cTn>
                                        <p:tgtEl>
                                          <p:spTgt spid="5"/>
                                        </p:tgtEl>
                                      </p:cBhvr>
                                      <p:to x="100000" y="80000"/>
                                    </p:animScale>
                                    <p:animScale>
                                      <p:cBhvr>
                                        <p:cTn decel="50000" dur="166" id="16">
                                          <p:stCondLst>
                                            <p:cond delay="1338"/>
                                          </p:stCondLst>
                                        </p:cTn>
                                        <p:tgtEl>
                                          <p:spTgt spid="5"/>
                                        </p:tgtEl>
                                      </p:cBhvr>
                                      <p:to x="100000" y="100000"/>
                                    </p:animScale>
                                    <p:animScale>
                                      <p:cBhvr>
                                        <p:cTn dur="26" id="17">
                                          <p:stCondLst>
                                            <p:cond delay="1642"/>
                                          </p:stCondLst>
                                        </p:cTn>
                                        <p:tgtEl>
                                          <p:spTgt spid="5"/>
                                        </p:tgtEl>
                                      </p:cBhvr>
                                      <p:to x="100000" y="90000"/>
                                    </p:animScale>
                                    <p:animScale>
                                      <p:cBhvr>
                                        <p:cTn decel="50000" dur="166" id="18">
                                          <p:stCondLst>
                                            <p:cond delay="1668"/>
                                          </p:stCondLst>
                                        </p:cTn>
                                        <p:tgtEl>
                                          <p:spTgt spid="5"/>
                                        </p:tgtEl>
                                      </p:cBhvr>
                                      <p:to x="100000" y="100000"/>
                                    </p:animScale>
                                    <p:animScale>
                                      <p:cBhvr>
                                        <p:cTn dur="26" id="19">
                                          <p:stCondLst>
                                            <p:cond delay="1808"/>
                                          </p:stCondLst>
                                        </p:cTn>
                                        <p:tgtEl>
                                          <p:spTgt spid="5"/>
                                        </p:tgtEl>
                                      </p:cBhvr>
                                      <p:to x="100000" y="95000"/>
                                    </p:animScale>
                                    <p:animScale>
                                      <p:cBhvr>
                                        <p:cTn decel="50000" dur="166" id="20">
                                          <p:stCondLst>
                                            <p:cond delay="1834"/>
                                          </p:stCondLst>
                                        </p:cTn>
                                        <p:tgtEl>
                                          <p:spTgt spid="5"/>
                                        </p:tgtEl>
                                      </p:cBhvr>
                                      <p:to x="100000" y="100000"/>
                                    </p:animScale>
                                  </p:childTnLst>
                                </p:cTn>
                              </p:par>
                            </p:childTnLst>
                          </p:cTn>
                        </p:par>
                        <p:par>
                          <p:cTn fill="hold" id="21" nodeType="afterGroup">
                            <p:stCondLst>
                              <p:cond delay="2000"/>
                            </p:stCondLst>
                            <p:childTnLst>
                              <p:par>
                                <p:cTn fill="hold" id="22" nodeType="afterEffect" presetClass="entr" presetID="14" presetSubtype="10">
                                  <p:stCondLst>
                                    <p:cond delay="0"/>
                                  </p:stCondLst>
                                  <p:childTnLst>
                                    <p:set>
                                      <p:cBhvr>
                                        <p:cTn dur="1" fill="hold" id="23">
                                          <p:stCondLst>
                                            <p:cond delay="0"/>
                                          </p:stCondLst>
                                        </p:cTn>
                                        <p:tgtEl>
                                          <p:spTgt spid="6"/>
                                        </p:tgtEl>
                                        <p:attrNameLst>
                                          <p:attrName>style.visibility</p:attrName>
                                        </p:attrNameLst>
                                      </p:cBhvr>
                                      <p:to>
                                        <p:strVal val="visible"/>
                                      </p:to>
                                    </p:set>
                                    <p:animEffect filter="randombar(horizontal)" transition="in">
                                      <p:cBhvr>
                                        <p:cTn dur="500" id="24"/>
                                        <p:tgtEl>
                                          <p:spTgt spid="6"/>
                                        </p:tgtEl>
                                      </p:cBhvr>
                                    </p:animEffect>
                                  </p:childTnLst>
                                </p:cTn>
                              </p:par>
                            </p:childTnLst>
                          </p:cTn>
                        </p:par>
                        <p:par>
                          <p:cTn fill="hold" id="25" nodeType="afterGroup">
                            <p:stCondLst>
                              <p:cond delay="2500"/>
                            </p:stCondLst>
                            <p:childTnLst>
                              <p:par>
                                <p:cTn fill="hold" id="26" nodeType="afterEffect" presetClass="entr" presetID="2" presetSubtype="4">
                                  <p:stCondLst>
                                    <p:cond delay="0"/>
                                  </p:stCondLst>
                                  <p:childTnLst>
                                    <p:set>
                                      <p:cBhvr>
                                        <p:cTn dur="1" fill="hold" id="27">
                                          <p:stCondLst>
                                            <p:cond delay="0"/>
                                          </p:stCondLst>
                                        </p:cTn>
                                        <p:tgtEl>
                                          <p:spTgt spid="29"/>
                                        </p:tgtEl>
                                        <p:attrNameLst>
                                          <p:attrName>style.visibility</p:attrName>
                                        </p:attrNameLst>
                                      </p:cBhvr>
                                      <p:to>
                                        <p:strVal val="visible"/>
                                      </p:to>
                                    </p:set>
                                    <p:anim calcmode="lin" valueType="num">
                                      <p:cBhvr additive="base">
                                        <p:cTn dur="500" fill="hold" id="28"/>
                                        <p:tgtEl>
                                          <p:spTgt spid="29"/>
                                        </p:tgtEl>
                                        <p:attrNameLst>
                                          <p:attrName>ppt_x</p:attrName>
                                        </p:attrNameLst>
                                      </p:cBhvr>
                                      <p:tavLst>
                                        <p:tav tm="0">
                                          <p:val>
                                            <p:strVal val="#ppt_x"/>
                                          </p:val>
                                        </p:tav>
                                        <p:tav tm="100000">
                                          <p:val>
                                            <p:strVal val="#ppt_x"/>
                                          </p:val>
                                        </p:tav>
                                      </p:tavLst>
                                    </p:anim>
                                    <p:anim calcmode="lin" valueType="num">
                                      <p:cBhvr additive="base">
                                        <p:cTn dur="500" fill="hold" id="29"/>
                                        <p:tgtEl>
                                          <p:spTgt spid="29"/>
                                        </p:tgtEl>
                                        <p:attrNameLst>
                                          <p:attrName>ppt_y</p:attrName>
                                        </p:attrNameLst>
                                      </p:cBhvr>
                                      <p:tavLst>
                                        <p:tav tm="0">
                                          <p:val>
                                            <p:strVal val="1+#ppt_h/2"/>
                                          </p:val>
                                        </p:tav>
                                        <p:tav tm="100000">
                                          <p:val>
                                            <p:strVal val="#ppt_y"/>
                                          </p:val>
                                        </p:tav>
                                      </p:tavLst>
                                    </p:anim>
                                  </p:childTnLst>
                                </p:cTn>
                              </p:par>
                            </p:childTnLst>
                          </p:cTn>
                        </p:par>
                        <p:par>
                          <p:cTn fill="hold" id="30" nodeType="afterGroup">
                            <p:stCondLst>
                              <p:cond delay="3000"/>
                            </p:stCondLst>
                            <p:childTnLst>
                              <p:par>
                                <p:cTn fill="hold" id="31" nodeType="afterEffect" presetClass="entr" presetID="2" presetSubtype="4">
                                  <p:stCondLst>
                                    <p:cond delay="0"/>
                                  </p:stCondLst>
                                  <p:childTnLst>
                                    <p:set>
                                      <p:cBhvr>
                                        <p:cTn dur="1" fill="hold" id="32">
                                          <p:stCondLst>
                                            <p:cond delay="0"/>
                                          </p:stCondLst>
                                        </p:cTn>
                                        <p:tgtEl>
                                          <p:spTgt spid="30"/>
                                        </p:tgtEl>
                                        <p:attrNameLst>
                                          <p:attrName>style.visibility</p:attrName>
                                        </p:attrNameLst>
                                      </p:cBhvr>
                                      <p:to>
                                        <p:strVal val="visible"/>
                                      </p:to>
                                    </p:set>
                                    <p:anim calcmode="lin" valueType="num">
                                      <p:cBhvr additive="base">
                                        <p:cTn dur="500" fill="hold" id="33"/>
                                        <p:tgtEl>
                                          <p:spTgt spid="30"/>
                                        </p:tgtEl>
                                        <p:attrNameLst>
                                          <p:attrName>ppt_x</p:attrName>
                                        </p:attrNameLst>
                                      </p:cBhvr>
                                      <p:tavLst>
                                        <p:tav tm="0">
                                          <p:val>
                                            <p:strVal val="#ppt_x"/>
                                          </p:val>
                                        </p:tav>
                                        <p:tav tm="100000">
                                          <p:val>
                                            <p:strVal val="#ppt_x"/>
                                          </p:val>
                                        </p:tav>
                                      </p:tavLst>
                                    </p:anim>
                                    <p:anim calcmode="lin" valueType="num">
                                      <p:cBhvr additive="base">
                                        <p:cTn dur="500" fill="hold" id="34"/>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1680859" y="1776424"/>
            <a:ext cx="2670568" cy="3778107"/>
            <a:chOff x="1260644" y="1332318"/>
            <a:chExt cx="2002926" cy="2833580"/>
          </a:xfrm>
        </p:grpSpPr>
        <p:sp>
          <p:nvSpPr>
            <p:cNvPr id="5" name="Rectangle 2"/>
            <p:cNvSpPr/>
            <p:nvPr/>
          </p:nvSpPr>
          <p:spPr>
            <a:xfrm>
              <a:off x="1664555" y="3624834"/>
              <a:ext cx="1404729" cy="541064"/>
            </a:xfrm>
            <a:prstGeom prst="rect">
              <a:avLst/>
            </a:prstGeom>
            <a:noFill/>
            <a:ln cap="flat" w="12700">
              <a:noFill/>
              <a:miter lim="400000"/>
            </a:ln>
            <a:effectLst/>
            <a:extLst>
              <a:ext uri="{C572A759-6A51-4108-AA02-DFA0A04FC94B}">
                <ma14:wrappingTextBoxFlag xmlns:lc="http://schemas.openxmlformats.org/drawingml/2006/lockedCanvas" xmlns:ma14="http://schemas.microsoft.com/office/mac/drawingml/2011/main" val="1"/>
              </a:ext>
            </a:extLst>
          </p:spPr>
          <p:txBody>
            <a:bodyPr anchor="t" bIns="33867" lIns="33867" rIns="33867" tIns="33867" wrap="square">
              <a:normAutofit fontScale="92500" lnSpcReduction="10000"/>
            </a:bodyPr>
            <a:lstStyle/>
            <a:p>
              <a:pPr>
                <a:lnSpc>
                  <a:spcPct val="120000"/>
                </a:lnSpc>
              </a:pPr>
              <a:r>
                <a:rPr altLang="en-US" lang="zh-CN" sz="1333">
                  <a:solidFill>
                    <a:schemeClr val="tx1">
                      <a:lumMod val="65000"/>
                      <a:lumOff val="35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sp>
          <p:nvSpPr>
            <p:cNvPr id="7" name="Freeform: Shape 5"/>
            <p:cNvSpPr/>
            <p:nvPr/>
          </p:nvSpPr>
          <p:spPr>
            <a:xfrm>
              <a:off x="1260644" y="1332318"/>
              <a:ext cx="2002926" cy="1441880"/>
            </a:xfrm>
            <a:custGeom>
              <a:cxnLst>
                <a:cxn ang="0">
                  <a:pos x="wd2" y="hd2"/>
                </a:cxn>
                <a:cxn ang="5400000">
                  <a:pos x="wd2" y="hd2"/>
                </a:cxn>
                <a:cxn ang="10800000">
                  <a:pos x="wd2" y="hd2"/>
                </a:cxn>
                <a:cxn ang="16200000">
                  <a:pos x="wd2" y="hd2"/>
                </a:cxn>
              </a:cxnLst>
              <a:rect b="b" l="0" r="r" t="0"/>
              <a:pathLst>
                <a:path extrusionOk="0" h="21600" w="21600">
                  <a:moveTo>
                    <a:pt x="19976" y="0"/>
                  </a:moveTo>
                  <a:lnTo>
                    <a:pt x="5680" y="0"/>
                  </a:lnTo>
                  <a:cubicBezTo>
                    <a:pt x="4783" y="0"/>
                    <a:pt x="4056" y="1160"/>
                    <a:pt x="4056" y="2591"/>
                  </a:cubicBezTo>
                  <a:lnTo>
                    <a:pt x="4056" y="18776"/>
                  </a:lnTo>
                  <a:lnTo>
                    <a:pt x="3371" y="18776"/>
                  </a:lnTo>
                  <a:lnTo>
                    <a:pt x="3371" y="10372"/>
                  </a:lnTo>
                  <a:lnTo>
                    <a:pt x="1747" y="10372"/>
                  </a:lnTo>
                  <a:cubicBezTo>
                    <a:pt x="1734" y="10643"/>
                    <a:pt x="1685" y="10872"/>
                    <a:pt x="1599" y="11054"/>
                  </a:cubicBezTo>
                  <a:cubicBezTo>
                    <a:pt x="1514" y="11234"/>
                    <a:pt x="1387" y="11382"/>
                    <a:pt x="1217" y="11496"/>
                  </a:cubicBezTo>
                  <a:cubicBezTo>
                    <a:pt x="1073" y="11592"/>
                    <a:pt x="893" y="11660"/>
                    <a:pt x="677" y="11696"/>
                  </a:cubicBezTo>
                  <a:cubicBezTo>
                    <a:pt x="461" y="11735"/>
                    <a:pt x="236" y="11755"/>
                    <a:pt x="0" y="11755"/>
                  </a:cubicBezTo>
                  <a:lnTo>
                    <a:pt x="0" y="13412"/>
                  </a:lnTo>
                  <a:lnTo>
                    <a:pt x="1541" y="13412"/>
                  </a:lnTo>
                  <a:lnTo>
                    <a:pt x="1541" y="18776"/>
                  </a:lnTo>
                  <a:lnTo>
                    <a:pt x="0" y="18776"/>
                  </a:lnTo>
                  <a:lnTo>
                    <a:pt x="0" y="20548"/>
                  </a:lnTo>
                  <a:lnTo>
                    <a:pt x="4373" y="20548"/>
                  </a:lnTo>
                  <a:cubicBezTo>
                    <a:pt x="4669" y="21186"/>
                    <a:pt x="5144" y="21600"/>
                    <a:pt x="5680" y="21600"/>
                  </a:cubicBezTo>
                  <a:lnTo>
                    <a:pt x="19976" y="21600"/>
                  </a:lnTo>
                  <a:cubicBezTo>
                    <a:pt x="20872" y="21600"/>
                    <a:pt x="21600" y="20440"/>
                    <a:pt x="21600" y="19008"/>
                  </a:cubicBezTo>
                  <a:lnTo>
                    <a:pt x="21600" y="2591"/>
                  </a:lnTo>
                  <a:cubicBezTo>
                    <a:pt x="21600" y="1160"/>
                    <a:pt x="20872" y="0"/>
                    <a:pt x="19976" y="0"/>
                  </a:cubicBezTo>
                  <a:close/>
                </a:path>
              </a:pathLst>
            </a:custGeom>
            <a:solidFill>
              <a:schemeClr val="accent1"/>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8" name="Rectangle 6"/>
            <p:cNvSpPr/>
            <p:nvPr/>
          </p:nvSpPr>
          <p:spPr>
            <a:xfrm>
              <a:off x="1893430" y="1556380"/>
              <a:ext cx="1124309" cy="374083"/>
            </a:xfrm>
            <a:prstGeom prst="rect">
              <a:avLst/>
            </a:prstGeom>
            <a:noFill/>
            <a:ln cap="flat" w="12700">
              <a:noFill/>
              <a:miter lim="400000"/>
            </a:ln>
            <a:effectLst/>
            <a:extLst>
              <a:ext uri="{C572A759-6A51-4108-AA02-DFA0A04FC94B}">
                <ma14:wrappingTextBoxFlag xmlns:lc="http://schemas.openxmlformats.org/drawingml/2006/lockedCanvas" xmlns:ma14="http://schemas.microsoft.com/office/mac/drawingml/2011/main" val="1"/>
              </a:ext>
            </a:extLst>
          </p:spPr>
          <p:txBody>
            <a:bodyPr anchor="ctr" bIns="33867" lIns="33867" rIns="33867" tIns="33867" wrap="none">
              <a:normAutofit/>
            </a:bodyPr>
            <a:lstStyle/>
            <a:p>
              <a:pPr algn="ctr"/>
              <a:r>
                <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sp>
          <p:nvSpPr>
            <p:cNvPr id="9" name="Rectangle 7"/>
            <p:cNvSpPr/>
            <p:nvPr/>
          </p:nvSpPr>
          <p:spPr>
            <a:xfrm>
              <a:off x="1753219" y="2011784"/>
              <a:ext cx="1404729" cy="541064"/>
            </a:xfrm>
            <a:prstGeom prst="rect">
              <a:avLst/>
            </a:prstGeom>
            <a:noFill/>
            <a:ln cap="flat" w="12700">
              <a:noFill/>
              <a:miter lim="400000"/>
            </a:ln>
            <a:effectLst/>
            <a:extLst>
              <a:ext uri="{C572A759-6A51-4108-AA02-DFA0A04FC94B}">
                <ma14:wrappingTextBoxFlag xmlns:lc="http://schemas.openxmlformats.org/drawingml/2006/lockedCanvas" xmlns:ma14="http://schemas.microsoft.com/office/mac/drawingml/2011/main" val="1"/>
              </a:ext>
            </a:extLst>
          </p:spPr>
          <p:txBody>
            <a:bodyPr anchor="t" bIns="33867" lIns="33867" rIns="33867" tIns="33867" wrap="square">
              <a:normAutofit fontScale="92500" lnSpcReduction="10000"/>
            </a:bodyPr>
            <a:lstStyle/>
            <a:p>
              <a:pPr algn="ctr">
                <a:lnSpc>
                  <a:spcPct val="120000"/>
                </a:lnSpc>
              </a:pPr>
              <a:r>
                <a:rPr altLang="en-US"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grpSp>
          <p:nvGrpSpPr>
            <p:cNvPr id="16" name="Group 16"/>
            <p:cNvGrpSpPr/>
            <p:nvPr/>
          </p:nvGrpSpPr>
          <p:grpSpPr>
            <a:xfrm>
              <a:off x="1658273" y="3036767"/>
              <a:ext cx="1594622" cy="324644"/>
              <a:chOff x="2211031" y="4049023"/>
              <a:chExt cx="2126162" cy="432858"/>
            </a:xfrm>
          </p:grpSpPr>
          <p:sp>
            <p:nvSpPr>
              <p:cNvPr id="86" name="Oval 17"/>
              <p:cNvSpPr/>
              <p:nvPr/>
            </p:nvSpPr>
            <p:spPr>
              <a:xfrm>
                <a:off x="2252391" y="4049023"/>
                <a:ext cx="82721"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87" name="Freeform: Shape 18"/>
              <p:cNvSpPr/>
              <p:nvPr/>
            </p:nvSpPr>
            <p:spPr>
              <a:xfrm>
                <a:off x="2211031" y="4139785"/>
                <a:ext cx="166562"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660" y="0"/>
                    </a:cubicBezTo>
                    <a:cubicBezTo>
                      <a:pt x="9180" y="0"/>
                      <a:pt x="9180" y="0"/>
                      <a:pt x="9180" y="0"/>
                    </a:cubicBezTo>
                    <a:cubicBezTo>
                      <a:pt x="8640" y="0"/>
                      <a:pt x="8640" y="0"/>
                      <a:pt x="8640" y="0"/>
                    </a:cubicBezTo>
                    <a:cubicBezTo>
                      <a:pt x="6480" y="0"/>
                      <a:pt x="6480" y="0"/>
                      <a:pt x="6480" y="0"/>
                    </a:cubicBezTo>
                    <a:cubicBezTo>
                      <a:pt x="2700" y="0"/>
                      <a:pt x="0" y="1641"/>
                      <a:pt x="0" y="3281"/>
                    </a:cubicBezTo>
                    <a:cubicBezTo>
                      <a:pt x="0" y="3281"/>
                      <a:pt x="0" y="3281"/>
                      <a:pt x="0" y="3281"/>
                    </a:cubicBezTo>
                    <a:cubicBezTo>
                      <a:pt x="0" y="9570"/>
                      <a:pt x="0" y="9570"/>
                      <a:pt x="0" y="9570"/>
                    </a:cubicBezTo>
                    <a:cubicBezTo>
                      <a:pt x="0" y="10116"/>
                      <a:pt x="540" y="10663"/>
                      <a:pt x="2160" y="10663"/>
                    </a:cubicBezTo>
                    <a:cubicBezTo>
                      <a:pt x="324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900" y="10663"/>
                      <a:pt x="1998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88" name="Oval 19"/>
              <p:cNvSpPr/>
              <p:nvPr/>
            </p:nvSpPr>
            <p:spPr>
              <a:xfrm>
                <a:off x="2472607"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89" name="Freeform: Shape 20"/>
              <p:cNvSpPr/>
              <p:nvPr/>
            </p:nvSpPr>
            <p:spPr>
              <a:xfrm>
                <a:off x="2426777" y="4139785"/>
                <a:ext cx="169914"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439" y="0"/>
                      <a:pt x="15278" y="0"/>
                    </a:cubicBezTo>
                    <a:cubicBezTo>
                      <a:pt x="8956" y="0"/>
                      <a:pt x="8956" y="0"/>
                      <a:pt x="8956" y="0"/>
                    </a:cubicBezTo>
                    <a:cubicBezTo>
                      <a:pt x="8956" y="0"/>
                      <a:pt x="8956" y="0"/>
                      <a:pt x="8956" y="0"/>
                    </a:cubicBezTo>
                    <a:cubicBezTo>
                      <a:pt x="6322" y="0"/>
                      <a:pt x="6322" y="0"/>
                      <a:pt x="6322" y="0"/>
                    </a:cubicBezTo>
                    <a:cubicBezTo>
                      <a:pt x="2634" y="0"/>
                      <a:pt x="0" y="1641"/>
                      <a:pt x="0" y="3281"/>
                    </a:cubicBezTo>
                    <a:cubicBezTo>
                      <a:pt x="0" y="3281"/>
                      <a:pt x="0" y="3281"/>
                      <a:pt x="0" y="3281"/>
                    </a:cubicBezTo>
                    <a:cubicBezTo>
                      <a:pt x="0" y="9570"/>
                      <a:pt x="0" y="9570"/>
                      <a:pt x="0" y="9570"/>
                    </a:cubicBezTo>
                    <a:cubicBezTo>
                      <a:pt x="0" y="10116"/>
                      <a:pt x="1054" y="10663"/>
                      <a:pt x="2107" y="10663"/>
                    </a:cubicBezTo>
                    <a:cubicBezTo>
                      <a:pt x="3161" y="10663"/>
                      <a:pt x="4215" y="10116"/>
                      <a:pt x="4215" y="9570"/>
                    </a:cubicBezTo>
                    <a:cubicBezTo>
                      <a:pt x="4215" y="5742"/>
                      <a:pt x="4215" y="5742"/>
                      <a:pt x="4215" y="5742"/>
                    </a:cubicBezTo>
                    <a:cubicBezTo>
                      <a:pt x="4215" y="3828"/>
                      <a:pt x="4215" y="3828"/>
                      <a:pt x="4215" y="3828"/>
                    </a:cubicBezTo>
                    <a:cubicBezTo>
                      <a:pt x="4741" y="3828"/>
                      <a:pt x="4741" y="3828"/>
                      <a:pt x="4741" y="3828"/>
                    </a:cubicBezTo>
                    <a:cubicBezTo>
                      <a:pt x="4741" y="6015"/>
                      <a:pt x="4741" y="6015"/>
                      <a:pt x="4741" y="6015"/>
                    </a:cubicBezTo>
                    <a:cubicBezTo>
                      <a:pt x="4741" y="10116"/>
                      <a:pt x="4741" y="10116"/>
                      <a:pt x="4741" y="10116"/>
                    </a:cubicBezTo>
                    <a:cubicBezTo>
                      <a:pt x="4741" y="10663"/>
                      <a:pt x="4741" y="10663"/>
                      <a:pt x="4741" y="10663"/>
                    </a:cubicBezTo>
                    <a:cubicBezTo>
                      <a:pt x="4741" y="20233"/>
                      <a:pt x="4741" y="20233"/>
                      <a:pt x="4741" y="20233"/>
                    </a:cubicBezTo>
                    <a:cubicBezTo>
                      <a:pt x="4741" y="21053"/>
                      <a:pt x="6322" y="21600"/>
                      <a:pt x="7376" y="21600"/>
                    </a:cubicBezTo>
                    <a:cubicBezTo>
                      <a:pt x="8956" y="21600"/>
                      <a:pt x="10010" y="21053"/>
                      <a:pt x="10010" y="20233"/>
                    </a:cubicBezTo>
                    <a:cubicBezTo>
                      <a:pt x="10010" y="10663"/>
                      <a:pt x="10010" y="10663"/>
                      <a:pt x="10010" y="10663"/>
                    </a:cubicBezTo>
                    <a:cubicBezTo>
                      <a:pt x="11063" y="10663"/>
                      <a:pt x="11063" y="10663"/>
                      <a:pt x="11063" y="10663"/>
                    </a:cubicBezTo>
                    <a:cubicBezTo>
                      <a:pt x="11063" y="20233"/>
                      <a:pt x="11063" y="20233"/>
                      <a:pt x="11063" y="20233"/>
                    </a:cubicBezTo>
                    <a:cubicBezTo>
                      <a:pt x="11063" y="21053"/>
                      <a:pt x="12644" y="21600"/>
                      <a:pt x="13698" y="21600"/>
                    </a:cubicBezTo>
                    <a:cubicBezTo>
                      <a:pt x="15278" y="21600"/>
                      <a:pt x="16332" y="21053"/>
                      <a:pt x="16332" y="20233"/>
                    </a:cubicBezTo>
                    <a:cubicBezTo>
                      <a:pt x="16332" y="10663"/>
                      <a:pt x="16332" y="10663"/>
                      <a:pt x="16332" y="10663"/>
                    </a:cubicBezTo>
                    <a:cubicBezTo>
                      <a:pt x="16332" y="10116"/>
                      <a:pt x="16332" y="10116"/>
                      <a:pt x="16332" y="10116"/>
                    </a:cubicBezTo>
                    <a:cubicBezTo>
                      <a:pt x="16332" y="6015"/>
                      <a:pt x="16332" y="6015"/>
                      <a:pt x="16332" y="6015"/>
                    </a:cubicBezTo>
                    <a:cubicBezTo>
                      <a:pt x="16332" y="3828"/>
                      <a:pt x="16332" y="3828"/>
                      <a:pt x="16332"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90" name="Oval 21"/>
              <p:cNvSpPr/>
              <p:nvPr/>
            </p:nvSpPr>
            <p:spPr>
              <a:xfrm>
                <a:off x="2688354"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91" name="Freeform: Shape 22"/>
              <p:cNvSpPr/>
              <p:nvPr/>
            </p:nvSpPr>
            <p:spPr>
              <a:xfrm>
                <a:off x="2646994" y="4139785"/>
                <a:ext cx="166562"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120" y="0"/>
                    </a:cubicBezTo>
                    <a:cubicBezTo>
                      <a:pt x="9180" y="0"/>
                      <a:pt x="9180" y="0"/>
                      <a:pt x="9180" y="0"/>
                    </a:cubicBezTo>
                    <a:cubicBezTo>
                      <a:pt x="8640" y="0"/>
                      <a:pt x="8640" y="0"/>
                      <a:pt x="8640" y="0"/>
                    </a:cubicBezTo>
                    <a:cubicBezTo>
                      <a:pt x="5940" y="0"/>
                      <a:pt x="5940" y="0"/>
                      <a:pt x="5940" y="0"/>
                    </a:cubicBezTo>
                    <a:cubicBezTo>
                      <a:pt x="2700" y="0"/>
                      <a:pt x="0" y="1641"/>
                      <a:pt x="0" y="3281"/>
                    </a:cubicBezTo>
                    <a:cubicBezTo>
                      <a:pt x="0" y="3281"/>
                      <a:pt x="0" y="3281"/>
                      <a:pt x="0" y="3281"/>
                    </a:cubicBezTo>
                    <a:cubicBezTo>
                      <a:pt x="0" y="9570"/>
                      <a:pt x="0" y="9570"/>
                      <a:pt x="0" y="9570"/>
                    </a:cubicBezTo>
                    <a:cubicBezTo>
                      <a:pt x="0" y="10116"/>
                      <a:pt x="540" y="10663"/>
                      <a:pt x="1620" y="10663"/>
                    </a:cubicBezTo>
                    <a:cubicBezTo>
                      <a:pt x="270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360" y="10663"/>
                      <a:pt x="19440" y="10663"/>
                    </a:cubicBezTo>
                    <a:cubicBezTo>
                      <a:pt x="20520"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92" name="Oval 23"/>
              <p:cNvSpPr/>
              <p:nvPr/>
            </p:nvSpPr>
            <p:spPr>
              <a:xfrm>
                <a:off x="2908570"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93" name="Freeform: Shape 24"/>
              <p:cNvSpPr/>
              <p:nvPr/>
            </p:nvSpPr>
            <p:spPr>
              <a:xfrm>
                <a:off x="2862740" y="4139785"/>
                <a:ext cx="166561"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660" y="0"/>
                    </a:cubicBezTo>
                    <a:cubicBezTo>
                      <a:pt x="9180" y="0"/>
                      <a:pt x="9180" y="0"/>
                      <a:pt x="9180" y="0"/>
                    </a:cubicBezTo>
                    <a:cubicBezTo>
                      <a:pt x="8640" y="0"/>
                      <a:pt x="8640" y="0"/>
                      <a:pt x="8640" y="0"/>
                    </a:cubicBezTo>
                    <a:cubicBezTo>
                      <a:pt x="6480" y="0"/>
                      <a:pt x="6480" y="0"/>
                      <a:pt x="6480" y="0"/>
                    </a:cubicBezTo>
                    <a:cubicBezTo>
                      <a:pt x="2700" y="0"/>
                      <a:pt x="0" y="1641"/>
                      <a:pt x="0" y="3281"/>
                    </a:cubicBezTo>
                    <a:cubicBezTo>
                      <a:pt x="0" y="3281"/>
                      <a:pt x="0" y="3281"/>
                      <a:pt x="0" y="3281"/>
                    </a:cubicBezTo>
                    <a:cubicBezTo>
                      <a:pt x="0" y="9570"/>
                      <a:pt x="0" y="9570"/>
                      <a:pt x="0" y="9570"/>
                    </a:cubicBezTo>
                    <a:cubicBezTo>
                      <a:pt x="0" y="10116"/>
                      <a:pt x="1080" y="10663"/>
                      <a:pt x="2160" y="10663"/>
                    </a:cubicBezTo>
                    <a:cubicBezTo>
                      <a:pt x="324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900" y="10663"/>
                      <a:pt x="1998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94" name="Oval 25"/>
              <p:cNvSpPr/>
              <p:nvPr/>
            </p:nvSpPr>
            <p:spPr>
              <a:xfrm>
                <a:off x="3124316"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95" name="Freeform: Shape 26"/>
              <p:cNvSpPr/>
              <p:nvPr/>
            </p:nvSpPr>
            <p:spPr>
              <a:xfrm>
                <a:off x="3078484" y="4139785"/>
                <a:ext cx="171033"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66" y="0"/>
                      <a:pt x="15278" y="0"/>
                    </a:cubicBezTo>
                    <a:cubicBezTo>
                      <a:pt x="8956" y="0"/>
                      <a:pt x="8956" y="0"/>
                      <a:pt x="8956" y="0"/>
                    </a:cubicBezTo>
                    <a:cubicBezTo>
                      <a:pt x="8956" y="0"/>
                      <a:pt x="8956" y="0"/>
                      <a:pt x="8956" y="0"/>
                    </a:cubicBezTo>
                    <a:cubicBezTo>
                      <a:pt x="6322" y="0"/>
                      <a:pt x="6322" y="0"/>
                      <a:pt x="6322" y="0"/>
                    </a:cubicBezTo>
                    <a:cubicBezTo>
                      <a:pt x="3161" y="0"/>
                      <a:pt x="0" y="1641"/>
                      <a:pt x="0" y="3281"/>
                    </a:cubicBezTo>
                    <a:cubicBezTo>
                      <a:pt x="0" y="3281"/>
                      <a:pt x="0" y="3281"/>
                      <a:pt x="0" y="3281"/>
                    </a:cubicBezTo>
                    <a:cubicBezTo>
                      <a:pt x="0" y="9570"/>
                      <a:pt x="0" y="9570"/>
                      <a:pt x="0" y="9570"/>
                    </a:cubicBezTo>
                    <a:cubicBezTo>
                      <a:pt x="0" y="10116"/>
                      <a:pt x="1054" y="10663"/>
                      <a:pt x="2107" y="10663"/>
                    </a:cubicBezTo>
                    <a:cubicBezTo>
                      <a:pt x="3161" y="10663"/>
                      <a:pt x="4215" y="10116"/>
                      <a:pt x="4215" y="9570"/>
                    </a:cubicBezTo>
                    <a:cubicBezTo>
                      <a:pt x="4215" y="5742"/>
                      <a:pt x="4215" y="5742"/>
                      <a:pt x="4215" y="5742"/>
                    </a:cubicBezTo>
                    <a:cubicBezTo>
                      <a:pt x="4215" y="3828"/>
                      <a:pt x="4215" y="3828"/>
                      <a:pt x="4215" y="3828"/>
                    </a:cubicBezTo>
                    <a:cubicBezTo>
                      <a:pt x="5268" y="3828"/>
                      <a:pt x="5268" y="3828"/>
                      <a:pt x="5268" y="3828"/>
                    </a:cubicBezTo>
                    <a:cubicBezTo>
                      <a:pt x="5268" y="6015"/>
                      <a:pt x="5268" y="6015"/>
                      <a:pt x="5268" y="6015"/>
                    </a:cubicBezTo>
                    <a:cubicBezTo>
                      <a:pt x="5268" y="10116"/>
                      <a:pt x="5268" y="10116"/>
                      <a:pt x="5268" y="10116"/>
                    </a:cubicBezTo>
                    <a:cubicBezTo>
                      <a:pt x="5268" y="10663"/>
                      <a:pt x="5268" y="10663"/>
                      <a:pt x="5268" y="10663"/>
                    </a:cubicBezTo>
                    <a:cubicBezTo>
                      <a:pt x="5268" y="20233"/>
                      <a:pt x="5268" y="20233"/>
                      <a:pt x="5268" y="20233"/>
                    </a:cubicBezTo>
                    <a:cubicBezTo>
                      <a:pt x="5268" y="21053"/>
                      <a:pt x="6322" y="21600"/>
                      <a:pt x="7902" y="21600"/>
                    </a:cubicBezTo>
                    <a:cubicBezTo>
                      <a:pt x="8956" y="21600"/>
                      <a:pt x="10537" y="21053"/>
                      <a:pt x="10537" y="20233"/>
                    </a:cubicBezTo>
                    <a:cubicBezTo>
                      <a:pt x="10537" y="10663"/>
                      <a:pt x="10537" y="10663"/>
                      <a:pt x="10537" y="10663"/>
                    </a:cubicBezTo>
                    <a:cubicBezTo>
                      <a:pt x="11590" y="10663"/>
                      <a:pt x="11590" y="10663"/>
                      <a:pt x="11590" y="10663"/>
                    </a:cubicBezTo>
                    <a:cubicBezTo>
                      <a:pt x="11590" y="20233"/>
                      <a:pt x="11590" y="20233"/>
                      <a:pt x="11590" y="20233"/>
                    </a:cubicBezTo>
                    <a:cubicBezTo>
                      <a:pt x="11590" y="21053"/>
                      <a:pt x="12644" y="21600"/>
                      <a:pt x="14224" y="21600"/>
                    </a:cubicBezTo>
                    <a:cubicBezTo>
                      <a:pt x="15278" y="21600"/>
                      <a:pt x="16859" y="21053"/>
                      <a:pt x="16859" y="20233"/>
                    </a:cubicBezTo>
                    <a:cubicBezTo>
                      <a:pt x="16859" y="10663"/>
                      <a:pt x="16859" y="10663"/>
                      <a:pt x="16859" y="10663"/>
                    </a:cubicBezTo>
                    <a:cubicBezTo>
                      <a:pt x="16859" y="10116"/>
                      <a:pt x="16859" y="10116"/>
                      <a:pt x="16859" y="10116"/>
                    </a:cubicBezTo>
                    <a:cubicBezTo>
                      <a:pt x="16859" y="6015"/>
                      <a:pt x="16859" y="6015"/>
                      <a:pt x="16859" y="6015"/>
                    </a:cubicBezTo>
                    <a:cubicBezTo>
                      <a:pt x="16859" y="3828"/>
                      <a:pt x="16859" y="3828"/>
                      <a:pt x="16859"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96" name="Oval 27"/>
              <p:cNvSpPr/>
              <p:nvPr/>
            </p:nvSpPr>
            <p:spPr>
              <a:xfrm>
                <a:off x="3340063" y="4049023"/>
                <a:ext cx="8383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97" name="Freeform: Shape 28"/>
              <p:cNvSpPr/>
              <p:nvPr/>
            </p:nvSpPr>
            <p:spPr>
              <a:xfrm>
                <a:off x="3298704" y="4139785"/>
                <a:ext cx="166562"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120" y="0"/>
                    </a:cubicBezTo>
                    <a:cubicBezTo>
                      <a:pt x="9180" y="0"/>
                      <a:pt x="9180" y="0"/>
                      <a:pt x="9180" y="0"/>
                    </a:cubicBezTo>
                    <a:cubicBezTo>
                      <a:pt x="8640" y="0"/>
                      <a:pt x="8640" y="0"/>
                      <a:pt x="8640" y="0"/>
                    </a:cubicBezTo>
                    <a:cubicBezTo>
                      <a:pt x="5940" y="0"/>
                      <a:pt x="5940" y="0"/>
                      <a:pt x="5940" y="0"/>
                    </a:cubicBezTo>
                    <a:cubicBezTo>
                      <a:pt x="2700" y="0"/>
                      <a:pt x="0" y="1641"/>
                      <a:pt x="0" y="3281"/>
                    </a:cubicBezTo>
                    <a:cubicBezTo>
                      <a:pt x="0" y="3281"/>
                      <a:pt x="0" y="3281"/>
                      <a:pt x="0" y="3281"/>
                    </a:cubicBezTo>
                    <a:cubicBezTo>
                      <a:pt x="0" y="9570"/>
                      <a:pt x="0" y="9570"/>
                      <a:pt x="0" y="9570"/>
                    </a:cubicBezTo>
                    <a:cubicBezTo>
                      <a:pt x="0" y="10116"/>
                      <a:pt x="540" y="10663"/>
                      <a:pt x="1620" y="10663"/>
                    </a:cubicBezTo>
                    <a:cubicBezTo>
                      <a:pt x="270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360" y="10663"/>
                      <a:pt x="1944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98" name="Oval 29"/>
              <p:cNvSpPr/>
              <p:nvPr/>
            </p:nvSpPr>
            <p:spPr>
              <a:xfrm>
                <a:off x="3560278"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99" name="Freeform: Shape 30"/>
              <p:cNvSpPr/>
              <p:nvPr/>
            </p:nvSpPr>
            <p:spPr>
              <a:xfrm>
                <a:off x="3514447" y="4139785"/>
                <a:ext cx="171033"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439" y="0"/>
                      <a:pt x="15278" y="0"/>
                    </a:cubicBezTo>
                    <a:cubicBezTo>
                      <a:pt x="8956" y="0"/>
                      <a:pt x="8956" y="0"/>
                      <a:pt x="8956" y="0"/>
                    </a:cubicBezTo>
                    <a:cubicBezTo>
                      <a:pt x="8429" y="0"/>
                      <a:pt x="8429" y="0"/>
                      <a:pt x="8429" y="0"/>
                    </a:cubicBezTo>
                    <a:cubicBezTo>
                      <a:pt x="6322" y="0"/>
                      <a:pt x="6322" y="0"/>
                      <a:pt x="6322" y="0"/>
                    </a:cubicBezTo>
                    <a:cubicBezTo>
                      <a:pt x="2634" y="0"/>
                      <a:pt x="0" y="1641"/>
                      <a:pt x="0" y="3281"/>
                    </a:cubicBezTo>
                    <a:cubicBezTo>
                      <a:pt x="0" y="3281"/>
                      <a:pt x="0" y="3281"/>
                      <a:pt x="0" y="3281"/>
                    </a:cubicBezTo>
                    <a:cubicBezTo>
                      <a:pt x="0" y="9570"/>
                      <a:pt x="0" y="9570"/>
                      <a:pt x="0" y="9570"/>
                    </a:cubicBezTo>
                    <a:cubicBezTo>
                      <a:pt x="0" y="10116"/>
                      <a:pt x="1054" y="10663"/>
                      <a:pt x="2107" y="10663"/>
                    </a:cubicBezTo>
                    <a:cubicBezTo>
                      <a:pt x="3161" y="10663"/>
                      <a:pt x="3688" y="10116"/>
                      <a:pt x="3688" y="9570"/>
                    </a:cubicBezTo>
                    <a:cubicBezTo>
                      <a:pt x="3688" y="5742"/>
                      <a:pt x="3688" y="5742"/>
                      <a:pt x="3688" y="5742"/>
                    </a:cubicBezTo>
                    <a:cubicBezTo>
                      <a:pt x="3688" y="3828"/>
                      <a:pt x="3688" y="3828"/>
                      <a:pt x="3688" y="3828"/>
                    </a:cubicBezTo>
                    <a:cubicBezTo>
                      <a:pt x="4741" y="3828"/>
                      <a:pt x="4741" y="3828"/>
                      <a:pt x="4741" y="3828"/>
                    </a:cubicBezTo>
                    <a:cubicBezTo>
                      <a:pt x="4741" y="6015"/>
                      <a:pt x="4741" y="6015"/>
                      <a:pt x="4741" y="6015"/>
                    </a:cubicBezTo>
                    <a:cubicBezTo>
                      <a:pt x="4741" y="10116"/>
                      <a:pt x="4741" y="10116"/>
                      <a:pt x="4741" y="10116"/>
                    </a:cubicBezTo>
                    <a:cubicBezTo>
                      <a:pt x="4741" y="10663"/>
                      <a:pt x="4741" y="10663"/>
                      <a:pt x="4741" y="10663"/>
                    </a:cubicBezTo>
                    <a:cubicBezTo>
                      <a:pt x="4741" y="20233"/>
                      <a:pt x="4741" y="20233"/>
                      <a:pt x="4741" y="20233"/>
                    </a:cubicBezTo>
                    <a:cubicBezTo>
                      <a:pt x="4741" y="21053"/>
                      <a:pt x="6322" y="21600"/>
                      <a:pt x="7376" y="21600"/>
                    </a:cubicBezTo>
                    <a:cubicBezTo>
                      <a:pt x="8956" y="21600"/>
                      <a:pt x="10010" y="21053"/>
                      <a:pt x="10010" y="20233"/>
                    </a:cubicBezTo>
                    <a:cubicBezTo>
                      <a:pt x="10010" y="10663"/>
                      <a:pt x="10010" y="10663"/>
                      <a:pt x="10010" y="10663"/>
                    </a:cubicBezTo>
                    <a:cubicBezTo>
                      <a:pt x="11063" y="10663"/>
                      <a:pt x="11063" y="10663"/>
                      <a:pt x="11063" y="10663"/>
                    </a:cubicBezTo>
                    <a:cubicBezTo>
                      <a:pt x="11063" y="20233"/>
                      <a:pt x="11063" y="20233"/>
                      <a:pt x="11063" y="20233"/>
                    </a:cubicBezTo>
                    <a:cubicBezTo>
                      <a:pt x="11063" y="21053"/>
                      <a:pt x="12117" y="21600"/>
                      <a:pt x="13698" y="21600"/>
                    </a:cubicBezTo>
                    <a:cubicBezTo>
                      <a:pt x="15278" y="21600"/>
                      <a:pt x="16332" y="21053"/>
                      <a:pt x="16332" y="20233"/>
                    </a:cubicBezTo>
                    <a:cubicBezTo>
                      <a:pt x="16332" y="10663"/>
                      <a:pt x="16332" y="10663"/>
                      <a:pt x="16332" y="10663"/>
                    </a:cubicBezTo>
                    <a:cubicBezTo>
                      <a:pt x="16332" y="10116"/>
                      <a:pt x="16332" y="10116"/>
                      <a:pt x="16332" y="10116"/>
                    </a:cubicBezTo>
                    <a:cubicBezTo>
                      <a:pt x="16332" y="6015"/>
                      <a:pt x="16332" y="6015"/>
                      <a:pt x="16332" y="6015"/>
                    </a:cubicBezTo>
                    <a:cubicBezTo>
                      <a:pt x="16332" y="3828"/>
                      <a:pt x="16332" y="3828"/>
                      <a:pt x="16332"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00" name="Oval 31"/>
              <p:cNvSpPr/>
              <p:nvPr/>
            </p:nvSpPr>
            <p:spPr>
              <a:xfrm>
                <a:off x="3776023"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01" name="Freeform: Shape 32"/>
              <p:cNvSpPr/>
              <p:nvPr/>
            </p:nvSpPr>
            <p:spPr>
              <a:xfrm>
                <a:off x="3730192" y="4139785"/>
                <a:ext cx="171033"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66" y="0"/>
                      <a:pt x="15278" y="0"/>
                    </a:cubicBezTo>
                    <a:cubicBezTo>
                      <a:pt x="9483" y="0"/>
                      <a:pt x="9483" y="0"/>
                      <a:pt x="9483" y="0"/>
                    </a:cubicBezTo>
                    <a:cubicBezTo>
                      <a:pt x="8956" y="0"/>
                      <a:pt x="8956" y="0"/>
                      <a:pt x="8956" y="0"/>
                    </a:cubicBezTo>
                    <a:cubicBezTo>
                      <a:pt x="6322" y="0"/>
                      <a:pt x="6322" y="0"/>
                      <a:pt x="6322" y="0"/>
                    </a:cubicBezTo>
                    <a:cubicBezTo>
                      <a:pt x="3161" y="0"/>
                      <a:pt x="0" y="1641"/>
                      <a:pt x="0" y="3281"/>
                    </a:cubicBezTo>
                    <a:cubicBezTo>
                      <a:pt x="0" y="3281"/>
                      <a:pt x="0" y="3281"/>
                      <a:pt x="0" y="3281"/>
                    </a:cubicBezTo>
                    <a:cubicBezTo>
                      <a:pt x="0" y="9570"/>
                      <a:pt x="0" y="9570"/>
                      <a:pt x="0" y="9570"/>
                    </a:cubicBezTo>
                    <a:cubicBezTo>
                      <a:pt x="0" y="10116"/>
                      <a:pt x="1054" y="10663"/>
                      <a:pt x="2107" y="10663"/>
                    </a:cubicBezTo>
                    <a:cubicBezTo>
                      <a:pt x="3161" y="10663"/>
                      <a:pt x="4215" y="10116"/>
                      <a:pt x="4215" y="9570"/>
                    </a:cubicBezTo>
                    <a:cubicBezTo>
                      <a:pt x="4215" y="5742"/>
                      <a:pt x="4215" y="5742"/>
                      <a:pt x="4215" y="5742"/>
                    </a:cubicBezTo>
                    <a:cubicBezTo>
                      <a:pt x="4215" y="3828"/>
                      <a:pt x="4215" y="3828"/>
                      <a:pt x="4215" y="3828"/>
                    </a:cubicBezTo>
                    <a:cubicBezTo>
                      <a:pt x="5268" y="3828"/>
                      <a:pt x="5268" y="3828"/>
                      <a:pt x="5268" y="3828"/>
                    </a:cubicBezTo>
                    <a:cubicBezTo>
                      <a:pt x="5268" y="6015"/>
                      <a:pt x="5268" y="6015"/>
                      <a:pt x="5268" y="6015"/>
                    </a:cubicBezTo>
                    <a:cubicBezTo>
                      <a:pt x="5268" y="10116"/>
                      <a:pt x="5268" y="10116"/>
                      <a:pt x="5268" y="10116"/>
                    </a:cubicBezTo>
                    <a:cubicBezTo>
                      <a:pt x="5268" y="10663"/>
                      <a:pt x="5268" y="10663"/>
                      <a:pt x="5268" y="10663"/>
                    </a:cubicBezTo>
                    <a:cubicBezTo>
                      <a:pt x="5268" y="20233"/>
                      <a:pt x="5268" y="20233"/>
                      <a:pt x="5268" y="20233"/>
                    </a:cubicBezTo>
                    <a:cubicBezTo>
                      <a:pt x="5268" y="21053"/>
                      <a:pt x="6322" y="21600"/>
                      <a:pt x="7902" y="21600"/>
                    </a:cubicBezTo>
                    <a:cubicBezTo>
                      <a:pt x="8956" y="21600"/>
                      <a:pt x="10537" y="21053"/>
                      <a:pt x="10537" y="20233"/>
                    </a:cubicBezTo>
                    <a:cubicBezTo>
                      <a:pt x="10537" y="10663"/>
                      <a:pt x="10537" y="10663"/>
                      <a:pt x="10537" y="10663"/>
                    </a:cubicBezTo>
                    <a:cubicBezTo>
                      <a:pt x="11590" y="10663"/>
                      <a:pt x="11590" y="10663"/>
                      <a:pt x="11590" y="10663"/>
                    </a:cubicBezTo>
                    <a:cubicBezTo>
                      <a:pt x="11590" y="20233"/>
                      <a:pt x="11590" y="20233"/>
                      <a:pt x="11590" y="20233"/>
                    </a:cubicBezTo>
                    <a:cubicBezTo>
                      <a:pt x="11590" y="21053"/>
                      <a:pt x="12644" y="21600"/>
                      <a:pt x="14224" y="21600"/>
                    </a:cubicBezTo>
                    <a:cubicBezTo>
                      <a:pt x="15278" y="21600"/>
                      <a:pt x="16859" y="21053"/>
                      <a:pt x="16859" y="20233"/>
                    </a:cubicBezTo>
                    <a:cubicBezTo>
                      <a:pt x="16859" y="10663"/>
                      <a:pt x="16859" y="10663"/>
                      <a:pt x="16859" y="10663"/>
                    </a:cubicBezTo>
                    <a:cubicBezTo>
                      <a:pt x="16859" y="10116"/>
                      <a:pt x="16859" y="10116"/>
                      <a:pt x="16859" y="10116"/>
                    </a:cubicBezTo>
                    <a:cubicBezTo>
                      <a:pt x="16859" y="6015"/>
                      <a:pt x="16859" y="6015"/>
                      <a:pt x="16859" y="6015"/>
                    </a:cubicBezTo>
                    <a:cubicBezTo>
                      <a:pt x="16859" y="3828"/>
                      <a:pt x="16859" y="3828"/>
                      <a:pt x="16859"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02" name="Oval 33"/>
              <p:cNvSpPr/>
              <p:nvPr/>
            </p:nvSpPr>
            <p:spPr>
              <a:xfrm>
                <a:off x="3991771" y="4049025"/>
                <a:ext cx="83839"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03" name="Freeform: Shape 34"/>
              <p:cNvSpPr/>
              <p:nvPr/>
            </p:nvSpPr>
            <p:spPr>
              <a:xfrm>
                <a:off x="3950411" y="4139786"/>
                <a:ext cx="166561"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660" y="0"/>
                    </a:cubicBezTo>
                    <a:cubicBezTo>
                      <a:pt x="9180" y="0"/>
                      <a:pt x="9180" y="0"/>
                      <a:pt x="9180" y="0"/>
                    </a:cubicBezTo>
                    <a:cubicBezTo>
                      <a:pt x="8640" y="0"/>
                      <a:pt x="8640" y="0"/>
                      <a:pt x="8640" y="0"/>
                    </a:cubicBezTo>
                    <a:cubicBezTo>
                      <a:pt x="5940" y="0"/>
                      <a:pt x="5940" y="0"/>
                      <a:pt x="5940" y="0"/>
                    </a:cubicBezTo>
                    <a:cubicBezTo>
                      <a:pt x="2700" y="0"/>
                      <a:pt x="0" y="1641"/>
                      <a:pt x="0" y="3281"/>
                    </a:cubicBezTo>
                    <a:cubicBezTo>
                      <a:pt x="0" y="3281"/>
                      <a:pt x="0" y="3281"/>
                      <a:pt x="0" y="3281"/>
                    </a:cubicBezTo>
                    <a:cubicBezTo>
                      <a:pt x="0" y="9570"/>
                      <a:pt x="0" y="9570"/>
                      <a:pt x="0" y="9570"/>
                    </a:cubicBezTo>
                    <a:cubicBezTo>
                      <a:pt x="0" y="10116"/>
                      <a:pt x="540" y="10663"/>
                      <a:pt x="1620" y="10663"/>
                    </a:cubicBezTo>
                    <a:cubicBezTo>
                      <a:pt x="324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900" y="10663"/>
                      <a:pt x="1998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04" name="Oval 35"/>
              <p:cNvSpPr/>
              <p:nvPr/>
            </p:nvSpPr>
            <p:spPr>
              <a:xfrm>
                <a:off x="4211991"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05" name="Freeform: Shape 36"/>
              <p:cNvSpPr/>
              <p:nvPr/>
            </p:nvSpPr>
            <p:spPr>
              <a:xfrm>
                <a:off x="4166160" y="4139785"/>
                <a:ext cx="171033"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439" y="0"/>
                      <a:pt x="15278" y="0"/>
                    </a:cubicBezTo>
                    <a:cubicBezTo>
                      <a:pt x="8956" y="0"/>
                      <a:pt x="8956" y="0"/>
                      <a:pt x="8956" y="0"/>
                    </a:cubicBezTo>
                    <a:cubicBezTo>
                      <a:pt x="8956" y="0"/>
                      <a:pt x="8956" y="0"/>
                      <a:pt x="8956" y="0"/>
                    </a:cubicBezTo>
                    <a:cubicBezTo>
                      <a:pt x="6322" y="0"/>
                      <a:pt x="6322" y="0"/>
                      <a:pt x="6322" y="0"/>
                    </a:cubicBezTo>
                    <a:cubicBezTo>
                      <a:pt x="2634" y="0"/>
                      <a:pt x="0" y="1641"/>
                      <a:pt x="0" y="3281"/>
                    </a:cubicBezTo>
                    <a:cubicBezTo>
                      <a:pt x="0" y="3281"/>
                      <a:pt x="0" y="3281"/>
                      <a:pt x="0" y="3281"/>
                    </a:cubicBezTo>
                    <a:cubicBezTo>
                      <a:pt x="0" y="9570"/>
                      <a:pt x="0" y="9570"/>
                      <a:pt x="0" y="9570"/>
                    </a:cubicBezTo>
                    <a:cubicBezTo>
                      <a:pt x="0" y="10116"/>
                      <a:pt x="1054" y="10663"/>
                      <a:pt x="2107" y="10663"/>
                    </a:cubicBezTo>
                    <a:cubicBezTo>
                      <a:pt x="3161" y="10663"/>
                      <a:pt x="4215" y="10116"/>
                      <a:pt x="4215" y="9570"/>
                    </a:cubicBezTo>
                    <a:cubicBezTo>
                      <a:pt x="4215" y="5742"/>
                      <a:pt x="4215" y="5742"/>
                      <a:pt x="4215" y="5742"/>
                    </a:cubicBezTo>
                    <a:cubicBezTo>
                      <a:pt x="4215" y="3828"/>
                      <a:pt x="4215" y="3828"/>
                      <a:pt x="4215" y="3828"/>
                    </a:cubicBezTo>
                    <a:cubicBezTo>
                      <a:pt x="4741" y="3828"/>
                      <a:pt x="4741" y="3828"/>
                      <a:pt x="4741" y="3828"/>
                    </a:cubicBezTo>
                    <a:cubicBezTo>
                      <a:pt x="4741" y="6015"/>
                      <a:pt x="4741" y="6015"/>
                      <a:pt x="4741" y="6015"/>
                    </a:cubicBezTo>
                    <a:cubicBezTo>
                      <a:pt x="4741" y="10116"/>
                      <a:pt x="4741" y="10116"/>
                      <a:pt x="4741" y="10116"/>
                    </a:cubicBezTo>
                    <a:cubicBezTo>
                      <a:pt x="4741" y="10663"/>
                      <a:pt x="4741" y="10663"/>
                      <a:pt x="4741" y="10663"/>
                    </a:cubicBezTo>
                    <a:cubicBezTo>
                      <a:pt x="4741" y="20233"/>
                      <a:pt x="4741" y="20233"/>
                      <a:pt x="4741" y="20233"/>
                    </a:cubicBezTo>
                    <a:cubicBezTo>
                      <a:pt x="4741" y="21053"/>
                      <a:pt x="6322" y="21600"/>
                      <a:pt x="7376" y="21600"/>
                    </a:cubicBezTo>
                    <a:cubicBezTo>
                      <a:pt x="8956" y="21600"/>
                      <a:pt x="10010" y="21053"/>
                      <a:pt x="10010" y="20233"/>
                    </a:cubicBezTo>
                    <a:cubicBezTo>
                      <a:pt x="10010" y="10663"/>
                      <a:pt x="10010" y="10663"/>
                      <a:pt x="10010" y="10663"/>
                    </a:cubicBezTo>
                    <a:cubicBezTo>
                      <a:pt x="11063" y="10663"/>
                      <a:pt x="11063" y="10663"/>
                      <a:pt x="11063" y="10663"/>
                    </a:cubicBezTo>
                    <a:cubicBezTo>
                      <a:pt x="11063" y="20233"/>
                      <a:pt x="11063" y="20233"/>
                      <a:pt x="11063" y="20233"/>
                    </a:cubicBezTo>
                    <a:cubicBezTo>
                      <a:pt x="11063" y="21053"/>
                      <a:pt x="12644" y="21600"/>
                      <a:pt x="13698" y="21600"/>
                    </a:cubicBezTo>
                    <a:cubicBezTo>
                      <a:pt x="15278" y="21600"/>
                      <a:pt x="16332" y="21053"/>
                      <a:pt x="16332" y="20233"/>
                    </a:cubicBezTo>
                    <a:cubicBezTo>
                      <a:pt x="16332" y="10663"/>
                      <a:pt x="16332" y="10663"/>
                      <a:pt x="16332" y="10663"/>
                    </a:cubicBezTo>
                    <a:cubicBezTo>
                      <a:pt x="16332" y="10116"/>
                      <a:pt x="16332" y="10116"/>
                      <a:pt x="16332" y="10116"/>
                    </a:cubicBezTo>
                    <a:cubicBezTo>
                      <a:pt x="16332" y="6015"/>
                      <a:pt x="16332" y="6015"/>
                      <a:pt x="16332" y="6015"/>
                    </a:cubicBezTo>
                    <a:cubicBezTo>
                      <a:pt x="16332" y="3828"/>
                      <a:pt x="16332" y="3828"/>
                      <a:pt x="16332"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19" name="Group 79"/>
            <p:cNvGrpSpPr/>
            <p:nvPr/>
          </p:nvGrpSpPr>
          <p:grpSpPr>
            <a:xfrm>
              <a:off x="1658273" y="3037624"/>
              <a:ext cx="613707" cy="324644"/>
              <a:chExt cx="1636539" cy="865712"/>
            </a:xfrm>
          </p:grpSpPr>
          <p:sp>
            <p:nvSpPr>
              <p:cNvPr id="38" name="Oval 80"/>
              <p:cNvSpPr/>
              <p:nvPr/>
            </p:nvSpPr>
            <p:spPr>
              <a:xfrm>
                <a:off x="82720" y="0"/>
                <a:ext cx="165441" cy="165229"/>
              </a:xfrm>
              <a:prstGeom prst="ellipse">
                <a:avLst/>
              </a:prstGeom>
              <a:solidFill>
                <a:schemeClr val="accent1"/>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9" name="Freeform: Shape 81"/>
              <p:cNvSpPr/>
              <p:nvPr/>
            </p:nvSpPr>
            <p:spPr>
              <a:xfrm>
                <a:off x="0" y="181521"/>
                <a:ext cx="333122" cy="684191"/>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660" y="0"/>
                    </a:cubicBezTo>
                    <a:cubicBezTo>
                      <a:pt x="9180" y="0"/>
                      <a:pt x="9180" y="0"/>
                      <a:pt x="9180" y="0"/>
                    </a:cubicBezTo>
                    <a:cubicBezTo>
                      <a:pt x="8640" y="0"/>
                      <a:pt x="8640" y="0"/>
                      <a:pt x="8640" y="0"/>
                    </a:cubicBezTo>
                    <a:cubicBezTo>
                      <a:pt x="6480" y="0"/>
                      <a:pt x="6480" y="0"/>
                      <a:pt x="6480" y="0"/>
                    </a:cubicBezTo>
                    <a:cubicBezTo>
                      <a:pt x="2700" y="0"/>
                      <a:pt x="0" y="1641"/>
                      <a:pt x="0" y="3281"/>
                    </a:cubicBezTo>
                    <a:cubicBezTo>
                      <a:pt x="0" y="3281"/>
                      <a:pt x="0" y="3281"/>
                      <a:pt x="0" y="3281"/>
                    </a:cubicBezTo>
                    <a:cubicBezTo>
                      <a:pt x="0" y="9570"/>
                      <a:pt x="0" y="9570"/>
                      <a:pt x="0" y="9570"/>
                    </a:cubicBezTo>
                    <a:cubicBezTo>
                      <a:pt x="0" y="10116"/>
                      <a:pt x="540" y="10663"/>
                      <a:pt x="2160" y="10663"/>
                    </a:cubicBezTo>
                    <a:cubicBezTo>
                      <a:pt x="324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900" y="10663"/>
                      <a:pt x="1998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chemeClr val="accent1"/>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0" name="Oval 82"/>
              <p:cNvSpPr/>
              <p:nvPr/>
            </p:nvSpPr>
            <p:spPr>
              <a:xfrm>
                <a:off x="523152" y="0"/>
                <a:ext cx="158735" cy="165229"/>
              </a:xfrm>
              <a:prstGeom prst="ellipse">
                <a:avLst/>
              </a:prstGeom>
              <a:solidFill>
                <a:schemeClr val="accent1"/>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1" name="Freeform: Shape 83"/>
              <p:cNvSpPr/>
              <p:nvPr/>
            </p:nvSpPr>
            <p:spPr>
              <a:xfrm>
                <a:off x="431491" y="181521"/>
                <a:ext cx="339827" cy="684191"/>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439" y="0"/>
                      <a:pt x="15278" y="0"/>
                    </a:cubicBezTo>
                    <a:cubicBezTo>
                      <a:pt x="8956" y="0"/>
                      <a:pt x="8956" y="0"/>
                      <a:pt x="8956" y="0"/>
                    </a:cubicBezTo>
                    <a:cubicBezTo>
                      <a:pt x="8956" y="0"/>
                      <a:pt x="8956" y="0"/>
                      <a:pt x="8956" y="0"/>
                    </a:cubicBezTo>
                    <a:cubicBezTo>
                      <a:pt x="6322" y="0"/>
                      <a:pt x="6322" y="0"/>
                      <a:pt x="6322" y="0"/>
                    </a:cubicBezTo>
                    <a:cubicBezTo>
                      <a:pt x="2634" y="0"/>
                      <a:pt x="0" y="1641"/>
                      <a:pt x="0" y="3281"/>
                    </a:cubicBezTo>
                    <a:cubicBezTo>
                      <a:pt x="0" y="3281"/>
                      <a:pt x="0" y="3281"/>
                      <a:pt x="0" y="3281"/>
                    </a:cubicBezTo>
                    <a:cubicBezTo>
                      <a:pt x="0" y="9570"/>
                      <a:pt x="0" y="9570"/>
                      <a:pt x="0" y="9570"/>
                    </a:cubicBezTo>
                    <a:cubicBezTo>
                      <a:pt x="0" y="10116"/>
                      <a:pt x="1054" y="10663"/>
                      <a:pt x="2107" y="10663"/>
                    </a:cubicBezTo>
                    <a:cubicBezTo>
                      <a:pt x="3161" y="10663"/>
                      <a:pt x="4215" y="10116"/>
                      <a:pt x="4215" y="9570"/>
                    </a:cubicBezTo>
                    <a:cubicBezTo>
                      <a:pt x="4215" y="5742"/>
                      <a:pt x="4215" y="5742"/>
                      <a:pt x="4215" y="5742"/>
                    </a:cubicBezTo>
                    <a:cubicBezTo>
                      <a:pt x="4215" y="3828"/>
                      <a:pt x="4215" y="3828"/>
                      <a:pt x="4215" y="3828"/>
                    </a:cubicBezTo>
                    <a:cubicBezTo>
                      <a:pt x="4741" y="3828"/>
                      <a:pt x="4741" y="3828"/>
                      <a:pt x="4741" y="3828"/>
                    </a:cubicBezTo>
                    <a:cubicBezTo>
                      <a:pt x="4741" y="6015"/>
                      <a:pt x="4741" y="6015"/>
                      <a:pt x="4741" y="6015"/>
                    </a:cubicBezTo>
                    <a:cubicBezTo>
                      <a:pt x="4741" y="10116"/>
                      <a:pt x="4741" y="10116"/>
                      <a:pt x="4741" y="10116"/>
                    </a:cubicBezTo>
                    <a:cubicBezTo>
                      <a:pt x="4741" y="10663"/>
                      <a:pt x="4741" y="10663"/>
                      <a:pt x="4741" y="10663"/>
                    </a:cubicBezTo>
                    <a:cubicBezTo>
                      <a:pt x="4741" y="20233"/>
                      <a:pt x="4741" y="20233"/>
                      <a:pt x="4741" y="20233"/>
                    </a:cubicBezTo>
                    <a:cubicBezTo>
                      <a:pt x="4741" y="21053"/>
                      <a:pt x="6322" y="21600"/>
                      <a:pt x="7376" y="21600"/>
                    </a:cubicBezTo>
                    <a:cubicBezTo>
                      <a:pt x="8956" y="21600"/>
                      <a:pt x="10010" y="21053"/>
                      <a:pt x="10010" y="20233"/>
                    </a:cubicBezTo>
                    <a:cubicBezTo>
                      <a:pt x="10010" y="10663"/>
                      <a:pt x="10010" y="10663"/>
                      <a:pt x="10010" y="10663"/>
                    </a:cubicBezTo>
                    <a:cubicBezTo>
                      <a:pt x="11063" y="10663"/>
                      <a:pt x="11063" y="10663"/>
                      <a:pt x="11063" y="10663"/>
                    </a:cubicBezTo>
                    <a:cubicBezTo>
                      <a:pt x="11063" y="20233"/>
                      <a:pt x="11063" y="20233"/>
                      <a:pt x="11063" y="20233"/>
                    </a:cubicBezTo>
                    <a:cubicBezTo>
                      <a:pt x="11063" y="21053"/>
                      <a:pt x="12644" y="21600"/>
                      <a:pt x="13698" y="21600"/>
                    </a:cubicBezTo>
                    <a:cubicBezTo>
                      <a:pt x="15278" y="21600"/>
                      <a:pt x="16332" y="21053"/>
                      <a:pt x="16332" y="20233"/>
                    </a:cubicBezTo>
                    <a:cubicBezTo>
                      <a:pt x="16332" y="10663"/>
                      <a:pt x="16332" y="10663"/>
                      <a:pt x="16332" y="10663"/>
                    </a:cubicBezTo>
                    <a:cubicBezTo>
                      <a:pt x="16332" y="10116"/>
                      <a:pt x="16332" y="10116"/>
                      <a:pt x="16332" y="10116"/>
                    </a:cubicBezTo>
                    <a:cubicBezTo>
                      <a:pt x="16332" y="6015"/>
                      <a:pt x="16332" y="6015"/>
                      <a:pt x="16332" y="6015"/>
                    </a:cubicBezTo>
                    <a:cubicBezTo>
                      <a:pt x="16332" y="3828"/>
                      <a:pt x="16332" y="3828"/>
                      <a:pt x="16332"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chemeClr val="accent1"/>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2" name="Oval 84"/>
              <p:cNvSpPr/>
              <p:nvPr/>
            </p:nvSpPr>
            <p:spPr>
              <a:xfrm>
                <a:off x="954645" y="0"/>
                <a:ext cx="158736" cy="165229"/>
              </a:xfrm>
              <a:prstGeom prst="ellipse">
                <a:avLst/>
              </a:prstGeom>
              <a:solidFill>
                <a:schemeClr val="accent1"/>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3" name="Freeform: Shape 85"/>
              <p:cNvSpPr/>
              <p:nvPr/>
            </p:nvSpPr>
            <p:spPr>
              <a:xfrm>
                <a:off x="871927" y="181521"/>
                <a:ext cx="333122" cy="684191"/>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120" y="0"/>
                    </a:cubicBezTo>
                    <a:cubicBezTo>
                      <a:pt x="9180" y="0"/>
                      <a:pt x="9180" y="0"/>
                      <a:pt x="9180" y="0"/>
                    </a:cubicBezTo>
                    <a:cubicBezTo>
                      <a:pt x="8640" y="0"/>
                      <a:pt x="8640" y="0"/>
                      <a:pt x="8640" y="0"/>
                    </a:cubicBezTo>
                    <a:cubicBezTo>
                      <a:pt x="5940" y="0"/>
                      <a:pt x="5940" y="0"/>
                      <a:pt x="5940" y="0"/>
                    </a:cubicBezTo>
                    <a:cubicBezTo>
                      <a:pt x="2700" y="0"/>
                      <a:pt x="0" y="1641"/>
                      <a:pt x="0" y="3281"/>
                    </a:cubicBezTo>
                    <a:cubicBezTo>
                      <a:pt x="0" y="3281"/>
                      <a:pt x="0" y="3281"/>
                      <a:pt x="0" y="3281"/>
                    </a:cubicBezTo>
                    <a:cubicBezTo>
                      <a:pt x="0" y="9570"/>
                      <a:pt x="0" y="9570"/>
                      <a:pt x="0" y="9570"/>
                    </a:cubicBezTo>
                    <a:cubicBezTo>
                      <a:pt x="0" y="10116"/>
                      <a:pt x="540" y="10663"/>
                      <a:pt x="1620" y="10663"/>
                    </a:cubicBezTo>
                    <a:cubicBezTo>
                      <a:pt x="270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360" y="10663"/>
                      <a:pt x="19440" y="10663"/>
                    </a:cubicBezTo>
                    <a:cubicBezTo>
                      <a:pt x="20520" y="10663"/>
                      <a:pt x="21600" y="10116"/>
                      <a:pt x="21600" y="9570"/>
                    </a:cubicBezTo>
                    <a:cubicBezTo>
                      <a:pt x="21600" y="3281"/>
                      <a:pt x="21600" y="3281"/>
                      <a:pt x="21600" y="3281"/>
                    </a:cubicBezTo>
                    <a:cubicBezTo>
                      <a:pt x="21600" y="3281"/>
                      <a:pt x="21600" y="3281"/>
                      <a:pt x="21600" y="3281"/>
                    </a:cubicBezTo>
                    <a:close/>
                  </a:path>
                </a:pathLst>
              </a:custGeom>
              <a:solidFill>
                <a:schemeClr val="accent1"/>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4" name="Oval 86"/>
              <p:cNvSpPr/>
              <p:nvPr/>
            </p:nvSpPr>
            <p:spPr>
              <a:xfrm>
                <a:off x="1395078" y="0"/>
                <a:ext cx="158736" cy="165229"/>
              </a:xfrm>
              <a:prstGeom prst="ellipse">
                <a:avLst/>
              </a:prstGeom>
              <a:solidFill>
                <a:schemeClr val="accent1"/>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5" name="Freeform: Shape 87"/>
              <p:cNvSpPr/>
              <p:nvPr/>
            </p:nvSpPr>
            <p:spPr>
              <a:xfrm>
                <a:off x="1303417" y="181521"/>
                <a:ext cx="333122" cy="684191"/>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660" y="0"/>
                    </a:cubicBezTo>
                    <a:cubicBezTo>
                      <a:pt x="9180" y="0"/>
                      <a:pt x="9180" y="0"/>
                      <a:pt x="9180" y="0"/>
                    </a:cubicBezTo>
                    <a:cubicBezTo>
                      <a:pt x="8640" y="0"/>
                      <a:pt x="8640" y="0"/>
                      <a:pt x="8640" y="0"/>
                    </a:cubicBezTo>
                    <a:cubicBezTo>
                      <a:pt x="6480" y="0"/>
                      <a:pt x="6480" y="0"/>
                      <a:pt x="6480" y="0"/>
                    </a:cubicBezTo>
                    <a:cubicBezTo>
                      <a:pt x="2700" y="0"/>
                      <a:pt x="0" y="1641"/>
                      <a:pt x="0" y="3281"/>
                    </a:cubicBezTo>
                    <a:cubicBezTo>
                      <a:pt x="0" y="3281"/>
                      <a:pt x="0" y="3281"/>
                      <a:pt x="0" y="3281"/>
                    </a:cubicBezTo>
                    <a:cubicBezTo>
                      <a:pt x="0" y="9570"/>
                      <a:pt x="0" y="9570"/>
                      <a:pt x="0" y="9570"/>
                    </a:cubicBezTo>
                    <a:cubicBezTo>
                      <a:pt x="0" y="10116"/>
                      <a:pt x="1080" y="10663"/>
                      <a:pt x="2160" y="10663"/>
                    </a:cubicBezTo>
                    <a:cubicBezTo>
                      <a:pt x="324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900" y="10663"/>
                      <a:pt x="1998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chemeClr val="accent1"/>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grpSp>
      </p:grpSp>
      <p:grpSp>
        <p:nvGrpSpPr>
          <p:cNvPr id="107" name="组合 106"/>
          <p:cNvGrpSpPr/>
          <p:nvPr/>
        </p:nvGrpSpPr>
        <p:grpSpPr>
          <a:xfrm>
            <a:off x="4709185" y="1776425"/>
            <a:ext cx="2719665" cy="3778108"/>
            <a:chOff x="3531888" y="1332318"/>
            <a:chExt cx="2039749" cy="2833581"/>
          </a:xfrm>
        </p:grpSpPr>
        <p:sp>
          <p:nvSpPr>
            <p:cNvPr id="6" name="Rectangle 3"/>
            <p:cNvSpPr/>
            <p:nvPr/>
          </p:nvSpPr>
          <p:spPr>
            <a:xfrm>
              <a:off x="3916890" y="3624835"/>
              <a:ext cx="1404728" cy="541064"/>
            </a:xfrm>
            <a:prstGeom prst="rect">
              <a:avLst/>
            </a:prstGeom>
            <a:noFill/>
            <a:ln cap="flat" w="12700">
              <a:noFill/>
              <a:miter lim="400000"/>
            </a:ln>
            <a:effectLst/>
            <a:extLst>
              <a:ext uri="{C572A759-6A51-4108-AA02-DFA0A04FC94B}">
                <ma14:wrappingTextBoxFlag xmlns:lc="http://schemas.openxmlformats.org/drawingml/2006/lockedCanvas" xmlns:ma14="http://schemas.microsoft.com/office/mac/drawingml/2011/main" val="1"/>
              </a:ext>
            </a:extLst>
          </p:spPr>
          <p:txBody>
            <a:bodyPr anchor="t" bIns="33867" lIns="33867" rIns="33867" tIns="33867" wrap="square">
              <a:normAutofit fontScale="92500" lnSpcReduction="10000"/>
            </a:bodyPr>
            <a:lstStyle/>
            <a:p>
              <a:pPr>
                <a:lnSpc>
                  <a:spcPct val="120000"/>
                </a:lnSpc>
              </a:pPr>
              <a:r>
                <a:rPr altLang="en-US" lang="zh-CN" sz="1333">
                  <a:solidFill>
                    <a:schemeClr val="tx1">
                      <a:lumMod val="65000"/>
                      <a:lumOff val="35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sp>
          <p:nvSpPr>
            <p:cNvPr id="10" name="Freeform: Shape 9"/>
            <p:cNvSpPr/>
            <p:nvPr/>
          </p:nvSpPr>
          <p:spPr>
            <a:xfrm>
              <a:off x="3531888" y="1332318"/>
              <a:ext cx="2039749" cy="1441880"/>
            </a:xfrm>
            <a:custGeom>
              <a:cxnLst>
                <a:cxn ang="0">
                  <a:pos x="wd2" y="hd2"/>
                </a:cxn>
                <a:cxn ang="5400000">
                  <a:pos x="wd2" y="hd2"/>
                </a:cxn>
                <a:cxn ang="10800000">
                  <a:pos x="wd2" y="hd2"/>
                </a:cxn>
                <a:cxn ang="16200000">
                  <a:pos x="wd2" y="hd2"/>
                </a:cxn>
              </a:cxnLst>
              <a:rect b="b" l="0" r="r" t="0"/>
              <a:pathLst>
                <a:path extrusionOk="0" h="21600" w="21600">
                  <a:moveTo>
                    <a:pt x="3041" y="17933"/>
                  </a:moveTo>
                  <a:cubicBezTo>
                    <a:pt x="3336" y="17612"/>
                    <a:pt x="3629" y="17261"/>
                    <a:pt x="3921" y="16880"/>
                  </a:cubicBezTo>
                  <a:cubicBezTo>
                    <a:pt x="4088" y="16662"/>
                    <a:pt x="4238" y="16446"/>
                    <a:pt x="4372" y="16232"/>
                  </a:cubicBezTo>
                  <a:lnTo>
                    <a:pt x="4372" y="18605"/>
                  </a:lnTo>
                  <a:lnTo>
                    <a:pt x="2410" y="18605"/>
                  </a:lnTo>
                  <a:cubicBezTo>
                    <a:pt x="2534" y="18478"/>
                    <a:pt x="2745" y="18253"/>
                    <a:pt x="3041" y="17933"/>
                  </a:cubicBezTo>
                  <a:close/>
                  <a:moveTo>
                    <a:pt x="20005" y="0"/>
                  </a:moveTo>
                  <a:lnTo>
                    <a:pt x="5967" y="0"/>
                  </a:lnTo>
                  <a:cubicBezTo>
                    <a:pt x="5087" y="0"/>
                    <a:pt x="4372" y="1160"/>
                    <a:pt x="4372" y="2591"/>
                  </a:cubicBezTo>
                  <a:lnTo>
                    <a:pt x="4372" y="10788"/>
                  </a:lnTo>
                  <a:cubicBezTo>
                    <a:pt x="3916" y="10397"/>
                    <a:pt x="3304" y="10201"/>
                    <a:pt x="2534" y="10201"/>
                  </a:cubicBezTo>
                  <a:cubicBezTo>
                    <a:pt x="2088" y="10201"/>
                    <a:pt x="1642" y="10271"/>
                    <a:pt x="1197" y="10412"/>
                  </a:cubicBezTo>
                  <a:cubicBezTo>
                    <a:pt x="753" y="10554"/>
                    <a:pt x="416" y="10694"/>
                    <a:pt x="188" y="10835"/>
                  </a:cubicBezTo>
                  <a:lnTo>
                    <a:pt x="188" y="13091"/>
                  </a:lnTo>
                  <a:lnTo>
                    <a:pt x="343" y="13091"/>
                  </a:lnTo>
                  <a:cubicBezTo>
                    <a:pt x="622" y="12823"/>
                    <a:pt x="924" y="12603"/>
                    <a:pt x="1250" y="12429"/>
                  </a:cubicBezTo>
                  <a:cubicBezTo>
                    <a:pt x="1576" y="12257"/>
                    <a:pt x="1887" y="12170"/>
                    <a:pt x="2182" y="12170"/>
                  </a:cubicBezTo>
                  <a:cubicBezTo>
                    <a:pt x="2578" y="12170"/>
                    <a:pt x="2880" y="12298"/>
                    <a:pt x="3090" y="12550"/>
                  </a:cubicBezTo>
                  <a:cubicBezTo>
                    <a:pt x="3301" y="12802"/>
                    <a:pt x="3407" y="13159"/>
                    <a:pt x="3407" y="13622"/>
                  </a:cubicBezTo>
                  <a:cubicBezTo>
                    <a:pt x="3407" y="14008"/>
                    <a:pt x="3325" y="14400"/>
                    <a:pt x="3160" y="14795"/>
                  </a:cubicBezTo>
                  <a:cubicBezTo>
                    <a:pt x="2997" y="15189"/>
                    <a:pt x="2720" y="15654"/>
                    <a:pt x="2332" y="16186"/>
                  </a:cubicBezTo>
                  <a:cubicBezTo>
                    <a:pt x="2072" y="16545"/>
                    <a:pt x="1725" y="16971"/>
                    <a:pt x="1294" y="17467"/>
                  </a:cubicBezTo>
                  <a:cubicBezTo>
                    <a:pt x="862" y="17961"/>
                    <a:pt x="431" y="18430"/>
                    <a:pt x="0" y="18871"/>
                  </a:cubicBezTo>
                  <a:lnTo>
                    <a:pt x="0" y="20548"/>
                  </a:lnTo>
                  <a:lnTo>
                    <a:pt x="4684" y="20548"/>
                  </a:lnTo>
                  <a:cubicBezTo>
                    <a:pt x="4975" y="21186"/>
                    <a:pt x="5441" y="21600"/>
                    <a:pt x="5967" y="21600"/>
                  </a:cubicBezTo>
                  <a:lnTo>
                    <a:pt x="20005" y="21600"/>
                  </a:lnTo>
                  <a:cubicBezTo>
                    <a:pt x="20886" y="21600"/>
                    <a:pt x="21600" y="20440"/>
                    <a:pt x="21600" y="19008"/>
                  </a:cubicBezTo>
                  <a:lnTo>
                    <a:pt x="21600" y="2591"/>
                  </a:lnTo>
                  <a:cubicBezTo>
                    <a:pt x="21600" y="1160"/>
                    <a:pt x="20886" y="0"/>
                    <a:pt x="20005" y="0"/>
                  </a:cubicBezTo>
                  <a:close/>
                </a:path>
              </a:pathLst>
            </a:custGeom>
            <a:solidFill>
              <a:schemeClr val="accent2"/>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1" name="Rectangle 10"/>
            <p:cNvSpPr/>
            <p:nvPr/>
          </p:nvSpPr>
          <p:spPr>
            <a:xfrm>
              <a:off x="4199980" y="1556380"/>
              <a:ext cx="1124309" cy="374083"/>
            </a:xfrm>
            <a:prstGeom prst="rect">
              <a:avLst/>
            </a:prstGeom>
            <a:noFill/>
            <a:ln cap="flat" w="12700">
              <a:noFill/>
              <a:miter lim="400000"/>
            </a:ln>
            <a:effectLst/>
            <a:extLst>
              <a:ext uri="{C572A759-6A51-4108-AA02-DFA0A04FC94B}">
                <ma14:wrappingTextBoxFlag xmlns:lc="http://schemas.openxmlformats.org/drawingml/2006/lockedCanvas" xmlns:ma14="http://schemas.microsoft.com/office/mac/drawingml/2011/main" val="1"/>
              </a:ext>
            </a:extLst>
          </p:spPr>
          <p:txBody>
            <a:bodyPr anchor="ctr" bIns="33867" lIns="33867" rIns="33867" tIns="33867" wrap="none">
              <a:normAutofit/>
            </a:bodyPr>
            <a:lstStyle/>
            <a:p>
              <a:pPr algn="ctr"/>
              <a:r>
                <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sp>
          <p:nvSpPr>
            <p:cNvPr id="12" name="Rectangle 11"/>
            <p:cNvSpPr/>
            <p:nvPr/>
          </p:nvSpPr>
          <p:spPr>
            <a:xfrm>
              <a:off x="4054843" y="2011784"/>
              <a:ext cx="1404729" cy="541064"/>
            </a:xfrm>
            <a:prstGeom prst="rect">
              <a:avLst/>
            </a:prstGeom>
            <a:noFill/>
            <a:ln cap="flat" w="12700">
              <a:noFill/>
              <a:miter lim="400000"/>
            </a:ln>
            <a:effectLst/>
            <a:extLst>
              <a:ext uri="{C572A759-6A51-4108-AA02-DFA0A04FC94B}">
                <ma14:wrappingTextBoxFlag xmlns:lc="http://schemas.openxmlformats.org/drawingml/2006/lockedCanvas" xmlns:ma14="http://schemas.microsoft.com/office/mac/drawingml/2011/main" val="1"/>
              </a:ext>
            </a:extLst>
          </p:spPr>
          <p:txBody>
            <a:bodyPr anchor="t" bIns="33867" lIns="33867" rIns="33867" tIns="33867" wrap="square">
              <a:normAutofit fontScale="92500" lnSpcReduction="10000"/>
            </a:bodyPr>
            <a:lstStyle/>
            <a:p>
              <a:pPr algn="ctr">
                <a:lnSpc>
                  <a:spcPct val="120000"/>
                </a:lnSpc>
              </a:pPr>
              <a:r>
                <a:rPr altLang="en-US"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grpSp>
          <p:nvGrpSpPr>
            <p:cNvPr id="17" name="Group 37"/>
            <p:cNvGrpSpPr/>
            <p:nvPr/>
          </p:nvGrpSpPr>
          <p:grpSpPr>
            <a:xfrm>
              <a:off x="3952363" y="3036767"/>
              <a:ext cx="1594622" cy="324644"/>
              <a:chOff x="5269818" y="4049023"/>
              <a:chExt cx="2126163" cy="432858"/>
            </a:xfrm>
          </p:grpSpPr>
          <p:sp>
            <p:nvSpPr>
              <p:cNvPr id="66" name="Oval 38"/>
              <p:cNvSpPr/>
              <p:nvPr/>
            </p:nvSpPr>
            <p:spPr>
              <a:xfrm>
                <a:off x="5311178" y="4049023"/>
                <a:ext cx="82721"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67" name="Freeform: Shape 39"/>
              <p:cNvSpPr/>
              <p:nvPr/>
            </p:nvSpPr>
            <p:spPr>
              <a:xfrm>
                <a:off x="5269818" y="4139785"/>
                <a:ext cx="166562"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660" y="0"/>
                    </a:cubicBezTo>
                    <a:cubicBezTo>
                      <a:pt x="9180" y="0"/>
                      <a:pt x="9180" y="0"/>
                      <a:pt x="9180" y="0"/>
                    </a:cubicBezTo>
                    <a:cubicBezTo>
                      <a:pt x="8640" y="0"/>
                      <a:pt x="8640" y="0"/>
                      <a:pt x="8640" y="0"/>
                    </a:cubicBezTo>
                    <a:cubicBezTo>
                      <a:pt x="6480" y="0"/>
                      <a:pt x="6480" y="0"/>
                      <a:pt x="6480" y="0"/>
                    </a:cubicBezTo>
                    <a:cubicBezTo>
                      <a:pt x="2700" y="0"/>
                      <a:pt x="0" y="1641"/>
                      <a:pt x="0" y="3281"/>
                    </a:cubicBezTo>
                    <a:cubicBezTo>
                      <a:pt x="0" y="3281"/>
                      <a:pt x="0" y="3281"/>
                      <a:pt x="0" y="3281"/>
                    </a:cubicBezTo>
                    <a:cubicBezTo>
                      <a:pt x="0" y="9570"/>
                      <a:pt x="0" y="9570"/>
                      <a:pt x="0" y="9570"/>
                    </a:cubicBezTo>
                    <a:cubicBezTo>
                      <a:pt x="0" y="10116"/>
                      <a:pt x="540" y="10663"/>
                      <a:pt x="2160" y="10663"/>
                    </a:cubicBezTo>
                    <a:cubicBezTo>
                      <a:pt x="324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900" y="10663"/>
                      <a:pt x="1998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68" name="Oval 40"/>
              <p:cNvSpPr/>
              <p:nvPr/>
            </p:nvSpPr>
            <p:spPr>
              <a:xfrm>
                <a:off x="5531394"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69" name="Freeform: Shape 41"/>
              <p:cNvSpPr/>
              <p:nvPr/>
            </p:nvSpPr>
            <p:spPr>
              <a:xfrm>
                <a:off x="5485564" y="4139785"/>
                <a:ext cx="169914"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439" y="0"/>
                      <a:pt x="15278" y="0"/>
                    </a:cubicBezTo>
                    <a:cubicBezTo>
                      <a:pt x="8956" y="0"/>
                      <a:pt x="8956" y="0"/>
                      <a:pt x="8956" y="0"/>
                    </a:cubicBezTo>
                    <a:cubicBezTo>
                      <a:pt x="8956" y="0"/>
                      <a:pt x="8956" y="0"/>
                      <a:pt x="8956" y="0"/>
                    </a:cubicBezTo>
                    <a:cubicBezTo>
                      <a:pt x="6322" y="0"/>
                      <a:pt x="6322" y="0"/>
                      <a:pt x="6322" y="0"/>
                    </a:cubicBezTo>
                    <a:cubicBezTo>
                      <a:pt x="2634" y="0"/>
                      <a:pt x="0" y="1641"/>
                      <a:pt x="0" y="3281"/>
                    </a:cubicBezTo>
                    <a:cubicBezTo>
                      <a:pt x="0" y="3281"/>
                      <a:pt x="0" y="3281"/>
                      <a:pt x="0" y="3281"/>
                    </a:cubicBezTo>
                    <a:cubicBezTo>
                      <a:pt x="0" y="9570"/>
                      <a:pt x="0" y="9570"/>
                      <a:pt x="0" y="9570"/>
                    </a:cubicBezTo>
                    <a:cubicBezTo>
                      <a:pt x="0" y="10116"/>
                      <a:pt x="1054" y="10663"/>
                      <a:pt x="2107" y="10663"/>
                    </a:cubicBezTo>
                    <a:cubicBezTo>
                      <a:pt x="3161" y="10663"/>
                      <a:pt x="4215" y="10116"/>
                      <a:pt x="4215" y="9570"/>
                    </a:cubicBezTo>
                    <a:cubicBezTo>
                      <a:pt x="4215" y="5742"/>
                      <a:pt x="4215" y="5742"/>
                      <a:pt x="4215" y="5742"/>
                    </a:cubicBezTo>
                    <a:cubicBezTo>
                      <a:pt x="4215" y="3828"/>
                      <a:pt x="4215" y="3828"/>
                      <a:pt x="4215" y="3828"/>
                    </a:cubicBezTo>
                    <a:cubicBezTo>
                      <a:pt x="4741" y="3828"/>
                      <a:pt x="4741" y="3828"/>
                      <a:pt x="4741" y="3828"/>
                    </a:cubicBezTo>
                    <a:cubicBezTo>
                      <a:pt x="4741" y="6015"/>
                      <a:pt x="4741" y="6015"/>
                      <a:pt x="4741" y="6015"/>
                    </a:cubicBezTo>
                    <a:cubicBezTo>
                      <a:pt x="4741" y="10116"/>
                      <a:pt x="4741" y="10116"/>
                      <a:pt x="4741" y="10116"/>
                    </a:cubicBezTo>
                    <a:cubicBezTo>
                      <a:pt x="4741" y="10663"/>
                      <a:pt x="4741" y="10663"/>
                      <a:pt x="4741" y="10663"/>
                    </a:cubicBezTo>
                    <a:cubicBezTo>
                      <a:pt x="4741" y="20233"/>
                      <a:pt x="4741" y="20233"/>
                      <a:pt x="4741" y="20233"/>
                    </a:cubicBezTo>
                    <a:cubicBezTo>
                      <a:pt x="4741" y="21053"/>
                      <a:pt x="6322" y="21600"/>
                      <a:pt x="7376" y="21600"/>
                    </a:cubicBezTo>
                    <a:cubicBezTo>
                      <a:pt x="8956" y="21600"/>
                      <a:pt x="10010" y="21053"/>
                      <a:pt x="10010" y="20233"/>
                    </a:cubicBezTo>
                    <a:cubicBezTo>
                      <a:pt x="10010" y="10663"/>
                      <a:pt x="10010" y="10663"/>
                      <a:pt x="10010" y="10663"/>
                    </a:cubicBezTo>
                    <a:cubicBezTo>
                      <a:pt x="11063" y="10663"/>
                      <a:pt x="11063" y="10663"/>
                      <a:pt x="11063" y="10663"/>
                    </a:cubicBezTo>
                    <a:cubicBezTo>
                      <a:pt x="11063" y="20233"/>
                      <a:pt x="11063" y="20233"/>
                      <a:pt x="11063" y="20233"/>
                    </a:cubicBezTo>
                    <a:cubicBezTo>
                      <a:pt x="11063" y="21053"/>
                      <a:pt x="12644" y="21600"/>
                      <a:pt x="13698" y="21600"/>
                    </a:cubicBezTo>
                    <a:cubicBezTo>
                      <a:pt x="15278" y="21600"/>
                      <a:pt x="16332" y="21053"/>
                      <a:pt x="16332" y="20233"/>
                    </a:cubicBezTo>
                    <a:cubicBezTo>
                      <a:pt x="16332" y="10663"/>
                      <a:pt x="16332" y="10663"/>
                      <a:pt x="16332" y="10663"/>
                    </a:cubicBezTo>
                    <a:cubicBezTo>
                      <a:pt x="16332" y="10116"/>
                      <a:pt x="16332" y="10116"/>
                      <a:pt x="16332" y="10116"/>
                    </a:cubicBezTo>
                    <a:cubicBezTo>
                      <a:pt x="16332" y="6015"/>
                      <a:pt x="16332" y="6015"/>
                      <a:pt x="16332" y="6015"/>
                    </a:cubicBezTo>
                    <a:cubicBezTo>
                      <a:pt x="16332" y="3828"/>
                      <a:pt x="16332" y="3828"/>
                      <a:pt x="16332"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70" name="Oval 42"/>
              <p:cNvSpPr/>
              <p:nvPr/>
            </p:nvSpPr>
            <p:spPr>
              <a:xfrm>
                <a:off x="5747141"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71" name="Freeform: Shape 43"/>
              <p:cNvSpPr/>
              <p:nvPr/>
            </p:nvSpPr>
            <p:spPr>
              <a:xfrm>
                <a:off x="5705782" y="4139785"/>
                <a:ext cx="166561"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120" y="0"/>
                    </a:cubicBezTo>
                    <a:cubicBezTo>
                      <a:pt x="9180" y="0"/>
                      <a:pt x="9180" y="0"/>
                      <a:pt x="9180" y="0"/>
                    </a:cubicBezTo>
                    <a:cubicBezTo>
                      <a:pt x="8640" y="0"/>
                      <a:pt x="8640" y="0"/>
                      <a:pt x="8640" y="0"/>
                    </a:cubicBezTo>
                    <a:cubicBezTo>
                      <a:pt x="5940" y="0"/>
                      <a:pt x="5940" y="0"/>
                      <a:pt x="5940" y="0"/>
                    </a:cubicBezTo>
                    <a:cubicBezTo>
                      <a:pt x="2700" y="0"/>
                      <a:pt x="0" y="1641"/>
                      <a:pt x="0" y="3281"/>
                    </a:cubicBezTo>
                    <a:cubicBezTo>
                      <a:pt x="0" y="3281"/>
                      <a:pt x="0" y="3281"/>
                      <a:pt x="0" y="3281"/>
                    </a:cubicBezTo>
                    <a:cubicBezTo>
                      <a:pt x="0" y="9570"/>
                      <a:pt x="0" y="9570"/>
                      <a:pt x="0" y="9570"/>
                    </a:cubicBezTo>
                    <a:cubicBezTo>
                      <a:pt x="0" y="10116"/>
                      <a:pt x="540" y="10663"/>
                      <a:pt x="1620" y="10663"/>
                    </a:cubicBezTo>
                    <a:cubicBezTo>
                      <a:pt x="270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360" y="10663"/>
                      <a:pt x="19440" y="10663"/>
                    </a:cubicBezTo>
                    <a:cubicBezTo>
                      <a:pt x="20520"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72" name="Oval 44"/>
              <p:cNvSpPr/>
              <p:nvPr/>
            </p:nvSpPr>
            <p:spPr>
              <a:xfrm>
                <a:off x="5967358"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73" name="Freeform: Shape 45"/>
              <p:cNvSpPr/>
              <p:nvPr/>
            </p:nvSpPr>
            <p:spPr>
              <a:xfrm>
                <a:off x="5921527" y="4139785"/>
                <a:ext cx="166561"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660" y="0"/>
                    </a:cubicBezTo>
                    <a:cubicBezTo>
                      <a:pt x="9180" y="0"/>
                      <a:pt x="9180" y="0"/>
                      <a:pt x="9180" y="0"/>
                    </a:cubicBezTo>
                    <a:cubicBezTo>
                      <a:pt x="8640" y="0"/>
                      <a:pt x="8640" y="0"/>
                      <a:pt x="8640" y="0"/>
                    </a:cubicBezTo>
                    <a:cubicBezTo>
                      <a:pt x="6480" y="0"/>
                      <a:pt x="6480" y="0"/>
                      <a:pt x="6480" y="0"/>
                    </a:cubicBezTo>
                    <a:cubicBezTo>
                      <a:pt x="2700" y="0"/>
                      <a:pt x="0" y="1641"/>
                      <a:pt x="0" y="3281"/>
                    </a:cubicBezTo>
                    <a:cubicBezTo>
                      <a:pt x="0" y="3281"/>
                      <a:pt x="0" y="3281"/>
                      <a:pt x="0" y="3281"/>
                    </a:cubicBezTo>
                    <a:cubicBezTo>
                      <a:pt x="0" y="9570"/>
                      <a:pt x="0" y="9570"/>
                      <a:pt x="0" y="9570"/>
                    </a:cubicBezTo>
                    <a:cubicBezTo>
                      <a:pt x="0" y="10116"/>
                      <a:pt x="1080" y="10663"/>
                      <a:pt x="2160" y="10663"/>
                    </a:cubicBezTo>
                    <a:cubicBezTo>
                      <a:pt x="324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900" y="10663"/>
                      <a:pt x="1998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74" name="Oval 46"/>
              <p:cNvSpPr/>
              <p:nvPr/>
            </p:nvSpPr>
            <p:spPr>
              <a:xfrm>
                <a:off x="6183104"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75" name="Freeform: Shape 47"/>
              <p:cNvSpPr/>
              <p:nvPr/>
            </p:nvSpPr>
            <p:spPr>
              <a:xfrm>
                <a:off x="6137272" y="4139785"/>
                <a:ext cx="171033"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66" y="0"/>
                      <a:pt x="15278" y="0"/>
                    </a:cubicBezTo>
                    <a:cubicBezTo>
                      <a:pt x="8956" y="0"/>
                      <a:pt x="8956" y="0"/>
                      <a:pt x="8956" y="0"/>
                    </a:cubicBezTo>
                    <a:cubicBezTo>
                      <a:pt x="8956" y="0"/>
                      <a:pt x="8956" y="0"/>
                      <a:pt x="8956" y="0"/>
                    </a:cubicBezTo>
                    <a:cubicBezTo>
                      <a:pt x="6322" y="0"/>
                      <a:pt x="6322" y="0"/>
                      <a:pt x="6322" y="0"/>
                    </a:cubicBezTo>
                    <a:cubicBezTo>
                      <a:pt x="3161" y="0"/>
                      <a:pt x="0" y="1641"/>
                      <a:pt x="0" y="3281"/>
                    </a:cubicBezTo>
                    <a:cubicBezTo>
                      <a:pt x="0" y="3281"/>
                      <a:pt x="0" y="3281"/>
                      <a:pt x="0" y="3281"/>
                    </a:cubicBezTo>
                    <a:cubicBezTo>
                      <a:pt x="0" y="9570"/>
                      <a:pt x="0" y="9570"/>
                      <a:pt x="0" y="9570"/>
                    </a:cubicBezTo>
                    <a:cubicBezTo>
                      <a:pt x="0" y="10116"/>
                      <a:pt x="1054" y="10663"/>
                      <a:pt x="2107" y="10663"/>
                    </a:cubicBezTo>
                    <a:cubicBezTo>
                      <a:pt x="3161" y="10663"/>
                      <a:pt x="4215" y="10116"/>
                      <a:pt x="4215" y="9570"/>
                    </a:cubicBezTo>
                    <a:cubicBezTo>
                      <a:pt x="4215" y="5742"/>
                      <a:pt x="4215" y="5742"/>
                      <a:pt x="4215" y="5742"/>
                    </a:cubicBezTo>
                    <a:cubicBezTo>
                      <a:pt x="4215" y="3828"/>
                      <a:pt x="4215" y="3828"/>
                      <a:pt x="4215" y="3828"/>
                    </a:cubicBezTo>
                    <a:cubicBezTo>
                      <a:pt x="5268" y="3828"/>
                      <a:pt x="5268" y="3828"/>
                      <a:pt x="5268" y="3828"/>
                    </a:cubicBezTo>
                    <a:cubicBezTo>
                      <a:pt x="5268" y="6015"/>
                      <a:pt x="5268" y="6015"/>
                      <a:pt x="5268" y="6015"/>
                    </a:cubicBezTo>
                    <a:cubicBezTo>
                      <a:pt x="5268" y="10116"/>
                      <a:pt x="5268" y="10116"/>
                      <a:pt x="5268" y="10116"/>
                    </a:cubicBezTo>
                    <a:cubicBezTo>
                      <a:pt x="5268" y="10663"/>
                      <a:pt x="5268" y="10663"/>
                      <a:pt x="5268" y="10663"/>
                    </a:cubicBezTo>
                    <a:cubicBezTo>
                      <a:pt x="5268" y="20233"/>
                      <a:pt x="5268" y="20233"/>
                      <a:pt x="5268" y="20233"/>
                    </a:cubicBezTo>
                    <a:cubicBezTo>
                      <a:pt x="5268" y="21053"/>
                      <a:pt x="6322" y="21600"/>
                      <a:pt x="7902" y="21600"/>
                    </a:cubicBezTo>
                    <a:cubicBezTo>
                      <a:pt x="8956" y="21600"/>
                      <a:pt x="10537" y="21053"/>
                      <a:pt x="10537" y="20233"/>
                    </a:cubicBezTo>
                    <a:cubicBezTo>
                      <a:pt x="10537" y="10663"/>
                      <a:pt x="10537" y="10663"/>
                      <a:pt x="10537" y="10663"/>
                    </a:cubicBezTo>
                    <a:cubicBezTo>
                      <a:pt x="11590" y="10663"/>
                      <a:pt x="11590" y="10663"/>
                      <a:pt x="11590" y="10663"/>
                    </a:cubicBezTo>
                    <a:cubicBezTo>
                      <a:pt x="11590" y="20233"/>
                      <a:pt x="11590" y="20233"/>
                      <a:pt x="11590" y="20233"/>
                    </a:cubicBezTo>
                    <a:cubicBezTo>
                      <a:pt x="11590" y="21053"/>
                      <a:pt x="12644" y="21600"/>
                      <a:pt x="14224" y="21600"/>
                    </a:cubicBezTo>
                    <a:cubicBezTo>
                      <a:pt x="15278" y="21600"/>
                      <a:pt x="16859" y="21053"/>
                      <a:pt x="16859" y="20233"/>
                    </a:cubicBezTo>
                    <a:cubicBezTo>
                      <a:pt x="16859" y="10663"/>
                      <a:pt x="16859" y="10663"/>
                      <a:pt x="16859" y="10663"/>
                    </a:cubicBezTo>
                    <a:cubicBezTo>
                      <a:pt x="16859" y="10116"/>
                      <a:pt x="16859" y="10116"/>
                      <a:pt x="16859" y="10116"/>
                    </a:cubicBezTo>
                    <a:cubicBezTo>
                      <a:pt x="16859" y="6015"/>
                      <a:pt x="16859" y="6015"/>
                      <a:pt x="16859" y="6015"/>
                    </a:cubicBezTo>
                    <a:cubicBezTo>
                      <a:pt x="16859" y="3828"/>
                      <a:pt x="16859" y="3828"/>
                      <a:pt x="16859"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76" name="Oval 48"/>
              <p:cNvSpPr/>
              <p:nvPr/>
            </p:nvSpPr>
            <p:spPr>
              <a:xfrm>
                <a:off x="6398850" y="4049023"/>
                <a:ext cx="83839"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77" name="Freeform: Shape 49"/>
              <p:cNvSpPr/>
              <p:nvPr/>
            </p:nvSpPr>
            <p:spPr>
              <a:xfrm>
                <a:off x="6357492" y="4139785"/>
                <a:ext cx="166562"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120" y="0"/>
                    </a:cubicBezTo>
                    <a:cubicBezTo>
                      <a:pt x="9180" y="0"/>
                      <a:pt x="9180" y="0"/>
                      <a:pt x="9180" y="0"/>
                    </a:cubicBezTo>
                    <a:cubicBezTo>
                      <a:pt x="8640" y="0"/>
                      <a:pt x="8640" y="0"/>
                      <a:pt x="8640" y="0"/>
                    </a:cubicBezTo>
                    <a:cubicBezTo>
                      <a:pt x="5940" y="0"/>
                      <a:pt x="5940" y="0"/>
                      <a:pt x="5940" y="0"/>
                    </a:cubicBezTo>
                    <a:cubicBezTo>
                      <a:pt x="2700" y="0"/>
                      <a:pt x="0" y="1641"/>
                      <a:pt x="0" y="3281"/>
                    </a:cubicBezTo>
                    <a:cubicBezTo>
                      <a:pt x="0" y="3281"/>
                      <a:pt x="0" y="3281"/>
                      <a:pt x="0" y="3281"/>
                    </a:cubicBezTo>
                    <a:cubicBezTo>
                      <a:pt x="0" y="9570"/>
                      <a:pt x="0" y="9570"/>
                      <a:pt x="0" y="9570"/>
                    </a:cubicBezTo>
                    <a:cubicBezTo>
                      <a:pt x="0" y="10116"/>
                      <a:pt x="540" y="10663"/>
                      <a:pt x="1620" y="10663"/>
                    </a:cubicBezTo>
                    <a:cubicBezTo>
                      <a:pt x="270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360" y="10663"/>
                      <a:pt x="1944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78" name="Oval 50"/>
              <p:cNvSpPr/>
              <p:nvPr/>
            </p:nvSpPr>
            <p:spPr>
              <a:xfrm>
                <a:off x="6619066"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79" name="Freeform: Shape 51"/>
              <p:cNvSpPr/>
              <p:nvPr/>
            </p:nvSpPr>
            <p:spPr>
              <a:xfrm>
                <a:off x="6573234" y="4139785"/>
                <a:ext cx="171033"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439" y="0"/>
                      <a:pt x="15278" y="0"/>
                    </a:cubicBezTo>
                    <a:cubicBezTo>
                      <a:pt x="8956" y="0"/>
                      <a:pt x="8956" y="0"/>
                      <a:pt x="8956" y="0"/>
                    </a:cubicBezTo>
                    <a:cubicBezTo>
                      <a:pt x="8429" y="0"/>
                      <a:pt x="8429" y="0"/>
                      <a:pt x="8429" y="0"/>
                    </a:cubicBezTo>
                    <a:cubicBezTo>
                      <a:pt x="6322" y="0"/>
                      <a:pt x="6322" y="0"/>
                      <a:pt x="6322" y="0"/>
                    </a:cubicBezTo>
                    <a:cubicBezTo>
                      <a:pt x="2634" y="0"/>
                      <a:pt x="0" y="1641"/>
                      <a:pt x="0" y="3281"/>
                    </a:cubicBezTo>
                    <a:cubicBezTo>
                      <a:pt x="0" y="3281"/>
                      <a:pt x="0" y="3281"/>
                      <a:pt x="0" y="3281"/>
                    </a:cubicBezTo>
                    <a:cubicBezTo>
                      <a:pt x="0" y="9570"/>
                      <a:pt x="0" y="9570"/>
                      <a:pt x="0" y="9570"/>
                    </a:cubicBezTo>
                    <a:cubicBezTo>
                      <a:pt x="0" y="10116"/>
                      <a:pt x="1054" y="10663"/>
                      <a:pt x="2107" y="10663"/>
                    </a:cubicBezTo>
                    <a:cubicBezTo>
                      <a:pt x="3161" y="10663"/>
                      <a:pt x="3688" y="10116"/>
                      <a:pt x="3688" y="9570"/>
                    </a:cubicBezTo>
                    <a:cubicBezTo>
                      <a:pt x="3688" y="5742"/>
                      <a:pt x="3688" y="5742"/>
                      <a:pt x="3688" y="5742"/>
                    </a:cubicBezTo>
                    <a:cubicBezTo>
                      <a:pt x="3688" y="3828"/>
                      <a:pt x="3688" y="3828"/>
                      <a:pt x="3688" y="3828"/>
                    </a:cubicBezTo>
                    <a:cubicBezTo>
                      <a:pt x="4741" y="3828"/>
                      <a:pt x="4741" y="3828"/>
                      <a:pt x="4741" y="3828"/>
                    </a:cubicBezTo>
                    <a:cubicBezTo>
                      <a:pt x="4741" y="6015"/>
                      <a:pt x="4741" y="6015"/>
                      <a:pt x="4741" y="6015"/>
                    </a:cubicBezTo>
                    <a:cubicBezTo>
                      <a:pt x="4741" y="10116"/>
                      <a:pt x="4741" y="10116"/>
                      <a:pt x="4741" y="10116"/>
                    </a:cubicBezTo>
                    <a:cubicBezTo>
                      <a:pt x="4741" y="10663"/>
                      <a:pt x="4741" y="10663"/>
                      <a:pt x="4741" y="10663"/>
                    </a:cubicBezTo>
                    <a:cubicBezTo>
                      <a:pt x="4741" y="20233"/>
                      <a:pt x="4741" y="20233"/>
                      <a:pt x="4741" y="20233"/>
                    </a:cubicBezTo>
                    <a:cubicBezTo>
                      <a:pt x="4741" y="21053"/>
                      <a:pt x="6322" y="21600"/>
                      <a:pt x="7376" y="21600"/>
                    </a:cubicBezTo>
                    <a:cubicBezTo>
                      <a:pt x="8956" y="21600"/>
                      <a:pt x="10010" y="21053"/>
                      <a:pt x="10010" y="20233"/>
                    </a:cubicBezTo>
                    <a:cubicBezTo>
                      <a:pt x="10010" y="10663"/>
                      <a:pt x="10010" y="10663"/>
                      <a:pt x="10010" y="10663"/>
                    </a:cubicBezTo>
                    <a:cubicBezTo>
                      <a:pt x="11063" y="10663"/>
                      <a:pt x="11063" y="10663"/>
                      <a:pt x="11063" y="10663"/>
                    </a:cubicBezTo>
                    <a:cubicBezTo>
                      <a:pt x="11063" y="20233"/>
                      <a:pt x="11063" y="20233"/>
                      <a:pt x="11063" y="20233"/>
                    </a:cubicBezTo>
                    <a:cubicBezTo>
                      <a:pt x="11063" y="21053"/>
                      <a:pt x="12117" y="21600"/>
                      <a:pt x="13698" y="21600"/>
                    </a:cubicBezTo>
                    <a:cubicBezTo>
                      <a:pt x="15278" y="21600"/>
                      <a:pt x="16332" y="21053"/>
                      <a:pt x="16332" y="20233"/>
                    </a:cubicBezTo>
                    <a:cubicBezTo>
                      <a:pt x="16332" y="10663"/>
                      <a:pt x="16332" y="10663"/>
                      <a:pt x="16332" y="10663"/>
                    </a:cubicBezTo>
                    <a:cubicBezTo>
                      <a:pt x="16332" y="10116"/>
                      <a:pt x="16332" y="10116"/>
                      <a:pt x="16332" y="10116"/>
                    </a:cubicBezTo>
                    <a:cubicBezTo>
                      <a:pt x="16332" y="6015"/>
                      <a:pt x="16332" y="6015"/>
                      <a:pt x="16332" y="6015"/>
                    </a:cubicBezTo>
                    <a:cubicBezTo>
                      <a:pt x="16332" y="3828"/>
                      <a:pt x="16332" y="3828"/>
                      <a:pt x="16332"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80" name="Oval 52"/>
              <p:cNvSpPr/>
              <p:nvPr/>
            </p:nvSpPr>
            <p:spPr>
              <a:xfrm>
                <a:off x="6834810"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81" name="Freeform: Shape 53"/>
              <p:cNvSpPr/>
              <p:nvPr/>
            </p:nvSpPr>
            <p:spPr>
              <a:xfrm>
                <a:off x="6788980" y="4139785"/>
                <a:ext cx="171033"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66" y="0"/>
                      <a:pt x="15278" y="0"/>
                    </a:cubicBezTo>
                    <a:cubicBezTo>
                      <a:pt x="9483" y="0"/>
                      <a:pt x="9483" y="0"/>
                      <a:pt x="9483" y="0"/>
                    </a:cubicBezTo>
                    <a:cubicBezTo>
                      <a:pt x="8956" y="0"/>
                      <a:pt x="8956" y="0"/>
                      <a:pt x="8956" y="0"/>
                    </a:cubicBezTo>
                    <a:cubicBezTo>
                      <a:pt x="6322" y="0"/>
                      <a:pt x="6322" y="0"/>
                      <a:pt x="6322" y="0"/>
                    </a:cubicBezTo>
                    <a:cubicBezTo>
                      <a:pt x="3161" y="0"/>
                      <a:pt x="0" y="1641"/>
                      <a:pt x="0" y="3281"/>
                    </a:cubicBezTo>
                    <a:cubicBezTo>
                      <a:pt x="0" y="3281"/>
                      <a:pt x="0" y="3281"/>
                      <a:pt x="0" y="3281"/>
                    </a:cubicBezTo>
                    <a:cubicBezTo>
                      <a:pt x="0" y="9570"/>
                      <a:pt x="0" y="9570"/>
                      <a:pt x="0" y="9570"/>
                    </a:cubicBezTo>
                    <a:cubicBezTo>
                      <a:pt x="0" y="10116"/>
                      <a:pt x="1054" y="10663"/>
                      <a:pt x="2107" y="10663"/>
                    </a:cubicBezTo>
                    <a:cubicBezTo>
                      <a:pt x="3161" y="10663"/>
                      <a:pt x="4215" y="10116"/>
                      <a:pt x="4215" y="9570"/>
                    </a:cubicBezTo>
                    <a:cubicBezTo>
                      <a:pt x="4215" y="5742"/>
                      <a:pt x="4215" y="5742"/>
                      <a:pt x="4215" y="5742"/>
                    </a:cubicBezTo>
                    <a:cubicBezTo>
                      <a:pt x="4215" y="3828"/>
                      <a:pt x="4215" y="3828"/>
                      <a:pt x="4215" y="3828"/>
                    </a:cubicBezTo>
                    <a:cubicBezTo>
                      <a:pt x="5268" y="3828"/>
                      <a:pt x="5268" y="3828"/>
                      <a:pt x="5268" y="3828"/>
                    </a:cubicBezTo>
                    <a:cubicBezTo>
                      <a:pt x="5268" y="6015"/>
                      <a:pt x="5268" y="6015"/>
                      <a:pt x="5268" y="6015"/>
                    </a:cubicBezTo>
                    <a:cubicBezTo>
                      <a:pt x="5268" y="10116"/>
                      <a:pt x="5268" y="10116"/>
                      <a:pt x="5268" y="10116"/>
                    </a:cubicBezTo>
                    <a:cubicBezTo>
                      <a:pt x="5268" y="10663"/>
                      <a:pt x="5268" y="10663"/>
                      <a:pt x="5268" y="10663"/>
                    </a:cubicBezTo>
                    <a:cubicBezTo>
                      <a:pt x="5268" y="20233"/>
                      <a:pt x="5268" y="20233"/>
                      <a:pt x="5268" y="20233"/>
                    </a:cubicBezTo>
                    <a:cubicBezTo>
                      <a:pt x="5268" y="21053"/>
                      <a:pt x="6322" y="21600"/>
                      <a:pt x="7902" y="21600"/>
                    </a:cubicBezTo>
                    <a:cubicBezTo>
                      <a:pt x="8956" y="21600"/>
                      <a:pt x="10537" y="21053"/>
                      <a:pt x="10537" y="20233"/>
                    </a:cubicBezTo>
                    <a:cubicBezTo>
                      <a:pt x="10537" y="10663"/>
                      <a:pt x="10537" y="10663"/>
                      <a:pt x="10537" y="10663"/>
                    </a:cubicBezTo>
                    <a:cubicBezTo>
                      <a:pt x="11590" y="10663"/>
                      <a:pt x="11590" y="10663"/>
                      <a:pt x="11590" y="10663"/>
                    </a:cubicBezTo>
                    <a:cubicBezTo>
                      <a:pt x="11590" y="20233"/>
                      <a:pt x="11590" y="20233"/>
                      <a:pt x="11590" y="20233"/>
                    </a:cubicBezTo>
                    <a:cubicBezTo>
                      <a:pt x="11590" y="21053"/>
                      <a:pt x="12644" y="21600"/>
                      <a:pt x="14224" y="21600"/>
                    </a:cubicBezTo>
                    <a:cubicBezTo>
                      <a:pt x="15278" y="21600"/>
                      <a:pt x="16859" y="21053"/>
                      <a:pt x="16859" y="20233"/>
                    </a:cubicBezTo>
                    <a:cubicBezTo>
                      <a:pt x="16859" y="10663"/>
                      <a:pt x="16859" y="10663"/>
                      <a:pt x="16859" y="10663"/>
                    </a:cubicBezTo>
                    <a:cubicBezTo>
                      <a:pt x="16859" y="10116"/>
                      <a:pt x="16859" y="10116"/>
                      <a:pt x="16859" y="10116"/>
                    </a:cubicBezTo>
                    <a:cubicBezTo>
                      <a:pt x="16859" y="6015"/>
                      <a:pt x="16859" y="6015"/>
                      <a:pt x="16859" y="6015"/>
                    </a:cubicBezTo>
                    <a:cubicBezTo>
                      <a:pt x="16859" y="3828"/>
                      <a:pt x="16859" y="3828"/>
                      <a:pt x="16859"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82" name="Oval 54"/>
              <p:cNvSpPr/>
              <p:nvPr/>
            </p:nvSpPr>
            <p:spPr>
              <a:xfrm>
                <a:off x="7050559" y="4049025"/>
                <a:ext cx="83838" cy="82614"/>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83" name="Freeform: Shape 55"/>
              <p:cNvSpPr/>
              <p:nvPr/>
            </p:nvSpPr>
            <p:spPr>
              <a:xfrm>
                <a:off x="7009199" y="4139786"/>
                <a:ext cx="166561"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660" y="0"/>
                    </a:cubicBezTo>
                    <a:cubicBezTo>
                      <a:pt x="9180" y="0"/>
                      <a:pt x="9180" y="0"/>
                      <a:pt x="9180" y="0"/>
                    </a:cubicBezTo>
                    <a:cubicBezTo>
                      <a:pt x="8640" y="0"/>
                      <a:pt x="8640" y="0"/>
                      <a:pt x="8640" y="0"/>
                    </a:cubicBezTo>
                    <a:cubicBezTo>
                      <a:pt x="5940" y="0"/>
                      <a:pt x="5940" y="0"/>
                      <a:pt x="5940" y="0"/>
                    </a:cubicBezTo>
                    <a:cubicBezTo>
                      <a:pt x="2700" y="0"/>
                      <a:pt x="0" y="1641"/>
                      <a:pt x="0" y="3281"/>
                    </a:cubicBezTo>
                    <a:cubicBezTo>
                      <a:pt x="0" y="3281"/>
                      <a:pt x="0" y="3281"/>
                      <a:pt x="0" y="3281"/>
                    </a:cubicBezTo>
                    <a:cubicBezTo>
                      <a:pt x="0" y="9570"/>
                      <a:pt x="0" y="9570"/>
                      <a:pt x="0" y="9570"/>
                    </a:cubicBezTo>
                    <a:cubicBezTo>
                      <a:pt x="0" y="10116"/>
                      <a:pt x="540" y="10663"/>
                      <a:pt x="1620" y="10663"/>
                    </a:cubicBezTo>
                    <a:cubicBezTo>
                      <a:pt x="324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900" y="10663"/>
                      <a:pt x="1998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84" name="Oval 56"/>
              <p:cNvSpPr/>
              <p:nvPr/>
            </p:nvSpPr>
            <p:spPr>
              <a:xfrm>
                <a:off x="7270778"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85" name="Freeform: Shape 57"/>
              <p:cNvSpPr/>
              <p:nvPr/>
            </p:nvSpPr>
            <p:spPr>
              <a:xfrm>
                <a:off x="7224948" y="4139785"/>
                <a:ext cx="171033"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439" y="0"/>
                      <a:pt x="15278" y="0"/>
                    </a:cubicBezTo>
                    <a:cubicBezTo>
                      <a:pt x="8956" y="0"/>
                      <a:pt x="8956" y="0"/>
                      <a:pt x="8956" y="0"/>
                    </a:cubicBezTo>
                    <a:cubicBezTo>
                      <a:pt x="8956" y="0"/>
                      <a:pt x="8956" y="0"/>
                      <a:pt x="8956" y="0"/>
                    </a:cubicBezTo>
                    <a:cubicBezTo>
                      <a:pt x="6322" y="0"/>
                      <a:pt x="6322" y="0"/>
                      <a:pt x="6322" y="0"/>
                    </a:cubicBezTo>
                    <a:cubicBezTo>
                      <a:pt x="2634" y="0"/>
                      <a:pt x="0" y="1641"/>
                      <a:pt x="0" y="3281"/>
                    </a:cubicBezTo>
                    <a:cubicBezTo>
                      <a:pt x="0" y="3281"/>
                      <a:pt x="0" y="3281"/>
                      <a:pt x="0" y="3281"/>
                    </a:cubicBezTo>
                    <a:cubicBezTo>
                      <a:pt x="0" y="9570"/>
                      <a:pt x="0" y="9570"/>
                      <a:pt x="0" y="9570"/>
                    </a:cubicBezTo>
                    <a:cubicBezTo>
                      <a:pt x="0" y="10116"/>
                      <a:pt x="1054" y="10663"/>
                      <a:pt x="2107" y="10663"/>
                    </a:cubicBezTo>
                    <a:cubicBezTo>
                      <a:pt x="3161" y="10663"/>
                      <a:pt x="4215" y="10116"/>
                      <a:pt x="4215" y="9570"/>
                    </a:cubicBezTo>
                    <a:cubicBezTo>
                      <a:pt x="4215" y="5742"/>
                      <a:pt x="4215" y="5742"/>
                      <a:pt x="4215" y="5742"/>
                    </a:cubicBezTo>
                    <a:cubicBezTo>
                      <a:pt x="4215" y="3828"/>
                      <a:pt x="4215" y="3828"/>
                      <a:pt x="4215" y="3828"/>
                    </a:cubicBezTo>
                    <a:cubicBezTo>
                      <a:pt x="4741" y="3828"/>
                      <a:pt x="4741" y="3828"/>
                      <a:pt x="4741" y="3828"/>
                    </a:cubicBezTo>
                    <a:cubicBezTo>
                      <a:pt x="4741" y="6015"/>
                      <a:pt x="4741" y="6015"/>
                      <a:pt x="4741" y="6015"/>
                    </a:cubicBezTo>
                    <a:cubicBezTo>
                      <a:pt x="4741" y="10116"/>
                      <a:pt x="4741" y="10116"/>
                      <a:pt x="4741" y="10116"/>
                    </a:cubicBezTo>
                    <a:cubicBezTo>
                      <a:pt x="4741" y="10663"/>
                      <a:pt x="4741" y="10663"/>
                      <a:pt x="4741" y="10663"/>
                    </a:cubicBezTo>
                    <a:cubicBezTo>
                      <a:pt x="4741" y="20233"/>
                      <a:pt x="4741" y="20233"/>
                      <a:pt x="4741" y="20233"/>
                    </a:cubicBezTo>
                    <a:cubicBezTo>
                      <a:pt x="4741" y="21053"/>
                      <a:pt x="6322" y="21600"/>
                      <a:pt x="7376" y="21600"/>
                    </a:cubicBezTo>
                    <a:cubicBezTo>
                      <a:pt x="8956" y="21600"/>
                      <a:pt x="10010" y="21053"/>
                      <a:pt x="10010" y="20233"/>
                    </a:cubicBezTo>
                    <a:cubicBezTo>
                      <a:pt x="10010" y="10663"/>
                      <a:pt x="10010" y="10663"/>
                      <a:pt x="10010" y="10663"/>
                    </a:cubicBezTo>
                    <a:cubicBezTo>
                      <a:pt x="11063" y="10663"/>
                      <a:pt x="11063" y="10663"/>
                      <a:pt x="11063" y="10663"/>
                    </a:cubicBezTo>
                    <a:cubicBezTo>
                      <a:pt x="11063" y="20233"/>
                      <a:pt x="11063" y="20233"/>
                      <a:pt x="11063" y="20233"/>
                    </a:cubicBezTo>
                    <a:cubicBezTo>
                      <a:pt x="11063" y="21053"/>
                      <a:pt x="12644" y="21600"/>
                      <a:pt x="13698" y="21600"/>
                    </a:cubicBezTo>
                    <a:cubicBezTo>
                      <a:pt x="15278" y="21600"/>
                      <a:pt x="16332" y="21053"/>
                      <a:pt x="16332" y="20233"/>
                    </a:cubicBezTo>
                    <a:cubicBezTo>
                      <a:pt x="16332" y="10663"/>
                      <a:pt x="16332" y="10663"/>
                      <a:pt x="16332" y="10663"/>
                    </a:cubicBezTo>
                    <a:cubicBezTo>
                      <a:pt x="16332" y="10116"/>
                      <a:pt x="16332" y="10116"/>
                      <a:pt x="16332" y="10116"/>
                    </a:cubicBezTo>
                    <a:cubicBezTo>
                      <a:pt x="16332" y="6015"/>
                      <a:pt x="16332" y="6015"/>
                      <a:pt x="16332" y="6015"/>
                    </a:cubicBezTo>
                    <a:cubicBezTo>
                      <a:pt x="16332" y="3828"/>
                      <a:pt x="16332" y="3828"/>
                      <a:pt x="16332"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20" name="Group 88"/>
            <p:cNvGrpSpPr/>
            <p:nvPr/>
          </p:nvGrpSpPr>
          <p:grpSpPr>
            <a:xfrm>
              <a:off x="3952363" y="3037624"/>
              <a:ext cx="613707" cy="324644"/>
              <a:chExt cx="1636539" cy="865712"/>
            </a:xfrm>
          </p:grpSpPr>
          <p:sp>
            <p:nvSpPr>
              <p:cNvPr id="30" name="Oval 89"/>
              <p:cNvSpPr/>
              <p:nvPr/>
            </p:nvSpPr>
            <p:spPr>
              <a:xfrm>
                <a:off x="82720" y="0"/>
                <a:ext cx="165441" cy="165229"/>
              </a:xfrm>
              <a:prstGeom prst="ellipse">
                <a:avLst/>
              </a:prstGeom>
              <a:solidFill>
                <a:schemeClr val="accent2"/>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1" name="Freeform: Shape 90"/>
              <p:cNvSpPr/>
              <p:nvPr/>
            </p:nvSpPr>
            <p:spPr>
              <a:xfrm>
                <a:off x="0" y="181521"/>
                <a:ext cx="333122" cy="684191"/>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660" y="0"/>
                    </a:cubicBezTo>
                    <a:cubicBezTo>
                      <a:pt x="9180" y="0"/>
                      <a:pt x="9180" y="0"/>
                      <a:pt x="9180" y="0"/>
                    </a:cubicBezTo>
                    <a:cubicBezTo>
                      <a:pt x="8640" y="0"/>
                      <a:pt x="8640" y="0"/>
                      <a:pt x="8640" y="0"/>
                    </a:cubicBezTo>
                    <a:cubicBezTo>
                      <a:pt x="6480" y="0"/>
                      <a:pt x="6480" y="0"/>
                      <a:pt x="6480" y="0"/>
                    </a:cubicBezTo>
                    <a:cubicBezTo>
                      <a:pt x="2700" y="0"/>
                      <a:pt x="0" y="1641"/>
                      <a:pt x="0" y="3281"/>
                    </a:cubicBezTo>
                    <a:cubicBezTo>
                      <a:pt x="0" y="3281"/>
                      <a:pt x="0" y="3281"/>
                      <a:pt x="0" y="3281"/>
                    </a:cubicBezTo>
                    <a:cubicBezTo>
                      <a:pt x="0" y="9570"/>
                      <a:pt x="0" y="9570"/>
                      <a:pt x="0" y="9570"/>
                    </a:cubicBezTo>
                    <a:cubicBezTo>
                      <a:pt x="0" y="10116"/>
                      <a:pt x="540" y="10663"/>
                      <a:pt x="2160" y="10663"/>
                    </a:cubicBezTo>
                    <a:cubicBezTo>
                      <a:pt x="324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900" y="10663"/>
                      <a:pt x="1998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chemeClr val="accent2"/>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2" name="Oval 91"/>
              <p:cNvSpPr/>
              <p:nvPr/>
            </p:nvSpPr>
            <p:spPr>
              <a:xfrm>
                <a:off x="523152" y="0"/>
                <a:ext cx="158735" cy="165229"/>
              </a:xfrm>
              <a:prstGeom prst="ellipse">
                <a:avLst/>
              </a:prstGeom>
              <a:solidFill>
                <a:schemeClr val="accent2"/>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3" name="Freeform: Shape 92"/>
              <p:cNvSpPr/>
              <p:nvPr/>
            </p:nvSpPr>
            <p:spPr>
              <a:xfrm>
                <a:off x="431491" y="181521"/>
                <a:ext cx="339827" cy="684191"/>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439" y="0"/>
                      <a:pt x="15278" y="0"/>
                    </a:cubicBezTo>
                    <a:cubicBezTo>
                      <a:pt x="8956" y="0"/>
                      <a:pt x="8956" y="0"/>
                      <a:pt x="8956" y="0"/>
                    </a:cubicBezTo>
                    <a:cubicBezTo>
                      <a:pt x="8956" y="0"/>
                      <a:pt x="8956" y="0"/>
                      <a:pt x="8956" y="0"/>
                    </a:cubicBezTo>
                    <a:cubicBezTo>
                      <a:pt x="6322" y="0"/>
                      <a:pt x="6322" y="0"/>
                      <a:pt x="6322" y="0"/>
                    </a:cubicBezTo>
                    <a:cubicBezTo>
                      <a:pt x="2634" y="0"/>
                      <a:pt x="0" y="1641"/>
                      <a:pt x="0" y="3281"/>
                    </a:cubicBezTo>
                    <a:cubicBezTo>
                      <a:pt x="0" y="3281"/>
                      <a:pt x="0" y="3281"/>
                      <a:pt x="0" y="3281"/>
                    </a:cubicBezTo>
                    <a:cubicBezTo>
                      <a:pt x="0" y="9570"/>
                      <a:pt x="0" y="9570"/>
                      <a:pt x="0" y="9570"/>
                    </a:cubicBezTo>
                    <a:cubicBezTo>
                      <a:pt x="0" y="10116"/>
                      <a:pt x="1054" y="10663"/>
                      <a:pt x="2107" y="10663"/>
                    </a:cubicBezTo>
                    <a:cubicBezTo>
                      <a:pt x="3161" y="10663"/>
                      <a:pt x="4215" y="10116"/>
                      <a:pt x="4215" y="9570"/>
                    </a:cubicBezTo>
                    <a:cubicBezTo>
                      <a:pt x="4215" y="5742"/>
                      <a:pt x="4215" y="5742"/>
                      <a:pt x="4215" y="5742"/>
                    </a:cubicBezTo>
                    <a:cubicBezTo>
                      <a:pt x="4215" y="3828"/>
                      <a:pt x="4215" y="3828"/>
                      <a:pt x="4215" y="3828"/>
                    </a:cubicBezTo>
                    <a:cubicBezTo>
                      <a:pt x="4741" y="3828"/>
                      <a:pt x="4741" y="3828"/>
                      <a:pt x="4741" y="3828"/>
                    </a:cubicBezTo>
                    <a:cubicBezTo>
                      <a:pt x="4741" y="6015"/>
                      <a:pt x="4741" y="6015"/>
                      <a:pt x="4741" y="6015"/>
                    </a:cubicBezTo>
                    <a:cubicBezTo>
                      <a:pt x="4741" y="10116"/>
                      <a:pt x="4741" y="10116"/>
                      <a:pt x="4741" y="10116"/>
                    </a:cubicBezTo>
                    <a:cubicBezTo>
                      <a:pt x="4741" y="10663"/>
                      <a:pt x="4741" y="10663"/>
                      <a:pt x="4741" y="10663"/>
                    </a:cubicBezTo>
                    <a:cubicBezTo>
                      <a:pt x="4741" y="20233"/>
                      <a:pt x="4741" y="20233"/>
                      <a:pt x="4741" y="20233"/>
                    </a:cubicBezTo>
                    <a:cubicBezTo>
                      <a:pt x="4741" y="21053"/>
                      <a:pt x="6322" y="21600"/>
                      <a:pt x="7376" y="21600"/>
                    </a:cubicBezTo>
                    <a:cubicBezTo>
                      <a:pt x="8956" y="21600"/>
                      <a:pt x="10010" y="21053"/>
                      <a:pt x="10010" y="20233"/>
                    </a:cubicBezTo>
                    <a:cubicBezTo>
                      <a:pt x="10010" y="10663"/>
                      <a:pt x="10010" y="10663"/>
                      <a:pt x="10010" y="10663"/>
                    </a:cubicBezTo>
                    <a:cubicBezTo>
                      <a:pt x="11063" y="10663"/>
                      <a:pt x="11063" y="10663"/>
                      <a:pt x="11063" y="10663"/>
                    </a:cubicBezTo>
                    <a:cubicBezTo>
                      <a:pt x="11063" y="20233"/>
                      <a:pt x="11063" y="20233"/>
                      <a:pt x="11063" y="20233"/>
                    </a:cubicBezTo>
                    <a:cubicBezTo>
                      <a:pt x="11063" y="21053"/>
                      <a:pt x="12644" y="21600"/>
                      <a:pt x="13698" y="21600"/>
                    </a:cubicBezTo>
                    <a:cubicBezTo>
                      <a:pt x="15278" y="21600"/>
                      <a:pt x="16332" y="21053"/>
                      <a:pt x="16332" y="20233"/>
                    </a:cubicBezTo>
                    <a:cubicBezTo>
                      <a:pt x="16332" y="10663"/>
                      <a:pt x="16332" y="10663"/>
                      <a:pt x="16332" y="10663"/>
                    </a:cubicBezTo>
                    <a:cubicBezTo>
                      <a:pt x="16332" y="10116"/>
                      <a:pt x="16332" y="10116"/>
                      <a:pt x="16332" y="10116"/>
                    </a:cubicBezTo>
                    <a:cubicBezTo>
                      <a:pt x="16332" y="6015"/>
                      <a:pt x="16332" y="6015"/>
                      <a:pt x="16332" y="6015"/>
                    </a:cubicBezTo>
                    <a:cubicBezTo>
                      <a:pt x="16332" y="3828"/>
                      <a:pt x="16332" y="3828"/>
                      <a:pt x="16332"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chemeClr val="accent2"/>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4" name="Oval 93"/>
              <p:cNvSpPr/>
              <p:nvPr/>
            </p:nvSpPr>
            <p:spPr>
              <a:xfrm>
                <a:off x="954645" y="0"/>
                <a:ext cx="158736" cy="165229"/>
              </a:xfrm>
              <a:prstGeom prst="ellipse">
                <a:avLst/>
              </a:prstGeom>
              <a:solidFill>
                <a:schemeClr val="accent2"/>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5" name="Freeform: Shape 94"/>
              <p:cNvSpPr/>
              <p:nvPr/>
            </p:nvSpPr>
            <p:spPr>
              <a:xfrm>
                <a:off x="871927" y="181521"/>
                <a:ext cx="333122" cy="684191"/>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120" y="0"/>
                    </a:cubicBezTo>
                    <a:cubicBezTo>
                      <a:pt x="9180" y="0"/>
                      <a:pt x="9180" y="0"/>
                      <a:pt x="9180" y="0"/>
                    </a:cubicBezTo>
                    <a:cubicBezTo>
                      <a:pt x="8640" y="0"/>
                      <a:pt x="8640" y="0"/>
                      <a:pt x="8640" y="0"/>
                    </a:cubicBezTo>
                    <a:cubicBezTo>
                      <a:pt x="5940" y="0"/>
                      <a:pt x="5940" y="0"/>
                      <a:pt x="5940" y="0"/>
                    </a:cubicBezTo>
                    <a:cubicBezTo>
                      <a:pt x="2700" y="0"/>
                      <a:pt x="0" y="1641"/>
                      <a:pt x="0" y="3281"/>
                    </a:cubicBezTo>
                    <a:cubicBezTo>
                      <a:pt x="0" y="3281"/>
                      <a:pt x="0" y="3281"/>
                      <a:pt x="0" y="3281"/>
                    </a:cubicBezTo>
                    <a:cubicBezTo>
                      <a:pt x="0" y="9570"/>
                      <a:pt x="0" y="9570"/>
                      <a:pt x="0" y="9570"/>
                    </a:cubicBezTo>
                    <a:cubicBezTo>
                      <a:pt x="0" y="10116"/>
                      <a:pt x="540" y="10663"/>
                      <a:pt x="1620" y="10663"/>
                    </a:cubicBezTo>
                    <a:cubicBezTo>
                      <a:pt x="270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360" y="10663"/>
                      <a:pt x="19440" y="10663"/>
                    </a:cubicBezTo>
                    <a:cubicBezTo>
                      <a:pt x="20520" y="10663"/>
                      <a:pt x="21600" y="10116"/>
                      <a:pt x="21600" y="9570"/>
                    </a:cubicBezTo>
                    <a:cubicBezTo>
                      <a:pt x="21600" y="3281"/>
                      <a:pt x="21600" y="3281"/>
                      <a:pt x="21600" y="3281"/>
                    </a:cubicBezTo>
                    <a:cubicBezTo>
                      <a:pt x="21600" y="3281"/>
                      <a:pt x="21600" y="3281"/>
                      <a:pt x="21600" y="3281"/>
                    </a:cubicBezTo>
                    <a:close/>
                  </a:path>
                </a:pathLst>
              </a:custGeom>
              <a:solidFill>
                <a:schemeClr val="accent2"/>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6" name="Oval 95"/>
              <p:cNvSpPr/>
              <p:nvPr/>
            </p:nvSpPr>
            <p:spPr>
              <a:xfrm>
                <a:off x="1395078" y="0"/>
                <a:ext cx="158736" cy="165229"/>
              </a:xfrm>
              <a:prstGeom prst="ellipse">
                <a:avLst/>
              </a:prstGeom>
              <a:solidFill>
                <a:schemeClr val="accent2"/>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7" name="Freeform: Shape 96"/>
              <p:cNvSpPr/>
              <p:nvPr/>
            </p:nvSpPr>
            <p:spPr>
              <a:xfrm>
                <a:off x="1303417" y="181521"/>
                <a:ext cx="333122" cy="684191"/>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660" y="0"/>
                    </a:cubicBezTo>
                    <a:cubicBezTo>
                      <a:pt x="9180" y="0"/>
                      <a:pt x="9180" y="0"/>
                      <a:pt x="9180" y="0"/>
                    </a:cubicBezTo>
                    <a:cubicBezTo>
                      <a:pt x="8640" y="0"/>
                      <a:pt x="8640" y="0"/>
                      <a:pt x="8640" y="0"/>
                    </a:cubicBezTo>
                    <a:cubicBezTo>
                      <a:pt x="6480" y="0"/>
                      <a:pt x="6480" y="0"/>
                      <a:pt x="6480" y="0"/>
                    </a:cubicBezTo>
                    <a:cubicBezTo>
                      <a:pt x="2700" y="0"/>
                      <a:pt x="0" y="1641"/>
                      <a:pt x="0" y="3281"/>
                    </a:cubicBezTo>
                    <a:cubicBezTo>
                      <a:pt x="0" y="3281"/>
                      <a:pt x="0" y="3281"/>
                      <a:pt x="0" y="3281"/>
                    </a:cubicBezTo>
                    <a:cubicBezTo>
                      <a:pt x="0" y="9570"/>
                      <a:pt x="0" y="9570"/>
                      <a:pt x="0" y="9570"/>
                    </a:cubicBezTo>
                    <a:cubicBezTo>
                      <a:pt x="0" y="10116"/>
                      <a:pt x="1080" y="10663"/>
                      <a:pt x="2160" y="10663"/>
                    </a:cubicBezTo>
                    <a:cubicBezTo>
                      <a:pt x="324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900" y="10663"/>
                      <a:pt x="1998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chemeClr val="accent2"/>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grpSp>
      </p:grpSp>
      <p:grpSp>
        <p:nvGrpSpPr>
          <p:cNvPr id="108" name="组合 107"/>
          <p:cNvGrpSpPr/>
          <p:nvPr/>
        </p:nvGrpSpPr>
        <p:grpSpPr>
          <a:xfrm>
            <a:off x="7764205" y="1776424"/>
            <a:ext cx="2746939" cy="3736664"/>
            <a:chOff x="5823154" y="1332318"/>
            <a:chExt cx="2060204" cy="2802498"/>
          </a:xfrm>
        </p:grpSpPr>
        <p:sp>
          <p:nvSpPr>
            <p:cNvPr id="4" name="TextBox 1"/>
            <p:cNvSpPr txBox="1"/>
            <p:nvPr/>
          </p:nvSpPr>
          <p:spPr>
            <a:xfrm>
              <a:off x="6265835" y="3654028"/>
              <a:ext cx="1359181" cy="480788"/>
            </a:xfrm>
            <a:prstGeom prst="rect">
              <a:avLst/>
            </a:prstGeom>
            <a:noFill/>
            <a:ln cap="flat" w="12700">
              <a:noFill/>
              <a:miter lim="400000"/>
            </a:ln>
            <a:effectLst/>
          </p:spPr>
          <p:txBody>
            <a:bodyPr anchor="t" bIns="33867" lIns="33867" rIns="33867" tIns="33867" wrap="square">
              <a:normAutofit fontScale="47500" lnSpcReduction="20000"/>
            </a:bodyPr>
            <a:lstStyle/>
            <a:p>
              <a:pPr>
                <a:lnSpc>
                  <a:spcPct val="120000"/>
                </a:lnSpc>
              </a:pPr>
              <a:r>
                <a:rPr altLang="en-US" lang="zh-CN" sz="2400">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sp>
          <p:nvSpPr>
            <p:cNvPr id="13" name="Freeform: Shape 13"/>
            <p:cNvSpPr/>
            <p:nvPr/>
          </p:nvSpPr>
          <p:spPr>
            <a:xfrm>
              <a:off x="5823154" y="1332318"/>
              <a:ext cx="2060204" cy="1441880"/>
            </a:xfrm>
            <a:custGeom>
              <a:cxnLst>
                <a:cxn ang="0">
                  <a:pos x="wd2" y="hd2"/>
                </a:cxn>
                <a:cxn ang="5400000">
                  <a:pos x="wd2" y="hd2"/>
                </a:cxn>
                <a:cxn ang="10800000">
                  <a:pos x="wd2" y="hd2"/>
                </a:cxn>
                <a:cxn ang="16200000">
                  <a:pos x="wd2" y="hd2"/>
                </a:cxn>
              </a:cxnLst>
              <a:rect b="b" l="0" r="r" t="0"/>
              <a:pathLst>
                <a:path extrusionOk="0" h="21600" w="21600">
                  <a:moveTo>
                    <a:pt x="4083" y="15087"/>
                  </a:moveTo>
                  <a:cubicBezTo>
                    <a:pt x="4251" y="15036"/>
                    <a:pt x="4404" y="14956"/>
                    <a:pt x="4544" y="14848"/>
                  </a:cubicBezTo>
                  <a:lnTo>
                    <a:pt x="4544" y="15348"/>
                  </a:lnTo>
                  <a:cubicBezTo>
                    <a:pt x="4383" y="15268"/>
                    <a:pt x="4229" y="15212"/>
                    <a:pt x="4083" y="15183"/>
                  </a:cubicBezTo>
                  <a:cubicBezTo>
                    <a:pt x="4083" y="15183"/>
                    <a:pt x="4083" y="15087"/>
                    <a:pt x="4083" y="15087"/>
                  </a:cubicBezTo>
                  <a:close/>
                  <a:moveTo>
                    <a:pt x="20021" y="0"/>
                  </a:moveTo>
                  <a:lnTo>
                    <a:pt x="6124" y="0"/>
                  </a:lnTo>
                  <a:cubicBezTo>
                    <a:pt x="5251" y="0"/>
                    <a:pt x="4544" y="1159"/>
                    <a:pt x="4544" y="2591"/>
                  </a:cubicBezTo>
                  <a:lnTo>
                    <a:pt x="4544" y="10720"/>
                  </a:lnTo>
                  <a:cubicBezTo>
                    <a:pt x="4342" y="10572"/>
                    <a:pt x="4098" y="10449"/>
                    <a:pt x="3811" y="10355"/>
                  </a:cubicBezTo>
                  <a:cubicBezTo>
                    <a:pt x="3474" y="10243"/>
                    <a:pt x="3082" y="10187"/>
                    <a:pt x="2633" y="10187"/>
                  </a:cubicBezTo>
                  <a:cubicBezTo>
                    <a:pt x="2172" y="10187"/>
                    <a:pt x="1717" y="10257"/>
                    <a:pt x="1269" y="10396"/>
                  </a:cubicBezTo>
                  <a:cubicBezTo>
                    <a:pt x="821" y="10534"/>
                    <a:pt x="466" y="10678"/>
                    <a:pt x="205" y="10828"/>
                  </a:cubicBezTo>
                  <a:lnTo>
                    <a:pt x="205" y="13030"/>
                  </a:lnTo>
                  <a:lnTo>
                    <a:pt x="382" y="13030"/>
                  </a:lnTo>
                  <a:cubicBezTo>
                    <a:pt x="709" y="12753"/>
                    <a:pt x="1048" y="12540"/>
                    <a:pt x="1398" y="12392"/>
                  </a:cubicBezTo>
                  <a:cubicBezTo>
                    <a:pt x="1748" y="12245"/>
                    <a:pt x="2072" y="12170"/>
                    <a:pt x="2371" y="12170"/>
                  </a:cubicBezTo>
                  <a:cubicBezTo>
                    <a:pt x="2492" y="12170"/>
                    <a:pt x="2637" y="12185"/>
                    <a:pt x="2805" y="12211"/>
                  </a:cubicBezTo>
                  <a:cubicBezTo>
                    <a:pt x="2974" y="12239"/>
                    <a:pt x="3120" y="12294"/>
                    <a:pt x="3244" y="12375"/>
                  </a:cubicBezTo>
                  <a:cubicBezTo>
                    <a:pt x="3355" y="12448"/>
                    <a:pt x="3447" y="12547"/>
                    <a:pt x="3520" y="12672"/>
                  </a:cubicBezTo>
                  <a:cubicBezTo>
                    <a:pt x="3594" y="12796"/>
                    <a:pt x="3630" y="12961"/>
                    <a:pt x="3630" y="13166"/>
                  </a:cubicBezTo>
                  <a:cubicBezTo>
                    <a:pt x="3630" y="13443"/>
                    <a:pt x="3595" y="13653"/>
                    <a:pt x="3525" y="13796"/>
                  </a:cubicBezTo>
                  <a:cubicBezTo>
                    <a:pt x="3455" y="13940"/>
                    <a:pt x="3350" y="14054"/>
                    <a:pt x="3210" y="14140"/>
                  </a:cubicBezTo>
                  <a:cubicBezTo>
                    <a:pt x="3077" y="14222"/>
                    <a:pt x="2915" y="14274"/>
                    <a:pt x="2724" y="14296"/>
                  </a:cubicBezTo>
                  <a:cubicBezTo>
                    <a:pt x="2533" y="14321"/>
                    <a:pt x="2313" y="14331"/>
                    <a:pt x="2066" y="14331"/>
                  </a:cubicBezTo>
                  <a:lnTo>
                    <a:pt x="1660" y="14331"/>
                  </a:lnTo>
                  <a:lnTo>
                    <a:pt x="1660" y="16144"/>
                  </a:lnTo>
                  <a:lnTo>
                    <a:pt x="2051" y="16144"/>
                  </a:lnTo>
                  <a:cubicBezTo>
                    <a:pt x="2239" y="16144"/>
                    <a:pt x="2442" y="16147"/>
                    <a:pt x="2662" y="16154"/>
                  </a:cubicBezTo>
                  <a:cubicBezTo>
                    <a:pt x="2881" y="16161"/>
                    <a:pt x="3069" y="16200"/>
                    <a:pt x="3225" y="16274"/>
                  </a:cubicBezTo>
                  <a:cubicBezTo>
                    <a:pt x="3380" y="16342"/>
                    <a:pt x="3506" y="16456"/>
                    <a:pt x="3602" y="16617"/>
                  </a:cubicBezTo>
                  <a:cubicBezTo>
                    <a:pt x="3697" y="16778"/>
                    <a:pt x="3744" y="17008"/>
                    <a:pt x="3744" y="17303"/>
                  </a:cubicBezTo>
                  <a:cubicBezTo>
                    <a:pt x="3744" y="17607"/>
                    <a:pt x="3709" y="17839"/>
                    <a:pt x="3640" y="18001"/>
                  </a:cubicBezTo>
                  <a:cubicBezTo>
                    <a:pt x="3570" y="18162"/>
                    <a:pt x="3476" y="18299"/>
                    <a:pt x="3358" y="18413"/>
                  </a:cubicBezTo>
                  <a:cubicBezTo>
                    <a:pt x="3209" y="18558"/>
                    <a:pt x="3026" y="18654"/>
                    <a:pt x="2810" y="18696"/>
                  </a:cubicBezTo>
                  <a:cubicBezTo>
                    <a:pt x="2594" y="18739"/>
                    <a:pt x="2393" y="18762"/>
                    <a:pt x="2209" y="18762"/>
                  </a:cubicBezTo>
                  <a:cubicBezTo>
                    <a:pt x="1894" y="18762"/>
                    <a:pt x="1546" y="18675"/>
                    <a:pt x="1166" y="18503"/>
                  </a:cubicBezTo>
                  <a:cubicBezTo>
                    <a:pt x="786" y="18329"/>
                    <a:pt x="460" y="18125"/>
                    <a:pt x="186" y="17888"/>
                  </a:cubicBezTo>
                  <a:lnTo>
                    <a:pt x="0" y="17888"/>
                  </a:lnTo>
                  <a:lnTo>
                    <a:pt x="0" y="20118"/>
                  </a:lnTo>
                  <a:cubicBezTo>
                    <a:pt x="264" y="20282"/>
                    <a:pt x="606" y="20428"/>
                    <a:pt x="1028" y="20560"/>
                  </a:cubicBezTo>
                  <a:cubicBezTo>
                    <a:pt x="1449" y="20692"/>
                    <a:pt x="1954" y="20758"/>
                    <a:pt x="2543" y="20758"/>
                  </a:cubicBezTo>
                  <a:cubicBezTo>
                    <a:pt x="3058" y="20758"/>
                    <a:pt x="3496" y="20682"/>
                    <a:pt x="3857" y="20530"/>
                  </a:cubicBezTo>
                  <a:cubicBezTo>
                    <a:pt x="4159" y="20402"/>
                    <a:pt x="4428" y="20227"/>
                    <a:pt x="4665" y="20004"/>
                  </a:cubicBezTo>
                  <a:cubicBezTo>
                    <a:pt x="4903" y="20941"/>
                    <a:pt x="5466" y="21600"/>
                    <a:pt x="6124" y="21600"/>
                  </a:cubicBezTo>
                  <a:lnTo>
                    <a:pt x="20021" y="21600"/>
                  </a:lnTo>
                  <a:cubicBezTo>
                    <a:pt x="20893" y="21600"/>
                    <a:pt x="21600" y="20440"/>
                    <a:pt x="21600" y="19009"/>
                  </a:cubicBezTo>
                  <a:lnTo>
                    <a:pt x="21600" y="2591"/>
                  </a:lnTo>
                  <a:cubicBezTo>
                    <a:pt x="21600" y="1159"/>
                    <a:pt x="20893" y="0"/>
                    <a:pt x="20021" y="0"/>
                  </a:cubicBezTo>
                  <a:close/>
                </a:path>
              </a:pathLst>
            </a:custGeom>
            <a:solidFill>
              <a:schemeClr val="accent3"/>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4" name="Rectangle 14"/>
            <p:cNvSpPr/>
            <p:nvPr/>
          </p:nvSpPr>
          <p:spPr>
            <a:xfrm>
              <a:off x="6532063" y="1556380"/>
              <a:ext cx="1124309" cy="374083"/>
            </a:xfrm>
            <a:prstGeom prst="rect">
              <a:avLst/>
            </a:prstGeom>
            <a:noFill/>
            <a:ln cap="flat" w="12700">
              <a:noFill/>
              <a:miter lim="400000"/>
            </a:ln>
            <a:effectLst/>
            <a:extLst>
              <a:ext uri="{C572A759-6A51-4108-AA02-DFA0A04FC94B}">
                <ma14:wrappingTextBoxFlag xmlns:lc="http://schemas.openxmlformats.org/drawingml/2006/lockedCanvas" xmlns:ma14="http://schemas.microsoft.com/office/mac/drawingml/2011/main" val="1"/>
              </a:ext>
            </a:extLst>
          </p:spPr>
          <p:txBody>
            <a:bodyPr anchor="ctr" bIns="33867" lIns="33867" rIns="33867" tIns="33867" wrap="none">
              <a:normAutofit/>
            </a:bodyPr>
            <a:lstStyle/>
            <a:p>
              <a:pPr algn="ctr"/>
              <a:r>
                <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sp>
          <p:nvSpPr>
            <p:cNvPr id="15" name="Rectangle 15"/>
            <p:cNvSpPr/>
            <p:nvPr/>
          </p:nvSpPr>
          <p:spPr>
            <a:xfrm>
              <a:off x="6365242" y="2011784"/>
              <a:ext cx="1404729" cy="541064"/>
            </a:xfrm>
            <a:prstGeom prst="rect">
              <a:avLst/>
            </a:prstGeom>
            <a:noFill/>
            <a:ln cap="flat" w="12700">
              <a:noFill/>
              <a:miter lim="400000"/>
            </a:ln>
            <a:effectLst/>
            <a:extLst>
              <a:ext uri="{C572A759-6A51-4108-AA02-DFA0A04FC94B}">
                <ma14:wrappingTextBoxFlag xmlns:lc="http://schemas.openxmlformats.org/drawingml/2006/lockedCanvas" xmlns:ma14="http://schemas.microsoft.com/office/mac/drawingml/2011/main" val="1"/>
              </a:ext>
            </a:extLst>
          </p:spPr>
          <p:txBody>
            <a:bodyPr anchor="t" bIns="33867" lIns="33867" rIns="33867" tIns="33867" wrap="square">
              <a:normAutofit fontScale="92500" lnSpcReduction="10000"/>
            </a:bodyPr>
            <a:lstStyle/>
            <a:p>
              <a:pPr algn="ctr">
                <a:lnSpc>
                  <a:spcPct val="120000"/>
                </a:lnSpc>
              </a:pPr>
              <a:r>
                <a:rPr altLang="en-US"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grpSp>
          <p:nvGrpSpPr>
            <p:cNvPr id="18" name="Group 58"/>
            <p:cNvGrpSpPr/>
            <p:nvPr/>
          </p:nvGrpSpPr>
          <p:grpSpPr>
            <a:xfrm>
              <a:off x="6248974" y="3036767"/>
              <a:ext cx="1594622" cy="324644"/>
              <a:chOff x="8331966" y="4049023"/>
              <a:chExt cx="2126163" cy="432858"/>
            </a:xfrm>
          </p:grpSpPr>
          <p:sp>
            <p:nvSpPr>
              <p:cNvPr id="46" name="Oval 59"/>
              <p:cNvSpPr/>
              <p:nvPr/>
            </p:nvSpPr>
            <p:spPr>
              <a:xfrm>
                <a:off x="8373326" y="4049023"/>
                <a:ext cx="82721"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7" name="Freeform: Shape 60"/>
              <p:cNvSpPr/>
              <p:nvPr/>
            </p:nvSpPr>
            <p:spPr>
              <a:xfrm>
                <a:off x="8331966" y="4139785"/>
                <a:ext cx="166561"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660" y="0"/>
                    </a:cubicBezTo>
                    <a:cubicBezTo>
                      <a:pt x="9180" y="0"/>
                      <a:pt x="9180" y="0"/>
                      <a:pt x="9180" y="0"/>
                    </a:cubicBezTo>
                    <a:cubicBezTo>
                      <a:pt x="8640" y="0"/>
                      <a:pt x="8640" y="0"/>
                      <a:pt x="8640" y="0"/>
                    </a:cubicBezTo>
                    <a:cubicBezTo>
                      <a:pt x="6480" y="0"/>
                      <a:pt x="6480" y="0"/>
                      <a:pt x="6480" y="0"/>
                    </a:cubicBezTo>
                    <a:cubicBezTo>
                      <a:pt x="2700" y="0"/>
                      <a:pt x="0" y="1641"/>
                      <a:pt x="0" y="3281"/>
                    </a:cubicBezTo>
                    <a:cubicBezTo>
                      <a:pt x="0" y="3281"/>
                      <a:pt x="0" y="3281"/>
                      <a:pt x="0" y="3281"/>
                    </a:cubicBezTo>
                    <a:cubicBezTo>
                      <a:pt x="0" y="9570"/>
                      <a:pt x="0" y="9570"/>
                      <a:pt x="0" y="9570"/>
                    </a:cubicBezTo>
                    <a:cubicBezTo>
                      <a:pt x="0" y="10116"/>
                      <a:pt x="540" y="10663"/>
                      <a:pt x="2160" y="10663"/>
                    </a:cubicBezTo>
                    <a:cubicBezTo>
                      <a:pt x="324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900" y="10663"/>
                      <a:pt x="1998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8" name="Oval 61"/>
              <p:cNvSpPr/>
              <p:nvPr/>
            </p:nvSpPr>
            <p:spPr>
              <a:xfrm>
                <a:off x="8593542"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9" name="Freeform: Shape 62"/>
              <p:cNvSpPr/>
              <p:nvPr/>
            </p:nvSpPr>
            <p:spPr>
              <a:xfrm>
                <a:off x="8547712" y="4139785"/>
                <a:ext cx="169914"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439" y="0"/>
                      <a:pt x="15278" y="0"/>
                    </a:cubicBezTo>
                    <a:cubicBezTo>
                      <a:pt x="8956" y="0"/>
                      <a:pt x="8956" y="0"/>
                      <a:pt x="8956" y="0"/>
                    </a:cubicBezTo>
                    <a:cubicBezTo>
                      <a:pt x="8956" y="0"/>
                      <a:pt x="8956" y="0"/>
                      <a:pt x="8956" y="0"/>
                    </a:cubicBezTo>
                    <a:cubicBezTo>
                      <a:pt x="6322" y="0"/>
                      <a:pt x="6322" y="0"/>
                      <a:pt x="6322" y="0"/>
                    </a:cubicBezTo>
                    <a:cubicBezTo>
                      <a:pt x="2634" y="0"/>
                      <a:pt x="0" y="1641"/>
                      <a:pt x="0" y="3281"/>
                    </a:cubicBezTo>
                    <a:cubicBezTo>
                      <a:pt x="0" y="3281"/>
                      <a:pt x="0" y="3281"/>
                      <a:pt x="0" y="3281"/>
                    </a:cubicBezTo>
                    <a:cubicBezTo>
                      <a:pt x="0" y="9570"/>
                      <a:pt x="0" y="9570"/>
                      <a:pt x="0" y="9570"/>
                    </a:cubicBezTo>
                    <a:cubicBezTo>
                      <a:pt x="0" y="10116"/>
                      <a:pt x="1054" y="10663"/>
                      <a:pt x="2107" y="10663"/>
                    </a:cubicBezTo>
                    <a:cubicBezTo>
                      <a:pt x="3161" y="10663"/>
                      <a:pt x="4215" y="10116"/>
                      <a:pt x="4215" y="9570"/>
                    </a:cubicBezTo>
                    <a:cubicBezTo>
                      <a:pt x="4215" y="5742"/>
                      <a:pt x="4215" y="5742"/>
                      <a:pt x="4215" y="5742"/>
                    </a:cubicBezTo>
                    <a:cubicBezTo>
                      <a:pt x="4215" y="3828"/>
                      <a:pt x="4215" y="3828"/>
                      <a:pt x="4215" y="3828"/>
                    </a:cubicBezTo>
                    <a:cubicBezTo>
                      <a:pt x="4741" y="3828"/>
                      <a:pt x="4741" y="3828"/>
                      <a:pt x="4741" y="3828"/>
                    </a:cubicBezTo>
                    <a:cubicBezTo>
                      <a:pt x="4741" y="6015"/>
                      <a:pt x="4741" y="6015"/>
                      <a:pt x="4741" y="6015"/>
                    </a:cubicBezTo>
                    <a:cubicBezTo>
                      <a:pt x="4741" y="10116"/>
                      <a:pt x="4741" y="10116"/>
                      <a:pt x="4741" y="10116"/>
                    </a:cubicBezTo>
                    <a:cubicBezTo>
                      <a:pt x="4741" y="10663"/>
                      <a:pt x="4741" y="10663"/>
                      <a:pt x="4741" y="10663"/>
                    </a:cubicBezTo>
                    <a:cubicBezTo>
                      <a:pt x="4741" y="20233"/>
                      <a:pt x="4741" y="20233"/>
                      <a:pt x="4741" y="20233"/>
                    </a:cubicBezTo>
                    <a:cubicBezTo>
                      <a:pt x="4741" y="21053"/>
                      <a:pt x="6322" y="21600"/>
                      <a:pt x="7376" y="21600"/>
                    </a:cubicBezTo>
                    <a:cubicBezTo>
                      <a:pt x="8956" y="21600"/>
                      <a:pt x="10010" y="21053"/>
                      <a:pt x="10010" y="20233"/>
                    </a:cubicBezTo>
                    <a:cubicBezTo>
                      <a:pt x="10010" y="10663"/>
                      <a:pt x="10010" y="10663"/>
                      <a:pt x="10010" y="10663"/>
                    </a:cubicBezTo>
                    <a:cubicBezTo>
                      <a:pt x="11063" y="10663"/>
                      <a:pt x="11063" y="10663"/>
                      <a:pt x="11063" y="10663"/>
                    </a:cubicBezTo>
                    <a:cubicBezTo>
                      <a:pt x="11063" y="20233"/>
                      <a:pt x="11063" y="20233"/>
                      <a:pt x="11063" y="20233"/>
                    </a:cubicBezTo>
                    <a:cubicBezTo>
                      <a:pt x="11063" y="21053"/>
                      <a:pt x="12644" y="21600"/>
                      <a:pt x="13698" y="21600"/>
                    </a:cubicBezTo>
                    <a:cubicBezTo>
                      <a:pt x="15278" y="21600"/>
                      <a:pt x="16332" y="21053"/>
                      <a:pt x="16332" y="20233"/>
                    </a:cubicBezTo>
                    <a:cubicBezTo>
                      <a:pt x="16332" y="10663"/>
                      <a:pt x="16332" y="10663"/>
                      <a:pt x="16332" y="10663"/>
                    </a:cubicBezTo>
                    <a:cubicBezTo>
                      <a:pt x="16332" y="10116"/>
                      <a:pt x="16332" y="10116"/>
                      <a:pt x="16332" y="10116"/>
                    </a:cubicBezTo>
                    <a:cubicBezTo>
                      <a:pt x="16332" y="6015"/>
                      <a:pt x="16332" y="6015"/>
                      <a:pt x="16332" y="6015"/>
                    </a:cubicBezTo>
                    <a:cubicBezTo>
                      <a:pt x="16332" y="3828"/>
                      <a:pt x="16332" y="3828"/>
                      <a:pt x="16332"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0" name="Oval 63"/>
              <p:cNvSpPr/>
              <p:nvPr/>
            </p:nvSpPr>
            <p:spPr>
              <a:xfrm>
                <a:off x="8809290" y="4049023"/>
                <a:ext cx="79368" cy="82615"/>
              </a:xfrm>
              <a:prstGeom prst="ellipse">
                <a:avLst/>
              </a:prstGeom>
              <a:solidFill>
                <a:schemeClr val="bg1"/>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1" name="Freeform: Shape 64"/>
              <p:cNvSpPr/>
              <p:nvPr/>
            </p:nvSpPr>
            <p:spPr>
              <a:xfrm>
                <a:off x="8767929" y="4139785"/>
                <a:ext cx="166562"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120" y="0"/>
                    </a:cubicBezTo>
                    <a:cubicBezTo>
                      <a:pt x="9180" y="0"/>
                      <a:pt x="9180" y="0"/>
                      <a:pt x="9180" y="0"/>
                    </a:cubicBezTo>
                    <a:cubicBezTo>
                      <a:pt x="8640" y="0"/>
                      <a:pt x="8640" y="0"/>
                      <a:pt x="8640" y="0"/>
                    </a:cubicBezTo>
                    <a:cubicBezTo>
                      <a:pt x="5940" y="0"/>
                      <a:pt x="5940" y="0"/>
                      <a:pt x="5940" y="0"/>
                    </a:cubicBezTo>
                    <a:cubicBezTo>
                      <a:pt x="2700" y="0"/>
                      <a:pt x="0" y="1641"/>
                      <a:pt x="0" y="3281"/>
                    </a:cubicBezTo>
                    <a:cubicBezTo>
                      <a:pt x="0" y="3281"/>
                      <a:pt x="0" y="3281"/>
                      <a:pt x="0" y="3281"/>
                    </a:cubicBezTo>
                    <a:cubicBezTo>
                      <a:pt x="0" y="9570"/>
                      <a:pt x="0" y="9570"/>
                      <a:pt x="0" y="9570"/>
                    </a:cubicBezTo>
                    <a:cubicBezTo>
                      <a:pt x="0" y="10116"/>
                      <a:pt x="540" y="10663"/>
                      <a:pt x="1620" y="10663"/>
                    </a:cubicBezTo>
                    <a:cubicBezTo>
                      <a:pt x="270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360" y="10663"/>
                      <a:pt x="19440" y="10663"/>
                    </a:cubicBezTo>
                    <a:cubicBezTo>
                      <a:pt x="20520"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2" name="Oval 65"/>
              <p:cNvSpPr/>
              <p:nvPr/>
            </p:nvSpPr>
            <p:spPr>
              <a:xfrm>
                <a:off x="9029506"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3" name="Freeform: Shape 66"/>
              <p:cNvSpPr/>
              <p:nvPr/>
            </p:nvSpPr>
            <p:spPr>
              <a:xfrm>
                <a:off x="8983675" y="4139785"/>
                <a:ext cx="166561"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660" y="0"/>
                    </a:cubicBezTo>
                    <a:cubicBezTo>
                      <a:pt x="9180" y="0"/>
                      <a:pt x="9180" y="0"/>
                      <a:pt x="9180" y="0"/>
                    </a:cubicBezTo>
                    <a:cubicBezTo>
                      <a:pt x="8640" y="0"/>
                      <a:pt x="8640" y="0"/>
                      <a:pt x="8640" y="0"/>
                    </a:cubicBezTo>
                    <a:cubicBezTo>
                      <a:pt x="6480" y="0"/>
                      <a:pt x="6480" y="0"/>
                      <a:pt x="6480" y="0"/>
                    </a:cubicBezTo>
                    <a:cubicBezTo>
                      <a:pt x="2700" y="0"/>
                      <a:pt x="0" y="1641"/>
                      <a:pt x="0" y="3281"/>
                    </a:cubicBezTo>
                    <a:cubicBezTo>
                      <a:pt x="0" y="3281"/>
                      <a:pt x="0" y="3281"/>
                      <a:pt x="0" y="3281"/>
                    </a:cubicBezTo>
                    <a:cubicBezTo>
                      <a:pt x="0" y="9570"/>
                      <a:pt x="0" y="9570"/>
                      <a:pt x="0" y="9570"/>
                    </a:cubicBezTo>
                    <a:cubicBezTo>
                      <a:pt x="0" y="10116"/>
                      <a:pt x="1080" y="10663"/>
                      <a:pt x="2160" y="10663"/>
                    </a:cubicBezTo>
                    <a:cubicBezTo>
                      <a:pt x="324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900" y="10663"/>
                      <a:pt x="1998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4" name="Oval 67"/>
              <p:cNvSpPr/>
              <p:nvPr/>
            </p:nvSpPr>
            <p:spPr>
              <a:xfrm>
                <a:off x="9245251"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5" name="Freeform: Shape 68"/>
              <p:cNvSpPr/>
              <p:nvPr/>
            </p:nvSpPr>
            <p:spPr>
              <a:xfrm>
                <a:off x="9199420" y="4139785"/>
                <a:ext cx="171033"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66" y="0"/>
                      <a:pt x="15278" y="0"/>
                    </a:cubicBezTo>
                    <a:cubicBezTo>
                      <a:pt x="8956" y="0"/>
                      <a:pt x="8956" y="0"/>
                      <a:pt x="8956" y="0"/>
                    </a:cubicBezTo>
                    <a:cubicBezTo>
                      <a:pt x="8956" y="0"/>
                      <a:pt x="8956" y="0"/>
                      <a:pt x="8956" y="0"/>
                    </a:cubicBezTo>
                    <a:cubicBezTo>
                      <a:pt x="6322" y="0"/>
                      <a:pt x="6322" y="0"/>
                      <a:pt x="6322" y="0"/>
                    </a:cubicBezTo>
                    <a:cubicBezTo>
                      <a:pt x="3161" y="0"/>
                      <a:pt x="0" y="1641"/>
                      <a:pt x="0" y="3281"/>
                    </a:cubicBezTo>
                    <a:cubicBezTo>
                      <a:pt x="0" y="3281"/>
                      <a:pt x="0" y="3281"/>
                      <a:pt x="0" y="3281"/>
                    </a:cubicBezTo>
                    <a:cubicBezTo>
                      <a:pt x="0" y="9570"/>
                      <a:pt x="0" y="9570"/>
                      <a:pt x="0" y="9570"/>
                    </a:cubicBezTo>
                    <a:cubicBezTo>
                      <a:pt x="0" y="10116"/>
                      <a:pt x="1054" y="10663"/>
                      <a:pt x="2107" y="10663"/>
                    </a:cubicBezTo>
                    <a:cubicBezTo>
                      <a:pt x="3161" y="10663"/>
                      <a:pt x="4215" y="10116"/>
                      <a:pt x="4215" y="9570"/>
                    </a:cubicBezTo>
                    <a:cubicBezTo>
                      <a:pt x="4215" y="5742"/>
                      <a:pt x="4215" y="5742"/>
                      <a:pt x="4215" y="5742"/>
                    </a:cubicBezTo>
                    <a:cubicBezTo>
                      <a:pt x="4215" y="3828"/>
                      <a:pt x="4215" y="3828"/>
                      <a:pt x="4215" y="3828"/>
                    </a:cubicBezTo>
                    <a:cubicBezTo>
                      <a:pt x="5268" y="3828"/>
                      <a:pt x="5268" y="3828"/>
                      <a:pt x="5268" y="3828"/>
                    </a:cubicBezTo>
                    <a:cubicBezTo>
                      <a:pt x="5268" y="6015"/>
                      <a:pt x="5268" y="6015"/>
                      <a:pt x="5268" y="6015"/>
                    </a:cubicBezTo>
                    <a:cubicBezTo>
                      <a:pt x="5268" y="10116"/>
                      <a:pt x="5268" y="10116"/>
                      <a:pt x="5268" y="10116"/>
                    </a:cubicBezTo>
                    <a:cubicBezTo>
                      <a:pt x="5268" y="10663"/>
                      <a:pt x="5268" y="10663"/>
                      <a:pt x="5268" y="10663"/>
                    </a:cubicBezTo>
                    <a:cubicBezTo>
                      <a:pt x="5268" y="20233"/>
                      <a:pt x="5268" y="20233"/>
                      <a:pt x="5268" y="20233"/>
                    </a:cubicBezTo>
                    <a:cubicBezTo>
                      <a:pt x="5268" y="21053"/>
                      <a:pt x="6322" y="21600"/>
                      <a:pt x="7902" y="21600"/>
                    </a:cubicBezTo>
                    <a:cubicBezTo>
                      <a:pt x="8956" y="21600"/>
                      <a:pt x="10537" y="21053"/>
                      <a:pt x="10537" y="20233"/>
                    </a:cubicBezTo>
                    <a:cubicBezTo>
                      <a:pt x="10537" y="10663"/>
                      <a:pt x="10537" y="10663"/>
                      <a:pt x="10537" y="10663"/>
                    </a:cubicBezTo>
                    <a:cubicBezTo>
                      <a:pt x="11590" y="10663"/>
                      <a:pt x="11590" y="10663"/>
                      <a:pt x="11590" y="10663"/>
                    </a:cubicBezTo>
                    <a:cubicBezTo>
                      <a:pt x="11590" y="20233"/>
                      <a:pt x="11590" y="20233"/>
                      <a:pt x="11590" y="20233"/>
                    </a:cubicBezTo>
                    <a:cubicBezTo>
                      <a:pt x="11590" y="21053"/>
                      <a:pt x="12644" y="21600"/>
                      <a:pt x="14224" y="21600"/>
                    </a:cubicBezTo>
                    <a:cubicBezTo>
                      <a:pt x="15278" y="21600"/>
                      <a:pt x="16859" y="21053"/>
                      <a:pt x="16859" y="20233"/>
                    </a:cubicBezTo>
                    <a:cubicBezTo>
                      <a:pt x="16859" y="10663"/>
                      <a:pt x="16859" y="10663"/>
                      <a:pt x="16859" y="10663"/>
                    </a:cubicBezTo>
                    <a:cubicBezTo>
                      <a:pt x="16859" y="10116"/>
                      <a:pt x="16859" y="10116"/>
                      <a:pt x="16859" y="10116"/>
                    </a:cubicBezTo>
                    <a:cubicBezTo>
                      <a:pt x="16859" y="6015"/>
                      <a:pt x="16859" y="6015"/>
                      <a:pt x="16859" y="6015"/>
                    </a:cubicBezTo>
                    <a:cubicBezTo>
                      <a:pt x="16859" y="3828"/>
                      <a:pt x="16859" y="3828"/>
                      <a:pt x="16859"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6" name="Oval 69"/>
              <p:cNvSpPr/>
              <p:nvPr/>
            </p:nvSpPr>
            <p:spPr>
              <a:xfrm>
                <a:off x="9460998" y="4049023"/>
                <a:ext cx="8383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7" name="Freeform: Shape 70"/>
              <p:cNvSpPr/>
              <p:nvPr/>
            </p:nvSpPr>
            <p:spPr>
              <a:xfrm>
                <a:off x="9419639" y="4139785"/>
                <a:ext cx="166561"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120" y="0"/>
                    </a:cubicBezTo>
                    <a:cubicBezTo>
                      <a:pt x="9180" y="0"/>
                      <a:pt x="9180" y="0"/>
                      <a:pt x="9180" y="0"/>
                    </a:cubicBezTo>
                    <a:cubicBezTo>
                      <a:pt x="8640" y="0"/>
                      <a:pt x="8640" y="0"/>
                      <a:pt x="8640" y="0"/>
                    </a:cubicBezTo>
                    <a:cubicBezTo>
                      <a:pt x="5940" y="0"/>
                      <a:pt x="5940" y="0"/>
                      <a:pt x="5940" y="0"/>
                    </a:cubicBezTo>
                    <a:cubicBezTo>
                      <a:pt x="2700" y="0"/>
                      <a:pt x="0" y="1641"/>
                      <a:pt x="0" y="3281"/>
                    </a:cubicBezTo>
                    <a:cubicBezTo>
                      <a:pt x="0" y="3281"/>
                      <a:pt x="0" y="3281"/>
                      <a:pt x="0" y="3281"/>
                    </a:cubicBezTo>
                    <a:cubicBezTo>
                      <a:pt x="0" y="9570"/>
                      <a:pt x="0" y="9570"/>
                      <a:pt x="0" y="9570"/>
                    </a:cubicBezTo>
                    <a:cubicBezTo>
                      <a:pt x="0" y="10116"/>
                      <a:pt x="540" y="10663"/>
                      <a:pt x="1620" y="10663"/>
                    </a:cubicBezTo>
                    <a:cubicBezTo>
                      <a:pt x="270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360" y="10663"/>
                      <a:pt x="1944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8" name="Oval 71"/>
              <p:cNvSpPr/>
              <p:nvPr/>
            </p:nvSpPr>
            <p:spPr>
              <a:xfrm>
                <a:off x="9681214"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9" name="Freeform: Shape 72"/>
              <p:cNvSpPr/>
              <p:nvPr/>
            </p:nvSpPr>
            <p:spPr>
              <a:xfrm>
                <a:off x="9635383" y="4139785"/>
                <a:ext cx="171033"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439" y="0"/>
                      <a:pt x="15278" y="0"/>
                    </a:cubicBezTo>
                    <a:cubicBezTo>
                      <a:pt x="8956" y="0"/>
                      <a:pt x="8956" y="0"/>
                      <a:pt x="8956" y="0"/>
                    </a:cubicBezTo>
                    <a:cubicBezTo>
                      <a:pt x="8429" y="0"/>
                      <a:pt x="8429" y="0"/>
                      <a:pt x="8429" y="0"/>
                    </a:cubicBezTo>
                    <a:cubicBezTo>
                      <a:pt x="6322" y="0"/>
                      <a:pt x="6322" y="0"/>
                      <a:pt x="6322" y="0"/>
                    </a:cubicBezTo>
                    <a:cubicBezTo>
                      <a:pt x="2634" y="0"/>
                      <a:pt x="0" y="1641"/>
                      <a:pt x="0" y="3281"/>
                    </a:cubicBezTo>
                    <a:cubicBezTo>
                      <a:pt x="0" y="3281"/>
                      <a:pt x="0" y="3281"/>
                      <a:pt x="0" y="3281"/>
                    </a:cubicBezTo>
                    <a:cubicBezTo>
                      <a:pt x="0" y="9570"/>
                      <a:pt x="0" y="9570"/>
                      <a:pt x="0" y="9570"/>
                    </a:cubicBezTo>
                    <a:cubicBezTo>
                      <a:pt x="0" y="10116"/>
                      <a:pt x="1054" y="10663"/>
                      <a:pt x="2107" y="10663"/>
                    </a:cubicBezTo>
                    <a:cubicBezTo>
                      <a:pt x="3161" y="10663"/>
                      <a:pt x="3688" y="10116"/>
                      <a:pt x="3688" y="9570"/>
                    </a:cubicBezTo>
                    <a:cubicBezTo>
                      <a:pt x="3688" y="5742"/>
                      <a:pt x="3688" y="5742"/>
                      <a:pt x="3688" y="5742"/>
                    </a:cubicBezTo>
                    <a:cubicBezTo>
                      <a:pt x="3688" y="3828"/>
                      <a:pt x="3688" y="3828"/>
                      <a:pt x="3688" y="3828"/>
                    </a:cubicBezTo>
                    <a:cubicBezTo>
                      <a:pt x="4741" y="3828"/>
                      <a:pt x="4741" y="3828"/>
                      <a:pt x="4741" y="3828"/>
                    </a:cubicBezTo>
                    <a:cubicBezTo>
                      <a:pt x="4741" y="6015"/>
                      <a:pt x="4741" y="6015"/>
                      <a:pt x="4741" y="6015"/>
                    </a:cubicBezTo>
                    <a:cubicBezTo>
                      <a:pt x="4741" y="10116"/>
                      <a:pt x="4741" y="10116"/>
                      <a:pt x="4741" y="10116"/>
                    </a:cubicBezTo>
                    <a:cubicBezTo>
                      <a:pt x="4741" y="10663"/>
                      <a:pt x="4741" y="10663"/>
                      <a:pt x="4741" y="10663"/>
                    </a:cubicBezTo>
                    <a:cubicBezTo>
                      <a:pt x="4741" y="20233"/>
                      <a:pt x="4741" y="20233"/>
                      <a:pt x="4741" y="20233"/>
                    </a:cubicBezTo>
                    <a:cubicBezTo>
                      <a:pt x="4741" y="21053"/>
                      <a:pt x="6322" y="21600"/>
                      <a:pt x="7376" y="21600"/>
                    </a:cubicBezTo>
                    <a:cubicBezTo>
                      <a:pt x="8956" y="21600"/>
                      <a:pt x="10010" y="21053"/>
                      <a:pt x="10010" y="20233"/>
                    </a:cubicBezTo>
                    <a:cubicBezTo>
                      <a:pt x="10010" y="10663"/>
                      <a:pt x="10010" y="10663"/>
                      <a:pt x="10010" y="10663"/>
                    </a:cubicBezTo>
                    <a:cubicBezTo>
                      <a:pt x="11063" y="10663"/>
                      <a:pt x="11063" y="10663"/>
                      <a:pt x="11063" y="10663"/>
                    </a:cubicBezTo>
                    <a:cubicBezTo>
                      <a:pt x="11063" y="20233"/>
                      <a:pt x="11063" y="20233"/>
                      <a:pt x="11063" y="20233"/>
                    </a:cubicBezTo>
                    <a:cubicBezTo>
                      <a:pt x="11063" y="21053"/>
                      <a:pt x="12117" y="21600"/>
                      <a:pt x="13698" y="21600"/>
                    </a:cubicBezTo>
                    <a:cubicBezTo>
                      <a:pt x="15278" y="21600"/>
                      <a:pt x="16332" y="21053"/>
                      <a:pt x="16332" y="20233"/>
                    </a:cubicBezTo>
                    <a:cubicBezTo>
                      <a:pt x="16332" y="10663"/>
                      <a:pt x="16332" y="10663"/>
                      <a:pt x="16332" y="10663"/>
                    </a:cubicBezTo>
                    <a:cubicBezTo>
                      <a:pt x="16332" y="10116"/>
                      <a:pt x="16332" y="10116"/>
                      <a:pt x="16332" y="10116"/>
                    </a:cubicBezTo>
                    <a:cubicBezTo>
                      <a:pt x="16332" y="6015"/>
                      <a:pt x="16332" y="6015"/>
                      <a:pt x="16332" y="6015"/>
                    </a:cubicBezTo>
                    <a:cubicBezTo>
                      <a:pt x="16332" y="3828"/>
                      <a:pt x="16332" y="3828"/>
                      <a:pt x="16332"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60" name="Oval 73"/>
              <p:cNvSpPr/>
              <p:nvPr/>
            </p:nvSpPr>
            <p:spPr>
              <a:xfrm>
                <a:off x="9896958"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61" name="Freeform: Shape 74"/>
              <p:cNvSpPr/>
              <p:nvPr/>
            </p:nvSpPr>
            <p:spPr>
              <a:xfrm>
                <a:off x="9851128" y="4139785"/>
                <a:ext cx="171033"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66" y="0"/>
                      <a:pt x="15278" y="0"/>
                    </a:cubicBezTo>
                    <a:cubicBezTo>
                      <a:pt x="9483" y="0"/>
                      <a:pt x="9483" y="0"/>
                      <a:pt x="9483" y="0"/>
                    </a:cubicBezTo>
                    <a:cubicBezTo>
                      <a:pt x="8956" y="0"/>
                      <a:pt x="8956" y="0"/>
                      <a:pt x="8956" y="0"/>
                    </a:cubicBezTo>
                    <a:cubicBezTo>
                      <a:pt x="6322" y="0"/>
                      <a:pt x="6322" y="0"/>
                      <a:pt x="6322" y="0"/>
                    </a:cubicBezTo>
                    <a:cubicBezTo>
                      <a:pt x="3161" y="0"/>
                      <a:pt x="0" y="1641"/>
                      <a:pt x="0" y="3281"/>
                    </a:cubicBezTo>
                    <a:cubicBezTo>
                      <a:pt x="0" y="3281"/>
                      <a:pt x="0" y="3281"/>
                      <a:pt x="0" y="3281"/>
                    </a:cubicBezTo>
                    <a:cubicBezTo>
                      <a:pt x="0" y="9570"/>
                      <a:pt x="0" y="9570"/>
                      <a:pt x="0" y="9570"/>
                    </a:cubicBezTo>
                    <a:cubicBezTo>
                      <a:pt x="0" y="10116"/>
                      <a:pt x="1054" y="10663"/>
                      <a:pt x="2107" y="10663"/>
                    </a:cubicBezTo>
                    <a:cubicBezTo>
                      <a:pt x="3161" y="10663"/>
                      <a:pt x="4215" y="10116"/>
                      <a:pt x="4215" y="9570"/>
                    </a:cubicBezTo>
                    <a:cubicBezTo>
                      <a:pt x="4215" y="5742"/>
                      <a:pt x="4215" y="5742"/>
                      <a:pt x="4215" y="5742"/>
                    </a:cubicBezTo>
                    <a:cubicBezTo>
                      <a:pt x="4215" y="3828"/>
                      <a:pt x="4215" y="3828"/>
                      <a:pt x="4215" y="3828"/>
                    </a:cubicBezTo>
                    <a:cubicBezTo>
                      <a:pt x="5268" y="3828"/>
                      <a:pt x="5268" y="3828"/>
                      <a:pt x="5268" y="3828"/>
                    </a:cubicBezTo>
                    <a:cubicBezTo>
                      <a:pt x="5268" y="6015"/>
                      <a:pt x="5268" y="6015"/>
                      <a:pt x="5268" y="6015"/>
                    </a:cubicBezTo>
                    <a:cubicBezTo>
                      <a:pt x="5268" y="10116"/>
                      <a:pt x="5268" y="10116"/>
                      <a:pt x="5268" y="10116"/>
                    </a:cubicBezTo>
                    <a:cubicBezTo>
                      <a:pt x="5268" y="10663"/>
                      <a:pt x="5268" y="10663"/>
                      <a:pt x="5268" y="10663"/>
                    </a:cubicBezTo>
                    <a:cubicBezTo>
                      <a:pt x="5268" y="20233"/>
                      <a:pt x="5268" y="20233"/>
                      <a:pt x="5268" y="20233"/>
                    </a:cubicBezTo>
                    <a:cubicBezTo>
                      <a:pt x="5268" y="21053"/>
                      <a:pt x="6322" y="21600"/>
                      <a:pt x="7902" y="21600"/>
                    </a:cubicBezTo>
                    <a:cubicBezTo>
                      <a:pt x="8956" y="21600"/>
                      <a:pt x="10537" y="21053"/>
                      <a:pt x="10537" y="20233"/>
                    </a:cubicBezTo>
                    <a:cubicBezTo>
                      <a:pt x="10537" y="10663"/>
                      <a:pt x="10537" y="10663"/>
                      <a:pt x="10537" y="10663"/>
                    </a:cubicBezTo>
                    <a:cubicBezTo>
                      <a:pt x="11590" y="10663"/>
                      <a:pt x="11590" y="10663"/>
                      <a:pt x="11590" y="10663"/>
                    </a:cubicBezTo>
                    <a:cubicBezTo>
                      <a:pt x="11590" y="20233"/>
                      <a:pt x="11590" y="20233"/>
                      <a:pt x="11590" y="20233"/>
                    </a:cubicBezTo>
                    <a:cubicBezTo>
                      <a:pt x="11590" y="21053"/>
                      <a:pt x="12644" y="21600"/>
                      <a:pt x="14224" y="21600"/>
                    </a:cubicBezTo>
                    <a:cubicBezTo>
                      <a:pt x="15278" y="21600"/>
                      <a:pt x="16859" y="21053"/>
                      <a:pt x="16859" y="20233"/>
                    </a:cubicBezTo>
                    <a:cubicBezTo>
                      <a:pt x="16859" y="10663"/>
                      <a:pt x="16859" y="10663"/>
                      <a:pt x="16859" y="10663"/>
                    </a:cubicBezTo>
                    <a:cubicBezTo>
                      <a:pt x="16859" y="10116"/>
                      <a:pt x="16859" y="10116"/>
                      <a:pt x="16859" y="10116"/>
                    </a:cubicBezTo>
                    <a:cubicBezTo>
                      <a:pt x="16859" y="6015"/>
                      <a:pt x="16859" y="6015"/>
                      <a:pt x="16859" y="6015"/>
                    </a:cubicBezTo>
                    <a:cubicBezTo>
                      <a:pt x="16859" y="3828"/>
                      <a:pt x="16859" y="3828"/>
                      <a:pt x="16859"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62" name="Oval 75"/>
              <p:cNvSpPr/>
              <p:nvPr/>
            </p:nvSpPr>
            <p:spPr>
              <a:xfrm>
                <a:off x="10112706" y="4049025"/>
                <a:ext cx="83838" cy="82614"/>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63" name="Freeform: Shape 76"/>
              <p:cNvSpPr/>
              <p:nvPr/>
            </p:nvSpPr>
            <p:spPr>
              <a:xfrm>
                <a:off x="10071346" y="4139786"/>
                <a:ext cx="166561"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660" y="0"/>
                    </a:cubicBezTo>
                    <a:cubicBezTo>
                      <a:pt x="9180" y="0"/>
                      <a:pt x="9180" y="0"/>
                      <a:pt x="9180" y="0"/>
                    </a:cubicBezTo>
                    <a:cubicBezTo>
                      <a:pt x="8640" y="0"/>
                      <a:pt x="8640" y="0"/>
                      <a:pt x="8640" y="0"/>
                    </a:cubicBezTo>
                    <a:cubicBezTo>
                      <a:pt x="5940" y="0"/>
                      <a:pt x="5940" y="0"/>
                      <a:pt x="5940" y="0"/>
                    </a:cubicBezTo>
                    <a:cubicBezTo>
                      <a:pt x="2700" y="0"/>
                      <a:pt x="0" y="1641"/>
                      <a:pt x="0" y="3281"/>
                    </a:cubicBezTo>
                    <a:cubicBezTo>
                      <a:pt x="0" y="3281"/>
                      <a:pt x="0" y="3281"/>
                      <a:pt x="0" y="3281"/>
                    </a:cubicBezTo>
                    <a:cubicBezTo>
                      <a:pt x="0" y="9570"/>
                      <a:pt x="0" y="9570"/>
                      <a:pt x="0" y="9570"/>
                    </a:cubicBezTo>
                    <a:cubicBezTo>
                      <a:pt x="0" y="10116"/>
                      <a:pt x="540" y="10663"/>
                      <a:pt x="1620" y="10663"/>
                    </a:cubicBezTo>
                    <a:cubicBezTo>
                      <a:pt x="324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900" y="10663"/>
                      <a:pt x="1998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64" name="Oval 77"/>
              <p:cNvSpPr/>
              <p:nvPr/>
            </p:nvSpPr>
            <p:spPr>
              <a:xfrm>
                <a:off x="10332926" y="4049023"/>
                <a:ext cx="79368" cy="82615"/>
              </a:xfrm>
              <a:prstGeom prst="ellipse">
                <a:avLst/>
              </a:pr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65" name="Freeform: Shape 78"/>
              <p:cNvSpPr/>
              <p:nvPr/>
            </p:nvSpPr>
            <p:spPr>
              <a:xfrm>
                <a:off x="10287096" y="4139785"/>
                <a:ext cx="171033" cy="342095"/>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439" y="0"/>
                      <a:pt x="15278" y="0"/>
                    </a:cubicBezTo>
                    <a:cubicBezTo>
                      <a:pt x="8956" y="0"/>
                      <a:pt x="8956" y="0"/>
                      <a:pt x="8956" y="0"/>
                    </a:cubicBezTo>
                    <a:cubicBezTo>
                      <a:pt x="8956" y="0"/>
                      <a:pt x="8956" y="0"/>
                      <a:pt x="8956" y="0"/>
                    </a:cubicBezTo>
                    <a:cubicBezTo>
                      <a:pt x="6322" y="0"/>
                      <a:pt x="6322" y="0"/>
                      <a:pt x="6322" y="0"/>
                    </a:cubicBezTo>
                    <a:cubicBezTo>
                      <a:pt x="2634" y="0"/>
                      <a:pt x="0" y="1641"/>
                      <a:pt x="0" y="3281"/>
                    </a:cubicBezTo>
                    <a:cubicBezTo>
                      <a:pt x="0" y="3281"/>
                      <a:pt x="0" y="3281"/>
                      <a:pt x="0" y="3281"/>
                    </a:cubicBezTo>
                    <a:cubicBezTo>
                      <a:pt x="0" y="9570"/>
                      <a:pt x="0" y="9570"/>
                      <a:pt x="0" y="9570"/>
                    </a:cubicBezTo>
                    <a:cubicBezTo>
                      <a:pt x="0" y="10116"/>
                      <a:pt x="1054" y="10663"/>
                      <a:pt x="2107" y="10663"/>
                    </a:cubicBezTo>
                    <a:cubicBezTo>
                      <a:pt x="3161" y="10663"/>
                      <a:pt x="4215" y="10116"/>
                      <a:pt x="4215" y="9570"/>
                    </a:cubicBezTo>
                    <a:cubicBezTo>
                      <a:pt x="4215" y="5742"/>
                      <a:pt x="4215" y="5742"/>
                      <a:pt x="4215" y="5742"/>
                    </a:cubicBezTo>
                    <a:cubicBezTo>
                      <a:pt x="4215" y="3828"/>
                      <a:pt x="4215" y="3828"/>
                      <a:pt x="4215" y="3828"/>
                    </a:cubicBezTo>
                    <a:cubicBezTo>
                      <a:pt x="4741" y="3828"/>
                      <a:pt x="4741" y="3828"/>
                      <a:pt x="4741" y="3828"/>
                    </a:cubicBezTo>
                    <a:cubicBezTo>
                      <a:pt x="4741" y="6015"/>
                      <a:pt x="4741" y="6015"/>
                      <a:pt x="4741" y="6015"/>
                    </a:cubicBezTo>
                    <a:cubicBezTo>
                      <a:pt x="4741" y="10116"/>
                      <a:pt x="4741" y="10116"/>
                      <a:pt x="4741" y="10116"/>
                    </a:cubicBezTo>
                    <a:cubicBezTo>
                      <a:pt x="4741" y="10663"/>
                      <a:pt x="4741" y="10663"/>
                      <a:pt x="4741" y="10663"/>
                    </a:cubicBezTo>
                    <a:cubicBezTo>
                      <a:pt x="4741" y="20233"/>
                      <a:pt x="4741" y="20233"/>
                      <a:pt x="4741" y="20233"/>
                    </a:cubicBezTo>
                    <a:cubicBezTo>
                      <a:pt x="4741" y="21053"/>
                      <a:pt x="6322" y="21600"/>
                      <a:pt x="7376" y="21600"/>
                    </a:cubicBezTo>
                    <a:cubicBezTo>
                      <a:pt x="8956" y="21600"/>
                      <a:pt x="10010" y="21053"/>
                      <a:pt x="10010" y="20233"/>
                    </a:cubicBezTo>
                    <a:cubicBezTo>
                      <a:pt x="10010" y="10663"/>
                      <a:pt x="10010" y="10663"/>
                      <a:pt x="10010" y="10663"/>
                    </a:cubicBezTo>
                    <a:cubicBezTo>
                      <a:pt x="11063" y="10663"/>
                      <a:pt x="11063" y="10663"/>
                      <a:pt x="11063" y="10663"/>
                    </a:cubicBezTo>
                    <a:cubicBezTo>
                      <a:pt x="11063" y="20233"/>
                      <a:pt x="11063" y="20233"/>
                      <a:pt x="11063" y="20233"/>
                    </a:cubicBezTo>
                    <a:cubicBezTo>
                      <a:pt x="11063" y="21053"/>
                      <a:pt x="12644" y="21600"/>
                      <a:pt x="13698" y="21600"/>
                    </a:cubicBezTo>
                    <a:cubicBezTo>
                      <a:pt x="15278" y="21600"/>
                      <a:pt x="16332" y="21053"/>
                      <a:pt x="16332" y="20233"/>
                    </a:cubicBezTo>
                    <a:cubicBezTo>
                      <a:pt x="16332" y="10663"/>
                      <a:pt x="16332" y="10663"/>
                      <a:pt x="16332" y="10663"/>
                    </a:cubicBezTo>
                    <a:cubicBezTo>
                      <a:pt x="16332" y="10116"/>
                      <a:pt x="16332" y="10116"/>
                      <a:pt x="16332" y="10116"/>
                    </a:cubicBezTo>
                    <a:cubicBezTo>
                      <a:pt x="16332" y="6015"/>
                      <a:pt x="16332" y="6015"/>
                      <a:pt x="16332" y="6015"/>
                    </a:cubicBezTo>
                    <a:cubicBezTo>
                      <a:pt x="16332" y="3828"/>
                      <a:pt x="16332" y="3828"/>
                      <a:pt x="16332"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rgbClr val="FFFFFF"/>
              </a:solidFill>
              <a:ln cap="flat" w="12700">
                <a:solidFill>
                  <a:srgbClr val="DCDEE0"/>
                </a:solidFill>
                <a:prstDash val="solid"/>
                <a:round/>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21" name="Group 97"/>
            <p:cNvGrpSpPr/>
            <p:nvPr/>
          </p:nvGrpSpPr>
          <p:grpSpPr>
            <a:xfrm>
              <a:off x="6248974" y="3037624"/>
              <a:ext cx="613707" cy="324644"/>
              <a:chExt cx="1636539" cy="865712"/>
            </a:xfrm>
          </p:grpSpPr>
          <p:sp>
            <p:nvSpPr>
              <p:cNvPr id="22" name="Oval 98"/>
              <p:cNvSpPr/>
              <p:nvPr/>
            </p:nvSpPr>
            <p:spPr>
              <a:xfrm>
                <a:off x="82720" y="0"/>
                <a:ext cx="165441" cy="165229"/>
              </a:xfrm>
              <a:prstGeom prst="ellipse">
                <a:avLst/>
              </a:prstGeom>
              <a:solidFill>
                <a:schemeClr val="accent3"/>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3" name="Freeform: Shape 99"/>
              <p:cNvSpPr/>
              <p:nvPr/>
            </p:nvSpPr>
            <p:spPr>
              <a:xfrm>
                <a:off x="0" y="181521"/>
                <a:ext cx="333122" cy="684191"/>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660" y="0"/>
                    </a:cubicBezTo>
                    <a:cubicBezTo>
                      <a:pt x="9180" y="0"/>
                      <a:pt x="9180" y="0"/>
                      <a:pt x="9180" y="0"/>
                    </a:cubicBezTo>
                    <a:cubicBezTo>
                      <a:pt x="8640" y="0"/>
                      <a:pt x="8640" y="0"/>
                      <a:pt x="8640" y="0"/>
                    </a:cubicBezTo>
                    <a:cubicBezTo>
                      <a:pt x="6480" y="0"/>
                      <a:pt x="6480" y="0"/>
                      <a:pt x="6480" y="0"/>
                    </a:cubicBezTo>
                    <a:cubicBezTo>
                      <a:pt x="2700" y="0"/>
                      <a:pt x="0" y="1641"/>
                      <a:pt x="0" y="3281"/>
                    </a:cubicBezTo>
                    <a:cubicBezTo>
                      <a:pt x="0" y="3281"/>
                      <a:pt x="0" y="3281"/>
                      <a:pt x="0" y="3281"/>
                    </a:cubicBezTo>
                    <a:cubicBezTo>
                      <a:pt x="0" y="9570"/>
                      <a:pt x="0" y="9570"/>
                      <a:pt x="0" y="9570"/>
                    </a:cubicBezTo>
                    <a:cubicBezTo>
                      <a:pt x="0" y="10116"/>
                      <a:pt x="540" y="10663"/>
                      <a:pt x="2160" y="10663"/>
                    </a:cubicBezTo>
                    <a:cubicBezTo>
                      <a:pt x="324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900" y="10663"/>
                      <a:pt x="1998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chemeClr val="accent3"/>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4" name="Oval 100"/>
              <p:cNvSpPr/>
              <p:nvPr/>
            </p:nvSpPr>
            <p:spPr>
              <a:xfrm>
                <a:off x="523152" y="0"/>
                <a:ext cx="158735" cy="165229"/>
              </a:xfrm>
              <a:prstGeom prst="ellipse">
                <a:avLst/>
              </a:prstGeom>
              <a:solidFill>
                <a:schemeClr val="accent3"/>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5" name="Freeform: Shape 101"/>
              <p:cNvSpPr/>
              <p:nvPr/>
            </p:nvSpPr>
            <p:spPr>
              <a:xfrm>
                <a:off x="431491" y="181521"/>
                <a:ext cx="339827" cy="684191"/>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439" y="0"/>
                      <a:pt x="15278" y="0"/>
                    </a:cubicBezTo>
                    <a:cubicBezTo>
                      <a:pt x="8956" y="0"/>
                      <a:pt x="8956" y="0"/>
                      <a:pt x="8956" y="0"/>
                    </a:cubicBezTo>
                    <a:cubicBezTo>
                      <a:pt x="8956" y="0"/>
                      <a:pt x="8956" y="0"/>
                      <a:pt x="8956" y="0"/>
                    </a:cubicBezTo>
                    <a:cubicBezTo>
                      <a:pt x="6322" y="0"/>
                      <a:pt x="6322" y="0"/>
                      <a:pt x="6322" y="0"/>
                    </a:cubicBezTo>
                    <a:cubicBezTo>
                      <a:pt x="2634" y="0"/>
                      <a:pt x="0" y="1641"/>
                      <a:pt x="0" y="3281"/>
                    </a:cubicBezTo>
                    <a:cubicBezTo>
                      <a:pt x="0" y="3281"/>
                      <a:pt x="0" y="3281"/>
                      <a:pt x="0" y="3281"/>
                    </a:cubicBezTo>
                    <a:cubicBezTo>
                      <a:pt x="0" y="9570"/>
                      <a:pt x="0" y="9570"/>
                      <a:pt x="0" y="9570"/>
                    </a:cubicBezTo>
                    <a:cubicBezTo>
                      <a:pt x="0" y="10116"/>
                      <a:pt x="1054" y="10663"/>
                      <a:pt x="2107" y="10663"/>
                    </a:cubicBezTo>
                    <a:cubicBezTo>
                      <a:pt x="3161" y="10663"/>
                      <a:pt x="4215" y="10116"/>
                      <a:pt x="4215" y="9570"/>
                    </a:cubicBezTo>
                    <a:cubicBezTo>
                      <a:pt x="4215" y="5742"/>
                      <a:pt x="4215" y="5742"/>
                      <a:pt x="4215" y="5742"/>
                    </a:cubicBezTo>
                    <a:cubicBezTo>
                      <a:pt x="4215" y="3828"/>
                      <a:pt x="4215" y="3828"/>
                      <a:pt x="4215" y="3828"/>
                    </a:cubicBezTo>
                    <a:cubicBezTo>
                      <a:pt x="4741" y="3828"/>
                      <a:pt x="4741" y="3828"/>
                      <a:pt x="4741" y="3828"/>
                    </a:cubicBezTo>
                    <a:cubicBezTo>
                      <a:pt x="4741" y="6015"/>
                      <a:pt x="4741" y="6015"/>
                      <a:pt x="4741" y="6015"/>
                    </a:cubicBezTo>
                    <a:cubicBezTo>
                      <a:pt x="4741" y="10116"/>
                      <a:pt x="4741" y="10116"/>
                      <a:pt x="4741" y="10116"/>
                    </a:cubicBezTo>
                    <a:cubicBezTo>
                      <a:pt x="4741" y="10663"/>
                      <a:pt x="4741" y="10663"/>
                      <a:pt x="4741" y="10663"/>
                    </a:cubicBezTo>
                    <a:cubicBezTo>
                      <a:pt x="4741" y="20233"/>
                      <a:pt x="4741" y="20233"/>
                      <a:pt x="4741" y="20233"/>
                    </a:cubicBezTo>
                    <a:cubicBezTo>
                      <a:pt x="4741" y="21053"/>
                      <a:pt x="6322" y="21600"/>
                      <a:pt x="7376" y="21600"/>
                    </a:cubicBezTo>
                    <a:cubicBezTo>
                      <a:pt x="8956" y="21600"/>
                      <a:pt x="10010" y="21053"/>
                      <a:pt x="10010" y="20233"/>
                    </a:cubicBezTo>
                    <a:cubicBezTo>
                      <a:pt x="10010" y="10663"/>
                      <a:pt x="10010" y="10663"/>
                      <a:pt x="10010" y="10663"/>
                    </a:cubicBezTo>
                    <a:cubicBezTo>
                      <a:pt x="11063" y="10663"/>
                      <a:pt x="11063" y="10663"/>
                      <a:pt x="11063" y="10663"/>
                    </a:cubicBezTo>
                    <a:cubicBezTo>
                      <a:pt x="11063" y="20233"/>
                      <a:pt x="11063" y="20233"/>
                      <a:pt x="11063" y="20233"/>
                    </a:cubicBezTo>
                    <a:cubicBezTo>
                      <a:pt x="11063" y="21053"/>
                      <a:pt x="12644" y="21600"/>
                      <a:pt x="13698" y="21600"/>
                    </a:cubicBezTo>
                    <a:cubicBezTo>
                      <a:pt x="15278" y="21600"/>
                      <a:pt x="16332" y="21053"/>
                      <a:pt x="16332" y="20233"/>
                    </a:cubicBezTo>
                    <a:cubicBezTo>
                      <a:pt x="16332" y="10663"/>
                      <a:pt x="16332" y="10663"/>
                      <a:pt x="16332" y="10663"/>
                    </a:cubicBezTo>
                    <a:cubicBezTo>
                      <a:pt x="16332" y="10116"/>
                      <a:pt x="16332" y="10116"/>
                      <a:pt x="16332" y="10116"/>
                    </a:cubicBezTo>
                    <a:cubicBezTo>
                      <a:pt x="16332" y="6015"/>
                      <a:pt x="16332" y="6015"/>
                      <a:pt x="16332" y="6015"/>
                    </a:cubicBezTo>
                    <a:cubicBezTo>
                      <a:pt x="16332" y="3828"/>
                      <a:pt x="16332" y="3828"/>
                      <a:pt x="16332" y="3828"/>
                    </a:cubicBezTo>
                    <a:cubicBezTo>
                      <a:pt x="17385" y="3828"/>
                      <a:pt x="17385" y="3828"/>
                      <a:pt x="17385" y="3828"/>
                    </a:cubicBezTo>
                    <a:cubicBezTo>
                      <a:pt x="17385" y="5742"/>
                      <a:pt x="17385" y="5742"/>
                      <a:pt x="17385" y="5742"/>
                    </a:cubicBezTo>
                    <a:cubicBezTo>
                      <a:pt x="17385" y="9570"/>
                      <a:pt x="17385" y="9570"/>
                      <a:pt x="17385" y="9570"/>
                    </a:cubicBezTo>
                    <a:cubicBezTo>
                      <a:pt x="17385" y="10116"/>
                      <a:pt x="18439" y="10663"/>
                      <a:pt x="19493" y="10663"/>
                    </a:cubicBezTo>
                    <a:cubicBezTo>
                      <a:pt x="20546" y="10663"/>
                      <a:pt x="21600" y="10116"/>
                      <a:pt x="21600" y="9570"/>
                    </a:cubicBezTo>
                    <a:cubicBezTo>
                      <a:pt x="21600" y="3281"/>
                      <a:pt x="21600" y="3281"/>
                      <a:pt x="21600" y="3281"/>
                    </a:cubicBezTo>
                    <a:cubicBezTo>
                      <a:pt x="21600" y="3281"/>
                      <a:pt x="21600" y="3281"/>
                      <a:pt x="21600" y="3281"/>
                    </a:cubicBezTo>
                    <a:close/>
                  </a:path>
                </a:pathLst>
              </a:custGeom>
              <a:solidFill>
                <a:schemeClr val="accent3"/>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6" name="Oval 102"/>
              <p:cNvSpPr/>
              <p:nvPr/>
            </p:nvSpPr>
            <p:spPr>
              <a:xfrm>
                <a:off x="954645" y="0"/>
                <a:ext cx="158736" cy="165229"/>
              </a:xfrm>
              <a:prstGeom prst="ellipse">
                <a:avLst/>
              </a:prstGeom>
              <a:solidFill>
                <a:schemeClr val="accent3"/>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7" name="Freeform: Shape 103"/>
              <p:cNvSpPr/>
              <p:nvPr/>
            </p:nvSpPr>
            <p:spPr>
              <a:xfrm>
                <a:off x="871927" y="181521"/>
                <a:ext cx="333122" cy="684191"/>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120" y="0"/>
                    </a:cubicBezTo>
                    <a:cubicBezTo>
                      <a:pt x="9180" y="0"/>
                      <a:pt x="9180" y="0"/>
                      <a:pt x="9180" y="0"/>
                    </a:cubicBezTo>
                    <a:cubicBezTo>
                      <a:pt x="8640" y="0"/>
                      <a:pt x="8640" y="0"/>
                      <a:pt x="8640" y="0"/>
                    </a:cubicBezTo>
                    <a:cubicBezTo>
                      <a:pt x="5940" y="0"/>
                      <a:pt x="5940" y="0"/>
                      <a:pt x="5940" y="0"/>
                    </a:cubicBezTo>
                    <a:cubicBezTo>
                      <a:pt x="2700" y="0"/>
                      <a:pt x="0" y="1641"/>
                      <a:pt x="0" y="3281"/>
                    </a:cubicBezTo>
                    <a:cubicBezTo>
                      <a:pt x="0" y="3281"/>
                      <a:pt x="0" y="3281"/>
                      <a:pt x="0" y="3281"/>
                    </a:cubicBezTo>
                    <a:cubicBezTo>
                      <a:pt x="0" y="9570"/>
                      <a:pt x="0" y="9570"/>
                      <a:pt x="0" y="9570"/>
                    </a:cubicBezTo>
                    <a:cubicBezTo>
                      <a:pt x="0" y="10116"/>
                      <a:pt x="540" y="10663"/>
                      <a:pt x="1620" y="10663"/>
                    </a:cubicBezTo>
                    <a:cubicBezTo>
                      <a:pt x="270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360" y="10663"/>
                      <a:pt x="19440" y="10663"/>
                    </a:cubicBezTo>
                    <a:cubicBezTo>
                      <a:pt x="20520" y="10663"/>
                      <a:pt x="21600" y="10116"/>
                      <a:pt x="21600" y="9570"/>
                    </a:cubicBezTo>
                    <a:cubicBezTo>
                      <a:pt x="21600" y="3281"/>
                      <a:pt x="21600" y="3281"/>
                      <a:pt x="21600" y="3281"/>
                    </a:cubicBezTo>
                    <a:cubicBezTo>
                      <a:pt x="21600" y="3281"/>
                      <a:pt x="21600" y="3281"/>
                      <a:pt x="21600" y="3281"/>
                    </a:cubicBezTo>
                    <a:close/>
                  </a:path>
                </a:pathLst>
              </a:custGeom>
              <a:solidFill>
                <a:schemeClr val="accent3"/>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8" name="Oval 104"/>
              <p:cNvSpPr/>
              <p:nvPr/>
            </p:nvSpPr>
            <p:spPr>
              <a:xfrm>
                <a:off x="1395078" y="0"/>
                <a:ext cx="158736" cy="165229"/>
              </a:xfrm>
              <a:prstGeom prst="ellipse">
                <a:avLst/>
              </a:prstGeom>
              <a:solidFill>
                <a:schemeClr val="accent3"/>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9" name="Freeform: Shape 105"/>
              <p:cNvSpPr/>
              <p:nvPr/>
            </p:nvSpPr>
            <p:spPr>
              <a:xfrm>
                <a:off x="1303417" y="181521"/>
                <a:ext cx="333122" cy="684191"/>
              </a:xfrm>
              <a:custGeom>
                <a:cxnLst>
                  <a:cxn ang="0">
                    <a:pos x="wd2" y="hd2"/>
                  </a:cxn>
                  <a:cxn ang="5400000">
                    <a:pos x="wd2" y="hd2"/>
                  </a:cxn>
                  <a:cxn ang="10800000">
                    <a:pos x="wd2" y="hd2"/>
                  </a:cxn>
                  <a:cxn ang="16200000">
                    <a:pos x="wd2" y="hd2"/>
                  </a:cxn>
                </a:cxnLst>
                <a:rect b="b" l="0" r="r" t="0"/>
                <a:pathLst>
                  <a:path extrusionOk="0" h="21600" w="21600">
                    <a:moveTo>
                      <a:pt x="21600" y="3281"/>
                    </a:moveTo>
                    <a:cubicBezTo>
                      <a:pt x="21600" y="1641"/>
                      <a:pt x="18900" y="0"/>
                      <a:pt x="15660" y="0"/>
                    </a:cubicBezTo>
                    <a:cubicBezTo>
                      <a:pt x="9180" y="0"/>
                      <a:pt x="9180" y="0"/>
                      <a:pt x="9180" y="0"/>
                    </a:cubicBezTo>
                    <a:cubicBezTo>
                      <a:pt x="8640" y="0"/>
                      <a:pt x="8640" y="0"/>
                      <a:pt x="8640" y="0"/>
                    </a:cubicBezTo>
                    <a:cubicBezTo>
                      <a:pt x="6480" y="0"/>
                      <a:pt x="6480" y="0"/>
                      <a:pt x="6480" y="0"/>
                    </a:cubicBezTo>
                    <a:cubicBezTo>
                      <a:pt x="2700" y="0"/>
                      <a:pt x="0" y="1641"/>
                      <a:pt x="0" y="3281"/>
                    </a:cubicBezTo>
                    <a:cubicBezTo>
                      <a:pt x="0" y="3281"/>
                      <a:pt x="0" y="3281"/>
                      <a:pt x="0" y="3281"/>
                    </a:cubicBezTo>
                    <a:cubicBezTo>
                      <a:pt x="0" y="9570"/>
                      <a:pt x="0" y="9570"/>
                      <a:pt x="0" y="9570"/>
                    </a:cubicBezTo>
                    <a:cubicBezTo>
                      <a:pt x="0" y="10116"/>
                      <a:pt x="1080" y="10663"/>
                      <a:pt x="2160" y="10663"/>
                    </a:cubicBezTo>
                    <a:cubicBezTo>
                      <a:pt x="3240" y="10663"/>
                      <a:pt x="3780" y="10116"/>
                      <a:pt x="3780" y="9570"/>
                    </a:cubicBezTo>
                    <a:cubicBezTo>
                      <a:pt x="3780" y="5742"/>
                      <a:pt x="3780" y="5742"/>
                      <a:pt x="3780" y="5742"/>
                    </a:cubicBezTo>
                    <a:cubicBezTo>
                      <a:pt x="3780" y="3828"/>
                      <a:pt x="3780" y="3828"/>
                      <a:pt x="3780" y="3828"/>
                    </a:cubicBezTo>
                    <a:cubicBezTo>
                      <a:pt x="4860" y="3828"/>
                      <a:pt x="4860" y="3828"/>
                      <a:pt x="4860" y="3828"/>
                    </a:cubicBezTo>
                    <a:cubicBezTo>
                      <a:pt x="4860" y="6015"/>
                      <a:pt x="4860" y="6015"/>
                      <a:pt x="4860" y="6015"/>
                    </a:cubicBezTo>
                    <a:cubicBezTo>
                      <a:pt x="4860" y="10116"/>
                      <a:pt x="4860" y="10116"/>
                      <a:pt x="4860" y="10116"/>
                    </a:cubicBezTo>
                    <a:cubicBezTo>
                      <a:pt x="4860" y="10663"/>
                      <a:pt x="4860" y="10663"/>
                      <a:pt x="4860" y="10663"/>
                    </a:cubicBezTo>
                    <a:cubicBezTo>
                      <a:pt x="4860" y="20233"/>
                      <a:pt x="4860" y="20233"/>
                      <a:pt x="4860" y="20233"/>
                    </a:cubicBezTo>
                    <a:cubicBezTo>
                      <a:pt x="4860" y="21053"/>
                      <a:pt x="5940" y="21600"/>
                      <a:pt x="7560" y="21600"/>
                    </a:cubicBezTo>
                    <a:cubicBezTo>
                      <a:pt x="9180" y="21600"/>
                      <a:pt x="10260" y="21053"/>
                      <a:pt x="10260" y="20233"/>
                    </a:cubicBezTo>
                    <a:cubicBezTo>
                      <a:pt x="10260" y="10663"/>
                      <a:pt x="10260" y="10663"/>
                      <a:pt x="10260" y="10663"/>
                    </a:cubicBezTo>
                    <a:cubicBezTo>
                      <a:pt x="11340" y="10663"/>
                      <a:pt x="11340" y="10663"/>
                      <a:pt x="11340" y="10663"/>
                    </a:cubicBezTo>
                    <a:cubicBezTo>
                      <a:pt x="11340" y="20233"/>
                      <a:pt x="11340" y="20233"/>
                      <a:pt x="11340" y="20233"/>
                    </a:cubicBezTo>
                    <a:cubicBezTo>
                      <a:pt x="11340" y="21053"/>
                      <a:pt x="12420" y="21600"/>
                      <a:pt x="14040" y="21600"/>
                    </a:cubicBezTo>
                    <a:cubicBezTo>
                      <a:pt x="15660" y="21600"/>
                      <a:pt x="16740" y="21053"/>
                      <a:pt x="16740" y="20233"/>
                    </a:cubicBezTo>
                    <a:cubicBezTo>
                      <a:pt x="16740" y="10663"/>
                      <a:pt x="16740" y="10663"/>
                      <a:pt x="16740" y="10663"/>
                    </a:cubicBezTo>
                    <a:cubicBezTo>
                      <a:pt x="16740" y="10116"/>
                      <a:pt x="16740" y="10116"/>
                      <a:pt x="16740" y="10116"/>
                    </a:cubicBezTo>
                    <a:cubicBezTo>
                      <a:pt x="16740" y="6015"/>
                      <a:pt x="16740" y="6015"/>
                      <a:pt x="16740" y="6015"/>
                    </a:cubicBezTo>
                    <a:cubicBezTo>
                      <a:pt x="16740" y="3828"/>
                      <a:pt x="16740" y="3828"/>
                      <a:pt x="16740" y="3828"/>
                    </a:cubicBezTo>
                    <a:cubicBezTo>
                      <a:pt x="17820" y="3828"/>
                      <a:pt x="17820" y="3828"/>
                      <a:pt x="17820" y="3828"/>
                    </a:cubicBezTo>
                    <a:cubicBezTo>
                      <a:pt x="17820" y="5742"/>
                      <a:pt x="17820" y="5742"/>
                      <a:pt x="17820" y="5742"/>
                    </a:cubicBezTo>
                    <a:cubicBezTo>
                      <a:pt x="17820" y="9570"/>
                      <a:pt x="17820" y="9570"/>
                      <a:pt x="17820" y="9570"/>
                    </a:cubicBezTo>
                    <a:cubicBezTo>
                      <a:pt x="17820" y="10116"/>
                      <a:pt x="18900" y="10663"/>
                      <a:pt x="19980" y="10663"/>
                    </a:cubicBezTo>
                    <a:cubicBezTo>
                      <a:pt x="21060" y="10663"/>
                      <a:pt x="21600" y="10116"/>
                      <a:pt x="21600" y="9570"/>
                    </a:cubicBezTo>
                    <a:cubicBezTo>
                      <a:pt x="21600" y="3281"/>
                      <a:pt x="21600" y="3281"/>
                      <a:pt x="21600" y="3281"/>
                    </a:cubicBezTo>
                    <a:cubicBezTo>
                      <a:pt x="21600" y="3281"/>
                      <a:pt x="21600" y="3281"/>
                      <a:pt x="21600" y="3281"/>
                    </a:cubicBezTo>
                    <a:close/>
                  </a:path>
                </a:pathLst>
              </a:custGeom>
              <a:solidFill>
                <a:schemeClr val="accent3"/>
              </a:solidFill>
              <a:ln cap="flat" w="12700">
                <a:noFill/>
                <a:miter lim="400000"/>
              </a:ln>
              <a:effectLst/>
            </p:spPr>
            <p:txBody>
              <a:bodyPr anchor="ctr"/>
              <a:lstStyle/>
              <a:p>
                <a:pPr algn="ctr"/>
                <a:endParaRPr sz="2400">
                  <a:latin charset="-122" panose="020b0503020204020204" pitchFamily="34" typeface="微软雅黑"/>
                  <a:ea charset="-122" panose="020b0503020204020204" pitchFamily="34" typeface="微软雅黑"/>
                  <a:sym charset="-122" panose="02010601030101010101" pitchFamily="2" typeface="FZHei-B01S"/>
                </a:endParaRPr>
              </a:p>
            </p:txBody>
          </p:sp>
        </p:grpSp>
      </p:grpSp>
      <p:sp>
        <p:nvSpPr>
          <p:cNvPr id="109" name="文本框 10">
            <a:extLst>
              <a:ext uri="{FF2B5EF4-FFF2-40B4-BE49-F238E27FC236}">
                <a16:creationId xmlns:a16="http://schemas.microsoft.com/office/drawing/2014/main" id="{E4998B18-1837-49BA-B2A1-EB3EB59413B7}"/>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110" name="矩形 1">
            <a:extLst>
              <a:ext uri="{FF2B5EF4-FFF2-40B4-BE49-F238E27FC236}">
                <a16:creationId xmlns:a16="http://schemas.microsoft.com/office/drawing/2014/main" id="{DC93EE8A-9533-4BA8-937F-DFD2505C9ADC}"/>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3895845099"/>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42" presetSubtype="0">
                                  <p:stCondLst>
                                    <p:cond delay="0"/>
                                  </p:stCondLst>
                                  <p:childTnLst>
                                    <p:set>
                                      <p:cBhvr>
                                        <p:cTn dur="1" fill="hold" id="12">
                                          <p:stCondLst>
                                            <p:cond delay="0"/>
                                          </p:stCondLst>
                                        </p:cTn>
                                        <p:tgtEl>
                                          <p:spTgt spid="107"/>
                                        </p:tgtEl>
                                        <p:attrNameLst>
                                          <p:attrName>style.visibility</p:attrName>
                                        </p:attrNameLst>
                                      </p:cBhvr>
                                      <p:to>
                                        <p:strVal val="visible"/>
                                      </p:to>
                                    </p:set>
                                    <p:animEffect filter="fade" transition="in">
                                      <p:cBhvr>
                                        <p:cTn dur="1000" id="13"/>
                                        <p:tgtEl>
                                          <p:spTgt spid="107"/>
                                        </p:tgtEl>
                                      </p:cBhvr>
                                    </p:animEffect>
                                    <p:anim calcmode="lin" valueType="num">
                                      <p:cBhvr>
                                        <p:cTn dur="1000" fill="hold" id="14"/>
                                        <p:tgtEl>
                                          <p:spTgt spid="107"/>
                                        </p:tgtEl>
                                        <p:attrNameLst>
                                          <p:attrName>ppt_x</p:attrName>
                                        </p:attrNameLst>
                                      </p:cBhvr>
                                      <p:tavLst>
                                        <p:tav tm="0">
                                          <p:val>
                                            <p:strVal val="#ppt_x"/>
                                          </p:val>
                                        </p:tav>
                                        <p:tav tm="100000">
                                          <p:val>
                                            <p:strVal val="#ppt_x"/>
                                          </p:val>
                                        </p:tav>
                                      </p:tavLst>
                                    </p:anim>
                                    <p:anim calcmode="lin" valueType="num">
                                      <p:cBhvr>
                                        <p:cTn dur="1000" fill="hold" id="15"/>
                                        <p:tgtEl>
                                          <p:spTgt spid="107"/>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id="17" nodeType="afterEffect" presetClass="entr" presetID="42" presetSubtype="0">
                                  <p:stCondLst>
                                    <p:cond delay="0"/>
                                  </p:stCondLst>
                                  <p:childTnLst>
                                    <p:set>
                                      <p:cBhvr>
                                        <p:cTn dur="1" fill="hold" id="18">
                                          <p:stCondLst>
                                            <p:cond delay="0"/>
                                          </p:stCondLst>
                                        </p:cTn>
                                        <p:tgtEl>
                                          <p:spTgt spid="108"/>
                                        </p:tgtEl>
                                        <p:attrNameLst>
                                          <p:attrName>style.visibility</p:attrName>
                                        </p:attrNameLst>
                                      </p:cBhvr>
                                      <p:to>
                                        <p:strVal val="visible"/>
                                      </p:to>
                                    </p:set>
                                    <p:animEffect filter="fade" transition="in">
                                      <p:cBhvr>
                                        <p:cTn dur="1000" id="19"/>
                                        <p:tgtEl>
                                          <p:spTgt spid="108"/>
                                        </p:tgtEl>
                                      </p:cBhvr>
                                    </p:animEffect>
                                    <p:anim calcmode="lin" valueType="num">
                                      <p:cBhvr>
                                        <p:cTn dur="1000" fill="hold" id="20"/>
                                        <p:tgtEl>
                                          <p:spTgt spid="108"/>
                                        </p:tgtEl>
                                        <p:attrNameLst>
                                          <p:attrName>ppt_x</p:attrName>
                                        </p:attrNameLst>
                                      </p:cBhvr>
                                      <p:tavLst>
                                        <p:tav tm="0">
                                          <p:val>
                                            <p:strVal val="#ppt_x"/>
                                          </p:val>
                                        </p:tav>
                                        <p:tav tm="100000">
                                          <p:val>
                                            <p:strVal val="#ppt_x"/>
                                          </p:val>
                                        </p:tav>
                                      </p:tavLst>
                                    </p:anim>
                                    <p:anim calcmode="lin" valueType="num">
                                      <p:cBhvr>
                                        <p:cTn dur="1000" fill="hold" id="21"/>
                                        <p:tgtEl>
                                          <p:spTgt spid="10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 name="组合 6">
            <a:extLst>
              <a:ext uri="{FF2B5EF4-FFF2-40B4-BE49-F238E27FC236}">
                <a16:creationId xmlns:a16="http://schemas.microsoft.com/office/drawing/2014/main" id="{BB86DED2-ADB2-4DBA-9E2B-F3FA124098D2}"/>
              </a:ext>
            </a:extLst>
          </p:cNvPr>
          <p:cNvGrpSpPr/>
          <p:nvPr/>
        </p:nvGrpSpPr>
        <p:grpSpPr>
          <a:xfrm>
            <a:off x="2968625" y="2359978"/>
            <a:ext cx="2052638" cy="3603625"/>
            <a:chOff x="2968625" y="2359978"/>
            <a:chExt cx="2052638" cy="3603625"/>
          </a:xfrm>
        </p:grpSpPr>
        <p:cxnSp>
          <p:nvCxnSpPr>
            <p:cNvPr id="55" name="直接连接符 54"/>
            <p:cNvCxnSpPr/>
            <p:nvPr/>
          </p:nvCxnSpPr>
          <p:spPr>
            <a:xfrm flipH="1" rot="5400000">
              <a:off x="4283076" y="1621790"/>
              <a:ext cx="0" cy="1476375"/>
            </a:xfrm>
            <a:prstGeom prst="line">
              <a:avLst/>
            </a:prstGeom>
            <a:ln w="19050">
              <a:solidFill>
                <a:srgbClr val="0D0D0D"/>
              </a:solidFill>
            </a:ln>
          </p:spPr>
          <p:style>
            <a:lnRef idx="1">
              <a:schemeClr val="accent1"/>
            </a:lnRef>
            <a:fillRef idx="0">
              <a:schemeClr val="accent1"/>
            </a:fillRef>
            <a:effectRef idx="0">
              <a:schemeClr val="accent1"/>
            </a:effectRef>
            <a:fontRef idx="minor">
              <a:schemeClr val="tx1"/>
            </a:fontRef>
          </p:style>
        </p:cxnSp>
        <p:grpSp>
          <p:nvGrpSpPr>
            <p:cNvPr id="6" name="组合 5">
              <a:extLst>
                <a:ext uri="{FF2B5EF4-FFF2-40B4-BE49-F238E27FC236}">
                  <a16:creationId xmlns:a16="http://schemas.microsoft.com/office/drawing/2014/main" id="{DF259EC7-181D-4A37-8C68-9FB6FE71A574}"/>
                </a:ext>
              </a:extLst>
            </p:cNvPr>
            <p:cNvGrpSpPr/>
            <p:nvPr/>
          </p:nvGrpSpPr>
          <p:grpSpPr>
            <a:xfrm>
              <a:off x="2968625" y="2359978"/>
              <a:ext cx="1476375" cy="3600450"/>
              <a:chOff x="2968625" y="2359978"/>
              <a:chExt cx="1476375" cy="3600450"/>
            </a:xfrm>
          </p:grpSpPr>
          <p:cxnSp>
            <p:nvCxnSpPr>
              <p:cNvPr id="54" name="直接连接符 53"/>
              <p:cNvCxnSpPr/>
              <p:nvPr/>
            </p:nvCxnSpPr>
            <p:spPr>
              <a:xfrm flipH="1">
                <a:off x="3544888" y="2359978"/>
                <a:ext cx="0" cy="3600450"/>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flipH="1" rot="5400000">
                <a:off x="3706813" y="3436302"/>
                <a:ext cx="0" cy="1476375"/>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cxnSp>
          <p:nvCxnSpPr>
            <p:cNvPr id="57" name="直接连接符 56"/>
            <p:cNvCxnSpPr/>
            <p:nvPr/>
          </p:nvCxnSpPr>
          <p:spPr>
            <a:xfrm flipH="1" rot="5400000">
              <a:off x="4283076" y="5225415"/>
              <a:ext cx="0" cy="1476375"/>
            </a:xfrm>
            <a:prstGeom prst="line">
              <a:avLst/>
            </a:prstGeom>
            <a:ln w="19050">
              <a:solidFill>
                <a:srgbClr val="0D0D0D"/>
              </a:solidFill>
            </a:ln>
          </p:spPr>
          <p:style>
            <a:lnRef idx="1">
              <a:schemeClr val="accent1"/>
            </a:lnRef>
            <a:fillRef idx="0">
              <a:schemeClr val="accent1"/>
            </a:fillRef>
            <a:effectRef idx="0">
              <a:schemeClr val="accent1"/>
            </a:effectRef>
            <a:fontRef idx="minor">
              <a:schemeClr val="tx1"/>
            </a:fontRef>
          </p:style>
        </p:cxnSp>
      </p:grpSp>
      <p:sp>
        <p:nvSpPr>
          <p:cNvPr id="102" name="椭圆 101"/>
          <p:cNvSpPr/>
          <p:nvPr/>
        </p:nvSpPr>
        <p:spPr>
          <a:xfrm>
            <a:off x="1055688" y="3056890"/>
            <a:ext cx="2193925" cy="219392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1" normalizeH="0" spc="0" strike="noStrike" sz="1800"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3" name="组合 2">
            <a:extLst>
              <a:ext uri="{FF2B5EF4-FFF2-40B4-BE49-F238E27FC236}">
                <a16:creationId xmlns:a16="http://schemas.microsoft.com/office/drawing/2014/main" id="{4AA6072D-4F25-48B1-BBFE-86715941176A}"/>
              </a:ext>
            </a:extLst>
          </p:cNvPr>
          <p:cNvGrpSpPr/>
          <p:nvPr/>
        </p:nvGrpSpPr>
        <p:grpSpPr>
          <a:xfrm>
            <a:off x="3952875" y="1985328"/>
            <a:ext cx="2910067" cy="773112"/>
            <a:chOff x="3952875" y="1985328"/>
            <a:chExt cx="2910067" cy="773112"/>
          </a:xfrm>
        </p:grpSpPr>
        <p:sp>
          <p:nvSpPr>
            <p:cNvPr id="103" name="圆角矩形 102"/>
            <p:cNvSpPr/>
            <p:nvPr/>
          </p:nvSpPr>
          <p:spPr>
            <a:xfrm>
              <a:off x="3952875" y="1985328"/>
              <a:ext cx="2855913" cy="77311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1" normalizeH="0" spc="0" strike="noStrike" sz="1800" u="none">
                <a:ln>
                  <a:noFill/>
                </a:ln>
                <a:solidFill>
                  <a:schemeClr val="bg1"/>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06" name="矩形 105"/>
            <p:cNvSpPr/>
            <p:nvPr/>
          </p:nvSpPr>
          <p:spPr>
            <a:xfrm>
              <a:off x="4374760" y="2167892"/>
              <a:ext cx="2488182" cy="396240"/>
            </a:xfrm>
            <a:prstGeom prst="rect">
              <a:avLst/>
            </a:prstGeom>
          </p:spPr>
          <p:txBody>
            <a:bodyPr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000" u="none">
                  <a:ln>
                    <a:noFill/>
                  </a:ln>
                  <a:solidFill>
                    <a:schemeClr val="bg1"/>
                  </a:solidFill>
                  <a:effectLst/>
                  <a:uLnTx/>
                  <a:uFillTx/>
                  <a:latin charset="-122" panose="020b0503020204020204" pitchFamily="34" typeface="微软雅黑"/>
                  <a:ea charset="-122" panose="020b0503020204020204" pitchFamily="34" typeface="微软雅黑"/>
                  <a:sym charset="-122" panose="02010601030101010101" pitchFamily="2" typeface="FZHei-B01S"/>
                </a:rPr>
                <a:t>标题文本预设</a:t>
              </a:r>
            </a:p>
          </p:txBody>
        </p:sp>
      </p:grpSp>
      <p:sp>
        <p:nvSpPr>
          <p:cNvPr id="107" name="文本框 60"/>
          <p:cNvSpPr>
            <a:spLocks noChangeArrowheads="1"/>
          </p:cNvSpPr>
          <p:nvPr/>
        </p:nvSpPr>
        <p:spPr bwMode="auto">
          <a:xfrm>
            <a:off x="7406376" y="1985328"/>
            <a:ext cx="3299720"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lvl="0">
              <a:defRPr/>
            </a:pPr>
            <a:r>
              <a:rPr altLang="en-US" b="1" lang="zh-CN" sz="16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标题文本预设</a:t>
            </a:r>
          </a:p>
          <a:p>
            <a:pPr lvl="0">
              <a:defRPr/>
            </a:pPr>
            <a:r>
              <a:rPr altLang="en-US" b="1" lang="zh-CN" sz="16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此处添加详细文本描述，建议与标题相关并符合整体语言风格。</a:t>
            </a:r>
          </a:p>
        </p:txBody>
      </p:sp>
      <p:sp>
        <p:nvSpPr>
          <p:cNvPr id="108" name="文本框 60"/>
          <p:cNvSpPr>
            <a:spLocks noChangeArrowheads="1"/>
          </p:cNvSpPr>
          <p:nvPr/>
        </p:nvSpPr>
        <p:spPr bwMode="auto">
          <a:xfrm>
            <a:off x="7426761" y="3766502"/>
            <a:ext cx="3279332"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lvl="0">
              <a:defRPr/>
            </a:pPr>
            <a:r>
              <a:rPr altLang="en-US" b="1" lang="zh-CN" sz="16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标题文本预设</a:t>
            </a:r>
          </a:p>
          <a:p>
            <a:pPr lvl="0">
              <a:defRPr/>
            </a:pPr>
            <a:r>
              <a:rPr altLang="en-US" b="1" lang="zh-CN" sz="16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此处添加详细文本描述，建议与标题相关并符合整体语言风格。</a:t>
            </a:r>
          </a:p>
        </p:txBody>
      </p:sp>
      <p:sp>
        <p:nvSpPr>
          <p:cNvPr id="109" name="文本框 60"/>
          <p:cNvSpPr>
            <a:spLocks noChangeArrowheads="1"/>
          </p:cNvSpPr>
          <p:nvPr/>
        </p:nvSpPr>
        <p:spPr bwMode="auto">
          <a:xfrm>
            <a:off x="7406374" y="5547677"/>
            <a:ext cx="3109226"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lvl="0">
              <a:defRPr/>
            </a:pPr>
            <a:r>
              <a:rPr altLang="en-US" b="1" lang="zh-CN" sz="16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标题文本预设</a:t>
            </a:r>
          </a:p>
          <a:p>
            <a:pPr lvl="0">
              <a:defRPr/>
            </a:pPr>
            <a:r>
              <a:rPr altLang="en-US" b="1" lang="zh-CN" sz="16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此处添加详细文本描述，建议与标题相关并符合整体语言风格。</a:t>
            </a:r>
          </a:p>
        </p:txBody>
      </p:sp>
      <p:grpSp>
        <p:nvGrpSpPr>
          <p:cNvPr id="4" name="组合 3">
            <a:extLst>
              <a:ext uri="{FF2B5EF4-FFF2-40B4-BE49-F238E27FC236}">
                <a16:creationId xmlns:a16="http://schemas.microsoft.com/office/drawing/2014/main" id="{65005D14-528E-4284-B55B-49EB0D81921C}"/>
              </a:ext>
            </a:extLst>
          </p:cNvPr>
          <p:cNvGrpSpPr/>
          <p:nvPr/>
        </p:nvGrpSpPr>
        <p:grpSpPr>
          <a:xfrm>
            <a:off x="3952875" y="3766503"/>
            <a:ext cx="2855913" cy="774700"/>
            <a:chOff x="3952875" y="3766503"/>
            <a:chExt cx="2855913" cy="774700"/>
          </a:xfrm>
        </p:grpSpPr>
        <p:sp>
          <p:nvSpPr>
            <p:cNvPr id="104" name="圆角矩形 103"/>
            <p:cNvSpPr/>
            <p:nvPr/>
          </p:nvSpPr>
          <p:spPr>
            <a:xfrm>
              <a:off x="3952875" y="3766503"/>
              <a:ext cx="2855913" cy="7747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1" normalizeH="0" spc="0" strike="noStrike" sz="1800" u="none">
                <a:ln>
                  <a:noFill/>
                </a:ln>
                <a:solidFill>
                  <a:schemeClr val="bg1"/>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10" name="矩形 109"/>
            <p:cNvSpPr/>
            <p:nvPr/>
          </p:nvSpPr>
          <p:spPr>
            <a:xfrm>
              <a:off x="4372451" y="3949035"/>
              <a:ext cx="1706880" cy="396240"/>
            </a:xfrm>
            <a:prstGeom prst="rect">
              <a:avLst/>
            </a:prstGeom>
          </p:spPr>
          <p:txBody>
            <a:bodyPr wrap="none">
              <a:spAutoFit/>
            </a:bodyPr>
            <a:lstStyle/>
            <a:p>
              <a:pPr lvl="0">
                <a:defRPr/>
              </a:pPr>
              <a:r>
                <a:rPr altLang="en-US" lang="zh-CN"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grpSp>
      <p:grpSp>
        <p:nvGrpSpPr>
          <p:cNvPr id="5" name="组合 4">
            <a:extLst>
              <a:ext uri="{FF2B5EF4-FFF2-40B4-BE49-F238E27FC236}">
                <a16:creationId xmlns:a16="http://schemas.microsoft.com/office/drawing/2014/main" id="{BCFBDAC6-E936-4921-8C09-680288335E0F}"/>
              </a:ext>
            </a:extLst>
          </p:cNvPr>
          <p:cNvGrpSpPr/>
          <p:nvPr/>
        </p:nvGrpSpPr>
        <p:grpSpPr>
          <a:xfrm>
            <a:off x="3952875" y="5547678"/>
            <a:ext cx="2855913" cy="774700"/>
            <a:chOff x="3952875" y="5547678"/>
            <a:chExt cx="2855913" cy="774700"/>
          </a:xfrm>
        </p:grpSpPr>
        <p:sp>
          <p:nvSpPr>
            <p:cNvPr id="105" name="圆角矩形 104"/>
            <p:cNvSpPr/>
            <p:nvPr/>
          </p:nvSpPr>
          <p:spPr>
            <a:xfrm>
              <a:off x="3952875" y="5547678"/>
              <a:ext cx="2855913" cy="77470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1" normalizeH="0" spc="0" strike="noStrike" sz="1800" u="none">
                <a:ln>
                  <a:noFill/>
                </a:ln>
                <a:solidFill>
                  <a:schemeClr val="bg1"/>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11" name="矩形 110"/>
            <p:cNvSpPr/>
            <p:nvPr/>
          </p:nvSpPr>
          <p:spPr>
            <a:xfrm>
              <a:off x="4374759" y="5732343"/>
              <a:ext cx="1706880" cy="396240"/>
            </a:xfrm>
            <a:prstGeom prst="rect">
              <a:avLst/>
            </a:prstGeom>
          </p:spPr>
          <p:txBody>
            <a:bodyPr wrap="none">
              <a:spAutoFit/>
            </a:bodyPr>
            <a:lstStyle/>
            <a:p>
              <a:pPr lvl="0">
                <a:defRPr/>
              </a:pPr>
              <a:r>
                <a:rPr altLang="en-US" lang="zh-CN"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grpSp>
      <p:sp>
        <p:nvSpPr>
          <p:cNvPr id="21" name="文本框 10">
            <a:extLst>
              <a:ext uri="{FF2B5EF4-FFF2-40B4-BE49-F238E27FC236}">
                <a16:creationId xmlns:a16="http://schemas.microsoft.com/office/drawing/2014/main" id="{826E3874-4B84-4C0B-A691-DAFF044270F8}"/>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22" name="矩形 1">
            <a:extLst>
              <a:ext uri="{FF2B5EF4-FFF2-40B4-BE49-F238E27FC236}">
                <a16:creationId xmlns:a16="http://schemas.microsoft.com/office/drawing/2014/main" id="{9834CE43-C3F8-43F0-BE8B-B49D7AC53D18}"/>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3085680566"/>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02"/>
                                        </p:tgtEl>
                                        <p:attrNameLst>
                                          <p:attrName>style.visibility</p:attrName>
                                        </p:attrNameLst>
                                      </p:cBhvr>
                                      <p:to>
                                        <p:strVal val="visible"/>
                                      </p:to>
                                    </p:set>
                                    <p:anim calcmode="lin" valueType="num">
                                      <p:cBhvr>
                                        <p:cTn dur="500" fill="hold" id="7"/>
                                        <p:tgtEl>
                                          <p:spTgt spid="102"/>
                                        </p:tgtEl>
                                        <p:attrNameLst>
                                          <p:attrName>ppt_w</p:attrName>
                                        </p:attrNameLst>
                                      </p:cBhvr>
                                      <p:tavLst>
                                        <p:tav tm="0">
                                          <p:val>
                                            <p:fltVal val="0"/>
                                          </p:val>
                                        </p:tav>
                                        <p:tav tm="100000">
                                          <p:val>
                                            <p:strVal val="#ppt_w"/>
                                          </p:val>
                                        </p:tav>
                                      </p:tavLst>
                                    </p:anim>
                                    <p:anim calcmode="lin" valueType="num">
                                      <p:cBhvr>
                                        <p:cTn dur="500" fill="hold" id="8"/>
                                        <p:tgtEl>
                                          <p:spTgt spid="102"/>
                                        </p:tgtEl>
                                        <p:attrNameLst>
                                          <p:attrName>ppt_h</p:attrName>
                                        </p:attrNameLst>
                                      </p:cBhvr>
                                      <p:tavLst>
                                        <p:tav tm="0">
                                          <p:val>
                                            <p:fltVal val="0"/>
                                          </p:val>
                                        </p:tav>
                                        <p:tav tm="100000">
                                          <p:val>
                                            <p:strVal val="#ppt_h"/>
                                          </p:val>
                                        </p:tav>
                                      </p:tavLst>
                                    </p:anim>
                                    <p:animEffect filter="fade" transition="in">
                                      <p:cBhvr>
                                        <p:cTn dur="500" id="9"/>
                                        <p:tgtEl>
                                          <p:spTgt spid="102"/>
                                        </p:tgtEl>
                                      </p:cBhvr>
                                    </p:animEffect>
                                  </p:childTnLst>
                                </p:cTn>
                              </p:par>
                            </p:childTnLst>
                          </p:cTn>
                        </p:par>
                        <p:par>
                          <p:cTn fill="hold" id="10" nodeType="afterGroup">
                            <p:stCondLst>
                              <p:cond delay="500"/>
                            </p:stCondLst>
                            <p:childTnLst>
                              <p:par>
                                <p:cTn fill="hold" id="11" nodeType="afterEffect" presetClass="entr" presetID="22" presetSubtype="8">
                                  <p:stCondLst>
                                    <p:cond delay="0"/>
                                  </p:stCondLst>
                                  <p:childTnLst>
                                    <p:set>
                                      <p:cBhvr>
                                        <p:cTn dur="1" fill="hold" id="12">
                                          <p:stCondLst>
                                            <p:cond delay="0"/>
                                          </p:stCondLst>
                                        </p:cTn>
                                        <p:tgtEl>
                                          <p:spTgt spid="7"/>
                                        </p:tgtEl>
                                        <p:attrNameLst>
                                          <p:attrName>style.visibility</p:attrName>
                                        </p:attrNameLst>
                                      </p:cBhvr>
                                      <p:to>
                                        <p:strVal val="visible"/>
                                      </p:to>
                                    </p:set>
                                    <p:animEffect filter="wipe(left)" transition="in">
                                      <p:cBhvr>
                                        <p:cTn dur="500" id="13"/>
                                        <p:tgtEl>
                                          <p:spTgt spid="7"/>
                                        </p:tgtEl>
                                      </p:cBhvr>
                                    </p:animEffect>
                                  </p:childTnLst>
                                </p:cTn>
                              </p:par>
                            </p:childTnLst>
                          </p:cTn>
                        </p:par>
                        <p:par>
                          <p:cTn fill="hold" id="14" nodeType="afterGroup">
                            <p:stCondLst>
                              <p:cond delay="1000"/>
                            </p:stCondLst>
                            <p:childTnLst>
                              <p:par>
                                <p:cTn fill="hold" id="15" nodeType="afterEffect" presetClass="entr" presetID="22" presetSubtype="8">
                                  <p:stCondLst>
                                    <p:cond delay="0"/>
                                  </p:stCondLst>
                                  <p:childTnLst>
                                    <p:set>
                                      <p:cBhvr>
                                        <p:cTn dur="1" fill="hold" id="16">
                                          <p:stCondLst>
                                            <p:cond delay="0"/>
                                          </p:stCondLst>
                                        </p:cTn>
                                        <p:tgtEl>
                                          <p:spTgt spid="3"/>
                                        </p:tgtEl>
                                        <p:attrNameLst>
                                          <p:attrName>style.visibility</p:attrName>
                                        </p:attrNameLst>
                                      </p:cBhvr>
                                      <p:to>
                                        <p:strVal val="visible"/>
                                      </p:to>
                                    </p:set>
                                    <p:animEffect filter="wipe(left)" transition="in">
                                      <p:cBhvr>
                                        <p:cTn dur="500" id="17"/>
                                        <p:tgtEl>
                                          <p:spTgt spid="3"/>
                                        </p:tgtEl>
                                      </p:cBhvr>
                                    </p:animEffect>
                                  </p:childTnLst>
                                </p:cTn>
                              </p:par>
                            </p:childTnLst>
                          </p:cTn>
                        </p:par>
                        <p:par>
                          <p:cTn fill="hold" id="18" nodeType="afterGroup">
                            <p:stCondLst>
                              <p:cond delay="1500"/>
                            </p:stCondLst>
                            <p:childTnLst>
                              <p:par>
                                <p:cTn fill="hold" grpId="0" id="19" nodeType="afterEffect" presetClass="entr" presetID="22" presetSubtype="8">
                                  <p:stCondLst>
                                    <p:cond delay="0"/>
                                  </p:stCondLst>
                                  <p:childTnLst>
                                    <p:set>
                                      <p:cBhvr>
                                        <p:cTn dur="1" fill="hold" id="20">
                                          <p:stCondLst>
                                            <p:cond delay="0"/>
                                          </p:stCondLst>
                                        </p:cTn>
                                        <p:tgtEl>
                                          <p:spTgt spid="107"/>
                                        </p:tgtEl>
                                        <p:attrNameLst>
                                          <p:attrName>style.visibility</p:attrName>
                                        </p:attrNameLst>
                                      </p:cBhvr>
                                      <p:to>
                                        <p:strVal val="visible"/>
                                      </p:to>
                                    </p:set>
                                    <p:animEffect filter="wipe(left)" transition="in">
                                      <p:cBhvr>
                                        <p:cTn dur="500" id="21"/>
                                        <p:tgtEl>
                                          <p:spTgt spid="107"/>
                                        </p:tgtEl>
                                      </p:cBhvr>
                                    </p:animEffect>
                                  </p:childTnLst>
                                </p:cTn>
                              </p:par>
                            </p:childTnLst>
                          </p:cTn>
                        </p:par>
                        <p:par>
                          <p:cTn fill="hold" id="22" nodeType="afterGroup">
                            <p:stCondLst>
                              <p:cond delay="2000"/>
                            </p:stCondLst>
                            <p:childTnLst>
                              <p:par>
                                <p:cTn fill="hold" id="23" nodeType="afterEffect" presetClass="entr" presetID="22" presetSubtype="8">
                                  <p:stCondLst>
                                    <p:cond delay="0"/>
                                  </p:stCondLst>
                                  <p:childTnLst>
                                    <p:set>
                                      <p:cBhvr>
                                        <p:cTn dur="1" fill="hold" id="24">
                                          <p:stCondLst>
                                            <p:cond delay="0"/>
                                          </p:stCondLst>
                                        </p:cTn>
                                        <p:tgtEl>
                                          <p:spTgt spid="4"/>
                                        </p:tgtEl>
                                        <p:attrNameLst>
                                          <p:attrName>style.visibility</p:attrName>
                                        </p:attrNameLst>
                                      </p:cBhvr>
                                      <p:to>
                                        <p:strVal val="visible"/>
                                      </p:to>
                                    </p:set>
                                    <p:animEffect filter="wipe(left)" transition="in">
                                      <p:cBhvr>
                                        <p:cTn dur="500" id="25"/>
                                        <p:tgtEl>
                                          <p:spTgt spid="4"/>
                                        </p:tgtEl>
                                      </p:cBhvr>
                                    </p:animEffect>
                                  </p:childTnLst>
                                </p:cTn>
                              </p:par>
                            </p:childTnLst>
                          </p:cTn>
                        </p:par>
                        <p:par>
                          <p:cTn fill="hold" id="26" nodeType="afterGroup">
                            <p:stCondLst>
                              <p:cond delay="2500"/>
                            </p:stCondLst>
                            <p:childTnLst>
                              <p:par>
                                <p:cTn fill="hold" grpId="0" id="27" nodeType="afterEffect" presetClass="entr" presetID="22" presetSubtype="8">
                                  <p:stCondLst>
                                    <p:cond delay="0"/>
                                  </p:stCondLst>
                                  <p:childTnLst>
                                    <p:set>
                                      <p:cBhvr>
                                        <p:cTn dur="1" fill="hold" id="28">
                                          <p:stCondLst>
                                            <p:cond delay="0"/>
                                          </p:stCondLst>
                                        </p:cTn>
                                        <p:tgtEl>
                                          <p:spTgt spid="108"/>
                                        </p:tgtEl>
                                        <p:attrNameLst>
                                          <p:attrName>style.visibility</p:attrName>
                                        </p:attrNameLst>
                                      </p:cBhvr>
                                      <p:to>
                                        <p:strVal val="visible"/>
                                      </p:to>
                                    </p:set>
                                    <p:animEffect filter="wipe(left)" transition="in">
                                      <p:cBhvr>
                                        <p:cTn dur="500" id="29"/>
                                        <p:tgtEl>
                                          <p:spTgt spid="108"/>
                                        </p:tgtEl>
                                      </p:cBhvr>
                                    </p:animEffect>
                                  </p:childTnLst>
                                </p:cTn>
                              </p:par>
                            </p:childTnLst>
                          </p:cTn>
                        </p:par>
                        <p:par>
                          <p:cTn fill="hold" id="30" nodeType="afterGroup">
                            <p:stCondLst>
                              <p:cond delay="3000"/>
                            </p:stCondLst>
                            <p:childTnLst>
                              <p:par>
                                <p:cTn fill="hold" id="31" nodeType="afterEffect" presetClass="entr" presetID="22" presetSubtype="8">
                                  <p:stCondLst>
                                    <p:cond delay="0"/>
                                  </p:stCondLst>
                                  <p:childTnLst>
                                    <p:set>
                                      <p:cBhvr>
                                        <p:cTn dur="1" fill="hold" id="32">
                                          <p:stCondLst>
                                            <p:cond delay="0"/>
                                          </p:stCondLst>
                                        </p:cTn>
                                        <p:tgtEl>
                                          <p:spTgt spid="5"/>
                                        </p:tgtEl>
                                        <p:attrNameLst>
                                          <p:attrName>style.visibility</p:attrName>
                                        </p:attrNameLst>
                                      </p:cBhvr>
                                      <p:to>
                                        <p:strVal val="visible"/>
                                      </p:to>
                                    </p:set>
                                    <p:animEffect filter="wipe(left)" transition="in">
                                      <p:cBhvr>
                                        <p:cTn dur="500" id="33"/>
                                        <p:tgtEl>
                                          <p:spTgt spid="5"/>
                                        </p:tgtEl>
                                      </p:cBhvr>
                                    </p:animEffect>
                                  </p:childTnLst>
                                </p:cTn>
                              </p:par>
                            </p:childTnLst>
                          </p:cTn>
                        </p:par>
                        <p:par>
                          <p:cTn fill="hold" id="34" nodeType="afterGroup">
                            <p:stCondLst>
                              <p:cond delay="3500"/>
                            </p:stCondLst>
                            <p:childTnLst>
                              <p:par>
                                <p:cTn fill="hold" grpId="0" id="35" nodeType="afterEffect" presetClass="entr" presetID="22" presetSubtype="8">
                                  <p:stCondLst>
                                    <p:cond delay="0"/>
                                  </p:stCondLst>
                                  <p:childTnLst>
                                    <p:set>
                                      <p:cBhvr>
                                        <p:cTn dur="1" fill="hold" id="36">
                                          <p:stCondLst>
                                            <p:cond delay="0"/>
                                          </p:stCondLst>
                                        </p:cTn>
                                        <p:tgtEl>
                                          <p:spTgt spid="109"/>
                                        </p:tgtEl>
                                        <p:attrNameLst>
                                          <p:attrName>style.visibility</p:attrName>
                                        </p:attrNameLst>
                                      </p:cBhvr>
                                      <p:to>
                                        <p:strVal val="visible"/>
                                      </p:to>
                                    </p:set>
                                    <p:animEffect filter="wipe(left)" transition="in">
                                      <p:cBhvr>
                                        <p:cTn dur="500" id="37"/>
                                        <p:tgtEl>
                                          <p:spTgt spid="10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2"/>
      <p:bldP grpId="0" spid="107"/>
      <p:bldP grpId="0" spid="108"/>
      <p:bldP grpId="0" spid="109"/>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8" name="直接连接符 37">
            <a:extLst>
              <a:ext uri="{FF2B5EF4-FFF2-40B4-BE49-F238E27FC236}">
                <a16:creationId xmlns:a16="http://schemas.microsoft.com/office/drawing/2014/main" id="{E30E889F-82AD-4468-8FB5-DB6E71953424}"/>
              </a:ext>
            </a:extLst>
          </p:cNvPr>
          <p:cNvCxnSpPr/>
          <p:nvPr/>
        </p:nvCxnSpPr>
        <p:spPr>
          <a:xfrm flipH="1">
            <a:off x="9473456" y="1066691"/>
            <a:ext cx="840606" cy="391982"/>
          </a:xfrm>
          <a:prstGeom prst="line">
            <a:avLst/>
          </a:prstGeom>
          <a:ln w="31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a:extLst>
              <a:ext uri="{FF2B5EF4-FFF2-40B4-BE49-F238E27FC236}">
                <a16:creationId xmlns:a16="http://schemas.microsoft.com/office/drawing/2014/main" id="{2374B8BA-E1A5-4F96-A711-A1301B6872D2}"/>
              </a:ext>
            </a:extLst>
          </p:cNvPr>
          <p:cNvCxnSpPr/>
          <p:nvPr/>
        </p:nvCxnSpPr>
        <p:spPr>
          <a:xfrm flipH="1">
            <a:off x="8632850" y="1261096"/>
            <a:ext cx="840606" cy="391982"/>
          </a:xfrm>
          <a:prstGeom prst="line">
            <a:avLst/>
          </a:prstGeom>
          <a:ln w="31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a:extLst>
              <a:ext uri="{FF2B5EF4-FFF2-40B4-BE49-F238E27FC236}">
                <a16:creationId xmlns:a16="http://schemas.microsoft.com/office/drawing/2014/main" id="{70E81229-FADF-487D-929C-4ED20521D106}"/>
              </a:ext>
            </a:extLst>
          </p:cNvPr>
          <p:cNvCxnSpPr/>
          <p:nvPr/>
        </p:nvCxnSpPr>
        <p:spPr>
          <a:xfrm flipH="1">
            <a:off x="2910545" y="5347172"/>
            <a:ext cx="840606" cy="391982"/>
          </a:xfrm>
          <a:prstGeom prst="line">
            <a:avLst/>
          </a:prstGeom>
          <a:ln w="31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a:extLst>
              <a:ext uri="{FF2B5EF4-FFF2-40B4-BE49-F238E27FC236}">
                <a16:creationId xmlns:a16="http://schemas.microsoft.com/office/drawing/2014/main" id="{50C234BB-6BAA-41DF-A988-4ED207C73FA7}"/>
              </a:ext>
            </a:extLst>
          </p:cNvPr>
          <p:cNvCxnSpPr/>
          <p:nvPr/>
        </p:nvCxnSpPr>
        <p:spPr>
          <a:xfrm flipH="1">
            <a:off x="2069939" y="5541577"/>
            <a:ext cx="840606" cy="391982"/>
          </a:xfrm>
          <a:prstGeom prst="line">
            <a:avLst/>
          </a:prstGeom>
          <a:ln w="31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nvGrpSpPr>
          <p:cNvPr id="42" name="组合 41">
            <a:extLst>
              <a:ext uri="{FF2B5EF4-FFF2-40B4-BE49-F238E27FC236}">
                <a16:creationId xmlns:a16="http://schemas.microsoft.com/office/drawing/2014/main" id="{55658A09-94DD-4D42-A1E6-877B1B733197}"/>
              </a:ext>
            </a:extLst>
          </p:cNvPr>
          <p:cNvGrpSpPr/>
          <p:nvPr/>
        </p:nvGrpSpPr>
        <p:grpSpPr>
          <a:xfrm>
            <a:off x="5178458" y="1364474"/>
            <a:ext cx="1835083" cy="645459"/>
            <a:chOff x="5178000" y="1248360"/>
            <a:chExt cx="1835083" cy="645459"/>
          </a:xfrm>
        </p:grpSpPr>
        <p:cxnSp>
          <p:nvCxnSpPr>
            <p:cNvPr id="43" name="直接连接符 42">
              <a:extLst>
                <a:ext uri="{FF2B5EF4-FFF2-40B4-BE49-F238E27FC236}">
                  <a16:creationId xmlns:a16="http://schemas.microsoft.com/office/drawing/2014/main" id="{74393DC5-7F50-4EA2-8054-6E651B261BDF}"/>
                </a:ext>
              </a:extLst>
            </p:cNvPr>
            <p:cNvCxnSpPr/>
            <p:nvPr/>
          </p:nvCxnSpPr>
          <p:spPr>
            <a:xfrm>
              <a:off x="5178000" y="1267408"/>
              <a:ext cx="1835083" cy="0"/>
            </a:xfrm>
            <a:prstGeom prst="line">
              <a:avLst/>
            </a:prstGeom>
            <a:ln w="381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a:extLst>
                <a:ext uri="{FF2B5EF4-FFF2-40B4-BE49-F238E27FC236}">
                  <a16:creationId xmlns:a16="http://schemas.microsoft.com/office/drawing/2014/main" id="{8320CBD2-A6F5-45DE-BF56-9DBE0A074F23}"/>
                </a:ext>
              </a:extLst>
            </p:cNvPr>
            <p:cNvCxnSpPr/>
            <p:nvPr/>
          </p:nvCxnSpPr>
          <p:spPr>
            <a:xfrm flipH="1">
              <a:off x="5178000" y="1248360"/>
              <a:ext cx="0" cy="645459"/>
            </a:xfrm>
            <a:prstGeom prst="line">
              <a:avLst/>
            </a:prstGeom>
            <a:ln w="381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a:extLst>
                <a:ext uri="{FF2B5EF4-FFF2-40B4-BE49-F238E27FC236}">
                  <a16:creationId xmlns:a16="http://schemas.microsoft.com/office/drawing/2014/main" id="{20CBFE0D-445F-4C61-B017-E84CBA945535}"/>
                </a:ext>
              </a:extLst>
            </p:cNvPr>
            <p:cNvCxnSpPr/>
            <p:nvPr/>
          </p:nvCxnSpPr>
          <p:spPr>
            <a:xfrm flipH="1">
              <a:off x="7013083" y="1248360"/>
              <a:ext cx="0" cy="645459"/>
            </a:xfrm>
            <a:prstGeom prst="line">
              <a:avLst/>
            </a:prstGeom>
            <a:ln w="381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cxnSp>
        <p:nvCxnSpPr>
          <p:cNvPr id="46" name="直接连接符 45">
            <a:extLst>
              <a:ext uri="{FF2B5EF4-FFF2-40B4-BE49-F238E27FC236}">
                <a16:creationId xmlns:a16="http://schemas.microsoft.com/office/drawing/2014/main" id="{2B22691D-A916-41EF-B5E9-68B2F5D43576}"/>
              </a:ext>
            </a:extLst>
          </p:cNvPr>
          <p:cNvCxnSpPr/>
          <p:nvPr/>
        </p:nvCxnSpPr>
        <p:spPr>
          <a:xfrm flipH="1">
            <a:off x="6096458" y="4079263"/>
            <a:ext cx="0" cy="660400"/>
          </a:xfrm>
          <a:prstGeom prst="line">
            <a:avLst/>
          </a:prstGeom>
          <a:ln w="635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nvGrpSpPr>
          <p:cNvPr id="47" name="组合 46">
            <a:extLst>
              <a:ext uri="{FF2B5EF4-FFF2-40B4-BE49-F238E27FC236}">
                <a16:creationId xmlns:a16="http://schemas.microsoft.com/office/drawing/2014/main" id="{D7E46458-47DE-485F-BEFC-0BF30283F2E3}"/>
              </a:ext>
            </a:extLst>
          </p:cNvPr>
          <p:cNvGrpSpPr/>
          <p:nvPr/>
        </p:nvGrpSpPr>
        <p:grpSpPr>
          <a:xfrm>
            <a:off x="2921219" y="1907729"/>
            <a:ext cx="6349559" cy="1723167"/>
            <a:chOff x="2920761" y="1791615"/>
            <a:chExt cx="6349559" cy="1723167"/>
          </a:xfrm>
        </p:grpSpPr>
        <p:sp>
          <p:nvSpPr>
            <p:cNvPr id="48" name="文本框 47">
              <a:extLst>
                <a:ext uri="{FF2B5EF4-FFF2-40B4-BE49-F238E27FC236}">
                  <a16:creationId xmlns:a16="http://schemas.microsoft.com/office/drawing/2014/main" id="{973B07BA-70B6-441F-98EB-6D0148A08C53}"/>
                </a:ext>
              </a:extLst>
            </p:cNvPr>
            <p:cNvSpPr txBox="1"/>
            <p:nvPr/>
          </p:nvSpPr>
          <p:spPr>
            <a:xfrm>
              <a:off x="4867877" y="1791615"/>
              <a:ext cx="2418747" cy="1097280"/>
            </a:xfrm>
            <a:prstGeom prst="rect">
              <a:avLst/>
            </a:prstGeom>
            <a:noFill/>
          </p:spPr>
          <p:txBody>
            <a:bodyPr rtlCol="0" wrap="square">
              <a:spAutoFit/>
            </a:bodyPr>
            <a:lstStyle/>
            <a:p>
              <a:pPr algn="dist"/>
              <a:r>
                <a:rPr altLang="zh-CN" b="1" lang="en-US" smtClean="0" sz="6600">
                  <a:solidFill>
                    <a:schemeClr val="bg2">
                      <a:lumMod val="10000"/>
                    </a:schemeClr>
                  </a:solidFill>
                  <a:latin charset="-122" panose="020b0503020204020204" pitchFamily="34" typeface="微软雅黑"/>
                  <a:ea charset="-122" panose="020b0503020204020204" pitchFamily="34" typeface="微软雅黑"/>
                  <a:cs charset="0" panose="020b0502040204020203" pitchFamily="34" typeface="Segoe UI"/>
                  <a:sym charset="-122" panose="02010601030101010101" pitchFamily="2" typeface="FZHei-B01S"/>
                </a:rPr>
                <a:t>2019</a:t>
              </a:r>
            </a:p>
          </p:txBody>
        </p:sp>
        <p:sp>
          <p:nvSpPr>
            <p:cNvPr id="49" name="文本框 48">
              <a:extLst>
                <a:ext uri="{FF2B5EF4-FFF2-40B4-BE49-F238E27FC236}">
                  <a16:creationId xmlns:a16="http://schemas.microsoft.com/office/drawing/2014/main" id="{506C9309-DA9A-4E52-B9D6-A88C4EF798D2}"/>
                </a:ext>
              </a:extLst>
            </p:cNvPr>
            <p:cNvSpPr txBox="1"/>
            <p:nvPr/>
          </p:nvSpPr>
          <p:spPr>
            <a:xfrm>
              <a:off x="2920761" y="2745341"/>
              <a:ext cx="6349559" cy="762000"/>
            </a:xfrm>
            <a:prstGeom prst="rect">
              <a:avLst/>
            </a:prstGeom>
            <a:noFill/>
          </p:spPr>
          <p:txBody>
            <a:bodyPr rtlCol="0" wrap="square">
              <a:spAutoFit/>
            </a:bodyPr>
            <a:lstStyle/>
            <a:p>
              <a:pPr algn="dist"/>
              <a:r>
                <a:rPr altLang="en-US" b="1" lang="zh-CN" sz="4400">
                  <a:solidFill>
                    <a:schemeClr val="bg2">
                      <a:lumMod val="10000"/>
                    </a:schemeClr>
                  </a:solidFill>
                  <a:latin charset="-122" panose="020b0503020204020204" pitchFamily="34" typeface="微软雅黑"/>
                  <a:ea charset="-122" panose="020b0503020204020204" pitchFamily="34" typeface="微软雅黑"/>
                  <a:cs charset="0" panose="020b0502040204020203" pitchFamily="34" typeface="Segoe UI"/>
                  <a:sym charset="-122" panose="02010601030101010101" pitchFamily="2" typeface="FZHei-B01S"/>
                </a:rPr>
                <a:t>非常感谢您的观看</a:t>
              </a:r>
            </a:p>
          </p:txBody>
        </p:sp>
      </p:grpSp>
      <p:grpSp>
        <p:nvGrpSpPr>
          <p:cNvPr id="50" name="组合 49">
            <a:extLst>
              <a:ext uri="{FF2B5EF4-FFF2-40B4-BE49-F238E27FC236}">
                <a16:creationId xmlns:a16="http://schemas.microsoft.com/office/drawing/2014/main" id="{1232BAD4-3E3D-4B01-9EA0-34C1CAA212B7}"/>
              </a:ext>
            </a:extLst>
          </p:cNvPr>
          <p:cNvGrpSpPr/>
          <p:nvPr/>
        </p:nvGrpSpPr>
        <p:grpSpPr>
          <a:xfrm>
            <a:off x="5178458" y="3696226"/>
            <a:ext cx="1835083" cy="1634379"/>
            <a:chOff x="5178000" y="3580112"/>
            <a:chExt cx="1835083" cy="1634379"/>
          </a:xfrm>
        </p:grpSpPr>
        <p:cxnSp>
          <p:nvCxnSpPr>
            <p:cNvPr id="51" name="直接连接符 50">
              <a:extLst>
                <a:ext uri="{FF2B5EF4-FFF2-40B4-BE49-F238E27FC236}">
                  <a16:creationId xmlns:a16="http://schemas.microsoft.com/office/drawing/2014/main" id="{B6905B06-9247-47FC-8F86-DFC336F3EA80}"/>
                </a:ext>
              </a:extLst>
            </p:cNvPr>
            <p:cNvCxnSpPr/>
            <p:nvPr/>
          </p:nvCxnSpPr>
          <p:spPr>
            <a:xfrm flipH="1" flipV="1">
              <a:off x="7013083" y="3580112"/>
              <a:ext cx="0" cy="1634379"/>
            </a:xfrm>
            <a:prstGeom prst="line">
              <a:avLst/>
            </a:prstGeom>
            <a:ln w="381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a:extLst>
                <a:ext uri="{FF2B5EF4-FFF2-40B4-BE49-F238E27FC236}">
                  <a16:creationId xmlns:a16="http://schemas.microsoft.com/office/drawing/2014/main" id="{DABEDD52-1F0E-4582-A1D5-4034B77F7F4E}"/>
                </a:ext>
              </a:extLst>
            </p:cNvPr>
            <p:cNvCxnSpPr/>
            <p:nvPr/>
          </p:nvCxnSpPr>
          <p:spPr>
            <a:xfrm>
              <a:off x="5178000" y="5193853"/>
              <a:ext cx="1835083" cy="0"/>
            </a:xfrm>
            <a:prstGeom prst="line">
              <a:avLst/>
            </a:prstGeom>
            <a:ln w="381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a:extLst>
                <a:ext uri="{FF2B5EF4-FFF2-40B4-BE49-F238E27FC236}">
                  <a16:creationId xmlns:a16="http://schemas.microsoft.com/office/drawing/2014/main" id="{42A2E27C-1B12-4DFF-98E8-0259CC25840E}"/>
                </a:ext>
              </a:extLst>
            </p:cNvPr>
            <p:cNvCxnSpPr/>
            <p:nvPr/>
          </p:nvCxnSpPr>
          <p:spPr>
            <a:xfrm flipH="1" flipV="1">
              <a:off x="5178000" y="3580112"/>
              <a:ext cx="0" cy="1634379"/>
            </a:xfrm>
            <a:prstGeom prst="line">
              <a:avLst/>
            </a:prstGeom>
            <a:ln w="381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sp>
        <p:nvSpPr>
          <p:cNvPr id="54" name="文本框 53">
            <a:extLst>
              <a:ext uri="{FF2B5EF4-FFF2-40B4-BE49-F238E27FC236}">
                <a16:creationId xmlns:a16="http://schemas.microsoft.com/office/drawing/2014/main" id="{5450D6CC-F654-4CA4-BF8A-DEE1B3D8999E}"/>
              </a:ext>
            </a:extLst>
          </p:cNvPr>
          <p:cNvSpPr txBox="1"/>
          <p:nvPr/>
        </p:nvSpPr>
        <p:spPr>
          <a:xfrm>
            <a:off x="5268458" y="3635053"/>
            <a:ext cx="1656000" cy="335280"/>
          </a:xfrm>
          <a:prstGeom prst="rect">
            <a:avLst/>
          </a:prstGeom>
          <a:noFill/>
        </p:spPr>
        <p:txBody>
          <a:bodyPr rtlCol="0" wrap="square">
            <a:spAutoFit/>
          </a:bodyPr>
          <a:lstStyle/>
          <a:p>
            <a:pPr algn="dist"/>
            <a:r>
              <a:rPr altLang="zh-CN" lang="en-US" sz="1600">
                <a:solidFill>
                  <a:schemeClr val="bg2">
                    <a:lumMod val="10000"/>
                  </a:schemeClr>
                </a:solidFill>
                <a:latin charset="-122" panose="020b0503020204020204" pitchFamily="34" typeface="微软雅黑"/>
                <a:ea charset="-122" panose="020b0503020204020204" pitchFamily="34" typeface="微软雅黑"/>
                <a:cs charset="0" panose="020b0502040204020203" pitchFamily="34" typeface="Segoe UI"/>
                <a:sym charset="-122" panose="02010601030101010101" pitchFamily="2" typeface="FZHei-B01S"/>
              </a:rPr>
              <a:t>POSITION</a:t>
            </a:r>
          </a:p>
        </p:txBody>
      </p:sp>
      <p:sp>
        <p:nvSpPr>
          <p:cNvPr id="55" name="椭圆 54">
            <a:extLst>
              <a:ext uri="{FF2B5EF4-FFF2-40B4-BE49-F238E27FC236}">
                <a16:creationId xmlns:a16="http://schemas.microsoft.com/office/drawing/2014/main" id="{88E5D509-E508-4364-886D-8C3B6D5CD86A}"/>
              </a:ext>
            </a:extLst>
          </p:cNvPr>
          <p:cNvSpPr/>
          <p:nvPr/>
        </p:nvSpPr>
        <p:spPr>
          <a:xfrm rot="9600000">
            <a:off x="4045782" y="4504896"/>
            <a:ext cx="4101352" cy="774786"/>
          </a:xfrm>
          <a:prstGeom prst="ellipse">
            <a:avLst/>
          </a:prstGeom>
          <a:noFill/>
          <a:ln w="31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6" name="文本框 55">
            <a:extLst>
              <a:ext uri="{FF2B5EF4-FFF2-40B4-BE49-F238E27FC236}">
                <a16:creationId xmlns:a16="http://schemas.microsoft.com/office/drawing/2014/main" id="{40881E12-60F7-4FFC-9C1D-17F9A247F4A4}"/>
              </a:ext>
            </a:extLst>
          </p:cNvPr>
          <p:cNvSpPr txBox="1"/>
          <p:nvPr/>
        </p:nvSpPr>
        <p:spPr>
          <a:xfrm>
            <a:off x="5267783" y="4845321"/>
            <a:ext cx="1657350" cy="335280"/>
          </a:xfrm>
          <a:prstGeom prst="rect">
            <a:avLst/>
          </a:prstGeom>
          <a:noFill/>
        </p:spPr>
        <p:txBody>
          <a:bodyPr rtlCol="0" wrap="square">
            <a:spAutoFit/>
          </a:bodyPr>
          <a:lstStyle/>
          <a:p>
            <a:pPr algn="dist"/>
            <a:r>
              <a:rPr altLang="zh-CN" lang="en-US" sz="1600">
                <a:solidFill>
                  <a:schemeClr val="bg2">
                    <a:lumMod val="10000"/>
                  </a:schemeClr>
                </a:solidFill>
                <a:latin charset="-122" panose="020b0503020204020204" pitchFamily="34" typeface="微软雅黑"/>
                <a:ea charset="-122" panose="020b0503020204020204" pitchFamily="34" typeface="微软雅黑"/>
                <a:cs charset="0" panose="020b0502040204020203" pitchFamily="34" typeface="Segoe UI"/>
                <a:sym charset="-122" panose="02010601030101010101" pitchFamily="2" typeface="FZHei-B01S"/>
              </a:rPr>
              <a:t>YOUR NAME</a:t>
            </a:r>
          </a:p>
        </p:txBody>
      </p:sp>
    </p:spTree>
    <p:extLst>
      <p:ext uri="{BB962C8B-B14F-4D97-AF65-F5344CB8AC3E}">
        <p14:creationId val="2766456542"/>
      </p:ext>
    </p:extLst>
  </p:cSld>
  <p:clrMapOvr>
    <a:masterClrMapping/>
  </p:clrMapOvr>
  <mc:AlternateContent>
    <mc:Choice Requires="p14">
      <p:transition p14:dur="1250" spd="slow">
        <p:split orient="vert"/>
      </p:transition>
    </mc:Choice>
    <mc:Fallback>
      <p:transition spd="slow">
        <p:split orient="vert"/>
      </p:transition>
    </mc:Fallback>
  </mc:AlternateConten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任意多边形 2"/>
          <p:cNvSpPr/>
          <p:nvPr/>
        </p:nvSpPr>
        <p:spPr>
          <a:xfrm>
            <a:off x="2242517" y="2946258"/>
            <a:ext cx="596900" cy="656791"/>
          </a:xfrm>
          <a:custGeom>
            <a:gdLst>
              <a:gd name="connsiteX0" fmla="*/ 0 w 576448"/>
              <a:gd name="connsiteY0" fmla="*/ 0 h 576263"/>
              <a:gd name="connsiteX1" fmla="*/ 575933 w 576448"/>
              <a:gd name="connsiteY1" fmla="*/ 576263 h 576263"/>
              <a:gd name="connsiteX2" fmla="*/ 576263 w 576448"/>
              <a:gd name="connsiteY2" fmla="*/ 0 h 576263"/>
              <a:gd name="connsiteX3" fmla="*/ 0 w 576448"/>
              <a:gd name="connsiteY3" fmla="*/ 0 h 576263"/>
            </a:gdLst>
            <a:cxnLst>
              <a:cxn ang="0">
                <a:pos x="connsiteX0" y="connsiteY0"/>
              </a:cxn>
              <a:cxn ang="0">
                <a:pos x="connsiteX1" y="connsiteY1"/>
              </a:cxn>
              <a:cxn ang="0">
                <a:pos x="connsiteX2" y="connsiteY2"/>
              </a:cxn>
              <a:cxn ang="0">
                <a:pos x="connsiteX3" y="connsiteY3"/>
              </a:cxn>
            </a:cxnLst>
            <a:rect l="l" t="t" r="r" b="b"/>
            <a:pathLst>
              <a:path w="576448" h="576263">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4" name="矩形 3"/>
          <p:cNvSpPr/>
          <p:nvPr/>
        </p:nvSpPr>
        <p:spPr>
          <a:xfrm>
            <a:off x="2832100" y="2949865"/>
            <a:ext cx="9359900"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www.youyedoc.com</a:t>
            </a:r>
          </a:p>
        </p:txBody>
      </p:sp>
      <p:sp>
        <p:nvSpPr>
          <p:cNvPr id="7" name="矩形 6"/>
          <p:cNvSpPr/>
          <p:nvPr/>
        </p:nvSpPr>
        <p:spPr>
          <a:xfrm>
            <a:off x="1" y="2182092"/>
            <a:ext cx="9312276"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zh-CN" altLang="en-US" sz="3200" spc="20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更多精品PPT资源尽在—优页PPT！</a:t>
            </a:r>
          </a:p>
        </p:txBody>
      </p:sp>
      <p:sp>
        <p:nvSpPr>
          <p:cNvPr id="6" name="直角三角形 5"/>
          <p:cNvSpPr/>
          <p:nvPr/>
        </p:nvSpPr>
        <p:spPr>
          <a:xfrm>
            <a:off x="9312275" y="2178052"/>
            <a:ext cx="853701" cy="779317"/>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PPT模板下载：www.youyedoc.com/moban/         节日PPT模板：www.youyedoc.com/jieri/</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PPT背景图片：www.youyedoc.com/beijing/          PPT图表下载：www.youyedoc.com/tubiao/</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PPT素材下载： www.youyedoc.com/sucai/            PPT教程下载：www.youyedoc.com/jiaocheng/</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字体下载：http://www.youyedoc.com/ziti/            绘本故事PPT：http://www.youyedoc.com/gushi/</a:t>
            </a:r>
          </a:p>
        </p:txBody>
      </p:sp>
    </p:spTree>
    <p:extLst>
      <p:ext uri="{BB962C8B-B14F-4D97-AF65-F5344CB8AC3E}">
        <p14:creationId xmlns:p14="http://schemas.microsoft.com/office/powerpoint/2010/main" val="2651592397"/>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矩形 16"/>
          <p:cNvSpPr/>
          <p:nvPr/>
        </p:nvSpPr>
        <p:spPr>
          <a:xfrm rot="2700000">
            <a:off x="2549843" y="2496677"/>
            <a:ext cx="2017032" cy="2017032"/>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8" name="矩形 17"/>
          <p:cNvSpPr/>
          <p:nvPr/>
        </p:nvSpPr>
        <p:spPr>
          <a:xfrm rot="2700000">
            <a:off x="3234254" y="1296477"/>
            <a:ext cx="648211" cy="648211"/>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9" name="矩形 18"/>
          <p:cNvSpPr/>
          <p:nvPr/>
        </p:nvSpPr>
        <p:spPr>
          <a:xfrm rot="2700000">
            <a:off x="1349643" y="3181089"/>
            <a:ext cx="648211" cy="648211"/>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0" name="矩形 19"/>
          <p:cNvSpPr/>
          <p:nvPr/>
        </p:nvSpPr>
        <p:spPr>
          <a:xfrm rot="2700000">
            <a:off x="1442912" y="4059165"/>
            <a:ext cx="461671" cy="461671"/>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1" name="矩形 20"/>
          <p:cNvSpPr/>
          <p:nvPr/>
        </p:nvSpPr>
        <p:spPr>
          <a:xfrm rot="2700000">
            <a:off x="2620443" y="1428489"/>
            <a:ext cx="384187" cy="384187"/>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2" name="矩形 21"/>
          <p:cNvSpPr>
            <a:spLocks noChangeAspect="1"/>
          </p:cNvSpPr>
          <p:nvPr/>
        </p:nvSpPr>
        <p:spPr>
          <a:xfrm rot="2700000">
            <a:off x="667061" y="3688141"/>
            <a:ext cx="252000" cy="252000"/>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3" name="矩形 22"/>
          <p:cNvSpPr/>
          <p:nvPr/>
        </p:nvSpPr>
        <p:spPr>
          <a:xfrm rot="2700000">
            <a:off x="2873088" y="5461532"/>
            <a:ext cx="292365" cy="292365"/>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4" name="矩形 23"/>
          <p:cNvSpPr/>
          <p:nvPr/>
        </p:nvSpPr>
        <p:spPr>
          <a:xfrm rot="2700000">
            <a:off x="9793359" y="4386731"/>
            <a:ext cx="467064" cy="467064"/>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5" name="矩形 24"/>
          <p:cNvSpPr/>
          <p:nvPr/>
        </p:nvSpPr>
        <p:spPr>
          <a:xfrm rot="2700000">
            <a:off x="10174335" y="4856667"/>
            <a:ext cx="264047" cy="264044"/>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6" name="矩形 25"/>
          <p:cNvSpPr/>
          <p:nvPr/>
        </p:nvSpPr>
        <p:spPr>
          <a:xfrm rot="2700000">
            <a:off x="10647656" y="2519569"/>
            <a:ext cx="351351" cy="351351"/>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7" name="文本框 26"/>
          <p:cNvSpPr txBox="1"/>
          <p:nvPr/>
        </p:nvSpPr>
        <p:spPr>
          <a:xfrm>
            <a:off x="2904723" y="2548820"/>
            <a:ext cx="1109980" cy="701040"/>
          </a:xfrm>
          <a:prstGeom prst="rect">
            <a:avLst/>
          </a:prstGeom>
          <a:noFill/>
          <a:effectLst/>
        </p:spPr>
        <p:txBody>
          <a:bodyPr rtlCol="0"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4000"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rPr>
              <a:t>  01</a:t>
            </a:r>
          </a:p>
        </p:txBody>
      </p:sp>
      <p:sp>
        <p:nvSpPr>
          <p:cNvPr id="28" name="文本框 27"/>
          <p:cNvSpPr txBox="1"/>
          <p:nvPr/>
        </p:nvSpPr>
        <p:spPr>
          <a:xfrm>
            <a:off x="5474993" y="3088951"/>
            <a:ext cx="4584905" cy="822960"/>
          </a:xfrm>
          <a:prstGeom prst="rect">
            <a:avLst/>
          </a:prstGeom>
          <a:noFill/>
        </p:spPr>
        <p:txBody>
          <a:bodyPr rtlCol="0" wrap="square">
            <a:spAutoFit/>
          </a:bodyPr>
          <a:lstStyle/>
          <a:p>
            <a:pPr algn="dist"/>
            <a:r>
              <a:rPr altLang="en-US" kumimoji="1" lang="zh-CN" sz="4800">
                <a:solidFill>
                  <a:schemeClr val="tx1">
                    <a:lumMod val="85000"/>
                    <a:lumOff val="15000"/>
                  </a:schemeClr>
                </a:solidFill>
                <a:latin charset="-122" panose="020b0503020204020204" pitchFamily="34" typeface="微软雅黑"/>
                <a:ea charset="-122" panose="020b0503020204020204" pitchFamily="34" typeface="微软雅黑"/>
                <a:cs typeface="+mn-ea"/>
                <a:sym charset="-122" panose="02010601030101010101" pitchFamily="2" typeface="FZHei-B01S"/>
              </a:rPr>
              <a:t>年度工作概述</a:t>
            </a:r>
          </a:p>
        </p:txBody>
      </p:sp>
    </p:spTree>
    <p:extLst>
      <p:ext uri="{BB962C8B-B14F-4D97-AF65-F5344CB8AC3E}">
        <p14:creationId val="2657563529"/>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22"/>
                                        </p:tgtEl>
                                        <p:attrNameLst>
                                          <p:attrName>style.visibility</p:attrName>
                                        </p:attrNameLst>
                                      </p:cBhvr>
                                      <p:to>
                                        <p:strVal val="visible"/>
                                      </p:to>
                                    </p:set>
                                    <p:animEffect filter="barn(inVertical)" transition="in">
                                      <p:cBhvr>
                                        <p:cTn dur="500" id="7"/>
                                        <p:tgtEl>
                                          <p:spTgt spid="22"/>
                                        </p:tgtEl>
                                      </p:cBhvr>
                                    </p:animEffect>
                                  </p:childTnLst>
                                </p:cTn>
                              </p:par>
                              <p:par>
                                <p:cTn fill="hold" grpId="0" id="8" nodeType="withEffect" presetClass="entr" presetID="16" presetSubtype="21">
                                  <p:stCondLst>
                                    <p:cond delay="0"/>
                                  </p:stCondLst>
                                  <p:childTnLst>
                                    <p:set>
                                      <p:cBhvr>
                                        <p:cTn dur="1" fill="hold" id="9">
                                          <p:stCondLst>
                                            <p:cond delay="0"/>
                                          </p:stCondLst>
                                        </p:cTn>
                                        <p:tgtEl>
                                          <p:spTgt spid="19"/>
                                        </p:tgtEl>
                                        <p:attrNameLst>
                                          <p:attrName>style.visibility</p:attrName>
                                        </p:attrNameLst>
                                      </p:cBhvr>
                                      <p:to>
                                        <p:strVal val="visible"/>
                                      </p:to>
                                    </p:set>
                                    <p:animEffect filter="barn(inVertical)" transition="in">
                                      <p:cBhvr>
                                        <p:cTn dur="500" id="10"/>
                                        <p:tgtEl>
                                          <p:spTgt spid="19"/>
                                        </p:tgtEl>
                                      </p:cBhvr>
                                    </p:animEffect>
                                  </p:childTnLst>
                                </p:cTn>
                              </p:par>
                              <p:par>
                                <p:cTn fill="hold" grpId="0" id="11" nodeType="withEffect" presetClass="entr" presetID="16" presetSubtype="21">
                                  <p:stCondLst>
                                    <p:cond delay="0"/>
                                  </p:stCondLst>
                                  <p:childTnLst>
                                    <p:set>
                                      <p:cBhvr>
                                        <p:cTn dur="1" fill="hold" id="12">
                                          <p:stCondLst>
                                            <p:cond delay="0"/>
                                          </p:stCondLst>
                                        </p:cTn>
                                        <p:tgtEl>
                                          <p:spTgt spid="20"/>
                                        </p:tgtEl>
                                        <p:attrNameLst>
                                          <p:attrName>style.visibility</p:attrName>
                                        </p:attrNameLst>
                                      </p:cBhvr>
                                      <p:to>
                                        <p:strVal val="visible"/>
                                      </p:to>
                                    </p:set>
                                    <p:animEffect filter="barn(inVertical)" transition="in">
                                      <p:cBhvr>
                                        <p:cTn dur="500" id="13"/>
                                        <p:tgtEl>
                                          <p:spTgt spid="20"/>
                                        </p:tgtEl>
                                      </p:cBhvr>
                                    </p:animEffect>
                                  </p:childTnLst>
                                </p:cTn>
                              </p:par>
                              <p:par>
                                <p:cTn fill="hold" grpId="0" id="14" nodeType="withEffect" presetClass="entr" presetID="16" presetSubtype="21">
                                  <p:stCondLst>
                                    <p:cond delay="0"/>
                                  </p:stCondLst>
                                  <p:childTnLst>
                                    <p:set>
                                      <p:cBhvr>
                                        <p:cTn dur="1" fill="hold" id="15">
                                          <p:stCondLst>
                                            <p:cond delay="0"/>
                                          </p:stCondLst>
                                        </p:cTn>
                                        <p:tgtEl>
                                          <p:spTgt spid="21"/>
                                        </p:tgtEl>
                                        <p:attrNameLst>
                                          <p:attrName>style.visibility</p:attrName>
                                        </p:attrNameLst>
                                      </p:cBhvr>
                                      <p:to>
                                        <p:strVal val="visible"/>
                                      </p:to>
                                    </p:set>
                                    <p:animEffect filter="barn(inVertical)" transition="in">
                                      <p:cBhvr>
                                        <p:cTn dur="500" id="16"/>
                                        <p:tgtEl>
                                          <p:spTgt spid="21"/>
                                        </p:tgtEl>
                                      </p:cBhvr>
                                    </p:animEffect>
                                  </p:childTnLst>
                                </p:cTn>
                              </p:par>
                              <p:par>
                                <p:cTn fill="hold" grpId="0" id="17" nodeType="withEffect" presetClass="entr" presetID="16" presetSubtype="21">
                                  <p:stCondLst>
                                    <p:cond delay="0"/>
                                  </p:stCondLst>
                                  <p:childTnLst>
                                    <p:set>
                                      <p:cBhvr>
                                        <p:cTn dur="1" fill="hold" id="18">
                                          <p:stCondLst>
                                            <p:cond delay="0"/>
                                          </p:stCondLst>
                                        </p:cTn>
                                        <p:tgtEl>
                                          <p:spTgt spid="23"/>
                                        </p:tgtEl>
                                        <p:attrNameLst>
                                          <p:attrName>style.visibility</p:attrName>
                                        </p:attrNameLst>
                                      </p:cBhvr>
                                      <p:to>
                                        <p:strVal val="visible"/>
                                      </p:to>
                                    </p:set>
                                    <p:animEffect filter="barn(inVertical)" transition="in">
                                      <p:cBhvr>
                                        <p:cTn dur="500" id="19"/>
                                        <p:tgtEl>
                                          <p:spTgt spid="23"/>
                                        </p:tgtEl>
                                      </p:cBhvr>
                                    </p:animEffect>
                                  </p:childTnLst>
                                </p:cTn>
                              </p:par>
                              <p:par>
                                <p:cTn fill="hold" grpId="0" id="20" nodeType="withEffect" presetClass="entr" presetID="16" presetSubtype="21">
                                  <p:stCondLst>
                                    <p:cond delay="0"/>
                                  </p:stCondLst>
                                  <p:childTnLst>
                                    <p:set>
                                      <p:cBhvr>
                                        <p:cTn dur="1" fill="hold" id="21">
                                          <p:stCondLst>
                                            <p:cond delay="0"/>
                                          </p:stCondLst>
                                        </p:cTn>
                                        <p:tgtEl>
                                          <p:spTgt spid="18"/>
                                        </p:tgtEl>
                                        <p:attrNameLst>
                                          <p:attrName>style.visibility</p:attrName>
                                        </p:attrNameLst>
                                      </p:cBhvr>
                                      <p:to>
                                        <p:strVal val="visible"/>
                                      </p:to>
                                    </p:set>
                                    <p:animEffect filter="barn(inVertical)" transition="in">
                                      <p:cBhvr>
                                        <p:cTn dur="500" id="22"/>
                                        <p:tgtEl>
                                          <p:spTgt spid="18"/>
                                        </p:tgtEl>
                                      </p:cBhvr>
                                    </p:animEffect>
                                  </p:childTnLst>
                                </p:cTn>
                              </p:par>
                              <p:par>
                                <p:cTn fill="hold" grpId="0" id="23" nodeType="withEffect" presetClass="entr" presetID="16" presetSubtype="21">
                                  <p:stCondLst>
                                    <p:cond delay="0"/>
                                  </p:stCondLst>
                                  <p:childTnLst>
                                    <p:set>
                                      <p:cBhvr>
                                        <p:cTn dur="1" fill="hold" id="24">
                                          <p:stCondLst>
                                            <p:cond delay="0"/>
                                          </p:stCondLst>
                                        </p:cTn>
                                        <p:tgtEl>
                                          <p:spTgt spid="26"/>
                                        </p:tgtEl>
                                        <p:attrNameLst>
                                          <p:attrName>style.visibility</p:attrName>
                                        </p:attrNameLst>
                                      </p:cBhvr>
                                      <p:to>
                                        <p:strVal val="visible"/>
                                      </p:to>
                                    </p:set>
                                    <p:animEffect filter="barn(inVertical)" transition="in">
                                      <p:cBhvr>
                                        <p:cTn dur="500" id="25"/>
                                        <p:tgtEl>
                                          <p:spTgt spid="26"/>
                                        </p:tgtEl>
                                      </p:cBhvr>
                                    </p:animEffect>
                                  </p:childTnLst>
                                </p:cTn>
                              </p:par>
                              <p:par>
                                <p:cTn fill="hold" grpId="0" id="26" nodeType="withEffect" presetClass="entr" presetID="16" presetSubtype="21">
                                  <p:stCondLst>
                                    <p:cond delay="0"/>
                                  </p:stCondLst>
                                  <p:childTnLst>
                                    <p:set>
                                      <p:cBhvr>
                                        <p:cTn dur="1" fill="hold" id="27">
                                          <p:stCondLst>
                                            <p:cond delay="0"/>
                                          </p:stCondLst>
                                        </p:cTn>
                                        <p:tgtEl>
                                          <p:spTgt spid="24"/>
                                        </p:tgtEl>
                                        <p:attrNameLst>
                                          <p:attrName>style.visibility</p:attrName>
                                        </p:attrNameLst>
                                      </p:cBhvr>
                                      <p:to>
                                        <p:strVal val="visible"/>
                                      </p:to>
                                    </p:set>
                                    <p:animEffect filter="barn(inVertical)" transition="in">
                                      <p:cBhvr>
                                        <p:cTn dur="500" id="28"/>
                                        <p:tgtEl>
                                          <p:spTgt spid="24"/>
                                        </p:tgtEl>
                                      </p:cBhvr>
                                    </p:animEffect>
                                  </p:childTnLst>
                                </p:cTn>
                              </p:par>
                              <p:par>
                                <p:cTn fill="hold" grpId="0" id="29" nodeType="withEffect" presetClass="entr" presetID="16" presetSubtype="21">
                                  <p:stCondLst>
                                    <p:cond delay="0"/>
                                  </p:stCondLst>
                                  <p:childTnLst>
                                    <p:set>
                                      <p:cBhvr>
                                        <p:cTn dur="1" fill="hold" id="30">
                                          <p:stCondLst>
                                            <p:cond delay="0"/>
                                          </p:stCondLst>
                                        </p:cTn>
                                        <p:tgtEl>
                                          <p:spTgt spid="25"/>
                                        </p:tgtEl>
                                        <p:attrNameLst>
                                          <p:attrName>style.visibility</p:attrName>
                                        </p:attrNameLst>
                                      </p:cBhvr>
                                      <p:to>
                                        <p:strVal val="visible"/>
                                      </p:to>
                                    </p:set>
                                    <p:animEffect filter="barn(inVertical)" transition="in">
                                      <p:cBhvr>
                                        <p:cTn dur="500" id="31"/>
                                        <p:tgtEl>
                                          <p:spTgt spid="25"/>
                                        </p:tgtEl>
                                      </p:cBhvr>
                                    </p:animEffect>
                                  </p:childTnLst>
                                </p:cTn>
                              </p:par>
                            </p:childTnLst>
                          </p:cTn>
                        </p:par>
                        <p:par>
                          <p:cTn fill="hold" id="32" nodeType="afterGroup">
                            <p:stCondLst>
                              <p:cond delay="500"/>
                            </p:stCondLst>
                            <p:childTnLst>
                              <p:par>
                                <p:cTn fill="hold" grpId="0" id="33" nodeType="afterEffect" presetClass="entr" presetID="22" presetSubtype="4">
                                  <p:stCondLst>
                                    <p:cond delay="0"/>
                                  </p:stCondLst>
                                  <p:childTnLst>
                                    <p:set>
                                      <p:cBhvr>
                                        <p:cTn dur="1" fill="hold" id="34">
                                          <p:stCondLst>
                                            <p:cond delay="0"/>
                                          </p:stCondLst>
                                        </p:cTn>
                                        <p:tgtEl>
                                          <p:spTgt spid="17"/>
                                        </p:tgtEl>
                                        <p:attrNameLst>
                                          <p:attrName>style.visibility</p:attrName>
                                        </p:attrNameLst>
                                      </p:cBhvr>
                                      <p:to>
                                        <p:strVal val="visible"/>
                                      </p:to>
                                    </p:set>
                                    <p:animEffect filter="wipe(down)" transition="in">
                                      <p:cBhvr>
                                        <p:cTn dur="500" id="35"/>
                                        <p:tgtEl>
                                          <p:spTgt spid="17"/>
                                        </p:tgtEl>
                                      </p:cBhvr>
                                    </p:animEffect>
                                  </p:childTnLst>
                                </p:cTn>
                              </p:par>
                            </p:childTnLst>
                          </p:cTn>
                        </p:par>
                        <p:par>
                          <p:cTn fill="hold" id="36" nodeType="afterGroup">
                            <p:stCondLst>
                              <p:cond delay="1000"/>
                            </p:stCondLst>
                            <p:childTnLst>
                              <p:par>
                                <p:cTn fill="hold" grpId="0" id="37" nodeType="afterEffect" presetClass="entr" presetID="53" presetSubtype="0">
                                  <p:stCondLst>
                                    <p:cond delay="0"/>
                                  </p:stCondLst>
                                  <p:childTnLst>
                                    <p:set>
                                      <p:cBhvr>
                                        <p:cTn dur="1" fill="hold" id="38">
                                          <p:stCondLst>
                                            <p:cond delay="0"/>
                                          </p:stCondLst>
                                        </p:cTn>
                                        <p:tgtEl>
                                          <p:spTgt spid="27"/>
                                        </p:tgtEl>
                                        <p:attrNameLst>
                                          <p:attrName>style.visibility</p:attrName>
                                        </p:attrNameLst>
                                      </p:cBhvr>
                                      <p:to>
                                        <p:strVal val="visible"/>
                                      </p:to>
                                    </p:set>
                                    <p:anim calcmode="lin" valueType="num">
                                      <p:cBhvr>
                                        <p:cTn dur="500" fill="hold" id="39"/>
                                        <p:tgtEl>
                                          <p:spTgt spid="27"/>
                                        </p:tgtEl>
                                        <p:attrNameLst>
                                          <p:attrName>ppt_w</p:attrName>
                                        </p:attrNameLst>
                                      </p:cBhvr>
                                      <p:tavLst>
                                        <p:tav tm="0">
                                          <p:val>
                                            <p:fltVal val="0"/>
                                          </p:val>
                                        </p:tav>
                                        <p:tav tm="100000">
                                          <p:val>
                                            <p:strVal val="#ppt_w"/>
                                          </p:val>
                                        </p:tav>
                                      </p:tavLst>
                                    </p:anim>
                                    <p:anim calcmode="lin" valueType="num">
                                      <p:cBhvr>
                                        <p:cTn dur="500" fill="hold" id="40"/>
                                        <p:tgtEl>
                                          <p:spTgt spid="27"/>
                                        </p:tgtEl>
                                        <p:attrNameLst>
                                          <p:attrName>ppt_h</p:attrName>
                                        </p:attrNameLst>
                                      </p:cBhvr>
                                      <p:tavLst>
                                        <p:tav tm="0">
                                          <p:val>
                                            <p:fltVal val="0"/>
                                          </p:val>
                                        </p:tav>
                                        <p:tav tm="100000">
                                          <p:val>
                                            <p:strVal val="#ppt_h"/>
                                          </p:val>
                                        </p:tav>
                                      </p:tavLst>
                                    </p:anim>
                                    <p:animEffect filter="fade" transition="in">
                                      <p:cBhvr>
                                        <p:cTn dur="500" id="41"/>
                                        <p:tgtEl>
                                          <p:spTgt spid="27"/>
                                        </p:tgtEl>
                                      </p:cBhvr>
                                    </p:animEffect>
                                  </p:childTnLst>
                                </p:cTn>
                              </p:par>
                            </p:childTnLst>
                          </p:cTn>
                        </p:par>
                        <p:par>
                          <p:cTn fill="hold" id="42" nodeType="afterGroup">
                            <p:stCondLst>
                              <p:cond delay="1500"/>
                            </p:stCondLst>
                            <p:childTnLst>
                              <p:par>
                                <p:cTn fill="hold" grpId="0" id="43" nodeType="afterEffect" presetClass="entr" presetID="55" presetSubtype="0">
                                  <p:stCondLst>
                                    <p:cond delay="0"/>
                                  </p:stCondLst>
                                  <p:childTnLst>
                                    <p:set>
                                      <p:cBhvr>
                                        <p:cTn dur="1" fill="hold" id="44">
                                          <p:stCondLst>
                                            <p:cond delay="0"/>
                                          </p:stCondLst>
                                        </p:cTn>
                                        <p:tgtEl>
                                          <p:spTgt spid="28"/>
                                        </p:tgtEl>
                                        <p:attrNameLst>
                                          <p:attrName>style.visibility</p:attrName>
                                        </p:attrNameLst>
                                      </p:cBhvr>
                                      <p:to>
                                        <p:strVal val="visible"/>
                                      </p:to>
                                    </p:set>
                                    <p:anim calcmode="lin" valueType="num">
                                      <p:cBhvr>
                                        <p:cTn dur="1000" fill="hold" id="45"/>
                                        <p:tgtEl>
                                          <p:spTgt spid="28"/>
                                        </p:tgtEl>
                                        <p:attrNameLst>
                                          <p:attrName>ppt_w</p:attrName>
                                        </p:attrNameLst>
                                      </p:cBhvr>
                                      <p:tavLst>
                                        <p:tav tm="0">
                                          <p:val>
                                            <p:strVal val="#ppt_w*0.70"/>
                                          </p:val>
                                        </p:tav>
                                        <p:tav tm="100000">
                                          <p:val>
                                            <p:strVal val="#ppt_w"/>
                                          </p:val>
                                        </p:tav>
                                      </p:tavLst>
                                    </p:anim>
                                    <p:anim calcmode="lin" valueType="num">
                                      <p:cBhvr>
                                        <p:cTn dur="1000" fill="hold" id="46"/>
                                        <p:tgtEl>
                                          <p:spTgt spid="28"/>
                                        </p:tgtEl>
                                        <p:attrNameLst>
                                          <p:attrName>ppt_h</p:attrName>
                                        </p:attrNameLst>
                                      </p:cBhvr>
                                      <p:tavLst>
                                        <p:tav tm="0">
                                          <p:val>
                                            <p:strVal val="#ppt_h"/>
                                          </p:val>
                                        </p:tav>
                                        <p:tav tm="100000">
                                          <p:val>
                                            <p:strVal val="#ppt_h"/>
                                          </p:val>
                                        </p:tav>
                                      </p:tavLst>
                                    </p:anim>
                                    <p:animEffect filter="fade" transition="in">
                                      <p:cBhvr>
                                        <p:cTn dur="1000" id="47"/>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8"/>
      <p:bldP grpId="0" spid="19"/>
      <p:bldP grpId="0" spid="20"/>
      <p:bldP grpId="0" spid="21"/>
      <p:bldP grpId="0" spid="22"/>
      <p:bldP grpId="0" spid="23"/>
      <p:bldP grpId="0" spid="24"/>
      <p:bldP grpId="0" spid="25"/>
      <p:bldP grpId="0" spid="26"/>
      <p:bldP grpId="0" spid="27"/>
      <p:bldP grpId="0" spid="28"/>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8" name="组合 27"/>
          <p:cNvGrpSpPr/>
          <p:nvPr/>
        </p:nvGrpSpPr>
        <p:grpSpPr>
          <a:xfrm>
            <a:off x="2735627" y="2168861"/>
            <a:ext cx="2161319" cy="3652127"/>
            <a:chOff x="3619886" y="1626645"/>
            <a:chExt cx="1620989" cy="2739095"/>
          </a:xfrm>
        </p:grpSpPr>
        <p:sp>
          <p:nvSpPr>
            <p:cNvPr id="13" name="矩形 12"/>
            <p:cNvSpPr/>
            <p:nvPr/>
          </p:nvSpPr>
          <p:spPr>
            <a:xfrm>
              <a:off x="3660059" y="2000712"/>
              <a:ext cx="1546534" cy="9540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4" name="矩形 13"/>
            <p:cNvSpPr/>
            <p:nvPr/>
          </p:nvSpPr>
          <p:spPr>
            <a:xfrm>
              <a:off x="3619886" y="3069855"/>
              <a:ext cx="1620989" cy="617083"/>
            </a:xfrm>
            <a:prstGeom prst="rect">
              <a:avLst/>
            </a:prstGeom>
          </p:spPr>
          <p:txBody>
            <a:bodyPr anchor="ctr" wrap="square">
              <a:spAutoFit/>
            </a:bodyPr>
            <a:lstStyle/>
            <a:p>
              <a:pPr>
                <a:lnSpc>
                  <a:spcPct val="120000"/>
                </a:lnSpc>
                <a:buClr>
                  <a:srgbClr val="E24848"/>
                </a:buClr>
                <a:defRPr/>
              </a:pPr>
              <a:r>
                <a:rPr altLang="en-US" lang="zh-CN" noProof="1" sz="1333">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sp>
          <p:nvSpPr>
            <p:cNvPr id="15" name="矩形 14"/>
            <p:cNvSpPr/>
            <p:nvPr/>
          </p:nvSpPr>
          <p:spPr>
            <a:xfrm>
              <a:off x="3660058" y="1626645"/>
              <a:ext cx="1537732" cy="305853"/>
            </a:xfrm>
            <a:prstGeom prst="rect">
              <a:avLst/>
            </a:prstGeom>
          </p:spPr>
          <p:txBody>
            <a:bodyPr anchor="ctr" bIns="60960" lIns="121920" rIns="121920" tIns="60960" vert="horz">
              <a:noAutofit/>
            </a:bodyPr>
            <a:lstStyle/>
            <a:p>
              <a:pPr algn="ctr">
                <a:spcBef>
                  <a:spcPct val="0"/>
                </a:spcBef>
              </a:pPr>
              <a:r>
                <a:rPr altLang="en-US" b="1" lang="zh-CN" noProof="1" spc="-201" sz="2133">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关键词</a:t>
              </a:r>
            </a:p>
          </p:txBody>
        </p:sp>
        <p:sp>
          <p:nvSpPr>
            <p:cNvPr id="16" name="矩形 15"/>
            <p:cNvSpPr/>
            <p:nvPr/>
          </p:nvSpPr>
          <p:spPr>
            <a:xfrm>
              <a:off x="3700224" y="2598597"/>
              <a:ext cx="1497568" cy="27572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p>
              <a:pPr algn="ctr"/>
              <a:r>
                <a:rPr altLang="en-US" b="1" lang="zh-CN" noProof="1"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sp>
          <p:nvSpPr>
            <p:cNvPr id="25" name="矩形 24"/>
            <p:cNvSpPr/>
            <p:nvPr/>
          </p:nvSpPr>
          <p:spPr>
            <a:xfrm>
              <a:off x="3619886" y="3753437"/>
              <a:ext cx="1620989" cy="617083"/>
            </a:xfrm>
            <a:prstGeom prst="rect">
              <a:avLst/>
            </a:prstGeom>
          </p:spPr>
          <p:txBody>
            <a:bodyPr anchor="ctr" wrap="square">
              <a:spAutoFit/>
            </a:bodyPr>
            <a:lstStyle/>
            <a:p>
              <a:pPr>
                <a:lnSpc>
                  <a:spcPct val="120000"/>
                </a:lnSpc>
                <a:buClr>
                  <a:srgbClr val="E24848"/>
                </a:buClr>
                <a:defRPr/>
              </a:pPr>
              <a:r>
                <a:rPr altLang="en-US" lang="zh-CN" noProof="1" sz="1333">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sp>
          <p:nvSpPr>
            <p:cNvPr id="7" name="任意多边形: 形状 6"/>
            <p:cNvSpPr/>
            <p:nvPr/>
          </p:nvSpPr>
          <p:spPr>
            <a:xfrm>
              <a:off x="4270294" y="2165259"/>
              <a:ext cx="342900" cy="325171"/>
            </a:xfrm>
            <a:custGeom>
              <a:gdLst>
                <a:gd fmla="*/ 17139 w 331464" name="connsiteX0"/>
                <a:gd fmla="*/ 274638 h 314326" name="connsiteY0"/>
                <a:gd fmla="*/ 312414 w 331464" name="connsiteX1"/>
                <a:gd fmla="*/ 274638 h 314326" name="connsiteY1"/>
                <a:gd fmla="*/ 312414 w 331464" name="connsiteX2"/>
                <a:gd fmla="*/ 302420 h 314326" name="connsiteY2"/>
                <a:gd fmla="*/ 300758 w 331464" name="connsiteX3"/>
                <a:gd fmla="*/ 314326 h 314326" name="connsiteY3"/>
                <a:gd fmla="*/ 28795 w 331464" name="connsiteX4"/>
                <a:gd fmla="*/ 314326 h 314326" name="connsiteY4"/>
                <a:gd fmla="*/ 17139 w 331464" name="connsiteX5"/>
                <a:gd fmla="*/ 302420 h 314326" name="connsiteY5"/>
                <a:gd fmla="*/ 220339 w 331464" name="connsiteX6"/>
                <a:gd fmla="*/ 168275 h 314326" name="connsiteY6"/>
                <a:gd fmla="*/ 312414 w 331464" name="connsiteX7"/>
                <a:gd fmla="*/ 168275 h 314326" name="connsiteY7"/>
                <a:gd fmla="*/ 312414 w 331464" name="connsiteX8"/>
                <a:gd fmla="*/ 258763 h 314326" name="connsiteY8"/>
                <a:gd fmla="*/ 220339 w 331464" name="connsiteX9"/>
                <a:gd fmla="*/ 258763 h 314326" name="connsiteY9"/>
                <a:gd fmla="*/ 128264 w 331464" name="connsiteX10"/>
                <a:gd fmla="*/ 168275 h 314326" name="connsiteY10"/>
                <a:gd fmla="*/ 201289 w 331464" name="connsiteX11"/>
                <a:gd fmla="*/ 168275 h 314326" name="connsiteY11"/>
                <a:gd fmla="*/ 201289 w 331464" name="connsiteX12"/>
                <a:gd fmla="*/ 258763 h 314326" name="connsiteY12"/>
                <a:gd fmla="*/ 128264 w 331464" name="connsiteX13"/>
                <a:gd fmla="*/ 258763 h 314326" name="connsiteY13"/>
                <a:gd fmla="*/ 17139 w 331464" name="connsiteX14"/>
                <a:gd fmla="*/ 168275 h 314326" name="connsiteY14"/>
                <a:gd fmla="*/ 110802 w 331464" name="connsiteX15"/>
                <a:gd fmla="*/ 168275 h 314326" name="connsiteY15"/>
                <a:gd fmla="*/ 110802 w 331464" name="connsiteX16"/>
                <a:gd fmla="*/ 258763 h 314326" name="connsiteY16"/>
                <a:gd fmla="*/ 17139 w 331464" name="connsiteX17"/>
                <a:gd fmla="*/ 258763 h 314326" name="connsiteY17"/>
                <a:gd fmla="*/ 28189 w 331464" name="connsiteX18"/>
                <a:gd fmla="*/ 93663 h 314326" name="connsiteY18"/>
                <a:gd fmla="*/ 302951 w 331464" name="connsiteX19"/>
                <a:gd fmla="*/ 93663 h 314326" name="connsiteY19"/>
                <a:gd fmla="*/ 328872 w 331464" name="connsiteX20"/>
                <a:gd fmla="*/ 132428 h 314326" name="connsiteY20"/>
                <a:gd fmla="*/ 331464 w 331464" name="connsiteX21"/>
                <a:gd fmla="*/ 138888 h 314326" name="connsiteY21"/>
                <a:gd fmla="*/ 322392 w 331464" name="connsiteX22"/>
                <a:gd fmla="*/ 149226 h 314326" name="connsiteY22"/>
                <a:gd fmla="*/ 7452 w 331464" name="connsiteX23"/>
                <a:gd fmla="*/ 149226 h 314326" name="connsiteY23"/>
                <a:gd fmla="*/ 972 w 331464" name="connsiteX24"/>
                <a:gd fmla="*/ 144057 h 314326" name="connsiteY24"/>
                <a:gd fmla="*/ 972 w 331464" name="connsiteX25"/>
                <a:gd fmla="*/ 132428 h 314326" name="connsiteY25"/>
                <a:gd fmla="*/ 28189 w 331464" name="connsiteX26"/>
                <a:gd fmla="*/ 93663 h 314326" name="connsiteY26"/>
                <a:gd fmla="*/ 47833 w 331464" name="connsiteX27"/>
                <a:gd fmla="*/ 0 h 314326" name="connsiteY27"/>
                <a:gd fmla="*/ 283308 w 331464" name="connsiteX28"/>
                <a:gd fmla="*/ 0 h 314326" name="connsiteY28"/>
                <a:gd fmla="*/ 294952 w 331464" name="connsiteX29"/>
                <a:gd fmla="*/ 11824 h 314326" name="connsiteY29"/>
                <a:gd fmla="*/ 294952 w 331464" name="connsiteX30"/>
                <a:gd fmla="*/ 76200 h 314326" name="connsiteY30"/>
                <a:gd fmla="*/ 36189 w 331464" name="connsiteX31"/>
                <a:gd fmla="*/ 76200 h 314326" name="connsiteY31"/>
                <a:gd fmla="*/ 36189 w 331464" name="connsiteX32"/>
                <a:gd fmla="*/ 11824 h 314326" name="connsiteY32"/>
                <a:gd fmla="*/ 47833 w 331464" name="connsiteX33"/>
                <a:gd fmla="*/ 0 h 314326" name="connsiteY3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b="b" l="l" r="r" t="t"/>
              <a:pathLst>
                <a:path h="314326" w="331464">
                  <a:moveTo>
                    <a:pt x="17139" y="274638"/>
                  </a:moveTo>
                  <a:cubicBezTo>
                    <a:pt x="17139" y="274638"/>
                    <a:pt x="17139" y="274638"/>
                    <a:pt x="312414" y="274638"/>
                  </a:cubicBezTo>
                  <a:cubicBezTo>
                    <a:pt x="312414" y="274638"/>
                    <a:pt x="312414" y="274638"/>
                    <a:pt x="312414" y="302420"/>
                  </a:cubicBezTo>
                  <a:cubicBezTo>
                    <a:pt x="312414" y="309035"/>
                    <a:pt x="307234" y="314326"/>
                    <a:pt x="300758" y="314326"/>
                  </a:cubicBezTo>
                  <a:cubicBezTo>
                    <a:pt x="300758" y="314326"/>
                    <a:pt x="300758" y="314326"/>
                    <a:pt x="28795" y="314326"/>
                  </a:cubicBezTo>
                  <a:cubicBezTo>
                    <a:pt x="22319" y="314326"/>
                    <a:pt x="17139" y="309035"/>
                    <a:pt x="17139" y="302420"/>
                  </a:cubicBezTo>
                  <a:close/>
                  <a:moveTo>
                    <a:pt x="220339" y="168275"/>
                  </a:moveTo>
                  <a:lnTo>
                    <a:pt x="312414" y="168275"/>
                  </a:lnTo>
                  <a:lnTo>
                    <a:pt x="312414" y="258763"/>
                  </a:lnTo>
                  <a:lnTo>
                    <a:pt x="220339" y="258763"/>
                  </a:lnTo>
                  <a:close/>
                  <a:moveTo>
                    <a:pt x="128264" y="168275"/>
                  </a:moveTo>
                  <a:lnTo>
                    <a:pt x="201289" y="168275"/>
                  </a:lnTo>
                  <a:lnTo>
                    <a:pt x="201289" y="258763"/>
                  </a:lnTo>
                  <a:lnTo>
                    <a:pt x="128264" y="258763"/>
                  </a:lnTo>
                  <a:close/>
                  <a:moveTo>
                    <a:pt x="17139" y="168275"/>
                  </a:moveTo>
                  <a:lnTo>
                    <a:pt x="110802" y="168275"/>
                  </a:lnTo>
                  <a:lnTo>
                    <a:pt x="110802" y="258763"/>
                  </a:lnTo>
                  <a:lnTo>
                    <a:pt x="17139" y="258763"/>
                  </a:lnTo>
                  <a:close/>
                  <a:moveTo>
                    <a:pt x="28189" y="93663"/>
                  </a:moveTo>
                  <a:cubicBezTo>
                    <a:pt x="28189" y="93663"/>
                    <a:pt x="28189" y="93663"/>
                    <a:pt x="302951" y="93663"/>
                  </a:cubicBezTo>
                  <a:cubicBezTo>
                    <a:pt x="302951" y="93663"/>
                    <a:pt x="302951" y="93663"/>
                    <a:pt x="328872" y="132428"/>
                  </a:cubicBezTo>
                  <a:cubicBezTo>
                    <a:pt x="330168" y="133720"/>
                    <a:pt x="331464" y="136304"/>
                    <a:pt x="331464" y="138888"/>
                  </a:cubicBezTo>
                  <a:cubicBezTo>
                    <a:pt x="331464" y="144057"/>
                    <a:pt x="327576" y="147934"/>
                    <a:pt x="322392" y="149226"/>
                  </a:cubicBezTo>
                  <a:cubicBezTo>
                    <a:pt x="322392" y="149226"/>
                    <a:pt x="322392" y="149226"/>
                    <a:pt x="7452" y="149226"/>
                  </a:cubicBezTo>
                  <a:cubicBezTo>
                    <a:pt x="4860" y="147934"/>
                    <a:pt x="2268" y="146641"/>
                    <a:pt x="972" y="144057"/>
                  </a:cubicBezTo>
                  <a:cubicBezTo>
                    <a:pt x="-324" y="140181"/>
                    <a:pt x="-324" y="136304"/>
                    <a:pt x="972" y="132428"/>
                  </a:cubicBezTo>
                  <a:cubicBezTo>
                    <a:pt x="972" y="132428"/>
                    <a:pt x="972" y="132428"/>
                    <a:pt x="28189" y="93663"/>
                  </a:cubicBezTo>
                  <a:close/>
                  <a:moveTo>
                    <a:pt x="47833" y="0"/>
                  </a:moveTo>
                  <a:cubicBezTo>
                    <a:pt x="47833" y="0"/>
                    <a:pt x="47833" y="0"/>
                    <a:pt x="283308" y="0"/>
                  </a:cubicBezTo>
                  <a:cubicBezTo>
                    <a:pt x="289777" y="0"/>
                    <a:pt x="294952" y="5255"/>
                    <a:pt x="294952" y="11824"/>
                  </a:cubicBezTo>
                  <a:lnTo>
                    <a:pt x="294952" y="76200"/>
                  </a:lnTo>
                  <a:cubicBezTo>
                    <a:pt x="294952" y="76200"/>
                    <a:pt x="294952" y="76200"/>
                    <a:pt x="36189" y="76200"/>
                  </a:cubicBezTo>
                  <a:cubicBezTo>
                    <a:pt x="36189" y="76200"/>
                    <a:pt x="36189" y="76200"/>
                    <a:pt x="36189" y="11824"/>
                  </a:cubicBezTo>
                  <a:cubicBezTo>
                    <a:pt x="36189" y="5255"/>
                    <a:pt x="41364" y="0"/>
                    <a:pt x="4783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29" name="组合 28"/>
          <p:cNvGrpSpPr/>
          <p:nvPr/>
        </p:nvGrpSpPr>
        <p:grpSpPr>
          <a:xfrm>
            <a:off x="5007513" y="2168861"/>
            <a:ext cx="2161319" cy="3652127"/>
            <a:chOff x="5323800" y="1626645"/>
            <a:chExt cx="1620989" cy="2739095"/>
          </a:xfrm>
        </p:grpSpPr>
        <p:sp>
          <p:nvSpPr>
            <p:cNvPr id="17" name="矩形 16"/>
            <p:cNvSpPr/>
            <p:nvPr/>
          </p:nvSpPr>
          <p:spPr>
            <a:xfrm>
              <a:off x="5363972" y="2000712"/>
              <a:ext cx="1546534" cy="9540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8" name="矩形 17"/>
            <p:cNvSpPr/>
            <p:nvPr/>
          </p:nvSpPr>
          <p:spPr>
            <a:xfrm>
              <a:off x="5323800" y="3069855"/>
              <a:ext cx="1620989" cy="617083"/>
            </a:xfrm>
            <a:prstGeom prst="rect">
              <a:avLst/>
            </a:prstGeom>
          </p:spPr>
          <p:txBody>
            <a:bodyPr anchor="ctr" wrap="square">
              <a:spAutoFit/>
            </a:bodyPr>
            <a:lstStyle/>
            <a:p>
              <a:pPr>
                <a:lnSpc>
                  <a:spcPct val="120000"/>
                </a:lnSpc>
                <a:buClr>
                  <a:srgbClr val="E24848"/>
                </a:buClr>
                <a:defRPr/>
              </a:pPr>
              <a:r>
                <a:rPr altLang="en-US" lang="zh-CN" noProof="1" sz="1333">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sp>
          <p:nvSpPr>
            <p:cNvPr id="19" name="矩形 18"/>
            <p:cNvSpPr/>
            <p:nvPr/>
          </p:nvSpPr>
          <p:spPr>
            <a:xfrm>
              <a:off x="5363972" y="1626645"/>
              <a:ext cx="1537732" cy="305853"/>
            </a:xfrm>
            <a:prstGeom prst="rect">
              <a:avLst/>
            </a:prstGeom>
          </p:spPr>
          <p:txBody>
            <a:bodyPr anchor="ctr" bIns="60960" lIns="121920" rIns="121920" tIns="60960" vert="horz">
              <a:noAutofit/>
            </a:bodyPr>
            <a:lstStyle/>
            <a:p>
              <a:pPr algn="ctr">
                <a:spcBef>
                  <a:spcPct val="0"/>
                </a:spcBef>
              </a:pPr>
              <a:r>
                <a:rPr altLang="en-US" b="1" lang="zh-CN" noProof="1" spc="-201" sz="2133">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关键词</a:t>
              </a:r>
            </a:p>
          </p:txBody>
        </p:sp>
        <p:sp>
          <p:nvSpPr>
            <p:cNvPr id="20" name="矩形 19"/>
            <p:cNvSpPr/>
            <p:nvPr/>
          </p:nvSpPr>
          <p:spPr>
            <a:xfrm>
              <a:off x="5404136" y="2598597"/>
              <a:ext cx="1497568" cy="27572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p>
              <a:pPr algn="ctr"/>
              <a:r>
                <a:rPr altLang="en-US" b="1" lang="zh-CN" noProof="1"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sp>
          <p:nvSpPr>
            <p:cNvPr id="26" name="矩形 25"/>
            <p:cNvSpPr/>
            <p:nvPr/>
          </p:nvSpPr>
          <p:spPr>
            <a:xfrm>
              <a:off x="5323800" y="3753437"/>
              <a:ext cx="1620989" cy="617083"/>
            </a:xfrm>
            <a:prstGeom prst="rect">
              <a:avLst/>
            </a:prstGeom>
          </p:spPr>
          <p:txBody>
            <a:bodyPr anchor="ctr" wrap="square">
              <a:spAutoFit/>
            </a:bodyPr>
            <a:lstStyle/>
            <a:p>
              <a:pPr>
                <a:lnSpc>
                  <a:spcPct val="120000"/>
                </a:lnSpc>
                <a:buClr>
                  <a:srgbClr val="E24848"/>
                </a:buClr>
                <a:defRPr/>
              </a:pPr>
              <a:r>
                <a:rPr altLang="en-US" lang="zh-CN" noProof="1" sz="1333">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sp>
          <p:nvSpPr>
            <p:cNvPr id="8" name="任意多边形: 形状 7"/>
            <p:cNvSpPr/>
            <p:nvPr/>
          </p:nvSpPr>
          <p:spPr>
            <a:xfrm>
              <a:off x="5959280" y="2165259"/>
              <a:ext cx="342900" cy="325171"/>
            </a:xfrm>
            <a:custGeom>
              <a:gdLst>
                <a:gd fmla="*/ 17139 w 331464" name="connsiteX0"/>
                <a:gd fmla="*/ 274638 h 314326" name="connsiteY0"/>
                <a:gd fmla="*/ 312414 w 331464" name="connsiteX1"/>
                <a:gd fmla="*/ 274638 h 314326" name="connsiteY1"/>
                <a:gd fmla="*/ 312414 w 331464" name="connsiteX2"/>
                <a:gd fmla="*/ 302420 h 314326" name="connsiteY2"/>
                <a:gd fmla="*/ 300758 w 331464" name="connsiteX3"/>
                <a:gd fmla="*/ 314326 h 314326" name="connsiteY3"/>
                <a:gd fmla="*/ 28795 w 331464" name="connsiteX4"/>
                <a:gd fmla="*/ 314326 h 314326" name="connsiteY4"/>
                <a:gd fmla="*/ 17139 w 331464" name="connsiteX5"/>
                <a:gd fmla="*/ 302420 h 314326" name="connsiteY5"/>
                <a:gd fmla="*/ 220339 w 331464" name="connsiteX6"/>
                <a:gd fmla="*/ 168275 h 314326" name="connsiteY6"/>
                <a:gd fmla="*/ 312414 w 331464" name="connsiteX7"/>
                <a:gd fmla="*/ 168275 h 314326" name="connsiteY7"/>
                <a:gd fmla="*/ 312414 w 331464" name="connsiteX8"/>
                <a:gd fmla="*/ 258763 h 314326" name="connsiteY8"/>
                <a:gd fmla="*/ 220339 w 331464" name="connsiteX9"/>
                <a:gd fmla="*/ 258763 h 314326" name="connsiteY9"/>
                <a:gd fmla="*/ 128264 w 331464" name="connsiteX10"/>
                <a:gd fmla="*/ 168275 h 314326" name="connsiteY10"/>
                <a:gd fmla="*/ 201289 w 331464" name="connsiteX11"/>
                <a:gd fmla="*/ 168275 h 314326" name="connsiteY11"/>
                <a:gd fmla="*/ 201289 w 331464" name="connsiteX12"/>
                <a:gd fmla="*/ 258763 h 314326" name="connsiteY12"/>
                <a:gd fmla="*/ 128264 w 331464" name="connsiteX13"/>
                <a:gd fmla="*/ 258763 h 314326" name="connsiteY13"/>
                <a:gd fmla="*/ 17139 w 331464" name="connsiteX14"/>
                <a:gd fmla="*/ 168275 h 314326" name="connsiteY14"/>
                <a:gd fmla="*/ 110802 w 331464" name="connsiteX15"/>
                <a:gd fmla="*/ 168275 h 314326" name="connsiteY15"/>
                <a:gd fmla="*/ 110802 w 331464" name="connsiteX16"/>
                <a:gd fmla="*/ 258763 h 314326" name="connsiteY16"/>
                <a:gd fmla="*/ 17139 w 331464" name="connsiteX17"/>
                <a:gd fmla="*/ 258763 h 314326" name="connsiteY17"/>
                <a:gd fmla="*/ 28189 w 331464" name="connsiteX18"/>
                <a:gd fmla="*/ 93663 h 314326" name="connsiteY18"/>
                <a:gd fmla="*/ 302951 w 331464" name="connsiteX19"/>
                <a:gd fmla="*/ 93663 h 314326" name="connsiteY19"/>
                <a:gd fmla="*/ 328872 w 331464" name="connsiteX20"/>
                <a:gd fmla="*/ 132428 h 314326" name="connsiteY20"/>
                <a:gd fmla="*/ 331464 w 331464" name="connsiteX21"/>
                <a:gd fmla="*/ 138888 h 314326" name="connsiteY21"/>
                <a:gd fmla="*/ 322392 w 331464" name="connsiteX22"/>
                <a:gd fmla="*/ 149226 h 314326" name="connsiteY22"/>
                <a:gd fmla="*/ 7452 w 331464" name="connsiteX23"/>
                <a:gd fmla="*/ 149226 h 314326" name="connsiteY23"/>
                <a:gd fmla="*/ 972 w 331464" name="connsiteX24"/>
                <a:gd fmla="*/ 144057 h 314326" name="connsiteY24"/>
                <a:gd fmla="*/ 972 w 331464" name="connsiteX25"/>
                <a:gd fmla="*/ 132428 h 314326" name="connsiteY25"/>
                <a:gd fmla="*/ 28189 w 331464" name="connsiteX26"/>
                <a:gd fmla="*/ 93663 h 314326" name="connsiteY26"/>
                <a:gd fmla="*/ 47833 w 331464" name="connsiteX27"/>
                <a:gd fmla="*/ 0 h 314326" name="connsiteY27"/>
                <a:gd fmla="*/ 283308 w 331464" name="connsiteX28"/>
                <a:gd fmla="*/ 0 h 314326" name="connsiteY28"/>
                <a:gd fmla="*/ 294952 w 331464" name="connsiteX29"/>
                <a:gd fmla="*/ 11824 h 314326" name="connsiteY29"/>
                <a:gd fmla="*/ 294952 w 331464" name="connsiteX30"/>
                <a:gd fmla="*/ 76200 h 314326" name="connsiteY30"/>
                <a:gd fmla="*/ 36189 w 331464" name="connsiteX31"/>
                <a:gd fmla="*/ 76200 h 314326" name="connsiteY31"/>
                <a:gd fmla="*/ 36189 w 331464" name="connsiteX32"/>
                <a:gd fmla="*/ 11824 h 314326" name="connsiteY32"/>
                <a:gd fmla="*/ 47833 w 331464" name="connsiteX33"/>
                <a:gd fmla="*/ 0 h 314326" name="connsiteY3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b="b" l="l" r="r" t="t"/>
              <a:pathLst>
                <a:path h="314326" w="331464">
                  <a:moveTo>
                    <a:pt x="17139" y="274638"/>
                  </a:moveTo>
                  <a:cubicBezTo>
                    <a:pt x="17139" y="274638"/>
                    <a:pt x="17139" y="274638"/>
                    <a:pt x="312414" y="274638"/>
                  </a:cubicBezTo>
                  <a:cubicBezTo>
                    <a:pt x="312414" y="274638"/>
                    <a:pt x="312414" y="274638"/>
                    <a:pt x="312414" y="302420"/>
                  </a:cubicBezTo>
                  <a:cubicBezTo>
                    <a:pt x="312414" y="309035"/>
                    <a:pt x="307234" y="314326"/>
                    <a:pt x="300758" y="314326"/>
                  </a:cubicBezTo>
                  <a:cubicBezTo>
                    <a:pt x="300758" y="314326"/>
                    <a:pt x="300758" y="314326"/>
                    <a:pt x="28795" y="314326"/>
                  </a:cubicBezTo>
                  <a:cubicBezTo>
                    <a:pt x="22319" y="314326"/>
                    <a:pt x="17139" y="309035"/>
                    <a:pt x="17139" y="302420"/>
                  </a:cubicBezTo>
                  <a:close/>
                  <a:moveTo>
                    <a:pt x="220339" y="168275"/>
                  </a:moveTo>
                  <a:lnTo>
                    <a:pt x="312414" y="168275"/>
                  </a:lnTo>
                  <a:lnTo>
                    <a:pt x="312414" y="258763"/>
                  </a:lnTo>
                  <a:lnTo>
                    <a:pt x="220339" y="258763"/>
                  </a:lnTo>
                  <a:close/>
                  <a:moveTo>
                    <a:pt x="128264" y="168275"/>
                  </a:moveTo>
                  <a:lnTo>
                    <a:pt x="201289" y="168275"/>
                  </a:lnTo>
                  <a:lnTo>
                    <a:pt x="201289" y="258763"/>
                  </a:lnTo>
                  <a:lnTo>
                    <a:pt x="128264" y="258763"/>
                  </a:lnTo>
                  <a:close/>
                  <a:moveTo>
                    <a:pt x="17139" y="168275"/>
                  </a:moveTo>
                  <a:lnTo>
                    <a:pt x="110802" y="168275"/>
                  </a:lnTo>
                  <a:lnTo>
                    <a:pt x="110802" y="258763"/>
                  </a:lnTo>
                  <a:lnTo>
                    <a:pt x="17139" y="258763"/>
                  </a:lnTo>
                  <a:close/>
                  <a:moveTo>
                    <a:pt x="28189" y="93663"/>
                  </a:moveTo>
                  <a:cubicBezTo>
                    <a:pt x="28189" y="93663"/>
                    <a:pt x="28189" y="93663"/>
                    <a:pt x="302951" y="93663"/>
                  </a:cubicBezTo>
                  <a:cubicBezTo>
                    <a:pt x="302951" y="93663"/>
                    <a:pt x="302951" y="93663"/>
                    <a:pt x="328872" y="132428"/>
                  </a:cubicBezTo>
                  <a:cubicBezTo>
                    <a:pt x="330168" y="133720"/>
                    <a:pt x="331464" y="136304"/>
                    <a:pt x="331464" y="138888"/>
                  </a:cubicBezTo>
                  <a:cubicBezTo>
                    <a:pt x="331464" y="144057"/>
                    <a:pt x="327576" y="147934"/>
                    <a:pt x="322392" y="149226"/>
                  </a:cubicBezTo>
                  <a:cubicBezTo>
                    <a:pt x="322392" y="149226"/>
                    <a:pt x="322392" y="149226"/>
                    <a:pt x="7452" y="149226"/>
                  </a:cubicBezTo>
                  <a:cubicBezTo>
                    <a:pt x="4860" y="147934"/>
                    <a:pt x="2268" y="146641"/>
                    <a:pt x="972" y="144057"/>
                  </a:cubicBezTo>
                  <a:cubicBezTo>
                    <a:pt x="-324" y="140181"/>
                    <a:pt x="-324" y="136304"/>
                    <a:pt x="972" y="132428"/>
                  </a:cubicBezTo>
                  <a:cubicBezTo>
                    <a:pt x="972" y="132428"/>
                    <a:pt x="972" y="132428"/>
                    <a:pt x="28189" y="93663"/>
                  </a:cubicBezTo>
                  <a:close/>
                  <a:moveTo>
                    <a:pt x="47833" y="0"/>
                  </a:moveTo>
                  <a:cubicBezTo>
                    <a:pt x="47833" y="0"/>
                    <a:pt x="47833" y="0"/>
                    <a:pt x="283308" y="0"/>
                  </a:cubicBezTo>
                  <a:cubicBezTo>
                    <a:pt x="289777" y="0"/>
                    <a:pt x="294952" y="5255"/>
                    <a:pt x="294952" y="11824"/>
                  </a:cubicBezTo>
                  <a:lnTo>
                    <a:pt x="294952" y="76200"/>
                  </a:lnTo>
                  <a:cubicBezTo>
                    <a:pt x="294952" y="76200"/>
                    <a:pt x="294952" y="76200"/>
                    <a:pt x="36189" y="76200"/>
                  </a:cubicBezTo>
                  <a:cubicBezTo>
                    <a:pt x="36189" y="76200"/>
                    <a:pt x="36189" y="76200"/>
                    <a:pt x="36189" y="11824"/>
                  </a:cubicBezTo>
                  <a:cubicBezTo>
                    <a:pt x="36189" y="5255"/>
                    <a:pt x="41364" y="0"/>
                    <a:pt x="4783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30" name="组合 29"/>
          <p:cNvGrpSpPr/>
          <p:nvPr/>
        </p:nvGrpSpPr>
        <p:grpSpPr>
          <a:xfrm>
            <a:off x="7279395" y="2168861"/>
            <a:ext cx="2161319" cy="3652127"/>
            <a:chOff x="7027712" y="1626645"/>
            <a:chExt cx="1620989" cy="2739095"/>
          </a:xfrm>
        </p:grpSpPr>
        <p:sp>
          <p:nvSpPr>
            <p:cNvPr id="21" name="矩形 20"/>
            <p:cNvSpPr/>
            <p:nvPr/>
          </p:nvSpPr>
          <p:spPr>
            <a:xfrm>
              <a:off x="7067885" y="2000712"/>
              <a:ext cx="1546534" cy="95401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2" name="矩形 21"/>
            <p:cNvSpPr/>
            <p:nvPr/>
          </p:nvSpPr>
          <p:spPr>
            <a:xfrm>
              <a:off x="7027713" y="3069855"/>
              <a:ext cx="1620989" cy="617083"/>
            </a:xfrm>
            <a:prstGeom prst="rect">
              <a:avLst/>
            </a:prstGeom>
          </p:spPr>
          <p:txBody>
            <a:bodyPr anchor="ctr" wrap="square">
              <a:spAutoFit/>
            </a:bodyPr>
            <a:lstStyle/>
            <a:p>
              <a:pPr>
                <a:lnSpc>
                  <a:spcPct val="120000"/>
                </a:lnSpc>
                <a:buClr>
                  <a:srgbClr val="E24848"/>
                </a:buClr>
                <a:defRPr/>
              </a:pPr>
              <a:r>
                <a:rPr altLang="en-US" lang="zh-CN" noProof="1" sz="1333">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sp>
          <p:nvSpPr>
            <p:cNvPr id="23" name="矩形 22"/>
            <p:cNvSpPr/>
            <p:nvPr/>
          </p:nvSpPr>
          <p:spPr>
            <a:xfrm>
              <a:off x="7067885" y="1626645"/>
              <a:ext cx="1537732" cy="305853"/>
            </a:xfrm>
            <a:prstGeom prst="rect">
              <a:avLst/>
            </a:prstGeom>
          </p:spPr>
          <p:txBody>
            <a:bodyPr anchor="ctr" bIns="60960" lIns="121920" rIns="121920" tIns="60960" vert="horz">
              <a:noAutofit/>
            </a:bodyPr>
            <a:lstStyle/>
            <a:p>
              <a:pPr algn="ctr">
                <a:spcBef>
                  <a:spcPct val="0"/>
                </a:spcBef>
              </a:pPr>
              <a:r>
                <a:rPr altLang="en-US" b="1" lang="zh-CN" noProof="1" spc="-201" sz="2133">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关键词</a:t>
              </a:r>
            </a:p>
          </p:txBody>
        </p:sp>
        <p:sp>
          <p:nvSpPr>
            <p:cNvPr id="24" name="矩形 23"/>
            <p:cNvSpPr/>
            <p:nvPr/>
          </p:nvSpPr>
          <p:spPr>
            <a:xfrm>
              <a:off x="7108050" y="2598597"/>
              <a:ext cx="1497568" cy="27572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p>
              <a:pPr algn="ctr"/>
              <a:r>
                <a:rPr altLang="en-US" b="1" lang="zh-CN" noProof="1"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sp>
          <p:nvSpPr>
            <p:cNvPr id="27" name="矩形 26"/>
            <p:cNvSpPr/>
            <p:nvPr/>
          </p:nvSpPr>
          <p:spPr>
            <a:xfrm>
              <a:off x="7027713" y="3753437"/>
              <a:ext cx="1620989" cy="617083"/>
            </a:xfrm>
            <a:prstGeom prst="rect">
              <a:avLst/>
            </a:prstGeom>
          </p:spPr>
          <p:txBody>
            <a:bodyPr anchor="ctr" wrap="square">
              <a:spAutoFit/>
            </a:bodyPr>
            <a:lstStyle/>
            <a:p>
              <a:pPr>
                <a:lnSpc>
                  <a:spcPct val="120000"/>
                </a:lnSpc>
                <a:buClr>
                  <a:srgbClr val="E24848"/>
                </a:buClr>
                <a:defRPr/>
              </a:pPr>
              <a:r>
                <a:rPr altLang="en-US" lang="zh-CN" noProof="1" sz="1333">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rPr>
                <a:t>此部分内容作为文字排版占位显示（建议使用主题字体）。</a:t>
              </a:r>
            </a:p>
          </p:txBody>
        </p:sp>
        <p:sp>
          <p:nvSpPr>
            <p:cNvPr id="9" name="任意多边形: 形状 8"/>
            <p:cNvSpPr/>
            <p:nvPr/>
          </p:nvSpPr>
          <p:spPr>
            <a:xfrm>
              <a:off x="7648265" y="2165259"/>
              <a:ext cx="342900" cy="325171"/>
            </a:xfrm>
            <a:custGeom>
              <a:gdLst>
                <a:gd fmla="*/ 17139 w 331464" name="connsiteX0"/>
                <a:gd fmla="*/ 274638 h 314326" name="connsiteY0"/>
                <a:gd fmla="*/ 312414 w 331464" name="connsiteX1"/>
                <a:gd fmla="*/ 274638 h 314326" name="connsiteY1"/>
                <a:gd fmla="*/ 312414 w 331464" name="connsiteX2"/>
                <a:gd fmla="*/ 302420 h 314326" name="connsiteY2"/>
                <a:gd fmla="*/ 300758 w 331464" name="connsiteX3"/>
                <a:gd fmla="*/ 314326 h 314326" name="connsiteY3"/>
                <a:gd fmla="*/ 28795 w 331464" name="connsiteX4"/>
                <a:gd fmla="*/ 314326 h 314326" name="connsiteY4"/>
                <a:gd fmla="*/ 17139 w 331464" name="connsiteX5"/>
                <a:gd fmla="*/ 302420 h 314326" name="connsiteY5"/>
                <a:gd fmla="*/ 220339 w 331464" name="connsiteX6"/>
                <a:gd fmla="*/ 168275 h 314326" name="connsiteY6"/>
                <a:gd fmla="*/ 312414 w 331464" name="connsiteX7"/>
                <a:gd fmla="*/ 168275 h 314326" name="connsiteY7"/>
                <a:gd fmla="*/ 312414 w 331464" name="connsiteX8"/>
                <a:gd fmla="*/ 258763 h 314326" name="connsiteY8"/>
                <a:gd fmla="*/ 220339 w 331464" name="connsiteX9"/>
                <a:gd fmla="*/ 258763 h 314326" name="connsiteY9"/>
                <a:gd fmla="*/ 128264 w 331464" name="connsiteX10"/>
                <a:gd fmla="*/ 168275 h 314326" name="connsiteY10"/>
                <a:gd fmla="*/ 201289 w 331464" name="connsiteX11"/>
                <a:gd fmla="*/ 168275 h 314326" name="connsiteY11"/>
                <a:gd fmla="*/ 201289 w 331464" name="connsiteX12"/>
                <a:gd fmla="*/ 258763 h 314326" name="connsiteY12"/>
                <a:gd fmla="*/ 128264 w 331464" name="connsiteX13"/>
                <a:gd fmla="*/ 258763 h 314326" name="connsiteY13"/>
                <a:gd fmla="*/ 17139 w 331464" name="connsiteX14"/>
                <a:gd fmla="*/ 168275 h 314326" name="connsiteY14"/>
                <a:gd fmla="*/ 110802 w 331464" name="connsiteX15"/>
                <a:gd fmla="*/ 168275 h 314326" name="connsiteY15"/>
                <a:gd fmla="*/ 110802 w 331464" name="connsiteX16"/>
                <a:gd fmla="*/ 258763 h 314326" name="connsiteY16"/>
                <a:gd fmla="*/ 17139 w 331464" name="connsiteX17"/>
                <a:gd fmla="*/ 258763 h 314326" name="connsiteY17"/>
                <a:gd fmla="*/ 28189 w 331464" name="connsiteX18"/>
                <a:gd fmla="*/ 93663 h 314326" name="connsiteY18"/>
                <a:gd fmla="*/ 302951 w 331464" name="connsiteX19"/>
                <a:gd fmla="*/ 93663 h 314326" name="connsiteY19"/>
                <a:gd fmla="*/ 328872 w 331464" name="connsiteX20"/>
                <a:gd fmla="*/ 132428 h 314326" name="connsiteY20"/>
                <a:gd fmla="*/ 331464 w 331464" name="connsiteX21"/>
                <a:gd fmla="*/ 138888 h 314326" name="connsiteY21"/>
                <a:gd fmla="*/ 322392 w 331464" name="connsiteX22"/>
                <a:gd fmla="*/ 149226 h 314326" name="connsiteY22"/>
                <a:gd fmla="*/ 7452 w 331464" name="connsiteX23"/>
                <a:gd fmla="*/ 149226 h 314326" name="connsiteY23"/>
                <a:gd fmla="*/ 972 w 331464" name="connsiteX24"/>
                <a:gd fmla="*/ 144057 h 314326" name="connsiteY24"/>
                <a:gd fmla="*/ 972 w 331464" name="connsiteX25"/>
                <a:gd fmla="*/ 132428 h 314326" name="connsiteY25"/>
                <a:gd fmla="*/ 28189 w 331464" name="connsiteX26"/>
                <a:gd fmla="*/ 93663 h 314326" name="connsiteY26"/>
                <a:gd fmla="*/ 47833 w 331464" name="connsiteX27"/>
                <a:gd fmla="*/ 0 h 314326" name="connsiteY27"/>
                <a:gd fmla="*/ 283308 w 331464" name="connsiteX28"/>
                <a:gd fmla="*/ 0 h 314326" name="connsiteY28"/>
                <a:gd fmla="*/ 294952 w 331464" name="connsiteX29"/>
                <a:gd fmla="*/ 11824 h 314326" name="connsiteY29"/>
                <a:gd fmla="*/ 294952 w 331464" name="connsiteX30"/>
                <a:gd fmla="*/ 76200 h 314326" name="connsiteY30"/>
                <a:gd fmla="*/ 36189 w 331464" name="connsiteX31"/>
                <a:gd fmla="*/ 76200 h 314326" name="connsiteY31"/>
                <a:gd fmla="*/ 36189 w 331464" name="connsiteX32"/>
                <a:gd fmla="*/ 11824 h 314326" name="connsiteY32"/>
                <a:gd fmla="*/ 47833 w 331464" name="connsiteX33"/>
                <a:gd fmla="*/ 0 h 314326" name="connsiteY3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b="b" l="l" r="r" t="t"/>
              <a:pathLst>
                <a:path h="314326" w="331464">
                  <a:moveTo>
                    <a:pt x="17139" y="274638"/>
                  </a:moveTo>
                  <a:cubicBezTo>
                    <a:pt x="17139" y="274638"/>
                    <a:pt x="17139" y="274638"/>
                    <a:pt x="312414" y="274638"/>
                  </a:cubicBezTo>
                  <a:cubicBezTo>
                    <a:pt x="312414" y="274638"/>
                    <a:pt x="312414" y="274638"/>
                    <a:pt x="312414" y="302420"/>
                  </a:cubicBezTo>
                  <a:cubicBezTo>
                    <a:pt x="312414" y="309035"/>
                    <a:pt x="307234" y="314326"/>
                    <a:pt x="300758" y="314326"/>
                  </a:cubicBezTo>
                  <a:cubicBezTo>
                    <a:pt x="300758" y="314326"/>
                    <a:pt x="300758" y="314326"/>
                    <a:pt x="28795" y="314326"/>
                  </a:cubicBezTo>
                  <a:cubicBezTo>
                    <a:pt x="22319" y="314326"/>
                    <a:pt x="17139" y="309035"/>
                    <a:pt x="17139" y="302420"/>
                  </a:cubicBezTo>
                  <a:close/>
                  <a:moveTo>
                    <a:pt x="220339" y="168275"/>
                  </a:moveTo>
                  <a:lnTo>
                    <a:pt x="312414" y="168275"/>
                  </a:lnTo>
                  <a:lnTo>
                    <a:pt x="312414" y="258763"/>
                  </a:lnTo>
                  <a:lnTo>
                    <a:pt x="220339" y="258763"/>
                  </a:lnTo>
                  <a:close/>
                  <a:moveTo>
                    <a:pt x="128264" y="168275"/>
                  </a:moveTo>
                  <a:lnTo>
                    <a:pt x="201289" y="168275"/>
                  </a:lnTo>
                  <a:lnTo>
                    <a:pt x="201289" y="258763"/>
                  </a:lnTo>
                  <a:lnTo>
                    <a:pt x="128264" y="258763"/>
                  </a:lnTo>
                  <a:close/>
                  <a:moveTo>
                    <a:pt x="17139" y="168275"/>
                  </a:moveTo>
                  <a:lnTo>
                    <a:pt x="110802" y="168275"/>
                  </a:lnTo>
                  <a:lnTo>
                    <a:pt x="110802" y="258763"/>
                  </a:lnTo>
                  <a:lnTo>
                    <a:pt x="17139" y="258763"/>
                  </a:lnTo>
                  <a:close/>
                  <a:moveTo>
                    <a:pt x="28189" y="93663"/>
                  </a:moveTo>
                  <a:cubicBezTo>
                    <a:pt x="28189" y="93663"/>
                    <a:pt x="28189" y="93663"/>
                    <a:pt x="302951" y="93663"/>
                  </a:cubicBezTo>
                  <a:cubicBezTo>
                    <a:pt x="302951" y="93663"/>
                    <a:pt x="302951" y="93663"/>
                    <a:pt x="328872" y="132428"/>
                  </a:cubicBezTo>
                  <a:cubicBezTo>
                    <a:pt x="330168" y="133720"/>
                    <a:pt x="331464" y="136304"/>
                    <a:pt x="331464" y="138888"/>
                  </a:cubicBezTo>
                  <a:cubicBezTo>
                    <a:pt x="331464" y="144057"/>
                    <a:pt x="327576" y="147934"/>
                    <a:pt x="322392" y="149226"/>
                  </a:cubicBezTo>
                  <a:cubicBezTo>
                    <a:pt x="322392" y="149226"/>
                    <a:pt x="322392" y="149226"/>
                    <a:pt x="7452" y="149226"/>
                  </a:cubicBezTo>
                  <a:cubicBezTo>
                    <a:pt x="4860" y="147934"/>
                    <a:pt x="2268" y="146641"/>
                    <a:pt x="972" y="144057"/>
                  </a:cubicBezTo>
                  <a:cubicBezTo>
                    <a:pt x="-324" y="140181"/>
                    <a:pt x="-324" y="136304"/>
                    <a:pt x="972" y="132428"/>
                  </a:cubicBezTo>
                  <a:cubicBezTo>
                    <a:pt x="972" y="132428"/>
                    <a:pt x="972" y="132428"/>
                    <a:pt x="28189" y="93663"/>
                  </a:cubicBezTo>
                  <a:close/>
                  <a:moveTo>
                    <a:pt x="47833" y="0"/>
                  </a:moveTo>
                  <a:cubicBezTo>
                    <a:pt x="47833" y="0"/>
                    <a:pt x="47833" y="0"/>
                    <a:pt x="283308" y="0"/>
                  </a:cubicBezTo>
                  <a:cubicBezTo>
                    <a:pt x="289777" y="0"/>
                    <a:pt x="294952" y="5255"/>
                    <a:pt x="294952" y="11824"/>
                  </a:cubicBezTo>
                  <a:lnTo>
                    <a:pt x="294952" y="76200"/>
                  </a:lnTo>
                  <a:cubicBezTo>
                    <a:pt x="294952" y="76200"/>
                    <a:pt x="294952" y="76200"/>
                    <a:pt x="36189" y="76200"/>
                  </a:cubicBezTo>
                  <a:cubicBezTo>
                    <a:pt x="36189" y="76200"/>
                    <a:pt x="36189" y="76200"/>
                    <a:pt x="36189" y="11824"/>
                  </a:cubicBezTo>
                  <a:cubicBezTo>
                    <a:pt x="36189" y="5255"/>
                    <a:pt x="41364" y="0"/>
                    <a:pt x="4783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sp>
        <p:nvSpPr>
          <p:cNvPr id="31" name="文本框 10">
            <a:extLst>
              <a:ext uri="{FF2B5EF4-FFF2-40B4-BE49-F238E27FC236}">
                <a16:creationId xmlns:a16="http://schemas.microsoft.com/office/drawing/2014/main" id="{20AC68DF-2C0D-415C-9DE3-387A2EFBAEE7}"/>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32" name="矩形 1">
            <a:extLst>
              <a:ext uri="{FF2B5EF4-FFF2-40B4-BE49-F238E27FC236}">
                <a16:creationId xmlns:a16="http://schemas.microsoft.com/office/drawing/2014/main" id="{40280004-6E01-4AC0-9C8F-E75BAB53EFE8}"/>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4107602822"/>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4">
                                  <p:stCondLst>
                                    <p:cond delay="0"/>
                                  </p:stCondLst>
                                  <p:childTnLst>
                                    <p:set>
                                      <p:cBhvr>
                                        <p:cTn dur="1" fill="hold" id="6">
                                          <p:stCondLst>
                                            <p:cond delay="0"/>
                                          </p:stCondLst>
                                        </p:cTn>
                                        <p:tgtEl>
                                          <p:spTgt spid="28"/>
                                        </p:tgtEl>
                                        <p:attrNameLst>
                                          <p:attrName>style.visibility</p:attrName>
                                        </p:attrNameLst>
                                      </p:cBhvr>
                                      <p:to>
                                        <p:strVal val="visible"/>
                                      </p:to>
                                    </p:set>
                                    <p:anim calcmode="lin" valueType="num">
                                      <p:cBhvr additive="base">
                                        <p:cTn dur="500" fill="hold" id="7"/>
                                        <p:tgtEl>
                                          <p:spTgt spid="28"/>
                                        </p:tgtEl>
                                        <p:attrNameLst>
                                          <p:attrName>ppt_x</p:attrName>
                                        </p:attrNameLst>
                                      </p:cBhvr>
                                      <p:tavLst>
                                        <p:tav tm="0">
                                          <p:val>
                                            <p:strVal val="#ppt_x"/>
                                          </p:val>
                                        </p:tav>
                                        <p:tav tm="100000">
                                          <p:val>
                                            <p:strVal val="#ppt_x"/>
                                          </p:val>
                                        </p:tav>
                                      </p:tavLst>
                                    </p:anim>
                                    <p:anim calcmode="lin" valueType="num">
                                      <p:cBhvr additive="base">
                                        <p:cTn dur="500" fill="hold" id="8"/>
                                        <p:tgtEl>
                                          <p:spTgt spid="28"/>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4">
                                  <p:stCondLst>
                                    <p:cond delay="0"/>
                                  </p:stCondLst>
                                  <p:childTnLst>
                                    <p:set>
                                      <p:cBhvr>
                                        <p:cTn dur="1" fill="hold" id="11">
                                          <p:stCondLst>
                                            <p:cond delay="0"/>
                                          </p:stCondLst>
                                        </p:cTn>
                                        <p:tgtEl>
                                          <p:spTgt spid="29"/>
                                        </p:tgtEl>
                                        <p:attrNameLst>
                                          <p:attrName>style.visibility</p:attrName>
                                        </p:attrNameLst>
                                      </p:cBhvr>
                                      <p:to>
                                        <p:strVal val="visible"/>
                                      </p:to>
                                    </p:set>
                                    <p:anim calcmode="lin" valueType="num">
                                      <p:cBhvr additive="base">
                                        <p:cTn dur="500" fill="hold" id="12"/>
                                        <p:tgtEl>
                                          <p:spTgt spid="29"/>
                                        </p:tgtEl>
                                        <p:attrNameLst>
                                          <p:attrName>ppt_x</p:attrName>
                                        </p:attrNameLst>
                                      </p:cBhvr>
                                      <p:tavLst>
                                        <p:tav tm="0">
                                          <p:val>
                                            <p:strVal val="#ppt_x"/>
                                          </p:val>
                                        </p:tav>
                                        <p:tav tm="100000">
                                          <p:val>
                                            <p:strVal val="#ppt_x"/>
                                          </p:val>
                                        </p:tav>
                                      </p:tavLst>
                                    </p:anim>
                                    <p:anim calcmode="lin" valueType="num">
                                      <p:cBhvr additive="base">
                                        <p:cTn dur="500" fill="hold" id="13"/>
                                        <p:tgtEl>
                                          <p:spTgt spid="29"/>
                                        </p:tgtEl>
                                        <p:attrNameLst>
                                          <p:attrName>ppt_y</p:attrName>
                                        </p:attrNameLst>
                                      </p:cBhvr>
                                      <p:tavLst>
                                        <p:tav tm="0">
                                          <p:val>
                                            <p:strVal val="1+#ppt_h/2"/>
                                          </p:val>
                                        </p:tav>
                                        <p:tav tm="100000">
                                          <p:val>
                                            <p:strVal val="#ppt_y"/>
                                          </p:val>
                                        </p:tav>
                                      </p:tavLst>
                                    </p:anim>
                                  </p:childTnLst>
                                </p:cTn>
                              </p:par>
                            </p:childTnLst>
                          </p:cTn>
                        </p:par>
                        <p:par>
                          <p:cTn fill="hold" id="14" nodeType="afterGroup">
                            <p:stCondLst>
                              <p:cond delay="1000"/>
                            </p:stCondLst>
                            <p:childTnLst>
                              <p:par>
                                <p:cTn fill="hold" id="15" nodeType="afterEffect" presetClass="entr" presetID="2" presetSubtype="4">
                                  <p:stCondLst>
                                    <p:cond delay="0"/>
                                  </p:stCondLst>
                                  <p:childTnLst>
                                    <p:set>
                                      <p:cBhvr>
                                        <p:cTn dur="1" fill="hold" id="16">
                                          <p:stCondLst>
                                            <p:cond delay="0"/>
                                          </p:stCondLst>
                                        </p:cTn>
                                        <p:tgtEl>
                                          <p:spTgt spid="30"/>
                                        </p:tgtEl>
                                        <p:attrNameLst>
                                          <p:attrName>style.visibility</p:attrName>
                                        </p:attrNameLst>
                                      </p:cBhvr>
                                      <p:to>
                                        <p:strVal val="visible"/>
                                      </p:to>
                                    </p:set>
                                    <p:anim calcmode="lin" valueType="num">
                                      <p:cBhvr additive="base">
                                        <p:cTn dur="500" fill="hold" id="17"/>
                                        <p:tgtEl>
                                          <p:spTgt spid="30"/>
                                        </p:tgtEl>
                                        <p:attrNameLst>
                                          <p:attrName>ppt_x</p:attrName>
                                        </p:attrNameLst>
                                      </p:cBhvr>
                                      <p:tavLst>
                                        <p:tav tm="0">
                                          <p:val>
                                            <p:strVal val="#ppt_x"/>
                                          </p:val>
                                        </p:tav>
                                        <p:tav tm="100000">
                                          <p:val>
                                            <p:strVal val="#ppt_x"/>
                                          </p:val>
                                        </p:tav>
                                      </p:tavLst>
                                    </p:anim>
                                    <p:anim calcmode="lin" valueType="num">
                                      <p:cBhvr additive="base">
                                        <p:cTn dur="500" fill="hold" id="18"/>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9" name="矩形 28">
            <a:extLst>
              <a:ext uri="{FF2B5EF4-FFF2-40B4-BE49-F238E27FC236}">
                <a16:creationId xmlns:a16="http://schemas.microsoft.com/office/drawing/2014/main" id="{E3D4AFE5-ABD4-4533-ACDA-B03BD24A2B2B}"/>
              </a:ext>
            </a:extLst>
          </p:cNvPr>
          <p:cNvSpPr/>
          <p:nvPr/>
        </p:nvSpPr>
        <p:spPr>
          <a:xfrm>
            <a:off x="4396174" y="1678360"/>
            <a:ext cx="3406562" cy="21052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0" name="矩形 29">
            <a:extLst>
              <a:ext uri="{FF2B5EF4-FFF2-40B4-BE49-F238E27FC236}">
                <a16:creationId xmlns:a16="http://schemas.microsoft.com/office/drawing/2014/main" id="{9FB4B028-D4E3-4242-8C8B-AE6CD533722F}"/>
              </a:ext>
            </a:extLst>
          </p:cNvPr>
          <p:cNvSpPr/>
          <p:nvPr/>
        </p:nvSpPr>
        <p:spPr>
          <a:xfrm>
            <a:off x="987885" y="3786344"/>
            <a:ext cx="3406562" cy="21052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1" name="矩形 30">
            <a:extLst>
              <a:ext uri="{FF2B5EF4-FFF2-40B4-BE49-F238E27FC236}">
                <a16:creationId xmlns:a16="http://schemas.microsoft.com/office/drawing/2014/main" id="{6B13D110-430C-4BCE-825D-60CF12831383}"/>
              </a:ext>
            </a:extLst>
          </p:cNvPr>
          <p:cNvSpPr/>
          <p:nvPr/>
        </p:nvSpPr>
        <p:spPr>
          <a:xfrm>
            <a:off x="7784557" y="3786344"/>
            <a:ext cx="3406562" cy="21052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32" name="组合 31"/>
          <p:cNvGrpSpPr/>
          <p:nvPr/>
        </p:nvGrpSpPr>
        <p:grpSpPr>
          <a:xfrm>
            <a:off x="986158" y="1683176"/>
            <a:ext cx="3406562" cy="2105250"/>
            <a:chOff x="986158" y="1683176"/>
            <a:chExt cx="3406562" cy="2105250"/>
          </a:xfrm>
        </p:grpSpPr>
        <p:sp>
          <p:nvSpPr>
            <p:cNvPr id="6" name="矩形 5"/>
            <p:cNvSpPr/>
            <p:nvPr/>
          </p:nvSpPr>
          <p:spPr>
            <a:xfrm>
              <a:off x="986158" y="1683176"/>
              <a:ext cx="3406562" cy="21052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14" name="组合 13"/>
            <p:cNvGrpSpPr/>
            <p:nvPr/>
          </p:nvGrpSpPr>
          <p:grpSpPr>
            <a:xfrm>
              <a:off x="1464921" y="2116905"/>
              <a:ext cx="2449035" cy="1276970"/>
              <a:chOff x="2850228" y="1996460"/>
              <a:chExt cx="2449035" cy="1276970"/>
            </a:xfrm>
          </p:grpSpPr>
          <p:sp>
            <p:nvSpPr>
              <p:cNvPr id="15" name="TextBox 11"/>
              <p:cNvSpPr txBox="1"/>
              <p:nvPr/>
            </p:nvSpPr>
            <p:spPr>
              <a:xfrm>
                <a:off x="3004222" y="2336570"/>
                <a:ext cx="2141048" cy="950976"/>
              </a:xfrm>
              <a:prstGeom prst="rect">
                <a:avLst/>
              </a:prstGeom>
              <a:noFill/>
            </p:spPr>
            <p:txBody>
              <a:bodyPr bIns="0" lIns="0" rIns="0" rtlCol="0" tIns="0" wrap="square">
                <a:spAutoFit/>
                <a:scene3d>
                  <a:camera prst="orthographicFront"/>
                  <a:lightRig dir="t" rig="threePt"/>
                </a:scene3d>
                <a:sp3d contourW="12700"/>
              </a:bodyPr>
              <a:lstStyle/>
              <a:p>
                <a:pPr algn="ctr">
                  <a:lnSpc>
                    <a:spcPct val="130000"/>
                  </a:lnSpc>
                </a:pPr>
                <a:r>
                  <a:rPr altLang="en-US" lang="zh-CN" sz="1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sp>
            <p:nvSpPr>
              <p:cNvPr id="16" name="TextBox 11"/>
              <p:cNvSpPr txBox="1"/>
              <p:nvPr/>
            </p:nvSpPr>
            <p:spPr>
              <a:xfrm>
                <a:off x="2850228" y="1996460"/>
                <a:ext cx="2449035" cy="274320"/>
              </a:xfrm>
              <a:prstGeom prst="rect">
                <a:avLst/>
              </a:prstGeom>
              <a:noFill/>
            </p:spPr>
            <p:txBody>
              <a:bodyPr bIns="0" lIns="0" rIns="0" rtlCol="0" tIns="0" wrap="square">
                <a:spAutoFit/>
                <a:scene3d>
                  <a:camera prst="orthographicFront"/>
                  <a:lightRig dir="t" rig="threePt"/>
                </a:scene3d>
                <a:sp3d contourW="12700"/>
              </a:bodyPr>
              <a:lstStyle/>
              <a:p>
                <a:pPr algn="ctr"/>
                <a:r>
                  <a:rPr altLang="en-US" lang="zh-CN">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标题文字添加</a:t>
                </a:r>
              </a:p>
            </p:txBody>
          </p:sp>
        </p:grpSp>
      </p:grpSp>
      <p:grpSp>
        <p:nvGrpSpPr>
          <p:cNvPr id="34" name="组合 33"/>
          <p:cNvGrpSpPr/>
          <p:nvPr/>
        </p:nvGrpSpPr>
        <p:grpSpPr>
          <a:xfrm>
            <a:off x="7799281" y="1683176"/>
            <a:ext cx="3406562" cy="2105250"/>
            <a:chOff x="7799281" y="1683176"/>
            <a:chExt cx="3406562" cy="2105250"/>
          </a:xfrm>
        </p:grpSpPr>
        <p:sp>
          <p:nvSpPr>
            <p:cNvPr id="9" name="矩形 8"/>
            <p:cNvSpPr/>
            <p:nvPr/>
          </p:nvSpPr>
          <p:spPr>
            <a:xfrm>
              <a:off x="7799281" y="1683176"/>
              <a:ext cx="3406562" cy="21052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17" name="组合 16"/>
            <p:cNvGrpSpPr/>
            <p:nvPr/>
          </p:nvGrpSpPr>
          <p:grpSpPr>
            <a:xfrm>
              <a:off x="8278044" y="2116905"/>
              <a:ext cx="2449035" cy="1276970"/>
              <a:chOff x="2850228" y="1996460"/>
              <a:chExt cx="2449035" cy="1276970"/>
            </a:xfrm>
          </p:grpSpPr>
          <p:sp>
            <p:nvSpPr>
              <p:cNvPr id="18" name="TextBox 11"/>
              <p:cNvSpPr txBox="1"/>
              <p:nvPr/>
            </p:nvSpPr>
            <p:spPr>
              <a:xfrm>
                <a:off x="3004222" y="2336570"/>
                <a:ext cx="2141048" cy="950976"/>
              </a:xfrm>
              <a:prstGeom prst="rect">
                <a:avLst/>
              </a:prstGeom>
              <a:noFill/>
            </p:spPr>
            <p:txBody>
              <a:bodyPr bIns="0" lIns="0" rIns="0" rtlCol="0" tIns="0" wrap="square">
                <a:spAutoFit/>
                <a:scene3d>
                  <a:camera prst="orthographicFront"/>
                  <a:lightRig dir="t" rig="threePt"/>
                </a:scene3d>
                <a:sp3d contourW="12700"/>
              </a:bodyPr>
              <a:lstStyle/>
              <a:p>
                <a:pPr algn="ctr">
                  <a:lnSpc>
                    <a:spcPct val="130000"/>
                  </a:lnSpc>
                </a:pPr>
                <a:r>
                  <a:rPr altLang="en-US" lang="zh-CN" sz="1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sp>
            <p:nvSpPr>
              <p:cNvPr id="19" name="TextBox 11"/>
              <p:cNvSpPr txBox="1"/>
              <p:nvPr/>
            </p:nvSpPr>
            <p:spPr>
              <a:xfrm>
                <a:off x="2850229" y="1996460"/>
                <a:ext cx="2449035" cy="274320"/>
              </a:xfrm>
              <a:prstGeom prst="rect">
                <a:avLst/>
              </a:prstGeom>
              <a:noFill/>
            </p:spPr>
            <p:txBody>
              <a:bodyPr bIns="0" lIns="0" rIns="0" rtlCol="0" tIns="0" wrap="square">
                <a:spAutoFit/>
                <a:scene3d>
                  <a:camera prst="orthographicFront"/>
                  <a:lightRig dir="t" rig="threePt"/>
                </a:scene3d>
                <a:sp3d contourW="12700"/>
              </a:bodyPr>
              <a:lstStyle/>
              <a:p>
                <a:pPr algn="ctr"/>
                <a:r>
                  <a:rPr altLang="en-US" lang="zh-CN">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标题文字添加</a:t>
                </a:r>
              </a:p>
            </p:txBody>
          </p:sp>
        </p:grpSp>
      </p:grpSp>
      <p:grpSp>
        <p:nvGrpSpPr>
          <p:cNvPr id="33" name="组合 32"/>
          <p:cNvGrpSpPr/>
          <p:nvPr/>
        </p:nvGrpSpPr>
        <p:grpSpPr>
          <a:xfrm>
            <a:off x="4392720" y="3788426"/>
            <a:ext cx="3406562" cy="2105250"/>
            <a:chOff x="4392720" y="3788426"/>
            <a:chExt cx="3406562" cy="2105250"/>
          </a:xfrm>
        </p:grpSpPr>
        <p:sp>
          <p:nvSpPr>
            <p:cNvPr id="12" name="矩形 11"/>
            <p:cNvSpPr/>
            <p:nvPr/>
          </p:nvSpPr>
          <p:spPr>
            <a:xfrm>
              <a:off x="4392720" y="3788426"/>
              <a:ext cx="3406562" cy="21052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20" name="组合 19"/>
            <p:cNvGrpSpPr/>
            <p:nvPr/>
          </p:nvGrpSpPr>
          <p:grpSpPr>
            <a:xfrm>
              <a:off x="4883309" y="4222155"/>
              <a:ext cx="2449035" cy="1276970"/>
              <a:chOff x="2850228" y="1996460"/>
              <a:chExt cx="2449035" cy="1276970"/>
            </a:xfrm>
          </p:grpSpPr>
          <p:sp>
            <p:nvSpPr>
              <p:cNvPr id="21" name="TextBox 11"/>
              <p:cNvSpPr txBox="1"/>
              <p:nvPr/>
            </p:nvSpPr>
            <p:spPr>
              <a:xfrm>
                <a:off x="3004222" y="2336570"/>
                <a:ext cx="2141048" cy="950976"/>
              </a:xfrm>
              <a:prstGeom prst="rect">
                <a:avLst/>
              </a:prstGeom>
              <a:noFill/>
            </p:spPr>
            <p:txBody>
              <a:bodyPr bIns="0" lIns="0" rIns="0" rtlCol="0" tIns="0" wrap="square">
                <a:spAutoFit/>
                <a:scene3d>
                  <a:camera prst="orthographicFront"/>
                  <a:lightRig dir="t" rig="threePt"/>
                </a:scene3d>
                <a:sp3d contourW="12700"/>
              </a:bodyPr>
              <a:lstStyle/>
              <a:p>
                <a:pPr algn="ctr">
                  <a:lnSpc>
                    <a:spcPct val="130000"/>
                  </a:lnSpc>
                </a:pPr>
                <a:r>
                  <a:rPr altLang="en-US" lang="zh-CN" sz="1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sp>
            <p:nvSpPr>
              <p:cNvPr id="22" name="TextBox 11"/>
              <p:cNvSpPr txBox="1"/>
              <p:nvPr/>
            </p:nvSpPr>
            <p:spPr>
              <a:xfrm>
                <a:off x="2850228" y="1996460"/>
                <a:ext cx="2449035" cy="274320"/>
              </a:xfrm>
              <a:prstGeom prst="rect">
                <a:avLst/>
              </a:prstGeom>
              <a:noFill/>
            </p:spPr>
            <p:txBody>
              <a:bodyPr bIns="0" lIns="0" rIns="0" rtlCol="0" tIns="0" wrap="square">
                <a:spAutoFit/>
                <a:scene3d>
                  <a:camera prst="orthographicFront"/>
                  <a:lightRig dir="t" rig="threePt"/>
                </a:scene3d>
                <a:sp3d contourW="12700"/>
              </a:bodyPr>
              <a:lstStyle/>
              <a:p>
                <a:pPr algn="ctr"/>
                <a:r>
                  <a:rPr altLang="en-US" lang="zh-CN">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标题文字添加</a:t>
                </a:r>
              </a:p>
            </p:txBody>
          </p:sp>
        </p:grpSp>
      </p:grpSp>
      <p:sp>
        <p:nvSpPr>
          <p:cNvPr id="23" name="文本框 10">
            <a:extLst>
              <a:ext uri="{FF2B5EF4-FFF2-40B4-BE49-F238E27FC236}">
                <a16:creationId xmlns:a16="http://schemas.microsoft.com/office/drawing/2014/main" id="{B5EBD45B-FCA2-4B95-A215-15EF532F851A}"/>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24" name="矩形 1">
            <a:extLst>
              <a:ext uri="{FF2B5EF4-FFF2-40B4-BE49-F238E27FC236}">
                <a16:creationId xmlns:a16="http://schemas.microsoft.com/office/drawing/2014/main" id="{B184BC93-FEFA-4DB2-99CC-47F3C6EE3B4B}"/>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3365377402"/>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withEffect" presetClass="entr" presetID="2" presetSubtype="4">
                                  <p:stCondLst>
                                    <p:cond delay="0"/>
                                  </p:stCondLst>
                                  <p:childTnLst>
                                    <p:set>
                                      <p:cBhvr>
                                        <p:cTn dur="1" fill="hold" id="6">
                                          <p:stCondLst>
                                            <p:cond delay="0"/>
                                          </p:stCondLst>
                                        </p:cTn>
                                        <p:tgtEl>
                                          <p:spTgt spid="32"/>
                                        </p:tgtEl>
                                        <p:attrNameLst>
                                          <p:attrName>style.visibility</p:attrName>
                                        </p:attrNameLst>
                                      </p:cBhvr>
                                      <p:to>
                                        <p:strVal val="visible"/>
                                      </p:to>
                                    </p:set>
                                    <p:anim calcmode="lin" valueType="num">
                                      <p:cBhvr additive="base">
                                        <p:cTn dur="750" fill="hold" id="7"/>
                                        <p:tgtEl>
                                          <p:spTgt spid="32"/>
                                        </p:tgtEl>
                                        <p:attrNameLst>
                                          <p:attrName>ppt_x</p:attrName>
                                        </p:attrNameLst>
                                      </p:cBhvr>
                                      <p:tavLst>
                                        <p:tav tm="0">
                                          <p:val>
                                            <p:strVal val="#ppt_x"/>
                                          </p:val>
                                        </p:tav>
                                        <p:tav tm="100000">
                                          <p:val>
                                            <p:strVal val="#ppt_x"/>
                                          </p:val>
                                        </p:tav>
                                      </p:tavLst>
                                    </p:anim>
                                    <p:anim calcmode="lin" valueType="num">
                                      <p:cBhvr additive="base">
                                        <p:cTn dur="750" fill="hold" id="8"/>
                                        <p:tgtEl>
                                          <p:spTgt spid="32"/>
                                        </p:tgtEl>
                                        <p:attrNameLst>
                                          <p:attrName>ppt_y</p:attrName>
                                        </p:attrNameLst>
                                      </p:cBhvr>
                                      <p:tavLst>
                                        <p:tav tm="0">
                                          <p:val>
                                            <p:strVal val="1+#ppt_h/2"/>
                                          </p:val>
                                        </p:tav>
                                        <p:tav tm="100000">
                                          <p:val>
                                            <p:strVal val="#ppt_y"/>
                                          </p:val>
                                        </p:tav>
                                      </p:tavLst>
                                    </p:anim>
                                  </p:childTnLst>
                                </p:cTn>
                              </p:par>
                              <p:par>
                                <p:cTn decel="100000" fill="hold" id="9" nodeType="withEffect" presetClass="entr" presetID="2" presetSubtype="4">
                                  <p:stCondLst>
                                    <p:cond delay="0"/>
                                  </p:stCondLst>
                                  <p:childTnLst>
                                    <p:set>
                                      <p:cBhvr>
                                        <p:cTn dur="1" fill="hold" id="10">
                                          <p:stCondLst>
                                            <p:cond delay="0"/>
                                          </p:stCondLst>
                                        </p:cTn>
                                        <p:tgtEl>
                                          <p:spTgt spid="33"/>
                                        </p:tgtEl>
                                        <p:attrNameLst>
                                          <p:attrName>style.visibility</p:attrName>
                                        </p:attrNameLst>
                                      </p:cBhvr>
                                      <p:to>
                                        <p:strVal val="visible"/>
                                      </p:to>
                                    </p:set>
                                    <p:anim calcmode="lin" valueType="num">
                                      <p:cBhvr additive="base">
                                        <p:cTn dur="750" fill="hold" id="11"/>
                                        <p:tgtEl>
                                          <p:spTgt spid="33"/>
                                        </p:tgtEl>
                                        <p:attrNameLst>
                                          <p:attrName>ppt_x</p:attrName>
                                        </p:attrNameLst>
                                      </p:cBhvr>
                                      <p:tavLst>
                                        <p:tav tm="0">
                                          <p:val>
                                            <p:strVal val="#ppt_x"/>
                                          </p:val>
                                        </p:tav>
                                        <p:tav tm="100000">
                                          <p:val>
                                            <p:strVal val="#ppt_x"/>
                                          </p:val>
                                        </p:tav>
                                      </p:tavLst>
                                    </p:anim>
                                    <p:anim calcmode="lin" valueType="num">
                                      <p:cBhvr additive="base">
                                        <p:cTn dur="750" fill="hold" id="12"/>
                                        <p:tgtEl>
                                          <p:spTgt spid="33"/>
                                        </p:tgtEl>
                                        <p:attrNameLst>
                                          <p:attrName>ppt_y</p:attrName>
                                        </p:attrNameLst>
                                      </p:cBhvr>
                                      <p:tavLst>
                                        <p:tav tm="0">
                                          <p:val>
                                            <p:strVal val="1+#ppt_h/2"/>
                                          </p:val>
                                        </p:tav>
                                        <p:tav tm="100000">
                                          <p:val>
                                            <p:strVal val="#ppt_y"/>
                                          </p:val>
                                        </p:tav>
                                      </p:tavLst>
                                    </p:anim>
                                  </p:childTnLst>
                                </p:cTn>
                              </p:par>
                              <p:par>
                                <p:cTn decel="100000" fill="hold" id="13" nodeType="withEffect" presetClass="entr" presetID="2" presetSubtype="4">
                                  <p:stCondLst>
                                    <p:cond delay="0"/>
                                  </p:stCondLst>
                                  <p:childTnLst>
                                    <p:set>
                                      <p:cBhvr>
                                        <p:cTn dur="1" fill="hold" id="14">
                                          <p:stCondLst>
                                            <p:cond delay="0"/>
                                          </p:stCondLst>
                                        </p:cTn>
                                        <p:tgtEl>
                                          <p:spTgt spid="34"/>
                                        </p:tgtEl>
                                        <p:attrNameLst>
                                          <p:attrName>style.visibility</p:attrName>
                                        </p:attrNameLst>
                                      </p:cBhvr>
                                      <p:to>
                                        <p:strVal val="visible"/>
                                      </p:to>
                                    </p:set>
                                    <p:anim calcmode="lin" valueType="num">
                                      <p:cBhvr additive="base">
                                        <p:cTn dur="750" fill="hold" id="15"/>
                                        <p:tgtEl>
                                          <p:spTgt spid="34"/>
                                        </p:tgtEl>
                                        <p:attrNameLst>
                                          <p:attrName>ppt_x</p:attrName>
                                        </p:attrNameLst>
                                      </p:cBhvr>
                                      <p:tavLst>
                                        <p:tav tm="0">
                                          <p:val>
                                            <p:strVal val="#ppt_x"/>
                                          </p:val>
                                        </p:tav>
                                        <p:tav tm="100000">
                                          <p:val>
                                            <p:strVal val="#ppt_x"/>
                                          </p:val>
                                        </p:tav>
                                      </p:tavLst>
                                    </p:anim>
                                    <p:anim calcmode="lin" valueType="num">
                                      <p:cBhvr additive="base">
                                        <p:cTn dur="750" fill="hold" id="16"/>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46"/>
          <p:cNvGrpSpPr/>
          <p:nvPr/>
        </p:nvGrpSpPr>
        <p:grpSpPr>
          <a:xfrm>
            <a:off x="745055" y="4517707"/>
            <a:ext cx="10796432" cy="576163"/>
            <a:chOff x="386" y="2371"/>
            <a:chExt cx="6803" cy="363"/>
          </a:xfrm>
        </p:grpSpPr>
        <p:sp>
          <p:nvSpPr>
            <p:cNvPr id="7" name="矩形 53"/>
            <p:cNvSpPr>
              <a:spLocks noChangeArrowheads="1"/>
            </p:cNvSpPr>
            <p:nvPr/>
          </p:nvSpPr>
          <p:spPr bwMode="auto">
            <a:xfrm>
              <a:off x="386" y="2371"/>
              <a:ext cx="6803" cy="363"/>
            </a:xfrm>
            <a:prstGeom prst="rect">
              <a:avLst/>
            </a:prstGeom>
            <a:noFill/>
            <a:ln algn="ctr" w="25400">
              <a:solidFill>
                <a:schemeClr val="bg1">
                  <a:lumMod val="75000"/>
                </a:schemeClr>
              </a:solidFill>
              <a:miter lim="800000"/>
            </a:ln>
            <a:extLst>
              <a:ext uri="{909E8E84-426E-40DD-AFC4-6F175D3DCCD1}">
                <a14:hiddenFill>
                  <a:solidFill>
                    <a:srgbClr val="FFFFFF"/>
                  </a:solidFill>
                </a14:hiddenFill>
              </a:ext>
            </a:extLst>
          </p:spPr>
          <p:txBody>
            <a:bodyPr anchor="ctr"/>
            <a:lstStyle/>
            <a:p>
              <a:pPr algn="ctr"/>
              <a:endParaRPr altLang="zh-CN" lang="zh-CN" sz="1200">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8" name="TextBox 146"/>
            <p:cNvSpPr txBox="1">
              <a:spLocks noChangeArrowheads="1"/>
            </p:cNvSpPr>
            <p:nvPr/>
          </p:nvSpPr>
          <p:spPr bwMode="auto">
            <a:xfrm>
              <a:off x="1882" y="2456"/>
              <a:ext cx="5306" cy="207"/>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lnSpc>
                  <a:spcPct val="130000"/>
                </a:lnSpc>
              </a:pPr>
              <a:r>
                <a:rPr altLang="en-US" lang="zh-CN" sz="12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sp>
          <p:nvSpPr>
            <p:cNvPr id="9" name="Rectangle 44"/>
            <p:cNvSpPr>
              <a:spLocks noChangeArrowheads="1"/>
            </p:cNvSpPr>
            <p:nvPr/>
          </p:nvSpPr>
          <p:spPr bwMode="auto">
            <a:xfrm>
              <a:off x="431" y="2411"/>
              <a:ext cx="1406" cy="272"/>
            </a:xfrm>
            <a:prstGeom prst="rect">
              <a:avLst/>
            </a:prstGeom>
            <a:solidFill>
              <a:schemeClr val="accent4"/>
            </a:solidFill>
            <a:ln>
              <a:noFill/>
            </a:ln>
            <a:effectLst/>
            <a:extLs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algn="ctr">
                <a:spcBef>
                  <a:spcPct val="0"/>
                </a:spcBef>
              </a:pPr>
              <a:r>
                <a:rPr altLang="en-US" b="1"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grpSp>
      <p:grpSp>
        <p:nvGrpSpPr>
          <p:cNvPr id="3" name="Group 55"/>
          <p:cNvGrpSpPr/>
          <p:nvPr/>
        </p:nvGrpSpPr>
        <p:grpSpPr>
          <a:xfrm>
            <a:off x="743469" y="2357495"/>
            <a:ext cx="10796432" cy="576164"/>
            <a:chOff x="386" y="2371"/>
            <a:chExt cx="6803" cy="363"/>
          </a:xfrm>
        </p:grpSpPr>
        <p:sp>
          <p:nvSpPr>
            <p:cNvPr id="11" name="矩形 53"/>
            <p:cNvSpPr>
              <a:spLocks noChangeArrowheads="1"/>
            </p:cNvSpPr>
            <p:nvPr/>
          </p:nvSpPr>
          <p:spPr bwMode="auto">
            <a:xfrm>
              <a:off x="386" y="2371"/>
              <a:ext cx="6803" cy="363"/>
            </a:xfrm>
            <a:prstGeom prst="rect">
              <a:avLst/>
            </a:prstGeom>
            <a:noFill/>
            <a:ln algn="ctr" w="25400">
              <a:solidFill>
                <a:schemeClr val="bg1">
                  <a:lumMod val="75000"/>
                </a:schemeClr>
              </a:solidFill>
              <a:miter lim="800000"/>
            </a:ln>
            <a:extLst>
              <a:ext uri="{909E8E84-426E-40DD-AFC4-6F175D3DCCD1}">
                <a14:hiddenFill>
                  <a:solidFill>
                    <a:srgbClr val="FFFFFF"/>
                  </a:solidFill>
                </a14:hiddenFill>
              </a:ext>
            </a:extLst>
          </p:spPr>
          <p:txBody>
            <a:bodyPr anchor="ctr"/>
            <a:lstStyle/>
            <a:p>
              <a:pPr algn="ctr"/>
              <a:endParaRPr altLang="zh-CN" lang="zh-CN" sz="1200">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2" name="TextBox 146"/>
            <p:cNvSpPr txBox="1">
              <a:spLocks noChangeArrowheads="1"/>
            </p:cNvSpPr>
            <p:nvPr/>
          </p:nvSpPr>
          <p:spPr bwMode="auto">
            <a:xfrm>
              <a:off x="1882" y="2456"/>
              <a:ext cx="5307" cy="207"/>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lnSpc>
                  <a:spcPct val="130000"/>
                </a:lnSpc>
              </a:pPr>
              <a:r>
                <a:rPr altLang="en-US" lang="zh-CN" sz="12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sp>
          <p:nvSpPr>
            <p:cNvPr id="13" name="Rectangle 58"/>
            <p:cNvSpPr>
              <a:spLocks noChangeArrowheads="1"/>
            </p:cNvSpPr>
            <p:nvPr/>
          </p:nvSpPr>
          <p:spPr bwMode="auto">
            <a:xfrm>
              <a:off x="431" y="2411"/>
              <a:ext cx="1406" cy="272"/>
            </a:xfrm>
            <a:prstGeom prst="rect">
              <a:avLst/>
            </a:prstGeom>
            <a:solidFill>
              <a:schemeClr val="accent1"/>
            </a:solidFill>
            <a:ln>
              <a:noFill/>
            </a:ln>
            <a:effectLst/>
            <a:extLs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algn="ctr">
                <a:spcBef>
                  <a:spcPct val="0"/>
                </a:spcBef>
              </a:pPr>
              <a:r>
                <a:rPr altLang="en-US" b="1"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grpSp>
      <p:grpSp>
        <p:nvGrpSpPr>
          <p:cNvPr id="6" name="Group 59"/>
          <p:cNvGrpSpPr/>
          <p:nvPr/>
        </p:nvGrpSpPr>
        <p:grpSpPr>
          <a:xfrm>
            <a:off x="743469" y="3798694"/>
            <a:ext cx="10796432" cy="576164"/>
            <a:chOff x="386" y="2371"/>
            <a:chExt cx="6803" cy="363"/>
          </a:xfrm>
        </p:grpSpPr>
        <p:sp>
          <p:nvSpPr>
            <p:cNvPr id="15" name="矩形 53"/>
            <p:cNvSpPr>
              <a:spLocks noChangeArrowheads="1"/>
            </p:cNvSpPr>
            <p:nvPr/>
          </p:nvSpPr>
          <p:spPr bwMode="auto">
            <a:xfrm>
              <a:off x="386" y="2371"/>
              <a:ext cx="6803" cy="363"/>
            </a:xfrm>
            <a:prstGeom prst="rect">
              <a:avLst/>
            </a:prstGeom>
            <a:noFill/>
            <a:ln algn="ctr" w="25400">
              <a:solidFill>
                <a:schemeClr val="bg1">
                  <a:lumMod val="75000"/>
                </a:schemeClr>
              </a:solidFill>
              <a:miter lim="800000"/>
            </a:ln>
            <a:extLst>
              <a:ext uri="{909E8E84-426E-40DD-AFC4-6F175D3DCCD1}">
                <a14:hiddenFill>
                  <a:solidFill>
                    <a:srgbClr val="FFFFFF"/>
                  </a:solidFill>
                </a14:hiddenFill>
              </a:ext>
            </a:extLst>
          </p:spPr>
          <p:txBody>
            <a:bodyPr anchor="ctr"/>
            <a:lstStyle/>
            <a:p>
              <a:pPr algn="ctr"/>
              <a:endParaRPr altLang="zh-CN" lang="zh-CN" sz="1200">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6" name="TextBox 146"/>
            <p:cNvSpPr txBox="1">
              <a:spLocks noChangeArrowheads="1"/>
            </p:cNvSpPr>
            <p:nvPr/>
          </p:nvSpPr>
          <p:spPr bwMode="auto">
            <a:xfrm>
              <a:off x="1882" y="2456"/>
              <a:ext cx="5307" cy="207"/>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lnSpc>
                  <a:spcPct val="130000"/>
                </a:lnSpc>
              </a:pPr>
              <a:r>
                <a:rPr altLang="en-US" lang="zh-CN" sz="12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sp>
          <p:nvSpPr>
            <p:cNvPr id="17" name="Rectangle 62"/>
            <p:cNvSpPr>
              <a:spLocks noChangeArrowheads="1"/>
            </p:cNvSpPr>
            <p:nvPr/>
          </p:nvSpPr>
          <p:spPr bwMode="auto">
            <a:xfrm>
              <a:off x="431" y="2411"/>
              <a:ext cx="1406" cy="272"/>
            </a:xfrm>
            <a:prstGeom prst="rect">
              <a:avLst/>
            </a:prstGeom>
            <a:solidFill>
              <a:schemeClr val="accent3"/>
            </a:solidFill>
            <a:ln>
              <a:noFill/>
            </a:ln>
            <a:effectLst/>
            <a:extLs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algn="ctr">
                <a:spcBef>
                  <a:spcPct val="0"/>
                </a:spcBef>
              </a:pPr>
              <a:r>
                <a:rPr altLang="en-US" b="1"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grpSp>
      <p:grpSp>
        <p:nvGrpSpPr>
          <p:cNvPr id="10" name="Group 63"/>
          <p:cNvGrpSpPr/>
          <p:nvPr/>
        </p:nvGrpSpPr>
        <p:grpSpPr>
          <a:xfrm>
            <a:off x="743469" y="3078095"/>
            <a:ext cx="10796432" cy="576164"/>
            <a:chOff x="386" y="2371"/>
            <a:chExt cx="6803" cy="363"/>
          </a:xfrm>
        </p:grpSpPr>
        <p:sp>
          <p:nvSpPr>
            <p:cNvPr id="19" name="矩形 53"/>
            <p:cNvSpPr>
              <a:spLocks noChangeArrowheads="1"/>
            </p:cNvSpPr>
            <p:nvPr/>
          </p:nvSpPr>
          <p:spPr bwMode="auto">
            <a:xfrm>
              <a:off x="386" y="2371"/>
              <a:ext cx="6803" cy="363"/>
            </a:xfrm>
            <a:prstGeom prst="rect">
              <a:avLst/>
            </a:prstGeom>
            <a:noFill/>
            <a:ln algn="ctr" w="25400">
              <a:solidFill>
                <a:schemeClr val="bg1">
                  <a:lumMod val="75000"/>
                </a:schemeClr>
              </a:solidFill>
              <a:miter lim="800000"/>
            </a:ln>
            <a:extLst>
              <a:ext uri="{909E8E84-426E-40DD-AFC4-6F175D3DCCD1}">
                <a14:hiddenFill>
                  <a:solidFill>
                    <a:srgbClr val="FFFFFF"/>
                  </a:solidFill>
                </a14:hiddenFill>
              </a:ext>
            </a:extLst>
          </p:spPr>
          <p:txBody>
            <a:bodyPr anchor="ctr"/>
            <a:lstStyle/>
            <a:p>
              <a:pPr algn="ctr"/>
              <a:endParaRPr altLang="zh-CN" lang="zh-CN" sz="1200">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0" name="TextBox 146"/>
            <p:cNvSpPr txBox="1">
              <a:spLocks noChangeArrowheads="1"/>
            </p:cNvSpPr>
            <p:nvPr/>
          </p:nvSpPr>
          <p:spPr bwMode="auto">
            <a:xfrm>
              <a:off x="1882" y="2456"/>
              <a:ext cx="5307" cy="207"/>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lnSpc>
                  <a:spcPct val="130000"/>
                </a:lnSpc>
              </a:pPr>
              <a:r>
                <a:rPr altLang="en-US" lang="zh-CN" sz="1200">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请在此添加文字说明，添加您文字。请在此添加文字说明，添加您文字。请在此添加文字说明，添加您文字。</a:t>
              </a:r>
            </a:p>
          </p:txBody>
        </p:sp>
        <p:sp>
          <p:nvSpPr>
            <p:cNvPr id="21" name="Rectangle 66"/>
            <p:cNvSpPr>
              <a:spLocks noChangeArrowheads="1"/>
            </p:cNvSpPr>
            <p:nvPr/>
          </p:nvSpPr>
          <p:spPr bwMode="auto">
            <a:xfrm>
              <a:off x="431" y="2411"/>
              <a:ext cx="1406" cy="272"/>
            </a:xfrm>
            <a:prstGeom prst="rect">
              <a:avLst/>
            </a:prstGeom>
            <a:solidFill>
              <a:schemeClr val="accent2"/>
            </a:solidFill>
            <a:ln>
              <a:noFill/>
            </a:ln>
            <a:effectLst/>
            <a:extLs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algn="ctr">
                <a:spcBef>
                  <a:spcPct val="0"/>
                </a:spcBef>
              </a:pPr>
              <a:r>
                <a:rPr altLang="en-US" b="1"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标题文本预设</a:t>
              </a:r>
            </a:p>
          </p:txBody>
        </p:sp>
      </p:grpSp>
      <p:sp>
        <p:nvSpPr>
          <p:cNvPr id="18" name="文本框 10">
            <a:extLst>
              <a:ext uri="{FF2B5EF4-FFF2-40B4-BE49-F238E27FC236}">
                <a16:creationId xmlns:a16="http://schemas.microsoft.com/office/drawing/2014/main" id="{4928A6E0-7E87-4EA2-A9CF-23FBF134E996}"/>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22" name="矩形 1">
            <a:extLst>
              <a:ext uri="{FF2B5EF4-FFF2-40B4-BE49-F238E27FC236}">
                <a16:creationId xmlns:a16="http://schemas.microsoft.com/office/drawing/2014/main" id="{3324E183-B534-4F84-B2A4-C8884FE87AEC}"/>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3965963942"/>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500" fill="hold" id="7"/>
                                        <p:tgtEl>
                                          <p:spTgt spid="3"/>
                                        </p:tgtEl>
                                        <p:attrNameLst>
                                          <p:attrName>ppt_x</p:attrName>
                                        </p:attrNameLst>
                                      </p:cBhvr>
                                      <p:tavLst>
                                        <p:tav tm="0">
                                          <p:val>
                                            <p:strVal val="0-#ppt_w/2"/>
                                          </p:val>
                                        </p:tav>
                                        <p:tav tm="100000">
                                          <p:val>
                                            <p:strVal val="#ppt_x"/>
                                          </p:val>
                                        </p:tav>
                                      </p:tavLst>
                                    </p:anim>
                                    <p:anim calcmode="lin" valueType="num">
                                      <p:cBhvr additive="base">
                                        <p:cTn dur="500" fill="hold" id="8"/>
                                        <p:tgtEl>
                                          <p:spTgt spid="3"/>
                                        </p:tgtEl>
                                        <p:attrNameLst>
                                          <p:attrName>ppt_y</p:attrName>
                                        </p:attrNameLst>
                                      </p:cBhvr>
                                      <p:tavLst>
                                        <p:tav tm="0">
                                          <p:val>
                                            <p:strVal val="#ppt_y"/>
                                          </p:val>
                                        </p:tav>
                                        <p:tav tm="100000">
                                          <p:val>
                                            <p:strVal val="#ppt_y"/>
                                          </p:val>
                                        </p:tav>
                                      </p:tavLst>
                                    </p:anim>
                                  </p:childTnLst>
                                </p:cTn>
                              </p:par>
                              <p:par>
                                <p:cTn fill="hold" id="9" nodeType="withEffect" presetClass="entr" presetID="2" presetSubtype="8">
                                  <p:stCondLst>
                                    <p:cond delay="200"/>
                                  </p:stCondLst>
                                  <p:childTnLst>
                                    <p:set>
                                      <p:cBhvr>
                                        <p:cTn dur="1" fill="hold" id="10">
                                          <p:stCondLst>
                                            <p:cond delay="0"/>
                                          </p:stCondLst>
                                        </p:cTn>
                                        <p:tgtEl>
                                          <p:spTgt spid="10"/>
                                        </p:tgtEl>
                                        <p:attrNameLst>
                                          <p:attrName>style.visibility</p:attrName>
                                        </p:attrNameLst>
                                      </p:cBhvr>
                                      <p:to>
                                        <p:strVal val="visible"/>
                                      </p:to>
                                    </p:set>
                                    <p:anim calcmode="lin" valueType="num">
                                      <p:cBhvr additive="base">
                                        <p:cTn dur="500" fill="hold" id="11"/>
                                        <p:tgtEl>
                                          <p:spTgt spid="10"/>
                                        </p:tgtEl>
                                        <p:attrNameLst>
                                          <p:attrName>ppt_x</p:attrName>
                                        </p:attrNameLst>
                                      </p:cBhvr>
                                      <p:tavLst>
                                        <p:tav tm="0">
                                          <p:val>
                                            <p:strVal val="0-#ppt_w/2"/>
                                          </p:val>
                                        </p:tav>
                                        <p:tav tm="100000">
                                          <p:val>
                                            <p:strVal val="#ppt_x"/>
                                          </p:val>
                                        </p:tav>
                                      </p:tavLst>
                                    </p:anim>
                                    <p:anim calcmode="lin" valueType="num">
                                      <p:cBhvr additive="base">
                                        <p:cTn dur="500" fill="hold" id="12"/>
                                        <p:tgtEl>
                                          <p:spTgt spid="10"/>
                                        </p:tgtEl>
                                        <p:attrNameLst>
                                          <p:attrName>ppt_y</p:attrName>
                                        </p:attrNameLst>
                                      </p:cBhvr>
                                      <p:tavLst>
                                        <p:tav tm="0">
                                          <p:val>
                                            <p:strVal val="#ppt_y"/>
                                          </p:val>
                                        </p:tav>
                                        <p:tav tm="100000">
                                          <p:val>
                                            <p:strVal val="#ppt_y"/>
                                          </p:val>
                                        </p:tav>
                                      </p:tavLst>
                                    </p:anim>
                                  </p:childTnLst>
                                </p:cTn>
                              </p:par>
                              <p:par>
                                <p:cTn fill="hold" id="13" nodeType="withEffect" presetClass="entr" presetID="2" presetSubtype="8">
                                  <p:stCondLst>
                                    <p:cond delay="400"/>
                                  </p:stCondLst>
                                  <p:childTnLst>
                                    <p:set>
                                      <p:cBhvr>
                                        <p:cTn dur="1" fill="hold" id="14">
                                          <p:stCondLst>
                                            <p:cond delay="0"/>
                                          </p:stCondLst>
                                        </p:cTn>
                                        <p:tgtEl>
                                          <p:spTgt spid="6"/>
                                        </p:tgtEl>
                                        <p:attrNameLst>
                                          <p:attrName>style.visibility</p:attrName>
                                        </p:attrNameLst>
                                      </p:cBhvr>
                                      <p:to>
                                        <p:strVal val="visible"/>
                                      </p:to>
                                    </p:set>
                                    <p:anim calcmode="lin" valueType="num">
                                      <p:cBhvr additive="base">
                                        <p:cTn dur="500" fill="hold" id="15"/>
                                        <p:tgtEl>
                                          <p:spTgt spid="6"/>
                                        </p:tgtEl>
                                        <p:attrNameLst>
                                          <p:attrName>ppt_x</p:attrName>
                                        </p:attrNameLst>
                                      </p:cBhvr>
                                      <p:tavLst>
                                        <p:tav tm="0">
                                          <p:val>
                                            <p:strVal val="0-#ppt_w/2"/>
                                          </p:val>
                                        </p:tav>
                                        <p:tav tm="100000">
                                          <p:val>
                                            <p:strVal val="#ppt_x"/>
                                          </p:val>
                                        </p:tav>
                                      </p:tavLst>
                                    </p:anim>
                                    <p:anim calcmode="lin" valueType="num">
                                      <p:cBhvr additive="base">
                                        <p:cTn dur="500" fill="hold" id="16"/>
                                        <p:tgtEl>
                                          <p:spTgt spid="6"/>
                                        </p:tgtEl>
                                        <p:attrNameLst>
                                          <p:attrName>ppt_y</p:attrName>
                                        </p:attrNameLst>
                                      </p:cBhvr>
                                      <p:tavLst>
                                        <p:tav tm="0">
                                          <p:val>
                                            <p:strVal val="#ppt_y"/>
                                          </p:val>
                                        </p:tav>
                                        <p:tav tm="100000">
                                          <p:val>
                                            <p:strVal val="#ppt_y"/>
                                          </p:val>
                                        </p:tav>
                                      </p:tavLst>
                                    </p:anim>
                                  </p:childTnLst>
                                </p:cTn>
                              </p:par>
                              <p:par>
                                <p:cTn fill="hold" id="17" nodeType="withEffect" presetClass="emph" presetID="26" presetSubtype="0">
                                  <p:stCondLst>
                                    <p:cond delay="400"/>
                                  </p:stCondLst>
                                  <p:childTnLst>
                                    <p:animEffect filter="fade" transition="out">
                                      <p:cBhvr>
                                        <p:cTn dur="500" id="18" tmFilter="0, 0; .2, .5; .8, .5; 1, 0"/>
                                        <p:tgtEl>
                                          <p:spTgt spid="3"/>
                                        </p:tgtEl>
                                      </p:cBhvr>
                                    </p:animEffect>
                                    <p:animScale>
                                      <p:cBhvr>
                                        <p:cTn autoRev="1" dur="250" fill="hold" id="19"/>
                                        <p:tgtEl>
                                          <p:spTgt spid="3"/>
                                        </p:tgtEl>
                                      </p:cBhvr>
                                      <p:by x="105000" y="105000"/>
                                    </p:animScale>
                                  </p:childTnLst>
                                </p:cTn>
                              </p:par>
                              <p:par>
                                <p:cTn fill="hold" id="20" nodeType="withEffect" presetClass="entr" presetID="2" presetSubtype="8">
                                  <p:stCondLst>
                                    <p:cond delay="600"/>
                                  </p:stCondLst>
                                  <p:childTnLst>
                                    <p:set>
                                      <p:cBhvr>
                                        <p:cTn dur="1" fill="hold" id="21">
                                          <p:stCondLst>
                                            <p:cond delay="0"/>
                                          </p:stCondLst>
                                        </p:cTn>
                                        <p:tgtEl>
                                          <p:spTgt spid="2"/>
                                        </p:tgtEl>
                                        <p:attrNameLst>
                                          <p:attrName>style.visibility</p:attrName>
                                        </p:attrNameLst>
                                      </p:cBhvr>
                                      <p:to>
                                        <p:strVal val="visible"/>
                                      </p:to>
                                    </p:set>
                                    <p:anim calcmode="lin" valueType="num">
                                      <p:cBhvr additive="base">
                                        <p:cTn dur="500" fill="hold" id="22"/>
                                        <p:tgtEl>
                                          <p:spTgt spid="2"/>
                                        </p:tgtEl>
                                        <p:attrNameLst>
                                          <p:attrName>ppt_x</p:attrName>
                                        </p:attrNameLst>
                                      </p:cBhvr>
                                      <p:tavLst>
                                        <p:tav tm="0">
                                          <p:val>
                                            <p:strVal val="0-#ppt_w/2"/>
                                          </p:val>
                                        </p:tav>
                                        <p:tav tm="100000">
                                          <p:val>
                                            <p:strVal val="#ppt_x"/>
                                          </p:val>
                                        </p:tav>
                                      </p:tavLst>
                                    </p:anim>
                                    <p:anim calcmode="lin" valueType="num">
                                      <p:cBhvr additive="base">
                                        <p:cTn dur="500" fill="hold" id="23"/>
                                        <p:tgtEl>
                                          <p:spTgt spid="2"/>
                                        </p:tgtEl>
                                        <p:attrNameLst>
                                          <p:attrName>ppt_y</p:attrName>
                                        </p:attrNameLst>
                                      </p:cBhvr>
                                      <p:tavLst>
                                        <p:tav tm="0">
                                          <p:val>
                                            <p:strVal val="#ppt_y"/>
                                          </p:val>
                                        </p:tav>
                                        <p:tav tm="100000">
                                          <p:val>
                                            <p:strVal val="#ppt_y"/>
                                          </p:val>
                                        </p:tav>
                                      </p:tavLst>
                                    </p:anim>
                                  </p:childTnLst>
                                </p:cTn>
                              </p:par>
                              <p:par>
                                <p:cTn fill="hold" id="24" nodeType="withEffect" presetClass="emph" presetID="26" presetSubtype="0">
                                  <p:stCondLst>
                                    <p:cond delay="600"/>
                                  </p:stCondLst>
                                  <p:childTnLst>
                                    <p:animEffect filter="fade" transition="out">
                                      <p:cBhvr>
                                        <p:cTn dur="500" id="25" tmFilter="0, 0; .2, .5; .8, .5; 1, 0"/>
                                        <p:tgtEl>
                                          <p:spTgt spid="10"/>
                                        </p:tgtEl>
                                      </p:cBhvr>
                                    </p:animEffect>
                                    <p:animScale>
                                      <p:cBhvr>
                                        <p:cTn autoRev="1" dur="250" fill="hold" id="26"/>
                                        <p:tgtEl>
                                          <p:spTgt spid="10"/>
                                        </p:tgtEl>
                                      </p:cBhvr>
                                      <p:by x="105000" y="105000"/>
                                    </p:animScale>
                                  </p:childTnLst>
                                </p:cTn>
                              </p:par>
                              <p:par>
                                <p:cTn fill="hold" id="27" nodeType="withEffect" presetClass="emph" presetID="26" presetSubtype="0">
                                  <p:stCondLst>
                                    <p:cond delay="800"/>
                                  </p:stCondLst>
                                  <p:childTnLst>
                                    <p:animEffect filter="fade" transition="out">
                                      <p:cBhvr>
                                        <p:cTn dur="500" id="28" tmFilter="0, 0; .2, .5; .8, .5; 1, 0"/>
                                        <p:tgtEl>
                                          <p:spTgt spid="6"/>
                                        </p:tgtEl>
                                      </p:cBhvr>
                                    </p:animEffect>
                                    <p:animScale>
                                      <p:cBhvr>
                                        <p:cTn autoRev="1" dur="250" fill="hold" id="29"/>
                                        <p:tgtEl>
                                          <p:spTgt spid="6"/>
                                        </p:tgtEl>
                                      </p:cBhvr>
                                      <p:by x="105000" y="105000"/>
                                    </p:animScale>
                                  </p:childTnLst>
                                </p:cTn>
                              </p:par>
                              <p:par>
                                <p:cTn fill="hold" id="30" nodeType="withEffect" presetClass="emph" presetID="26" presetSubtype="0">
                                  <p:stCondLst>
                                    <p:cond delay="1000"/>
                                  </p:stCondLst>
                                  <p:childTnLst>
                                    <p:animEffect filter="fade" transition="out">
                                      <p:cBhvr>
                                        <p:cTn dur="500" id="31" tmFilter="0, 0; .2, .5; .8, .5; 1, 0"/>
                                        <p:tgtEl>
                                          <p:spTgt spid="2"/>
                                        </p:tgtEl>
                                      </p:cBhvr>
                                    </p:animEffect>
                                    <p:animScale>
                                      <p:cBhvr>
                                        <p:cTn autoRev="1" dur="250" fill="hold" id="32"/>
                                        <p:tgtEl>
                                          <p:spTgt spid="2"/>
                                        </p:tgtEl>
                                      </p:cBhvr>
                                      <p:by x="105000" y="105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椭圆 7"/>
          <p:cNvSpPr/>
          <p:nvPr/>
        </p:nvSpPr>
        <p:spPr>
          <a:xfrm>
            <a:off x="4836390" y="2509271"/>
            <a:ext cx="2519223" cy="2519564"/>
          </a:xfrm>
          <a:prstGeom prst="ellipse">
            <a:avLst/>
          </a:prstGeom>
          <a:blipFill dpi="0" rotWithShape="1">
            <a:blip r:embed="rId3">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04" lIns="91408" rIns="91408" rtlCol="0" tIns="45704"/>
          <a:lstStyle/>
          <a:p>
            <a:pPr algn="ctr"/>
            <a:endParaRPr altLang="en-US" lang="zh-CN" sz="2399">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9" name="矩形 18"/>
          <p:cNvSpPr/>
          <p:nvPr/>
        </p:nvSpPr>
        <p:spPr>
          <a:xfrm>
            <a:off x="7584298" y="1732759"/>
            <a:ext cx="2556052" cy="914368"/>
          </a:xfrm>
          <a:prstGeom prst="rect">
            <a:avLst/>
          </a:prstGeom>
        </p:spPr>
        <p:txBody>
          <a:bodyPr bIns="45704" lIns="91408" rIns="91408" tIns="45704" wrap="square">
            <a:spAutoFit/>
          </a:bodyPr>
          <a:lstStyle/>
          <a:p>
            <a:pPr>
              <a:lnSpc>
                <a:spcPct val="150000"/>
              </a:lnSpc>
            </a:pPr>
            <a:r>
              <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注册时间</a:t>
            </a:r>
          </a:p>
          <a:p>
            <a:pPr>
              <a:lnSpc>
                <a:spcPct val="150000"/>
              </a:lnSpc>
            </a:pPr>
            <a:r>
              <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点击此处输入文本</a:t>
            </a:r>
          </a:p>
        </p:txBody>
      </p:sp>
      <p:sp>
        <p:nvSpPr>
          <p:cNvPr id="24" name="矩形 23"/>
          <p:cNvSpPr/>
          <p:nvPr/>
        </p:nvSpPr>
        <p:spPr>
          <a:xfrm>
            <a:off x="2051654" y="1732759"/>
            <a:ext cx="2556052" cy="914368"/>
          </a:xfrm>
          <a:prstGeom prst="rect">
            <a:avLst/>
          </a:prstGeom>
        </p:spPr>
        <p:txBody>
          <a:bodyPr bIns="45704" lIns="91408" rIns="91408" tIns="45704" wrap="square">
            <a:spAutoFit/>
          </a:bodyPr>
          <a:lstStyle/>
          <a:p>
            <a:pPr algn="r">
              <a:lnSpc>
                <a:spcPct val="150000"/>
              </a:lnSpc>
            </a:pPr>
            <a:r>
              <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员工素质</a:t>
            </a:r>
          </a:p>
          <a:p>
            <a:pPr algn="r">
              <a:lnSpc>
                <a:spcPct val="150000"/>
              </a:lnSpc>
            </a:pPr>
            <a:r>
              <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点击此处输入文本</a:t>
            </a:r>
          </a:p>
        </p:txBody>
      </p:sp>
      <p:sp>
        <p:nvSpPr>
          <p:cNvPr id="22" name="矩形 21"/>
          <p:cNvSpPr/>
          <p:nvPr/>
        </p:nvSpPr>
        <p:spPr>
          <a:xfrm>
            <a:off x="8525396" y="3334274"/>
            <a:ext cx="2556052" cy="914368"/>
          </a:xfrm>
          <a:prstGeom prst="rect">
            <a:avLst/>
          </a:prstGeom>
        </p:spPr>
        <p:txBody>
          <a:bodyPr bIns="45704" lIns="91408" rIns="91408" tIns="45704" wrap="square">
            <a:spAutoFit/>
          </a:bodyPr>
          <a:lstStyle/>
          <a:p>
            <a:pPr>
              <a:lnSpc>
                <a:spcPct val="150000"/>
              </a:lnSpc>
            </a:pPr>
            <a:r>
              <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注册资本</a:t>
            </a:r>
          </a:p>
          <a:p>
            <a:pPr>
              <a:lnSpc>
                <a:spcPct val="150000"/>
              </a:lnSpc>
            </a:pPr>
            <a:r>
              <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点击此处输入文本</a:t>
            </a:r>
          </a:p>
        </p:txBody>
      </p:sp>
      <p:sp>
        <p:nvSpPr>
          <p:cNvPr id="25" name="矩形 24"/>
          <p:cNvSpPr/>
          <p:nvPr/>
        </p:nvSpPr>
        <p:spPr>
          <a:xfrm>
            <a:off x="1110557" y="3334274"/>
            <a:ext cx="2556052" cy="914368"/>
          </a:xfrm>
          <a:prstGeom prst="rect">
            <a:avLst/>
          </a:prstGeom>
        </p:spPr>
        <p:txBody>
          <a:bodyPr bIns="45704" lIns="91408" rIns="91408" tIns="45704" wrap="square">
            <a:spAutoFit/>
          </a:bodyPr>
          <a:lstStyle/>
          <a:p>
            <a:pPr algn="r">
              <a:lnSpc>
                <a:spcPct val="150000"/>
              </a:lnSpc>
            </a:pPr>
            <a:r>
              <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员工人数</a:t>
            </a:r>
          </a:p>
          <a:p>
            <a:pPr algn="r">
              <a:lnSpc>
                <a:spcPct val="150000"/>
              </a:lnSpc>
            </a:pPr>
            <a:r>
              <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点击此处输入文本</a:t>
            </a:r>
          </a:p>
        </p:txBody>
      </p:sp>
      <p:sp>
        <p:nvSpPr>
          <p:cNvPr id="23" name="矩形 22"/>
          <p:cNvSpPr/>
          <p:nvPr/>
        </p:nvSpPr>
        <p:spPr>
          <a:xfrm>
            <a:off x="7584298" y="4911457"/>
            <a:ext cx="2556052" cy="914368"/>
          </a:xfrm>
          <a:prstGeom prst="rect">
            <a:avLst/>
          </a:prstGeom>
        </p:spPr>
        <p:txBody>
          <a:bodyPr bIns="45704" lIns="91408" rIns="91408" tIns="45704" wrap="square">
            <a:spAutoFit/>
          </a:bodyPr>
          <a:lstStyle/>
          <a:p>
            <a:pPr>
              <a:lnSpc>
                <a:spcPct val="150000"/>
              </a:lnSpc>
            </a:pPr>
            <a:r>
              <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公司性质</a:t>
            </a:r>
          </a:p>
          <a:p>
            <a:pPr>
              <a:lnSpc>
                <a:spcPct val="150000"/>
              </a:lnSpc>
            </a:pPr>
            <a:r>
              <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点击此处输入文本</a:t>
            </a:r>
          </a:p>
        </p:txBody>
      </p:sp>
      <p:sp>
        <p:nvSpPr>
          <p:cNvPr id="26" name="矩形 25"/>
          <p:cNvSpPr/>
          <p:nvPr/>
        </p:nvSpPr>
        <p:spPr>
          <a:xfrm>
            <a:off x="2051654" y="4911457"/>
            <a:ext cx="2556052" cy="914368"/>
          </a:xfrm>
          <a:prstGeom prst="rect">
            <a:avLst/>
          </a:prstGeom>
        </p:spPr>
        <p:txBody>
          <a:bodyPr bIns="45704" lIns="91408" rIns="91408" tIns="45704" wrap="square">
            <a:spAutoFit/>
          </a:bodyPr>
          <a:lstStyle/>
          <a:p>
            <a:pPr algn="r">
              <a:lnSpc>
                <a:spcPct val="150000"/>
              </a:lnSpc>
            </a:pPr>
            <a:r>
              <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技术力量</a:t>
            </a:r>
          </a:p>
          <a:p>
            <a:pPr algn="r">
              <a:lnSpc>
                <a:spcPct val="150000"/>
              </a:lnSpc>
            </a:pPr>
            <a:r>
              <a:rPr altLang="en-US" lang="zh-CN">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rPr>
              <a:t>点击此处输入文本</a:t>
            </a:r>
          </a:p>
        </p:txBody>
      </p:sp>
      <p:grpSp>
        <p:nvGrpSpPr>
          <p:cNvPr id="3" name="组合 40"/>
          <p:cNvGrpSpPr/>
          <p:nvPr/>
        </p:nvGrpSpPr>
        <p:grpSpPr>
          <a:xfrm>
            <a:off x="6568343" y="1762979"/>
            <a:ext cx="869447" cy="869564"/>
            <a:chOff x="6568487" y="1762689"/>
            <a:chExt cx="869714" cy="869714"/>
          </a:xfrm>
        </p:grpSpPr>
        <p:sp>
          <p:nvSpPr>
            <p:cNvPr id="9" name="椭圆 8"/>
            <p:cNvSpPr/>
            <p:nvPr/>
          </p:nvSpPr>
          <p:spPr>
            <a:xfrm>
              <a:off x="6568487" y="1762689"/>
              <a:ext cx="869714" cy="8697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2" name="Freeform 74"/>
            <p:cNvSpPr>
              <a:spLocks noEditPoints="1"/>
            </p:cNvSpPr>
            <p:nvPr/>
          </p:nvSpPr>
          <p:spPr bwMode="auto">
            <a:xfrm>
              <a:off x="6841418" y="2010027"/>
              <a:ext cx="323850" cy="323850"/>
            </a:xfrm>
            <a:custGeom>
              <a:gdLst>
                <a:gd fmla="*/ 892 w 1018" name="T0"/>
                <a:gd fmla="*/ 102 h 1017" name="T1"/>
                <a:gd fmla="*/ 945 w 1018" name="T2"/>
                <a:gd fmla="*/ 137 h 1017" name="T3"/>
                <a:gd fmla="*/ 73 w 1018" name="T4"/>
                <a:gd fmla="*/ 137 h 1017" name="T5"/>
                <a:gd fmla="*/ 127 w 1018" name="T6"/>
                <a:gd fmla="*/ 102 h 1017" name="T7"/>
                <a:gd fmla="*/ 86 w 1018" name="T8"/>
                <a:gd fmla="*/ 64 h 1017" name="T9"/>
                <a:gd fmla="*/ 4 w 1018" name="T10"/>
                <a:gd fmla="*/ 130 h 1017" name="T11"/>
                <a:gd fmla="*/ 21 w 1018" name="T12"/>
                <a:gd fmla="*/ 983 h 1017" name="T13"/>
                <a:gd fmla="*/ 932 w 1018" name="T14"/>
                <a:gd fmla="*/ 1017 h 1017" name="T15"/>
                <a:gd fmla="*/ 1014 w 1018" name="T16"/>
                <a:gd fmla="*/ 951 h 1017" name="T17"/>
                <a:gd fmla="*/ 996 w 1018" name="T18"/>
                <a:gd fmla="*/ 98 h 1017" name="T19"/>
                <a:gd fmla="*/ 954 w 1018" name="T20"/>
                <a:gd fmla="*/ 922 h 1017" name="T21"/>
                <a:gd fmla="*/ 84 w 1018" name="T22"/>
                <a:gd fmla="*/ 952 h 1017" name="T23"/>
                <a:gd fmla="*/ 197 w 1018" name="T24"/>
                <a:gd fmla="*/ 190 h 1017" name="T25"/>
                <a:gd fmla="*/ 218 w 1018" name="T26"/>
                <a:gd fmla="*/ 14 h 1017" name="T27"/>
                <a:gd fmla="*/ 162 w 1018" name="T28"/>
                <a:gd fmla="*/ 20 h 1017" name="T29"/>
                <a:gd fmla="*/ 191 w 1018" name="T30"/>
                <a:gd fmla="*/ 190 h 1017" name="T31"/>
                <a:gd fmla="*/ 350 w 1018" name="T32"/>
                <a:gd fmla="*/ 31 h 1017" name="T33"/>
                <a:gd fmla="*/ 306 w 1018" name="T34"/>
                <a:gd fmla="*/ 2 h 1017" name="T35"/>
                <a:gd fmla="*/ 296 w 1018" name="T36"/>
                <a:gd fmla="*/ 182 h 1017" name="T37"/>
                <a:gd fmla="*/ 472 w 1018" name="T38"/>
                <a:gd fmla="*/ 176 h 1017" name="T39"/>
                <a:gd fmla="*/ 452 w 1018" name="T40"/>
                <a:gd fmla="*/ 0 h 1017" name="T41"/>
                <a:gd fmla="*/ 413 w 1018" name="T42"/>
                <a:gd fmla="*/ 159 h 1017" name="T43"/>
                <a:gd fmla="*/ 579 w 1018" name="T44"/>
                <a:gd fmla="*/ 190 h 1017" name="T45"/>
                <a:gd fmla="*/ 599 w 1018" name="T46"/>
                <a:gd fmla="*/ 14 h 1017" name="T47"/>
                <a:gd fmla="*/ 543 w 1018" name="T48"/>
                <a:gd fmla="*/ 20 h 1017" name="T49"/>
                <a:gd fmla="*/ 573 w 1018" name="T50"/>
                <a:gd fmla="*/ 190 h 1017" name="T51"/>
                <a:gd fmla="*/ 732 w 1018" name="T52"/>
                <a:gd fmla="*/ 31 h 1017" name="T53"/>
                <a:gd fmla="*/ 688 w 1018" name="T54"/>
                <a:gd fmla="*/ 2 h 1017" name="T55"/>
                <a:gd fmla="*/ 677 w 1018" name="T56"/>
                <a:gd fmla="*/ 182 h 1017" name="T57"/>
                <a:gd fmla="*/ 853 w 1018" name="T58"/>
                <a:gd fmla="*/ 176 h 1017" name="T59"/>
                <a:gd fmla="*/ 834 w 1018" name="T60"/>
                <a:gd fmla="*/ 0 h 1017" name="T61"/>
                <a:gd fmla="*/ 795 w 1018" name="T62"/>
                <a:gd fmla="*/ 159 h 1017" name="T63"/>
                <a:gd fmla="*/ 674 w 1018" name="T64"/>
                <a:gd fmla="*/ 794 h 1017" name="T65"/>
                <a:gd fmla="*/ 627 w 1018" name="T66"/>
                <a:gd fmla="*/ 724 h 1017" name="T67"/>
                <a:gd fmla="*/ 573 w 1018" name="T68"/>
                <a:gd fmla="*/ 741 h 1017" name="T69"/>
                <a:gd fmla="*/ 621 w 1018" name="T70"/>
                <a:gd fmla="*/ 839 h 1017" name="T71"/>
                <a:gd fmla="*/ 737 w 1018" name="T72"/>
                <a:gd fmla="*/ 845 h 1017" name="T73"/>
                <a:gd fmla="*/ 795 w 1018" name="T74"/>
                <a:gd fmla="*/ 747 h 1017" name="T75"/>
                <a:gd fmla="*/ 781 w 1018" name="T76"/>
                <a:gd fmla="*/ 642 h 1017" name="T77"/>
                <a:gd fmla="*/ 776 w 1018" name="T78"/>
                <a:gd fmla="*/ 526 h 1017" name="T79"/>
                <a:gd fmla="*/ 673 w 1018" name="T80"/>
                <a:gd fmla="*/ 478 h 1017" name="T81"/>
                <a:gd fmla="*/ 577 w 1018" name="T82"/>
                <a:gd fmla="*/ 555 h 1017" name="T83"/>
                <a:gd fmla="*/ 604 w 1018" name="T84"/>
                <a:gd fmla="*/ 620 h 1017" name="T85"/>
                <a:gd fmla="*/ 639 w 1018" name="T86"/>
                <a:gd fmla="*/ 570 h 1017" name="T87"/>
                <a:gd fmla="*/ 723 w 1018" name="T88"/>
                <a:gd fmla="*/ 561 h 1017" name="T89"/>
                <a:gd fmla="*/ 683 w 1018" name="T90"/>
                <a:gd fmla="*/ 635 h 1017" name="T91"/>
                <a:gd fmla="*/ 655 w 1018" name="T92"/>
                <a:gd fmla="*/ 681 h 1017" name="T93"/>
                <a:gd fmla="*/ 723 w 1018" name="T94"/>
                <a:gd fmla="*/ 720 h 1017" name="T95"/>
                <a:gd fmla="*/ 683 w 1018" name="T96"/>
                <a:gd fmla="*/ 795 h 1017" name="T97"/>
                <a:gd fmla="*/ 413 w 1018" name="T98"/>
                <a:gd fmla="*/ 859 h 1017" name="T99"/>
                <a:gd fmla="*/ 443 w 1018" name="T100"/>
                <a:gd fmla="*/ 815 h 1017" name="T101"/>
                <a:gd fmla="*/ 351 w 1018" name="T102"/>
                <a:gd fmla="*/ 743 h 1017" name="T103"/>
                <a:gd fmla="*/ 445 w 1018" name="T104"/>
                <a:gd fmla="*/ 576 h 1017" name="T105"/>
                <a:gd fmla="*/ 367 w 1018" name="T106"/>
                <a:gd fmla="*/ 482 h 1017" name="T107"/>
                <a:gd fmla="*/ 255 w 1018" name="T108"/>
                <a:gd fmla="*/ 510 h 1017" name="T109"/>
                <a:gd fmla="*/ 229 w 1018" name="T110"/>
                <a:gd fmla="*/ 606 h 1017" name="T111"/>
                <a:gd fmla="*/ 284 w 1018" name="T112"/>
                <a:gd fmla="*/ 601 h 1017" name="T113"/>
                <a:gd fmla="*/ 334 w 1018" name="T114"/>
                <a:gd fmla="*/ 541 h 1017" name="T115"/>
                <a:gd fmla="*/ 374 w 1018" name="T116"/>
                <a:gd fmla="*/ 613 h 1017" name="T117"/>
                <a:gd fmla="*/ 226 w 1018" name="T118"/>
                <a:gd fmla="*/ 803 h 1017"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017" w="1018">
                  <a:moveTo>
                    <a:pt x="923" y="64"/>
                  </a:moveTo>
                  <a:lnTo>
                    <a:pt x="923" y="64"/>
                  </a:lnTo>
                  <a:lnTo>
                    <a:pt x="916" y="65"/>
                  </a:lnTo>
                  <a:lnTo>
                    <a:pt x="910" y="66"/>
                  </a:lnTo>
                  <a:lnTo>
                    <a:pt x="904" y="69"/>
                  </a:lnTo>
                  <a:lnTo>
                    <a:pt x="900" y="73"/>
                  </a:lnTo>
                  <a:lnTo>
                    <a:pt x="896" y="78"/>
                  </a:lnTo>
                  <a:lnTo>
                    <a:pt x="893" y="83"/>
                  </a:lnTo>
                  <a:lnTo>
                    <a:pt x="892" y="89"/>
                  </a:lnTo>
                  <a:lnTo>
                    <a:pt x="891" y="96"/>
                  </a:lnTo>
                  <a:lnTo>
                    <a:pt x="891" y="96"/>
                  </a:lnTo>
                  <a:lnTo>
                    <a:pt x="892" y="102"/>
                  </a:lnTo>
                  <a:lnTo>
                    <a:pt x="893" y="108"/>
                  </a:lnTo>
                  <a:lnTo>
                    <a:pt x="896" y="113"/>
                  </a:lnTo>
                  <a:lnTo>
                    <a:pt x="900" y="118"/>
                  </a:lnTo>
                  <a:lnTo>
                    <a:pt x="904" y="122"/>
                  </a:lnTo>
                  <a:lnTo>
                    <a:pt x="910" y="125"/>
                  </a:lnTo>
                  <a:lnTo>
                    <a:pt x="916" y="127"/>
                  </a:lnTo>
                  <a:lnTo>
                    <a:pt x="923" y="127"/>
                  </a:lnTo>
                  <a:lnTo>
                    <a:pt x="923" y="127"/>
                  </a:lnTo>
                  <a:lnTo>
                    <a:pt x="929" y="128"/>
                  </a:lnTo>
                  <a:lnTo>
                    <a:pt x="935" y="130"/>
                  </a:lnTo>
                  <a:lnTo>
                    <a:pt x="940" y="132"/>
                  </a:lnTo>
                  <a:lnTo>
                    <a:pt x="945" y="137"/>
                  </a:lnTo>
                  <a:lnTo>
                    <a:pt x="948" y="141"/>
                  </a:lnTo>
                  <a:lnTo>
                    <a:pt x="952" y="146"/>
                  </a:lnTo>
                  <a:lnTo>
                    <a:pt x="954" y="153"/>
                  </a:lnTo>
                  <a:lnTo>
                    <a:pt x="954" y="159"/>
                  </a:lnTo>
                  <a:lnTo>
                    <a:pt x="954" y="318"/>
                  </a:lnTo>
                  <a:lnTo>
                    <a:pt x="63" y="318"/>
                  </a:lnTo>
                  <a:lnTo>
                    <a:pt x="63" y="159"/>
                  </a:lnTo>
                  <a:lnTo>
                    <a:pt x="63" y="159"/>
                  </a:lnTo>
                  <a:lnTo>
                    <a:pt x="64" y="153"/>
                  </a:lnTo>
                  <a:lnTo>
                    <a:pt x="67" y="146"/>
                  </a:lnTo>
                  <a:lnTo>
                    <a:pt x="69" y="141"/>
                  </a:lnTo>
                  <a:lnTo>
                    <a:pt x="73" y="137"/>
                  </a:lnTo>
                  <a:lnTo>
                    <a:pt x="77" y="132"/>
                  </a:lnTo>
                  <a:lnTo>
                    <a:pt x="84" y="130"/>
                  </a:lnTo>
                  <a:lnTo>
                    <a:pt x="89" y="128"/>
                  </a:lnTo>
                  <a:lnTo>
                    <a:pt x="95" y="127"/>
                  </a:lnTo>
                  <a:lnTo>
                    <a:pt x="95" y="127"/>
                  </a:lnTo>
                  <a:lnTo>
                    <a:pt x="102" y="127"/>
                  </a:lnTo>
                  <a:lnTo>
                    <a:pt x="108" y="125"/>
                  </a:lnTo>
                  <a:lnTo>
                    <a:pt x="114" y="122"/>
                  </a:lnTo>
                  <a:lnTo>
                    <a:pt x="118" y="118"/>
                  </a:lnTo>
                  <a:lnTo>
                    <a:pt x="122" y="113"/>
                  </a:lnTo>
                  <a:lnTo>
                    <a:pt x="124" y="108"/>
                  </a:lnTo>
                  <a:lnTo>
                    <a:pt x="127" y="102"/>
                  </a:lnTo>
                  <a:lnTo>
                    <a:pt x="128" y="96"/>
                  </a:lnTo>
                  <a:lnTo>
                    <a:pt x="128" y="96"/>
                  </a:lnTo>
                  <a:lnTo>
                    <a:pt x="127" y="89"/>
                  </a:lnTo>
                  <a:lnTo>
                    <a:pt x="124" y="83"/>
                  </a:lnTo>
                  <a:lnTo>
                    <a:pt x="122" y="78"/>
                  </a:lnTo>
                  <a:lnTo>
                    <a:pt x="118" y="73"/>
                  </a:lnTo>
                  <a:lnTo>
                    <a:pt x="114" y="69"/>
                  </a:lnTo>
                  <a:lnTo>
                    <a:pt x="108" y="66"/>
                  </a:lnTo>
                  <a:lnTo>
                    <a:pt x="102" y="65"/>
                  </a:lnTo>
                  <a:lnTo>
                    <a:pt x="95" y="64"/>
                  </a:lnTo>
                  <a:lnTo>
                    <a:pt x="95" y="64"/>
                  </a:lnTo>
                  <a:lnTo>
                    <a:pt x="86" y="64"/>
                  </a:lnTo>
                  <a:lnTo>
                    <a:pt x="76" y="66"/>
                  </a:lnTo>
                  <a:lnTo>
                    <a:pt x="68" y="68"/>
                  </a:lnTo>
                  <a:lnTo>
                    <a:pt x="58" y="71"/>
                  </a:lnTo>
                  <a:lnTo>
                    <a:pt x="50" y="75"/>
                  </a:lnTo>
                  <a:lnTo>
                    <a:pt x="42" y="80"/>
                  </a:lnTo>
                  <a:lnTo>
                    <a:pt x="35" y="85"/>
                  </a:lnTo>
                  <a:lnTo>
                    <a:pt x="28" y="91"/>
                  </a:lnTo>
                  <a:lnTo>
                    <a:pt x="21" y="98"/>
                  </a:lnTo>
                  <a:lnTo>
                    <a:pt x="16" y="105"/>
                  </a:lnTo>
                  <a:lnTo>
                    <a:pt x="12" y="113"/>
                  </a:lnTo>
                  <a:lnTo>
                    <a:pt x="8" y="122"/>
                  </a:lnTo>
                  <a:lnTo>
                    <a:pt x="4" y="130"/>
                  </a:lnTo>
                  <a:lnTo>
                    <a:pt x="2" y="140"/>
                  </a:lnTo>
                  <a:lnTo>
                    <a:pt x="1" y="149"/>
                  </a:lnTo>
                  <a:lnTo>
                    <a:pt x="0" y="159"/>
                  </a:lnTo>
                  <a:lnTo>
                    <a:pt x="0" y="922"/>
                  </a:lnTo>
                  <a:lnTo>
                    <a:pt x="0" y="922"/>
                  </a:lnTo>
                  <a:lnTo>
                    <a:pt x="1" y="932"/>
                  </a:lnTo>
                  <a:lnTo>
                    <a:pt x="2" y="941"/>
                  </a:lnTo>
                  <a:lnTo>
                    <a:pt x="4" y="951"/>
                  </a:lnTo>
                  <a:lnTo>
                    <a:pt x="8" y="959"/>
                  </a:lnTo>
                  <a:lnTo>
                    <a:pt x="12" y="968"/>
                  </a:lnTo>
                  <a:lnTo>
                    <a:pt x="16" y="976"/>
                  </a:lnTo>
                  <a:lnTo>
                    <a:pt x="21" y="983"/>
                  </a:lnTo>
                  <a:lnTo>
                    <a:pt x="28" y="990"/>
                  </a:lnTo>
                  <a:lnTo>
                    <a:pt x="35" y="996"/>
                  </a:lnTo>
                  <a:lnTo>
                    <a:pt x="42" y="1001"/>
                  </a:lnTo>
                  <a:lnTo>
                    <a:pt x="50" y="1006"/>
                  </a:lnTo>
                  <a:lnTo>
                    <a:pt x="58" y="1010"/>
                  </a:lnTo>
                  <a:lnTo>
                    <a:pt x="68" y="1013"/>
                  </a:lnTo>
                  <a:lnTo>
                    <a:pt x="76" y="1015"/>
                  </a:lnTo>
                  <a:lnTo>
                    <a:pt x="86" y="1017"/>
                  </a:lnTo>
                  <a:lnTo>
                    <a:pt x="95" y="1017"/>
                  </a:lnTo>
                  <a:lnTo>
                    <a:pt x="923" y="1017"/>
                  </a:lnTo>
                  <a:lnTo>
                    <a:pt x="923" y="1017"/>
                  </a:lnTo>
                  <a:lnTo>
                    <a:pt x="932" y="1017"/>
                  </a:lnTo>
                  <a:lnTo>
                    <a:pt x="942" y="1015"/>
                  </a:lnTo>
                  <a:lnTo>
                    <a:pt x="951" y="1013"/>
                  </a:lnTo>
                  <a:lnTo>
                    <a:pt x="959" y="1010"/>
                  </a:lnTo>
                  <a:lnTo>
                    <a:pt x="968" y="1006"/>
                  </a:lnTo>
                  <a:lnTo>
                    <a:pt x="975" y="1001"/>
                  </a:lnTo>
                  <a:lnTo>
                    <a:pt x="983" y="996"/>
                  </a:lnTo>
                  <a:lnTo>
                    <a:pt x="990" y="990"/>
                  </a:lnTo>
                  <a:lnTo>
                    <a:pt x="996" y="983"/>
                  </a:lnTo>
                  <a:lnTo>
                    <a:pt x="1001" y="976"/>
                  </a:lnTo>
                  <a:lnTo>
                    <a:pt x="1006" y="968"/>
                  </a:lnTo>
                  <a:lnTo>
                    <a:pt x="1011" y="959"/>
                  </a:lnTo>
                  <a:lnTo>
                    <a:pt x="1014" y="951"/>
                  </a:lnTo>
                  <a:lnTo>
                    <a:pt x="1016" y="941"/>
                  </a:lnTo>
                  <a:lnTo>
                    <a:pt x="1017" y="932"/>
                  </a:lnTo>
                  <a:lnTo>
                    <a:pt x="1018" y="922"/>
                  </a:lnTo>
                  <a:lnTo>
                    <a:pt x="1018" y="159"/>
                  </a:lnTo>
                  <a:lnTo>
                    <a:pt x="1018" y="159"/>
                  </a:lnTo>
                  <a:lnTo>
                    <a:pt x="1017" y="149"/>
                  </a:lnTo>
                  <a:lnTo>
                    <a:pt x="1016" y="140"/>
                  </a:lnTo>
                  <a:lnTo>
                    <a:pt x="1014" y="130"/>
                  </a:lnTo>
                  <a:lnTo>
                    <a:pt x="1011" y="122"/>
                  </a:lnTo>
                  <a:lnTo>
                    <a:pt x="1006" y="113"/>
                  </a:lnTo>
                  <a:lnTo>
                    <a:pt x="1001" y="105"/>
                  </a:lnTo>
                  <a:lnTo>
                    <a:pt x="996" y="98"/>
                  </a:lnTo>
                  <a:lnTo>
                    <a:pt x="990" y="91"/>
                  </a:lnTo>
                  <a:lnTo>
                    <a:pt x="983" y="85"/>
                  </a:lnTo>
                  <a:lnTo>
                    <a:pt x="975" y="80"/>
                  </a:lnTo>
                  <a:lnTo>
                    <a:pt x="968" y="75"/>
                  </a:lnTo>
                  <a:lnTo>
                    <a:pt x="959" y="71"/>
                  </a:lnTo>
                  <a:lnTo>
                    <a:pt x="951" y="68"/>
                  </a:lnTo>
                  <a:lnTo>
                    <a:pt x="942" y="66"/>
                  </a:lnTo>
                  <a:lnTo>
                    <a:pt x="932" y="64"/>
                  </a:lnTo>
                  <a:lnTo>
                    <a:pt x="923" y="64"/>
                  </a:lnTo>
                  <a:lnTo>
                    <a:pt x="923" y="64"/>
                  </a:lnTo>
                  <a:close/>
                  <a:moveTo>
                    <a:pt x="954" y="922"/>
                  </a:moveTo>
                  <a:lnTo>
                    <a:pt x="954" y="922"/>
                  </a:lnTo>
                  <a:lnTo>
                    <a:pt x="954" y="928"/>
                  </a:lnTo>
                  <a:lnTo>
                    <a:pt x="952" y="935"/>
                  </a:lnTo>
                  <a:lnTo>
                    <a:pt x="948" y="940"/>
                  </a:lnTo>
                  <a:lnTo>
                    <a:pt x="945" y="944"/>
                  </a:lnTo>
                  <a:lnTo>
                    <a:pt x="940" y="949"/>
                  </a:lnTo>
                  <a:lnTo>
                    <a:pt x="935" y="952"/>
                  </a:lnTo>
                  <a:lnTo>
                    <a:pt x="929" y="953"/>
                  </a:lnTo>
                  <a:lnTo>
                    <a:pt x="923" y="954"/>
                  </a:lnTo>
                  <a:lnTo>
                    <a:pt x="95" y="954"/>
                  </a:lnTo>
                  <a:lnTo>
                    <a:pt x="95" y="954"/>
                  </a:lnTo>
                  <a:lnTo>
                    <a:pt x="89" y="953"/>
                  </a:lnTo>
                  <a:lnTo>
                    <a:pt x="84" y="952"/>
                  </a:lnTo>
                  <a:lnTo>
                    <a:pt x="77" y="949"/>
                  </a:lnTo>
                  <a:lnTo>
                    <a:pt x="73" y="944"/>
                  </a:lnTo>
                  <a:lnTo>
                    <a:pt x="69" y="940"/>
                  </a:lnTo>
                  <a:lnTo>
                    <a:pt x="67" y="935"/>
                  </a:lnTo>
                  <a:lnTo>
                    <a:pt x="64" y="928"/>
                  </a:lnTo>
                  <a:lnTo>
                    <a:pt x="63" y="922"/>
                  </a:lnTo>
                  <a:lnTo>
                    <a:pt x="63" y="381"/>
                  </a:lnTo>
                  <a:lnTo>
                    <a:pt x="954" y="381"/>
                  </a:lnTo>
                  <a:lnTo>
                    <a:pt x="954" y="922"/>
                  </a:lnTo>
                  <a:close/>
                  <a:moveTo>
                    <a:pt x="191" y="190"/>
                  </a:moveTo>
                  <a:lnTo>
                    <a:pt x="191" y="190"/>
                  </a:lnTo>
                  <a:lnTo>
                    <a:pt x="197" y="190"/>
                  </a:lnTo>
                  <a:lnTo>
                    <a:pt x="204" y="188"/>
                  </a:lnTo>
                  <a:lnTo>
                    <a:pt x="209" y="185"/>
                  </a:lnTo>
                  <a:lnTo>
                    <a:pt x="214" y="182"/>
                  </a:lnTo>
                  <a:lnTo>
                    <a:pt x="218" y="176"/>
                  </a:lnTo>
                  <a:lnTo>
                    <a:pt x="220" y="171"/>
                  </a:lnTo>
                  <a:lnTo>
                    <a:pt x="222" y="166"/>
                  </a:lnTo>
                  <a:lnTo>
                    <a:pt x="223" y="159"/>
                  </a:lnTo>
                  <a:lnTo>
                    <a:pt x="223" y="31"/>
                  </a:lnTo>
                  <a:lnTo>
                    <a:pt x="223" y="31"/>
                  </a:lnTo>
                  <a:lnTo>
                    <a:pt x="222" y="25"/>
                  </a:lnTo>
                  <a:lnTo>
                    <a:pt x="220" y="20"/>
                  </a:lnTo>
                  <a:lnTo>
                    <a:pt x="218" y="14"/>
                  </a:lnTo>
                  <a:lnTo>
                    <a:pt x="214" y="9"/>
                  </a:lnTo>
                  <a:lnTo>
                    <a:pt x="209" y="6"/>
                  </a:lnTo>
                  <a:lnTo>
                    <a:pt x="204" y="2"/>
                  </a:lnTo>
                  <a:lnTo>
                    <a:pt x="197" y="0"/>
                  </a:lnTo>
                  <a:lnTo>
                    <a:pt x="191" y="0"/>
                  </a:lnTo>
                  <a:lnTo>
                    <a:pt x="191" y="0"/>
                  </a:lnTo>
                  <a:lnTo>
                    <a:pt x="185" y="0"/>
                  </a:lnTo>
                  <a:lnTo>
                    <a:pt x="178" y="2"/>
                  </a:lnTo>
                  <a:lnTo>
                    <a:pt x="173" y="6"/>
                  </a:lnTo>
                  <a:lnTo>
                    <a:pt x="168" y="9"/>
                  </a:lnTo>
                  <a:lnTo>
                    <a:pt x="164" y="14"/>
                  </a:lnTo>
                  <a:lnTo>
                    <a:pt x="162" y="20"/>
                  </a:lnTo>
                  <a:lnTo>
                    <a:pt x="160" y="25"/>
                  </a:lnTo>
                  <a:lnTo>
                    <a:pt x="159" y="31"/>
                  </a:lnTo>
                  <a:lnTo>
                    <a:pt x="159" y="159"/>
                  </a:lnTo>
                  <a:lnTo>
                    <a:pt x="159" y="159"/>
                  </a:lnTo>
                  <a:lnTo>
                    <a:pt x="160" y="166"/>
                  </a:lnTo>
                  <a:lnTo>
                    <a:pt x="162" y="171"/>
                  </a:lnTo>
                  <a:lnTo>
                    <a:pt x="164" y="176"/>
                  </a:lnTo>
                  <a:lnTo>
                    <a:pt x="168" y="182"/>
                  </a:lnTo>
                  <a:lnTo>
                    <a:pt x="173" y="185"/>
                  </a:lnTo>
                  <a:lnTo>
                    <a:pt x="178" y="188"/>
                  </a:lnTo>
                  <a:lnTo>
                    <a:pt x="185" y="190"/>
                  </a:lnTo>
                  <a:lnTo>
                    <a:pt x="191" y="190"/>
                  </a:lnTo>
                  <a:lnTo>
                    <a:pt x="191" y="190"/>
                  </a:lnTo>
                  <a:close/>
                  <a:moveTo>
                    <a:pt x="319" y="190"/>
                  </a:moveTo>
                  <a:lnTo>
                    <a:pt x="319" y="190"/>
                  </a:lnTo>
                  <a:lnTo>
                    <a:pt x="325" y="190"/>
                  </a:lnTo>
                  <a:lnTo>
                    <a:pt x="330" y="188"/>
                  </a:lnTo>
                  <a:lnTo>
                    <a:pt x="336" y="185"/>
                  </a:lnTo>
                  <a:lnTo>
                    <a:pt x="341" y="182"/>
                  </a:lnTo>
                  <a:lnTo>
                    <a:pt x="344" y="176"/>
                  </a:lnTo>
                  <a:lnTo>
                    <a:pt x="348" y="171"/>
                  </a:lnTo>
                  <a:lnTo>
                    <a:pt x="350" y="166"/>
                  </a:lnTo>
                  <a:lnTo>
                    <a:pt x="350" y="159"/>
                  </a:lnTo>
                  <a:lnTo>
                    <a:pt x="350" y="31"/>
                  </a:lnTo>
                  <a:lnTo>
                    <a:pt x="350" y="31"/>
                  </a:lnTo>
                  <a:lnTo>
                    <a:pt x="350" y="25"/>
                  </a:lnTo>
                  <a:lnTo>
                    <a:pt x="348" y="20"/>
                  </a:lnTo>
                  <a:lnTo>
                    <a:pt x="344" y="14"/>
                  </a:lnTo>
                  <a:lnTo>
                    <a:pt x="341" y="9"/>
                  </a:lnTo>
                  <a:lnTo>
                    <a:pt x="336" y="6"/>
                  </a:lnTo>
                  <a:lnTo>
                    <a:pt x="330" y="2"/>
                  </a:lnTo>
                  <a:lnTo>
                    <a:pt x="325" y="0"/>
                  </a:lnTo>
                  <a:lnTo>
                    <a:pt x="319" y="0"/>
                  </a:lnTo>
                  <a:lnTo>
                    <a:pt x="319" y="0"/>
                  </a:lnTo>
                  <a:lnTo>
                    <a:pt x="312" y="0"/>
                  </a:lnTo>
                  <a:lnTo>
                    <a:pt x="306" y="2"/>
                  </a:lnTo>
                  <a:lnTo>
                    <a:pt x="300" y="6"/>
                  </a:lnTo>
                  <a:lnTo>
                    <a:pt x="296" y="9"/>
                  </a:lnTo>
                  <a:lnTo>
                    <a:pt x="292" y="14"/>
                  </a:lnTo>
                  <a:lnTo>
                    <a:pt x="289" y="20"/>
                  </a:lnTo>
                  <a:lnTo>
                    <a:pt x="286" y="25"/>
                  </a:lnTo>
                  <a:lnTo>
                    <a:pt x="286" y="31"/>
                  </a:lnTo>
                  <a:lnTo>
                    <a:pt x="286" y="159"/>
                  </a:lnTo>
                  <a:lnTo>
                    <a:pt x="286" y="159"/>
                  </a:lnTo>
                  <a:lnTo>
                    <a:pt x="286" y="166"/>
                  </a:lnTo>
                  <a:lnTo>
                    <a:pt x="289" y="171"/>
                  </a:lnTo>
                  <a:lnTo>
                    <a:pt x="292" y="176"/>
                  </a:lnTo>
                  <a:lnTo>
                    <a:pt x="296" y="182"/>
                  </a:lnTo>
                  <a:lnTo>
                    <a:pt x="300" y="185"/>
                  </a:lnTo>
                  <a:lnTo>
                    <a:pt x="306" y="188"/>
                  </a:lnTo>
                  <a:lnTo>
                    <a:pt x="312" y="190"/>
                  </a:lnTo>
                  <a:lnTo>
                    <a:pt x="319" y="190"/>
                  </a:lnTo>
                  <a:lnTo>
                    <a:pt x="319" y="190"/>
                  </a:lnTo>
                  <a:close/>
                  <a:moveTo>
                    <a:pt x="445" y="190"/>
                  </a:moveTo>
                  <a:lnTo>
                    <a:pt x="445" y="190"/>
                  </a:lnTo>
                  <a:lnTo>
                    <a:pt x="452" y="190"/>
                  </a:lnTo>
                  <a:lnTo>
                    <a:pt x="458" y="188"/>
                  </a:lnTo>
                  <a:lnTo>
                    <a:pt x="464" y="185"/>
                  </a:lnTo>
                  <a:lnTo>
                    <a:pt x="468" y="182"/>
                  </a:lnTo>
                  <a:lnTo>
                    <a:pt x="472" y="176"/>
                  </a:lnTo>
                  <a:lnTo>
                    <a:pt x="474" y="171"/>
                  </a:lnTo>
                  <a:lnTo>
                    <a:pt x="476" y="166"/>
                  </a:lnTo>
                  <a:lnTo>
                    <a:pt x="477" y="159"/>
                  </a:lnTo>
                  <a:lnTo>
                    <a:pt x="477" y="31"/>
                  </a:lnTo>
                  <a:lnTo>
                    <a:pt x="477" y="31"/>
                  </a:lnTo>
                  <a:lnTo>
                    <a:pt x="476" y="25"/>
                  </a:lnTo>
                  <a:lnTo>
                    <a:pt x="474" y="20"/>
                  </a:lnTo>
                  <a:lnTo>
                    <a:pt x="472" y="14"/>
                  </a:lnTo>
                  <a:lnTo>
                    <a:pt x="468" y="9"/>
                  </a:lnTo>
                  <a:lnTo>
                    <a:pt x="464" y="6"/>
                  </a:lnTo>
                  <a:lnTo>
                    <a:pt x="458" y="2"/>
                  </a:lnTo>
                  <a:lnTo>
                    <a:pt x="452" y="0"/>
                  </a:lnTo>
                  <a:lnTo>
                    <a:pt x="445" y="0"/>
                  </a:lnTo>
                  <a:lnTo>
                    <a:pt x="445" y="0"/>
                  </a:lnTo>
                  <a:lnTo>
                    <a:pt x="439" y="0"/>
                  </a:lnTo>
                  <a:lnTo>
                    <a:pt x="433" y="2"/>
                  </a:lnTo>
                  <a:lnTo>
                    <a:pt x="428" y="6"/>
                  </a:lnTo>
                  <a:lnTo>
                    <a:pt x="423" y="9"/>
                  </a:lnTo>
                  <a:lnTo>
                    <a:pt x="420" y="14"/>
                  </a:lnTo>
                  <a:lnTo>
                    <a:pt x="416" y="20"/>
                  </a:lnTo>
                  <a:lnTo>
                    <a:pt x="414" y="25"/>
                  </a:lnTo>
                  <a:lnTo>
                    <a:pt x="413" y="31"/>
                  </a:lnTo>
                  <a:lnTo>
                    <a:pt x="413" y="159"/>
                  </a:lnTo>
                  <a:lnTo>
                    <a:pt x="413" y="159"/>
                  </a:lnTo>
                  <a:lnTo>
                    <a:pt x="414" y="166"/>
                  </a:lnTo>
                  <a:lnTo>
                    <a:pt x="416" y="171"/>
                  </a:lnTo>
                  <a:lnTo>
                    <a:pt x="420" y="176"/>
                  </a:lnTo>
                  <a:lnTo>
                    <a:pt x="423" y="182"/>
                  </a:lnTo>
                  <a:lnTo>
                    <a:pt x="428" y="185"/>
                  </a:lnTo>
                  <a:lnTo>
                    <a:pt x="433" y="188"/>
                  </a:lnTo>
                  <a:lnTo>
                    <a:pt x="439" y="190"/>
                  </a:lnTo>
                  <a:lnTo>
                    <a:pt x="445" y="190"/>
                  </a:lnTo>
                  <a:lnTo>
                    <a:pt x="445" y="190"/>
                  </a:lnTo>
                  <a:close/>
                  <a:moveTo>
                    <a:pt x="573" y="190"/>
                  </a:moveTo>
                  <a:lnTo>
                    <a:pt x="573" y="190"/>
                  </a:lnTo>
                  <a:lnTo>
                    <a:pt x="579" y="190"/>
                  </a:lnTo>
                  <a:lnTo>
                    <a:pt x="585" y="188"/>
                  </a:lnTo>
                  <a:lnTo>
                    <a:pt x="590" y="185"/>
                  </a:lnTo>
                  <a:lnTo>
                    <a:pt x="595" y="182"/>
                  </a:lnTo>
                  <a:lnTo>
                    <a:pt x="599" y="176"/>
                  </a:lnTo>
                  <a:lnTo>
                    <a:pt x="602" y="171"/>
                  </a:lnTo>
                  <a:lnTo>
                    <a:pt x="604" y="166"/>
                  </a:lnTo>
                  <a:lnTo>
                    <a:pt x="604" y="159"/>
                  </a:lnTo>
                  <a:lnTo>
                    <a:pt x="604" y="31"/>
                  </a:lnTo>
                  <a:lnTo>
                    <a:pt x="604" y="31"/>
                  </a:lnTo>
                  <a:lnTo>
                    <a:pt x="604" y="25"/>
                  </a:lnTo>
                  <a:lnTo>
                    <a:pt x="602" y="20"/>
                  </a:lnTo>
                  <a:lnTo>
                    <a:pt x="599" y="14"/>
                  </a:lnTo>
                  <a:lnTo>
                    <a:pt x="595" y="9"/>
                  </a:lnTo>
                  <a:lnTo>
                    <a:pt x="590" y="6"/>
                  </a:lnTo>
                  <a:lnTo>
                    <a:pt x="585" y="2"/>
                  </a:lnTo>
                  <a:lnTo>
                    <a:pt x="579" y="0"/>
                  </a:lnTo>
                  <a:lnTo>
                    <a:pt x="573" y="0"/>
                  </a:lnTo>
                  <a:lnTo>
                    <a:pt x="573" y="0"/>
                  </a:lnTo>
                  <a:lnTo>
                    <a:pt x="567" y="0"/>
                  </a:lnTo>
                  <a:lnTo>
                    <a:pt x="560" y="2"/>
                  </a:lnTo>
                  <a:lnTo>
                    <a:pt x="555" y="6"/>
                  </a:lnTo>
                  <a:lnTo>
                    <a:pt x="550" y="9"/>
                  </a:lnTo>
                  <a:lnTo>
                    <a:pt x="546" y="14"/>
                  </a:lnTo>
                  <a:lnTo>
                    <a:pt x="543" y="20"/>
                  </a:lnTo>
                  <a:lnTo>
                    <a:pt x="542" y="25"/>
                  </a:lnTo>
                  <a:lnTo>
                    <a:pt x="541" y="31"/>
                  </a:lnTo>
                  <a:lnTo>
                    <a:pt x="541" y="159"/>
                  </a:lnTo>
                  <a:lnTo>
                    <a:pt x="541" y="159"/>
                  </a:lnTo>
                  <a:lnTo>
                    <a:pt x="542" y="166"/>
                  </a:lnTo>
                  <a:lnTo>
                    <a:pt x="543" y="171"/>
                  </a:lnTo>
                  <a:lnTo>
                    <a:pt x="546" y="176"/>
                  </a:lnTo>
                  <a:lnTo>
                    <a:pt x="550" y="182"/>
                  </a:lnTo>
                  <a:lnTo>
                    <a:pt x="555" y="185"/>
                  </a:lnTo>
                  <a:lnTo>
                    <a:pt x="560" y="188"/>
                  </a:lnTo>
                  <a:lnTo>
                    <a:pt x="567" y="190"/>
                  </a:lnTo>
                  <a:lnTo>
                    <a:pt x="573" y="190"/>
                  </a:lnTo>
                  <a:lnTo>
                    <a:pt x="573" y="190"/>
                  </a:lnTo>
                  <a:close/>
                  <a:moveTo>
                    <a:pt x="700" y="190"/>
                  </a:moveTo>
                  <a:lnTo>
                    <a:pt x="700" y="190"/>
                  </a:lnTo>
                  <a:lnTo>
                    <a:pt x="706" y="190"/>
                  </a:lnTo>
                  <a:lnTo>
                    <a:pt x="712" y="188"/>
                  </a:lnTo>
                  <a:lnTo>
                    <a:pt x="718" y="185"/>
                  </a:lnTo>
                  <a:lnTo>
                    <a:pt x="722" y="182"/>
                  </a:lnTo>
                  <a:lnTo>
                    <a:pt x="726" y="176"/>
                  </a:lnTo>
                  <a:lnTo>
                    <a:pt x="730" y="171"/>
                  </a:lnTo>
                  <a:lnTo>
                    <a:pt x="731" y="166"/>
                  </a:lnTo>
                  <a:lnTo>
                    <a:pt x="732" y="159"/>
                  </a:lnTo>
                  <a:lnTo>
                    <a:pt x="732" y="31"/>
                  </a:lnTo>
                  <a:lnTo>
                    <a:pt x="732" y="31"/>
                  </a:lnTo>
                  <a:lnTo>
                    <a:pt x="731" y="25"/>
                  </a:lnTo>
                  <a:lnTo>
                    <a:pt x="730" y="20"/>
                  </a:lnTo>
                  <a:lnTo>
                    <a:pt x="726" y="14"/>
                  </a:lnTo>
                  <a:lnTo>
                    <a:pt x="722" y="9"/>
                  </a:lnTo>
                  <a:lnTo>
                    <a:pt x="718" y="6"/>
                  </a:lnTo>
                  <a:lnTo>
                    <a:pt x="712" y="2"/>
                  </a:lnTo>
                  <a:lnTo>
                    <a:pt x="706" y="0"/>
                  </a:lnTo>
                  <a:lnTo>
                    <a:pt x="700" y="0"/>
                  </a:lnTo>
                  <a:lnTo>
                    <a:pt x="700" y="0"/>
                  </a:lnTo>
                  <a:lnTo>
                    <a:pt x="693" y="0"/>
                  </a:lnTo>
                  <a:lnTo>
                    <a:pt x="688" y="2"/>
                  </a:lnTo>
                  <a:lnTo>
                    <a:pt x="682" y="6"/>
                  </a:lnTo>
                  <a:lnTo>
                    <a:pt x="677" y="9"/>
                  </a:lnTo>
                  <a:lnTo>
                    <a:pt x="674" y="14"/>
                  </a:lnTo>
                  <a:lnTo>
                    <a:pt x="671" y="20"/>
                  </a:lnTo>
                  <a:lnTo>
                    <a:pt x="668" y="25"/>
                  </a:lnTo>
                  <a:lnTo>
                    <a:pt x="668" y="31"/>
                  </a:lnTo>
                  <a:lnTo>
                    <a:pt x="668" y="159"/>
                  </a:lnTo>
                  <a:lnTo>
                    <a:pt x="668" y="159"/>
                  </a:lnTo>
                  <a:lnTo>
                    <a:pt x="668" y="166"/>
                  </a:lnTo>
                  <a:lnTo>
                    <a:pt x="671" y="171"/>
                  </a:lnTo>
                  <a:lnTo>
                    <a:pt x="674" y="176"/>
                  </a:lnTo>
                  <a:lnTo>
                    <a:pt x="677" y="182"/>
                  </a:lnTo>
                  <a:lnTo>
                    <a:pt x="682" y="185"/>
                  </a:lnTo>
                  <a:lnTo>
                    <a:pt x="688" y="188"/>
                  </a:lnTo>
                  <a:lnTo>
                    <a:pt x="693" y="190"/>
                  </a:lnTo>
                  <a:lnTo>
                    <a:pt x="700" y="190"/>
                  </a:lnTo>
                  <a:lnTo>
                    <a:pt x="700" y="190"/>
                  </a:lnTo>
                  <a:close/>
                  <a:moveTo>
                    <a:pt x="827" y="190"/>
                  </a:moveTo>
                  <a:lnTo>
                    <a:pt x="827" y="190"/>
                  </a:lnTo>
                  <a:lnTo>
                    <a:pt x="834" y="190"/>
                  </a:lnTo>
                  <a:lnTo>
                    <a:pt x="839" y="188"/>
                  </a:lnTo>
                  <a:lnTo>
                    <a:pt x="844" y="185"/>
                  </a:lnTo>
                  <a:lnTo>
                    <a:pt x="850" y="182"/>
                  </a:lnTo>
                  <a:lnTo>
                    <a:pt x="853" y="176"/>
                  </a:lnTo>
                  <a:lnTo>
                    <a:pt x="856" y="171"/>
                  </a:lnTo>
                  <a:lnTo>
                    <a:pt x="858" y="166"/>
                  </a:lnTo>
                  <a:lnTo>
                    <a:pt x="858" y="159"/>
                  </a:lnTo>
                  <a:lnTo>
                    <a:pt x="858" y="31"/>
                  </a:lnTo>
                  <a:lnTo>
                    <a:pt x="858" y="31"/>
                  </a:lnTo>
                  <a:lnTo>
                    <a:pt x="858" y="25"/>
                  </a:lnTo>
                  <a:lnTo>
                    <a:pt x="856" y="20"/>
                  </a:lnTo>
                  <a:lnTo>
                    <a:pt x="853" y="14"/>
                  </a:lnTo>
                  <a:lnTo>
                    <a:pt x="850" y="9"/>
                  </a:lnTo>
                  <a:lnTo>
                    <a:pt x="844" y="6"/>
                  </a:lnTo>
                  <a:lnTo>
                    <a:pt x="839" y="2"/>
                  </a:lnTo>
                  <a:lnTo>
                    <a:pt x="834" y="0"/>
                  </a:lnTo>
                  <a:lnTo>
                    <a:pt x="827" y="0"/>
                  </a:lnTo>
                  <a:lnTo>
                    <a:pt x="827" y="0"/>
                  </a:lnTo>
                  <a:lnTo>
                    <a:pt x="821" y="0"/>
                  </a:lnTo>
                  <a:lnTo>
                    <a:pt x="814" y="2"/>
                  </a:lnTo>
                  <a:lnTo>
                    <a:pt x="809" y="6"/>
                  </a:lnTo>
                  <a:lnTo>
                    <a:pt x="805" y="9"/>
                  </a:lnTo>
                  <a:lnTo>
                    <a:pt x="800" y="14"/>
                  </a:lnTo>
                  <a:lnTo>
                    <a:pt x="798" y="20"/>
                  </a:lnTo>
                  <a:lnTo>
                    <a:pt x="796" y="25"/>
                  </a:lnTo>
                  <a:lnTo>
                    <a:pt x="795" y="31"/>
                  </a:lnTo>
                  <a:lnTo>
                    <a:pt x="795" y="159"/>
                  </a:lnTo>
                  <a:lnTo>
                    <a:pt x="795" y="159"/>
                  </a:lnTo>
                  <a:lnTo>
                    <a:pt x="796" y="166"/>
                  </a:lnTo>
                  <a:lnTo>
                    <a:pt x="798" y="171"/>
                  </a:lnTo>
                  <a:lnTo>
                    <a:pt x="800" y="176"/>
                  </a:lnTo>
                  <a:lnTo>
                    <a:pt x="805" y="182"/>
                  </a:lnTo>
                  <a:lnTo>
                    <a:pt x="809" y="185"/>
                  </a:lnTo>
                  <a:lnTo>
                    <a:pt x="814" y="188"/>
                  </a:lnTo>
                  <a:lnTo>
                    <a:pt x="821" y="190"/>
                  </a:lnTo>
                  <a:lnTo>
                    <a:pt x="827" y="190"/>
                  </a:lnTo>
                  <a:lnTo>
                    <a:pt x="827" y="190"/>
                  </a:lnTo>
                  <a:close/>
                  <a:moveTo>
                    <a:pt x="683" y="795"/>
                  </a:moveTo>
                  <a:lnTo>
                    <a:pt x="683" y="795"/>
                  </a:lnTo>
                  <a:lnTo>
                    <a:pt x="674" y="794"/>
                  </a:lnTo>
                  <a:lnTo>
                    <a:pt x="665" y="791"/>
                  </a:lnTo>
                  <a:lnTo>
                    <a:pt x="658" y="787"/>
                  </a:lnTo>
                  <a:lnTo>
                    <a:pt x="650" y="781"/>
                  </a:lnTo>
                  <a:lnTo>
                    <a:pt x="645" y="774"/>
                  </a:lnTo>
                  <a:lnTo>
                    <a:pt x="639" y="766"/>
                  </a:lnTo>
                  <a:lnTo>
                    <a:pt x="637" y="757"/>
                  </a:lnTo>
                  <a:lnTo>
                    <a:pt x="636" y="747"/>
                  </a:lnTo>
                  <a:lnTo>
                    <a:pt x="636" y="747"/>
                  </a:lnTo>
                  <a:lnTo>
                    <a:pt x="635" y="741"/>
                  </a:lnTo>
                  <a:lnTo>
                    <a:pt x="634" y="735"/>
                  </a:lnTo>
                  <a:lnTo>
                    <a:pt x="631" y="730"/>
                  </a:lnTo>
                  <a:lnTo>
                    <a:pt x="627" y="724"/>
                  </a:lnTo>
                  <a:lnTo>
                    <a:pt x="622" y="721"/>
                  </a:lnTo>
                  <a:lnTo>
                    <a:pt x="617" y="718"/>
                  </a:lnTo>
                  <a:lnTo>
                    <a:pt x="611" y="716"/>
                  </a:lnTo>
                  <a:lnTo>
                    <a:pt x="604" y="716"/>
                  </a:lnTo>
                  <a:lnTo>
                    <a:pt x="604" y="716"/>
                  </a:lnTo>
                  <a:lnTo>
                    <a:pt x="598" y="716"/>
                  </a:lnTo>
                  <a:lnTo>
                    <a:pt x="592" y="718"/>
                  </a:lnTo>
                  <a:lnTo>
                    <a:pt x="587" y="721"/>
                  </a:lnTo>
                  <a:lnTo>
                    <a:pt x="582" y="724"/>
                  </a:lnTo>
                  <a:lnTo>
                    <a:pt x="578" y="730"/>
                  </a:lnTo>
                  <a:lnTo>
                    <a:pt x="575" y="735"/>
                  </a:lnTo>
                  <a:lnTo>
                    <a:pt x="573" y="741"/>
                  </a:lnTo>
                  <a:lnTo>
                    <a:pt x="573" y="747"/>
                  </a:lnTo>
                  <a:lnTo>
                    <a:pt x="573" y="747"/>
                  </a:lnTo>
                  <a:lnTo>
                    <a:pt x="573" y="759"/>
                  </a:lnTo>
                  <a:lnTo>
                    <a:pt x="575" y="770"/>
                  </a:lnTo>
                  <a:lnTo>
                    <a:pt x="577" y="780"/>
                  </a:lnTo>
                  <a:lnTo>
                    <a:pt x="582" y="791"/>
                  </a:lnTo>
                  <a:lnTo>
                    <a:pt x="586" y="801"/>
                  </a:lnTo>
                  <a:lnTo>
                    <a:pt x="591" y="809"/>
                  </a:lnTo>
                  <a:lnTo>
                    <a:pt x="598" y="818"/>
                  </a:lnTo>
                  <a:lnTo>
                    <a:pt x="605" y="826"/>
                  </a:lnTo>
                  <a:lnTo>
                    <a:pt x="613" y="833"/>
                  </a:lnTo>
                  <a:lnTo>
                    <a:pt x="621" y="839"/>
                  </a:lnTo>
                  <a:lnTo>
                    <a:pt x="631" y="845"/>
                  </a:lnTo>
                  <a:lnTo>
                    <a:pt x="641" y="850"/>
                  </a:lnTo>
                  <a:lnTo>
                    <a:pt x="651" y="853"/>
                  </a:lnTo>
                  <a:lnTo>
                    <a:pt x="662" y="856"/>
                  </a:lnTo>
                  <a:lnTo>
                    <a:pt x="673" y="858"/>
                  </a:lnTo>
                  <a:lnTo>
                    <a:pt x="683" y="859"/>
                  </a:lnTo>
                  <a:lnTo>
                    <a:pt x="683" y="859"/>
                  </a:lnTo>
                  <a:lnTo>
                    <a:pt x="695" y="858"/>
                  </a:lnTo>
                  <a:lnTo>
                    <a:pt x="706" y="856"/>
                  </a:lnTo>
                  <a:lnTo>
                    <a:pt x="717" y="853"/>
                  </a:lnTo>
                  <a:lnTo>
                    <a:pt x="727" y="850"/>
                  </a:lnTo>
                  <a:lnTo>
                    <a:pt x="737" y="845"/>
                  </a:lnTo>
                  <a:lnTo>
                    <a:pt x="746" y="839"/>
                  </a:lnTo>
                  <a:lnTo>
                    <a:pt x="754" y="833"/>
                  </a:lnTo>
                  <a:lnTo>
                    <a:pt x="763" y="826"/>
                  </a:lnTo>
                  <a:lnTo>
                    <a:pt x="769" y="818"/>
                  </a:lnTo>
                  <a:lnTo>
                    <a:pt x="776" y="809"/>
                  </a:lnTo>
                  <a:lnTo>
                    <a:pt x="782" y="801"/>
                  </a:lnTo>
                  <a:lnTo>
                    <a:pt x="786" y="791"/>
                  </a:lnTo>
                  <a:lnTo>
                    <a:pt x="791" y="780"/>
                  </a:lnTo>
                  <a:lnTo>
                    <a:pt x="793" y="770"/>
                  </a:lnTo>
                  <a:lnTo>
                    <a:pt x="795" y="759"/>
                  </a:lnTo>
                  <a:lnTo>
                    <a:pt x="795" y="747"/>
                  </a:lnTo>
                  <a:lnTo>
                    <a:pt x="795" y="747"/>
                  </a:lnTo>
                  <a:lnTo>
                    <a:pt x="795" y="735"/>
                  </a:lnTo>
                  <a:lnTo>
                    <a:pt x="793" y="724"/>
                  </a:lnTo>
                  <a:lnTo>
                    <a:pt x="790" y="714"/>
                  </a:lnTo>
                  <a:lnTo>
                    <a:pt x="786" y="703"/>
                  </a:lnTo>
                  <a:lnTo>
                    <a:pt x="781" y="693"/>
                  </a:lnTo>
                  <a:lnTo>
                    <a:pt x="776" y="685"/>
                  </a:lnTo>
                  <a:lnTo>
                    <a:pt x="769" y="676"/>
                  </a:lnTo>
                  <a:lnTo>
                    <a:pt x="762" y="668"/>
                  </a:lnTo>
                  <a:lnTo>
                    <a:pt x="762" y="668"/>
                  </a:lnTo>
                  <a:lnTo>
                    <a:pt x="769" y="660"/>
                  </a:lnTo>
                  <a:lnTo>
                    <a:pt x="776" y="652"/>
                  </a:lnTo>
                  <a:lnTo>
                    <a:pt x="781" y="642"/>
                  </a:lnTo>
                  <a:lnTo>
                    <a:pt x="786" y="632"/>
                  </a:lnTo>
                  <a:lnTo>
                    <a:pt x="790" y="621"/>
                  </a:lnTo>
                  <a:lnTo>
                    <a:pt x="793" y="611"/>
                  </a:lnTo>
                  <a:lnTo>
                    <a:pt x="795" y="600"/>
                  </a:lnTo>
                  <a:lnTo>
                    <a:pt x="795" y="588"/>
                  </a:lnTo>
                  <a:lnTo>
                    <a:pt x="795" y="588"/>
                  </a:lnTo>
                  <a:lnTo>
                    <a:pt x="795" y="576"/>
                  </a:lnTo>
                  <a:lnTo>
                    <a:pt x="793" y="566"/>
                  </a:lnTo>
                  <a:lnTo>
                    <a:pt x="791" y="555"/>
                  </a:lnTo>
                  <a:lnTo>
                    <a:pt x="786" y="545"/>
                  </a:lnTo>
                  <a:lnTo>
                    <a:pt x="782" y="536"/>
                  </a:lnTo>
                  <a:lnTo>
                    <a:pt x="776" y="526"/>
                  </a:lnTo>
                  <a:lnTo>
                    <a:pt x="769" y="517"/>
                  </a:lnTo>
                  <a:lnTo>
                    <a:pt x="763" y="510"/>
                  </a:lnTo>
                  <a:lnTo>
                    <a:pt x="754" y="502"/>
                  </a:lnTo>
                  <a:lnTo>
                    <a:pt x="746" y="496"/>
                  </a:lnTo>
                  <a:lnTo>
                    <a:pt x="737" y="491"/>
                  </a:lnTo>
                  <a:lnTo>
                    <a:pt x="727" y="485"/>
                  </a:lnTo>
                  <a:lnTo>
                    <a:pt x="717" y="482"/>
                  </a:lnTo>
                  <a:lnTo>
                    <a:pt x="706" y="479"/>
                  </a:lnTo>
                  <a:lnTo>
                    <a:pt x="695" y="478"/>
                  </a:lnTo>
                  <a:lnTo>
                    <a:pt x="683" y="477"/>
                  </a:lnTo>
                  <a:lnTo>
                    <a:pt x="683" y="477"/>
                  </a:lnTo>
                  <a:lnTo>
                    <a:pt x="673" y="478"/>
                  </a:lnTo>
                  <a:lnTo>
                    <a:pt x="662" y="479"/>
                  </a:lnTo>
                  <a:lnTo>
                    <a:pt x="651" y="482"/>
                  </a:lnTo>
                  <a:lnTo>
                    <a:pt x="641" y="485"/>
                  </a:lnTo>
                  <a:lnTo>
                    <a:pt x="631" y="491"/>
                  </a:lnTo>
                  <a:lnTo>
                    <a:pt x="621" y="496"/>
                  </a:lnTo>
                  <a:lnTo>
                    <a:pt x="613" y="502"/>
                  </a:lnTo>
                  <a:lnTo>
                    <a:pt x="605" y="510"/>
                  </a:lnTo>
                  <a:lnTo>
                    <a:pt x="598" y="517"/>
                  </a:lnTo>
                  <a:lnTo>
                    <a:pt x="591" y="526"/>
                  </a:lnTo>
                  <a:lnTo>
                    <a:pt x="586" y="536"/>
                  </a:lnTo>
                  <a:lnTo>
                    <a:pt x="582" y="545"/>
                  </a:lnTo>
                  <a:lnTo>
                    <a:pt x="577" y="555"/>
                  </a:lnTo>
                  <a:lnTo>
                    <a:pt x="575" y="566"/>
                  </a:lnTo>
                  <a:lnTo>
                    <a:pt x="573" y="576"/>
                  </a:lnTo>
                  <a:lnTo>
                    <a:pt x="573" y="588"/>
                  </a:lnTo>
                  <a:lnTo>
                    <a:pt x="573" y="588"/>
                  </a:lnTo>
                  <a:lnTo>
                    <a:pt x="573" y="595"/>
                  </a:lnTo>
                  <a:lnTo>
                    <a:pt x="575" y="601"/>
                  </a:lnTo>
                  <a:lnTo>
                    <a:pt x="578" y="606"/>
                  </a:lnTo>
                  <a:lnTo>
                    <a:pt x="582" y="611"/>
                  </a:lnTo>
                  <a:lnTo>
                    <a:pt x="587" y="615"/>
                  </a:lnTo>
                  <a:lnTo>
                    <a:pt x="592" y="617"/>
                  </a:lnTo>
                  <a:lnTo>
                    <a:pt x="598" y="619"/>
                  </a:lnTo>
                  <a:lnTo>
                    <a:pt x="604" y="620"/>
                  </a:lnTo>
                  <a:lnTo>
                    <a:pt x="604" y="620"/>
                  </a:lnTo>
                  <a:lnTo>
                    <a:pt x="611" y="619"/>
                  </a:lnTo>
                  <a:lnTo>
                    <a:pt x="617" y="617"/>
                  </a:lnTo>
                  <a:lnTo>
                    <a:pt x="622" y="615"/>
                  </a:lnTo>
                  <a:lnTo>
                    <a:pt x="627" y="611"/>
                  </a:lnTo>
                  <a:lnTo>
                    <a:pt x="631" y="606"/>
                  </a:lnTo>
                  <a:lnTo>
                    <a:pt x="634" y="601"/>
                  </a:lnTo>
                  <a:lnTo>
                    <a:pt x="635" y="595"/>
                  </a:lnTo>
                  <a:lnTo>
                    <a:pt x="636" y="588"/>
                  </a:lnTo>
                  <a:lnTo>
                    <a:pt x="636" y="588"/>
                  </a:lnTo>
                  <a:lnTo>
                    <a:pt x="637" y="579"/>
                  </a:lnTo>
                  <a:lnTo>
                    <a:pt x="639" y="570"/>
                  </a:lnTo>
                  <a:lnTo>
                    <a:pt x="645" y="561"/>
                  </a:lnTo>
                  <a:lnTo>
                    <a:pt x="650" y="555"/>
                  </a:lnTo>
                  <a:lnTo>
                    <a:pt x="658" y="549"/>
                  </a:lnTo>
                  <a:lnTo>
                    <a:pt x="665" y="544"/>
                  </a:lnTo>
                  <a:lnTo>
                    <a:pt x="674" y="541"/>
                  </a:lnTo>
                  <a:lnTo>
                    <a:pt x="683" y="541"/>
                  </a:lnTo>
                  <a:lnTo>
                    <a:pt x="683" y="541"/>
                  </a:lnTo>
                  <a:lnTo>
                    <a:pt x="693" y="541"/>
                  </a:lnTo>
                  <a:lnTo>
                    <a:pt x="703" y="544"/>
                  </a:lnTo>
                  <a:lnTo>
                    <a:pt x="710" y="549"/>
                  </a:lnTo>
                  <a:lnTo>
                    <a:pt x="718" y="555"/>
                  </a:lnTo>
                  <a:lnTo>
                    <a:pt x="723" y="561"/>
                  </a:lnTo>
                  <a:lnTo>
                    <a:pt x="727" y="570"/>
                  </a:lnTo>
                  <a:lnTo>
                    <a:pt x="731" y="579"/>
                  </a:lnTo>
                  <a:lnTo>
                    <a:pt x="732" y="588"/>
                  </a:lnTo>
                  <a:lnTo>
                    <a:pt x="732" y="588"/>
                  </a:lnTo>
                  <a:lnTo>
                    <a:pt x="731" y="598"/>
                  </a:lnTo>
                  <a:lnTo>
                    <a:pt x="727" y="606"/>
                  </a:lnTo>
                  <a:lnTo>
                    <a:pt x="723" y="615"/>
                  </a:lnTo>
                  <a:lnTo>
                    <a:pt x="718" y="621"/>
                  </a:lnTo>
                  <a:lnTo>
                    <a:pt x="710" y="628"/>
                  </a:lnTo>
                  <a:lnTo>
                    <a:pt x="703" y="632"/>
                  </a:lnTo>
                  <a:lnTo>
                    <a:pt x="693" y="635"/>
                  </a:lnTo>
                  <a:lnTo>
                    <a:pt x="683" y="635"/>
                  </a:lnTo>
                  <a:lnTo>
                    <a:pt x="683" y="635"/>
                  </a:lnTo>
                  <a:lnTo>
                    <a:pt x="677" y="637"/>
                  </a:lnTo>
                  <a:lnTo>
                    <a:pt x="672" y="639"/>
                  </a:lnTo>
                  <a:lnTo>
                    <a:pt x="666" y="642"/>
                  </a:lnTo>
                  <a:lnTo>
                    <a:pt x="661" y="645"/>
                  </a:lnTo>
                  <a:lnTo>
                    <a:pt x="658" y="650"/>
                  </a:lnTo>
                  <a:lnTo>
                    <a:pt x="655" y="656"/>
                  </a:lnTo>
                  <a:lnTo>
                    <a:pt x="652" y="661"/>
                  </a:lnTo>
                  <a:lnTo>
                    <a:pt x="652" y="668"/>
                  </a:lnTo>
                  <a:lnTo>
                    <a:pt x="652" y="668"/>
                  </a:lnTo>
                  <a:lnTo>
                    <a:pt x="652" y="674"/>
                  </a:lnTo>
                  <a:lnTo>
                    <a:pt x="655" y="681"/>
                  </a:lnTo>
                  <a:lnTo>
                    <a:pt x="658" y="686"/>
                  </a:lnTo>
                  <a:lnTo>
                    <a:pt x="661" y="690"/>
                  </a:lnTo>
                  <a:lnTo>
                    <a:pt x="666" y="694"/>
                  </a:lnTo>
                  <a:lnTo>
                    <a:pt x="672" y="697"/>
                  </a:lnTo>
                  <a:lnTo>
                    <a:pt x="677" y="699"/>
                  </a:lnTo>
                  <a:lnTo>
                    <a:pt x="683" y="700"/>
                  </a:lnTo>
                  <a:lnTo>
                    <a:pt x="683" y="700"/>
                  </a:lnTo>
                  <a:lnTo>
                    <a:pt x="693" y="701"/>
                  </a:lnTo>
                  <a:lnTo>
                    <a:pt x="703" y="703"/>
                  </a:lnTo>
                  <a:lnTo>
                    <a:pt x="710" y="707"/>
                  </a:lnTo>
                  <a:lnTo>
                    <a:pt x="718" y="714"/>
                  </a:lnTo>
                  <a:lnTo>
                    <a:pt x="723" y="720"/>
                  </a:lnTo>
                  <a:lnTo>
                    <a:pt x="727" y="729"/>
                  </a:lnTo>
                  <a:lnTo>
                    <a:pt x="731" y="737"/>
                  </a:lnTo>
                  <a:lnTo>
                    <a:pt x="732" y="747"/>
                  </a:lnTo>
                  <a:lnTo>
                    <a:pt x="732" y="747"/>
                  </a:lnTo>
                  <a:lnTo>
                    <a:pt x="731" y="757"/>
                  </a:lnTo>
                  <a:lnTo>
                    <a:pt x="727" y="766"/>
                  </a:lnTo>
                  <a:lnTo>
                    <a:pt x="723" y="774"/>
                  </a:lnTo>
                  <a:lnTo>
                    <a:pt x="718" y="781"/>
                  </a:lnTo>
                  <a:lnTo>
                    <a:pt x="710" y="787"/>
                  </a:lnTo>
                  <a:lnTo>
                    <a:pt x="703" y="791"/>
                  </a:lnTo>
                  <a:lnTo>
                    <a:pt x="693" y="794"/>
                  </a:lnTo>
                  <a:lnTo>
                    <a:pt x="683" y="795"/>
                  </a:lnTo>
                  <a:lnTo>
                    <a:pt x="683" y="795"/>
                  </a:lnTo>
                  <a:close/>
                  <a:moveTo>
                    <a:pt x="223" y="826"/>
                  </a:moveTo>
                  <a:lnTo>
                    <a:pt x="223" y="826"/>
                  </a:lnTo>
                  <a:lnTo>
                    <a:pt x="223" y="833"/>
                  </a:lnTo>
                  <a:lnTo>
                    <a:pt x="225" y="839"/>
                  </a:lnTo>
                  <a:lnTo>
                    <a:pt x="229" y="845"/>
                  </a:lnTo>
                  <a:lnTo>
                    <a:pt x="232" y="849"/>
                  </a:lnTo>
                  <a:lnTo>
                    <a:pt x="237" y="853"/>
                  </a:lnTo>
                  <a:lnTo>
                    <a:pt x="242" y="856"/>
                  </a:lnTo>
                  <a:lnTo>
                    <a:pt x="248" y="858"/>
                  </a:lnTo>
                  <a:lnTo>
                    <a:pt x="254" y="859"/>
                  </a:lnTo>
                  <a:lnTo>
                    <a:pt x="413" y="859"/>
                  </a:lnTo>
                  <a:lnTo>
                    <a:pt x="413" y="859"/>
                  </a:lnTo>
                  <a:lnTo>
                    <a:pt x="420" y="858"/>
                  </a:lnTo>
                  <a:lnTo>
                    <a:pt x="426" y="856"/>
                  </a:lnTo>
                  <a:lnTo>
                    <a:pt x="431" y="853"/>
                  </a:lnTo>
                  <a:lnTo>
                    <a:pt x="436" y="849"/>
                  </a:lnTo>
                  <a:lnTo>
                    <a:pt x="440" y="845"/>
                  </a:lnTo>
                  <a:lnTo>
                    <a:pt x="443" y="839"/>
                  </a:lnTo>
                  <a:lnTo>
                    <a:pt x="445" y="833"/>
                  </a:lnTo>
                  <a:lnTo>
                    <a:pt x="445" y="826"/>
                  </a:lnTo>
                  <a:lnTo>
                    <a:pt x="445" y="826"/>
                  </a:lnTo>
                  <a:lnTo>
                    <a:pt x="445" y="820"/>
                  </a:lnTo>
                  <a:lnTo>
                    <a:pt x="443" y="815"/>
                  </a:lnTo>
                  <a:lnTo>
                    <a:pt x="440" y="809"/>
                  </a:lnTo>
                  <a:lnTo>
                    <a:pt x="436" y="804"/>
                  </a:lnTo>
                  <a:lnTo>
                    <a:pt x="431" y="801"/>
                  </a:lnTo>
                  <a:lnTo>
                    <a:pt x="426" y="797"/>
                  </a:lnTo>
                  <a:lnTo>
                    <a:pt x="420" y="795"/>
                  </a:lnTo>
                  <a:lnTo>
                    <a:pt x="413" y="795"/>
                  </a:lnTo>
                  <a:lnTo>
                    <a:pt x="304" y="795"/>
                  </a:lnTo>
                  <a:lnTo>
                    <a:pt x="304" y="795"/>
                  </a:lnTo>
                  <a:lnTo>
                    <a:pt x="314" y="781"/>
                  </a:lnTo>
                  <a:lnTo>
                    <a:pt x="326" y="768"/>
                  </a:lnTo>
                  <a:lnTo>
                    <a:pt x="351" y="743"/>
                  </a:lnTo>
                  <a:lnTo>
                    <a:pt x="351" y="743"/>
                  </a:lnTo>
                  <a:lnTo>
                    <a:pt x="385" y="705"/>
                  </a:lnTo>
                  <a:lnTo>
                    <a:pt x="401" y="687"/>
                  </a:lnTo>
                  <a:lnTo>
                    <a:pt x="415" y="668"/>
                  </a:lnTo>
                  <a:lnTo>
                    <a:pt x="428" y="648"/>
                  </a:lnTo>
                  <a:lnTo>
                    <a:pt x="432" y="639"/>
                  </a:lnTo>
                  <a:lnTo>
                    <a:pt x="437" y="629"/>
                  </a:lnTo>
                  <a:lnTo>
                    <a:pt x="441" y="618"/>
                  </a:lnTo>
                  <a:lnTo>
                    <a:pt x="443" y="609"/>
                  </a:lnTo>
                  <a:lnTo>
                    <a:pt x="445" y="599"/>
                  </a:lnTo>
                  <a:lnTo>
                    <a:pt x="445" y="588"/>
                  </a:lnTo>
                  <a:lnTo>
                    <a:pt x="445" y="588"/>
                  </a:lnTo>
                  <a:lnTo>
                    <a:pt x="445" y="576"/>
                  </a:lnTo>
                  <a:lnTo>
                    <a:pt x="443" y="566"/>
                  </a:lnTo>
                  <a:lnTo>
                    <a:pt x="440" y="555"/>
                  </a:lnTo>
                  <a:lnTo>
                    <a:pt x="437" y="545"/>
                  </a:lnTo>
                  <a:lnTo>
                    <a:pt x="432" y="536"/>
                  </a:lnTo>
                  <a:lnTo>
                    <a:pt x="426" y="526"/>
                  </a:lnTo>
                  <a:lnTo>
                    <a:pt x="420" y="517"/>
                  </a:lnTo>
                  <a:lnTo>
                    <a:pt x="413" y="510"/>
                  </a:lnTo>
                  <a:lnTo>
                    <a:pt x="405" y="502"/>
                  </a:lnTo>
                  <a:lnTo>
                    <a:pt x="396" y="496"/>
                  </a:lnTo>
                  <a:lnTo>
                    <a:pt x="387" y="491"/>
                  </a:lnTo>
                  <a:lnTo>
                    <a:pt x="378" y="485"/>
                  </a:lnTo>
                  <a:lnTo>
                    <a:pt x="367" y="482"/>
                  </a:lnTo>
                  <a:lnTo>
                    <a:pt x="356" y="479"/>
                  </a:lnTo>
                  <a:lnTo>
                    <a:pt x="345" y="478"/>
                  </a:lnTo>
                  <a:lnTo>
                    <a:pt x="334" y="477"/>
                  </a:lnTo>
                  <a:lnTo>
                    <a:pt x="334" y="477"/>
                  </a:lnTo>
                  <a:lnTo>
                    <a:pt x="323" y="478"/>
                  </a:lnTo>
                  <a:lnTo>
                    <a:pt x="311" y="479"/>
                  </a:lnTo>
                  <a:lnTo>
                    <a:pt x="301" y="482"/>
                  </a:lnTo>
                  <a:lnTo>
                    <a:pt x="291" y="485"/>
                  </a:lnTo>
                  <a:lnTo>
                    <a:pt x="281" y="491"/>
                  </a:lnTo>
                  <a:lnTo>
                    <a:pt x="271" y="496"/>
                  </a:lnTo>
                  <a:lnTo>
                    <a:pt x="263" y="502"/>
                  </a:lnTo>
                  <a:lnTo>
                    <a:pt x="255" y="510"/>
                  </a:lnTo>
                  <a:lnTo>
                    <a:pt x="248" y="517"/>
                  </a:lnTo>
                  <a:lnTo>
                    <a:pt x="241" y="526"/>
                  </a:lnTo>
                  <a:lnTo>
                    <a:pt x="236" y="536"/>
                  </a:lnTo>
                  <a:lnTo>
                    <a:pt x="232" y="545"/>
                  </a:lnTo>
                  <a:lnTo>
                    <a:pt x="227" y="555"/>
                  </a:lnTo>
                  <a:lnTo>
                    <a:pt x="225" y="566"/>
                  </a:lnTo>
                  <a:lnTo>
                    <a:pt x="223" y="576"/>
                  </a:lnTo>
                  <a:lnTo>
                    <a:pt x="223" y="588"/>
                  </a:lnTo>
                  <a:lnTo>
                    <a:pt x="223" y="588"/>
                  </a:lnTo>
                  <a:lnTo>
                    <a:pt x="223" y="595"/>
                  </a:lnTo>
                  <a:lnTo>
                    <a:pt x="225" y="601"/>
                  </a:lnTo>
                  <a:lnTo>
                    <a:pt x="229" y="606"/>
                  </a:lnTo>
                  <a:lnTo>
                    <a:pt x="232" y="611"/>
                  </a:lnTo>
                  <a:lnTo>
                    <a:pt x="237" y="615"/>
                  </a:lnTo>
                  <a:lnTo>
                    <a:pt x="242" y="617"/>
                  </a:lnTo>
                  <a:lnTo>
                    <a:pt x="248" y="619"/>
                  </a:lnTo>
                  <a:lnTo>
                    <a:pt x="254" y="620"/>
                  </a:lnTo>
                  <a:lnTo>
                    <a:pt x="254" y="620"/>
                  </a:lnTo>
                  <a:lnTo>
                    <a:pt x="261" y="619"/>
                  </a:lnTo>
                  <a:lnTo>
                    <a:pt x="267" y="617"/>
                  </a:lnTo>
                  <a:lnTo>
                    <a:pt x="273" y="615"/>
                  </a:lnTo>
                  <a:lnTo>
                    <a:pt x="277" y="611"/>
                  </a:lnTo>
                  <a:lnTo>
                    <a:pt x="281" y="606"/>
                  </a:lnTo>
                  <a:lnTo>
                    <a:pt x="284" y="601"/>
                  </a:lnTo>
                  <a:lnTo>
                    <a:pt x="285" y="595"/>
                  </a:lnTo>
                  <a:lnTo>
                    <a:pt x="286" y="588"/>
                  </a:lnTo>
                  <a:lnTo>
                    <a:pt x="286" y="588"/>
                  </a:lnTo>
                  <a:lnTo>
                    <a:pt x="288" y="579"/>
                  </a:lnTo>
                  <a:lnTo>
                    <a:pt x="290" y="570"/>
                  </a:lnTo>
                  <a:lnTo>
                    <a:pt x="294" y="561"/>
                  </a:lnTo>
                  <a:lnTo>
                    <a:pt x="300" y="555"/>
                  </a:lnTo>
                  <a:lnTo>
                    <a:pt x="308" y="549"/>
                  </a:lnTo>
                  <a:lnTo>
                    <a:pt x="315" y="544"/>
                  </a:lnTo>
                  <a:lnTo>
                    <a:pt x="324" y="541"/>
                  </a:lnTo>
                  <a:lnTo>
                    <a:pt x="334" y="541"/>
                  </a:lnTo>
                  <a:lnTo>
                    <a:pt x="334" y="541"/>
                  </a:lnTo>
                  <a:lnTo>
                    <a:pt x="343" y="541"/>
                  </a:lnTo>
                  <a:lnTo>
                    <a:pt x="353" y="544"/>
                  </a:lnTo>
                  <a:lnTo>
                    <a:pt x="361" y="549"/>
                  </a:lnTo>
                  <a:lnTo>
                    <a:pt x="368" y="555"/>
                  </a:lnTo>
                  <a:lnTo>
                    <a:pt x="373" y="561"/>
                  </a:lnTo>
                  <a:lnTo>
                    <a:pt x="378" y="570"/>
                  </a:lnTo>
                  <a:lnTo>
                    <a:pt x="381" y="579"/>
                  </a:lnTo>
                  <a:lnTo>
                    <a:pt x="382" y="588"/>
                  </a:lnTo>
                  <a:lnTo>
                    <a:pt x="382" y="588"/>
                  </a:lnTo>
                  <a:lnTo>
                    <a:pt x="381" y="594"/>
                  </a:lnTo>
                  <a:lnTo>
                    <a:pt x="380" y="600"/>
                  </a:lnTo>
                  <a:lnTo>
                    <a:pt x="374" y="613"/>
                  </a:lnTo>
                  <a:lnTo>
                    <a:pt x="366" y="627"/>
                  </a:lnTo>
                  <a:lnTo>
                    <a:pt x="356" y="641"/>
                  </a:lnTo>
                  <a:lnTo>
                    <a:pt x="344" y="656"/>
                  </a:lnTo>
                  <a:lnTo>
                    <a:pt x="332" y="670"/>
                  </a:lnTo>
                  <a:lnTo>
                    <a:pt x="305" y="699"/>
                  </a:lnTo>
                  <a:lnTo>
                    <a:pt x="305" y="699"/>
                  </a:lnTo>
                  <a:lnTo>
                    <a:pt x="274" y="732"/>
                  </a:lnTo>
                  <a:lnTo>
                    <a:pt x="260" y="748"/>
                  </a:lnTo>
                  <a:lnTo>
                    <a:pt x="247" y="764"/>
                  </a:lnTo>
                  <a:lnTo>
                    <a:pt x="237" y="779"/>
                  </a:lnTo>
                  <a:lnTo>
                    <a:pt x="230" y="795"/>
                  </a:lnTo>
                  <a:lnTo>
                    <a:pt x="226" y="803"/>
                  </a:lnTo>
                  <a:lnTo>
                    <a:pt x="224" y="810"/>
                  </a:lnTo>
                  <a:lnTo>
                    <a:pt x="223" y="819"/>
                  </a:lnTo>
                  <a:lnTo>
                    <a:pt x="223" y="826"/>
                  </a:lnTo>
                  <a:lnTo>
                    <a:pt x="223" y="826"/>
                  </a:lnTo>
                  <a:close/>
                </a:path>
              </a:pathLst>
            </a:custGeom>
            <a:solidFill>
              <a:schemeClr val="bg1"/>
            </a:solidFill>
            <a:ln>
              <a:noFill/>
            </a:ln>
          </p:spPr>
          <p:txBody>
            <a:bodyPr anchor="t" anchorCtr="0" bIns="60931" compatLnSpc="1" lIns="121861" numCol="1" rIns="121861" tIns="60931" vert="horz" wrap="square">
              <a:prstTxWarp prst="textNoShape">
                <a:avLst/>
              </a:prstTxWarp>
            </a:bodyPr>
            <a:lstStyle/>
            <a:p>
              <a:endParaRPr altLang="en-US" lang="zh-CN" sz="2399">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4" name="组合 39"/>
          <p:cNvGrpSpPr/>
          <p:nvPr/>
        </p:nvGrpSpPr>
        <p:grpSpPr>
          <a:xfrm>
            <a:off x="7475406" y="3334273"/>
            <a:ext cx="869447" cy="869564"/>
            <a:chOff x="7475830" y="3334254"/>
            <a:chExt cx="869714" cy="869714"/>
          </a:xfrm>
        </p:grpSpPr>
        <p:sp>
          <p:nvSpPr>
            <p:cNvPr id="13" name="椭圆 12"/>
            <p:cNvSpPr/>
            <p:nvPr/>
          </p:nvSpPr>
          <p:spPr>
            <a:xfrm>
              <a:off x="7475830" y="3334254"/>
              <a:ext cx="869714" cy="8697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3" name="Freeform 64"/>
            <p:cNvSpPr>
              <a:spLocks noEditPoints="1"/>
            </p:cNvSpPr>
            <p:nvPr/>
          </p:nvSpPr>
          <p:spPr bwMode="auto">
            <a:xfrm>
              <a:off x="7835280" y="3611703"/>
              <a:ext cx="150813" cy="322263"/>
            </a:xfrm>
            <a:custGeom>
              <a:gdLst>
                <a:gd fmla="*/ 402 w 476" name="T0"/>
                <a:gd fmla="*/ 524 h 1017" name="T1"/>
                <a:gd fmla="*/ 274 w 476" name="T2"/>
                <a:gd fmla="*/ 411 h 1017" name="T3"/>
                <a:gd fmla="*/ 204 w 476" name="T4"/>
                <a:gd fmla="*/ 330 h 1017" name="T5"/>
                <a:gd fmla="*/ 212 w 476" name="T6"/>
                <a:gd fmla="*/ 297 h 1017" name="T7"/>
                <a:gd fmla="*/ 267 w 476" name="T8"/>
                <a:gd fmla="*/ 300 h 1017" name="T9"/>
                <a:gd fmla="*/ 278 w 476" name="T10"/>
                <a:gd fmla="*/ 346 h 1017" name="T11"/>
                <a:gd fmla="*/ 328 w 476" name="T12"/>
                <a:gd fmla="*/ 403 h 1017" name="T13"/>
                <a:gd fmla="*/ 411 w 476" name="T14"/>
                <a:gd fmla="*/ 407 h 1017" name="T15"/>
                <a:gd fmla="*/ 467 w 476" name="T16"/>
                <a:gd fmla="*/ 356 h 1017" name="T17"/>
                <a:gd fmla="*/ 456 w 476" name="T18"/>
                <a:gd fmla="*/ 228 h 1017" name="T19"/>
                <a:gd fmla="*/ 369 w 476" name="T20"/>
                <a:gd fmla="*/ 133 h 1017" name="T21"/>
                <a:gd fmla="*/ 269 w 476" name="T22"/>
                <a:gd fmla="*/ 97 h 1017" name="T23"/>
                <a:gd fmla="*/ 245 w 476" name="T24"/>
                <a:gd fmla="*/ 0 h 1017" name="T25"/>
                <a:gd fmla="*/ 207 w 476" name="T26"/>
                <a:gd fmla="*/ 24 h 1017" name="T27"/>
                <a:gd fmla="*/ 131 w 476" name="T28"/>
                <a:gd fmla="*/ 119 h 1017" name="T29"/>
                <a:gd fmla="*/ 31 w 476" name="T30"/>
                <a:gd fmla="*/ 207 h 1017" name="T31"/>
                <a:gd fmla="*/ 0 w 476" name="T32"/>
                <a:gd fmla="*/ 318 h 1017" name="T33"/>
                <a:gd fmla="*/ 47 w 476" name="T34"/>
                <a:gd fmla="*/ 457 h 1017" name="T35"/>
                <a:gd fmla="*/ 174 w 476" name="T36"/>
                <a:gd fmla="*/ 582 h 1017" name="T37"/>
                <a:gd fmla="*/ 271 w 476" name="T38"/>
                <a:gd fmla="*/ 685 h 1017" name="T39"/>
                <a:gd fmla="*/ 260 w 476" name="T40"/>
                <a:gd fmla="*/ 723 h 1017" name="T41"/>
                <a:gd fmla="*/ 224 w 476" name="T42"/>
                <a:gd fmla="*/ 726 h 1017" name="T43"/>
                <a:gd fmla="*/ 201 w 476" name="T44"/>
                <a:gd fmla="*/ 679 h 1017" name="T45"/>
                <a:gd fmla="*/ 157 w 476" name="T46"/>
                <a:gd fmla="*/ 617 h 1017" name="T47"/>
                <a:gd fmla="*/ 74 w 476" name="T48"/>
                <a:gd fmla="*/ 606 h 1017" name="T49"/>
                <a:gd fmla="*/ 14 w 476" name="T50"/>
                <a:gd fmla="*/ 652 h 1017" name="T51"/>
                <a:gd fmla="*/ 12 w 476" name="T52"/>
                <a:gd fmla="*/ 765 h 1017" name="T53"/>
                <a:gd fmla="*/ 92 w 476" name="T54"/>
                <a:gd fmla="*/ 874 h 1017" name="T55"/>
                <a:gd fmla="*/ 193 w 476" name="T56"/>
                <a:gd fmla="*/ 917 h 1017" name="T57"/>
                <a:gd fmla="*/ 225 w 476" name="T58"/>
                <a:gd fmla="*/ 1015 h 1017" name="T59"/>
                <a:gd fmla="*/ 267 w 476" name="T60"/>
                <a:gd fmla="*/ 997 h 1017" name="T61"/>
                <a:gd fmla="*/ 332 w 476" name="T62"/>
                <a:gd fmla="*/ 904 h 1017" name="T63"/>
                <a:gd fmla="*/ 433 w 476" name="T64"/>
                <a:gd fmla="*/ 825 h 1017" name="T65"/>
                <a:gd fmla="*/ 476 w 476" name="T66"/>
                <a:gd fmla="*/ 698 h 1017" name="T67"/>
                <a:gd fmla="*/ 367 w 476" name="T68"/>
                <a:gd fmla="*/ 804 h 1017" name="T69"/>
                <a:gd fmla="*/ 285 w 476" name="T70"/>
                <a:gd fmla="*/ 851 h 1017" name="T71"/>
                <a:gd fmla="*/ 159 w 476" name="T72"/>
                <a:gd fmla="*/ 840 h 1017" name="T73"/>
                <a:gd fmla="*/ 84 w 476" name="T74"/>
                <a:gd fmla="*/ 770 h 1017" name="T75"/>
                <a:gd fmla="*/ 68 w 476" name="T76"/>
                <a:gd fmla="*/ 686 h 1017" name="T77"/>
                <a:gd fmla="*/ 109 w 476" name="T78"/>
                <a:gd fmla="*/ 666 h 1017" name="T79"/>
                <a:gd fmla="*/ 140 w 476" name="T80"/>
                <a:gd fmla="*/ 698 h 1017" name="T81"/>
                <a:gd fmla="*/ 201 w 476" name="T82"/>
                <a:gd fmla="*/ 785 h 1017" name="T83"/>
                <a:gd fmla="*/ 295 w 476" name="T84"/>
                <a:gd fmla="*/ 776 h 1017" name="T85"/>
                <a:gd fmla="*/ 338 w 476" name="T86"/>
                <a:gd fmla="*/ 707 h 1017" name="T87"/>
                <a:gd fmla="*/ 320 w 476" name="T88"/>
                <a:gd fmla="*/ 639 h 1017" name="T89"/>
                <a:gd fmla="*/ 172 w 476" name="T90"/>
                <a:gd fmla="*/ 497 h 1017" name="T91"/>
                <a:gd fmla="*/ 77 w 476" name="T92"/>
                <a:gd fmla="*/ 382 h 1017" name="T93"/>
                <a:gd fmla="*/ 71 w 476" name="T94"/>
                <a:gd fmla="*/ 271 h 1017" name="T95"/>
                <a:gd fmla="*/ 117 w 476" name="T96"/>
                <a:gd fmla="*/ 202 h 1017" name="T97"/>
                <a:gd fmla="*/ 219 w 476" name="T98"/>
                <a:gd fmla="*/ 159 h 1017" name="T99"/>
                <a:gd fmla="*/ 324 w 476" name="T100"/>
                <a:gd fmla="*/ 180 h 1017" name="T101"/>
                <a:gd fmla="*/ 393 w 476" name="T102"/>
                <a:gd fmla="*/ 245 h 1017" name="T103"/>
                <a:gd fmla="*/ 409 w 476" name="T104"/>
                <a:gd fmla="*/ 330 h 1017" name="T105"/>
                <a:gd fmla="*/ 359 w 476" name="T106"/>
                <a:gd fmla="*/ 348 h 1017" name="T107"/>
                <a:gd fmla="*/ 336 w 476" name="T108"/>
                <a:gd fmla="*/ 304 h 1017" name="T109"/>
                <a:gd fmla="*/ 275 w 476" name="T110"/>
                <a:gd fmla="*/ 230 h 1017" name="T111"/>
                <a:gd fmla="*/ 182 w 476" name="T112"/>
                <a:gd fmla="*/ 240 h 1017" name="T113"/>
                <a:gd fmla="*/ 138 w 476" name="T114"/>
                <a:gd fmla="*/ 318 h 1017" name="T115"/>
                <a:gd fmla="*/ 163 w 476" name="T116"/>
                <a:gd fmla="*/ 388 h 1017" name="T117"/>
                <a:gd fmla="*/ 264 w 476" name="T118"/>
                <a:gd fmla="*/ 485 h 1017" name="T119"/>
                <a:gd fmla="*/ 376 w 476" name="T120"/>
                <a:gd fmla="*/ 593 h 1017" name="T121"/>
                <a:gd fmla="*/ 412 w 476" name="T122"/>
                <a:gd fmla="*/ 683 h 1017" name="T123"/>
                <a:gd fmla="*/ 390 w 476" name="T124"/>
                <a:gd fmla="*/ 776 h 1017"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017" w="476">
                  <a:moveTo>
                    <a:pt x="458" y="612"/>
                  </a:moveTo>
                  <a:lnTo>
                    <a:pt x="458" y="612"/>
                  </a:lnTo>
                  <a:lnTo>
                    <a:pt x="453" y="598"/>
                  </a:lnTo>
                  <a:lnTo>
                    <a:pt x="446" y="584"/>
                  </a:lnTo>
                  <a:lnTo>
                    <a:pt x="437" y="569"/>
                  </a:lnTo>
                  <a:lnTo>
                    <a:pt x="427" y="554"/>
                  </a:lnTo>
                  <a:lnTo>
                    <a:pt x="427" y="554"/>
                  </a:lnTo>
                  <a:lnTo>
                    <a:pt x="402" y="524"/>
                  </a:lnTo>
                  <a:lnTo>
                    <a:pt x="402" y="524"/>
                  </a:lnTo>
                  <a:lnTo>
                    <a:pt x="387" y="507"/>
                  </a:lnTo>
                  <a:lnTo>
                    <a:pt x="370" y="491"/>
                  </a:lnTo>
                  <a:lnTo>
                    <a:pt x="370" y="491"/>
                  </a:lnTo>
                  <a:lnTo>
                    <a:pt x="352" y="474"/>
                  </a:lnTo>
                  <a:lnTo>
                    <a:pt x="334" y="459"/>
                  </a:lnTo>
                  <a:lnTo>
                    <a:pt x="334" y="459"/>
                  </a:lnTo>
                  <a:lnTo>
                    <a:pt x="303" y="434"/>
                  </a:lnTo>
                  <a:lnTo>
                    <a:pt x="303" y="434"/>
                  </a:lnTo>
                  <a:lnTo>
                    <a:pt x="274" y="411"/>
                  </a:lnTo>
                  <a:lnTo>
                    <a:pt x="251" y="390"/>
                  </a:lnTo>
                  <a:lnTo>
                    <a:pt x="251" y="390"/>
                  </a:lnTo>
                  <a:lnTo>
                    <a:pt x="235" y="374"/>
                  </a:lnTo>
                  <a:lnTo>
                    <a:pt x="221" y="359"/>
                  </a:lnTo>
                  <a:lnTo>
                    <a:pt x="221" y="359"/>
                  </a:lnTo>
                  <a:lnTo>
                    <a:pt x="211" y="345"/>
                  </a:lnTo>
                  <a:lnTo>
                    <a:pt x="208" y="338"/>
                  </a:lnTo>
                  <a:lnTo>
                    <a:pt x="204" y="330"/>
                  </a:lnTo>
                  <a:lnTo>
                    <a:pt x="204" y="330"/>
                  </a:lnTo>
                  <a:lnTo>
                    <a:pt x="203" y="325"/>
                  </a:lnTo>
                  <a:lnTo>
                    <a:pt x="202" y="318"/>
                  </a:lnTo>
                  <a:lnTo>
                    <a:pt x="202" y="318"/>
                  </a:lnTo>
                  <a:lnTo>
                    <a:pt x="202" y="313"/>
                  </a:lnTo>
                  <a:lnTo>
                    <a:pt x="204" y="308"/>
                  </a:lnTo>
                  <a:lnTo>
                    <a:pt x="204" y="308"/>
                  </a:lnTo>
                  <a:lnTo>
                    <a:pt x="206" y="303"/>
                  </a:lnTo>
                  <a:lnTo>
                    <a:pt x="209" y="300"/>
                  </a:lnTo>
                  <a:lnTo>
                    <a:pt x="212" y="297"/>
                  </a:lnTo>
                  <a:lnTo>
                    <a:pt x="217" y="294"/>
                  </a:lnTo>
                  <a:lnTo>
                    <a:pt x="217" y="294"/>
                  </a:lnTo>
                  <a:lnTo>
                    <a:pt x="225" y="289"/>
                  </a:lnTo>
                  <a:lnTo>
                    <a:pt x="235" y="287"/>
                  </a:lnTo>
                  <a:lnTo>
                    <a:pt x="244" y="287"/>
                  </a:lnTo>
                  <a:lnTo>
                    <a:pt x="251" y="289"/>
                  </a:lnTo>
                  <a:lnTo>
                    <a:pt x="251" y="289"/>
                  </a:lnTo>
                  <a:lnTo>
                    <a:pt x="261" y="295"/>
                  </a:lnTo>
                  <a:lnTo>
                    <a:pt x="267" y="300"/>
                  </a:lnTo>
                  <a:lnTo>
                    <a:pt x="267" y="300"/>
                  </a:lnTo>
                  <a:lnTo>
                    <a:pt x="270" y="304"/>
                  </a:lnTo>
                  <a:lnTo>
                    <a:pt x="271" y="309"/>
                  </a:lnTo>
                  <a:lnTo>
                    <a:pt x="273" y="314"/>
                  </a:lnTo>
                  <a:lnTo>
                    <a:pt x="274" y="318"/>
                  </a:lnTo>
                  <a:lnTo>
                    <a:pt x="274" y="318"/>
                  </a:lnTo>
                  <a:lnTo>
                    <a:pt x="274" y="328"/>
                  </a:lnTo>
                  <a:lnTo>
                    <a:pt x="276" y="338"/>
                  </a:lnTo>
                  <a:lnTo>
                    <a:pt x="278" y="346"/>
                  </a:lnTo>
                  <a:lnTo>
                    <a:pt x="281" y="356"/>
                  </a:lnTo>
                  <a:lnTo>
                    <a:pt x="285" y="363"/>
                  </a:lnTo>
                  <a:lnTo>
                    <a:pt x="291" y="372"/>
                  </a:lnTo>
                  <a:lnTo>
                    <a:pt x="297" y="379"/>
                  </a:lnTo>
                  <a:lnTo>
                    <a:pt x="304" y="387"/>
                  </a:lnTo>
                  <a:lnTo>
                    <a:pt x="304" y="387"/>
                  </a:lnTo>
                  <a:lnTo>
                    <a:pt x="311" y="393"/>
                  </a:lnTo>
                  <a:lnTo>
                    <a:pt x="320" y="399"/>
                  </a:lnTo>
                  <a:lnTo>
                    <a:pt x="328" y="403"/>
                  </a:lnTo>
                  <a:lnTo>
                    <a:pt x="337" y="407"/>
                  </a:lnTo>
                  <a:lnTo>
                    <a:pt x="346" y="409"/>
                  </a:lnTo>
                  <a:lnTo>
                    <a:pt x="355" y="412"/>
                  </a:lnTo>
                  <a:lnTo>
                    <a:pt x="365" y="414"/>
                  </a:lnTo>
                  <a:lnTo>
                    <a:pt x="373" y="414"/>
                  </a:lnTo>
                  <a:lnTo>
                    <a:pt x="383" y="414"/>
                  </a:lnTo>
                  <a:lnTo>
                    <a:pt x="393" y="412"/>
                  </a:lnTo>
                  <a:lnTo>
                    <a:pt x="402" y="409"/>
                  </a:lnTo>
                  <a:lnTo>
                    <a:pt x="411" y="407"/>
                  </a:lnTo>
                  <a:lnTo>
                    <a:pt x="420" y="403"/>
                  </a:lnTo>
                  <a:lnTo>
                    <a:pt x="428" y="399"/>
                  </a:lnTo>
                  <a:lnTo>
                    <a:pt x="437" y="393"/>
                  </a:lnTo>
                  <a:lnTo>
                    <a:pt x="444" y="387"/>
                  </a:lnTo>
                  <a:lnTo>
                    <a:pt x="444" y="387"/>
                  </a:lnTo>
                  <a:lnTo>
                    <a:pt x="451" y="379"/>
                  </a:lnTo>
                  <a:lnTo>
                    <a:pt x="457" y="372"/>
                  </a:lnTo>
                  <a:lnTo>
                    <a:pt x="462" y="363"/>
                  </a:lnTo>
                  <a:lnTo>
                    <a:pt x="467" y="356"/>
                  </a:lnTo>
                  <a:lnTo>
                    <a:pt x="470" y="346"/>
                  </a:lnTo>
                  <a:lnTo>
                    <a:pt x="472" y="338"/>
                  </a:lnTo>
                  <a:lnTo>
                    <a:pt x="474" y="328"/>
                  </a:lnTo>
                  <a:lnTo>
                    <a:pt x="474" y="318"/>
                  </a:lnTo>
                  <a:lnTo>
                    <a:pt x="474" y="318"/>
                  </a:lnTo>
                  <a:lnTo>
                    <a:pt x="473" y="295"/>
                  </a:lnTo>
                  <a:lnTo>
                    <a:pt x="470" y="272"/>
                  </a:lnTo>
                  <a:lnTo>
                    <a:pt x="464" y="251"/>
                  </a:lnTo>
                  <a:lnTo>
                    <a:pt x="456" y="228"/>
                  </a:lnTo>
                  <a:lnTo>
                    <a:pt x="456" y="228"/>
                  </a:lnTo>
                  <a:lnTo>
                    <a:pt x="447" y="214"/>
                  </a:lnTo>
                  <a:lnTo>
                    <a:pt x="439" y="200"/>
                  </a:lnTo>
                  <a:lnTo>
                    <a:pt x="429" y="186"/>
                  </a:lnTo>
                  <a:lnTo>
                    <a:pt x="420" y="174"/>
                  </a:lnTo>
                  <a:lnTo>
                    <a:pt x="408" y="163"/>
                  </a:lnTo>
                  <a:lnTo>
                    <a:pt x="396" y="152"/>
                  </a:lnTo>
                  <a:lnTo>
                    <a:pt x="383" y="141"/>
                  </a:lnTo>
                  <a:lnTo>
                    <a:pt x="369" y="133"/>
                  </a:lnTo>
                  <a:lnTo>
                    <a:pt x="369" y="133"/>
                  </a:lnTo>
                  <a:lnTo>
                    <a:pt x="358" y="125"/>
                  </a:lnTo>
                  <a:lnTo>
                    <a:pt x="347" y="120"/>
                  </a:lnTo>
                  <a:lnTo>
                    <a:pt x="334" y="113"/>
                  </a:lnTo>
                  <a:lnTo>
                    <a:pt x="322" y="109"/>
                  </a:lnTo>
                  <a:lnTo>
                    <a:pt x="309" y="105"/>
                  </a:lnTo>
                  <a:lnTo>
                    <a:pt x="296" y="102"/>
                  </a:lnTo>
                  <a:lnTo>
                    <a:pt x="283" y="99"/>
                  </a:lnTo>
                  <a:lnTo>
                    <a:pt x="269" y="97"/>
                  </a:lnTo>
                  <a:lnTo>
                    <a:pt x="269" y="31"/>
                  </a:lnTo>
                  <a:lnTo>
                    <a:pt x="269" y="31"/>
                  </a:lnTo>
                  <a:lnTo>
                    <a:pt x="269" y="24"/>
                  </a:lnTo>
                  <a:lnTo>
                    <a:pt x="267" y="19"/>
                  </a:lnTo>
                  <a:lnTo>
                    <a:pt x="264" y="14"/>
                  </a:lnTo>
                  <a:lnTo>
                    <a:pt x="261" y="8"/>
                  </a:lnTo>
                  <a:lnTo>
                    <a:pt x="255" y="5"/>
                  </a:lnTo>
                  <a:lnTo>
                    <a:pt x="250" y="2"/>
                  </a:lnTo>
                  <a:lnTo>
                    <a:pt x="245" y="0"/>
                  </a:lnTo>
                  <a:lnTo>
                    <a:pt x="238" y="0"/>
                  </a:lnTo>
                  <a:lnTo>
                    <a:pt x="238" y="0"/>
                  </a:lnTo>
                  <a:lnTo>
                    <a:pt x="232" y="0"/>
                  </a:lnTo>
                  <a:lnTo>
                    <a:pt x="225" y="2"/>
                  </a:lnTo>
                  <a:lnTo>
                    <a:pt x="220" y="5"/>
                  </a:lnTo>
                  <a:lnTo>
                    <a:pt x="216" y="8"/>
                  </a:lnTo>
                  <a:lnTo>
                    <a:pt x="211" y="14"/>
                  </a:lnTo>
                  <a:lnTo>
                    <a:pt x="209" y="19"/>
                  </a:lnTo>
                  <a:lnTo>
                    <a:pt x="207" y="24"/>
                  </a:lnTo>
                  <a:lnTo>
                    <a:pt x="206" y="31"/>
                  </a:lnTo>
                  <a:lnTo>
                    <a:pt x="206" y="97"/>
                  </a:lnTo>
                  <a:lnTo>
                    <a:pt x="206" y="97"/>
                  </a:lnTo>
                  <a:lnTo>
                    <a:pt x="191" y="99"/>
                  </a:lnTo>
                  <a:lnTo>
                    <a:pt x="175" y="103"/>
                  </a:lnTo>
                  <a:lnTo>
                    <a:pt x="161" y="107"/>
                  </a:lnTo>
                  <a:lnTo>
                    <a:pt x="146" y="112"/>
                  </a:lnTo>
                  <a:lnTo>
                    <a:pt x="146" y="112"/>
                  </a:lnTo>
                  <a:lnTo>
                    <a:pt x="131" y="119"/>
                  </a:lnTo>
                  <a:lnTo>
                    <a:pt x="117" y="126"/>
                  </a:lnTo>
                  <a:lnTo>
                    <a:pt x="103" y="134"/>
                  </a:lnTo>
                  <a:lnTo>
                    <a:pt x="89" y="143"/>
                  </a:lnTo>
                  <a:lnTo>
                    <a:pt x="76" y="154"/>
                  </a:lnTo>
                  <a:lnTo>
                    <a:pt x="63" y="166"/>
                  </a:lnTo>
                  <a:lnTo>
                    <a:pt x="52" y="179"/>
                  </a:lnTo>
                  <a:lnTo>
                    <a:pt x="40" y="193"/>
                  </a:lnTo>
                  <a:lnTo>
                    <a:pt x="40" y="193"/>
                  </a:lnTo>
                  <a:lnTo>
                    <a:pt x="31" y="207"/>
                  </a:lnTo>
                  <a:lnTo>
                    <a:pt x="24" y="221"/>
                  </a:lnTo>
                  <a:lnTo>
                    <a:pt x="16" y="236"/>
                  </a:lnTo>
                  <a:lnTo>
                    <a:pt x="11" y="251"/>
                  </a:lnTo>
                  <a:lnTo>
                    <a:pt x="11" y="251"/>
                  </a:lnTo>
                  <a:lnTo>
                    <a:pt x="5" y="267"/>
                  </a:lnTo>
                  <a:lnTo>
                    <a:pt x="2" y="284"/>
                  </a:lnTo>
                  <a:lnTo>
                    <a:pt x="0" y="301"/>
                  </a:lnTo>
                  <a:lnTo>
                    <a:pt x="0" y="318"/>
                  </a:lnTo>
                  <a:lnTo>
                    <a:pt x="0" y="318"/>
                  </a:lnTo>
                  <a:lnTo>
                    <a:pt x="1" y="340"/>
                  </a:lnTo>
                  <a:lnTo>
                    <a:pt x="4" y="362"/>
                  </a:lnTo>
                  <a:lnTo>
                    <a:pt x="10" y="384"/>
                  </a:lnTo>
                  <a:lnTo>
                    <a:pt x="18" y="406"/>
                  </a:lnTo>
                  <a:lnTo>
                    <a:pt x="18" y="406"/>
                  </a:lnTo>
                  <a:lnTo>
                    <a:pt x="25" y="419"/>
                  </a:lnTo>
                  <a:lnTo>
                    <a:pt x="31" y="432"/>
                  </a:lnTo>
                  <a:lnTo>
                    <a:pt x="39" y="445"/>
                  </a:lnTo>
                  <a:lnTo>
                    <a:pt x="47" y="457"/>
                  </a:lnTo>
                  <a:lnTo>
                    <a:pt x="56" y="470"/>
                  </a:lnTo>
                  <a:lnTo>
                    <a:pt x="65" y="481"/>
                  </a:lnTo>
                  <a:lnTo>
                    <a:pt x="76" y="493"/>
                  </a:lnTo>
                  <a:lnTo>
                    <a:pt x="87" y="505"/>
                  </a:lnTo>
                  <a:lnTo>
                    <a:pt x="87" y="505"/>
                  </a:lnTo>
                  <a:lnTo>
                    <a:pt x="108" y="526"/>
                  </a:lnTo>
                  <a:lnTo>
                    <a:pt x="131" y="547"/>
                  </a:lnTo>
                  <a:lnTo>
                    <a:pt x="174" y="582"/>
                  </a:lnTo>
                  <a:lnTo>
                    <a:pt x="174" y="582"/>
                  </a:lnTo>
                  <a:lnTo>
                    <a:pt x="203" y="606"/>
                  </a:lnTo>
                  <a:lnTo>
                    <a:pt x="225" y="625"/>
                  </a:lnTo>
                  <a:lnTo>
                    <a:pt x="225" y="625"/>
                  </a:lnTo>
                  <a:lnTo>
                    <a:pt x="241" y="642"/>
                  </a:lnTo>
                  <a:lnTo>
                    <a:pt x="255" y="657"/>
                  </a:lnTo>
                  <a:lnTo>
                    <a:pt x="255" y="657"/>
                  </a:lnTo>
                  <a:lnTo>
                    <a:pt x="265" y="670"/>
                  </a:lnTo>
                  <a:lnTo>
                    <a:pt x="271" y="685"/>
                  </a:lnTo>
                  <a:lnTo>
                    <a:pt x="271" y="685"/>
                  </a:lnTo>
                  <a:lnTo>
                    <a:pt x="274" y="691"/>
                  </a:lnTo>
                  <a:lnTo>
                    <a:pt x="275" y="697"/>
                  </a:lnTo>
                  <a:lnTo>
                    <a:pt x="275" y="697"/>
                  </a:lnTo>
                  <a:lnTo>
                    <a:pt x="274" y="703"/>
                  </a:lnTo>
                  <a:lnTo>
                    <a:pt x="273" y="708"/>
                  </a:lnTo>
                  <a:lnTo>
                    <a:pt x="273" y="708"/>
                  </a:lnTo>
                  <a:lnTo>
                    <a:pt x="270" y="712"/>
                  </a:lnTo>
                  <a:lnTo>
                    <a:pt x="267" y="716"/>
                  </a:lnTo>
                  <a:lnTo>
                    <a:pt x="260" y="723"/>
                  </a:lnTo>
                  <a:lnTo>
                    <a:pt x="260" y="723"/>
                  </a:lnTo>
                  <a:lnTo>
                    <a:pt x="255" y="725"/>
                  </a:lnTo>
                  <a:lnTo>
                    <a:pt x="250" y="727"/>
                  </a:lnTo>
                  <a:lnTo>
                    <a:pt x="245" y="728"/>
                  </a:lnTo>
                  <a:lnTo>
                    <a:pt x="239" y="728"/>
                  </a:lnTo>
                  <a:lnTo>
                    <a:pt x="239" y="728"/>
                  </a:lnTo>
                  <a:lnTo>
                    <a:pt x="231" y="728"/>
                  </a:lnTo>
                  <a:lnTo>
                    <a:pt x="224" y="726"/>
                  </a:lnTo>
                  <a:lnTo>
                    <a:pt x="224" y="726"/>
                  </a:lnTo>
                  <a:lnTo>
                    <a:pt x="216" y="721"/>
                  </a:lnTo>
                  <a:lnTo>
                    <a:pt x="209" y="715"/>
                  </a:lnTo>
                  <a:lnTo>
                    <a:pt x="209" y="715"/>
                  </a:lnTo>
                  <a:lnTo>
                    <a:pt x="206" y="710"/>
                  </a:lnTo>
                  <a:lnTo>
                    <a:pt x="204" y="706"/>
                  </a:lnTo>
                  <a:lnTo>
                    <a:pt x="203" y="698"/>
                  </a:lnTo>
                  <a:lnTo>
                    <a:pt x="203" y="698"/>
                  </a:lnTo>
                  <a:lnTo>
                    <a:pt x="202" y="688"/>
                  </a:lnTo>
                  <a:lnTo>
                    <a:pt x="201" y="679"/>
                  </a:lnTo>
                  <a:lnTo>
                    <a:pt x="199" y="669"/>
                  </a:lnTo>
                  <a:lnTo>
                    <a:pt x="195" y="660"/>
                  </a:lnTo>
                  <a:lnTo>
                    <a:pt x="191" y="652"/>
                  </a:lnTo>
                  <a:lnTo>
                    <a:pt x="186" y="643"/>
                  </a:lnTo>
                  <a:lnTo>
                    <a:pt x="179" y="636"/>
                  </a:lnTo>
                  <a:lnTo>
                    <a:pt x="172" y="628"/>
                  </a:lnTo>
                  <a:lnTo>
                    <a:pt x="172" y="628"/>
                  </a:lnTo>
                  <a:lnTo>
                    <a:pt x="164" y="622"/>
                  </a:lnTo>
                  <a:lnTo>
                    <a:pt x="157" y="617"/>
                  </a:lnTo>
                  <a:lnTo>
                    <a:pt x="148" y="612"/>
                  </a:lnTo>
                  <a:lnTo>
                    <a:pt x="140" y="608"/>
                  </a:lnTo>
                  <a:lnTo>
                    <a:pt x="130" y="606"/>
                  </a:lnTo>
                  <a:lnTo>
                    <a:pt x="121" y="604"/>
                  </a:lnTo>
                  <a:lnTo>
                    <a:pt x="112" y="603"/>
                  </a:lnTo>
                  <a:lnTo>
                    <a:pt x="102" y="601"/>
                  </a:lnTo>
                  <a:lnTo>
                    <a:pt x="92" y="603"/>
                  </a:lnTo>
                  <a:lnTo>
                    <a:pt x="84" y="604"/>
                  </a:lnTo>
                  <a:lnTo>
                    <a:pt x="74" y="606"/>
                  </a:lnTo>
                  <a:lnTo>
                    <a:pt x="65" y="608"/>
                  </a:lnTo>
                  <a:lnTo>
                    <a:pt x="56" y="612"/>
                  </a:lnTo>
                  <a:lnTo>
                    <a:pt x="47" y="617"/>
                  </a:lnTo>
                  <a:lnTo>
                    <a:pt x="40" y="622"/>
                  </a:lnTo>
                  <a:lnTo>
                    <a:pt x="32" y="628"/>
                  </a:lnTo>
                  <a:lnTo>
                    <a:pt x="32" y="628"/>
                  </a:lnTo>
                  <a:lnTo>
                    <a:pt x="25" y="636"/>
                  </a:lnTo>
                  <a:lnTo>
                    <a:pt x="19" y="643"/>
                  </a:lnTo>
                  <a:lnTo>
                    <a:pt x="14" y="652"/>
                  </a:lnTo>
                  <a:lnTo>
                    <a:pt x="10" y="660"/>
                  </a:lnTo>
                  <a:lnTo>
                    <a:pt x="6" y="669"/>
                  </a:lnTo>
                  <a:lnTo>
                    <a:pt x="3" y="679"/>
                  </a:lnTo>
                  <a:lnTo>
                    <a:pt x="2" y="688"/>
                  </a:lnTo>
                  <a:lnTo>
                    <a:pt x="2" y="698"/>
                  </a:lnTo>
                  <a:lnTo>
                    <a:pt x="2" y="698"/>
                  </a:lnTo>
                  <a:lnTo>
                    <a:pt x="3" y="721"/>
                  </a:lnTo>
                  <a:lnTo>
                    <a:pt x="6" y="743"/>
                  </a:lnTo>
                  <a:lnTo>
                    <a:pt x="12" y="765"/>
                  </a:lnTo>
                  <a:lnTo>
                    <a:pt x="20" y="786"/>
                  </a:lnTo>
                  <a:lnTo>
                    <a:pt x="20" y="786"/>
                  </a:lnTo>
                  <a:lnTo>
                    <a:pt x="28" y="801"/>
                  </a:lnTo>
                  <a:lnTo>
                    <a:pt x="37" y="815"/>
                  </a:lnTo>
                  <a:lnTo>
                    <a:pt x="46" y="828"/>
                  </a:lnTo>
                  <a:lnTo>
                    <a:pt x="56" y="841"/>
                  </a:lnTo>
                  <a:lnTo>
                    <a:pt x="68" y="853"/>
                  </a:lnTo>
                  <a:lnTo>
                    <a:pt x="79" y="863"/>
                  </a:lnTo>
                  <a:lnTo>
                    <a:pt x="92" y="874"/>
                  </a:lnTo>
                  <a:lnTo>
                    <a:pt x="106" y="883"/>
                  </a:lnTo>
                  <a:lnTo>
                    <a:pt x="106" y="883"/>
                  </a:lnTo>
                  <a:lnTo>
                    <a:pt x="118" y="890"/>
                  </a:lnTo>
                  <a:lnTo>
                    <a:pt x="130" y="897"/>
                  </a:lnTo>
                  <a:lnTo>
                    <a:pt x="142" y="902"/>
                  </a:lnTo>
                  <a:lnTo>
                    <a:pt x="155" y="907"/>
                  </a:lnTo>
                  <a:lnTo>
                    <a:pt x="167" y="910"/>
                  </a:lnTo>
                  <a:lnTo>
                    <a:pt x="180" y="915"/>
                  </a:lnTo>
                  <a:lnTo>
                    <a:pt x="193" y="917"/>
                  </a:lnTo>
                  <a:lnTo>
                    <a:pt x="206" y="919"/>
                  </a:lnTo>
                  <a:lnTo>
                    <a:pt x="206" y="986"/>
                  </a:lnTo>
                  <a:lnTo>
                    <a:pt x="206" y="986"/>
                  </a:lnTo>
                  <a:lnTo>
                    <a:pt x="207" y="992"/>
                  </a:lnTo>
                  <a:lnTo>
                    <a:pt x="209" y="997"/>
                  </a:lnTo>
                  <a:lnTo>
                    <a:pt x="211" y="1003"/>
                  </a:lnTo>
                  <a:lnTo>
                    <a:pt x="216" y="1008"/>
                  </a:lnTo>
                  <a:lnTo>
                    <a:pt x="220" y="1011"/>
                  </a:lnTo>
                  <a:lnTo>
                    <a:pt x="225" y="1015"/>
                  </a:lnTo>
                  <a:lnTo>
                    <a:pt x="232" y="1017"/>
                  </a:lnTo>
                  <a:lnTo>
                    <a:pt x="238" y="1017"/>
                  </a:lnTo>
                  <a:lnTo>
                    <a:pt x="238" y="1017"/>
                  </a:lnTo>
                  <a:lnTo>
                    <a:pt x="245" y="1017"/>
                  </a:lnTo>
                  <a:lnTo>
                    <a:pt x="250" y="1015"/>
                  </a:lnTo>
                  <a:lnTo>
                    <a:pt x="255" y="1011"/>
                  </a:lnTo>
                  <a:lnTo>
                    <a:pt x="261" y="1008"/>
                  </a:lnTo>
                  <a:lnTo>
                    <a:pt x="264" y="1003"/>
                  </a:lnTo>
                  <a:lnTo>
                    <a:pt x="267" y="997"/>
                  </a:lnTo>
                  <a:lnTo>
                    <a:pt x="269" y="992"/>
                  </a:lnTo>
                  <a:lnTo>
                    <a:pt x="269" y="986"/>
                  </a:lnTo>
                  <a:lnTo>
                    <a:pt x="269" y="919"/>
                  </a:lnTo>
                  <a:lnTo>
                    <a:pt x="269" y="919"/>
                  </a:lnTo>
                  <a:lnTo>
                    <a:pt x="285" y="917"/>
                  </a:lnTo>
                  <a:lnTo>
                    <a:pt x="300" y="914"/>
                  </a:lnTo>
                  <a:lnTo>
                    <a:pt x="315" y="909"/>
                  </a:lnTo>
                  <a:lnTo>
                    <a:pt x="332" y="904"/>
                  </a:lnTo>
                  <a:lnTo>
                    <a:pt x="332" y="904"/>
                  </a:lnTo>
                  <a:lnTo>
                    <a:pt x="347" y="897"/>
                  </a:lnTo>
                  <a:lnTo>
                    <a:pt x="362" y="889"/>
                  </a:lnTo>
                  <a:lnTo>
                    <a:pt x="376" y="880"/>
                  </a:lnTo>
                  <a:lnTo>
                    <a:pt x="388" y="871"/>
                  </a:lnTo>
                  <a:lnTo>
                    <a:pt x="401" y="860"/>
                  </a:lnTo>
                  <a:lnTo>
                    <a:pt x="413" y="849"/>
                  </a:lnTo>
                  <a:lnTo>
                    <a:pt x="424" y="836"/>
                  </a:lnTo>
                  <a:lnTo>
                    <a:pt x="433" y="825"/>
                  </a:lnTo>
                  <a:lnTo>
                    <a:pt x="433" y="825"/>
                  </a:lnTo>
                  <a:lnTo>
                    <a:pt x="444" y="810"/>
                  </a:lnTo>
                  <a:lnTo>
                    <a:pt x="453" y="795"/>
                  </a:lnTo>
                  <a:lnTo>
                    <a:pt x="460" y="780"/>
                  </a:lnTo>
                  <a:lnTo>
                    <a:pt x="466" y="763"/>
                  </a:lnTo>
                  <a:lnTo>
                    <a:pt x="471" y="748"/>
                  </a:lnTo>
                  <a:lnTo>
                    <a:pt x="474" y="731"/>
                  </a:lnTo>
                  <a:lnTo>
                    <a:pt x="476" y="715"/>
                  </a:lnTo>
                  <a:lnTo>
                    <a:pt x="476" y="698"/>
                  </a:lnTo>
                  <a:lnTo>
                    <a:pt x="476" y="698"/>
                  </a:lnTo>
                  <a:lnTo>
                    <a:pt x="475" y="677"/>
                  </a:lnTo>
                  <a:lnTo>
                    <a:pt x="472" y="655"/>
                  </a:lnTo>
                  <a:lnTo>
                    <a:pt x="467" y="634"/>
                  </a:lnTo>
                  <a:lnTo>
                    <a:pt x="458" y="612"/>
                  </a:lnTo>
                  <a:lnTo>
                    <a:pt x="458" y="612"/>
                  </a:lnTo>
                  <a:close/>
                  <a:moveTo>
                    <a:pt x="383" y="786"/>
                  </a:moveTo>
                  <a:lnTo>
                    <a:pt x="383" y="786"/>
                  </a:lnTo>
                  <a:lnTo>
                    <a:pt x="376" y="796"/>
                  </a:lnTo>
                  <a:lnTo>
                    <a:pt x="367" y="804"/>
                  </a:lnTo>
                  <a:lnTo>
                    <a:pt x="358" y="813"/>
                  </a:lnTo>
                  <a:lnTo>
                    <a:pt x="350" y="820"/>
                  </a:lnTo>
                  <a:lnTo>
                    <a:pt x="340" y="827"/>
                  </a:lnTo>
                  <a:lnTo>
                    <a:pt x="329" y="834"/>
                  </a:lnTo>
                  <a:lnTo>
                    <a:pt x="319" y="840"/>
                  </a:lnTo>
                  <a:lnTo>
                    <a:pt x="308" y="845"/>
                  </a:lnTo>
                  <a:lnTo>
                    <a:pt x="308" y="845"/>
                  </a:lnTo>
                  <a:lnTo>
                    <a:pt x="296" y="848"/>
                  </a:lnTo>
                  <a:lnTo>
                    <a:pt x="285" y="851"/>
                  </a:lnTo>
                  <a:lnTo>
                    <a:pt x="275" y="855"/>
                  </a:lnTo>
                  <a:lnTo>
                    <a:pt x="263" y="856"/>
                  </a:lnTo>
                  <a:lnTo>
                    <a:pt x="252" y="858"/>
                  </a:lnTo>
                  <a:lnTo>
                    <a:pt x="241" y="858"/>
                  </a:lnTo>
                  <a:lnTo>
                    <a:pt x="231" y="858"/>
                  </a:lnTo>
                  <a:lnTo>
                    <a:pt x="220" y="857"/>
                  </a:lnTo>
                  <a:lnTo>
                    <a:pt x="200" y="854"/>
                  </a:lnTo>
                  <a:lnTo>
                    <a:pt x="179" y="848"/>
                  </a:lnTo>
                  <a:lnTo>
                    <a:pt x="159" y="840"/>
                  </a:lnTo>
                  <a:lnTo>
                    <a:pt x="141" y="829"/>
                  </a:lnTo>
                  <a:lnTo>
                    <a:pt x="141" y="829"/>
                  </a:lnTo>
                  <a:lnTo>
                    <a:pt x="130" y="823"/>
                  </a:lnTo>
                  <a:lnTo>
                    <a:pt x="121" y="815"/>
                  </a:lnTo>
                  <a:lnTo>
                    <a:pt x="112" y="807"/>
                  </a:lnTo>
                  <a:lnTo>
                    <a:pt x="104" y="799"/>
                  </a:lnTo>
                  <a:lnTo>
                    <a:pt x="97" y="789"/>
                  </a:lnTo>
                  <a:lnTo>
                    <a:pt x="89" y="781"/>
                  </a:lnTo>
                  <a:lnTo>
                    <a:pt x="84" y="770"/>
                  </a:lnTo>
                  <a:lnTo>
                    <a:pt x="78" y="760"/>
                  </a:lnTo>
                  <a:lnTo>
                    <a:pt x="78" y="760"/>
                  </a:lnTo>
                  <a:lnTo>
                    <a:pt x="73" y="745"/>
                  </a:lnTo>
                  <a:lnTo>
                    <a:pt x="69" y="730"/>
                  </a:lnTo>
                  <a:lnTo>
                    <a:pt x="67" y="714"/>
                  </a:lnTo>
                  <a:lnTo>
                    <a:pt x="65" y="698"/>
                  </a:lnTo>
                  <a:lnTo>
                    <a:pt x="65" y="698"/>
                  </a:lnTo>
                  <a:lnTo>
                    <a:pt x="65" y="692"/>
                  </a:lnTo>
                  <a:lnTo>
                    <a:pt x="68" y="686"/>
                  </a:lnTo>
                  <a:lnTo>
                    <a:pt x="71" y="680"/>
                  </a:lnTo>
                  <a:lnTo>
                    <a:pt x="75" y="676"/>
                  </a:lnTo>
                  <a:lnTo>
                    <a:pt x="75" y="676"/>
                  </a:lnTo>
                  <a:lnTo>
                    <a:pt x="82" y="670"/>
                  </a:lnTo>
                  <a:lnTo>
                    <a:pt x="88" y="667"/>
                  </a:lnTo>
                  <a:lnTo>
                    <a:pt x="94" y="666"/>
                  </a:lnTo>
                  <a:lnTo>
                    <a:pt x="102" y="665"/>
                  </a:lnTo>
                  <a:lnTo>
                    <a:pt x="102" y="665"/>
                  </a:lnTo>
                  <a:lnTo>
                    <a:pt x="109" y="666"/>
                  </a:lnTo>
                  <a:lnTo>
                    <a:pt x="117" y="667"/>
                  </a:lnTo>
                  <a:lnTo>
                    <a:pt x="123" y="670"/>
                  </a:lnTo>
                  <a:lnTo>
                    <a:pt x="129" y="676"/>
                  </a:lnTo>
                  <a:lnTo>
                    <a:pt x="129" y="676"/>
                  </a:lnTo>
                  <a:lnTo>
                    <a:pt x="133" y="680"/>
                  </a:lnTo>
                  <a:lnTo>
                    <a:pt x="136" y="685"/>
                  </a:lnTo>
                  <a:lnTo>
                    <a:pt x="138" y="692"/>
                  </a:lnTo>
                  <a:lnTo>
                    <a:pt x="140" y="698"/>
                  </a:lnTo>
                  <a:lnTo>
                    <a:pt x="140" y="698"/>
                  </a:lnTo>
                  <a:lnTo>
                    <a:pt x="141" y="712"/>
                  </a:lnTo>
                  <a:lnTo>
                    <a:pt x="144" y="725"/>
                  </a:lnTo>
                  <a:lnTo>
                    <a:pt x="149" y="739"/>
                  </a:lnTo>
                  <a:lnTo>
                    <a:pt x="158" y="753"/>
                  </a:lnTo>
                  <a:lnTo>
                    <a:pt x="158" y="753"/>
                  </a:lnTo>
                  <a:lnTo>
                    <a:pt x="166" y="763"/>
                  </a:lnTo>
                  <a:lnTo>
                    <a:pt x="177" y="772"/>
                  </a:lnTo>
                  <a:lnTo>
                    <a:pt x="188" y="780"/>
                  </a:lnTo>
                  <a:lnTo>
                    <a:pt x="201" y="785"/>
                  </a:lnTo>
                  <a:lnTo>
                    <a:pt x="201" y="785"/>
                  </a:lnTo>
                  <a:lnTo>
                    <a:pt x="212" y="789"/>
                  </a:lnTo>
                  <a:lnTo>
                    <a:pt x="224" y="791"/>
                  </a:lnTo>
                  <a:lnTo>
                    <a:pt x="237" y="792"/>
                  </a:lnTo>
                  <a:lnTo>
                    <a:pt x="249" y="791"/>
                  </a:lnTo>
                  <a:lnTo>
                    <a:pt x="261" y="789"/>
                  </a:lnTo>
                  <a:lnTo>
                    <a:pt x="273" y="786"/>
                  </a:lnTo>
                  <a:lnTo>
                    <a:pt x="284" y="782"/>
                  </a:lnTo>
                  <a:lnTo>
                    <a:pt x="295" y="776"/>
                  </a:lnTo>
                  <a:lnTo>
                    <a:pt x="295" y="776"/>
                  </a:lnTo>
                  <a:lnTo>
                    <a:pt x="306" y="768"/>
                  </a:lnTo>
                  <a:lnTo>
                    <a:pt x="315" y="758"/>
                  </a:lnTo>
                  <a:lnTo>
                    <a:pt x="324" y="746"/>
                  </a:lnTo>
                  <a:lnTo>
                    <a:pt x="330" y="735"/>
                  </a:lnTo>
                  <a:lnTo>
                    <a:pt x="330" y="735"/>
                  </a:lnTo>
                  <a:lnTo>
                    <a:pt x="334" y="726"/>
                  </a:lnTo>
                  <a:lnTo>
                    <a:pt x="336" y="716"/>
                  </a:lnTo>
                  <a:lnTo>
                    <a:pt x="338" y="707"/>
                  </a:lnTo>
                  <a:lnTo>
                    <a:pt x="338" y="697"/>
                  </a:lnTo>
                  <a:lnTo>
                    <a:pt x="338" y="697"/>
                  </a:lnTo>
                  <a:lnTo>
                    <a:pt x="337" y="686"/>
                  </a:lnTo>
                  <a:lnTo>
                    <a:pt x="336" y="677"/>
                  </a:lnTo>
                  <a:lnTo>
                    <a:pt x="334" y="667"/>
                  </a:lnTo>
                  <a:lnTo>
                    <a:pt x="329" y="659"/>
                  </a:lnTo>
                  <a:lnTo>
                    <a:pt x="329" y="659"/>
                  </a:lnTo>
                  <a:lnTo>
                    <a:pt x="325" y="649"/>
                  </a:lnTo>
                  <a:lnTo>
                    <a:pt x="320" y="639"/>
                  </a:lnTo>
                  <a:lnTo>
                    <a:pt x="313" y="628"/>
                  </a:lnTo>
                  <a:lnTo>
                    <a:pt x="305" y="618"/>
                  </a:lnTo>
                  <a:lnTo>
                    <a:pt x="305" y="618"/>
                  </a:lnTo>
                  <a:lnTo>
                    <a:pt x="289" y="599"/>
                  </a:lnTo>
                  <a:lnTo>
                    <a:pt x="268" y="579"/>
                  </a:lnTo>
                  <a:lnTo>
                    <a:pt x="268" y="579"/>
                  </a:lnTo>
                  <a:lnTo>
                    <a:pt x="245" y="557"/>
                  </a:lnTo>
                  <a:lnTo>
                    <a:pt x="214" y="533"/>
                  </a:lnTo>
                  <a:lnTo>
                    <a:pt x="172" y="497"/>
                  </a:lnTo>
                  <a:lnTo>
                    <a:pt x="172" y="497"/>
                  </a:lnTo>
                  <a:lnTo>
                    <a:pt x="152" y="480"/>
                  </a:lnTo>
                  <a:lnTo>
                    <a:pt x="133" y="461"/>
                  </a:lnTo>
                  <a:lnTo>
                    <a:pt x="133" y="461"/>
                  </a:lnTo>
                  <a:lnTo>
                    <a:pt x="115" y="442"/>
                  </a:lnTo>
                  <a:lnTo>
                    <a:pt x="100" y="421"/>
                  </a:lnTo>
                  <a:lnTo>
                    <a:pt x="87" y="402"/>
                  </a:lnTo>
                  <a:lnTo>
                    <a:pt x="77" y="382"/>
                  </a:lnTo>
                  <a:lnTo>
                    <a:pt x="77" y="382"/>
                  </a:lnTo>
                  <a:lnTo>
                    <a:pt x="71" y="365"/>
                  </a:lnTo>
                  <a:lnTo>
                    <a:pt x="67" y="349"/>
                  </a:lnTo>
                  <a:lnTo>
                    <a:pt x="64" y="333"/>
                  </a:lnTo>
                  <a:lnTo>
                    <a:pt x="63" y="318"/>
                  </a:lnTo>
                  <a:lnTo>
                    <a:pt x="63" y="318"/>
                  </a:lnTo>
                  <a:lnTo>
                    <a:pt x="63" y="306"/>
                  </a:lnTo>
                  <a:lnTo>
                    <a:pt x="65" y="295"/>
                  </a:lnTo>
                  <a:lnTo>
                    <a:pt x="68" y="283"/>
                  </a:lnTo>
                  <a:lnTo>
                    <a:pt x="71" y="271"/>
                  </a:lnTo>
                  <a:lnTo>
                    <a:pt x="71" y="271"/>
                  </a:lnTo>
                  <a:lnTo>
                    <a:pt x="75" y="260"/>
                  </a:lnTo>
                  <a:lnTo>
                    <a:pt x="80" y="250"/>
                  </a:lnTo>
                  <a:lnTo>
                    <a:pt x="86" y="239"/>
                  </a:lnTo>
                  <a:lnTo>
                    <a:pt x="91" y="230"/>
                  </a:lnTo>
                  <a:lnTo>
                    <a:pt x="91" y="230"/>
                  </a:lnTo>
                  <a:lnTo>
                    <a:pt x="100" y="221"/>
                  </a:lnTo>
                  <a:lnTo>
                    <a:pt x="108" y="211"/>
                  </a:lnTo>
                  <a:lnTo>
                    <a:pt x="117" y="202"/>
                  </a:lnTo>
                  <a:lnTo>
                    <a:pt x="127" y="195"/>
                  </a:lnTo>
                  <a:lnTo>
                    <a:pt x="137" y="187"/>
                  </a:lnTo>
                  <a:lnTo>
                    <a:pt x="148" y="181"/>
                  </a:lnTo>
                  <a:lnTo>
                    <a:pt x="159" y="176"/>
                  </a:lnTo>
                  <a:lnTo>
                    <a:pt x="171" y="171"/>
                  </a:lnTo>
                  <a:lnTo>
                    <a:pt x="171" y="171"/>
                  </a:lnTo>
                  <a:lnTo>
                    <a:pt x="186" y="166"/>
                  </a:lnTo>
                  <a:lnTo>
                    <a:pt x="202" y="162"/>
                  </a:lnTo>
                  <a:lnTo>
                    <a:pt x="219" y="159"/>
                  </a:lnTo>
                  <a:lnTo>
                    <a:pt x="237" y="158"/>
                  </a:lnTo>
                  <a:lnTo>
                    <a:pt x="237" y="158"/>
                  </a:lnTo>
                  <a:lnTo>
                    <a:pt x="250" y="158"/>
                  </a:lnTo>
                  <a:lnTo>
                    <a:pt x="264" y="161"/>
                  </a:lnTo>
                  <a:lnTo>
                    <a:pt x="277" y="163"/>
                  </a:lnTo>
                  <a:lnTo>
                    <a:pt x="289" y="165"/>
                  </a:lnTo>
                  <a:lnTo>
                    <a:pt x="302" y="169"/>
                  </a:lnTo>
                  <a:lnTo>
                    <a:pt x="313" y="173"/>
                  </a:lnTo>
                  <a:lnTo>
                    <a:pt x="324" y="180"/>
                  </a:lnTo>
                  <a:lnTo>
                    <a:pt x="336" y="186"/>
                  </a:lnTo>
                  <a:lnTo>
                    <a:pt x="336" y="186"/>
                  </a:lnTo>
                  <a:lnTo>
                    <a:pt x="346" y="193"/>
                  </a:lnTo>
                  <a:lnTo>
                    <a:pt x="355" y="200"/>
                  </a:lnTo>
                  <a:lnTo>
                    <a:pt x="364" y="208"/>
                  </a:lnTo>
                  <a:lnTo>
                    <a:pt x="371" y="216"/>
                  </a:lnTo>
                  <a:lnTo>
                    <a:pt x="379" y="226"/>
                  </a:lnTo>
                  <a:lnTo>
                    <a:pt x="386" y="235"/>
                  </a:lnTo>
                  <a:lnTo>
                    <a:pt x="393" y="245"/>
                  </a:lnTo>
                  <a:lnTo>
                    <a:pt x="398" y="255"/>
                  </a:lnTo>
                  <a:lnTo>
                    <a:pt x="398" y="255"/>
                  </a:lnTo>
                  <a:lnTo>
                    <a:pt x="403" y="270"/>
                  </a:lnTo>
                  <a:lnTo>
                    <a:pt x="408" y="286"/>
                  </a:lnTo>
                  <a:lnTo>
                    <a:pt x="410" y="301"/>
                  </a:lnTo>
                  <a:lnTo>
                    <a:pt x="411" y="318"/>
                  </a:lnTo>
                  <a:lnTo>
                    <a:pt x="411" y="318"/>
                  </a:lnTo>
                  <a:lnTo>
                    <a:pt x="410" y="325"/>
                  </a:lnTo>
                  <a:lnTo>
                    <a:pt x="409" y="330"/>
                  </a:lnTo>
                  <a:lnTo>
                    <a:pt x="406" y="335"/>
                  </a:lnTo>
                  <a:lnTo>
                    <a:pt x="400" y="340"/>
                  </a:lnTo>
                  <a:lnTo>
                    <a:pt x="400" y="340"/>
                  </a:lnTo>
                  <a:lnTo>
                    <a:pt x="395" y="345"/>
                  </a:lnTo>
                  <a:lnTo>
                    <a:pt x="387" y="348"/>
                  </a:lnTo>
                  <a:lnTo>
                    <a:pt x="381" y="350"/>
                  </a:lnTo>
                  <a:lnTo>
                    <a:pt x="373" y="350"/>
                  </a:lnTo>
                  <a:lnTo>
                    <a:pt x="367" y="350"/>
                  </a:lnTo>
                  <a:lnTo>
                    <a:pt x="359" y="348"/>
                  </a:lnTo>
                  <a:lnTo>
                    <a:pt x="353" y="345"/>
                  </a:lnTo>
                  <a:lnTo>
                    <a:pt x="348" y="340"/>
                  </a:lnTo>
                  <a:lnTo>
                    <a:pt x="348" y="340"/>
                  </a:lnTo>
                  <a:lnTo>
                    <a:pt x="342" y="335"/>
                  </a:lnTo>
                  <a:lnTo>
                    <a:pt x="339" y="330"/>
                  </a:lnTo>
                  <a:lnTo>
                    <a:pt x="338" y="325"/>
                  </a:lnTo>
                  <a:lnTo>
                    <a:pt x="337" y="318"/>
                  </a:lnTo>
                  <a:lnTo>
                    <a:pt x="337" y="318"/>
                  </a:lnTo>
                  <a:lnTo>
                    <a:pt x="336" y="304"/>
                  </a:lnTo>
                  <a:lnTo>
                    <a:pt x="333" y="290"/>
                  </a:lnTo>
                  <a:lnTo>
                    <a:pt x="326" y="276"/>
                  </a:lnTo>
                  <a:lnTo>
                    <a:pt x="319" y="262"/>
                  </a:lnTo>
                  <a:lnTo>
                    <a:pt x="319" y="262"/>
                  </a:lnTo>
                  <a:lnTo>
                    <a:pt x="309" y="252"/>
                  </a:lnTo>
                  <a:lnTo>
                    <a:pt x="299" y="243"/>
                  </a:lnTo>
                  <a:lnTo>
                    <a:pt x="288" y="237"/>
                  </a:lnTo>
                  <a:lnTo>
                    <a:pt x="275" y="230"/>
                  </a:lnTo>
                  <a:lnTo>
                    <a:pt x="275" y="230"/>
                  </a:lnTo>
                  <a:lnTo>
                    <a:pt x="264" y="227"/>
                  </a:lnTo>
                  <a:lnTo>
                    <a:pt x="252" y="225"/>
                  </a:lnTo>
                  <a:lnTo>
                    <a:pt x="240" y="224"/>
                  </a:lnTo>
                  <a:lnTo>
                    <a:pt x="229" y="224"/>
                  </a:lnTo>
                  <a:lnTo>
                    <a:pt x="217" y="226"/>
                  </a:lnTo>
                  <a:lnTo>
                    <a:pt x="205" y="229"/>
                  </a:lnTo>
                  <a:lnTo>
                    <a:pt x="193" y="233"/>
                  </a:lnTo>
                  <a:lnTo>
                    <a:pt x="182" y="240"/>
                  </a:lnTo>
                  <a:lnTo>
                    <a:pt x="182" y="240"/>
                  </a:lnTo>
                  <a:lnTo>
                    <a:pt x="171" y="248"/>
                  </a:lnTo>
                  <a:lnTo>
                    <a:pt x="161" y="258"/>
                  </a:lnTo>
                  <a:lnTo>
                    <a:pt x="152" y="269"/>
                  </a:lnTo>
                  <a:lnTo>
                    <a:pt x="146" y="281"/>
                  </a:lnTo>
                  <a:lnTo>
                    <a:pt x="146" y="281"/>
                  </a:lnTo>
                  <a:lnTo>
                    <a:pt x="143" y="289"/>
                  </a:lnTo>
                  <a:lnTo>
                    <a:pt x="141" y="299"/>
                  </a:lnTo>
                  <a:lnTo>
                    <a:pt x="138" y="309"/>
                  </a:lnTo>
                  <a:lnTo>
                    <a:pt x="138" y="318"/>
                  </a:lnTo>
                  <a:lnTo>
                    <a:pt x="138" y="318"/>
                  </a:lnTo>
                  <a:lnTo>
                    <a:pt x="138" y="329"/>
                  </a:lnTo>
                  <a:lnTo>
                    <a:pt x="141" y="339"/>
                  </a:lnTo>
                  <a:lnTo>
                    <a:pt x="143" y="348"/>
                  </a:lnTo>
                  <a:lnTo>
                    <a:pt x="146" y="356"/>
                  </a:lnTo>
                  <a:lnTo>
                    <a:pt x="146" y="356"/>
                  </a:lnTo>
                  <a:lnTo>
                    <a:pt x="151" y="367"/>
                  </a:lnTo>
                  <a:lnTo>
                    <a:pt x="157" y="377"/>
                  </a:lnTo>
                  <a:lnTo>
                    <a:pt x="163" y="388"/>
                  </a:lnTo>
                  <a:lnTo>
                    <a:pt x="172" y="398"/>
                  </a:lnTo>
                  <a:lnTo>
                    <a:pt x="172" y="398"/>
                  </a:lnTo>
                  <a:lnTo>
                    <a:pt x="179" y="407"/>
                  </a:lnTo>
                  <a:lnTo>
                    <a:pt x="188" y="417"/>
                  </a:lnTo>
                  <a:lnTo>
                    <a:pt x="208" y="437"/>
                  </a:lnTo>
                  <a:lnTo>
                    <a:pt x="208" y="437"/>
                  </a:lnTo>
                  <a:lnTo>
                    <a:pt x="233" y="459"/>
                  </a:lnTo>
                  <a:lnTo>
                    <a:pt x="264" y="485"/>
                  </a:lnTo>
                  <a:lnTo>
                    <a:pt x="264" y="485"/>
                  </a:lnTo>
                  <a:lnTo>
                    <a:pt x="294" y="508"/>
                  </a:lnTo>
                  <a:lnTo>
                    <a:pt x="294" y="508"/>
                  </a:lnTo>
                  <a:lnTo>
                    <a:pt x="310" y="521"/>
                  </a:lnTo>
                  <a:lnTo>
                    <a:pt x="326" y="537"/>
                  </a:lnTo>
                  <a:lnTo>
                    <a:pt x="326" y="537"/>
                  </a:lnTo>
                  <a:lnTo>
                    <a:pt x="341" y="551"/>
                  </a:lnTo>
                  <a:lnTo>
                    <a:pt x="354" y="566"/>
                  </a:lnTo>
                  <a:lnTo>
                    <a:pt x="354" y="566"/>
                  </a:lnTo>
                  <a:lnTo>
                    <a:pt x="376" y="593"/>
                  </a:lnTo>
                  <a:lnTo>
                    <a:pt x="376" y="593"/>
                  </a:lnTo>
                  <a:lnTo>
                    <a:pt x="383" y="604"/>
                  </a:lnTo>
                  <a:lnTo>
                    <a:pt x="390" y="614"/>
                  </a:lnTo>
                  <a:lnTo>
                    <a:pt x="395" y="625"/>
                  </a:lnTo>
                  <a:lnTo>
                    <a:pt x="399" y="636"/>
                  </a:lnTo>
                  <a:lnTo>
                    <a:pt x="399" y="636"/>
                  </a:lnTo>
                  <a:lnTo>
                    <a:pt x="406" y="652"/>
                  </a:lnTo>
                  <a:lnTo>
                    <a:pt x="410" y="667"/>
                  </a:lnTo>
                  <a:lnTo>
                    <a:pt x="412" y="683"/>
                  </a:lnTo>
                  <a:lnTo>
                    <a:pt x="413" y="698"/>
                  </a:lnTo>
                  <a:lnTo>
                    <a:pt x="413" y="698"/>
                  </a:lnTo>
                  <a:lnTo>
                    <a:pt x="412" y="710"/>
                  </a:lnTo>
                  <a:lnTo>
                    <a:pt x="411" y="722"/>
                  </a:lnTo>
                  <a:lnTo>
                    <a:pt x="409" y="732"/>
                  </a:lnTo>
                  <a:lnTo>
                    <a:pt x="406" y="744"/>
                  </a:lnTo>
                  <a:lnTo>
                    <a:pt x="401" y="755"/>
                  </a:lnTo>
                  <a:lnTo>
                    <a:pt x="396" y="766"/>
                  </a:lnTo>
                  <a:lnTo>
                    <a:pt x="390" y="776"/>
                  </a:lnTo>
                  <a:lnTo>
                    <a:pt x="383" y="786"/>
                  </a:lnTo>
                  <a:lnTo>
                    <a:pt x="383" y="786"/>
                  </a:lnTo>
                  <a:close/>
                </a:path>
              </a:pathLst>
            </a:custGeom>
            <a:solidFill>
              <a:schemeClr val="bg1"/>
            </a:solidFill>
            <a:ln>
              <a:noFill/>
            </a:ln>
          </p:spPr>
          <p:txBody>
            <a:bodyPr anchor="t" anchorCtr="0" bIns="60931" compatLnSpc="1" lIns="121861" numCol="1" rIns="121861" tIns="60931" vert="horz" wrap="square">
              <a:prstTxWarp prst="textNoShape">
                <a:avLst/>
              </a:prstTxWarp>
            </a:bodyPr>
            <a:lstStyle/>
            <a:p>
              <a:endParaRPr altLang="en-US" lang="zh-CN" sz="2399">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5" name="组合 38"/>
          <p:cNvGrpSpPr/>
          <p:nvPr/>
        </p:nvGrpSpPr>
        <p:grpSpPr>
          <a:xfrm>
            <a:off x="6568342" y="4905563"/>
            <a:ext cx="869447" cy="869564"/>
            <a:chOff x="6568486" y="4905819"/>
            <a:chExt cx="869714" cy="869714"/>
          </a:xfrm>
        </p:grpSpPr>
        <p:sp>
          <p:nvSpPr>
            <p:cNvPr id="16" name="椭圆 15"/>
            <p:cNvSpPr/>
            <p:nvPr/>
          </p:nvSpPr>
          <p:spPr>
            <a:xfrm>
              <a:off x="6568486" y="4905819"/>
              <a:ext cx="869714" cy="8697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5" name="Freeform 75"/>
            <p:cNvSpPr>
              <a:spLocks noEditPoints="1"/>
            </p:cNvSpPr>
            <p:nvPr/>
          </p:nvSpPr>
          <p:spPr bwMode="auto">
            <a:xfrm>
              <a:off x="6843005" y="5199331"/>
              <a:ext cx="322263" cy="282575"/>
            </a:xfrm>
            <a:custGeom>
              <a:gdLst>
                <a:gd fmla="*/ 918 w 1018" name="T0"/>
                <a:gd fmla="*/ 194 h 891" name="T1"/>
                <a:gd fmla="*/ 888 w 1018" name="T2"/>
                <a:gd fmla="*/ 149 h 891" name="T3"/>
                <a:gd fmla="*/ 837 w 1018" name="T4"/>
                <a:gd fmla="*/ 128 h 891" name="T5"/>
                <a:gd fmla="*/ 427 w 1018" name="T6"/>
                <a:gd fmla="*/ 122 h 891" name="T7"/>
                <a:gd fmla="*/ 414 w 1018" name="T8"/>
                <a:gd fmla="*/ 96 h 891" name="T9"/>
                <a:gd fmla="*/ 397 w 1018" name="T10"/>
                <a:gd fmla="*/ 42 h 891" name="T11"/>
                <a:gd fmla="*/ 356 w 1018" name="T12"/>
                <a:gd fmla="*/ 8 h 891" name="T13"/>
                <a:gd fmla="*/ 191 w 1018" name="T14"/>
                <a:gd fmla="*/ 0 h 891" name="T15"/>
                <a:gd fmla="*/ 138 w 1018" name="T16"/>
                <a:gd fmla="*/ 16 h 891" name="T17"/>
                <a:gd fmla="*/ 103 w 1018" name="T18"/>
                <a:gd fmla="*/ 58 h 891" name="T19"/>
                <a:gd fmla="*/ 96 w 1018" name="T20"/>
                <a:gd fmla="*/ 255 h 891" name="T21"/>
                <a:gd fmla="*/ 42 w 1018" name="T22"/>
                <a:gd fmla="*/ 271 h 891" name="T23"/>
                <a:gd fmla="*/ 8 w 1018" name="T24"/>
                <a:gd fmla="*/ 312 h 891" name="T25"/>
                <a:gd fmla="*/ 64 w 1018" name="T26"/>
                <a:gd fmla="*/ 795 h 891" name="T27"/>
                <a:gd fmla="*/ 80 w 1018" name="T28"/>
                <a:gd fmla="*/ 849 h 891" name="T29"/>
                <a:gd fmla="*/ 122 w 1018" name="T30"/>
                <a:gd fmla="*/ 883 h 891" name="T31"/>
                <a:gd fmla="*/ 859 w 1018" name="T32"/>
                <a:gd fmla="*/ 891 h 891" name="T33"/>
                <a:gd fmla="*/ 912 w 1018" name="T34"/>
                <a:gd fmla="*/ 875 h 891" name="T35"/>
                <a:gd fmla="*/ 947 w 1018" name="T36"/>
                <a:gd fmla="*/ 832 h 891" name="T37"/>
                <a:gd fmla="*/ 1018 w 1018" name="T38"/>
                <a:gd fmla="*/ 350 h 891" name="T39"/>
                <a:gd fmla="*/ 1001 w 1018" name="T40"/>
                <a:gd fmla="*/ 296 h 891" name="T41"/>
                <a:gd fmla="*/ 960 w 1018" name="T42"/>
                <a:gd fmla="*/ 262 h 891" name="T43"/>
                <a:gd fmla="*/ 159 w 1018" name="T44"/>
                <a:gd fmla="*/ 96 h 891" name="T45"/>
                <a:gd fmla="*/ 173 w 1018" name="T46"/>
                <a:gd fmla="*/ 69 h 891" name="T47"/>
                <a:gd fmla="*/ 324 w 1018" name="T48"/>
                <a:gd fmla="*/ 65 h 891" name="T49"/>
                <a:gd fmla="*/ 349 w 1018" name="T50"/>
                <a:gd fmla="*/ 89 h 891" name="T51"/>
                <a:gd fmla="*/ 358 w 1018" name="T52"/>
                <a:gd fmla="*/ 132 h 891" name="T53"/>
                <a:gd fmla="*/ 392 w 1018" name="T54"/>
                <a:gd fmla="*/ 174 h 891" name="T55"/>
                <a:gd fmla="*/ 446 w 1018" name="T56"/>
                <a:gd fmla="*/ 191 h 891" name="T57"/>
                <a:gd fmla="*/ 849 w 1018" name="T58"/>
                <a:gd fmla="*/ 200 h 891" name="T59"/>
                <a:gd fmla="*/ 159 w 1018" name="T60"/>
                <a:gd fmla="*/ 255 h 891" name="T61"/>
                <a:gd fmla="*/ 886 w 1018" name="T62"/>
                <a:gd fmla="*/ 812 h 891" name="T63"/>
                <a:gd fmla="*/ 159 w 1018" name="T64"/>
                <a:gd fmla="*/ 826 h 891" name="T65"/>
                <a:gd fmla="*/ 132 w 1018" name="T66"/>
                <a:gd fmla="*/ 812 h 891" name="T67"/>
                <a:gd fmla="*/ 65 w 1018" name="T68"/>
                <a:gd fmla="*/ 344 h 891" name="T69"/>
                <a:gd fmla="*/ 89 w 1018" name="T70"/>
                <a:gd fmla="*/ 319 h 891" name="T71"/>
                <a:gd fmla="*/ 940 w 1018" name="T72"/>
                <a:gd fmla="*/ 323 h 891" name="T73"/>
                <a:gd fmla="*/ 891 w 1018" name="T74"/>
                <a:gd fmla="*/ 795 h 891" name="T75"/>
                <a:gd fmla="*/ 203 w 1018" name="T76"/>
                <a:gd fmla="*/ 385 h 891" name="T77"/>
                <a:gd fmla="*/ 170 w 1018" name="T78"/>
                <a:gd fmla="*/ 407 h 891" name="T79"/>
                <a:gd fmla="*/ 153 w 1018" name="T80"/>
                <a:gd fmla="*/ 451 h 891" name="T81"/>
                <a:gd fmla="*/ 170 w 1018" name="T82"/>
                <a:gd fmla="*/ 578 h 891" name="T83"/>
                <a:gd fmla="*/ 221 w 1018" name="T84"/>
                <a:gd fmla="*/ 632 h 891" name="T85"/>
                <a:gd fmla="*/ 469 w 1018" name="T86"/>
                <a:gd fmla="*/ 635 h 891" name="T87"/>
                <a:gd fmla="*/ 512 w 1018" name="T88"/>
                <a:gd fmla="*/ 618 h 891" name="T89"/>
                <a:gd fmla="*/ 537 w 1018" name="T90"/>
                <a:gd fmla="*/ 581 h 891" name="T91"/>
                <a:gd fmla="*/ 540 w 1018" name="T92"/>
                <a:gd fmla="*/ 453 h 891" name="T93"/>
                <a:gd fmla="*/ 523 w 1018" name="T94"/>
                <a:gd fmla="*/ 410 h 891" name="T95"/>
                <a:gd fmla="*/ 485 w 1018" name="T96"/>
                <a:gd fmla="*/ 385 h 891" name="T97"/>
                <a:gd fmla="*/ 477 w 1018" name="T98"/>
                <a:gd fmla="*/ 557 h 891" name="T99"/>
                <a:gd fmla="*/ 462 w 1018" name="T100"/>
                <a:gd fmla="*/ 572 h 891" name="T101"/>
                <a:gd fmla="*/ 229 w 1018" name="T102"/>
                <a:gd fmla="*/ 554 h 891" name="T103"/>
                <a:gd fmla="*/ 223 w 1018" name="T104"/>
                <a:gd fmla="*/ 447 h 891" name="T105"/>
                <a:gd fmla="*/ 473 w 1018" name="T106"/>
                <a:gd fmla="*/ 450 h 891"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891" w="1018">
                  <a:moveTo>
                    <a:pt x="922" y="255"/>
                  </a:moveTo>
                  <a:lnTo>
                    <a:pt x="922" y="222"/>
                  </a:lnTo>
                  <a:lnTo>
                    <a:pt x="922" y="222"/>
                  </a:lnTo>
                  <a:lnTo>
                    <a:pt x="922" y="213"/>
                  </a:lnTo>
                  <a:lnTo>
                    <a:pt x="921" y="203"/>
                  </a:lnTo>
                  <a:lnTo>
                    <a:pt x="918" y="194"/>
                  </a:lnTo>
                  <a:lnTo>
                    <a:pt x="915" y="186"/>
                  </a:lnTo>
                  <a:lnTo>
                    <a:pt x="911" y="177"/>
                  </a:lnTo>
                  <a:lnTo>
                    <a:pt x="906" y="170"/>
                  </a:lnTo>
                  <a:lnTo>
                    <a:pt x="901" y="162"/>
                  </a:lnTo>
                  <a:lnTo>
                    <a:pt x="894" y="155"/>
                  </a:lnTo>
                  <a:lnTo>
                    <a:pt x="888" y="149"/>
                  </a:lnTo>
                  <a:lnTo>
                    <a:pt x="880" y="144"/>
                  </a:lnTo>
                  <a:lnTo>
                    <a:pt x="873" y="139"/>
                  </a:lnTo>
                  <a:lnTo>
                    <a:pt x="864" y="134"/>
                  </a:lnTo>
                  <a:lnTo>
                    <a:pt x="856" y="131"/>
                  </a:lnTo>
                  <a:lnTo>
                    <a:pt x="846" y="129"/>
                  </a:lnTo>
                  <a:lnTo>
                    <a:pt x="837" y="128"/>
                  </a:lnTo>
                  <a:lnTo>
                    <a:pt x="828" y="127"/>
                  </a:lnTo>
                  <a:lnTo>
                    <a:pt x="446" y="127"/>
                  </a:lnTo>
                  <a:lnTo>
                    <a:pt x="446" y="127"/>
                  </a:lnTo>
                  <a:lnTo>
                    <a:pt x="439" y="127"/>
                  </a:lnTo>
                  <a:lnTo>
                    <a:pt x="433" y="125"/>
                  </a:lnTo>
                  <a:lnTo>
                    <a:pt x="427" y="122"/>
                  </a:lnTo>
                  <a:lnTo>
                    <a:pt x="423" y="118"/>
                  </a:lnTo>
                  <a:lnTo>
                    <a:pt x="419" y="113"/>
                  </a:lnTo>
                  <a:lnTo>
                    <a:pt x="417" y="108"/>
                  </a:lnTo>
                  <a:lnTo>
                    <a:pt x="415" y="102"/>
                  </a:lnTo>
                  <a:lnTo>
                    <a:pt x="414" y="96"/>
                  </a:lnTo>
                  <a:lnTo>
                    <a:pt x="414" y="96"/>
                  </a:lnTo>
                  <a:lnTo>
                    <a:pt x="414" y="86"/>
                  </a:lnTo>
                  <a:lnTo>
                    <a:pt x="411" y="76"/>
                  </a:lnTo>
                  <a:lnTo>
                    <a:pt x="409" y="67"/>
                  </a:lnTo>
                  <a:lnTo>
                    <a:pt x="406" y="58"/>
                  </a:lnTo>
                  <a:lnTo>
                    <a:pt x="402" y="50"/>
                  </a:lnTo>
                  <a:lnTo>
                    <a:pt x="397" y="42"/>
                  </a:lnTo>
                  <a:lnTo>
                    <a:pt x="392" y="35"/>
                  </a:lnTo>
                  <a:lnTo>
                    <a:pt x="386" y="28"/>
                  </a:lnTo>
                  <a:lnTo>
                    <a:pt x="379" y="22"/>
                  </a:lnTo>
                  <a:lnTo>
                    <a:pt x="372" y="16"/>
                  </a:lnTo>
                  <a:lnTo>
                    <a:pt x="364" y="12"/>
                  </a:lnTo>
                  <a:lnTo>
                    <a:pt x="356" y="8"/>
                  </a:lnTo>
                  <a:lnTo>
                    <a:pt x="347" y="5"/>
                  </a:lnTo>
                  <a:lnTo>
                    <a:pt x="337" y="2"/>
                  </a:lnTo>
                  <a:lnTo>
                    <a:pt x="328" y="0"/>
                  </a:lnTo>
                  <a:lnTo>
                    <a:pt x="318" y="0"/>
                  </a:lnTo>
                  <a:lnTo>
                    <a:pt x="191" y="0"/>
                  </a:lnTo>
                  <a:lnTo>
                    <a:pt x="191" y="0"/>
                  </a:lnTo>
                  <a:lnTo>
                    <a:pt x="182" y="0"/>
                  </a:lnTo>
                  <a:lnTo>
                    <a:pt x="172" y="2"/>
                  </a:lnTo>
                  <a:lnTo>
                    <a:pt x="162" y="5"/>
                  </a:lnTo>
                  <a:lnTo>
                    <a:pt x="154" y="8"/>
                  </a:lnTo>
                  <a:lnTo>
                    <a:pt x="145" y="12"/>
                  </a:lnTo>
                  <a:lnTo>
                    <a:pt x="138" y="16"/>
                  </a:lnTo>
                  <a:lnTo>
                    <a:pt x="130" y="22"/>
                  </a:lnTo>
                  <a:lnTo>
                    <a:pt x="124" y="28"/>
                  </a:lnTo>
                  <a:lnTo>
                    <a:pt x="117" y="35"/>
                  </a:lnTo>
                  <a:lnTo>
                    <a:pt x="112" y="42"/>
                  </a:lnTo>
                  <a:lnTo>
                    <a:pt x="108" y="50"/>
                  </a:lnTo>
                  <a:lnTo>
                    <a:pt x="103" y="58"/>
                  </a:lnTo>
                  <a:lnTo>
                    <a:pt x="100" y="67"/>
                  </a:lnTo>
                  <a:lnTo>
                    <a:pt x="98" y="76"/>
                  </a:lnTo>
                  <a:lnTo>
                    <a:pt x="96" y="86"/>
                  </a:lnTo>
                  <a:lnTo>
                    <a:pt x="96" y="96"/>
                  </a:lnTo>
                  <a:lnTo>
                    <a:pt x="96" y="255"/>
                  </a:lnTo>
                  <a:lnTo>
                    <a:pt x="96" y="255"/>
                  </a:lnTo>
                  <a:lnTo>
                    <a:pt x="86" y="255"/>
                  </a:lnTo>
                  <a:lnTo>
                    <a:pt x="77" y="257"/>
                  </a:lnTo>
                  <a:lnTo>
                    <a:pt x="67" y="259"/>
                  </a:lnTo>
                  <a:lnTo>
                    <a:pt x="58" y="262"/>
                  </a:lnTo>
                  <a:lnTo>
                    <a:pt x="50" y="266"/>
                  </a:lnTo>
                  <a:lnTo>
                    <a:pt x="42" y="271"/>
                  </a:lnTo>
                  <a:lnTo>
                    <a:pt x="35" y="276"/>
                  </a:lnTo>
                  <a:lnTo>
                    <a:pt x="28" y="282"/>
                  </a:lnTo>
                  <a:lnTo>
                    <a:pt x="22" y="289"/>
                  </a:lnTo>
                  <a:lnTo>
                    <a:pt x="17" y="296"/>
                  </a:lnTo>
                  <a:lnTo>
                    <a:pt x="12" y="304"/>
                  </a:lnTo>
                  <a:lnTo>
                    <a:pt x="8" y="312"/>
                  </a:lnTo>
                  <a:lnTo>
                    <a:pt x="5" y="321"/>
                  </a:lnTo>
                  <a:lnTo>
                    <a:pt x="3" y="331"/>
                  </a:lnTo>
                  <a:lnTo>
                    <a:pt x="0" y="340"/>
                  </a:lnTo>
                  <a:lnTo>
                    <a:pt x="0" y="350"/>
                  </a:lnTo>
                  <a:lnTo>
                    <a:pt x="64" y="795"/>
                  </a:lnTo>
                  <a:lnTo>
                    <a:pt x="64" y="795"/>
                  </a:lnTo>
                  <a:lnTo>
                    <a:pt x="65" y="805"/>
                  </a:lnTo>
                  <a:lnTo>
                    <a:pt x="66" y="815"/>
                  </a:lnTo>
                  <a:lnTo>
                    <a:pt x="68" y="823"/>
                  </a:lnTo>
                  <a:lnTo>
                    <a:pt x="71" y="832"/>
                  </a:lnTo>
                  <a:lnTo>
                    <a:pt x="76" y="840"/>
                  </a:lnTo>
                  <a:lnTo>
                    <a:pt x="80" y="849"/>
                  </a:lnTo>
                  <a:lnTo>
                    <a:pt x="85" y="855"/>
                  </a:lnTo>
                  <a:lnTo>
                    <a:pt x="92" y="863"/>
                  </a:lnTo>
                  <a:lnTo>
                    <a:pt x="99" y="868"/>
                  </a:lnTo>
                  <a:lnTo>
                    <a:pt x="106" y="875"/>
                  </a:lnTo>
                  <a:lnTo>
                    <a:pt x="114" y="879"/>
                  </a:lnTo>
                  <a:lnTo>
                    <a:pt x="122" y="883"/>
                  </a:lnTo>
                  <a:lnTo>
                    <a:pt x="131" y="887"/>
                  </a:lnTo>
                  <a:lnTo>
                    <a:pt x="140" y="889"/>
                  </a:lnTo>
                  <a:lnTo>
                    <a:pt x="150" y="890"/>
                  </a:lnTo>
                  <a:lnTo>
                    <a:pt x="159" y="891"/>
                  </a:lnTo>
                  <a:lnTo>
                    <a:pt x="859" y="891"/>
                  </a:lnTo>
                  <a:lnTo>
                    <a:pt x="859" y="891"/>
                  </a:lnTo>
                  <a:lnTo>
                    <a:pt x="868" y="890"/>
                  </a:lnTo>
                  <a:lnTo>
                    <a:pt x="878" y="889"/>
                  </a:lnTo>
                  <a:lnTo>
                    <a:pt x="888" y="887"/>
                  </a:lnTo>
                  <a:lnTo>
                    <a:pt x="896" y="883"/>
                  </a:lnTo>
                  <a:lnTo>
                    <a:pt x="905" y="879"/>
                  </a:lnTo>
                  <a:lnTo>
                    <a:pt x="912" y="875"/>
                  </a:lnTo>
                  <a:lnTo>
                    <a:pt x="920" y="868"/>
                  </a:lnTo>
                  <a:lnTo>
                    <a:pt x="926" y="863"/>
                  </a:lnTo>
                  <a:lnTo>
                    <a:pt x="933" y="855"/>
                  </a:lnTo>
                  <a:lnTo>
                    <a:pt x="938" y="849"/>
                  </a:lnTo>
                  <a:lnTo>
                    <a:pt x="942" y="840"/>
                  </a:lnTo>
                  <a:lnTo>
                    <a:pt x="947" y="832"/>
                  </a:lnTo>
                  <a:lnTo>
                    <a:pt x="950" y="823"/>
                  </a:lnTo>
                  <a:lnTo>
                    <a:pt x="952" y="815"/>
                  </a:lnTo>
                  <a:lnTo>
                    <a:pt x="954" y="805"/>
                  </a:lnTo>
                  <a:lnTo>
                    <a:pt x="954" y="795"/>
                  </a:lnTo>
                  <a:lnTo>
                    <a:pt x="1018" y="350"/>
                  </a:lnTo>
                  <a:lnTo>
                    <a:pt x="1018" y="350"/>
                  </a:lnTo>
                  <a:lnTo>
                    <a:pt x="1018" y="340"/>
                  </a:lnTo>
                  <a:lnTo>
                    <a:pt x="1017" y="331"/>
                  </a:lnTo>
                  <a:lnTo>
                    <a:pt x="1013" y="321"/>
                  </a:lnTo>
                  <a:lnTo>
                    <a:pt x="1010" y="312"/>
                  </a:lnTo>
                  <a:lnTo>
                    <a:pt x="1007" y="304"/>
                  </a:lnTo>
                  <a:lnTo>
                    <a:pt x="1001" y="296"/>
                  </a:lnTo>
                  <a:lnTo>
                    <a:pt x="996" y="289"/>
                  </a:lnTo>
                  <a:lnTo>
                    <a:pt x="990" y="282"/>
                  </a:lnTo>
                  <a:lnTo>
                    <a:pt x="983" y="276"/>
                  </a:lnTo>
                  <a:lnTo>
                    <a:pt x="976" y="271"/>
                  </a:lnTo>
                  <a:lnTo>
                    <a:pt x="968" y="266"/>
                  </a:lnTo>
                  <a:lnTo>
                    <a:pt x="960" y="262"/>
                  </a:lnTo>
                  <a:lnTo>
                    <a:pt x="951" y="259"/>
                  </a:lnTo>
                  <a:lnTo>
                    <a:pt x="941" y="257"/>
                  </a:lnTo>
                  <a:lnTo>
                    <a:pt x="933" y="255"/>
                  </a:lnTo>
                  <a:lnTo>
                    <a:pt x="922" y="255"/>
                  </a:lnTo>
                  <a:lnTo>
                    <a:pt x="922" y="255"/>
                  </a:lnTo>
                  <a:close/>
                  <a:moveTo>
                    <a:pt x="159" y="96"/>
                  </a:moveTo>
                  <a:lnTo>
                    <a:pt x="159" y="96"/>
                  </a:lnTo>
                  <a:lnTo>
                    <a:pt x="160" y="89"/>
                  </a:lnTo>
                  <a:lnTo>
                    <a:pt x="161" y="83"/>
                  </a:lnTo>
                  <a:lnTo>
                    <a:pt x="165" y="78"/>
                  </a:lnTo>
                  <a:lnTo>
                    <a:pt x="169" y="73"/>
                  </a:lnTo>
                  <a:lnTo>
                    <a:pt x="173" y="69"/>
                  </a:lnTo>
                  <a:lnTo>
                    <a:pt x="179" y="66"/>
                  </a:lnTo>
                  <a:lnTo>
                    <a:pt x="185" y="65"/>
                  </a:lnTo>
                  <a:lnTo>
                    <a:pt x="191" y="64"/>
                  </a:lnTo>
                  <a:lnTo>
                    <a:pt x="318" y="64"/>
                  </a:lnTo>
                  <a:lnTo>
                    <a:pt x="318" y="64"/>
                  </a:lnTo>
                  <a:lnTo>
                    <a:pt x="324" y="65"/>
                  </a:lnTo>
                  <a:lnTo>
                    <a:pt x="331" y="66"/>
                  </a:lnTo>
                  <a:lnTo>
                    <a:pt x="336" y="69"/>
                  </a:lnTo>
                  <a:lnTo>
                    <a:pt x="341" y="73"/>
                  </a:lnTo>
                  <a:lnTo>
                    <a:pt x="345" y="78"/>
                  </a:lnTo>
                  <a:lnTo>
                    <a:pt x="348" y="83"/>
                  </a:lnTo>
                  <a:lnTo>
                    <a:pt x="349" y="89"/>
                  </a:lnTo>
                  <a:lnTo>
                    <a:pt x="350" y="96"/>
                  </a:lnTo>
                  <a:lnTo>
                    <a:pt x="350" y="96"/>
                  </a:lnTo>
                  <a:lnTo>
                    <a:pt x="350" y="105"/>
                  </a:lnTo>
                  <a:lnTo>
                    <a:pt x="352" y="115"/>
                  </a:lnTo>
                  <a:lnTo>
                    <a:pt x="354" y="124"/>
                  </a:lnTo>
                  <a:lnTo>
                    <a:pt x="358" y="132"/>
                  </a:lnTo>
                  <a:lnTo>
                    <a:pt x="362" y="141"/>
                  </a:lnTo>
                  <a:lnTo>
                    <a:pt x="366" y="148"/>
                  </a:lnTo>
                  <a:lnTo>
                    <a:pt x="372" y="156"/>
                  </a:lnTo>
                  <a:lnTo>
                    <a:pt x="378" y="163"/>
                  </a:lnTo>
                  <a:lnTo>
                    <a:pt x="385" y="169"/>
                  </a:lnTo>
                  <a:lnTo>
                    <a:pt x="392" y="174"/>
                  </a:lnTo>
                  <a:lnTo>
                    <a:pt x="400" y="179"/>
                  </a:lnTo>
                  <a:lnTo>
                    <a:pt x="408" y="184"/>
                  </a:lnTo>
                  <a:lnTo>
                    <a:pt x="417" y="187"/>
                  </a:lnTo>
                  <a:lnTo>
                    <a:pt x="426" y="189"/>
                  </a:lnTo>
                  <a:lnTo>
                    <a:pt x="436" y="190"/>
                  </a:lnTo>
                  <a:lnTo>
                    <a:pt x="446" y="191"/>
                  </a:lnTo>
                  <a:lnTo>
                    <a:pt x="828" y="191"/>
                  </a:lnTo>
                  <a:lnTo>
                    <a:pt x="828" y="191"/>
                  </a:lnTo>
                  <a:lnTo>
                    <a:pt x="833" y="191"/>
                  </a:lnTo>
                  <a:lnTo>
                    <a:pt x="839" y="193"/>
                  </a:lnTo>
                  <a:lnTo>
                    <a:pt x="845" y="197"/>
                  </a:lnTo>
                  <a:lnTo>
                    <a:pt x="849" y="200"/>
                  </a:lnTo>
                  <a:lnTo>
                    <a:pt x="853" y="205"/>
                  </a:lnTo>
                  <a:lnTo>
                    <a:pt x="857" y="211"/>
                  </a:lnTo>
                  <a:lnTo>
                    <a:pt x="859" y="216"/>
                  </a:lnTo>
                  <a:lnTo>
                    <a:pt x="859" y="222"/>
                  </a:lnTo>
                  <a:lnTo>
                    <a:pt x="859" y="255"/>
                  </a:lnTo>
                  <a:lnTo>
                    <a:pt x="159" y="255"/>
                  </a:lnTo>
                  <a:lnTo>
                    <a:pt x="159" y="96"/>
                  </a:lnTo>
                  <a:close/>
                  <a:moveTo>
                    <a:pt x="891" y="795"/>
                  </a:moveTo>
                  <a:lnTo>
                    <a:pt x="891" y="795"/>
                  </a:lnTo>
                  <a:lnTo>
                    <a:pt x="890" y="802"/>
                  </a:lnTo>
                  <a:lnTo>
                    <a:pt x="888" y="807"/>
                  </a:lnTo>
                  <a:lnTo>
                    <a:pt x="886" y="812"/>
                  </a:lnTo>
                  <a:lnTo>
                    <a:pt x="881" y="818"/>
                  </a:lnTo>
                  <a:lnTo>
                    <a:pt x="877" y="821"/>
                  </a:lnTo>
                  <a:lnTo>
                    <a:pt x="872" y="824"/>
                  </a:lnTo>
                  <a:lnTo>
                    <a:pt x="865" y="826"/>
                  </a:lnTo>
                  <a:lnTo>
                    <a:pt x="859" y="826"/>
                  </a:lnTo>
                  <a:lnTo>
                    <a:pt x="159" y="826"/>
                  </a:lnTo>
                  <a:lnTo>
                    <a:pt x="159" y="826"/>
                  </a:lnTo>
                  <a:lnTo>
                    <a:pt x="153" y="826"/>
                  </a:lnTo>
                  <a:lnTo>
                    <a:pt x="147" y="824"/>
                  </a:lnTo>
                  <a:lnTo>
                    <a:pt x="141" y="821"/>
                  </a:lnTo>
                  <a:lnTo>
                    <a:pt x="137" y="818"/>
                  </a:lnTo>
                  <a:lnTo>
                    <a:pt x="132" y="812"/>
                  </a:lnTo>
                  <a:lnTo>
                    <a:pt x="130" y="807"/>
                  </a:lnTo>
                  <a:lnTo>
                    <a:pt x="128" y="802"/>
                  </a:lnTo>
                  <a:lnTo>
                    <a:pt x="127" y="795"/>
                  </a:lnTo>
                  <a:lnTo>
                    <a:pt x="64" y="350"/>
                  </a:lnTo>
                  <a:lnTo>
                    <a:pt x="64" y="350"/>
                  </a:lnTo>
                  <a:lnTo>
                    <a:pt x="65" y="344"/>
                  </a:lnTo>
                  <a:lnTo>
                    <a:pt x="66" y="337"/>
                  </a:lnTo>
                  <a:lnTo>
                    <a:pt x="69" y="332"/>
                  </a:lnTo>
                  <a:lnTo>
                    <a:pt x="73" y="328"/>
                  </a:lnTo>
                  <a:lnTo>
                    <a:pt x="78" y="323"/>
                  </a:lnTo>
                  <a:lnTo>
                    <a:pt x="83" y="321"/>
                  </a:lnTo>
                  <a:lnTo>
                    <a:pt x="89" y="319"/>
                  </a:lnTo>
                  <a:lnTo>
                    <a:pt x="96" y="318"/>
                  </a:lnTo>
                  <a:lnTo>
                    <a:pt x="922" y="318"/>
                  </a:lnTo>
                  <a:lnTo>
                    <a:pt x="922" y="318"/>
                  </a:lnTo>
                  <a:lnTo>
                    <a:pt x="929" y="319"/>
                  </a:lnTo>
                  <a:lnTo>
                    <a:pt x="935" y="321"/>
                  </a:lnTo>
                  <a:lnTo>
                    <a:pt x="940" y="323"/>
                  </a:lnTo>
                  <a:lnTo>
                    <a:pt x="945" y="328"/>
                  </a:lnTo>
                  <a:lnTo>
                    <a:pt x="949" y="332"/>
                  </a:lnTo>
                  <a:lnTo>
                    <a:pt x="952" y="337"/>
                  </a:lnTo>
                  <a:lnTo>
                    <a:pt x="953" y="344"/>
                  </a:lnTo>
                  <a:lnTo>
                    <a:pt x="954" y="350"/>
                  </a:lnTo>
                  <a:lnTo>
                    <a:pt x="891" y="795"/>
                  </a:lnTo>
                  <a:close/>
                  <a:moveTo>
                    <a:pt x="462" y="381"/>
                  </a:moveTo>
                  <a:lnTo>
                    <a:pt x="228" y="381"/>
                  </a:lnTo>
                  <a:lnTo>
                    <a:pt x="228" y="381"/>
                  </a:lnTo>
                  <a:lnTo>
                    <a:pt x="219" y="382"/>
                  </a:lnTo>
                  <a:lnTo>
                    <a:pt x="211" y="383"/>
                  </a:lnTo>
                  <a:lnTo>
                    <a:pt x="203" y="385"/>
                  </a:lnTo>
                  <a:lnTo>
                    <a:pt x="196" y="389"/>
                  </a:lnTo>
                  <a:lnTo>
                    <a:pt x="189" y="392"/>
                  </a:lnTo>
                  <a:lnTo>
                    <a:pt x="183" y="396"/>
                  </a:lnTo>
                  <a:lnTo>
                    <a:pt x="176" y="402"/>
                  </a:lnTo>
                  <a:lnTo>
                    <a:pt x="170" y="407"/>
                  </a:lnTo>
                  <a:lnTo>
                    <a:pt x="170" y="407"/>
                  </a:lnTo>
                  <a:lnTo>
                    <a:pt x="166" y="413"/>
                  </a:lnTo>
                  <a:lnTo>
                    <a:pt x="161" y="421"/>
                  </a:lnTo>
                  <a:lnTo>
                    <a:pt x="158" y="428"/>
                  </a:lnTo>
                  <a:lnTo>
                    <a:pt x="155" y="436"/>
                  </a:lnTo>
                  <a:lnTo>
                    <a:pt x="154" y="443"/>
                  </a:lnTo>
                  <a:lnTo>
                    <a:pt x="153" y="451"/>
                  </a:lnTo>
                  <a:lnTo>
                    <a:pt x="153" y="459"/>
                  </a:lnTo>
                  <a:lnTo>
                    <a:pt x="153" y="468"/>
                  </a:lnTo>
                  <a:lnTo>
                    <a:pt x="167" y="564"/>
                  </a:lnTo>
                  <a:lnTo>
                    <a:pt x="167" y="564"/>
                  </a:lnTo>
                  <a:lnTo>
                    <a:pt x="168" y="571"/>
                  </a:lnTo>
                  <a:lnTo>
                    <a:pt x="170" y="578"/>
                  </a:lnTo>
                  <a:lnTo>
                    <a:pt x="175" y="591"/>
                  </a:lnTo>
                  <a:lnTo>
                    <a:pt x="183" y="603"/>
                  </a:lnTo>
                  <a:lnTo>
                    <a:pt x="192" y="614"/>
                  </a:lnTo>
                  <a:lnTo>
                    <a:pt x="203" y="623"/>
                  </a:lnTo>
                  <a:lnTo>
                    <a:pt x="215" y="630"/>
                  </a:lnTo>
                  <a:lnTo>
                    <a:pt x="221" y="632"/>
                  </a:lnTo>
                  <a:lnTo>
                    <a:pt x="228" y="634"/>
                  </a:lnTo>
                  <a:lnTo>
                    <a:pt x="234" y="635"/>
                  </a:lnTo>
                  <a:lnTo>
                    <a:pt x="241" y="635"/>
                  </a:lnTo>
                  <a:lnTo>
                    <a:pt x="462" y="637"/>
                  </a:lnTo>
                  <a:lnTo>
                    <a:pt x="462" y="637"/>
                  </a:lnTo>
                  <a:lnTo>
                    <a:pt x="469" y="635"/>
                  </a:lnTo>
                  <a:lnTo>
                    <a:pt x="478" y="634"/>
                  </a:lnTo>
                  <a:lnTo>
                    <a:pt x="485" y="632"/>
                  </a:lnTo>
                  <a:lnTo>
                    <a:pt x="492" y="630"/>
                  </a:lnTo>
                  <a:lnTo>
                    <a:pt x="499" y="627"/>
                  </a:lnTo>
                  <a:lnTo>
                    <a:pt x="506" y="623"/>
                  </a:lnTo>
                  <a:lnTo>
                    <a:pt x="512" y="618"/>
                  </a:lnTo>
                  <a:lnTo>
                    <a:pt x="518" y="613"/>
                  </a:lnTo>
                  <a:lnTo>
                    <a:pt x="523" y="608"/>
                  </a:lnTo>
                  <a:lnTo>
                    <a:pt x="527" y="601"/>
                  </a:lnTo>
                  <a:lnTo>
                    <a:pt x="532" y="595"/>
                  </a:lnTo>
                  <a:lnTo>
                    <a:pt x="535" y="587"/>
                  </a:lnTo>
                  <a:lnTo>
                    <a:pt x="537" y="581"/>
                  </a:lnTo>
                  <a:lnTo>
                    <a:pt x="539" y="572"/>
                  </a:lnTo>
                  <a:lnTo>
                    <a:pt x="540" y="565"/>
                  </a:lnTo>
                  <a:lnTo>
                    <a:pt x="541" y="557"/>
                  </a:lnTo>
                  <a:lnTo>
                    <a:pt x="541" y="462"/>
                  </a:lnTo>
                  <a:lnTo>
                    <a:pt x="541" y="462"/>
                  </a:lnTo>
                  <a:lnTo>
                    <a:pt x="540" y="453"/>
                  </a:lnTo>
                  <a:lnTo>
                    <a:pt x="539" y="446"/>
                  </a:lnTo>
                  <a:lnTo>
                    <a:pt x="537" y="438"/>
                  </a:lnTo>
                  <a:lnTo>
                    <a:pt x="535" y="431"/>
                  </a:lnTo>
                  <a:lnTo>
                    <a:pt x="532" y="423"/>
                  </a:lnTo>
                  <a:lnTo>
                    <a:pt x="527" y="417"/>
                  </a:lnTo>
                  <a:lnTo>
                    <a:pt x="523" y="410"/>
                  </a:lnTo>
                  <a:lnTo>
                    <a:pt x="518" y="405"/>
                  </a:lnTo>
                  <a:lnTo>
                    <a:pt x="512" y="399"/>
                  </a:lnTo>
                  <a:lnTo>
                    <a:pt x="506" y="395"/>
                  </a:lnTo>
                  <a:lnTo>
                    <a:pt x="499" y="391"/>
                  </a:lnTo>
                  <a:lnTo>
                    <a:pt x="492" y="388"/>
                  </a:lnTo>
                  <a:lnTo>
                    <a:pt x="485" y="385"/>
                  </a:lnTo>
                  <a:lnTo>
                    <a:pt x="478" y="383"/>
                  </a:lnTo>
                  <a:lnTo>
                    <a:pt x="469" y="382"/>
                  </a:lnTo>
                  <a:lnTo>
                    <a:pt x="462" y="381"/>
                  </a:lnTo>
                  <a:lnTo>
                    <a:pt x="462" y="381"/>
                  </a:lnTo>
                  <a:close/>
                  <a:moveTo>
                    <a:pt x="477" y="557"/>
                  </a:moveTo>
                  <a:lnTo>
                    <a:pt x="477" y="557"/>
                  </a:lnTo>
                  <a:lnTo>
                    <a:pt x="477" y="560"/>
                  </a:lnTo>
                  <a:lnTo>
                    <a:pt x="476" y="562"/>
                  </a:lnTo>
                  <a:lnTo>
                    <a:pt x="473" y="568"/>
                  </a:lnTo>
                  <a:lnTo>
                    <a:pt x="467" y="571"/>
                  </a:lnTo>
                  <a:lnTo>
                    <a:pt x="465" y="572"/>
                  </a:lnTo>
                  <a:lnTo>
                    <a:pt x="462" y="572"/>
                  </a:lnTo>
                  <a:lnTo>
                    <a:pt x="242" y="572"/>
                  </a:lnTo>
                  <a:lnTo>
                    <a:pt x="242" y="572"/>
                  </a:lnTo>
                  <a:lnTo>
                    <a:pt x="239" y="570"/>
                  </a:lnTo>
                  <a:lnTo>
                    <a:pt x="234" y="566"/>
                  </a:lnTo>
                  <a:lnTo>
                    <a:pt x="231" y="560"/>
                  </a:lnTo>
                  <a:lnTo>
                    <a:pt x="229" y="554"/>
                  </a:lnTo>
                  <a:lnTo>
                    <a:pt x="216" y="459"/>
                  </a:lnTo>
                  <a:lnTo>
                    <a:pt x="216" y="459"/>
                  </a:lnTo>
                  <a:lnTo>
                    <a:pt x="216" y="453"/>
                  </a:lnTo>
                  <a:lnTo>
                    <a:pt x="218" y="449"/>
                  </a:lnTo>
                  <a:lnTo>
                    <a:pt x="218" y="449"/>
                  </a:lnTo>
                  <a:lnTo>
                    <a:pt x="223" y="447"/>
                  </a:lnTo>
                  <a:lnTo>
                    <a:pt x="228" y="446"/>
                  </a:lnTo>
                  <a:lnTo>
                    <a:pt x="462" y="446"/>
                  </a:lnTo>
                  <a:lnTo>
                    <a:pt x="462" y="446"/>
                  </a:lnTo>
                  <a:lnTo>
                    <a:pt x="465" y="446"/>
                  </a:lnTo>
                  <a:lnTo>
                    <a:pt x="467" y="447"/>
                  </a:lnTo>
                  <a:lnTo>
                    <a:pt x="473" y="450"/>
                  </a:lnTo>
                  <a:lnTo>
                    <a:pt x="476" y="455"/>
                  </a:lnTo>
                  <a:lnTo>
                    <a:pt x="477" y="458"/>
                  </a:lnTo>
                  <a:lnTo>
                    <a:pt x="477" y="462"/>
                  </a:lnTo>
                  <a:lnTo>
                    <a:pt x="477" y="557"/>
                  </a:lnTo>
                  <a:close/>
                </a:path>
              </a:pathLst>
            </a:custGeom>
            <a:solidFill>
              <a:schemeClr val="bg1"/>
            </a:solidFill>
            <a:ln>
              <a:noFill/>
            </a:ln>
          </p:spPr>
          <p:txBody>
            <a:bodyPr anchor="t" anchorCtr="0" bIns="60931" compatLnSpc="1" lIns="121861" numCol="1" rIns="121861" tIns="60931" vert="horz" wrap="square">
              <a:prstTxWarp prst="textNoShape">
                <a:avLst/>
              </a:prstTxWarp>
            </a:bodyPr>
            <a:lstStyle/>
            <a:p>
              <a:endParaRPr altLang="en-US" lang="zh-CN" sz="2399">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6" name="组合 43"/>
          <p:cNvGrpSpPr/>
          <p:nvPr/>
        </p:nvGrpSpPr>
        <p:grpSpPr>
          <a:xfrm>
            <a:off x="4754214" y="4905563"/>
            <a:ext cx="869447" cy="869564"/>
            <a:chOff x="4753800" y="4905819"/>
            <a:chExt cx="869714" cy="869714"/>
          </a:xfrm>
        </p:grpSpPr>
        <p:sp>
          <p:nvSpPr>
            <p:cNvPr id="10" name="椭圆 9"/>
            <p:cNvSpPr/>
            <p:nvPr/>
          </p:nvSpPr>
          <p:spPr>
            <a:xfrm>
              <a:off x="4753800" y="4905819"/>
              <a:ext cx="869714" cy="86971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6" name="Freeform 32"/>
            <p:cNvSpPr>
              <a:spLocks noEditPoints="1"/>
            </p:cNvSpPr>
            <p:nvPr/>
          </p:nvSpPr>
          <p:spPr bwMode="auto">
            <a:xfrm>
              <a:off x="5027526" y="5269330"/>
              <a:ext cx="322263" cy="161925"/>
            </a:xfrm>
            <a:custGeom>
              <a:gdLst>
                <a:gd fmla="*/ 891 w 1019" name="T0"/>
                <a:gd fmla="*/ 95 h 508" name="T1"/>
                <a:gd fmla="*/ 887 w 1019" name="T2"/>
                <a:gd fmla="*/ 67 h 508" name="T3"/>
                <a:gd fmla="*/ 875 w 1019" name="T4"/>
                <a:gd fmla="*/ 41 h 508" name="T5"/>
                <a:gd fmla="*/ 857 w 1019" name="T6"/>
                <a:gd fmla="*/ 22 h 508" name="T7"/>
                <a:gd fmla="*/ 833 w 1019" name="T8"/>
                <a:gd fmla="*/ 7 h 508" name="T9"/>
                <a:gd fmla="*/ 805 w 1019" name="T10"/>
                <a:gd fmla="*/ 1 h 508" name="T11"/>
                <a:gd fmla="*/ 96 w 1019" name="T12"/>
                <a:gd fmla="*/ 0 h 508" name="T13"/>
                <a:gd fmla="*/ 68 w 1019" name="T14"/>
                <a:gd fmla="*/ 4 h 508" name="T15"/>
                <a:gd fmla="*/ 42 w 1019" name="T16"/>
                <a:gd fmla="*/ 16 h 508" name="T17"/>
                <a:gd fmla="*/ 22 w 1019" name="T18"/>
                <a:gd fmla="*/ 35 h 508" name="T19"/>
                <a:gd fmla="*/ 8 w 1019" name="T20"/>
                <a:gd fmla="*/ 59 h 508" name="T21"/>
                <a:gd fmla="*/ 2 w 1019" name="T22"/>
                <a:gd fmla="*/ 85 h 508" name="T23"/>
                <a:gd fmla="*/ 0 w 1019" name="T24"/>
                <a:gd fmla="*/ 414 h 508" name="T25"/>
                <a:gd fmla="*/ 5 w 1019" name="T26"/>
                <a:gd fmla="*/ 442 h 508" name="T27"/>
                <a:gd fmla="*/ 17 w 1019" name="T28"/>
                <a:gd fmla="*/ 466 h 508" name="T29"/>
                <a:gd fmla="*/ 35 w 1019" name="T30"/>
                <a:gd fmla="*/ 487 h 508" name="T31"/>
                <a:gd fmla="*/ 58 w 1019" name="T32"/>
                <a:gd fmla="*/ 501 h 508" name="T33"/>
                <a:gd fmla="*/ 86 w 1019" name="T34"/>
                <a:gd fmla="*/ 508 h 508" name="T35"/>
                <a:gd fmla="*/ 796 w 1019" name="T36"/>
                <a:gd fmla="*/ 508 h 508" name="T37"/>
                <a:gd fmla="*/ 824 w 1019" name="T38"/>
                <a:gd fmla="*/ 504 h 508" name="T39"/>
                <a:gd fmla="*/ 849 w 1019" name="T40"/>
                <a:gd fmla="*/ 492 h 508" name="T41"/>
                <a:gd fmla="*/ 870 w 1019" name="T42"/>
                <a:gd fmla="*/ 474 h 508" name="T43"/>
                <a:gd fmla="*/ 883 w 1019" name="T44"/>
                <a:gd fmla="*/ 450 h 508" name="T45"/>
                <a:gd fmla="*/ 891 w 1019" name="T46"/>
                <a:gd fmla="*/ 423 h 508" name="T47"/>
                <a:gd fmla="*/ 954 w 1019" name="T48"/>
                <a:gd fmla="*/ 414 h 508" name="T49"/>
                <a:gd fmla="*/ 979 w 1019" name="T50"/>
                <a:gd fmla="*/ 408 h 508" name="T51"/>
                <a:gd fmla="*/ 1008 w 1019" name="T52"/>
                <a:gd fmla="*/ 385 h 508" name="T53"/>
                <a:gd fmla="*/ 1018 w 1019" name="T54"/>
                <a:gd fmla="*/ 356 h 508" name="T55"/>
                <a:gd fmla="*/ 1019 w 1019" name="T56"/>
                <a:gd fmla="*/ 158 h 508" name="T57"/>
                <a:gd fmla="*/ 1013 w 1019" name="T58"/>
                <a:gd fmla="*/ 134 h 508" name="T59"/>
                <a:gd fmla="*/ 990 w 1019" name="T60"/>
                <a:gd fmla="*/ 106 h 508" name="T61"/>
                <a:gd fmla="*/ 961 w 1019" name="T62"/>
                <a:gd fmla="*/ 95 h 508" name="T63"/>
                <a:gd fmla="*/ 828 w 1019" name="T64"/>
                <a:gd fmla="*/ 414 h 508" name="T65"/>
                <a:gd fmla="*/ 824 w 1019" name="T66"/>
                <a:gd fmla="*/ 426 h 508" name="T67"/>
                <a:gd fmla="*/ 814 w 1019" name="T68"/>
                <a:gd fmla="*/ 439 h 508" name="T69"/>
                <a:gd fmla="*/ 796 w 1019" name="T70"/>
                <a:gd fmla="*/ 445 h 508" name="T71"/>
                <a:gd fmla="*/ 90 w 1019" name="T72"/>
                <a:gd fmla="*/ 445 h 508" name="T73"/>
                <a:gd fmla="*/ 73 w 1019" name="T74"/>
                <a:gd fmla="*/ 436 h 508" name="T75"/>
                <a:gd fmla="*/ 65 w 1019" name="T76"/>
                <a:gd fmla="*/ 420 h 508" name="T77"/>
                <a:gd fmla="*/ 64 w 1019" name="T78"/>
                <a:gd fmla="*/ 95 h 508" name="T79"/>
                <a:gd fmla="*/ 69 w 1019" name="T80"/>
                <a:gd fmla="*/ 78 h 508" name="T81"/>
                <a:gd fmla="*/ 84 w 1019" name="T82"/>
                <a:gd fmla="*/ 66 h 508" name="T83"/>
                <a:gd fmla="*/ 796 w 1019" name="T84"/>
                <a:gd fmla="*/ 63 h 508" name="T85"/>
                <a:gd fmla="*/ 808 w 1019" name="T86"/>
                <a:gd fmla="*/ 66 h 508" name="T87"/>
                <a:gd fmla="*/ 822 w 1019" name="T88"/>
                <a:gd fmla="*/ 78 h 508" name="T89"/>
                <a:gd fmla="*/ 828 w 1019" name="T90"/>
                <a:gd fmla="*/ 95 h 508" name="T91"/>
                <a:gd fmla="*/ 891 w 1019" name="T92"/>
                <a:gd fmla="*/ 349 h 508" name="T93"/>
                <a:gd fmla="*/ 954 w 1019" name="T94"/>
                <a:gd fmla="*/ 349 h 508" name="T95"/>
                <a:gd fmla="*/ 598 w 1019" name="T96"/>
                <a:gd fmla="*/ 150 h 508" name="T97"/>
                <a:gd fmla="*/ 582 w 1019" name="T98"/>
                <a:gd fmla="*/ 136 h 508" name="T99"/>
                <a:gd fmla="*/ 563 w 1019" name="T100"/>
                <a:gd fmla="*/ 127 h 508" name="T101"/>
                <a:gd fmla="*/ 159 w 1019" name="T102"/>
                <a:gd fmla="*/ 127 h 508" name="T103"/>
                <a:gd fmla="*/ 142 w 1019" name="T104"/>
                <a:gd fmla="*/ 133 h 508" name="T105"/>
                <a:gd fmla="*/ 130 w 1019" name="T106"/>
                <a:gd fmla="*/ 147 h 508" name="T107"/>
                <a:gd fmla="*/ 128 w 1019" name="T108"/>
                <a:gd fmla="*/ 349 h 508" name="T109"/>
                <a:gd fmla="*/ 130 w 1019" name="T110"/>
                <a:gd fmla="*/ 362 h 508" name="T111"/>
                <a:gd fmla="*/ 142 w 1019" name="T112"/>
                <a:gd fmla="*/ 376 h 508" name="T113"/>
                <a:gd fmla="*/ 159 w 1019" name="T114"/>
                <a:gd fmla="*/ 382 h 508" name="T115"/>
                <a:gd fmla="*/ 689 w 1019" name="T116"/>
                <a:gd fmla="*/ 380 h 508" name="T117"/>
                <a:gd fmla="*/ 701 w 1019" name="T118"/>
                <a:gd fmla="*/ 373 h 508" name="T119"/>
                <a:gd fmla="*/ 702 w 1019" name="T120"/>
                <a:gd fmla="*/ 359 h 508"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508" w="1019">
                  <a:moveTo>
                    <a:pt x="954" y="95"/>
                  </a:moveTo>
                  <a:lnTo>
                    <a:pt x="891" y="95"/>
                  </a:lnTo>
                  <a:lnTo>
                    <a:pt x="891" y="95"/>
                  </a:lnTo>
                  <a:lnTo>
                    <a:pt x="891" y="85"/>
                  </a:lnTo>
                  <a:lnTo>
                    <a:pt x="889" y="76"/>
                  </a:lnTo>
                  <a:lnTo>
                    <a:pt x="887" y="67"/>
                  </a:lnTo>
                  <a:lnTo>
                    <a:pt x="883" y="59"/>
                  </a:lnTo>
                  <a:lnTo>
                    <a:pt x="879" y="50"/>
                  </a:lnTo>
                  <a:lnTo>
                    <a:pt x="875" y="41"/>
                  </a:lnTo>
                  <a:lnTo>
                    <a:pt x="870" y="35"/>
                  </a:lnTo>
                  <a:lnTo>
                    <a:pt x="863" y="27"/>
                  </a:lnTo>
                  <a:lnTo>
                    <a:pt x="857" y="22"/>
                  </a:lnTo>
                  <a:lnTo>
                    <a:pt x="849" y="16"/>
                  </a:lnTo>
                  <a:lnTo>
                    <a:pt x="842" y="11"/>
                  </a:lnTo>
                  <a:lnTo>
                    <a:pt x="833" y="7"/>
                  </a:lnTo>
                  <a:lnTo>
                    <a:pt x="824" y="4"/>
                  </a:lnTo>
                  <a:lnTo>
                    <a:pt x="815" y="2"/>
                  </a:lnTo>
                  <a:lnTo>
                    <a:pt x="805" y="1"/>
                  </a:lnTo>
                  <a:lnTo>
                    <a:pt x="796" y="0"/>
                  </a:lnTo>
                  <a:lnTo>
                    <a:pt x="96" y="0"/>
                  </a:lnTo>
                  <a:lnTo>
                    <a:pt x="96" y="0"/>
                  </a:lnTo>
                  <a:lnTo>
                    <a:pt x="86" y="1"/>
                  </a:lnTo>
                  <a:lnTo>
                    <a:pt x="77" y="2"/>
                  </a:lnTo>
                  <a:lnTo>
                    <a:pt x="68" y="4"/>
                  </a:lnTo>
                  <a:lnTo>
                    <a:pt x="58" y="7"/>
                  </a:lnTo>
                  <a:lnTo>
                    <a:pt x="51" y="11"/>
                  </a:lnTo>
                  <a:lnTo>
                    <a:pt x="42" y="16"/>
                  </a:lnTo>
                  <a:lnTo>
                    <a:pt x="35" y="22"/>
                  </a:lnTo>
                  <a:lnTo>
                    <a:pt x="28" y="27"/>
                  </a:lnTo>
                  <a:lnTo>
                    <a:pt x="22" y="35"/>
                  </a:lnTo>
                  <a:lnTo>
                    <a:pt x="17" y="41"/>
                  </a:lnTo>
                  <a:lnTo>
                    <a:pt x="12" y="50"/>
                  </a:lnTo>
                  <a:lnTo>
                    <a:pt x="8" y="59"/>
                  </a:lnTo>
                  <a:lnTo>
                    <a:pt x="5" y="67"/>
                  </a:lnTo>
                  <a:lnTo>
                    <a:pt x="3" y="76"/>
                  </a:lnTo>
                  <a:lnTo>
                    <a:pt x="2" y="85"/>
                  </a:lnTo>
                  <a:lnTo>
                    <a:pt x="0" y="95"/>
                  </a:lnTo>
                  <a:lnTo>
                    <a:pt x="0" y="414"/>
                  </a:lnTo>
                  <a:lnTo>
                    <a:pt x="0" y="414"/>
                  </a:lnTo>
                  <a:lnTo>
                    <a:pt x="2" y="423"/>
                  </a:lnTo>
                  <a:lnTo>
                    <a:pt x="3" y="432"/>
                  </a:lnTo>
                  <a:lnTo>
                    <a:pt x="5" y="442"/>
                  </a:lnTo>
                  <a:lnTo>
                    <a:pt x="8" y="450"/>
                  </a:lnTo>
                  <a:lnTo>
                    <a:pt x="12" y="459"/>
                  </a:lnTo>
                  <a:lnTo>
                    <a:pt x="17" y="466"/>
                  </a:lnTo>
                  <a:lnTo>
                    <a:pt x="22" y="474"/>
                  </a:lnTo>
                  <a:lnTo>
                    <a:pt x="28" y="480"/>
                  </a:lnTo>
                  <a:lnTo>
                    <a:pt x="35" y="487"/>
                  </a:lnTo>
                  <a:lnTo>
                    <a:pt x="42" y="492"/>
                  </a:lnTo>
                  <a:lnTo>
                    <a:pt x="51" y="497"/>
                  </a:lnTo>
                  <a:lnTo>
                    <a:pt x="58" y="501"/>
                  </a:lnTo>
                  <a:lnTo>
                    <a:pt x="68" y="504"/>
                  </a:lnTo>
                  <a:lnTo>
                    <a:pt x="77" y="507"/>
                  </a:lnTo>
                  <a:lnTo>
                    <a:pt x="86" y="508"/>
                  </a:lnTo>
                  <a:lnTo>
                    <a:pt x="96" y="508"/>
                  </a:lnTo>
                  <a:lnTo>
                    <a:pt x="796" y="508"/>
                  </a:lnTo>
                  <a:lnTo>
                    <a:pt x="796" y="508"/>
                  </a:lnTo>
                  <a:lnTo>
                    <a:pt x="805" y="508"/>
                  </a:lnTo>
                  <a:lnTo>
                    <a:pt x="815" y="507"/>
                  </a:lnTo>
                  <a:lnTo>
                    <a:pt x="824" y="504"/>
                  </a:lnTo>
                  <a:lnTo>
                    <a:pt x="833" y="501"/>
                  </a:lnTo>
                  <a:lnTo>
                    <a:pt x="842" y="497"/>
                  </a:lnTo>
                  <a:lnTo>
                    <a:pt x="849" y="492"/>
                  </a:lnTo>
                  <a:lnTo>
                    <a:pt x="857" y="487"/>
                  </a:lnTo>
                  <a:lnTo>
                    <a:pt x="863" y="480"/>
                  </a:lnTo>
                  <a:lnTo>
                    <a:pt x="870" y="474"/>
                  </a:lnTo>
                  <a:lnTo>
                    <a:pt x="875" y="466"/>
                  </a:lnTo>
                  <a:lnTo>
                    <a:pt x="879" y="459"/>
                  </a:lnTo>
                  <a:lnTo>
                    <a:pt x="883" y="450"/>
                  </a:lnTo>
                  <a:lnTo>
                    <a:pt x="887" y="442"/>
                  </a:lnTo>
                  <a:lnTo>
                    <a:pt x="889" y="432"/>
                  </a:lnTo>
                  <a:lnTo>
                    <a:pt x="891" y="423"/>
                  </a:lnTo>
                  <a:lnTo>
                    <a:pt x="891" y="414"/>
                  </a:lnTo>
                  <a:lnTo>
                    <a:pt x="954" y="414"/>
                  </a:lnTo>
                  <a:lnTo>
                    <a:pt x="954" y="414"/>
                  </a:lnTo>
                  <a:lnTo>
                    <a:pt x="961" y="413"/>
                  </a:lnTo>
                  <a:lnTo>
                    <a:pt x="967" y="412"/>
                  </a:lnTo>
                  <a:lnTo>
                    <a:pt x="979" y="408"/>
                  </a:lnTo>
                  <a:lnTo>
                    <a:pt x="990" y="402"/>
                  </a:lnTo>
                  <a:lnTo>
                    <a:pt x="999" y="394"/>
                  </a:lnTo>
                  <a:lnTo>
                    <a:pt x="1008" y="385"/>
                  </a:lnTo>
                  <a:lnTo>
                    <a:pt x="1013" y="374"/>
                  </a:lnTo>
                  <a:lnTo>
                    <a:pt x="1017" y="362"/>
                  </a:lnTo>
                  <a:lnTo>
                    <a:pt x="1018" y="356"/>
                  </a:lnTo>
                  <a:lnTo>
                    <a:pt x="1019" y="349"/>
                  </a:lnTo>
                  <a:lnTo>
                    <a:pt x="1019" y="158"/>
                  </a:lnTo>
                  <a:lnTo>
                    <a:pt x="1019" y="158"/>
                  </a:lnTo>
                  <a:lnTo>
                    <a:pt x="1018" y="152"/>
                  </a:lnTo>
                  <a:lnTo>
                    <a:pt x="1017" y="145"/>
                  </a:lnTo>
                  <a:lnTo>
                    <a:pt x="1013" y="134"/>
                  </a:lnTo>
                  <a:lnTo>
                    <a:pt x="1008" y="123"/>
                  </a:lnTo>
                  <a:lnTo>
                    <a:pt x="999" y="114"/>
                  </a:lnTo>
                  <a:lnTo>
                    <a:pt x="990" y="106"/>
                  </a:lnTo>
                  <a:lnTo>
                    <a:pt x="979" y="100"/>
                  </a:lnTo>
                  <a:lnTo>
                    <a:pt x="967" y="96"/>
                  </a:lnTo>
                  <a:lnTo>
                    <a:pt x="961" y="95"/>
                  </a:lnTo>
                  <a:lnTo>
                    <a:pt x="954" y="95"/>
                  </a:lnTo>
                  <a:lnTo>
                    <a:pt x="954" y="95"/>
                  </a:lnTo>
                  <a:close/>
                  <a:moveTo>
                    <a:pt x="828" y="414"/>
                  </a:moveTo>
                  <a:lnTo>
                    <a:pt x="828" y="414"/>
                  </a:lnTo>
                  <a:lnTo>
                    <a:pt x="827" y="420"/>
                  </a:lnTo>
                  <a:lnTo>
                    <a:pt x="824" y="426"/>
                  </a:lnTo>
                  <a:lnTo>
                    <a:pt x="822" y="431"/>
                  </a:lnTo>
                  <a:lnTo>
                    <a:pt x="818" y="436"/>
                  </a:lnTo>
                  <a:lnTo>
                    <a:pt x="814" y="439"/>
                  </a:lnTo>
                  <a:lnTo>
                    <a:pt x="808" y="443"/>
                  </a:lnTo>
                  <a:lnTo>
                    <a:pt x="802" y="445"/>
                  </a:lnTo>
                  <a:lnTo>
                    <a:pt x="796" y="445"/>
                  </a:lnTo>
                  <a:lnTo>
                    <a:pt x="96" y="445"/>
                  </a:lnTo>
                  <a:lnTo>
                    <a:pt x="96" y="445"/>
                  </a:lnTo>
                  <a:lnTo>
                    <a:pt x="90" y="445"/>
                  </a:lnTo>
                  <a:lnTo>
                    <a:pt x="84" y="443"/>
                  </a:lnTo>
                  <a:lnTo>
                    <a:pt x="78" y="439"/>
                  </a:lnTo>
                  <a:lnTo>
                    <a:pt x="73" y="436"/>
                  </a:lnTo>
                  <a:lnTo>
                    <a:pt x="69" y="431"/>
                  </a:lnTo>
                  <a:lnTo>
                    <a:pt x="67" y="426"/>
                  </a:lnTo>
                  <a:lnTo>
                    <a:pt x="65" y="420"/>
                  </a:lnTo>
                  <a:lnTo>
                    <a:pt x="64" y="414"/>
                  </a:lnTo>
                  <a:lnTo>
                    <a:pt x="64" y="95"/>
                  </a:lnTo>
                  <a:lnTo>
                    <a:pt x="64" y="95"/>
                  </a:lnTo>
                  <a:lnTo>
                    <a:pt x="65" y="89"/>
                  </a:lnTo>
                  <a:lnTo>
                    <a:pt x="67" y="83"/>
                  </a:lnTo>
                  <a:lnTo>
                    <a:pt x="69" y="78"/>
                  </a:lnTo>
                  <a:lnTo>
                    <a:pt x="73" y="73"/>
                  </a:lnTo>
                  <a:lnTo>
                    <a:pt x="78" y="69"/>
                  </a:lnTo>
                  <a:lnTo>
                    <a:pt x="84" y="66"/>
                  </a:lnTo>
                  <a:lnTo>
                    <a:pt x="90" y="64"/>
                  </a:lnTo>
                  <a:lnTo>
                    <a:pt x="96" y="63"/>
                  </a:lnTo>
                  <a:lnTo>
                    <a:pt x="796" y="63"/>
                  </a:lnTo>
                  <a:lnTo>
                    <a:pt x="796" y="63"/>
                  </a:lnTo>
                  <a:lnTo>
                    <a:pt x="802" y="64"/>
                  </a:lnTo>
                  <a:lnTo>
                    <a:pt x="808" y="66"/>
                  </a:lnTo>
                  <a:lnTo>
                    <a:pt x="814" y="69"/>
                  </a:lnTo>
                  <a:lnTo>
                    <a:pt x="818" y="73"/>
                  </a:lnTo>
                  <a:lnTo>
                    <a:pt x="822" y="78"/>
                  </a:lnTo>
                  <a:lnTo>
                    <a:pt x="824" y="83"/>
                  </a:lnTo>
                  <a:lnTo>
                    <a:pt x="827" y="89"/>
                  </a:lnTo>
                  <a:lnTo>
                    <a:pt x="828" y="95"/>
                  </a:lnTo>
                  <a:lnTo>
                    <a:pt x="828" y="414"/>
                  </a:lnTo>
                  <a:close/>
                  <a:moveTo>
                    <a:pt x="954" y="349"/>
                  </a:moveTo>
                  <a:lnTo>
                    <a:pt x="891" y="349"/>
                  </a:lnTo>
                  <a:lnTo>
                    <a:pt x="891" y="158"/>
                  </a:lnTo>
                  <a:lnTo>
                    <a:pt x="954" y="158"/>
                  </a:lnTo>
                  <a:lnTo>
                    <a:pt x="954" y="349"/>
                  </a:lnTo>
                  <a:close/>
                  <a:moveTo>
                    <a:pt x="601" y="155"/>
                  </a:moveTo>
                  <a:lnTo>
                    <a:pt x="601" y="155"/>
                  </a:lnTo>
                  <a:lnTo>
                    <a:pt x="598" y="150"/>
                  </a:lnTo>
                  <a:lnTo>
                    <a:pt x="594" y="144"/>
                  </a:lnTo>
                  <a:lnTo>
                    <a:pt x="588" y="139"/>
                  </a:lnTo>
                  <a:lnTo>
                    <a:pt x="582" y="136"/>
                  </a:lnTo>
                  <a:lnTo>
                    <a:pt x="576" y="132"/>
                  </a:lnTo>
                  <a:lnTo>
                    <a:pt x="569" y="129"/>
                  </a:lnTo>
                  <a:lnTo>
                    <a:pt x="563" y="127"/>
                  </a:lnTo>
                  <a:lnTo>
                    <a:pt x="555" y="127"/>
                  </a:lnTo>
                  <a:lnTo>
                    <a:pt x="159" y="127"/>
                  </a:lnTo>
                  <a:lnTo>
                    <a:pt x="159" y="127"/>
                  </a:lnTo>
                  <a:lnTo>
                    <a:pt x="153" y="127"/>
                  </a:lnTo>
                  <a:lnTo>
                    <a:pt x="147" y="129"/>
                  </a:lnTo>
                  <a:lnTo>
                    <a:pt x="142" y="133"/>
                  </a:lnTo>
                  <a:lnTo>
                    <a:pt x="137" y="136"/>
                  </a:lnTo>
                  <a:lnTo>
                    <a:pt x="133" y="141"/>
                  </a:lnTo>
                  <a:lnTo>
                    <a:pt x="130" y="147"/>
                  </a:lnTo>
                  <a:lnTo>
                    <a:pt x="128" y="152"/>
                  </a:lnTo>
                  <a:lnTo>
                    <a:pt x="128" y="158"/>
                  </a:lnTo>
                  <a:lnTo>
                    <a:pt x="128" y="349"/>
                  </a:lnTo>
                  <a:lnTo>
                    <a:pt x="128" y="349"/>
                  </a:lnTo>
                  <a:lnTo>
                    <a:pt x="128" y="356"/>
                  </a:lnTo>
                  <a:lnTo>
                    <a:pt x="130" y="362"/>
                  </a:lnTo>
                  <a:lnTo>
                    <a:pt x="133" y="368"/>
                  </a:lnTo>
                  <a:lnTo>
                    <a:pt x="137" y="372"/>
                  </a:lnTo>
                  <a:lnTo>
                    <a:pt x="142" y="376"/>
                  </a:lnTo>
                  <a:lnTo>
                    <a:pt x="147" y="379"/>
                  </a:lnTo>
                  <a:lnTo>
                    <a:pt x="153" y="380"/>
                  </a:lnTo>
                  <a:lnTo>
                    <a:pt x="159" y="382"/>
                  </a:lnTo>
                  <a:lnTo>
                    <a:pt x="683" y="382"/>
                  </a:lnTo>
                  <a:lnTo>
                    <a:pt x="683" y="382"/>
                  </a:lnTo>
                  <a:lnTo>
                    <a:pt x="689" y="380"/>
                  </a:lnTo>
                  <a:lnTo>
                    <a:pt x="694" y="379"/>
                  </a:lnTo>
                  <a:lnTo>
                    <a:pt x="698" y="376"/>
                  </a:lnTo>
                  <a:lnTo>
                    <a:pt x="701" y="373"/>
                  </a:lnTo>
                  <a:lnTo>
                    <a:pt x="703" y="369"/>
                  </a:lnTo>
                  <a:lnTo>
                    <a:pt x="703" y="364"/>
                  </a:lnTo>
                  <a:lnTo>
                    <a:pt x="702" y="359"/>
                  </a:lnTo>
                  <a:lnTo>
                    <a:pt x="700" y="353"/>
                  </a:lnTo>
                  <a:lnTo>
                    <a:pt x="601" y="155"/>
                  </a:lnTo>
                  <a:close/>
                </a:path>
              </a:pathLst>
            </a:custGeom>
            <a:solidFill>
              <a:schemeClr val="bg1"/>
            </a:solidFill>
            <a:ln>
              <a:noFill/>
            </a:ln>
          </p:spPr>
          <p:txBody>
            <a:bodyPr anchor="t" anchorCtr="0" bIns="60931" compatLnSpc="1" lIns="121861" numCol="1" rIns="121861" tIns="60931" vert="horz" wrap="square">
              <a:prstTxWarp prst="textNoShape">
                <a:avLst/>
              </a:prstTxWarp>
            </a:bodyPr>
            <a:lstStyle/>
            <a:p>
              <a:endParaRPr altLang="en-US" lang="zh-CN" sz="2399">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7" name="组合 42"/>
          <p:cNvGrpSpPr/>
          <p:nvPr/>
        </p:nvGrpSpPr>
        <p:grpSpPr>
          <a:xfrm>
            <a:off x="3847150" y="3334273"/>
            <a:ext cx="869447" cy="869564"/>
            <a:chOff x="3846456" y="3334254"/>
            <a:chExt cx="869714" cy="869714"/>
          </a:xfrm>
        </p:grpSpPr>
        <p:sp>
          <p:nvSpPr>
            <p:cNvPr id="14" name="椭圆 13"/>
            <p:cNvSpPr/>
            <p:nvPr/>
          </p:nvSpPr>
          <p:spPr>
            <a:xfrm>
              <a:off x="3846456" y="3334254"/>
              <a:ext cx="869714" cy="86971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7" name="Freeform 99"/>
            <p:cNvSpPr>
              <a:spLocks noEditPoints="1"/>
            </p:cNvSpPr>
            <p:nvPr/>
          </p:nvSpPr>
          <p:spPr bwMode="auto">
            <a:xfrm>
              <a:off x="4120181" y="3598744"/>
              <a:ext cx="322263" cy="323850"/>
            </a:xfrm>
            <a:custGeom>
              <a:gdLst>
                <a:gd fmla="*/ 543 w 1018" name="T0"/>
                <a:gd fmla="*/ 682 h 1018" name="T1"/>
                <a:gd fmla="*/ 671 w 1018" name="T2"/>
                <a:gd fmla="*/ 548 h 1018" name="T3"/>
                <a:gd fmla="*/ 689 w 1018" name="T4"/>
                <a:gd fmla="*/ 324 h 1018" name="T5"/>
                <a:gd fmla="*/ 565 w 1018" name="T6"/>
                <a:gd fmla="*/ 148 h 1018" name="T7"/>
                <a:gd fmla="*/ 462 w 1018" name="T8"/>
                <a:gd fmla="*/ 120 h 1018" name="T9"/>
                <a:gd fmla="*/ 368 w 1018" name="T10"/>
                <a:gd fmla="*/ 142 h 1018" name="T11"/>
                <a:gd fmla="*/ 290 w 1018" name="T12"/>
                <a:gd fmla="*/ 207 h 1018" name="T13"/>
                <a:gd fmla="*/ 223 w 1018" name="T14"/>
                <a:gd fmla="*/ 409 h 1018" name="T15"/>
                <a:gd fmla="*/ 309 w 1018" name="T16"/>
                <a:gd fmla="*/ 634 h 1018" name="T17"/>
                <a:gd fmla="*/ 425 w 1018" name="T18"/>
                <a:gd fmla="*/ 696 h 1018" name="T19"/>
                <a:gd fmla="*/ 513 w 1018" name="T20"/>
                <a:gd fmla="*/ 193 h 1018" name="T21"/>
                <a:gd fmla="*/ 623 w 1018" name="T22"/>
                <a:gd fmla="*/ 321 h 1018" name="T23"/>
                <a:gd fmla="*/ 623 w 1018" name="T24"/>
                <a:gd fmla="*/ 497 h 1018" name="T25"/>
                <a:gd fmla="*/ 513 w 1018" name="T26"/>
                <a:gd fmla="*/ 626 h 1018" name="T27"/>
                <a:gd fmla="*/ 378 w 1018" name="T28"/>
                <a:gd fmla="*/ 609 h 1018" name="T29"/>
                <a:gd fmla="*/ 290 w 1018" name="T30"/>
                <a:gd fmla="*/ 456 h 1018" name="T31"/>
                <a:gd fmla="*/ 316 w 1018" name="T32"/>
                <a:gd fmla="*/ 283 h 1018" name="T33"/>
                <a:gd fmla="*/ 444 w 1018" name="T34"/>
                <a:gd fmla="*/ 184 h 1018" name="T35"/>
                <a:gd fmla="*/ 636 w 1018" name="T36"/>
                <a:gd fmla="*/ 682 h 1018" name="T37"/>
                <a:gd fmla="*/ 644 w 1018" name="T38"/>
                <a:gd fmla="*/ 726 h 1018" name="T39"/>
                <a:gd fmla="*/ 756 w 1018" name="T40"/>
                <a:gd fmla="*/ 755 h 1018" name="T41"/>
                <a:gd fmla="*/ 854 w 1018" name="T42"/>
                <a:gd fmla="*/ 889 h 1018" name="T43"/>
                <a:gd fmla="*/ 844 w 1018" name="T44"/>
                <a:gd fmla="*/ 952 h 1018" name="T45"/>
                <a:gd fmla="*/ 68 w 1018" name="T46"/>
                <a:gd fmla="*/ 943 h 1018" name="T47"/>
                <a:gd fmla="*/ 87 w 1018" name="T48"/>
                <a:gd fmla="*/ 834 h 1018" name="T49"/>
                <a:gd fmla="*/ 221 w 1018" name="T50"/>
                <a:gd fmla="*/ 736 h 1018" name="T51"/>
                <a:gd fmla="*/ 290 w 1018" name="T52"/>
                <a:gd fmla="*/ 712 h 1018" name="T53"/>
                <a:gd fmla="*/ 273 w 1018" name="T54"/>
                <a:gd fmla="*/ 670 h 1018" name="T55"/>
                <a:gd fmla="*/ 184 w 1018" name="T56"/>
                <a:gd fmla="*/ 680 h 1018" name="T57"/>
                <a:gd fmla="*/ 21 w 1018" name="T58"/>
                <a:gd fmla="*/ 827 h 1018" name="T59"/>
                <a:gd fmla="*/ 0 w 1018" name="T60"/>
                <a:gd fmla="*/ 937 h 1018" name="T61"/>
                <a:gd fmla="*/ 39 w 1018" name="T62"/>
                <a:gd fmla="*/ 1003 h 1018" name="T63"/>
                <a:gd fmla="*/ 843 w 1018" name="T64"/>
                <a:gd fmla="*/ 1018 h 1018" name="T65"/>
                <a:gd fmla="*/ 907 w 1018" name="T66"/>
                <a:gd fmla="*/ 978 h 1018" name="T67"/>
                <a:gd fmla="*/ 921 w 1018" name="T68"/>
                <a:gd fmla="*/ 902 h 1018" name="T69"/>
                <a:gd fmla="*/ 846 w 1018" name="T70"/>
                <a:gd fmla="*/ 744 h 1018" name="T71"/>
                <a:gd fmla="*/ 688 w 1018" name="T72"/>
                <a:gd fmla="*/ 669 h 1018" name="T73"/>
                <a:gd fmla="*/ 557 w 1018" name="T74"/>
                <a:gd fmla="*/ 64 h 1018" name="T75"/>
                <a:gd fmla="*/ 681 w 1018" name="T76"/>
                <a:gd fmla="*/ 130 h 1018" name="T77"/>
                <a:gd fmla="*/ 732 w 1018" name="T78"/>
                <a:gd fmla="*/ 290 h 1018" name="T79"/>
                <a:gd fmla="*/ 728 w 1018" name="T80"/>
                <a:gd fmla="*/ 379 h 1018" name="T81"/>
                <a:gd fmla="*/ 765 w 1018" name="T82"/>
                <a:gd fmla="*/ 393 h 1018" name="T83"/>
                <a:gd fmla="*/ 793 w 1018" name="T84"/>
                <a:gd fmla="*/ 331 h 1018" name="T85"/>
                <a:gd fmla="*/ 755 w 1018" name="T86"/>
                <a:gd fmla="*/ 128 h 1018" name="T87"/>
                <a:gd fmla="*/ 628 w 1018" name="T88"/>
                <a:gd fmla="*/ 14 h 1018" name="T89"/>
                <a:gd fmla="*/ 529 w 1018" name="T90"/>
                <a:gd fmla="*/ 2 h 1018" name="T91"/>
                <a:gd fmla="*/ 442 w 1018" name="T92"/>
                <a:gd fmla="*/ 37 h 1018" name="T93"/>
                <a:gd fmla="*/ 450 w 1018" name="T94"/>
                <a:gd fmla="*/ 82 h 1018" name="T95"/>
                <a:gd fmla="*/ 763 w 1018" name="T96"/>
                <a:gd fmla="*/ 540 h 1018" name="T97"/>
                <a:gd fmla="*/ 732 w 1018" name="T98"/>
                <a:gd fmla="*/ 573 h 1018" name="T99"/>
                <a:gd fmla="*/ 763 w 1018" name="T100"/>
                <a:gd fmla="*/ 605 h 1018" name="T101"/>
                <a:gd fmla="*/ 911 w 1018" name="T102"/>
                <a:gd fmla="*/ 678 h 1018" name="T103"/>
                <a:gd fmla="*/ 954 w 1018" name="T104"/>
                <a:gd fmla="*/ 809 h 1018" name="T105"/>
                <a:gd fmla="*/ 963 w 1018" name="T106"/>
                <a:gd fmla="*/ 853 h 1018" name="T107"/>
                <a:gd fmla="*/ 1003 w 1018" name="T108"/>
                <a:gd fmla="*/ 851 h 1018" name="T109"/>
                <a:gd fmla="*/ 1018 w 1018" name="T110"/>
                <a:gd fmla="*/ 803 h 1018" name="T111"/>
                <a:gd fmla="*/ 945 w 1018" name="T112"/>
                <a:gd fmla="*/ 619 h 1018" name="T113"/>
                <a:gd fmla="*/ 803 w 1018" name="T114"/>
                <a:gd fmla="*/ 544 h 1018"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018" w="1018">
                  <a:moveTo>
                    <a:pt x="462" y="700"/>
                  </a:moveTo>
                  <a:lnTo>
                    <a:pt x="462" y="700"/>
                  </a:lnTo>
                  <a:lnTo>
                    <a:pt x="474" y="699"/>
                  </a:lnTo>
                  <a:lnTo>
                    <a:pt x="485" y="698"/>
                  </a:lnTo>
                  <a:lnTo>
                    <a:pt x="497" y="696"/>
                  </a:lnTo>
                  <a:lnTo>
                    <a:pt x="509" y="694"/>
                  </a:lnTo>
                  <a:lnTo>
                    <a:pt x="521" y="691"/>
                  </a:lnTo>
                  <a:lnTo>
                    <a:pt x="533" y="686"/>
                  </a:lnTo>
                  <a:lnTo>
                    <a:pt x="543" y="682"/>
                  </a:lnTo>
                  <a:lnTo>
                    <a:pt x="554" y="677"/>
                  </a:lnTo>
                  <a:lnTo>
                    <a:pt x="565" y="671"/>
                  </a:lnTo>
                  <a:lnTo>
                    <a:pt x="576" y="665"/>
                  </a:lnTo>
                  <a:lnTo>
                    <a:pt x="595" y="650"/>
                  </a:lnTo>
                  <a:lnTo>
                    <a:pt x="613" y="634"/>
                  </a:lnTo>
                  <a:lnTo>
                    <a:pt x="630" y="614"/>
                  </a:lnTo>
                  <a:lnTo>
                    <a:pt x="645" y="594"/>
                  </a:lnTo>
                  <a:lnTo>
                    <a:pt x="659" y="571"/>
                  </a:lnTo>
                  <a:lnTo>
                    <a:pt x="671" y="548"/>
                  </a:lnTo>
                  <a:lnTo>
                    <a:pt x="681" y="522"/>
                  </a:lnTo>
                  <a:lnTo>
                    <a:pt x="689" y="495"/>
                  </a:lnTo>
                  <a:lnTo>
                    <a:pt x="695" y="467"/>
                  </a:lnTo>
                  <a:lnTo>
                    <a:pt x="699" y="439"/>
                  </a:lnTo>
                  <a:lnTo>
                    <a:pt x="700" y="409"/>
                  </a:lnTo>
                  <a:lnTo>
                    <a:pt x="700" y="409"/>
                  </a:lnTo>
                  <a:lnTo>
                    <a:pt x="699" y="379"/>
                  </a:lnTo>
                  <a:lnTo>
                    <a:pt x="695" y="352"/>
                  </a:lnTo>
                  <a:lnTo>
                    <a:pt x="689" y="324"/>
                  </a:lnTo>
                  <a:lnTo>
                    <a:pt x="681" y="297"/>
                  </a:lnTo>
                  <a:lnTo>
                    <a:pt x="671" y="271"/>
                  </a:lnTo>
                  <a:lnTo>
                    <a:pt x="659" y="247"/>
                  </a:lnTo>
                  <a:lnTo>
                    <a:pt x="645" y="225"/>
                  </a:lnTo>
                  <a:lnTo>
                    <a:pt x="630" y="205"/>
                  </a:lnTo>
                  <a:lnTo>
                    <a:pt x="613" y="185"/>
                  </a:lnTo>
                  <a:lnTo>
                    <a:pt x="595" y="169"/>
                  </a:lnTo>
                  <a:lnTo>
                    <a:pt x="576" y="154"/>
                  </a:lnTo>
                  <a:lnTo>
                    <a:pt x="565" y="148"/>
                  </a:lnTo>
                  <a:lnTo>
                    <a:pt x="554" y="142"/>
                  </a:lnTo>
                  <a:lnTo>
                    <a:pt x="543" y="137"/>
                  </a:lnTo>
                  <a:lnTo>
                    <a:pt x="533" y="133"/>
                  </a:lnTo>
                  <a:lnTo>
                    <a:pt x="521" y="128"/>
                  </a:lnTo>
                  <a:lnTo>
                    <a:pt x="509" y="125"/>
                  </a:lnTo>
                  <a:lnTo>
                    <a:pt x="497" y="123"/>
                  </a:lnTo>
                  <a:lnTo>
                    <a:pt x="485" y="121"/>
                  </a:lnTo>
                  <a:lnTo>
                    <a:pt x="474" y="120"/>
                  </a:lnTo>
                  <a:lnTo>
                    <a:pt x="462" y="120"/>
                  </a:lnTo>
                  <a:lnTo>
                    <a:pt x="462" y="120"/>
                  </a:lnTo>
                  <a:lnTo>
                    <a:pt x="449" y="120"/>
                  </a:lnTo>
                  <a:lnTo>
                    <a:pt x="437" y="121"/>
                  </a:lnTo>
                  <a:lnTo>
                    <a:pt x="425" y="123"/>
                  </a:lnTo>
                  <a:lnTo>
                    <a:pt x="414" y="125"/>
                  </a:lnTo>
                  <a:lnTo>
                    <a:pt x="402" y="128"/>
                  </a:lnTo>
                  <a:lnTo>
                    <a:pt x="391" y="132"/>
                  </a:lnTo>
                  <a:lnTo>
                    <a:pt x="379" y="137"/>
                  </a:lnTo>
                  <a:lnTo>
                    <a:pt x="368" y="142"/>
                  </a:lnTo>
                  <a:lnTo>
                    <a:pt x="358" y="148"/>
                  </a:lnTo>
                  <a:lnTo>
                    <a:pt x="347" y="154"/>
                  </a:lnTo>
                  <a:lnTo>
                    <a:pt x="337" y="162"/>
                  </a:lnTo>
                  <a:lnTo>
                    <a:pt x="327" y="169"/>
                  </a:lnTo>
                  <a:lnTo>
                    <a:pt x="317" y="178"/>
                  </a:lnTo>
                  <a:lnTo>
                    <a:pt x="308" y="187"/>
                  </a:lnTo>
                  <a:lnTo>
                    <a:pt x="299" y="197"/>
                  </a:lnTo>
                  <a:lnTo>
                    <a:pt x="290" y="207"/>
                  </a:lnTo>
                  <a:lnTo>
                    <a:pt x="290" y="207"/>
                  </a:lnTo>
                  <a:lnTo>
                    <a:pt x="275" y="228"/>
                  </a:lnTo>
                  <a:lnTo>
                    <a:pt x="261" y="251"/>
                  </a:lnTo>
                  <a:lnTo>
                    <a:pt x="249" y="274"/>
                  </a:lnTo>
                  <a:lnTo>
                    <a:pt x="241" y="300"/>
                  </a:lnTo>
                  <a:lnTo>
                    <a:pt x="233" y="326"/>
                  </a:lnTo>
                  <a:lnTo>
                    <a:pt x="227" y="354"/>
                  </a:lnTo>
                  <a:lnTo>
                    <a:pt x="224" y="382"/>
                  </a:lnTo>
                  <a:lnTo>
                    <a:pt x="223" y="409"/>
                  </a:lnTo>
                  <a:lnTo>
                    <a:pt x="223" y="409"/>
                  </a:lnTo>
                  <a:lnTo>
                    <a:pt x="224" y="439"/>
                  </a:lnTo>
                  <a:lnTo>
                    <a:pt x="228" y="467"/>
                  </a:lnTo>
                  <a:lnTo>
                    <a:pt x="233" y="495"/>
                  </a:lnTo>
                  <a:lnTo>
                    <a:pt x="242" y="522"/>
                  </a:lnTo>
                  <a:lnTo>
                    <a:pt x="251" y="548"/>
                  </a:lnTo>
                  <a:lnTo>
                    <a:pt x="263" y="571"/>
                  </a:lnTo>
                  <a:lnTo>
                    <a:pt x="277" y="594"/>
                  </a:lnTo>
                  <a:lnTo>
                    <a:pt x="293" y="614"/>
                  </a:lnTo>
                  <a:lnTo>
                    <a:pt x="309" y="634"/>
                  </a:lnTo>
                  <a:lnTo>
                    <a:pt x="328" y="650"/>
                  </a:lnTo>
                  <a:lnTo>
                    <a:pt x="348" y="665"/>
                  </a:lnTo>
                  <a:lnTo>
                    <a:pt x="358" y="671"/>
                  </a:lnTo>
                  <a:lnTo>
                    <a:pt x="368" y="677"/>
                  </a:lnTo>
                  <a:lnTo>
                    <a:pt x="379" y="682"/>
                  </a:lnTo>
                  <a:lnTo>
                    <a:pt x="391" y="686"/>
                  </a:lnTo>
                  <a:lnTo>
                    <a:pt x="402" y="691"/>
                  </a:lnTo>
                  <a:lnTo>
                    <a:pt x="414" y="694"/>
                  </a:lnTo>
                  <a:lnTo>
                    <a:pt x="425" y="696"/>
                  </a:lnTo>
                  <a:lnTo>
                    <a:pt x="437" y="698"/>
                  </a:lnTo>
                  <a:lnTo>
                    <a:pt x="449" y="699"/>
                  </a:lnTo>
                  <a:lnTo>
                    <a:pt x="462" y="700"/>
                  </a:lnTo>
                  <a:lnTo>
                    <a:pt x="462" y="700"/>
                  </a:lnTo>
                  <a:close/>
                  <a:moveTo>
                    <a:pt x="462" y="183"/>
                  </a:moveTo>
                  <a:lnTo>
                    <a:pt x="462" y="183"/>
                  </a:lnTo>
                  <a:lnTo>
                    <a:pt x="479" y="184"/>
                  </a:lnTo>
                  <a:lnTo>
                    <a:pt x="496" y="187"/>
                  </a:lnTo>
                  <a:lnTo>
                    <a:pt x="513" y="193"/>
                  </a:lnTo>
                  <a:lnTo>
                    <a:pt x="529" y="200"/>
                  </a:lnTo>
                  <a:lnTo>
                    <a:pt x="544" y="210"/>
                  </a:lnTo>
                  <a:lnTo>
                    <a:pt x="559" y="222"/>
                  </a:lnTo>
                  <a:lnTo>
                    <a:pt x="572" y="235"/>
                  </a:lnTo>
                  <a:lnTo>
                    <a:pt x="585" y="250"/>
                  </a:lnTo>
                  <a:lnTo>
                    <a:pt x="596" y="266"/>
                  </a:lnTo>
                  <a:lnTo>
                    <a:pt x="607" y="283"/>
                  </a:lnTo>
                  <a:lnTo>
                    <a:pt x="615" y="301"/>
                  </a:lnTo>
                  <a:lnTo>
                    <a:pt x="623" y="321"/>
                  </a:lnTo>
                  <a:lnTo>
                    <a:pt x="628" y="342"/>
                  </a:lnTo>
                  <a:lnTo>
                    <a:pt x="632" y="363"/>
                  </a:lnTo>
                  <a:lnTo>
                    <a:pt x="636" y="386"/>
                  </a:lnTo>
                  <a:lnTo>
                    <a:pt x="637" y="409"/>
                  </a:lnTo>
                  <a:lnTo>
                    <a:pt x="637" y="409"/>
                  </a:lnTo>
                  <a:lnTo>
                    <a:pt x="636" y="433"/>
                  </a:lnTo>
                  <a:lnTo>
                    <a:pt x="632" y="456"/>
                  </a:lnTo>
                  <a:lnTo>
                    <a:pt x="628" y="477"/>
                  </a:lnTo>
                  <a:lnTo>
                    <a:pt x="623" y="497"/>
                  </a:lnTo>
                  <a:lnTo>
                    <a:pt x="615" y="518"/>
                  </a:lnTo>
                  <a:lnTo>
                    <a:pt x="607" y="536"/>
                  </a:lnTo>
                  <a:lnTo>
                    <a:pt x="596" y="553"/>
                  </a:lnTo>
                  <a:lnTo>
                    <a:pt x="585" y="569"/>
                  </a:lnTo>
                  <a:lnTo>
                    <a:pt x="572" y="584"/>
                  </a:lnTo>
                  <a:lnTo>
                    <a:pt x="559" y="597"/>
                  </a:lnTo>
                  <a:lnTo>
                    <a:pt x="544" y="609"/>
                  </a:lnTo>
                  <a:lnTo>
                    <a:pt x="529" y="619"/>
                  </a:lnTo>
                  <a:lnTo>
                    <a:pt x="513" y="626"/>
                  </a:lnTo>
                  <a:lnTo>
                    <a:pt x="496" y="632"/>
                  </a:lnTo>
                  <a:lnTo>
                    <a:pt x="479" y="635"/>
                  </a:lnTo>
                  <a:lnTo>
                    <a:pt x="462" y="636"/>
                  </a:lnTo>
                  <a:lnTo>
                    <a:pt x="462" y="636"/>
                  </a:lnTo>
                  <a:lnTo>
                    <a:pt x="444" y="635"/>
                  </a:lnTo>
                  <a:lnTo>
                    <a:pt x="426" y="632"/>
                  </a:lnTo>
                  <a:lnTo>
                    <a:pt x="409" y="626"/>
                  </a:lnTo>
                  <a:lnTo>
                    <a:pt x="393" y="619"/>
                  </a:lnTo>
                  <a:lnTo>
                    <a:pt x="378" y="609"/>
                  </a:lnTo>
                  <a:lnTo>
                    <a:pt x="364" y="597"/>
                  </a:lnTo>
                  <a:lnTo>
                    <a:pt x="350" y="584"/>
                  </a:lnTo>
                  <a:lnTo>
                    <a:pt x="337" y="569"/>
                  </a:lnTo>
                  <a:lnTo>
                    <a:pt x="327" y="553"/>
                  </a:lnTo>
                  <a:lnTo>
                    <a:pt x="316" y="536"/>
                  </a:lnTo>
                  <a:lnTo>
                    <a:pt x="307" y="518"/>
                  </a:lnTo>
                  <a:lnTo>
                    <a:pt x="300" y="497"/>
                  </a:lnTo>
                  <a:lnTo>
                    <a:pt x="294" y="477"/>
                  </a:lnTo>
                  <a:lnTo>
                    <a:pt x="290" y="456"/>
                  </a:lnTo>
                  <a:lnTo>
                    <a:pt x="287" y="433"/>
                  </a:lnTo>
                  <a:lnTo>
                    <a:pt x="287" y="409"/>
                  </a:lnTo>
                  <a:lnTo>
                    <a:pt x="287" y="409"/>
                  </a:lnTo>
                  <a:lnTo>
                    <a:pt x="287" y="386"/>
                  </a:lnTo>
                  <a:lnTo>
                    <a:pt x="290" y="363"/>
                  </a:lnTo>
                  <a:lnTo>
                    <a:pt x="294" y="342"/>
                  </a:lnTo>
                  <a:lnTo>
                    <a:pt x="300" y="321"/>
                  </a:lnTo>
                  <a:lnTo>
                    <a:pt x="307" y="301"/>
                  </a:lnTo>
                  <a:lnTo>
                    <a:pt x="316" y="283"/>
                  </a:lnTo>
                  <a:lnTo>
                    <a:pt x="327" y="266"/>
                  </a:lnTo>
                  <a:lnTo>
                    <a:pt x="337" y="250"/>
                  </a:lnTo>
                  <a:lnTo>
                    <a:pt x="350" y="235"/>
                  </a:lnTo>
                  <a:lnTo>
                    <a:pt x="364" y="222"/>
                  </a:lnTo>
                  <a:lnTo>
                    <a:pt x="378" y="210"/>
                  </a:lnTo>
                  <a:lnTo>
                    <a:pt x="393" y="200"/>
                  </a:lnTo>
                  <a:lnTo>
                    <a:pt x="409" y="193"/>
                  </a:lnTo>
                  <a:lnTo>
                    <a:pt x="426" y="187"/>
                  </a:lnTo>
                  <a:lnTo>
                    <a:pt x="444" y="184"/>
                  </a:lnTo>
                  <a:lnTo>
                    <a:pt x="462" y="183"/>
                  </a:lnTo>
                  <a:lnTo>
                    <a:pt x="462" y="183"/>
                  </a:lnTo>
                  <a:close/>
                  <a:moveTo>
                    <a:pt x="661" y="668"/>
                  </a:moveTo>
                  <a:lnTo>
                    <a:pt x="661" y="668"/>
                  </a:lnTo>
                  <a:lnTo>
                    <a:pt x="655" y="668"/>
                  </a:lnTo>
                  <a:lnTo>
                    <a:pt x="650" y="670"/>
                  </a:lnTo>
                  <a:lnTo>
                    <a:pt x="644" y="673"/>
                  </a:lnTo>
                  <a:lnTo>
                    <a:pt x="639" y="678"/>
                  </a:lnTo>
                  <a:lnTo>
                    <a:pt x="636" y="682"/>
                  </a:lnTo>
                  <a:lnTo>
                    <a:pt x="632" y="687"/>
                  </a:lnTo>
                  <a:lnTo>
                    <a:pt x="630" y="694"/>
                  </a:lnTo>
                  <a:lnTo>
                    <a:pt x="630" y="700"/>
                  </a:lnTo>
                  <a:lnTo>
                    <a:pt x="630" y="700"/>
                  </a:lnTo>
                  <a:lnTo>
                    <a:pt x="630" y="706"/>
                  </a:lnTo>
                  <a:lnTo>
                    <a:pt x="632" y="712"/>
                  </a:lnTo>
                  <a:lnTo>
                    <a:pt x="636" y="717"/>
                  </a:lnTo>
                  <a:lnTo>
                    <a:pt x="639" y="722"/>
                  </a:lnTo>
                  <a:lnTo>
                    <a:pt x="644" y="726"/>
                  </a:lnTo>
                  <a:lnTo>
                    <a:pt x="650" y="729"/>
                  </a:lnTo>
                  <a:lnTo>
                    <a:pt x="655" y="731"/>
                  </a:lnTo>
                  <a:lnTo>
                    <a:pt x="661" y="731"/>
                  </a:lnTo>
                  <a:lnTo>
                    <a:pt x="661" y="731"/>
                  </a:lnTo>
                  <a:lnTo>
                    <a:pt x="682" y="732"/>
                  </a:lnTo>
                  <a:lnTo>
                    <a:pt x="701" y="736"/>
                  </a:lnTo>
                  <a:lnTo>
                    <a:pt x="720" y="740"/>
                  </a:lnTo>
                  <a:lnTo>
                    <a:pt x="739" y="747"/>
                  </a:lnTo>
                  <a:lnTo>
                    <a:pt x="756" y="755"/>
                  </a:lnTo>
                  <a:lnTo>
                    <a:pt x="772" y="766"/>
                  </a:lnTo>
                  <a:lnTo>
                    <a:pt x="787" y="776"/>
                  </a:lnTo>
                  <a:lnTo>
                    <a:pt x="801" y="789"/>
                  </a:lnTo>
                  <a:lnTo>
                    <a:pt x="814" y="803"/>
                  </a:lnTo>
                  <a:lnTo>
                    <a:pt x="826" y="818"/>
                  </a:lnTo>
                  <a:lnTo>
                    <a:pt x="835" y="834"/>
                  </a:lnTo>
                  <a:lnTo>
                    <a:pt x="844" y="851"/>
                  </a:lnTo>
                  <a:lnTo>
                    <a:pt x="850" y="870"/>
                  </a:lnTo>
                  <a:lnTo>
                    <a:pt x="854" y="889"/>
                  </a:lnTo>
                  <a:lnTo>
                    <a:pt x="858" y="908"/>
                  </a:lnTo>
                  <a:lnTo>
                    <a:pt x="859" y="929"/>
                  </a:lnTo>
                  <a:lnTo>
                    <a:pt x="859" y="929"/>
                  </a:lnTo>
                  <a:lnTo>
                    <a:pt x="859" y="934"/>
                  </a:lnTo>
                  <a:lnTo>
                    <a:pt x="857" y="938"/>
                  </a:lnTo>
                  <a:lnTo>
                    <a:pt x="854" y="943"/>
                  </a:lnTo>
                  <a:lnTo>
                    <a:pt x="851" y="947"/>
                  </a:lnTo>
                  <a:lnTo>
                    <a:pt x="848" y="950"/>
                  </a:lnTo>
                  <a:lnTo>
                    <a:pt x="844" y="952"/>
                  </a:lnTo>
                  <a:lnTo>
                    <a:pt x="838" y="953"/>
                  </a:lnTo>
                  <a:lnTo>
                    <a:pt x="833" y="954"/>
                  </a:lnTo>
                  <a:lnTo>
                    <a:pt x="89" y="954"/>
                  </a:lnTo>
                  <a:lnTo>
                    <a:pt x="89" y="954"/>
                  </a:lnTo>
                  <a:lnTo>
                    <a:pt x="84" y="953"/>
                  </a:lnTo>
                  <a:lnTo>
                    <a:pt x="80" y="952"/>
                  </a:lnTo>
                  <a:lnTo>
                    <a:pt x="76" y="950"/>
                  </a:lnTo>
                  <a:lnTo>
                    <a:pt x="71" y="947"/>
                  </a:lnTo>
                  <a:lnTo>
                    <a:pt x="68" y="943"/>
                  </a:lnTo>
                  <a:lnTo>
                    <a:pt x="66" y="938"/>
                  </a:lnTo>
                  <a:lnTo>
                    <a:pt x="65" y="934"/>
                  </a:lnTo>
                  <a:lnTo>
                    <a:pt x="64" y="929"/>
                  </a:lnTo>
                  <a:lnTo>
                    <a:pt x="64" y="929"/>
                  </a:lnTo>
                  <a:lnTo>
                    <a:pt x="65" y="908"/>
                  </a:lnTo>
                  <a:lnTo>
                    <a:pt x="68" y="889"/>
                  </a:lnTo>
                  <a:lnTo>
                    <a:pt x="72" y="870"/>
                  </a:lnTo>
                  <a:lnTo>
                    <a:pt x="80" y="851"/>
                  </a:lnTo>
                  <a:lnTo>
                    <a:pt x="87" y="834"/>
                  </a:lnTo>
                  <a:lnTo>
                    <a:pt x="98" y="818"/>
                  </a:lnTo>
                  <a:lnTo>
                    <a:pt x="109" y="803"/>
                  </a:lnTo>
                  <a:lnTo>
                    <a:pt x="122" y="789"/>
                  </a:lnTo>
                  <a:lnTo>
                    <a:pt x="136" y="776"/>
                  </a:lnTo>
                  <a:lnTo>
                    <a:pt x="151" y="766"/>
                  </a:lnTo>
                  <a:lnTo>
                    <a:pt x="167" y="755"/>
                  </a:lnTo>
                  <a:lnTo>
                    <a:pt x="184" y="747"/>
                  </a:lnTo>
                  <a:lnTo>
                    <a:pt x="202" y="740"/>
                  </a:lnTo>
                  <a:lnTo>
                    <a:pt x="221" y="736"/>
                  </a:lnTo>
                  <a:lnTo>
                    <a:pt x="241" y="732"/>
                  </a:lnTo>
                  <a:lnTo>
                    <a:pt x="261" y="731"/>
                  </a:lnTo>
                  <a:lnTo>
                    <a:pt x="261" y="731"/>
                  </a:lnTo>
                  <a:lnTo>
                    <a:pt x="268" y="731"/>
                  </a:lnTo>
                  <a:lnTo>
                    <a:pt x="273" y="729"/>
                  </a:lnTo>
                  <a:lnTo>
                    <a:pt x="278" y="726"/>
                  </a:lnTo>
                  <a:lnTo>
                    <a:pt x="284" y="722"/>
                  </a:lnTo>
                  <a:lnTo>
                    <a:pt x="287" y="717"/>
                  </a:lnTo>
                  <a:lnTo>
                    <a:pt x="290" y="712"/>
                  </a:lnTo>
                  <a:lnTo>
                    <a:pt x="292" y="706"/>
                  </a:lnTo>
                  <a:lnTo>
                    <a:pt x="293" y="700"/>
                  </a:lnTo>
                  <a:lnTo>
                    <a:pt x="293" y="700"/>
                  </a:lnTo>
                  <a:lnTo>
                    <a:pt x="292" y="694"/>
                  </a:lnTo>
                  <a:lnTo>
                    <a:pt x="290" y="687"/>
                  </a:lnTo>
                  <a:lnTo>
                    <a:pt x="287" y="682"/>
                  </a:lnTo>
                  <a:lnTo>
                    <a:pt x="284" y="678"/>
                  </a:lnTo>
                  <a:lnTo>
                    <a:pt x="278" y="673"/>
                  </a:lnTo>
                  <a:lnTo>
                    <a:pt x="273" y="670"/>
                  </a:lnTo>
                  <a:lnTo>
                    <a:pt x="268" y="668"/>
                  </a:lnTo>
                  <a:lnTo>
                    <a:pt x="261" y="668"/>
                  </a:lnTo>
                  <a:lnTo>
                    <a:pt x="261" y="668"/>
                  </a:lnTo>
                  <a:lnTo>
                    <a:pt x="247" y="668"/>
                  </a:lnTo>
                  <a:lnTo>
                    <a:pt x="234" y="669"/>
                  </a:lnTo>
                  <a:lnTo>
                    <a:pt x="221" y="671"/>
                  </a:lnTo>
                  <a:lnTo>
                    <a:pt x="209" y="673"/>
                  </a:lnTo>
                  <a:lnTo>
                    <a:pt x="196" y="677"/>
                  </a:lnTo>
                  <a:lnTo>
                    <a:pt x="184" y="680"/>
                  </a:lnTo>
                  <a:lnTo>
                    <a:pt x="159" y="688"/>
                  </a:lnTo>
                  <a:lnTo>
                    <a:pt x="137" y="699"/>
                  </a:lnTo>
                  <a:lnTo>
                    <a:pt x="115" y="712"/>
                  </a:lnTo>
                  <a:lnTo>
                    <a:pt x="95" y="727"/>
                  </a:lnTo>
                  <a:lnTo>
                    <a:pt x="77" y="744"/>
                  </a:lnTo>
                  <a:lnTo>
                    <a:pt x="59" y="762"/>
                  </a:lnTo>
                  <a:lnTo>
                    <a:pt x="44" y="783"/>
                  </a:lnTo>
                  <a:lnTo>
                    <a:pt x="32" y="804"/>
                  </a:lnTo>
                  <a:lnTo>
                    <a:pt x="21" y="827"/>
                  </a:lnTo>
                  <a:lnTo>
                    <a:pt x="12" y="851"/>
                  </a:lnTo>
                  <a:lnTo>
                    <a:pt x="8" y="863"/>
                  </a:lnTo>
                  <a:lnTo>
                    <a:pt x="6" y="876"/>
                  </a:lnTo>
                  <a:lnTo>
                    <a:pt x="4" y="889"/>
                  </a:lnTo>
                  <a:lnTo>
                    <a:pt x="1" y="902"/>
                  </a:lnTo>
                  <a:lnTo>
                    <a:pt x="0" y="915"/>
                  </a:lnTo>
                  <a:lnTo>
                    <a:pt x="0" y="929"/>
                  </a:lnTo>
                  <a:lnTo>
                    <a:pt x="0" y="929"/>
                  </a:lnTo>
                  <a:lnTo>
                    <a:pt x="0" y="937"/>
                  </a:lnTo>
                  <a:lnTo>
                    <a:pt x="3" y="947"/>
                  </a:lnTo>
                  <a:lnTo>
                    <a:pt x="5" y="956"/>
                  </a:lnTo>
                  <a:lnTo>
                    <a:pt x="7" y="963"/>
                  </a:lnTo>
                  <a:lnTo>
                    <a:pt x="11" y="971"/>
                  </a:lnTo>
                  <a:lnTo>
                    <a:pt x="15" y="978"/>
                  </a:lnTo>
                  <a:lnTo>
                    <a:pt x="21" y="986"/>
                  </a:lnTo>
                  <a:lnTo>
                    <a:pt x="26" y="992"/>
                  </a:lnTo>
                  <a:lnTo>
                    <a:pt x="33" y="997"/>
                  </a:lnTo>
                  <a:lnTo>
                    <a:pt x="39" y="1003"/>
                  </a:lnTo>
                  <a:lnTo>
                    <a:pt x="47" y="1007"/>
                  </a:lnTo>
                  <a:lnTo>
                    <a:pt x="55" y="1010"/>
                  </a:lnTo>
                  <a:lnTo>
                    <a:pt x="63" y="1014"/>
                  </a:lnTo>
                  <a:lnTo>
                    <a:pt x="71" y="1016"/>
                  </a:lnTo>
                  <a:lnTo>
                    <a:pt x="80" y="1018"/>
                  </a:lnTo>
                  <a:lnTo>
                    <a:pt x="89" y="1018"/>
                  </a:lnTo>
                  <a:lnTo>
                    <a:pt x="833" y="1018"/>
                  </a:lnTo>
                  <a:lnTo>
                    <a:pt x="833" y="1018"/>
                  </a:lnTo>
                  <a:lnTo>
                    <a:pt x="843" y="1018"/>
                  </a:lnTo>
                  <a:lnTo>
                    <a:pt x="851" y="1016"/>
                  </a:lnTo>
                  <a:lnTo>
                    <a:pt x="860" y="1014"/>
                  </a:lnTo>
                  <a:lnTo>
                    <a:pt x="868" y="1010"/>
                  </a:lnTo>
                  <a:lnTo>
                    <a:pt x="876" y="1007"/>
                  </a:lnTo>
                  <a:lnTo>
                    <a:pt x="883" y="1003"/>
                  </a:lnTo>
                  <a:lnTo>
                    <a:pt x="890" y="997"/>
                  </a:lnTo>
                  <a:lnTo>
                    <a:pt x="896" y="992"/>
                  </a:lnTo>
                  <a:lnTo>
                    <a:pt x="902" y="986"/>
                  </a:lnTo>
                  <a:lnTo>
                    <a:pt x="907" y="978"/>
                  </a:lnTo>
                  <a:lnTo>
                    <a:pt x="911" y="971"/>
                  </a:lnTo>
                  <a:lnTo>
                    <a:pt x="916" y="963"/>
                  </a:lnTo>
                  <a:lnTo>
                    <a:pt x="919" y="956"/>
                  </a:lnTo>
                  <a:lnTo>
                    <a:pt x="921" y="947"/>
                  </a:lnTo>
                  <a:lnTo>
                    <a:pt x="922" y="937"/>
                  </a:lnTo>
                  <a:lnTo>
                    <a:pt x="922" y="929"/>
                  </a:lnTo>
                  <a:lnTo>
                    <a:pt x="922" y="929"/>
                  </a:lnTo>
                  <a:lnTo>
                    <a:pt x="922" y="915"/>
                  </a:lnTo>
                  <a:lnTo>
                    <a:pt x="921" y="902"/>
                  </a:lnTo>
                  <a:lnTo>
                    <a:pt x="920" y="889"/>
                  </a:lnTo>
                  <a:lnTo>
                    <a:pt x="918" y="876"/>
                  </a:lnTo>
                  <a:lnTo>
                    <a:pt x="915" y="863"/>
                  </a:lnTo>
                  <a:lnTo>
                    <a:pt x="911" y="851"/>
                  </a:lnTo>
                  <a:lnTo>
                    <a:pt x="902" y="827"/>
                  </a:lnTo>
                  <a:lnTo>
                    <a:pt x="891" y="804"/>
                  </a:lnTo>
                  <a:lnTo>
                    <a:pt x="878" y="783"/>
                  </a:lnTo>
                  <a:lnTo>
                    <a:pt x="863" y="762"/>
                  </a:lnTo>
                  <a:lnTo>
                    <a:pt x="846" y="744"/>
                  </a:lnTo>
                  <a:lnTo>
                    <a:pt x="828" y="727"/>
                  </a:lnTo>
                  <a:lnTo>
                    <a:pt x="807" y="712"/>
                  </a:lnTo>
                  <a:lnTo>
                    <a:pt x="786" y="699"/>
                  </a:lnTo>
                  <a:lnTo>
                    <a:pt x="763" y="688"/>
                  </a:lnTo>
                  <a:lnTo>
                    <a:pt x="740" y="680"/>
                  </a:lnTo>
                  <a:lnTo>
                    <a:pt x="727" y="677"/>
                  </a:lnTo>
                  <a:lnTo>
                    <a:pt x="714" y="673"/>
                  </a:lnTo>
                  <a:lnTo>
                    <a:pt x="701" y="671"/>
                  </a:lnTo>
                  <a:lnTo>
                    <a:pt x="688" y="669"/>
                  </a:lnTo>
                  <a:lnTo>
                    <a:pt x="675" y="668"/>
                  </a:lnTo>
                  <a:lnTo>
                    <a:pt x="661" y="668"/>
                  </a:lnTo>
                  <a:lnTo>
                    <a:pt x="661" y="668"/>
                  </a:lnTo>
                  <a:close/>
                  <a:moveTo>
                    <a:pt x="484" y="84"/>
                  </a:moveTo>
                  <a:lnTo>
                    <a:pt x="484" y="84"/>
                  </a:lnTo>
                  <a:lnTo>
                    <a:pt x="501" y="75"/>
                  </a:lnTo>
                  <a:lnTo>
                    <a:pt x="520" y="68"/>
                  </a:lnTo>
                  <a:lnTo>
                    <a:pt x="538" y="65"/>
                  </a:lnTo>
                  <a:lnTo>
                    <a:pt x="557" y="64"/>
                  </a:lnTo>
                  <a:lnTo>
                    <a:pt x="557" y="64"/>
                  </a:lnTo>
                  <a:lnTo>
                    <a:pt x="574" y="65"/>
                  </a:lnTo>
                  <a:lnTo>
                    <a:pt x="592" y="68"/>
                  </a:lnTo>
                  <a:lnTo>
                    <a:pt x="609" y="74"/>
                  </a:lnTo>
                  <a:lnTo>
                    <a:pt x="625" y="81"/>
                  </a:lnTo>
                  <a:lnTo>
                    <a:pt x="640" y="91"/>
                  </a:lnTo>
                  <a:lnTo>
                    <a:pt x="655" y="103"/>
                  </a:lnTo>
                  <a:lnTo>
                    <a:pt x="668" y="115"/>
                  </a:lnTo>
                  <a:lnTo>
                    <a:pt x="681" y="130"/>
                  </a:lnTo>
                  <a:lnTo>
                    <a:pt x="691" y="147"/>
                  </a:lnTo>
                  <a:lnTo>
                    <a:pt x="702" y="164"/>
                  </a:lnTo>
                  <a:lnTo>
                    <a:pt x="711" y="182"/>
                  </a:lnTo>
                  <a:lnTo>
                    <a:pt x="718" y="202"/>
                  </a:lnTo>
                  <a:lnTo>
                    <a:pt x="724" y="223"/>
                  </a:lnTo>
                  <a:lnTo>
                    <a:pt x="728" y="244"/>
                  </a:lnTo>
                  <a:lnTo>
                    <a:pt x="731" y="267"/>
                  </a:lnTo>
                  <a:lnTo>
                    <a:pt x="732" y="290"/>
                  </a:lnTo>
                  <a:lnTo>
                    <a:pt x="732" y="290"/>
                  </a:lnTo>
                  <a:lnTo>
                    <a:pt x="731" y="306"/>
                  </a:lnTo>
                  <a:lnTo>
                    <a:pt x="730" y="324"/>
                  </a:lnTo>
                  <a:lnTo>
                    <a:pt x="728" y="340"/>
                  </a:lnTo>
                  <a:lnTo>
                    <a:pt x="725" y="356"/>
                  </a:lnTo>
                  <a:lnTo>
                    <a:pt x="725" y="356"/>
                  </a:lnTo>
                  <a:lnTo>
                    <a:pt x="724" y="362"/>
                  </a:lnTo>
                  <a:lnTo>
                    <a:pt x="724" y="369"/>
                  </a:lnTo>
                  <a:lnTo>
                    <a:pt x="726" y="374"/>
                  </a:lnTo>
                  <a:lnTo>
                    <a:pt x="728" y="379"/>
                  </a:lnTo>
                  <a:lnTo>
                    <a:pt x="732" y="385"/>
                  </a:lnTo>
                  <a:lnTo>
                    <a:pt x="736" y="389"/>
                  </a:lnTo>
                  <a:lnTo>
                    <a:pt x="742" y="391"/>
                  </a:lnTo>
                  <a:lnTo>
                    <a:pt x="748" y="393"/>
                  </a:lnTo>
                  <a:lnTo>
                    <a:pt x="748" y="393"/>
                  </a:lnTo>
                  <a:lnTo>
                    <a:pt x="756" y="394"/>
                  </a:lnTo>
                  <a:lnTo>
                    <a:pt x="756" y="394"/>
                  </a:lnTo>
                  <a:lnTo>
                    <a:pt x="761" y="394"/>
                  </a:lnTo>
                  <a:lnTo>
                    <a:pt x="765" y="393"/>
                  </a:lnTo>
                  <a:lnTo>
                    <a:pt x="771" y="391"/>
                  </a:lnTo>
                  <a:lnTo>
                    <a:pt x="775" y="388"/>
                  </a:lnTo>
                  <a:lnTo>
                    <a:pt x="778" y="385"/>
                  </a:lnTo>
                  <a:lnTo>
                    <a:pt x="782" y="380"/>
                  </a:lnTo>
                  <a:lnTo>
                    <a:pt x="785" y="375"/>
                  </a:lnTo>
                  <a:lnTo>
                    <a:pt x="786" y="370"/>
                  </a:lnTo>
                  <a:lnTo>
                    <a:pt x="786" y="370"/>
                  </a:lnTo>
                  <a:lnTo>
                    <a:pt x="790" y="350"/>
                  </a:lnTo>
                  <a:lnTo>
                    <a:pt x="793" y="331"/>
                  </a:lnTo>
                  <a:lnTo>
                    <a:pt x="794" y="311"/>
                  </a:lnTo>
                  <a:lnTo>
                    <a:pt x="795" y="290"/>
                  </a:lnTo>
                  <a:lnTo>
                    <a:pt x="795" y="290"/>
                  </a:lnTo>
                  <a:lnTo>
                    <a:pt x="794" y="260"/>
                  </a:lnTo>
                  <a:lnTo>
                    <a:pt x="790" y="231"/>
                  </a:lnTo>
                  <a:lnTo>
                    <a:pt x="785" y="203"/>
                  </a:lnTo>
                  <a:lnTo>
                    <a:pt x="776" y="178"/>
                  </a:lnTo>
                  <a:lnTo>
                    <a:pt x="767" y="152"/>
                  </a:lnTo>
                  <a:lnTo>
                    <a:pt x="755" y="128"/>
                  </a:lnTo>
                  <a:lnTo>
                    <a:pt x="741" y="106"/>
                  </a:lnTo>
                  <a:lnTo>
                    <a:pt x="726" y="85"/>
                  </a:lnTo>
                  <a:lnTo>
                    <a:pt x="709" y="66"/>
                  </a:lnTo>
                  <a:lnTo>
                    <a:pt x="690" y="50"/>
                  </a:lnTo>
                  <a:lnTo>
                    <a:pt x="670" y="35"/>
                  </a:lnTo>
                  <a:lnTo>
                    <a:pt x="660" y="29"/>
                  </a:lnTo>
                  <a:lnTo>
                    <a:pt x="650" y="23"/>
                  </a:lnTo>
                  <a:lnTo>
                    <a:pt x="639" y="18"/>
                  </a:lnTo>
                  <a:lnTo>
                    <a:pt x="628" y="14"/>
                  </a:lnTo>
                  <a:lnTo>
                    <a:pt x="616" y="9"/>
                  </a:lnTo>
                  <a:lnTo>
                    <a:pt x="604" y="6"/>
                  </a:lnTo>
                  <a:lnTo>
                    <a:pt x="593" y="3"/>
                  </a:lnTo>
                  <a:lnTo>
                    <a:pt x="581" y="2"/>
                  </a:lnTo>
                  <a:lnTo>
                    <a:pt x="569" y="1"/>
                  </a:lnTo>
                  <a:lnTo>
                    <a:pt x="557" y="0"/>
                  </a:lnTo>
                  <a:lnTo>
                    <a:pt x="557" y="0"/>
                  </a:lnTo>
                  <a:lnTo>
                    <a:pt x="543" y="1"/>
                  </a:lnTo>
                  <a:lnTo>
                    <a:pt x="529" y="2"/>
                  </a:lnTo>
                  <a:lnTo>
                    <a:pt x="517" y="4"/>
                  </a:lnTo>
                  <a:lnTo>
                    <a:pt x="503" y="7"/>
                  </a:lnTo>
                  <a:lnTo>
                    <a:pt x="490" y="11"/>
                  </a:lnTo>
                  <a:lnTo>
                    <a:pt x="477" y="17"/>
                  </a:lnTo>
                  <a:lnTo>
                    <a:pt x="465" y="22"/>
                  </a:lnTo>
                  <a:lnTo>
                    <a:pt x="452" y="30"/>
                  </a:lnTo>
                  <a:lnTo>
                    <a:pt x="452" y="30"/>
                  </a:lnTo>
                  <a:lnTo>
                    <a:pt x="447" y="33"/>
                  </a:lnTo>
                  <a:lnTo>
                    <a:pt x="442" y="37"/>
                  </a:lnTo>
                  <a:lnTo>
                    <a:pt x="439" y="43"/>
                  </a:lnTo>
                  <a:lnTo>
                    <a:pt x="438" y="49"/>
                  </a:lnTo>
                  <a:lnTo>
                    <a:pt x="437" y="54"/>
                  </a:lnTo>
                  <a:lnTo>
                    <a:pt x="437" y="61"/>
                  </a:lnTo>
                  <a:lnTo>
                    <a:pt x="438" y="67"/>
                  </a:lnTo>
                  <a:lnTo>
                    <a:pt x="441" y="73"/>
                  </a:lnTo>
                  <a:lnTo>
                    <a:pt x="441" y="73"/>
                  </a:lnTo>
                  <a:lnTo>
                    <a:pt x="445" y="78"/>
                  </a:lnTo>
                  <a:lnTo>
                    <a:pt x="450" y="82"/>
                  </a:lnTo>
                  <a:lnTo>
                    <a:pt x="455" y="85"/>
                  </a:lnTo>
                  <a:lnTo>
                    <a:pt x="461" y="88"/>
                  </a:lnTo>
                  <a:lnTo>
                    <a:pt x="467" y="89"/>
                  </a:lnTo>
                  <a:lnTo>
                    <a:pt x="473" y="88"/>
                  </a:lnTo>
                  <a:lnTo>
                    <a:pt x="479" y="87"/>
                  </a:lnTo>
                  <a:lnTo>
                    <a:pt x="484" y="84"/>
                  </a:lnTo>
                  <a:lnTo>
                    <a:pt x="484" y="84"/>
                  </a:lnTo>
                  <a:close/>
                  <a:moveTo>
                    <a:pt x="763" y="540"/>
                  </a:moveTo>
                  <a:lnTo>
                    <a:pt x="763" y="540"/>
                  </a:lnTo>
                  <a:lnTo>
                    <a:pt x="757" y="541"/>
                  </a:lnTo>
                  <a:lnTo>
                    <a:pt x="751" y="544"/>
                  </a:lnTo>
                  <a:lnTo>
                    <a:pt x="746" y="546"/>
                  </a:lnTo>
                  <a:lnTo>
                    <a:pt x="741" y="550"/>
                  </a:lnTo>
                  <a:lnTo>
                    <a:pt x="738" y="554"/>
                  </a:lnTo>
                  <a:lnTo>
                    <a:pt x="734" y="560"/>
                  </a:lnTo>
                  <a:lnTo>
                    <a:pt x="732" y="566"/>
                  </a:lnTo>
                  <a:lnTo>
                    <a:pt x="732" y="573"/>
                  </a:lnTo>
                  <a:lnTo>
                    <a:pt x="732" y="573"/>
                  </a:lnTo>
                  <a:lnTo>
                    <a:pt x="732" y="579"/>
                  </a:lnTo>
                  <a:lnTo>
                    <a:pt x="734" y="584"/>
                  </a:lnTo>
                  <a:lnTo>
                    <a:pt x="738" y="590"/>
                  </a:lnTo>
                  <a:lnTo>
                    <a:pt x="741" y="595"/>
                  </a:lnTo>
                  <a:lnTo>
                    <a:pt x="746" y="598"/>
                  </a:lnTo>
                  <a:lnTo>
                    <a:pt x="751" y="602"/>
                  </a:lnTo>
                  <a:lnTo>
                    <a:pt x="757" y="604"/>
                  </a:lnTo>
                  <a:lnTo>
                    <a:pt x="763" y="605"/>
                  </a:lnTo>
                  <a:lnTo>
                    <a:pt x="763" y="605"/>
                  </a:lnTo>
                  <a:lnTo>
                    <a:pt x="784" y="606"/>
                  </a:lnTo>
                  <a:lnTo>
                    <a:pt x="803" y="608"/>
                  </a:lnTo>
                  <a:lnTo>
                    <a:pt x="821" y="613"/>
                  </a:lnTo>
                  <a:lnTo>
                    <a:pt x="839" y="620"/>
                  </a:lnTo>
                  <a:lnTo>
                    <a:pt x="856" y="628"/>
                  </a:lnTo>
                  <a:lnTo>
                    <a:pt x="872" y="639"/>
                  </a:lnTo>
                  <a:lnTo>
                    <a:pt x="887" y="650"/>
                  </a:lnTo>
                  <a:lnTo>
                    <a:pt x="900" y="663"/>
                  </a:lnTo>
                  <a:lnTo>
                    <a:pt x="911" y="678"/>
                  </a:lnTo>
                  <a:lnTo>
                    <a:pt x="923" y="693"/>
                  </a:lnTo>
                  <a:lnTo>
                    <a:pt x="932" y="709"/>
                  </a:lnTo>
                  <a:lnTo>
                    <a:pt x="940" y="727"/>
                  </a:lnTo>
                  <a:lnTo>
                    <a:pt x="946" y="745"/>
                  </a:lnTo>
                  <a:lnTo>
                    <a:pt x="951" y="764"/>
                  </a:lnTo>
                  <a:lnTo>
                    <a:pt x="953" y="784"/>
                  </a:lnTo>
                  <a:lnTo>
                    <a:pt x="954" y="803"/>
                  </a:lnTo>
                  <a:lnTo>
                    <a:pt x="954" y="803"/>
                  </a:lnTo>
                  <a:lnTo>
                    <a:pt x="954" y="809"/>
                  </a:lnTo>
                  <a:lnTo>
                    <a:pt x="952" y="814"/>
                  </a:lnTo>
                  <a:lnTo>
                    <a:pt x="952" y="814"/>
                  </a:lnTo>
                  <a:lnTo>
                    <a:pt x="950" y="820"/>
                  </a:lnTo>
                  <a:lnTo>
                    <a:pt x="950" y="827"/>
                  </a:lnTo>
                  <a:lnTo>
                    <a:pt x="950" y="832"/>
                  </a:lnTo>
                  <a:lnTo>
                    <a:pt x="952" y="839"/>
                  </a:lnTo>
                  <a:lnTo>
                    <a:pt x="954" y="844"/>
                  </a:lnTo>
                  <a:lnTo>
                    <a:pt x="959" y="848"/>
                  </a:lnTo>
                  <a:lnTo>
                    <a:pt x="963" y="853"/>
                  </a:lnTo>
                  <a:lnTo>
                    <a:pt x="968" y="856"/>
                  </a:lnTo>
                  <a:lnTo>
                    <a:pt x="968" y="856"/>
                  </a:lnTo>
                  <a:lnTo>
                    <a:pt x="975" y="858"/>
                  </a:lnTo>
                  <a:lnTo>
                    <a:pt x="981" y="859"/>
                  </a:lnTo>
                  <a:lnTo>
                    <a:pt x="981" y="859"/>
                  </a:lnTo>
                  <a:lnTo>
                    <a:pt x="985" y="858"/>
                  </a:lnTo>
                  <a:lnTo>
                    <a:pt x="990" y="857"/>
                  </a:lnTo>
                  <a:lnTo>
                    <a:pt x="998" y="854"/>
                  </a:lnTo>
                  <a:lnTo>
                    <a:pt x="1003" y="851"/>
                  </a:lnTo>
                  <a:lnTo>
                    <a:pt x="1006" y="848"/>
                  </a:lnTo>
                  <a:lnTo>
                    <a:pt x="1008" y="844"/>
                  </a:lnTo>
                  <a:lnTo>
                    <a:pt x="1010" y="840"/>
                  </a:lnTo>
                  <a:lnTo>
                    <a:pt x="1010" y="840"/>
                  </a:lnTo>
                  <a:lnTo>
                    <a:pt x="1013" y="831"/>
                  </a:lnTo>
                  <a:lnTo>
                    <a:pt x="1017" y="823"/>
                  </a:lnTo>
                  <a:lnTo>
                    <a:pt x="1018" y="813"/>
                  </a:lnTo>
                  <a:lnTo>
                    <a:pt x="1018" y="803"/>
                  </a:lnTo>
                  <a:lnTo>
                    <a:pt x="1018" y="803"/>
                  </a:lnTo>
                  <a:lnTo>
                    <a:pt x="1018" y="790"/>
                  </a:lnTo>
                  <a:lnTo>
                    <a:pt x="1017" y="777"/>
                  </a:lnTo>
                  <a:lnTo>
                    <a:pt x="1013" y="751"/>
                  </a:lnTo>
                  <a:lnTo>
                    <a:pt x="1007" y="726"/>
                  </a:lnTo>
                  <a:lnTo>
                    <a:pt x="998" y="702"/>
                  </a:lnTo>
                  <a:lnTo>
                    <a:pt x="988" y="679"/>
                  </a:lnTo>
                  <a:lnTo>
                    <a:pt x="976" y="657"/>
                  </a:lnTo>
                  <a:lnTo>
                    <a:pt x="961" y="637"/>
                  </a:lnTo>
                  <a:lnTo>
                    <a:pt x="945" y="619"/>
                  </a:lnTo>
                  <a:lnTo>
                    <a:pt x="926" y="602"/>
                  </a:lnTo>
                  <a:lnTo>
                    <a:pt x="907" y="585"/>
                  </a:lnTo>
                  <a:lnTo>
                    <a:pt x="887" y="573"/>
                  </a:lnTo>
                  <a:lnTo>
                    <a:pt x="864" y="562"/>
                  </a:lnTo>
                  <a:lnTo>
                    <a:pt x="852" y="556"/>
                  </a:lnTo>
                  <a:lnTo>
                    <a:pt x="841" y="552"/>
                  </a:lnTo>
                  <a:lnTo>
                    <a:pt x="829" y="549"/>
                  </a:lnTo>
                  <a:lnTo>
                    <a:pt x="816" y="546"/>
                  </a:lnTo>
                  <a:lnTo>
                    <a:pt x="803" y="544"/>
                  </a:lnTo>
                  <a:lnTo>
                    <a:pt x="790" y="542"/>
                  </a:lnTo>
                  <a:lnTo>
                    <a:pt x="777" y="541"/>
                  </a:lnTo>
                  <a:lnTo>
                    <a:pt x="763" y="540"/>
                  </a:lnTo>
                  <a:lnTo>
                    <a:pt x="763" y="540"/>
                  </a:lnTo>
                  <a:close/>
                </a:path>
              </a:pathLst>
            </a:custGeom>
            <a:solidFill>
              <a:schemeClr val="bg1"/>
            </a:solidFill>
            <a:ln>
              <a:noFill/>
            </a:ln>
          </p:spPr>
          <p:txBody>
            <a:bodyPr anchor="t" anchorCtr="0" bIns="60931" compatLnSpc="1" lIns="121861" numCol="1" rIns="121861" tIns="60931" vert="horz" wrap="square">
              <a:prstTxWarp prst="textNoShape">
                <a:avLst/>
              </a:prstTxWarp>
            </a:bodyPr>
            <a:lstStyle/>
            <a:p>
              <a:endParaRPr altLang="en-US" lang="zh-CN" sz="2399">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11" name="组合 41"/>
          <p:cNvGrpSpPr/>
          <p:nvPr/>
        </p:nvGrpSpPr>
        <p:grpSpPr>
          <a:xfrm>
            <a:off x="4754213" y="1762979"/>
            <a:ext cx="869447" cy="869564"/>
            <a:chOff x="4753799" y="1762689"/>
            <a:chExt cx="869714" cy="869714"/>
          </a:xfrm>
        </p:grpSpPr>
        <p:sp>
          <p:nvSpPr>
            <p:cNvPr id="17" name="椭圆 16"/>
            <p:cNvSpPr/>
            <p:nvPr/>
          </p:nvSpPr>
          <p:spPr>
            <a:xfrm>
              <a:off x="4753799" y="1762689"/>
              <a:ext cx="869714" cy="86971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8" name="Freeform 101"/>
            <p:cNvSpPr>
              <a:spLocks noEditPoints="1"/>
            </p:cNvSpPr>
            <p:nvPr/>
          </p:nvSpPr>
          <p:spPr bwMode="auto">
            <a:xfrm>
              <a:off x="5075800" y="2035621"/>
              <a:ext cx="212725" cy="323850"/>
            </a:xfrm>
            <a:custGeom>
              <a:gdLst>
                <a:gd fmla="*/ 448 w 669" name="T0"/>
                <a:gd fmla="*/ 12 h 1018" name="T1"/>
                <a:gd fmla="*/ 378 w 669" name="T2"/>
                <a:gd fmla="*/ 70 h 1018" name="T3"/>
                <a:gd fmla="*/ 350 w 669" name="T4"/>
                <a:gd fmla="*/ 159 h 1018" name="T5"/>
                <a:gd fmla="*/ 338 w 669" name="T6"/>
                <a:gd fmla="*/ 205 h 1018" name="T7"/>
                <a:gd fmla="*/ 301 w 669" name="T8"/>
                <a:gd fmla="*/ 243 h 1018" name="T9"/>
                <a:gd fmla="*/ 255 w 669" name="T10"/>
                <a:gd fmla="*/ 255 h 1018" name="T11"/>
                <a:gd fmla="*/ 202 w 669" name="T12"/>
                <a:gd fmla="*/ 238 h 1018" name="T13"/>
                <a:gd fmla="*/ 167 w 669" name="T14"/>
                <a:gd fmla="*/ 196 h 1018" name="T15"/>
                <a:gd fmla="*/ 159 w 669" name="T16"/>
                <a:gd fmla="*/ 119 h 1018" name="T17"/>
                <a:gd fmla="*/ 187 w 669" name="T18"/>
                <a:gd fmla="*/ 88 h 1018" name="T19"/>
                <a:gd fmla="*/ 177 w 669" name="T20"/>
                <a:gd fmla="*/ 23 h 1018" name="T21"/>
                <a:gd fmla="*/ 140 w 669" name="T22"/>
                <a:gd fmla="*/ 1 h 1018" name="T23"/>
                <a:gd fmla="*/ 83 w 669" name="T24"/>
                <a:gd fmla="*/ 19 h 1018" name="T25"/>
                <a:gd fmla="*/ 64 w 669" name="T26"/>
                <a:gd fmla="*/ 64 h 1018" name="T27"/>
                <a:gd fmla="*/ 83 w 669" name="T28"/>
                <a:gd fmla="*/ 109 h 1018" name="T29"/>
                <a:gd fmla="*/ 26 w 669" name="T30"/>
                <a:gd fmla="*/ 954 h 1018" name="T31"/>
                <a:gd fmla="*/ 1 w 669" name="T32"/>
                <a:gd fmla="*/ 979 h 1018" name="T33"/>
                <a:gd fmla="*/ 10 w 669" name="T34"/>
                <a:gd fmla="*/ 1008 h 1018" name="T35"/>
                <a:gd fmla="*/ 223 w 669" name="T36"/>
                <a:gd fmla="*/ 1018 h 1018" name="T37"/>
                <a:gd fmla="*/ 252 w 669" name="T38"/>
                <a:gd fmla="*/ 998 h 1018" name="T39"/>
                <a:gd fmla="*/ 249 w 669" name="T40"/>
                <a:gd fmla="*/ 968 h 1018" name="T41"/>
                <a:gd fmla="*/ 159 w 669" name="T42"/>
                <a:gd fmla="*/ 954 h 1018" name="T43"/>
                <a:gd fmla="*/ 204 w 669" name="T44"/>
                <a:gd fmla="*/ 595 h 1018" name="T45"/>
                <a:gd fmla="*/ 271 w 669" name="T46"/>
                <a:gd fmla="*/ 604 h 1018" name="T47"/>
                <a:gd fmla="*/ 356 w 669" name="T48"/>
                <a:gd fmla="*/ 568 h 1018" name="T49"/>
                <a:gd fmla="*/ 407 w 669" name="T50"/>
                <a:gd fmla="*/ 492 h 1018" name="T51"/>
                <a:gd fmla="*/ 415 w 669" name="T52"/>
                <a:gd fmla="*/ 426 h 1018" name="T53"/>
                <a:gd fmla="*/ 442 w 669" name="T54"/>
                <a:gd fmla="*/ 378 h 1018" name="T55"/>
                <a:gd fmla="*/ 491 w 669" name="T56"/>
                <a:gd fmla="*/ 352 h 1018" name="T57"/>
                <a:gd fmla="*/ 538 w 669" name="T58"/>
                <a:gd fmla="*/ 354 h 1018" name="T59"/>
                <a:gd fmla="*/ 583 w 669" name="T60"/>
                <a:gd fmla="*/ 385 h 1018" name="T61"/>
                <a:gd fmla="*/ 604 w 669" name="T62"/>
                <a:gd fmla="*/ 435 h 1018" name="T63"/>
                <a:gd fmla="*/ 614 w 669" name="T64"/>
                <a:gd fmla="*/ 467 h 1018" name="T65"/>
                <a:gd fmla="*/ 643 w 669" name="T66"/>
                <a:gd fmla="*/ 476 h 1018" name="T67"/>
                <a:gd fmla="*/ 668 w 669" name="T68"/>
                <a:gd fmla="*/ 451 h 1018" name="T69"/>
                <a:gd fmla="*/ 661 w 669" name="T70"/>
                <a:gd fmla="*/ 112 h 1018" name="T71"/>
                <a:gd fmla="*/ 611 w 669" name="T72"/>
                <a:gd fmla="*/ 36 h 1018" name="T73"/>
                <a:gd fmla="*/ 526 w 669" name="T74"/>
                <a:gd fmla="*/ 1 h 1018" name="T75"/>
                <a:gd fmla="*/ 584 w 669" name="T76"/>
                <a:gd fmla="*/ 304 h 1018" name="T77"/>
                <a:gd fmla="*/ 509 w 669" name="T78"/>
                <a:gd fmla="*/ 286 h 1018" name="T79"/>
                <a:gd fmla="*/ 434 w 669" name="T80"/>
                <a:gd fmla="*/ 305 h 1018" name="T81"/>
                <a:gd fmla="*/ 369 w 669" name="T82"/>
                <a:gd fmla="*/ 370 h 1018" name="T83"/>
                <a:gd fmla="*/ 350 w 669" name="T84"/>
                <a:gd fmla="*/ 445 h 1018" name="T85"/>
                <a:gd fmla="*/ 334 w 669" name="T86"/>
                <a:gd fmla="*/ 499 h 1018" name="T87"/>
                <a:gd fmla="*/ 292 w 669" name="T88"/>
                <a:gd fmla="*/ 533 h 1018" name="T89"/>
                <a:gd fmla="*/ 245 w 669" name="T90"/>
                <a:gd fmla="*/ 540 h 1018" name="T91"/>
                <a:gd fmla="*/ 194 w 669" name="T92"/>
                <a:gd fmla="*/ 519 h 1018" name="T93"/>
                <a:gd fmla="*/ 163 w 669" name="T94"/>
                <a:gd fmla="*/ 474 h 1018" name="T95"/>
                <a:gd fmla="*/ 170 w 669" name="T96"/>
                <a:gd fmla="*/ 293 h 1018" name="T97"/>
                <a:gd fmla="*/ 242 w 669" name="T98"/>
                <a:gd fmla="*/ 317 h 1018" name="T99"/>
                <a:gd fmla="*/ 317 w 669" name="T100"/>
                <a:gd fmla="*/ 305 h 1018" name="T101"/>
                <a:gd fmla="*/ 387 w 669" name="T102"/>
                <a:gd fmla="*/ 247 h 1018" name="T103"/>
                <a:gd fmla="*/ 414 w 669" name="T104"/>
                <a:gd fmla="*/ 159 h 1018" name="T105"/>
                <a:gd fmla="*/ 425 w 669" name="T106"/>
                <a:gd fmla="*/ 113 h 1018" name="T107"/>
                <a:gd fmla="*/ 464 w 669" name="T108"/>
                <a:gd fmla="*/ 75 h 1018" name="T109"/>
                <a:gd fmla="*/ 509 w 669" name="T110"/>
                <a:gd fmla="*/ 64 h 1018" name="T111"/>
                <a:gd fmla="*/ 562 w 669" name="T112"/>
                <a:gd fmla="*/ 80 h 1018" name="T113"/>
                <a:gd fmla="*/ 597 w 669" name="T114"/>
                <a:gd fmla="*/ 122 h 1018"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018" w="669">
                  <a:moveTo>
                    <a:pt x="509" y="0"/>
                  </a:moveTo>
                  <a:lnTo>
                    <a:pt x="509" y="0"/>
                  </a:lnTo>
                  <a:lnTo>
                    <a:pt x="493" y="1"/>
                  </a:lnTo>
                  <a:lnTo>
                    <a:pt x="478" y="3"/>
                  </a:lnTo>
                  <a:lnTo>
                    <a:pt x="462" y="7"/>
                  </a:lnTo>
                  <a:lnTo>
                    <a:pt x="448" y="12"/>
                  </a:lnTo>
                  <a:lnTo>
                    <a:pt x="434" y="19"/>
                  </a:lnTo>
                  <a:lnTo>
                    <a:pt x="421" y="27"/>
                  </a:lnTo>
                  <a:lnTo>
                    <a:pt x="408" y="36"/>
                  </a:lnTo>
                  <a:lnTo>
                    <a:pt x="397" y="47"/>
                  </a:lnTo>
                  <a:lnTo>
                    <a:pt x="387" y="58"/>
                  </a:lnTo>
                  <a:lnTo>
                    <a:pt x="378" y="70"/>
                  </a:lnTo>
                  <a:lnTo>
                    <a:pt x="369" y="83"/>
                  </a:lnTo>
                  <a:lnTo>
                    <a:pt x="363" y="97"/>
                  </a:lnTo>
                  <a:lnTo>
                    <a:pt x="358" y="112"/>
                  </a:lnTo>
                  <a:lnTo>
                    <a:pt x="353" y="127"/>
                  </a:lnTo>
                  <a:lnTo>
                    <a:pt x="351" y="142"/>
                  </a:lnTo>
                  <a:lnTo>
                    <a:pt x="350" y="159"/>
                  </a:lnTo>
                  <a:lnTo>
                    <a:pt x="350" y="159"/>
                  </a:lnTo>
                  <a:lnTo>
                    <a:pt x="350" y="169"/>
                  </a:lnTo>
                  <a:lnTo>
                    <a:pt x="348" y="178"/>
                  </a:lnTo>
                  <a:lnTo>
                    <a:pt x="346" y="187"/>
                  </a:lnTo>
                  <a:lnTo>
                    <a:pt x="343" y="196"/>
                  </a:lnTo>
                  <a:lnTo>
                    <a:pt x="338" y="205"/>
                  </a:lnTo>
                  <a:lnTo>
                    <a:pt x="334" y="212"/>
                  </a:lnTo>
                  <a:lnTo>
                    <a:pt x="329" y="220"/>
                  </a:lnTo>
                  <a:lnTo>
                    <a:pt x="322" y="226"/>
                  </a:lnTo>
                  <a:lnTo>
                    <a:pt x="316" y="232"/>
                  </a:lnTo>
                  <a:lnTo>
                    <a:pt x="308" y="238"/>
                  </a:lnTo>
                  <a:lnTo>
                    <a:pt x="301" y="243"/>
                  </a:lnTo>
                  <a:lnTo>
                    <a:pt x="292" y="247"/>
                  </a:lnTo>
                  <a:lnTo>
                    <a:pt x="284" y="251"/>
                  </a:lnTo>
                  <a:lnTo>
                    <a:pt x="274" y="253"/>
                  </a:lnTo>
                  <a:lnTo>
                    <a:pt x="264" y="254"/>
                  </a:lnTo>
                  <a:lnTo>
                    <a:pt x="255" y="255"/>
                  </a:lnTo>
                  <a:lnTo>
                    <a:pt x="255" y="255"/>
                  </a:lnTo>
                  <a:lnTo>
                    <a:pt x="245" y="254"/>
                  </a:lnTo>
                  <a:lnTo>
                    <a:pt x="235" y="253"/>
                  </a:lnTo>
                  <a:lnTo>
                    <a:pt x="227" y="251"/>
                  </a:lnTo>
                  <a:lnTo>
                    <a:pt x="218" y="247"/>
                  </a:lnTo>
                  <a:lnTo>
                    <a:pt x="209" y="243"/>
                  </a:lnTo>
                  <a:lnTo>
                    <a:pt x="202" y="238"/>
                  </a:lnTo>
                  <a:lnTo>
                    <a:pt x="194" y="232"/>
                  </a:lnTo>
                  <a:lnTo>
                    <a:pt x="187" y="226"/>
                  </a:lnTo>
                  <a:lnTo>
                    <a:pt x="182" y="220"/>
                  </a:lnTo>
                  <a:lnTo>
                    <a:pt x="176" y="212"/>
                  </a:lnTo>
                  <a:lnTo>
                    <a:pt x="171" y="205"/>
                  </a:lnTo>
                  <a:lnTo>
                    <a:pt x="167" y="196"/>
                  </a:lnTo>
                  <a:lnTo>
                    <a:pt x="163" y="187"/>
                  </a:lnTo>
                  <a:lnTo>
                    <a:pt x="161" y="178"/>
                  </a:lnTo>
                  <a:lnTo>
                    <a:pt x="160" y="169"/>
                  </a:lnTo>
                  <a:lnTo>
                    <a:pt x="159" y="159"/>
                  </a:lnTo>
                  <a:lnTo>
                    <a:pt x="159" y="119"/>
                  </a:lnTo>
                  <a:lnTo>
                    <a:pt x="159" y="119"/>
                  </a:lnTo>
                  <a:lnTo>
                    <a:pt x="167" y="114"/>
                  </a:lnTo>
                  <a:lnTo>
                    <a:pt x="173" y="109"/>
                  </a:lnTo>
                  <a:lnTo>
                    <a:pt x="173" y="109"/>
                  </a:lnTo>
                  <a:lnTo>
                    <a:pt x="177" y="104"/>
                  </a:lnTo>
                  <a:lnTo>
                    <a:pt x="181" y="98"/>
                  </a:lnTo>
                  <a:lnTo>
                    <a:pt x="187" y="88"/>
                  </a:lnTo>
                  <a:lnTo>
                    <a:pt x="190" y="76"/>
                  </a:lnTo>
                  <a:lnTo>
                    <a:pt x="191" y="64"/>
                  </a:lnTo>
                  <a:lnTo>
                    <a:pt x="190" y="51"/>
                  </a:lnTo>
                  <a:lnTo>
                    <a:pt x="187" y="39"/>
                  </a:lnTo>
                  <a:lnTo>
                    <a:pt x="181" y="29"/>
                  </a:lnTo>
                  <a:lnTo>
                    <a:pt x="177" y="23"/>
                  </a:lnTo>
                  <a:lnTo>
                    <a:pt x="173" y="19"/>
                  </a:lnTo>
                  <a:lnTo>
                    <a:pt x="173" y="19"/>
                  </a:lnTo>
                  <a:lnTo>
                    <a:pt x="168" y="15"/>
                  </a:lnTo>
                  <a:lnTo>
                    <a:pt x="162" y="10"/>
                  </a:lnTo>
                  <a:lnTo>
                    <a:pt x="152" y="5"/>
                  </a:lnTo>
                  <a:lnTo>
                    <a:pt x="140" y="1"/>
                  </a:lnTo>
                  <a:lnTo>
                    <a:pt x="128" y="0"/>
                  </a:lnTo>
                  <a:lnTo>
                    <a:pt x="115" y="1"/>
                  </a:lnTo>
                  <a:lnTo>
                    <a:pt x="103" y="5"/>
                  </a:lnTo>
                  <a:lnTo>
                    <a:pt x="93" y="10"/>
                  </a:lnTo>
                  <a:lnTo>
                    <a:pt x="87" y="15"/>
                  </a:lnTo>
                  <a:lnTo>
                    <a:pt x="83" y="19"/>
                  </a:lnTo>
                  <a:lnTo>
                    <a:pt x="83" y="19"/>
                  </a:lnTo>
                  <a:lnTo>
                    <a:pt x="79" y="23"/>
                  </a:lnTo>
                  <a:lnTo>
                    <a:pt x="74" y="29"/>
                  </a:lnTo>
                  <a:lnTo>
                    <a:pt x="69" y="39"/>
                  </a:lnTo>
                  <a:lnTo>
                    <a:pt x="66" y="51"/>
                  </a:lnTo>
                  <a:lnTo>
                    <a:pt x="64" y="64"/>
                  </a:lnTo>
                  <a:lnTo>
                    <a:pt x="66" y="76"/>
                  </a:lnTo>
                  <a:lnTo>
                    <a:pt x="69" y="88"/>
                  </a:lnTo>
                  <a:lnTo>
                    <a:pt x="74" y="98"/>
                  </a:lnTo>
                  <a:lnTo>
                    <a:pt x="79" y="104"/>
                  </a:lnTo>
                  <a:lnTo>
                    <a:pt x="83" y="109"/>
                  </a:lnTo>
                  <a:lnTo>
                    <a:pt x="83" y="109"/>
                  </a:lnTo>
                  <a:lnTo>
                    <a:pt x="89" y="114"/>
                  </a:lnTo>
                  <a:lnTo>
                    <a:pt x="96" y="119"/>
                  </a:lnTo>
                  <a:lnTo>
                    <a:pt x="96" y="954"/>
                  </a:lnTo>
                  <a:lnTo>
                    <a:pt x="32" y="954"/>
                  </a:lnTo>
                  <a:lnTo>
                    <a:pt x="32" y="954"/>
                  </a:lnTo>
                  <a:lnTo>
                    <a:pt x="26" y="954"/>
                  </a:lnTo>
                  <a:lnTo>
                    <a:pt x="20" y="957"/>
                  </a:lnTo>
                  <a:lnTo>
                    <a:pt x="14" y="960"/>
                  </a:lnTo>
                  <a:lnTo>
                    <a:pt x="10" y="963"/>
                  </a:lnTo>
                  <a:lnTo>
                    <a:pt x="6" y="968"/>
                  </a:lnTo>
                  <a:lnTo>
                    <a:pt x="2" y="974"/>
                  </a:lnTo>
                  <a:lnTo>
                    <a:pt x="1" y="979"/>
                  </a:lnTo>
                  <a:lnTo>
                    <a:pt x="0" y="986"/>
                  </a:lnTo>
                  <a:lnTo>
                    <a:pt x="0" y="986"/>
                  </a:lnTo>
                  <a:lnTo>
                    <a:pt x="1" y="992"/>
                  </a:lnTo>
                  <a:lnTo>
                    <a:pt x="2" y="998"/>
                  </a:lnTo>
                  <a:lnTo>
                    <a:pt x="6" y="1004"/>
                  </a:lnTo>
                  <a:lnTo>
                    <a:pt x="10" y="1008"/>
                  </a:lnTo>
                  <a:lnTo>
                    <a:pt x="14" y="1012"/>
                  </a:lnTo>
                  <a:lnTo>
                    <a:pt x="20" y="1016"/>
                  </a:lnTo>
                  <a:lnTo>
                    <a:pt x="26" y="1017"/>
                  </a:lnTo>
                  <a:lnTo>
                    <a:pt x="32" y="1018"/>
                  </a:lnTo>
                  <a:lnTo>
                    <a:pt x="223" y="1018"/>
                  </a:lnTo>
                  <a:lnTo>
                    <a:pt x="223" y="1018"/>
                  </a:lnTo>
                  <a:lnTo>
                    <a:pt x="230" y="1017"/>
                  </a:lnTo>
                  <a:lnTo>
                    <a:pt x="235" y="1016"/>
                  </a:lnTo>
                  <a:lnTo>
                    <a:pt x="241" y="1012"/>
                  </a:lnTo>
                  <a:lnTo>
                    <a:pt x="246" y="1008"/>
                  </a:lnTo>
                  <a:lnTo>
                    <a:pt x="249" y="1004"/>
                  </a:lnTo>
                  <a:lnTo>
                    <a:pt x="252" y="998"/>
                  </a:lnTo>
                  <a:lnTo>
                    <a:pt x="255" y="992"/>
                  </a:lnTo>
                  <a:lnTo>
                    <a:pt x="255" y="986"/>
                  </a:lnTo>
                  <a:lnTo>
                    <a:pt x="255" y="986"/>
                  </a:lnTo>
                  <a:lnTo>
                    <a:pt x="255" y="979"/>
                  </a:lnTo>
                  <a:lnTo>
                    <a:pt x="252" y="974"/>
                  </a:lnTo>
                  <a:lnTo>
                    <a:pt x="249" y="968"/>
                  </a:lnTo>
                  <a:lnTo>
                    <a:pt x="246" y="963"/>
                  </a:lnTo>
                  <a:lnTo>
                    <a:pt x="241" y="960"/>
                  </a:lnTo>
                  <a:lnTo>
                    <a:pt x="235" y="957"/>
                  </a:lnTo>
                  <a:lnTo>
                    <a:pt x="230" y="954"/>
                  </a:lnTo>
                  <a:lnTo>
                    <a:pt x="223" y="954"/>
                  </a:lnTo>
                  <a:lnTo>
                    <a:pt x="159" y="954"/>
                  </a:lnTo>
                  <a:lnTo>
                    <a:pt x="159" y="571"/>
                  </a:lnTo>
                  <a:lnTo>
                    <a:pt x="159" y="571"/>
                  </a:lnTo>
                  <a:lnTo>
                    <a:pt x="170" y="579"/>
                  </a:lnTo>
                  <a:lnTo>
                    <a:pt x="181" y="585"/>
                  </a:lnTo>
                  <a:lnTo>
                    <a:pt x="192" y="591"/>
                  </a:lnTo>
                  <a:lnTo>
                    <a:pt x="204" y="595"/>
                  </a:lnTo>
                  <a:lnTo>
                    <a:pt x="216" y="599"/>
                  </a:lnTo>
                  <a:lnTo>
                    <a:pt x="229" y="602"/>
                  </a:lnTo>
                  <a:lnTo>
                    <a:pt x="242" y="604"/>
                  </a:lnTo>
                  <a:lnTo>
                    <a:pt x="255" y="605"/>
                  </a:lnTo>
                  <a:lnTo>
                    <a:pt x="255" y="605"/>
                  </a:lnTo>
                  <a:lnTo>
                    <a:pt x="271" y="604"/>
                  </a:lnTo>
                  <a:lnTo>
                    <a:pt x="287" y="602"/>
                  </a:lnTo>
                  <a:lnTo>
                    <a:pt x="302" y="597"/>
                  </a:lnTo>
                  <a:lnTo>
                    <a:pt x="317" y="592"/>
                  </a:lnTo>
                  <a:lnTo>
                    <a:pt x="331" y="585"/>
                  </a:lnTo>
                  <a:lnTo>
                    <a:pt x="344" y="577"/>
                  </a:lnTo>
                  <a:lnTo>
                    <a:pt x="356" y="568"/>
                  </a:lnTo>
                  <a:lnTo>
                    <a:pt x="367" y="558"/>
                  </a:lnTo>
                  <a:lnTo>
                    <a:pt x="378" y="547"/>
                  </a:lnTo>
                  <a:lnTo>
                    <a:pt x="387" y="534"/>
                  </a:lnTo>
                  <a:lnTo>
                    <a:pt x="395" y="521"/>
                  </a:lnTo>
                  <a:lnTo>
                    <a:pt x="402" y="507"/>
                  </a:lnTo>
                  <a:lnTo>
                    <a:pt x="407" y="492"/>
                  </a:lnTo>
                  <a:lnTo>
                    <a:pt x="410" y="477"/>
                  </a:lnTo>
                  <a:lnTo>
                    <a:pt x="413" y="462"/>
                  </a:lnTo>
                  <a:lnTo>
                    <a:pt x="414" y="445"/>
                  </a:lnTo>
                  <a:lnTo>
                    <a:pt x="414" y="445"/>
                  </a:lnTo>
                  <a:lnTo>
                    <a:pt x="414" y="435"/>
                  </a:lnTo>
                  <a:lnTo>
                    <a:pt x="415" y="426"/>
                  </a:lnTo>
                  <a:lnTo>
                    <a:pt x="419" y="417"/>
                  </a:lnTo>
                  <a:lnTo>
                    <a:pt x="422" y="408"/>
                  </a:lnTo>
                  <a:lnTo>
                    <a:pt x="425" y="400"/>
                  </a:lnTo>
                  <a:lnTo>
                    <a:pt x="431" y="392"/>
                  </a:lnTo>
                  <a:lnTo>
                    <a:pt x="436" y="385"/>
                  </a:lnTo>
                  <a:lnTo>
                    <a:pt x="442" y="378"/>
                  </a:lnTo>
                  <a:lnTo>
                    <a:pt x="449" y="372"/>
                  </a:lnTo>
                  <a:lnTo>
                    <a:pt x="456" y="367"/>
                  </a:lnTo>
                  <a:lnTo>
                    <a:pt x="464" y="361"/>
                  </a:lnTo>
                  <a:lnTo>
                    <a:pt x="472" y="357"/>
                  </a:lnTo>
                  <a:lnTo>
                    <a:pt x="481" y="354"/>
                  </a:lnTo>
                  <a:lnTo>
                    <a:pt x="491" y="352"/>
                  </a:lnTo>
                  <a:lnTo>
                    <a:pt x="499" y="350"/>
                  </a:lnTo>
                  <a:lnTo>
                    <a:pt x="509" y="349"/>
                  </a:lnTo>
                  <a:lnTo>
                    <a:pt x="509" y="349"/>
                  </a:lnTo>
                  <a:lnTo>
                    <a:pt x="520" y="350"/>
                  </a:lnTo>
                  <a:lnTo>
                    <a:pt x="528" y="352"/>
                  </a:lnTo>
                  <a:lnTo>
                    <a:pt x="538" y="354"/>
                  </a:lnTo>
                  <a:lnTo>
                    <a:pt x="546" y="357"/>
                  </a:lnTo>
                  <a:lnTo>
                    <a:pt x="555" y="361"/>
                  </a:lnTo>
                  <a:lnTo>
                    <a:pt x="562" y="367"/>
                  </a:lnTo>
                  <a:lnTo>
                    <a:pt x="570" y="372"/>
                  </a:lnTo>
                  <a:lnTo>
                    <a:pt x="576" y="378"/>
                  </a:lnTo>
                  <a:lnTo>
                    <a:pt x="583" y="385"/>
                  </a:lnTo>
                  <a:lnTo>
                    <a:pt x="588" y="392"/>
                  </a:lnTo>
                  <a:lnTo>
                    <a:pt x="594" y="400"/>
                  </a:lnTo>
                  <a:lnTo>
                    <a:pt x="597" y="408"/>
                  </a:lnTo>
                  <a:lnTo>
                    <a:pt x="600" y="417"/>
                  </a:lnTo>
                  <a:lnTo>
                    <a:pt x="603" y="426"/>
                  </a:lnTo>
                  <a:lnTo>
                    <a:pt x="604" y="435"/>
                  </a:lnTo>
                  <a:lnTo>
                    <a:pt x="604" y="445"/>
                  </a:lnTo>
                  <a:lnTo>
                    <a:pt x="604" y="445"/>
                  </a:lnTo>
                  <a:lnTo>
                    <a:pt x="605" y="451"/>
                  </a:lnTo>
                  <a:lnTo>
                    <a:pt x="608" y="458"/>
                  </a:lnTo>
                  <a:lnTo>
                    <a:pt x="610" y="463"/>
                  </a:lnTo>
                  <a:lnTo>
                    <a:pt x="614" y="467"/>
                  </a:lnTo>
                  <a:lnTo>
                    <a:pt x="618" y="472"/>
                  </a:lnTo>
                  <a:lnTo>
                    <a:pt x="624" y="475"/>
                  </a:lnTo>
                  <a:lnTo>
                    <a:pt x="630" y="476"/>
                  </a:lnTo>
                  <a:lnTo>
                    <a:pt x="637" y="477"/>
                  </a:lnTo>
                  <a:lnTo>
                    <a:pt x="637" y="477"/>
                  </a:lnTo>
                  <a:lnTo>
                    <a:pt x="643" y="476"/>
                  </a:lnTo>
                  <a:lnTo>
                    <a:pt x="649" y="475"/>
                  </a:lnTo>
                  <a:lnTo>
                    <a:pt x="655" y="472"/>
                  </a:lnTo>
                  <a:lnTo>
                    <a:pt x="659" y="467"/>
                  </a:lnTo>
                  <a:lnTo>
                    <a:pt x="663" y="463"/>
                  </a:lnTo>
                  <a:lnTo>
                    <a:pt x="665" y="458"/>
                  </a:lnTo>
                  <a:lnTo>
                    <a:pt x="668" y="451"/>
                  </a:lnTo>
                  <a:lnTo>
                    <a:pt x="669" y="445"/>
                  </a:lnTo>
                  <a:lnTo>
                    <a:pt x="669" y="159"/>
                  </a:lnTo>
                  <a:lnTo>
                    <a:pt x="669" y="159"/>
                  </a:lnTo>
                  <a:lnTo>
                    <a:pt x="668" y="142"/>
                  </a:lnTo>
                  <a:lnTo>
                    <a:pt x="665" y="127"/>
                  </a:lnTo>
                  <a:lnTo>
                    <a:pt x="661" y="112"/>
                  </a:lnTo>
                  <a:lnTo>
                    <a:pt x="656" y="97"/>
                  </a:lnTo>
                  <a:lnTo>
                    <a:pt x="649" y="83"/>
                  </a:lnTo>
                  <a:lnTo>
                    <a:pt x="641" y="70"/>
                  </a:lnTo>
                  <a:lnTo>
                    <a:pt x="632" y="58"/>
                  </a:lnTo>
                  <a:lnTo>
                    <a:pt x="621" y="47"/>
                  </a:lnTo>
                  <a:lnTo>
                    <a:pt x="611" y="36"/>
                  </a:lnTo>
                  <a:lnTo>
                    <a:pt x="598" y="27"/>
                  </a:lnTo>
                  <a:lnTo>
                    <a:pt x="585" y="19"/>
                  </a:lnTo>
                  <a:lnTo>
                    <a:pt x="571" y="12"/>
                  </a:lnTo>
                  <a:lnTo>
                    <a:pt x="556" y="7"/>
                  </a:lnTo>
                  <a:lnTo>
                    <a:pt x="541" y="3"/>
                  </a:lnTo>
                  <a:lnTo>
                    <a:pt x="526" y="1"/>
                  </a:lnTo>
                  <a:lnTo>
                    <a:pt x="509" y="0"/>
                  </a:lnTo>
                  <a:lnTo>
                    <a:pt x="509" y="0"/>
                  </a:lnTo>
                  <a:close/>
                  <a:moveTo>
                    <a:pt x="604" y="318"/>
                  </a:moveTo>
                  <a:lnTo>
                    <a:pt x="604" y="318"/>
                  </a:lnTo>
                  <a:lnTo>
                    <a:pt x="595" y="311"/>
                  </a:lnTo>
                  <a:lnTo>
                    <a:pt x="584" y="304"/>
                  </a:lnTo>
                  <a:lnTo>
                    <a:pt x="572" y="299"/>
                  </a:lnTo>
                  <a:lnTo>
                    <a:pt x="560" y="295"/>
                  </a:lnTo>
                  <a:lnTo>
                    <a:pt x="549" y="291"/>
                  </a:lnTo>
                  <a:lnTo>
                    <a:pt x="536" y="288"/>
                  </a:lnTo>
                  <a:lnTo>
                    <a:pt x="523" y="287"/>
                  </a:lnTo>
                  <a:lnTo>
                    <a:pt x="509" y="286"/>
                  </a:lnTo>
                  <a:lnTo>
                    <a:pt x="509" y="286"/>
                  </a:lnTo>
                  <a:lnTo>
                    <a:pt x="493" y="287"/>
                  </a:lnTo>
                  <a:lnTo>
                    <a:pt x="478" y="289"/>
                  </a:lnTo>
                  <a:lnTo>
                    <a:pt x="462" y="294"/>
                  </a:lnTo>
                  <a:lnTo>
                    <a:pt x="448" y="299"/>
                  </a:lnTo>
                  <a:lnTo>
                    <a:pt x="434" y="305"/>
                  </a:lnTo>
                  <a:lnTo>
                    <a:pt x="421" y="314"/>
                  </a:lnTo>
                  <a:lnTo>
                    <a:pt x="408" y="323"/>
                  </a:lnTo>
                  <a:lnTo>
                    <a:pt x="397" y="333"/>
                  </a:lnTo>
                  <a:lnTo>
                    <a:pt x="387" y="344"/>
                  </a:lnTo>
                  <a:lnTo>
                    <a:pt x="378" y="357"/>
                  </a:lnTo>
                  <a:lnTo>
                    <a:pt x="369" y="370"/>
                  </a:lnTo>
                  <a:lnTo>
                    <a:pt x="363" y="384"/>
                  </a:lnTo>
                  <a:lnTo>
                    <a:pt x="358" y="398"/>
                  </a:lnTo>
                  <a:lnTo>
                    <a:pt x="353" y="414"/>
                  </a:lnTo>
                  <a:lnTo>
                    <a:pt x="351" y="429"/>
                  </a:lnTo>
                  <a:lnTo>
                    <a:pt x="350" y="445"/>
                  </a:lnTo>
                  <a:lnTo>
                    <a:pt x="350" y="445"/>
                  </a:lnTo>
                  <a:lnTo>
                    <a:pt x="350" y="455"/>
                  </a:lnTo>
                  <a:lnTo>
                    <a:pt x="348" y="464"/>
                  </a:lnTo>
                  <a:lnTo>
                    <a:pt x="346" y="474"/>
                  </a:lnTo>
                  <a:lnTo>
                    <a:pt x="343" y="482"/>
                  </a:lnTo>
                  <a:lnTo>
                    <a:pt x="338" y="491"/>
                  </a:lnTo>
                  <a:lnTo>
                    <a:pt x="334" y="499"/>
                  </a:lnTo>
                  <a:lnTo>
                    <a:pt x="329" y="506"/>
                  </a:lnTo>
                  <a:lnTo>
                    <a:pt x="322" y="512"/>
                  </a:lnTo>
                  <a:lnTo>
                    <a:pt x="316" y="519"/>
                  </a:lnTo>
                  <a:lnTo>
                    <a:pt x="308" y="524"/>
                  </a:lnTo>
                  <a:lnTo>
                    <a:pt x="301" y="530"/>
                  </a:lnTo>
                  <a:lnTo>
                    <a:pt x="292" y="533"/>
                  </a:lnTo>
                  <a:lnTo>
                    <a:pt x="284" y="536"/>
                  </a:lnTo>
                  <a:lnTo>
                    <a:pt x="274" y="538"/>
                  </a:lnTo>
                  <a:lnTo>
                    <a:pt x="264" y="540"/>
                  </a:lnTo>
                  <a:lnTo>
                    <a:pt x="255" y="540"/>
                  </a:lnTo>
                  <a:lnTo>
                    <a:pt x="255" y="540"/>
                  </a:lnTo>
                  <a:lnTo>
                    <a:pt x="245" y="540"/>
                  </a:lnTo>
                  <a:lnTo>
                    <a:pt x="235" y="538"/>
                  </a:lnTo>
                  <a:lnTo>
                    <a:pt x="227" y="536"/>
                  </a:lnTo>
                  <a:lnTo>
                    <a:pt x="218" y="533"/>
                  </a:lnTo>
                  <a:lnTo>
                    <a:pt x="209" y="530"/>
                  </a:lnTo>
                  <a:lnTo>
                    <a:pt x="202" y="524"/>
                  </a:lnTo>
                  <a:lnTo>
                    <a:pt x="194" y="519"/>
                  </a:lnTo>
                  <a:lnTo>
                    <a:pt x="187" y="512"/>
                  </a:lnTo>
                  <a:lnTo>
                    <a:pt x="182" y="506"/>
                  </a:lnTo>
                  <a:lnTo>
                    <a:pt x="176" y="499"/>
                  </a:lnTo>
                  <a:lnTo>
                    <a:pt x="171" y="491"/>
                  </a:lnTo>
                  <a:lnTo>
                    <a:pt x="167" y="482"/>
                  </a:lnTo>
                  <a:lnTo>
                    <a:pt x="163" y="474"/>
                  </a:lnTo>
                  <a:lnTo>
                    <a:pt x="161" y="464"/>
                  </a:lnTo>
                  <a:lnTo>
                    <a:pt x="160" y="455"/>
                  </a:lnTo>
                  <a:lnTo>
                    <a:pt x="159" y="445"/>
                  </a:lnTo>
                  <a:lnTo>
                    <a:pt x="159" y="285"/>
                  </a:lnTo>
                  <a:lnTo>
                    <a:pt x="159" y="285"/>
                  </a:lnTo>
                  <a:lnTo>
                    <a:pt x="170" y="293"/>
                  </a:lnTo>
                  <a:lnTo>
                    <a:pt x="181" y="299"/>
                  </a:lnTo>
                  <a:lnTo>
                    <a:pt x="192" y="304"/>
                  </a:lnTo>
                  <a:lnTo>
                    <a:pt x="204" y="310"/>
                  </a:lnTo>
                  <a:lnTo>
                    <a:pt x="216" y="313"/>
                  </a:lnTo>
                  <a:lnTo>
                    <a:pt x="229" y="316"/>
                  </a:lnTo>
                  <a:lnTo>
                    <a:pt x="242" y="317"/>
                  </a:lnTo>
                  <a:lnTo>
                    <a:pt x="255" y="318"/>
                  </a:lnTo>
                  <a:lnTo>
                    <a:pt x="255" y="318"/>
                  </a:lnTo>
                  <a:lnTo>
                    <a:pt x="271" y="317"/>
                  </a:lnTo>
                  <a:lnTo>
                    <a:pt x="287" y="315"/>
                  </a:lnTo>
                  <a:lnTo>
                    <a:pt x="302" y="311"/>
                  </a:lnTo>
                  <a:lnTo>
                    <a:pt x="317" y="305"/>
                  </a:lnTo>
                  <a:lnTo>
                    <a:pt x="331" y="299"/>
                  </a:lnTo>
                  <a:lnTo>
                    <a:pt x="344" y="290"/>
                  </a:lnTo>
                  <a:lnTo>
                    <a:pt x="356" y="282"/>
                  </a:lnTo>
                  <a:lnTo>
                    <a:pt x="367" y="271"/>
                  </a:lnTo>
                  <a:lnTo>
                    <a:pt x="378" y="260"/>
                  </a:lnTo>
                  <a:lnTo>
                    <a:pt x="387" y="247"/>
                  </a:lnTo>
                  <a:lnTo>
                    <a:pt x="395" y="235"/>
                  </a:lnTo>
                  <a:lnTo>
                    <a:pt x="402" y="221"/>
                  </a:lnTo>
                  <a:lnTo>
                    <a:pt x="407" y="207"/>
                  </a:lnTo>
                  <a:lnTo>
                    <a:pt x="410" y="191"/>
                  </a:lnTo>
                  <a:lnTo>
                    <a:pt x="413" y="176"/>
                  </a:lnTo>
                  <a:lnTo>
                    <a:pt x="414" y="159"/>
                  </a:lnTo>
                  <a:lnTo>
                    <a:pt x="414" y="159"/>
                  </a:lnTo>
                  <a:lnTo>
                    <a:pt x="414" y="150"/>
                  </a:lnTo>
                  <a:lnTo>
                    <a:pt x="415" y="140"/>
                  </a:lnTo>
                  <a:lnTo>
                    <a:pt x="419" y="130"/>
                  </a:lnTo>
                  <a:lnTo>
                    <a:pt x="422" y="122"/>
                  </a:lnTo>
                  <a:lnTo>
                    <a:pt x="425" y="113"/>
                  </a:lnTo>
                  <a:lnTo>
                    <a:pt x="431" y="106"/>
                  </a:lnTo>
                  <a:lnTo>
                    <a:pt x="436" y="98"/>
                  </a:lnTo>
                  <a:lnTo>
                    <a:pt x="442" y="92"/>
                  </a:lnTo>
                  <a:lnTo>
                    <a:pt x="449" y="85"/>
                  </a:lnTo>
                  <a:lnTo>
                    <a:pt x="456" y="80"/>
                  </a:lnTo>
                  <a:lnTo>
                    <a:pt x="464" y="75"/>
                  </a:lnTo>
                  <a:lnTo>
                    <a:pt x="472" y="71"/>
                  </a:lnTo>
                  <a:lnTo>
                    <a:pt x="481" y="68"/>
                  </a:lnTo>
                  <a:lnTo>
                    <a:pt x="491" y="65"/>
                  </a:lnTo>
                  <a:lnTo>
                    <a:pt x="499" y="64"/>
                  </a:lnTo>
                  <a:lnTo>
                    <a:pt x="509" y="64"/>
                  </a:lnTo>
                  <a:lnTo>
                    <a:pt x="509" y="64"/>
                  </a:lnTo>
                  <a:lnTo>
                    <a:pt x="520" y="64"/>
                  </a:lnTo>
                  <a:lnTo>
                    <a:pt x="528" y="65"/>
                  </a:lnTo>
                  <a:lnTo>
                    <a:pt x="538" y="68"/>
                  </a:lnTo>
                  <a:lnTo>
                    <a:pt x="546" y="71"/>
                  </a:lnTo>
                  <a:lnTo>
                    <a:pt x="555" y="75"/>
                  </a:lnTo>
                  <a:lnTo>
                    <a:pt x="562" y="80"/>
                  </a:lnTo>
                  <a:lnTo>
                    <a:pt x="570" y="85"/>
                  </a:lnTo>
                  <a:lnTo>
                    <a:pt x="576" y="92"/>
                  </a:lnTo>
                  <a:lnTo>
                    <a:pt x="583" y="98"/>
                  </a:lnTo>
                  <a:lnTo>
                    <a:pt x="588" y="106"/>
                  </a:lnTo>
                  <a:lnTo>
                    <a:pt x="594" y="113"/>
                  </a:lnTo>
                  <a:lnTo>
                    <a:pt x="597" y="122"/>
                  </a:lnTo>
                  <a:lnTo>
                    <a:pt x="600" y="130"/>
                  </a:lnTo>
                  <a:lnTo>
                    <a:pt x="603" y="140"/>
                  </a:lnTo>
                  <a:lnTo>
                    <a:pt x="604" y="150"/>
                  </a:lnTo>
                  <a:lnTo>
                    <a:pt x="604" y="159"/>
                  </a:lnTo>
                  <a:lnTo>
                    <a:pt x="604" y="318"/>
                  </a:lnTo>
                  <a:close/>
                </a:path>
              </a:pathLst>
            </a:custGeom>
            <a:solidFill>
              <a:schemeClr val="bg1"/>
            </a:solidFill>
            <a:ln>
              <a:noFill/>
            </a:ln>
          </p:spPr>
          <p:txBody>
            <a:bodyPr anchor="t" anchorCtr="0" bIns="60931" compatLnSpc="1" lIns="121861" numCol="1" rIns="121861" tIns="60931" vert="horz" wrap="square">
              <a:prstTxWarp prst="textNoShape">
                <a:avLst/>
              </a:prstTxWarp>
            </a:bodyPr>
            <a:lstStyle/>
            <a:p>
              <a:endParaRPr altLang="en-US" lang="zh-CN" sz="2399">
                <a:solidFill>
                  <a:schemeClr val="bg2">
                    <a:lumMod val="1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sp>
        <p:nvSpPr>
          <p:cNvPr id="27" name="文本框 10">
            <a:extLst>
              <a:ext uri="{FF2B5EF4-FFF2-40B4-BE49-F238E27FC236}">
                <a16:creationId xmlns:a16="http://schemas.microsoft.com/office/drawing/2014/main" id="{5259D19F-052C-4723-A6D9-4905BE5E8C4C}"/>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28" name="矩形 1">
            <a:extLst>
              <a:ext uri="{FF2B5EF4-FFF2-40B4-BE49-F238E27FC236}">
                <a16:creationId xmlns:a16="http://schemas.microsoft.com/office/drawing/2014/main" id="{D7E2E362-6F7E-49E1-B59D-DFB1834AA630}"/>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Tree>
    <p:custDataLst>
      <p:tags r:id="rId4"/>
    </p:custDataLst>
    <p:extLst>
      <p:ext uri="{BB962C8B-B14F-4D97-AF65-F5344CB8AC3E}">
        <p14:creationId val="3442669674"/>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37" presetSubtype="0">
                                  <p:stCondLst>
                                    <p:cond delay="0"/>
                                  </p:stCondLst>
                                  <p:childTnLst>
                                    <p:set>
                                      <p:cBhvr>
                                        <p:cTn dur="1" fill="hold" id="6">
                                          <p:stCondLst>
                                            <p:cond delay="0"/>
                                          </p:stCondLst>
                                        </p:cTn>
                                        <p:tgtEl>
                                          <p:spTgt spid="8"/>
                                        </p:tgtEl>
                                        <p:attrNameLst>
                                          <p:attrName>style.visibility</p:attrName>
                                        </p:attrNameLst>
                                      </p:cBhvr>
                                      <p:to>
                                        <p:strVal val="visible"/>
                                      </p:to>
                                    </p:set>
                                    <p:animEffect filter="fade" transition="in">
                                      <p:cBhvr>
                                        <p:cTn dur="1000" id="7"/>
                                        <p:tgtEl>
                                          <p:spTgt spid="8"/>
                                        </p:tgtEl>
                                      </p:cBhvr>
                                    </p:animEffect>
                                    <p:anim calcmode="lin" valueType="num">
                                      <p:cBhvr>
                                        <p:cTn dur="1000" fill="hold" id="8"/>
                                        <p:tgtEl>
                                          <p:spTgt spid="8"/>
                                        </p:tgtEl>
                                        <p:attrNameLst>
                                          <p:attrName>ppt_x</p:attrName>
                                        </p:attrNameLst>
                                      </p:cBhvr>
                                      <p:tavLst>
                                        <p:tav tm="0">
                                          <p:val>
                                            <p:strVal val="#ppt_x"/>
                                          </p:val>
                                        </p:tav>
                                        <p:tav tm="100000">
                                          <p:val>
                                            <p:strVal val="#ppt_x"/>
                                          </p:val>
                                        </p:tav>
                                      </p:tavLst>
                                    </p:anim>
                                    <p:anim calcmode="lin" valueType="num">
                                      <p:cBhvr>
                                        <p:cTn decel="100000" dur="900" fill="hold" id="9"/>
                                        <p:tgtEl>
                                          <p:spTgt spid="8"/>
                                        </p:tgtEl>
                                        <p:attrNameLst>
                                          <p:attrName>ppt_y</p:attrName>
                                        </p:attrNameLst>
                                      </p:cBhvr>
                                      <p:tavLst>
                                        <p:tav tm="0">
                                          <p:val>
                                            <p:strVal val="#ppt_y+1"/>
                                          </p:val>
                                        </p:tav>
                                        <p:tav tm="100000">
                                          <p:val>
                                            <p:strVal val="#ppt_y-.03"/>
                                          </p:val>
                                        </p:tav>
                                      </p:tavLst>
                                    </p:anim>
                                    <p:anim calcmode="lin" valueType="num">
                                      <p:cBhvr>
                                        <p:cTn accel="100000" dur="100" fill="hold" id="10">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par>
                    <p:cTn fill="hold" id="11" nodeType="clickPar">
                      <p:stCondLst>
                        <p:cond delay="indefinite"/>
                      </p:stCondLst>
                      <p:childTnLst>
                        <p:par>
                          <p:cTn fill="hold" id="12" nodeType="afterGroup">
                            <p:stCondLst>
                              <p:cond delay="0"/>
                            </p:stCondLst>
                            <p:childTnLst>
                              <p:par>
                                <p:cTn decel="100000" fill="hold" id="13" nodeType="clickEffect" presetClass="entr" presetID="49" presetSubtype="0">
                                  <p:stCondLst>
                                    <p:cond delay="0"/>
                                  </p:stCondLst>
                                  <p:childTnLst>
                                    <p:set>
                                      <p:cBhvr>
                                        <p:cTn dur="1" fill="hold" id="14">
                                          <p:stCondLst>
                                            <p:cond delay="0"/>
                                          </p:stCondLst>
                                        </p:cTn>
                                        <p:tgtEl>
                                          <p:spTgt spid="3"/>
                                        </p:tgtEl>
                                        <p:attrNameLst>
                                          <p:attrName>style.visibility</p:attrName>
                                        </p:attrNameLst>
                                      </p:cBhvr>
                                      <p:to>
                                        <p:strVal val="visible"/>
                                      </p:to>
                                    </p:set>
                                    <p:anim calcmode="lin" valueType="num">
                                      <p:cBhvr>
                                        <p:cTn dur="500" fill="hold" id="15"/>
                                        <p:tgtEl>
                                          <p:spTgt spid="3"/>
                                        </p:tgtEl>
                                        <p:attrNameLst>
                                          <p:attrName>ppt_w</p:attrName>
                                        </p:attrNameLst>
                                      </p:cBhvr>
                                      <p:tavLst>
                                        <p:tav tm="0">
                                          <p:val>
                                            <p:fltVal val="0"/>
                                          </p:val>
                                        </p:tav>
                                        <p:tav tm="100000">
                                          <p:val>
                                            <p:strVal val="#ppt_w"/>
                                          </p:val>
                                        </p:tav>
                                      </p:tavLst>
                                    </p:anim>
                                    <p:anim calcmode="lin" valueType="num">
                                      <p:cBhvr>
                                        <p:cTn dur="500" fill="hold" id="16"/>
                                        <p:tgtEl>
                                          <p:spTgt spid="3"/>
                                        </p:tgtEl>
                                        <p:attrNameLst>
                                          <p:attrName>ppt_h</p:attrName>
                                        </p:attrNameLst>
                                      </p:cBhvr>
                                      <p:tavLst>
                                        <p:tav tm="0">
                                          <p:val>
                                            <p:fltVal val="0"/>
                                          </p:val>
                                        </p:tav>
                                        <p:tav tm="100000">
                                          <p:val>
                                            <p:strVal val="#ppt_h"/>
                                          </p:val>
                                        </p:tav>
                                      </p:tavLst>
                                    </p:anim>
                                    <p:anim calcmode="lin" valueType="num">
                                      <p:cBhvr>
                                        <p:cTn dur="500" fill="hold" id="17"/>
                                        <p:tgtEl>
                                          <p:spTgt spid="3"/>
                                        </p:tgtEl>
                                        <p:attrNameLst>
                                          <p:attrName>style.rotation</p:attrName>
                                        </p:attrNameLst>
                                      </p:cBhvr>
                                      <p:tavLst>
                                        <p:tav tm="0">
                                          <p:val>
                                            <p:fltVal val="360"/>
                                          </p:val>
                                        </p:tav>
                                        <p:tav tm="100000">
                                          <p:val>
                                            <p:fltVal val="0"/>
                                          </p:val>
                                        </p:tav>
                                      </p:tavLst>
                                    </p:anim>
                                    <p:animEffect filter="fade" transition="in">
                                      <p:cBhvr>
                                        <p:cTn dur="500" id="18"/>
                                        <p:tgtEl>
                                          <p:spTgt spid="3"/>
                                        </p:tgtEl>
                                      </p:cBhvr>
                                    </p:animEffect>
                                  </p:childTnLst>
                                </p:cTn>
                              </p:par>
                              <p:par>
                                <p:cTn decel="100000" fill="hold" id="19" nodeType="withEffect" presetClass="entr" presetID="49" presetSubtype="0">
                                  <p:stCondLst>
                                    <p:cond delay="250"/>
                                  </p:stCondLst>
                                  <p:childTnLst>
                                    <p:set>
                                      <p:cBhvr>
                                        <p:cTn dur="1" fill="hold" id="20">
                                          <p:stCondLst>
                                            <p:cond delay="0"/>
                                          </p:stCondLst>
                                        </p:cTn>
                                        <p:tgtEl>
                                          <p:spTgt spid="4"/>
                                        </p:tgtEl>
                                        <p:attrNameLst>
                                          <p:attrName>style.visibility</p:attrName>
                                        </p:attrNameLst>
                                      </p:cBhvr>
                                      <p:to>
                                        <p:strVal val="visible"/>
                                      </p:to>
                                    </p:set>
                                    <p:anim calcmode="lin" valueType="num">
                                      <p:cBhvr>
                                        <p:cTn dur="500" fill="hold" id="21"/>
                                        <p:tgtEl>
                                          <p:spTgt spid="4"/>
                                        </p:tgtEl>
                                        <p:attrNameLst>
                                          <p:attrName>ppt_w</p:attrName>
                                        </p:attrNameLst>
                                      </p:cBhvr>
                                      <p:tavLst>
                                        <p:tav tm="0">
                                          <p:val>
                                            <p:fltVal val="0"/>
                                          </p:val>
                                        </p:tav>
                                        <p:tav tm="100000">
                                          <p:val>
                                            <p:strVal val="#ppt_w"/>
                                          </p:val>
                                        </p:tav>
                                      </p:tavLst>
                                    </p:anim>
                                    <p:anim calcmode="lin" valueType="num">
                                      <p:cBhvr>
                                        <p:cTn dur="500" fill="hold" id="22"/>
                                        <p:tgtEl>
                                          <p:spTgt spid="4"/>
                                        </p:tgtEl>
                                        <p:attrNameLst>
                                          <p:attrName>ppt_h</p:attrName>
                                        </p:attrNameLst>
                                      </p:cBhvr>
                                      <p:tavLst>
                                        <p:tav tm="0">
                                          <p:val>
                                            <p:fltVal val="0"/>
                                          </p:val>
                                        </p:tav>
                                        <p:tav tm="100000">
                                          <p:val>
                                            <p:strVal val="#ppt_h"/>
                                          </p:val>
                                        </p:tav>
                                      </p:tavLst>
                                    </p:anim>
                                    <p:anim calcmode="lin" valueType="num">
                                      <p:cBhvr>
                                        <p:cTn dur="500" fill="hold" id="23"/>
                                        <p:tgtEl>
                                          <p:spTgt spid="4"/>
                                        </p:tgtEl>
                                        <p:attrNameLst>
                                          <p:attrName>style.rotation</p:attrName>
                                        </p:attrNameLst>
                                      </p:cBhvr>
                                      <p:tavLst>
                                        <p:tav tm="0">
                                          <p:val>
                                            <p:fltVal val="360"/>
                                          </p:val>
                                        </p:tav>
                                        <p:tav tm="100000">
                                          <p:val>
                                            <p:fltVal val="0"/>
                                          </p:val>
                                        </p:tav>
                                      </p:tavLst>
                                    </p:anim>
                                    <p:animEffect filter="fade" transition="in">
                                      <p:cBhvr>
                                        <p:cTn dur="500" id="24"/>
                                        <p:tgtEl>
                                          <p:spTgt spid="4"/>
                                        </p:tgtEl>
                                      </p:cBhvr>
                                    </p:animEffect>
                                  </p:childTnLst>
                                </p:cTn>
                              </p:par>
                              <p:par>
                                <p:cTn decel="100000" fill="hold" id="25" nodeType="withEffect" presetClass="entr" presetID="49" presetSubtype="0">
                                  <p:stCondLst>
                                    <p:cond delay="500"/>
                                  </p:stCondLst>
                                  <p:childTnLst>
                                    <p:set>
                                      <p:cBhvr>
                                        <p:cTn dur="1" fill="hold" id="26">
                                          <p:stCondLst>
                                            <p:cond delay="0"/>
                                          </p:stCondLst>
                                        </p:cTn>
                                        <p:tgtEl>
                                          <p:spTgt spid="5"/>
                                        </p:tgtEl>
                                        <p:attrNameLst>
                                          <p:attrName>style.visibility</p:attrName>
                                        </p:attrNameLst>
                                      </p:cBhvr>
                                      <p:to>
                                        <p:strVal val="visible"/>
                                      </p:to>
                                    </p:set>
                                    <p:anim calcmode="lin" valueType="num">
                                      <p:cBhvr>
                                        <p:cTn dur="500" fill="hold" id="27"/>
                                        <p:tgtEl>
                                          <p:spTgt spid="5"/>
                                        </p:tgtEl>
                                        <p:attrNameLst>
                                          <p:attrName>ppt_w</p:attrName>
                                        </p:attrNameLst>
                                      </p:cBhvr>
                                      <p:tavLst>
                                        <p:tav tm="0">
                                          <p:val>
                                            <p:fltVal val="0"/>
                                          </p:val>
                                        </p:tav>
                                        <p:tav tm="100000">
                                          <p:val>
                                            <p:strVal val="#ppt_w"/>
                                          </p:val>
                                        </p:tav>
                                      </p:tavLst>
                                    </p:anim>
                                    <p:anim calcmode="lin" valueType="num">
                                      <p:cBhvr>
                                        <p:cTn dur="500" fill="hold" id="28"/>
                                        <p:tgtEl>
                                          <p:spTgt spid="5"/>
                                        </p:tgtEl>
                                        <p:attrNameLst>
                                          <p:attrName>ppt_h</p:attrName>
                                        </p:attrNameLst>
                                      </p:cBhvr>
                                      <p:tavLst>
                                        <p:tav tm="0">
                                          <p:val>
                                            <p:fltVal val="0"/>
                                          </p:val>
                                        </p:tav>
                                        <p:tav tm="100000">
                                          <p:val>
                                            <p:strVal val="#ppt_h"/>
                                          </p:val>
                                        </p:tav>
                                      </p:tavLst>
                                    </p:anim>
                                    <p:anim calcmode="lin" valueType="num">
                                      <p:cBhvr>
                                        <p:cTn dur="500" fill="hold" id="29"/>
                                        <p:tgtEl>
                                          <p:spTgt spid="5"/>
                                        </p:tgtEl>
                                        <p:attrNameLst>
                                          <p:attrName>style.rotation</p:attrName>
                                        </p:attrNameLst>
                                      </p:cBhvr>
                                      <p:tavLst>
                                        <p:tav tm="0">
                                          <p:val>
                                            <p:fltVal val="360"/>
                                          </p:val>
                                        </p:tav>
                                        <p:tav tm="100000">
                                          <p:val>
                                            <p:fltVal val="0"/>
                                          </p:val>
                                        </p:tav>
                                      </p:tavLst>
                                    </p:anim>
                                    <p:animEffect filter="fade" transition="in">
                                      <p:cBhvr>
                                        <p:cTn dur="500" id="30"/>
                                        <p:tgtEl>
                                          <p:spTgt spid="5"/>
                                        </p:tgtEl>
                                      </p:cBhvr>
                                    </p:animEffect>
                                  </p:childTnLst>
                                </p:cTn>
                              </p:par>
                              <p:par>
                                <p:cTn decel="100000" fill="hold" id="31" nodeType="withEffect" presetClass="entr" presetID="49" presetSubtype="0">
                                  <p:stCondLst>
                                    <p:cond delay="750"/>
                                  </p:stCondLst>
                                  <p:childTnLst>
                                    <p:set>
                                      <p:cBhvr>
                                        <p:cTn dur="1" fill="hold" id="32">
                                          <p:stCondLst>
                                            <p:cond delay="0"/>
                                          </p:stCondLst>
                                        </p:cTn>
                                        <p:tgtEl>
                                          <p:spTgt spid="6"/>
                                        </p:tgtEl>
                                        <p:attrNameLst>
                                          <p:attrName>style.visibility</p:attrName>
                                        </p:attrNameLst>
                                      </p:cBhvr>
                                      <p:to>
                                        <p:strVal val="visible"/>
                                      </p:to>
                                    </p:set>
                                    <p:anim calcmode="lin" valueType="num">
                                      <p:cBhvr>
                                        <p:cTn dur="500" fill="hold" id="33"/>
                                        <p:tgtEl>
                                          <p:spTgt spid="6"/>
                                        </p:tgtEl>
                                        <p:attrNameLst>
                                          <p:attrName>ppt_w</p:attrName>
                                        </p:attrNameLst>
                                      </p:cBhvr>
                                      <p:tavLst>
                                        <p:tav tm="0">
                                          <p:val>
                                            <p:fltVal val="0"/>
                                          </p:val>
                                        </p:tav>
                                        <p:tav tm="100000">
                                          <p:val>
                                            <p:strVal val="#ppt_w"/>
                                          </p:val>
                                        </p:tav>
                                      </p:tavLst>
                                    </p:anim>
                                    <p:anim calcmode="lin" valueType="num">
                                      <p:cBhvr>
                                        <p:cTn dur="500" fill="hold" id="34"/>
                                        <p:tgtEl>
                                          <p:spTgt spid="6"/>
                                        </p:tgtEl>
                                        <p:attrNameLst>
                                          <p:attrName>ppt_h</p:attrName>
                                        </p:attrNameLst>
                                      </p:cBhvr>
                                      <p:tavLst>
                                        <p:tav tm="0">
                                          <p:val>
                                            <p:fltVal val="0"/>
                                          </p:val>
                                        </p:tav>
                                        <p:tav tm="100000">
                                          <p:val>
                                            <p:strVal val="#ppt_h"/>
                                          </p:val>
                                        </p:tav>
                                      </p:tavLst>
                                    </p:anim>
                                    <p:anim calcmode="lin" valueType="num">
                                      <p:cBhvr>
                                        <p:cTn dur="500" fill="hold" id="35"/>
                                        <p:tgtEl>
                                          <p:spTgt spid="6"/>
                                        </p:tgtEl>
                                        <p:attrNameLst>
                                          <p:attrName>style.rotation</p:attrName>
                                        </p:attrNameLst>
                                      </p:cBhvr>
                                      <p:tavLst>
                                        <p:tav tm="0">
                                          <p:val>
                                            <p:fltVal val="360"/>
                                          </p:val>
                                        </p:tav>
                                        <p:tav tm="100000">
                                          <p:val>
                                            <p:fltVal val="0"/>
                                          </p:val>
                                        </p:tav>
                                      </p:tavLst>
                                    </p:anim>
                                    <p:animEffect filter="fade" transition="in">
                                      <p:cBhvr>
                                        <p:cTn dur="500" id="36"/>
                                        <p:tgtEl>
                                          <p:spTgt spid="6"/>
                                        </p:tgtEl>
                                      </p:cBhvr>
                                    </p:animEffect>
                                  </p:childTnLst>
                                </p:cTn>
                              </p:par>
                              <p:par>
                                <p:cTn decel="100000" fill="hold" id="37" nodeType="withEffect" presetClass="entr" presetID="49" presetSubtype="0">
                                  <p:stCondLst>
                                    <p:cond delay="1000"/>
                                  </p:stCondLst>
                                  <p:childTnLst>
                                    <p:set>
                                      <p:cBhvr>
                                        <p:cTn dur="1" fill="hold" id="38">
                                          <p:stCondLst>
                                            <p:cond delay="0"/>
                                          </p:stCondLst>
                                        </p:cTn>
                                        <p:tgtEl>
                                          <p:spTgt spid="7"/>
                                        </p:tgtEl>
                                        <p:attrNameLst>
                                          <p:attrName>style.visibility</p:attrName>
                                        </p:attrNameLst>
                                      </p:cBhvr>
                                      <p:to>
                                        <p:strVal val="visible"/>
                                      </p:to>
                                    </p:set>
                                    <p:anim calcmode="lin" valueType="num">
                                      <p:cBhvr>
                                        <p:cTn dur="500" fill="hold" id="39"/>
                                        <p:tgtEl>
                                          <p:spTgt spid="7"/>
                                        </p:tgtEl>
                                        <p:attrNameLst>
                                          <p:attrName>ppt_w</p:attrName>
                                        </p:attrNameLst>
                                      </p:cBhvr>
                                      <p:tavLst>
                                        <p:tav tm="0">
                                          <p:val>
                                            <p:fltVal val="0"/>
                                          </p:val>
                                        </p:tav>
                                        <p:tav tm="100000">
                                          <p:val>
                                            <p:strVal val="#ppt_w"/>
                                          </p:val>
                                        </p:tav>
                                      </p:tavLst>
                                    </p:anim>
                                    <p:anim calcmode="lin" valueType="num">
                                      <p:cBhvr>
                                        <p:cTn dur="500" fill="hold" id="40"/>
                                        <p:tgtEl>
                                          <p:spTgt spid="7"/>
                                        </p:tgtEl>
                                        <p:attrNameLst>
                                          <p:attrName>ppt_h</p:attrName>
                                        </p:attrNameLst>
                                      </p:cBhvr>
                                      <p:tavLst>
                                        <p:tav tm="0">
                                          <p:val>
                                            <p:fltVal val="0"/>
                                          </p:val>
                                        </p:tav>
                                        <p:tav tm="100000">
                                          <p:val>
                                            <p:strVal val="#ppt_h"/>
                                          </p:val>
                                        </p:tav>
                                      </p:tavLst>
                                    </p:anim>
                                    <p:anim calcmode="lin" valueType="num">
                                      <p:cBhvr>
                                        <p:cTn dur="500" fill="hold" id="41"/>
                                        <p:tgtEl>
                                          <p:spTgt spid="7"/>
                                        </p:tgtEl>
                                        <p:attrNameLst>
                                          <p:attrName>style.rotation</p:attrName>
                                        </p:attrNameLst>
                                      </p:cBhvr>
                                      <p:tavLst>
                                        <p:tav tm="0">
                                          <p:val>
                                            <p:fltVal val="360"/>
                                          </p:val>
                                        </p:tav>
                                        <p:tav tm="100000">
                                          <p:val>
                                            <p:fltVal val="0"/>
                                          </p:val>
                                        </p:tav>
                                      </p:tavLst>
                                    </p:anim>
                                    <p:animEffect filter="fade" transition="in">
                                      <p:cBhvr>
                                        <p:cTn dur="500" id="42"/>
                                        <p:tgtEl>
                                          <p:spTgt spid="7"/>
                                        </p:tgtEl>
                                      </p:cBhvr>
                                    </p:animEffect>
                                  </p:childTnLst>
                                </p:cTn>
                              </p:par>
                              <p:par>
                                <p:cTn decel="100000" fill="hold" id="43" nodeType="withEffect" presetClass="entr" presetID="49" presetSubtype="0">
                                  <p:stCondLst>
                                    <p:cond delay="1250"/>
                                  </p:stCondLst>
                                  <p:childTnLst>
                                    <p:set>
                                      <p:cBhvr>
                                        <p:cTn dur="1" fill="hold" id="44">
                                          <p:stCondLst>
                                            <p:cond delay="0"/>
                                          </p:stCondLst>
                                        </p:cTn>
                                        <p:tgtEl>
                                          <p:spTgt spid="11"/>
                                        </p:tgtEl>
                                        <p:attrNameLst>
                                          <p:attrName>style.visibility</p:attrName>
                                        </p:attrNameLst>
                                      </p:cBhvr>
                                      <p:to>
                                        <p:strVal val="visible"/>
                                      </p:to>
                                    </p:set>
                                    <p:anim calcmode="lin" valueType="num">
                                      <p:cBhvr>
                                        <p:cTn dur="500" fill="hold" id="45"/>
                                        <p:tgtEl>
                                          <p:spTgt spid="11"/>
                                        </p:tgtEl>
                                        <p:attrNameLst>
                                          <p:attrName>ppt_w</p:attrName>
                                        </p:attrNameLst>
                                      </p:cBhvr>
                                      <p:tavLst>
                                        <p:tav tm="0">
                                          <p:val>
                                            <p:fltVal val="0"/>
                                          </p:val>
                                        </p:tav>
                                        <p:tav tm="100000">
                                          <p:val>
                                            <p:strVal val="#ppt_w"/>
                                          </p:val>
                                        </p:tav>
                                      </p:tavLst>
                                    </p:anim>
                                    <p:anim calcmode="lin" valueType="num">
                                      <p:cBhvr>
                                        <p:cTn dur="500" fill="hold" id="46"/>
                                        <p:tgtEl>
                                          <p:spTgt spid="11"/>
                                        </p:tgtEl>
                                        <p:attrNameLst>
                                          <p:attrName>ppt_h</p:attrName>
                                        </p:attrNameLst>
                                      </p:cBhvr>
                                      <p:tavLst>
                                        <p:tav tm="0">
                                          <p:val>
                                            <p:fltVal val="0"/>
                                          </p:val>
                                        </p:tav>
                                        <p:tav tm="100000">
                                          <p:val>
                                            <p:strVal val="#ppt_h"/>
                                          </p:val>
                                        </p:tav>
                                      </p:tavLst>
                                    </p:anim>
                                    <p:anim calcmode="lin" valueType="num">
                                      <p:cBhvr>
                                        <p:cTn dur="500" fill="hold" id="47"/>
                                        <p:tgtEl>
                                          <p:spTgt spid="11"/>
                                        </p:tgtEl>
                                        <p:attrNameLst>
                                          <p:attrName>style.rotation</p:attrName>
                                        </p:attrNameLst>
                                      </p:cBhvr>
                                      <p:tavLst>
                                        <p:tav tm="0">
                                          <p:val>
                                            <p:fltVal val="360"/>
                                          </p:val>
                                        </p:tav>
                                        <p:tav tm="100000">
                                          <p:val>
                                            <p:fltVal val="0"/>
                                          </p:val>
                                        </p:tav>
                                      </p:tavLst>
                                    </p:anim>
                                    <p:animEffect filter="fade" transition="in">
                                      <p:cBhvr>
                                        <p:cTn dur="500" id="48"/>
                                        <p:tgtEl>
                                          <p:spTgt spid="11"/>
                                        </p:tgtEl>
                                      </p:cBhvr>
                                    </p:animEffect>
                                  </p:childTnLst>
                                </p:cTn>
                              </p:par>
                            </p:childTnLst>
                          </p:cTn>
                        </p:par>
                      </p:childTnLst>
                    </p:cTn>
                  </p:par>
                  <p:par>
                    <p:cTn fill="hold" id="49" nodeType="clickPar">
                      <p:stCondLst>
                        <p:cond delay="indefinite"/>
                      </p:stCondLst>
                      <p:childTnLst>
                        <p:par>
                          <p:cTn fill="hold" id="50" nodeType="afterGroup">
                            <p:stCondLst>
                              <p:cond delay="0"/>
                            </p:stCondLst>
                            <p:childTnLst>
                              <p:par>
                                <p:cTn fill="hold" grpId="0" id="51" nodeType="clickEffect" presetClass="entr" presetID="2" presetSubtype="2">
                                  <p:stCondLst>
                                    <p:cond delay="0"/>
                                  </p:stCondLst>
                                  <p:childTnLst>
                                    <p:set>
                                      <p:cBhvr>
                                        <p:cTn dur="1" fill="hold" id="52">
                                          <p:stCondLst>
                                            <p:cond delay="0"/>
                                          </p:stCondLst>
                                        </p:cTn>
                                        <p:tgtEl>
                                          <p:spTgt spid="19"/>
                                        </p:tgtEl>
                                        <p:attrNameLst>
                                          <p:attrName>style.visibility</p:attrName>
                                        </p:attrNameLst>
                                      </p:cBhvr>
                                      <p:to>
                                        <p:strVal val="visible"/>
                                      </p:to>
                                    </p:set>
                                    <p:anim calcmode="lin" valueType="num">
                                      <p:cBhvr additive="base">
                                        <p:cTn dur="500" fill="hold" id="53"/>
                                        <p:tgtEl>
                                          <p:spTgt spid="19"/>
                                        </p:tgtEl>
                                        <p:attrNameLst>
                                          <p:attrName>ppt_x</p:attrName>
                                        </p:attrNameLst>
                                      </p:cBhvr>
                                      <p:tavLst>
                                        <p:tav tm="0">
                                          <p:val>
                                            <p:strVal val="1+#ppt_w/2"/>
                                          </p:val>
                                        </p:tav>
                                        <p:tav tm="100000">
                                          <p:val>
                                            <p:strVal val="#ppt_x"/>
                                          </p:val>
                                        </p:tav>
                                      </p:tavLst>
                                    </p:anim>
                                    <p:anim calcmode="lin" valueType="num">
                                      <p:cBhvr additive="base">
                                        <p:cTn dur="500" fill="hold" id="54"/>
                                        <p:tgtEl>
                                          <p:spTgt spid="19"/>
                                        </p:tgtEl>
                                        <p:attrNameLst>
                                          <p:attrName>ppt_y</p:attrName>
                                        </p:attrNameLst>
                                      </p:cBhvr>
                                      <p:tavLst>
                                        <p:tav tm="0">
                                          <p:val>
                                            <p:strVal val="#ppt_y"/>
                                          </p:val>
                                        </p:tav>
                                        <p:tav tm="100000">
                                          <p:val>
                                            <p:strVal val="#ppt_y"/>
                                          </p:val>
                                        </p:tav>
                                      </p:tavLst>
                                    </p:anim>
                                  </p:childTnLst>
                                </p:cTn>
                              </p:par>
                              <p:par>
                                <p:cTn fill="hold" grpId="0" id="55" nodeType="withEffect" presetClass="entr" presetID="2" presetSubtype="2">
                                  <p:stCondLst>
                                    <p:cond delay="0"/>
                                  </p:stCondLst>
                                  <p:childTnLst>
                                    <p:set>
                                      <p:cBhvr>
                                        <p:cTn dur="1" fill="hold" id="56">
                                          <p:stCondLst>
                                            <p:cond delay="0"/>
                                          </p:stCondLst>
                                        </p:cTn>
                                        <p:tgtEl>
                                          <p:spTgt spid="22"/>
                                        </p:tgtEl>
                                        <p:attrNameLst>
                                          <p:attrName>style.visibility</p:attrName>
                                        </p:attrNameLst>
                                      </p:cBhvr>
                                      <p:to>
                                        <p:strVal val="visible"/>
                                      </p:to>
                                    </p:set>
                                    <p:anim calcmode="lin" valueType="num">
                                      <p:cBhvr additive="base">
                                        <p:cTn dur="500" fill="hold" id="57"/>
                                        <p:tgtEl>
                                          <p:spTgt spid="22"/>
                                        </p:tgtEl>
                                        <p:attrNameLst>
                                          <p:attrName>ppt_x</p:attrName>
                                        </p:attrNameLst>
                                      </p:cBhvr>
                                      <p:tavLst>
                                        <p:tav tm="0">
                                          <p:val>
                                            <p:strVal val="1+#ppt_w/2"/>
                                          </p:val>
                                        </p:tav>
                                        <p:tav tm="100000">
                                          <p:val>
                                            <p:strVal val="#ppt_x"/>
                                          </p:val>
                                        </p:tav>
                                      </p:tavLst>
                                    </p:anim>
                                    <p:anim calcmode="lin" valueType="num">
                                      <p:cBhvr additive="base">
                                        <p:cTn dur="500" fill="hold" id="58"/>
                                        <p:tgtEl>
                                          <p:spTgt spid="22"/>
                                        </p:tgtEl>
                                        <p:attrNameLst>
                                          <p:attrName>ppt_y</p:attrName>
                                        </p:attrNameLst>
                                      </p:cBhvr>
                                      <p:tavLst>
                                        <p:tav tm="0">
                                          <p:val>
                                            <p:strVal val="#ppt_y"/>
                                          </p:val>
                                        </p:tav>
                                        <p:tav tm="100000">
                                          <p:val>
                                            <p:strVal val="#ppt_y"/>
                                          </p:val>
                                        </p:tav>
                                      </p:tavLst>
                                    </p:anim>
                                  </p:childTnLst>
                                </p:cTn>
                              </p:par>
                              <p:par>
                                <p:cTn fill="hold" grpId="0" id="59" nodeType="withEffect" presetClass="entr" presetID="2" presetSubtype="2">
                                  <p:stCondLst>
                                    <p:cond delay="0"/>
                                  </p:stCondLst>
                                  <p:childTnLst>
                                    <p:set>
                                      <p:cBhvr>
                                        <p:cTn dur="1" fill="hold" id="60">
                                          <p:stCondLst>
                                            <p:cond delay="0"/>
                                          </p:stCondLst>
                                        </p:cTn>
                                        <p:tgtEl>
                                          <p:spTgt spid="23"/>
                                        </p:tgtEl>
                                        <p:attrNameLst>
                                          <p:attrName>style.visibility</p:attrName>
                                        </p:attrNameLst>
                                      </p:cBhvr>
                                      <p:to>
                                        <p:strVal val="visible"/>
                                      </p:to>
                                    </p:set>
                                    <p:anim calcmode="lin" valueType="num">
                                      <p:cBhvr additive="base">
                                        <p:cTn dur="500" fill="hold" id="61"/>
                                        <p:tgtEl>
                                          <p:spTgt spid="23"/>
                                        </p:tgtEl>
                                        <p:attrNameLst>
                                          <p:attrName>ppt_x</p:attrName>
                                        </p:attrNameLst>
                                      </p:cBhvr>
                                      <p:tavLst>
                                        <p:tav tm="0">
                                          <p:val>
                                            <p:strVal val="1+#ppt_w/2"/>
                                          </p:val>
                                        </p:tav>
                                        <p:tav tm="100000">
                                          <p:val>
                                            <p:strVal val="#ppt_x"/>
                                          </p:val>
                                        </p:tav>
                                      </p:tavLst>
                                    </p:anim>
                                    <p:anim calcmode="lin" valueType="num">
                                      <p:cBhvr additive="base">
                                        <p:cTn dur="500" fill="hold" id="62"/>
                                        <p:tgtEl>
                                          <p:spTgt spid="23"/>
                                        </p:tgtEl>
                                        <p:attrNameLst>
                                          <p:attrName>ppt_y</p:attrName>
                                        </p:attrNameLst>
                                      </p:cBhvr>
                                      <p:tavLst>
                                        <p:tav tm="0">
                                          <p:val>
                                            <p:strVal val="#ppt_y"/>
                                          </p:val>
                                        </p:tav>
                                        <p:tav tm="100000">
                                          <p:val>
                                            <p:strVal val="#ppt_y"/>
                                          </p:val>
                                        </p:tav>
                                      </p:tavLst>
                                    </p:anim>
                                  </p:childTnLst>
                                </p:cTn>
                              </p:par>
                              <p:par>
                                <p:cTn fill="hold" grpId="0" id="63" nodeType="withEffect" presetClass="entr" presetID="2" presetSubtype="8">
                                  <p:stCondLst>
                                    <p:cond delay="0"/>
                                  </p:stCondLst>
                                  <p:childTnLst>
                                    <p:set>
                                      <p:cBhvr>
                                        <p:cTn dur="1" fill="hold" id="64">
                                          <p:stCondLst>
                                            <p:cond delay="0"/>
                                          </p:stCondLst>
                                        </p:cTn>
                                        <p:tgtEl>
                                          <p:spTgt spid="26"/>
                                        </p:tgtEl>
                                        <p:attrNameLst>
                                          <p:attrName>style.visibility</p:attrName>
                                        </p:attrNameLst>
                                      </p:cBhvr>
                                      <p:to>
                                        <p:strVal val="visible"/>
                                      </p:to>
                                    </p:set>
                                    <p:anim calcmode="lin" valueType="num">
                                      <p:cBhvr additive="base">
                                        <p:cTn dur="500" fill="hold" id="65"/>
                                        <p:tgtEl>
                                          <p:spTgt spid="26"/>
                                        </p:tgtEl>
                                        <p:attrNameLst>
                                          <p:attrName>ppt_x</p:attrName>
                                        </p:attrNameLst>
                                      </p:cBhvr>
                                      <p:tavLst>
                                        <p:tav tm="0">
                                          <p:val>
                                            <p:strVal val="0-#ppt_w/2"/>
                                          </p:val>
                                        </p:tav>
                                        <p:tav tm="100000">
                                          <p:val>
                                            <p:strVal val="#ppt_x"/>
                                          </p:val>
                                        </p:tav>
                                      </p:tavLst>
                                    </p:anim>
                                    <p:anim calcmode="lin" valueType="num">
                                      <p:cBhvr additive="base">
                                        <p:cTn dur="500" fill="hold" id="66"/>
                                        <p:tgtEl>
                                          <p:spTgt spid="26"/>
                                        </p:tgtEl>
                                        <p:attrNameLst>
                                          <p:attrName>ppt_y</p:attrName>
                                        </p:attrNameLst>
                                      </p:cBhvr>
                                      <p:tavLst>
                                        <p:tav tm="0">
                                          <p:val>
                                            <p:strVal val="#ppt_y"/>
                                          </p:val>
                                        </p:tav>
                                        <p:tav tm="100000">
                                          <p:val>
                                            <p:strVal val="#ppt_y"/>
                                          </p:val>
                                        </p:tav>
                                      </p:tavLst>
                                    </p:anim>
                                  </p:childTnLst>
                                </p:cTn>
                              </p:par>
                              <p:par>
                                <p:cTn fill="hold" grpId="0" id="67" nodeType="withEffect" presetClass="entr" presetID="2" presetSubtype="8">
                                  <p:stCondLst>
                                    <p:cond delay="0"/>
                                  </p:stCondLst>
                                  <p:childTnLst>
                                    <p:set>
                                      <p:cBhvr>
                                        <p:cTn dur="1" fill="hold" id="68">
                                          <p:stCondLst>
                                            <p:cond delay="0"/>
                                          </p:stCondLst>
                                        </p:cTn>
                                        <p:tgtEl>
                                          <p:spTgt spid="25"/>
                                        </p:tgtEl>
                                        <p:attrNameLst>
                                          <p:attrName>style.visibility</p:attrName>
                                        </p:attrNameLst>
                                      </p:cBhvr>
                                      <p:to>
                                        <p:strVal val="visible"/>
                                      </p:to>
                                    </p:set>
                                    <p:anim calcmode="lin" valueType="num">
                                      <p:cBhvr additive="base">
                                        <p:cTn dur="500" fill="hold" id="69"/>
                                        <p:tgtEl>
                                          <p:spTgt spid="25"/>
                                        </p:tgtEl>
                                        <p:attrNameLst>
                                          <p:attrName>ppt_x</p:attrName>
                                        </p:attrNameLst>
                                      </p:cBhvr>
                                      <p:tavLst>
                                        <p:tav tm="0">
                                          <p:val>
                                            <p:strVal val="0-#ppt_w/2"/>
                                          </p:val>
                                        </p:tav>
                                        <p:tav tm="100000">
                                          <p:val>
                                            <p:strVal val="#ppt_x"/>
                                          </p:val>
                                        </p:tav>
                                      </p:tavLst>
                                    </p:anim>
                                    <p:anim calcmode="lin" valueType="num">
                                      <p:cBhvr additive="base">
                                        <p:cTn dur="500" fill="hold" id="70"/>
                                        <p:tgtEl>
                                          <p:spTgt spid="25"/>
                                        </p:tgtEl>
                                        <p:attrNameLst>
                                          <p:attrName>ppt_y</p:attrName>
                                        </p:attrNameLst>
                                      </p:cBhvr>
                                      <p:tavLst>
                                        <p:tav tm="0">
                                          <p:val>
                                            <p:strVal val="#ppt_y"/>
                                          </p:val>
                                        </p:tav>
                                        <p:tav tm="100000">
                                          <p:val>
                                            <p:strVal val="#ppt_y"/>
                                          </p:val>
                                        </p:tav>
                                      </p:tavLst>
                                    </p:anim>
                                  </p:childTnLst>
                                </p:cTn>
                              </p:par>
                              <p:par>
                                <p:cTn fill="hold" grpId="0" id="71" nodeType="withEffect" presetClass="entr" presetID="2" presetSubtype="8">
                                  <p:stCondLst>
                                    <p:cond delay="0"/>
                                  </p:stCondLst>
                                  <p:childTnLst>
                                    <p:set>
                                      <p:cBhvr>
                                        <p:cTn dur="1" fill="hold" id="72">
                                          <p:stCondLst>
                                            <p:cond delay="0"/>
                                          </p:stCondLst>
                                        </p:cTn>
                                        <p:tgtEl>
                                          <p:spTgt spid="24"/>
                                        </p:tgtEl>
                                        <p:attrNameLst>
                                          <p:attrName>style.visibility</p:attrName>
                                        </p:attrNameLst>
                                      </p:cBhvr>
                                      <p:to>
                                        <p:strVal val="visible"/>
                                      </p:to>
                                    </p:set>
                                    <p:anim calcmode="lin" valueType="num">
                                      <p:cBhvr additive="base">
                                        <p:cTn dur="500" fill="hold" id="73"/>
                                        <p:tgtEl>
                                          <p:spTgt spid="24"/>
                                        </p:tgtEl>
                                        <p:attrNameLst>
                                          <p:attrName>ppt_x</p:attrName>
                                        </p:attrNameLst>
                                      </p:cBhvr>
                                      <p:tavLst>
                                        <p:tav tm="0">
                                          <p:val>
                                            <p:strVal val="0-#ppt_w/2"/>
                                          </p:val>
                                        </p:tav>
                                        <p:tav tm="100000">
                                          <p:val>
                                            <p:strVal val="#ppt_x"/>
                                          </p:val>
                                        </p:tav>
                                      </p:tavLst>
                                    </p:anim>
                                    <p:anim calcmode="lin" valueType="num">
                                      <p:cBhvr additive="base">
                                        <p:cTn dur="500" fill="hold" id="74"/>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9"/>
      <p:bldP grpId="0" spid="24"/>
      <p:bldP grpId="0" spid="22"/>
      <p:bldP grpId="0" spid="25"/>
      <p:bldP grpId="0" spid="23"/>
      <p:bldP grpId="0" spid="26"/>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矩形 16"/>
          <p:cNvSpPr/>
          <p:nvPr/>
        </p:nvSpPr>
        <p:spPr>
          <a:xfrm rot="2700000">
            <a:off x="2549843" y="2496677"/>
            <a:ext cx="2017032" cy="2017032"/>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8" name="矩形 17"/>
          <p:cNvSpPr/>
          <p:nvPr/>
        </p:nvSpPr>
        <p:spPr>
          <a:xfrm rot="2700000">
            <a:off x="3234254" y="1296477"/>
            <a:ext cx="648211" cy="648211"/>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9" name="矩形 18"/>
          <p:cNvSpPr/>
          <p:nvPr/>
        </p:nvSpPr>
        <p:spPr>
          <a:xfrm rot="2700000">
            <a:off x="1349643" y="3181089"/>
            <a:ext cx="648211" cy="648211"/>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0" name="矩形 19"/>
          <p:cNvSpPr/>
          <p:nvPr/>
        </p:nvSpPr>
        <p:spPr>
          <a:xfrm rot="2700000">
            <a:off x="1442912" y="4059165"/>
            <a:ext cx="461671" cy="461671"/>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1" name="矩形 20"/>
          <p:cNvSpPr/>
          <p:nvPr/>
        </p:nvSpPr>
        <p:spPr>
          <a:xfrm rot="2700000">
            <a:off x="2620443" y="1428489"/>
            <a:ext cx="384187" cy="384187"/>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2" name="矩形 21"/>
          <p:cNvSpPr>
            <a:spLocks noChangeAspect="1"/>
          </p:cNvSpPr>
          <p:nvPr/>
        </p:nvSpPr>
        <p:spPr>
          <a:xfrm rot="2700000">
            <a:off x="667061" y="3688141"/>
            <a:ext cx="252000" cy="252000"/>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3" name="矩形 22"/>
          <p:cNvSpPr/>
          <p:nvPr/>
        </p:nvSpPr>
        <p:spPr>
          <a:xfrm rot="2700000">
            <a:off x="2873088" y="5461532"/>
            <a:ext cx="292365" cy="292365"/>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4" name="矩形 23"/>
          <p:cNvSpPr/>
          <p:nvPr/>
        </p:nvSpPr>
        <p:spPr>
          <a:xfrm rot="2700000">
            <a:off x="9793359" y="4386731"/>
            <a:ext cx="467064" cy="467064"/>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5" name="矩形 24"/>
          <p:cNvSpPr/>
          <p:nvPr/>
        </p:nvSpPr>
        <p:spPr>
          <a:xfrm rot="2700000">
            <a:off x="10174335" y="4856667"/>
            <a:ext cx="264047" cy="264044"/>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6" name="矩形 25"/>
          <p:cNvSpPr/>
          <p:nvPr/>
        </p:nvSpPr>
        <p:spPr>
          <a:xfrm rot="2700000">
            <a:off x="10647656" y="2519569"/>
            <a:ext cx="351351" cy="351351"/>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351"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7" name="文本框 26"/>
          <p:cNvSpPr txBox="1"/>
          <p:nvPr/>
        </p:nvSpPr>
        <p:spPr>
          <a:xfrm>
            <a:off x="2904723" y="2548820"/>
            <a:ext cx="1109980" cy="701040"/>
          </a:xfrm>
          <a:prstGeom prst="rect">
            <a:avLst/>
          </a:prstGeom>
          <a:noFill/>
          <a:effectLst/>
        </p:spPr>
        <p:txBody>
          <a:bodyPr rtlCol="0"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4000" u="none">
                <a:ln>
                  <a:noFill/>
                </a:ln>
                <a:solidFill>
                  <a:prstClr val="white"/>
                </a:solidFill>
                <a:effectLst/>
                <a:uLnTx/>
                <a:uFillTx/>
                <a:latin charset="-122" panose="020b0503020204020204" pitchFamily="34" typeface="微软雅黑"/>
                <a:ea charset="-122" panose="020b0503020204020204" pitchFamily="34" typeface="微软雅黑"/>
                <a:sym charset="-122" panose="02010601030101010101" pitchFamily="2" typeface="FZHei-B01S"/>
              </a:rPr>
              <a:t>  02</a:t>
            </a:r>
          </a:p>
        </p:txBody>
      </p:sp>
      <p:sp>
        <p:nvSpPr>
          <p:cNvPr id="28" name="文本框 27"/>
          <p:cNvSpPr txBox="1"/>
          <p:nvPr/>
        </p:nvSpPr>
        <p:spPr>
          <a:xfrm>
            <a:off x="5474993" y="3088951"/>
            <a:ext cx="4584905" cy="822960"/>
          </a:xfrm>
          <a:prstGeom prst="rect">
            <a:avLst/>
          </a:prstGeom>
          <a:noFill/>
        </p:spPr>
        <p:txBody>
          <a:bodyPr rtlCol="0" wrap="square">
            <a:spAutoFit/>
          </a:bodyPr>
          <a:lstStyle/>
          <a:p>
            <a:pPr algn="dist"/>
            <a:r>
              <a:rPr altLang="en-US" kumimoji="1" lang="zh-CN" sz="4800">
                <a:solidFill>
                  <a:schemeClr val="tx1">
                    <a:lumMod val="85000"/>
                    <a:lumOff val="15000"/>
                  </a:schemeClr>
                </a:solidFill>
                <a:latin charset="-122" panose="020b0503020204020204" pitchFamily="34" typeface="微软雅黑"/>
                <a:ea charset="-122" panose="020b0503020204020204" pitchFamily="34" typeface="微软雅黑"/>
                <a:cs typeface="+mn-ea"/>
                <a:sym charset="-122" panose="02010601030101010101" pitchFamily="2" typeface="FZHei-B01S"/>
              </a:rPr>
              <a:t>工作完成情况</a:t>
            </a:r>
          </a:p>
        </p:txBody>
      </p:sp>
    </p:spTree>
    <p:extLst>
      <p:ext uri="{BB962C8B-B14F-4D97-AF65-F5344CB8AC3E}">
        <p14:creationId val="2946455887"/>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22"/>
                                        </p:tgtEl>
                                        <p:attrNameLst>
                                          <p:attrName>style.visibility</p:attrName>
                                        </p:attrNameLst>
                                      </p:cBhvr>
                                      <p:to>
                                        <p:strVal val="visible"/>
                                      </p:to>
                                    </p:set>
                                    <p:animEffect filter="barn(inVertical)" transition="in">
                                      <p:cBhvr>
                                        <p:cTn dur="500" id="7"/>
                                        <p:tgtEl>
                                          <p:spTgt spid="22"/>
                                        </p:tgtEl>
                                      </p:cBhvr>
                                    </p:animEffect>
                                  </p:childTnLst>
                                </p:cTn>
                              </p:par>
                              <p:par>
                                <p:cTn fill="hold" grpId="0" id="8" nodeType="withEffect" presetClass="entr" presetID="16" presetSubtype="21">
                                  <p:stCondLst>
                                    <p:cond delay="0"/>
                                  </p:stCondLst>
                                  <p:childTnLst>
                                    <p:set>
                                      <p:cBhvr>
                                        <p:cTn dur="1" fill="hold" id="9">
                                          <p:stCondLst>
                                            <p:cond delay="0"/>
                                          </p:stCondLst>
                                        </p:cTn>
                                        <p:tgtEl>
                                          <p:spTgt spid="19"/>
                                        </p:tgtEl>
                                        <p:attrNameLst>
                                          <p:attrName>style.visibility</p:attrName>
                                        </p:attrNameLst>
                                      </p:cBhvr>
                                      <p:to>
                                        <p:strVal val="visible"/>
                                      </p:to>
                                    </p:set>
                                    <p:animEffect filter="barn(inVertical)" transition="in">
                                      <p:cBhvr>
                                        <p:cTn dur="500" id="10"/>
                                        <p:tgtEl>
                                          <p:spTgt spid="19"/>
                                        </p:tgtEl>
                                      </p:cBhvr>
                                    </p:animEffect>
                                  </p:childTnLst>
                                </p:cTn>
                              </p:par>
                              <p:par>
                                <p:cTn fill="hold" grpId="0" id="11" nodeType="withEffect" presetClass="entr" presetID="16" presetSubtype="21">
                                  <p:stCondLst>
                                    <p:cond delay="0"/>
                                  </p:stCondLst>
                                  <p:childTnLst>
                                    <p:set>
                                      <p:cBhvr>
                                        <p:cTn dur="1" fill="hold" id="12">
                                          <p:stCondLst>
                                            <p:cond delay="0"/>
                                          </p:stCondLst>
                                        </p:cTn>
                                        <p:tgtEl>
                                          <p:spTgt spid="20"/>
                                        </p:tgtEl>
                                        <p:attrNameLst>
                                          <p:attrName>style.visibility</p:attrName>
                                        </p:attrNameLst>
                                      </p:cBhvr>
                                      <p:to>
                                        <p:strVal val="visible"/>
                                      </p:to>
                                    </p:set>
                                    <p:animEffect filter="barn(inVertical)" transition="in">
                                      <p:cBhvr>
                                        <p:cTn dur="500" id="13"/>
                                        <p:tgtEl>
                                          <p:spTgt spid="20"/>
                                        </p:tgtEl>
                                      </p:cBhvr>
                                    </p:animEffect>
                                  </p:childTnLst>
                                </p:cTn>
                              </p:par>
                              <p:par>
                                <p:cTn fill="hold" grpId="0" id="14" nodeType="withEffect" presetClass="entr" presetID="16" presetSubtype="21">
                                  <p:stCondLst>
                                    <p:cond delay="0"/>
                                  </p:stCondLst>
                                  <p:childTnLst>
                                    <p:set>
                                      <p:cBhvr>
                                        <p:cTn dur="1" fill="hold" id="15">
                                          <p:stCondLst>
                                            <p:cond delay="0"/>
                                          </p:stCondLst>
                                        </p:cTn>
                                        <p:tgtEl>
                                          <p:spTgt spid="21"/>
                                        </p:tgtEl>
                                        <p:attrNameLst>
                                          <p:attrName>style.visibility</p:attrName>
                                        </p:attrNameLst>
                                      </p:cBhvr>
                                      <p:to>
                                        <p:strVal val="visible"/>
                                      </p:to>
                                    </p:set>
                                    <p:animEffect filter="barn(inVertical)" transition="in">
                                      <p:cBhvr>
                                        <p:cTn dur="500" id="16"/>
                                        <p:tgtEl>
                                          <p:spTgt spid="21"/>
                                        </p:tgtEl>
                                      </p:cBhvr>
                                    </p:animEffect>
                                  </p:childTnLst>
                                </p:cTn>
                              </p:par>
                              <p:par>
                                <p:cTn fill="hold" grpId="0" id="17" nodeType="withEffect" presetClass="entr" presetID="16" presetSubtype="21">
                                  <p:stCondLst>
                                    <p:cond delay="0"/>
                                  </p:stCondLst>
                                  <p:childTnLst>
                                    <p:set>
                                      <p:cBhvr>
                                        <p:cTn dur="1" fill="hold" id="18">
                                          <p:stCondLst>
                                            <p:cond delay="0"/>
                                          </p:stCondLst>
                                        </p:cTn>
                                        <p:tgtEl>
                                          <p:spTgt spid="23"/>
                                        </p:tgtEl>
                                        <p:attrNameLst>
                                          <p:attrName>style.visibility</p:attrName>
                                        </p:attrNameLst>
                                      </p:cBhvr>
                                      <p:to>
                                        <p:strVal val="visible"/>
                                      </p:to>
                                    </p:set>
                                    <p:animEffect filter="barn(inVertical)" transition="in">
                                      <p:cBhvr>
                                        <p:cTn dur="500" id="19"/>
                                        <p:tgtEl>
                                          <p:spTgt spid="23"/>
                                        </p:tgtEl>
                                      </p:cBhvr>
                                    </p:animEffect>
                                  </p:childTnLst>
                                </p:cTn>
                              </p:par>
                              <p:par>
                                <p:cTn fill="hold" grpId="0" id="20" nodeType="withEffect" presetClass="entr" presetID="16" presetSubtype="21">
                                  <p:stCondLst>
                                    <p:cond delay="0"/>
                                  </p:stCondLst>
                                  <p:childTnLst>
                                    <p:set>
                                      <p:cBhvr>
                                        <p:cTn dur="1" fill="hold" id="21">
                                          <p:stCondLst>
                                            <p:cond delay="0"/>
                                          </p:stCondLst>
                                        </p:cTn>
                                        <p:tgtEl>
                                          <p:spTgt spid="18"/>
                                        </p:tgtEl>
                                        <p:attrNameLst>
                                          <p:attrName>style.visibility</p:attrName>
                                        </p:attrNameLst>
                                      </p:cBhvr>
                                      <p:to>
                                        <p:strVal val="visible"/>
                                      </p:to>
                                    </p:set>
                                    <p:animEffect filter="barn(inVertical)" transition="in">
                                      <p:cBhvr>
                                        <p:cTn dur="500" id="22"/>
                                        <p:tgtEl>
                                          <p:spTgt spid="18"/>
                                        </p:tgtEl>
                                      </p:cBhvr>
                                    </p:animEffect>
                                  </p:childTnLst>
                                </p:cTn>
                              </p:par>
                              <p:par>
                                <p:cTn fill="hold" grpId="0" id="23" nodeType="withEffect" presetClass="entr" presetID="16" presetSubtype="21">
                                  <p:stCondLst>
                                    <p:cond delay="0"/>
                                  </p:stCondLst>
                                  <p:childTnLst>
                                    <p:set>
                                      <p:cBhvr>
                                        <p:cTn dur="1" fill="hold" id="24">
                                          <p:stCondLst>
                                            <p:cond delay="0"/>
                                          </p:stCondLst>
                                        </p:cTn>
                                        <p:tgtEl>
                                          <p:spTgt spid="26"/>
                                        </p:tgtEl>
                                        <p:attrNameLst>
                                          <p:attrName>style.visibility</p:attrName>
                                        </p:attrNameLst>
                                      </p:cBhvr>
                                      <p:to>
                                        <p:strVal val="visible"/>
                                      </p:to>
                                    </p:set>
                                    <p:animEffect filter="barn(inVertical)" transition="in">
                                      <p:cBhvr>
                                        <p:cTn dur="500" id="25"/>
                                        <p:tgtEl>
                                          <p:spTgt spid="26"/>
                                        </p:tgtEl>
                                      </p:cBhvr>
                                    </p:animEffect>
                                  </p:childTnLst>
                                </p:cTn>
                              </p:par>
                              <p:par>
                                <p:cTn fill="hold" grpId="0" id="26" nodeType="withEffect" presetClass="entr" presetID="16" presetSubtype="21">
                                  <p:stCondLst>
                                    <p:cond delay="0"/>
                                  </p:stCondLst>
                                  <p:childTnLst>
                                    <p:set>
                                      <p:cBhvr>
                                        <p:cTn dur="1" fill="hold" id="27">
                                          <p:stCondLst>
                                            <p:cond delay="0"/>
                                          </p:stCondLst>
                                        </p:cTn>
                                        <p:tgtEl>
                                          <p:spTgt spid="24"/>
                                        </p:tgtEl>
                                        <p:attrNameLst>
                                          <p:attrName>style.visibility</p:attrName>
                                        </p:attrNameLst>
                                      </p:cBhvr>
                                      <p:to>
                                        <p:strVal val="visible"/>
                                      </p:to>
                                    </p:set>
                                    <p:animEffect filter="barn(inVertical)" transition="in">
                                      <p:cBhvr>
                                        <p:cTn dur="500" id="28"/>
                                        <p:tgtEl>
                                          <p:spTgt spid="24"/>
                                        </p:tgtEl>
                                      </p:cBhvr>
                                    </p:animEffect>
                                  </p:childTnLst>
                                </p:cTn>
                              </p:par>
                              <p:par>
                                <p:cTn fill="hold" grpId="0" id="29" nodeType="withEffect" presetClass="entr" presetID="16" presetSubtype="21">
                                  <p:stCondLst>
                                    <p:cond delay="0"/>
                                  </p:stCondLst>
                                  <p:childTnLst>
                                    <p:set>
                                      <p:cBhvr>
                                        <p:cTn dur="1" fill="hold" id="30">
                                          <p:stCondLst>
                                            <p:cond delay="0"/>
                                          </p:stCondLst>
                                        </p:cTn>
                                        <p:tgtEl>
                                          <p:spTgt spid="25"/>
                                        </p:tgtEl>
                                        <p:attrNameLst>
                                          <p:attrName>style.visibility</p:attrName>
                                        </p:attrNameLst>
                                      </p:cBhvr>
                                      <p:to>
                                        <p:strVal val="visible"/>
                                      </p:to>
                                    </p:set>
                                    <p:animEffect filter="barn(inVertical)" transition="in">
                                      <p:cBhvr>
                                        <p:cTn dur="500" id="31"/>
                                        <p:tgtEl>
                                          <p:spTgt spid="25"/>
                                        </p:tgtEl>
                                      </p:cBhvr>
                                    </p:animEffect>
                                  </p:childTnLst>
                                </p:cTn>
                              </p:par>
                            </p:childTnLst>
                          </p:cTn>
                        </p:par>
                        <p:par>
                          <p:cTn fill="hold" id="32" nodeType="afterGroup">
                            <p:stCondLst>
                              <p:cond delay="500"/>
                            </p:stCondLst>
                            <p:childTnLst>
                              <p:par>
                                <p:cTn fill="hold" grpId="0" id="33" nodeType="afterEffect" presetClass="entr" presetID="22" presetSubtype="4">
                                  <p:stCondLst>
                                    <p:cond delay="0"/>
                                  </p:stCondLst>
                                  <p:childTnLst>
                                    <p:set>
                                      <p:cBhvr>
                                        <p:cTn dur="1" fill="hold" id="34">
                                          <p:stCondLst>
                                            <p:cond delay="0"/>
                                          </p:stCondLst>
                                        </p:cTn>
                                        <p:tgtEl>
                                          <p:spTgt spid="17"/>
                                        </p:tgtEl>
                                        <p:attrNameLst>
                                          <p:attrName>style.visibility</p:attrName>
                                        </p:attrNameLst>
                                      </p:cBhvr>
                                      <p:to>
                                        <p:strVal val="visible"/>
                                      </p:to>
                                    </p:set>
                                    <p:animEffect filter="wipe(down)" transition="in">
                                      <p:cBhvr>
                                        <p:cTn dur="500" id="35"/>
                                        <p:tgtEl>
                                          <p:spTgt spid="17"/>
                                        </p:tgtEl>
                                      </p:cBhvr>
                                    </p:animEffect>
                                  </p:childTnLst>
                                </p:cTn>
                              </p:par>
                            </p:childTnLst>
                          </p:cTn>
                        </p:par>
                        <p:par>
                          <p:cTn fill="hold" id="36" nodeType="afterGroup">
                            <p:stCondLst>
                              <p:cond delay="1000"/>
                            </p:stCondLst>
                            <p:childTnLst>
                              <p:par>
                                <p:cTn fill="hold" grpId="0" id="37" nodeType="afterEffect" presetClass="entr" presetID="53" presetSubtype="0">
                                  <p:stCondLst>
                                    <p:cond delay="0"/>
                                  </p:stCondLst>
                                  <p:childTnLst>
                                    <p:set>
                                      <p:cBhvr>
                                        <p:cTn dur="1" fill="hold" id="38">
                                          <p:stCondLst>
                                            <p:cond delay="0"/>
                                          </p:stCondLst>
                                        </p:cTn>
                                        <p:tgtEl>
                                          <p:spTgt spid="27"/>
                                        </p:tgtEl>
                                        <p:attrNameLst>
                                          <p:attrName>style.visibility</p:attrName>
                                        </p:attrNameLst>
                                      </p:cBhvr>
                                      <p:to>
                                        <p:strVal val="visible"/>
                                      </p:to>
                                    </p:set>
                                    <p:anim calcmode="lin" valueType="num">
                                      <p:cBhvr>
                                        <p:cTn dur="500" fill="hold" id="39"/>
                                        <p:tgtEl>
                                          <p:spTgt spid="27"/>
                                        </p:tgtEl>
                                        <p:attrNameLst>
                                          <p:attrName>ppt_w</p:attrName>
                                        </p:attrNameLst>
                                      </p:cBhvr>
                                      <p:tavLst>
                                        <p:tav tm="0">
                                          <p:val>
                                            <p:fltVal val="0"/>
                                          </p:val>
                                        </p:tav>
                                        <p:tav tm="100000">
                                          <p:val>
                                            <p:strVal val="#ppt_w"/>
                                          </p:val>
                                        </p:tav>
                                      </p:tavLst>
                                    </p:anim>
                                    <p:anim calcmode="lin" valueType="num">
                                      <p:cBhvr>
                                        <p:cTn dur="500" fill="hold" id="40"/>
                                        <p:tgtEl>
                                          <p:spTgt spid="27"/>
                                        </p:tgtEl>
                                        <p:attrNameLst>
                                          <p:attrName>ppt_h</p:attrName>
                                        </p:attrNameLst>
                                      </p:cBhvr>
                                      <p:tavLst>
                                        <p:tav tm="0">
                                          <p:val>
                                            <p:fltVal val="0"/>
                                          </p:val>
                                        </p:tav>
                                        <p:tav tm="100000">
                                          <p:val>
                                            <p:strVal val="#ppt_h"/>
                                          </p:val>
                                        </p:tav>
                                      </p:tavLst>
                                    </p:anim>
                                    <p:animEffect filter="fade" transition="in">
                                      <p:cBhvr>
                                        <p:cTn dur="500" id="41"/>
                                        <p:tgtEl>
                                          <p:spTgt spid="27"/>
                                        </p:tgtEl>
                                      </p:cBhvr>
                                    </p:animEffect>
                                  </p:childTnLst>
                                </p:cTn>
                              </p:par>
                            </p:childTnLst>
                          </p:cTn>
                        </p:par>
                        <p:par>
                          <p:cTn fill="hold" id="42" nodeType="afterGroup">
                            <p:stCondLst>
                              <p:cond delay="1500"/>
                            </p:stCondLst>
                            <p:childTnLst>
                              <p:par>
                                <p:cTn fill="hold" grpId="0" id="43" nodeType="afterEffect" presetClass="entr" presetID="55" presetSubtype="0">
                                  <p:stCondLst>
                                    <p:cond delay="0"/>
                                  </p:stCondLst>
                                  <p:childTnLst>
                                    <p:set>
                                      <p:cBhvr>
                                        <p:cTn dur="1" fill="hold" id="44">
                                          <p:stCondLst>
                                            <p:cond delay="0"/>
                                          </p:stCondLst>
                                        </p:cTn>
                                        <p:tgtEl>
                                          <p:spTgt spid="28"/>
                                        </p:tgtEl>
                                        <p:attrNameLst>
                                          <p:attrName>style.visibility</p:attrName>
                                        </p:attrNameLst>
                                      </p:cBhvr>
                                      <p:to>
                                        <p:strVal val="visible"/>
                                      </p:to>
                                    </p:set>
                                    <p:anim calcmode="lin" valueType="num">
                                      <p:cBhvr>
                                        <p:cTn dur="1000" fill="hold" id="45"/>
                                        <p:tgtEl>
                                          <p:spTgt spid="28"/>
                                        </p:tgtEl>
                                        <p:attrNameLst>
                                          <p:attrName>ppt_w</p:attrName>
                                        </p:attrNameLst>
                                      </p:cBhvr>
                                      <p:tavLst>
                                        <p:tav tm="0">
                                          <p:val>
                                            <p:strVal val="#ppt_w*0.70"/>
                                          </p:val>
                                        </p:tav>
                                        <p:tav tm="100000">
                                          <p:val>
                                            <p:strVal val="#ppt_w"/>
                                          </p:val>
                                        </p:tav>
                                      </p:tavLst>
                                    </p:anim>
                                    <p:anim calcmode="lin" valueType="num">
                                      <p:cBhvr>
                                        <p:cTn dur="1000" fill="hold" id="46"/>
                                        <p:tgtEl>
                                          <p:spTgt spid="28"/>
                                        </p:tgtEl>
                                        <p:attrNameLst>
                                          <p:attrName>ppt_h</p:attrName>
                                        </p:attrNameLst>
                                      </p:cBhvr>
                                      <p:tavLst>
                                        <p:tav tm="0">
                                          <p:val>
                                            <p:strVal val="#ppt_h"/>
                                          </p:val>
                                        </p:tav>
                                        <p:tav tm="100000">
                                          <p:val>
                                            <p:strVal val="#ppt_h"/>
                                          </p:val>
                                        </p:tav>
                                      </p:tavLst>
                                    </p:anim>
                                    <p:animEffect filter="fade" transition="in">
                                      <p:cBhvr>
                                        <p:cTn dur="1000" id="47"/>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8"/>
      <p:bldP grpId="0" spid="19"/>
      <p:bldP grpId="0" spid="20"/>
      <p:bldP grpId="0" spid="21"/>
      <p:bldP grpId="0" spid="22"/>
      <p:bldP grpId="0" spid="23"/>
      <p:bldP grpId="0" spid="24"/>
      <p:bldP grpId="0" spid="25"/>
      <p:bldP grpId="0" spid="26"/>
      <p:bldP grpId="0" spid="27"/>
      <p:bldP grpId="0" spid="28"/>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TextBox 47"/>
          <p:cNvSpPr txBox="1"/>
          <p:nvPr/>
        </p:nvSpPr>
        <p:spPr>
          <a:xfrm>
            <a:off x="1519771" y="5149124"/>
            <a:ext cx="9143498" cy="1051560"/>
          </a:xfrm>
          <a:prstGeom prst="rect">
            <a:avLst/>
          </a:prstGeom>
          <a:noFill/>
        </p:spPr>
        <p:txBody>
          <a:bodyPr rtlCol="0" wrap="square">
            <a:spAutoFit/>
          </a:bodyPr>
          <a:lstStyle/>
          <a:p>
            <a:pPr>
              <a:lnSpc>
                <a:spcPct val="150000"/>
              </a:lnSpc>
            </a:pPr>
            <a:r>
              <a:rPr altLang="en-US" lang="zh-CN" sz="1400">
                <a:solidFill>
                  <a:schemeClr val="tx1">
                    <a:lumMod val="85000"/>
                    <a:lumOff val="15000"/>
                  </a:schemeClr>
                </a:solidFill>
                <a:latin charset="-122" panose="020b0503020204020204" pitchFamily="34" typeface="微软雅黑"/>
                <a:ea charset="-122" panose="020b0503020204020204" pitchFamily="34" typeface="微软雅黑"/>
                <a:sym charset="-122" panose="02010601030101010101" pitchFamily="2" typeface="FZHei-B01S"/>
              </a:rPr>
              <a:t>详写内容……点击输入本栏的具体文字，简明扼要的说明分项内容，此为概念图解，详写内容……点击输入本栏的具体文字，简明扼要的说明分项内容，此为概念图解详写内容……点击输入本栏的具体文字，简明扼要的说明分项内容，此为概念图解详写内容……点击输入本栏的具体文字</a:t>
            </a:r>
          </a:p>
        </p:txBody>
      </p:sp>
      <p:sp>
        <p:nvSpPr>
          <p:cNvPr id="7" name="Oval 37"/>
          <p:cNvSpPr/>
          <p:nvPr/>
        </p:nvSpPr>
        <p:spPr>
          <a:xfrm>
            <a:off x="8539173" y="2370851"/>
            <a:ext cx="580928" cy="584575"/>
          </a:xfrm>
          <a:prstGeom prst="ellipse">
            <a:avLst/>
          </a:prstGeom>
          <a:solidFill>
            <a:schemeClr val="accent2"/>
          </a:solidFill>
          <a:ln>
            <a:noFill/>
          </a:ln>
          <a:effectLst>
            <a:outerShdw algn="ctr" blurRad="63500"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en-US"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02</a:t>
            </a:r>
          </a:p>
        </p:txBody>
      </p:sp>
      <p:sp>
        <p:nvSpPr>
          <p:cNvPr id="8" name="Oval 38"/>
          <p:cNvSpPr/>
          <p:nvPr/>
        </p:nvSpPr>
        <p:spPr>
          <a:xfrm>
            <a:off x="8539173" y="3729890"/>
            <a:ext cx="580928" cy="584575"/>
          </a:xfrm>
          <a:prstGeom prst="ellipse">
            <a:avLst/>
          </a:prstGeom>
          <a:solidFill>
            <a:schemeClr val="accent1"/>
          </a:solidFill>
          <a:ln>
            <a:noFill/>
          </a:ln>
          <a:effectLst>
            <a:outerShdw algn="ctr" blurRad="63500"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en-US"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03</a:t>
            </a:r>
          </a:p>
        </p:txBody>
      </p:sp>
      <p:sp>
        <p:nvSpPr>
          <p:cNvPr id="15" name="Oval 72"/>
          <p:cNvSpPr/>
          <p:nvPr/>
        </p:nvSpPr>
        <p:spPr>
          <a:xfrm flipH="1">
            <a:off x="2986060" y="2370851"/>
            <a:ext cx="580928" cy="584575"/>
          </a:xfrm>
          <a:prstGeom prst="ellipse">
            <a:avLst/>
          </a:prstGeom>
          <a:solidFill>
            <a:schemeClr val="accent1"/>
          </a:solidFill>
          <a:ln>
            <a:noFill/>
          </a:ln>
          <a:effectLst>
            <a:outerShdw algn="ctr" blurRad="63500"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en-US"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01</a:t>
            </a:r>
          </a:p>
        </p:txBody>
      </p:sp>
      <p:sp>
        <p:nvSpPr>
          <p:cNvPr id="16" name="Oval 73"/>
          <p:cNvSpPr/>
          <p:nvPr/>
        </p:nvSpPr>
        <p:spPr>
          <a:xfrm flipH="1">
            <a:off x="2986060" y="3729890"/>
            <a:ext cx="580928" cy="584575"/>
          </a:xfrm>
          <a:prstGeom prst="ellipse">
            <a:avLst/>
          </a:prstGeom>
          <a:solidFill>
            <a:schemeClr val="accent2"/>
          </a:solidFill>
          <a:ln>
            <a:noFill/>
          </a:ln>
          <a:effectLst>
            <a:outerShdw algn="ctr" blurRad="63500"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en-US"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04</a:t>
            </a:r>
          </a:p>
        </p:txBody>
      </p:sp>
      <p:grpSp>
        <p:nvGrpSpPr>
          <p:cNvPr id="41" name="组合 40">
            <a:extLst>
              <a:ext uri="{FF2B5EF4-FFF2-40B4-BE49-F238E27FC236}">
                <a16:creationId xmlns:a16="http://schemas.microsoft.com/office/drawing/2014/main" id="{BFB19313-C9CC-4741-8ACD-5CE233037052}"/>
              </a:ext>
            </a:extLst>
          </p:cNvPr>
          <p:cNvGrpSpPr/>
          <p:nvPr/>
        </p:nvGrpSpPr>
        <p:grpSpPr>
          <a:xfrm>
            <a:off x="982639" y="2356723"/>
            <a:ext cx="10210082" cy="2486730"/>
            <a:chOff x="982639" y="2356723"/>
            <a:chExt cx="10210082" cy="2486730"/>
          </a:xfrm>
        </p:grpSpPr>
        <p:grpSp>
          <p:nvGrpSpPr>
            <p:cNvPr id="9" name="Group 3"/>
            <p:cNvGrpSpPr/>
            <p:nvPr/>
          </p:nvGrpSpPr>
          <p:grpSpPr>
            <a:xfrm>
              <a:off x="9321578" y="2356729"/>
              <a:ext cx="1790118" cy="1091233"/>
              <a:chOff x="9321755" y="2936665"/>
              <a:chExt cx="1790217" cy="1091295"/>
            </a:xfrm>
          </p:grpSpPr>
          <p:sp>
            <p:nvSpPr>
              <p:cNvPr id="10" name="TextBox 54"/>
              <p:cNvSpPr txBox="1"/>
              <p:nvPr/>
            </p:nvSpPr>
            <p:spPr>
              <a:xfrm>
                <a:off x="9321756" y="3258475"/>
                <a:ext cx="1790217" cy="762043"/>
              </a:xfrm>
              <a:prstGeom prst="rect">
                <a:avLst/>
              </a:prstGeom>
              <a:noFill/>
            </p:spPr>
            <p:txBody>
              <a:bodyPr bIns="0" lIns="0" rIns="0" rtlCol="0" tIns="0" wrap="square">
                <a:spAutoFit/>
              </a:bodyPr>
              <a:lstStyle/>
              <a:p>
                <a:pPr algn="just">
                  <a:lnSpc>
                    <a:spcPts val="2000"/>
                  </a:lnSpc>
                </a:pPr>
                <a:r>
                  <a:rPr altLang="en-US" lang="zh-CN" sz="1200">
                    <a:solidFill>
                      <a:schemeClr val="tx1">
                        <a:lumMod val="85000"/>
                        <a:lumOff val="15000"/>
                      </a:schemeClr>
                    </a:solidFill>
                    <a:latin charset="-122" panose="020b0503020204020204" pitchFamily="34" typeface="微软雅黑"/>
                    <a:ea charset="-122" panose="020b0503020204020204" pitchFamily="34" typeface="微软雅黑"/>
                    <a:sym charset="-122" panose="02010601030101010101" pitchFamily="2" typeface="FZHei-B01S"/>
                  </a:rPr>
                  <a:t>详写内容……点击输入本栏的具体文字，简明扼要的说明分项内容</a:t>
                </a:r>
              </a:p>
            </p:txBody>
          </p:sp>
          <p:sp>
            <p:nvSpPr>
              <p:cNvPr id="11" name="TextBox 66"/>
              <p:cNvSpPr txBox="1"/>
              <p:nvPr/>
            </p:nvSpPr>
            <p:spPr>
              <a:xfrm>
                <a:off x="9327855" y="2936665"/>
                <a:ext cx="1441745" cy="274336"/>
              </a:xfrm>
              <a:prstGeom prst="rect">
                <a:avLst/>
              </a:prstGeom>
              <a:noFill/>
            </p:spPr>
            <p:txBody>
              <a:bodyPr bIns="0" lIns="0" rIns="0" rtlCol="0" tIns="0" wrap="square">
                <a:spAutoFit/>
              </a:bodyPr>
              <a:lstStyle/>
              <a:p>
                <a:r>
                  <a:rPr altLang="en-US" lang="zh-CN">
                    <a:solidFill>
                      <a:schemeClr val="accent2"/>
                    </a:solidFill>
                    <a:latin charset="-122" panose="020b0503020204020204" pitchFamily="34" typeface="微软雅黑"/>
                    <a:ea charset="-122" panose="020b0503020204020204" pitchFamily="34" typeface="微软雅黑"/>
                    <a:sym charset="-122" panose="02010601030101010101" pitchFamily="2" typeface="FZHei-B01S"/>
                  </a:rPr>
                  <a:t>发展趋势</a:t>
                </a:r>
              </a:p>
            </p:txBody>
          </p:sp>
        </p:grpSp>
        <p:grpSp>
          <p:nvGrpSpPr>
            <p:cNvPr id="12" name="Group 67"/>
            <p:cNvGrpSpPr/>
            <p:nvPr/>
          </p:nvGrpSpPr>
          <p:grpSpPr>
            <a:xfrm>
              <a:off x="9321580" y="3752221"/>
              <a:ext cx="1871141" cy="1091232"/>
              <a:chOff x="9306450" y="1441534"/>
              <a:chExt cx="1871244" cy="1091295"/>
            </a:xfrm>
          </p:grpSpPr>
          <p:sp>
            <p:nvSpPr>
              <p:cNvPr id="13" name="TextBox 68"/>
              <p:cNvSpPr txBox="1"/>
              <p:nvPr/>
            </p:nvSpPr>
            <p:spPr>
              <a:xfrm>
                <a:off x="9306450" y="1763344"/>
                <a:ext cx="1871244" cy="762044"/>
              </a:xfrm>
              <a:prstGeom prst="rect">
                <a:avLst/>
              </a:prstGeom>
              <a:noFill/>
            </p:spPr>
            <p:txBody>
              <a:bodyPr bIns="0" lIns="0" rIns="0" rtlCol="0" tIns="0" wrap="square">
                <a:spAutoFit/>
              </a:bodyPr>
              <a:lstStyle/>
              <a:p>
                <a:pPr algn="just">
                  <a:lnSpc>
                    <a:spcPts val="2000"/>
                  </a:lnSpc>
                </a:pPr>
                <a:r>
                  <a:rPr altLang="en-US" lang="zh-CN" sz="1200">
                    <a:solidFill>
                      <a:schemeClr val="tx1">
                        <a:lumMod val="85000"/>
                        <a:lumOff val="15000"/>
                      </a:schemeClr>
                    </a:solidFill>
                    <a:latin charset="-122" panose="020b0503020204020204" pitchFamily="34" typeface="微软雅黑"/>
                    <a:ea charset="-122" panose="020b0503020204020204" pitchFamily="34" typeface="微软雅黑"/>
                    <a:sym charset="-122" panose="02010601030101010101" pitchFamily="2" typeface="FZHei-B01S"/>
                  </a:rPr>
                  <a:t>详写内容……点击输入本栏的具体文字，简明扼要的说明分项内容</a:t>
                </a:r>
              </a:p>
            </p:txBody>
          </p:sp>
          <p:sp>
            <p:nvSpPr>
              <p:cNvPr id="14" name="TextBox 69"/>
              <p:cNvSpPr txBox="1"/>
              <p:nvPr/>
            </p:nvSpPr>
            <p:spPr>
              <a:xfrm>
                <a:off x="9312550" y="1441534"/>
                <a:ext cx="1441745" cy="274336"/>
              </a:xfrm>
              <a:prstGeom prst="rect">
                <a:avLst/>
              </a:prstGeom>
              <a:noFill/>
            </p:spPr>
            <p:txBody>
              <a:bodyPr bIns="0" lIns="0" rIns="0" rtlCol="0" tIns="0" wrap="square">
                <a:spAutoFit/>
              </a:bodyPr>
              <a:lstStyle/>
              <a:p>
                <a:r>
                  <a:rPr altLang="en-US" lang="zh-CN">
                    <a:solidFill>
                      <a:schemeClr val="accent1"/>
                    </a:solidFill>
                    <a:latin charset="-122" panose="020b0503020204020204" pitchFamily="34" typeface="微软雅黑"/>
                    <a:ea charset="-122" panose="020b0503020204020204" pitchFamily="34" typeface="微软雅黑"/>
                    <a:sym charset="-122" panose="02010601030101010101" pitchFamily="2" typeface="FZHei-B01S"/>
                  </a:rPr>
                  <a:t>发展趋势</a:t>
                </a:r>
              </a:p>
            </p:txBody>
          </p:sp>
        </p:grpSp>
        <p:grpSp>
          <p:nvGrpSpPr>
            <p:cNvPr id="17" name="Group 74"/>
            <p:cNvGrpSpPr/>
            <p:nvPr/>
          </p:nvGrpSpPr>
          <p:grpSpPr>
            <a:xfrm flipH="1">
              <a:off x="982639" y="2356723"/>
              <a:ext cx="1801945" cy="1091235"/>
              <a:chOff x="9321756" y="2936665"/>
              <a:chExt cx="1802045" cy="1091299"/>
            </a:xfrm>
          </p:grpSpPr>
          <p:sp>
            <p:nvSpPr>
              <p:cNvPr id="18" name="TextBox 78"/>
              <p:cNvSpPr txBox="1"/>
              <p:nvPr/>
            </p:nvSpPr>
            <p:spPr>
              <a:xfrm>
                <a:off x="9321756" y="3258478"/>
                <a:ext cx="1802045" cy="762045"/>
              </a:xfrm>
              <a:prstGeom prst="rect">
                <a:avLst/>
              </a:prstGeom>
              <a:noFill/>
            </p:spPr>
            <p:txBody>
              <a:bodyPr bIns="0" lIns="0" rIns="0" rtlCol="0" tIns="0" wrap="square">
                <a:spAutoFit/>
              </a:bodyPr>
              <a:lstStyle/>
              <a:p>
                <a:pPr algn="r">
                  <a:lnSpc>
                    <a:spcPts val="2000"/>
                  </a:lnSpc>
                </a:pPr>
                <a:r>
                  <a:rPr altLang="en-US" lang="zh-CN" sz="1200">
                    <a:solidFill>
                      <a:schemeClr val="tx1">
                        <a:lumMod val="85000"/>
                        <a:lumOff val="15000"/>
                      </a:schemeClr>
                    </a:solidFill>
                    <a:latin charset="-122" panose="020b0503020204020204" pitchFamily="34" typeface="微软雅黑"/>
                    <a:ea charset="-122" panose="020b0503020204020204" pitchFamily="34" typeface="微软雅黑"/>
                    <a:sym charset="-122" panose="02010601030101010101" pitchFamily="2" typeface="FZHei-B01S"/>
                  </a:rPr>
                  <a:t>详写内容……点击输入本栏的具体文字，简明扼要的说明分项内容</a:t>
                </a:r>
              </a:p>
            </p:txBody>
          </p:sp>
          <p:sp>
            <p:nvSpPr>
              <p:cNvPr id="19" name="TextBox 79"/>
              <p:cNvSpPr txBox="1"/>
              <p:nvPr/>
            </p:nvSpPr>
            <p:spPr>
              <a:xfrm>
                <a:off x="9327855" y="2936665"/>
                <a:ext cx="1441745" cy="274336"/>
              </a:xfrm>
              <a:prstGeom prst="rect">
                <a:avLst/>
              </a:prstGeom>
              <a:noFill/>
            </p:spPr>
            <p:txBody>
              <a:bodyPr bIns="0" lIns="0" rIns="0" rtlCol="0" tIns="0" wrap="square">
                <a:spAutoFit/>
              </a:bodyPr>
              <a:lstStyle/>
              <a:p>
                <a:pPr algn="r"/>
                <a:r>
                  <a:rPr altLang="en-US" lang="zh-CN">
                    <a:solidFill>
                      <a:schemeClr val="accent1"/>
                    </a:solidFill>
                    <a:latin charset="-122" panose="020b0503020204020204" pitchFamily="34" typeface="微软雅黑"/>
                    <a:ea charset="-122" panose="020b0503020204020204" pitchFamily="34" typeface="微软雅黑"/>
                    <a:sym charset="-122" panose="02010601030101010101" pitchFamily="2" typeface="FZHei-B01S"/>
                  </a:rPr>
                  <a:t>发展趋势</a:t>
                </a:r>
              </a:p>
            </p:txBody>
          </p:sp>
        </p:grpSp>
        <p:grpSp>
          <p:nvGrpSpPr>
            <p:cNvPr id="20" name="Group 75"/>
            <p:cNvGrpSpPr/>
            <p:nvPr/>
          </p:nvGrpSpPr>
          <p:grpSpPr>
            <a:xfrm flipH="1">
              <a:off x="982639" y="3752220"/>
              <a:ext cx="1801945" cy="1091233"/>
              <a:chOff x="9306451" y="1441534"/>
              <a:chExt cx="1802045" cy="1091296"/>
            </a:xfrm>
          </p:grpSpPr>
          <p:sp>
            <p:nvSpPr>
              <p:cNvPr id="21" name="TextBox 76"/>
              <p:cNvSpPr txBox="1"/>
              <p:nvPr/>
            </p:nvSpPr>
            <p:spPr>
              <a:xfrm>
                <a:off x="9306451" y="1763344"/>
                <a:ext cx="1802045" cy="762044"/>
              </a:xfrm>
              <a:prstGeom prst="rect">
                <a:avLst/>
              </a:prstGeom>
              <a:noFill/>
            </p:spPr>
            <p:txBody>
              <a:bodyPr bIns="0" lIns="0" rIns="0" rtlCol="0" tIns="0" wrap="square">
                <a:spAutoFit/>
              </a:bodyPr>
              <a:lstStyle/>
              <a:p>
                <a:pPr algn="r">
                  <a:lnSpc>
                    <a:spcPts val="2000"/>
                  </a:lnSpc>
                </a:pPr>
                <a:r>
                  <a:rPr altLang="en-US" lang="zh-CN" sz="1200">
                    <a:solidFill>
                      <a:schemeClr val="tx1">
                        <a:lumMod val="85000"/>
                        <a:lumOff val="15000"/>
                      </a:schemeClr>
                    </a:solidFill>
                    <a:latin charset="-122" panose="020b0503020204020204" pitchFamily="34" typeface="微软雅黑"/>
                    <a:ea charset="-122" panose="020b0503020204020204" pitchFamily="34" typeface="微软雅黑"/>
                    <a:sym charset="-122" panose="02010601030101010101" pitchFamily="2" typeface="FZHei-B01S"/>
                  </a:rPr>
                  <a:t>详写内容……点击输入本栏的具体文字，简明扼要的说明分项内容</a:t>
                </a:r>
              </a:p>
            </p:txBody>
          </p:sp>
          <p:sp>
            <p:nvSpPr>
              <p:cNvPr id="22" name="TextBox 77"/>
              <p:cNvSpPr txBox="1"/>
              <p:nvPr/>
            </p:nvSpPr>
            <p:spPr>
              <a:xfrm>
                <a:off x="9312549" y="1441534"/>
                <a:ext cx="1441745" cy="274336"/>
              </a:xfrm>
              <a:prstGeom prst="rect">
                <a:avLst/>
              </a:prstGeom>
              <a:noFill/>
            </p:spPr>
            <p:txBody>
              <a:bodyPr bIns="0" lIns="0" rIns="0" rtlCol="0" tIns="0" wrap="square">
                <a:spAutoFit/>
              </a:bodyPr>
              <a:lstStyle/>
              <a:p>
                <a:pPr algn="r"/>
                <a:r>
                  <a:rPr altLang="en-US" lang="zh-CN">
                    <a:solidFill>
                      <a:schemeClr val="accent2"/>
                    </a:solidFill>
                    <a:latin charset="-122" panose="020b0503020204020204" pitchFamily="34" typeface="微软雅黑"/>
                    <a:ea charset="-122" panose="020b0503020204020204" pitchFamily="34" typeface="微软雅黑"/>
                    <a:sym charset="-122" panose="02010601030101010101" pitchFamily="2" typeface="FZHei-B01S"/>
                  </a:rPr>
                  <a:t>发展趋势</a:t>
                </a:r>
              </a:p>
            </p:txBody>
          </p:sp>
        </p:grpSp>
      </p:grpSp>
      <p:grpSp>
        <p:nvGrpSpPr>
          <p:cNvPr id="23" name="Group 43"/>
          <p:cNvGrpSpPr/>
          <p:nvPr/>
        </p:nvGrpSpPr>
        <p:grpSpPr>
          <a:xfrm rot="10800000">
            <a:off x="4889633" y="1477519"/>
            <a:ext cx="2311142" cy="653097"/>
            <a:chOff x="3614557" y="3339358"/>
            <a:chExt cx="1733452" cy="489850"/>
          </a:xfrm>
        </p:grpSpPr>
        <p:sp>
          <p:nvSpPr>
            <p:cNvPr id="24" name="Freeform 5"/>
            <p:cNvSpPr/>
            <p:nvPr/>
          </p:nvSpPr>
          <p:spPr bwMode="auto">
            <a:xfrm>
              <a:off x="3759162" y="3429736"/>
              <a:ext cx="1442434" cy="399472"/>
            </a:xfrm>
            <a:custGeom>
              <a:gdLst>
                <a:gd fmla="*/ 337 w 337" name="T0"/>
                <a:gd fmla="*/ 0 h 93" name="T1"/>
                <a:gd fmla="*/ 168 w 337" name="T2"/>
                <a:gd fmla="*/ 93 h 93" name="T3"/>
                <a:gd fmla="*/ 0 w 337" name="T4"/>
                <a:gd fmla="*/ 0 h 93" name="T5"/>
                <a:gd fmla="*/ 28 w 337" name="T6"/>
                <a:gd fmla="*/ 0 h 93" name="T7"/>
                <a:gd fmla="*/ 168 w 337" name="T8"/>
                <a:gd fmla="*/ 68 h 93" name="T9"/>
                <a:gd fmla="*/ 309 w 337" name="T10"/>
                <a:gd fmla="*/ 0 h 93" name="T11"/>
                <a:gd fmla="*/ 337 w 337" name="T12"/>
                <a:gd fmla="*/ 0 h 93" name="T13"/>
              </a:gdLst>
              <a:cxnLst>
                <a:cxn ang="0">
                  <a:pos x="T0" y="T1"/>
                </a:cxn>
                <a:cxn ang="0">
                  <a:pos x="T2" y="T3"/>
                </a:cxn>
                <a:cxn ang="0">
                  <a:pos x="T4" y="T5"/>
                </a:cxn>
                <a:cxn ang="0">
                  <a:pos x="T6" y="T7"/>
                </a:cxn>
                <a:cxn ang="0">
                  <a:pos x="T8" y="T9"/>
                </a:cxn>
                <a:cxn ang="0">
                  <a:pos x="T10" y="T11"/>
                </a:cxn>
                <a:cxn ang="0">
                  <a:pos x="T12" y="T13"/>
                </a:cxn>
              </a:cxnLst>
              <a:rect b="b" l="0" r="r" t="0"/>
              <a:pathLst>
                <a:path h="93" w="337">
                  <a:moveTo>
                    <a:pt x="337" y="0"/>
                  </a:moveTo>
                  <a:cubicBezTo>
                    <a:pt x="319" y="53"/>
                    <a:pt x="251" y="93"/>
                    <a:pt x="168" y="93"/>
                  </a:cubicBezTo>
                  <a:cubicBezTo>
                    <a:pt x="86" y="93"/>
                    <a:pt x="18" y="53"/>
                    <a:pt x="0" y="0"/>
                  </a:cubicBezTo>
                  <a:cubicBezTo>
                    <a:pt x="28" y="0"/>
                    <a:pt x="28" y="0"/>
                    <a:pt x="28" y="0"/>
                  </a:cubicBezTo>
                  <a:cubicBezTo>
                    <a:pt x="49" y="40"/>
                    <a:pt x="104" y="68"/>
                    <a:pt x="168" y="68"/>
                  </a:cubicBezTo>
                  <a:cubicBezTo>
                    <a:pt x="233" y="68"/>
                    <a:pt x="288" y="40"/>
                    <a:pt x="309" y="0"/>
                  </a:cubicBezTo>
                  <a:lnTo>
                    <a:pt x="337" y="0"/>
                  </a:lnTo>
                  <a:close/>
                </a:path>
              </a:pathLst>
            </a:custGeom>
            <a:solidFill>
              <a:srgbClr val="58585B"/>
            </a:solidFill>
            <a:ln>
              <a:noFill/>
            </a:ln>
            <a:extLst>
              <a:ext uri="{91240B29-F687-4F45-9708-019B960494DF}">
                <a14:hiddenLine w="9525">
                  <a:solidFill>
                    <a:srgbClr val="000000"/>
                  </a:solidFill>
                  <a:round/>
                  <a:headEnd/>
                  <a:tailEnd/>
                </a14:hiddenLine>
              </a:ext>
            </a:extLst>
          </p:spPr>
          <p:txBody>
            <a:bodyPr anchor="t" anchorCtr="0" bIns="60956" compatLnSpc="1" lIns="121913" numCol="1" rIns="121913" tIns="60956" vert="horz" wrap="square">
              <a:prstTxWarp prst="textNoShape">
                <a:avLst/>
              </a:prstTxWarp>
            </a:bodyPr>
            <a:lstStyle/>
            <a:p>
              <a:endParaRPr lang="en-US"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5" name="Rectangle 12"/>
            <p:cNvSpPr>
              <a:spLocks noChangeArrowheads="1"/>
            </p:cNvSpPr>
            <p:nvPr/>
          </p:nvSpPr>
          <p:spPr bwMode="auto">
            <a:xfrm>
              <a:off x="3614557" y="3339358"/>
              <a:ext cx="406702" cy="93993"/>
            </a:xfrm>
            <a:prstGeom prst="rect">
              <a:avLst/>
            </a:prstGeom>
            <a:solidFill>
              <a:srgbClr val="58585B"/>
            </a:solidFill>
            <a:ln>
              <a:noFill/>
            </a:ln>
            <a:extLst>
              <a:ext uri="{91240B29-F687-4F45-9708-019B960494DF}">
                <a14:hiddenLine w="9525">
                  <a:solidFill>
                    <a:srgbClr val="000000"/>
                  </a:solidFill>
                  <a:miter lim="800000"/>
                  <a:headEnd/>
                  <a:tailEnd/>
                </a14:hiddenLine>
              </a:ext>
            </a:extLst>
          </p:spPr>
          <p:txBody>
            <a:bodyPr anchor="t" anchorCtr="0" bIns="60956" compatLnSpc="1" lIns="121913" numCol="1" rIns="121913" tIns="60956" vert="horz" wrap="square">
              <a:prstTxWarp prst="textNoShape">
                <a:avLst/>
              </a:prstTxWarp>
            </a:bodyPr>
            <a:lstStyle/>
            <a:p>
              <a:endParaRPr lang="en-US"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6" name="Rectangle 13"/>
            <p:cNvSpPr>
              <a:spLocks noChangeArrowheads="1"/>
            </p:cNvSpPr>
            <p:nvPr/>
          </p:nvSpPr>
          <p:spPr bwMode="auto">
            <a:xfrm>
              <a:off x="4941307" y="3339358"/>
              <a:ext cx="406702" cy="93993"/>
            </a:xfrm>
            <a:prstGeom prst="rect">
              <a:avLst/>
            </a:prstGeom>
            <a:solidFill>
              <a:srgbClr val="58585B"/>
            </a:solidFill>
            <a:ln>
              <a:noFill/>
            </a:ln>
            <a:extLst>
              <a:ext uri="{91240B29-F687-4F45-9708-019B960494DF}">
                <a14:hiddenLine w="9525">
                  <a:solidFill>
                    <a:srgbClr val="000000"/>
                  </a:solidFill>
                  <a:miter lim="800000"/>
                  <a:headEnd/>
                  <a:tailEnd/>
                </a14:hiddenLine>
              </a:ext>
            </a:extLst>
          </p:spPr>
          <p:txBody>
            <a:bodyPr anchor="t" anchorCtr="0" bIns="60956" compatLnSpc="1" lIns="121913" numCol="1" rIns="121913" tIns="60956" vert="horz" wrap="square">
              <a:prstTxWarp prst="textNoShape">
                <a:avLst/>
              </a:prstTxWarp>
            </a:bodyPr>
            <a:lstStyle/>
            <a:p>
              <a:endParaRPr lang="en-US" sz="2400">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39" name="组合 38">
            <a:extLst>
              <a:ext uri="{FF2B5EF4-FFF2-40B4-BE49-F238E27FC236}">
                <a16:creationId xmlns:a16="http://schemas.microsoft.com/office/drawing/2014/main" id="{0EE5FFF5-4067-449D-B2FB-7FDAA5D044CE}"/>
              </a:ext>
            </a:extLst>
          </p:cNvPr>
          <p:cNvGrpSpPr/>
          <p:nvPr/>
        </p:nvGrpSpPr>
        <p:grpSpPr>
          <a:xfrm>
            <a:off x="3962517" y="2124269"/>
            <a:ext cx="4165372" cy="2554389"/>
            <a:chOff x="3962517" y="2124269"/>
            <a:chExt cx="4165372" cy="2554389"/>
          </a:xfrm>
        </p:grpSpPr>
        <p:grpSp>
          <p:nvGrpSpPr>
            <p:cNvPr id="27" name="Group 1"/>
            <p:cNvGrpSpPr/>
            <p:nvPr/>
          </p:nvGrpSpPr>
          <p:grpSpPr>
            <a:xfrm>
              <a:off x="3962517" y="2124269"/>
              <a:ext cx="2082686" cy="1277195"/>
              <a:chOff x="3962400" y="2614541"/>
              <a:chExt cx="2082800" cy="1277265"/>
            </a:xfrm>
          </p:grpSpPr>
          <p:sp>
            <p:nvSpPr>
              <p:cNvPr id="28" name="Rectangle 30"/>
              <p:cNvSpPr/>
              <p:nvPr/>
            </p:nvSpPr>
            <p:spPr>
              <a:xfrm>
                <a:off x="3962400" y="2614541"/>
                <a:ext cx="2082800" cy="1277265"/>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9" name="Shape 719"/>
              <p:cNvSpPr/>
              <p:nvPr/>
            </p:nvSpPr>
            <p:spPr>
              <a:xfrm>
                <a:off x="4657213" y="2946652"/>
                <a:ext cx="693173" cy="596139"/>
              </a:xfrm>
              <a:custGeom>
                <a:cxnLst>
                  <a:cxn ang="0">
                    <a:pos x="wd2" y="hd2"/>
                  </a:cxn>
                  <a:cxn ang="5400000">
                    <a:pos x="wd2" y="hd2"/>
                  </a:cxn>
                  <a:cxn ang="10800000">
                    <a:pos x="wd2" y="hd2"/>
                  </a:cxn>
                  <a:cxn ang="16200000">
                    <a:pos x="wd2" y="hd2"/>
                  </a:cxn>
                </a:cxnLst>
                <a:rect b="b" l="0" r="r" t="0"/>
                <a:pathLst>
                  <a:path extrusionOk="0" h="21446" w="21332">
                    <a:moveTo>
                      <a:pt x="9262" y="7207"/>
                    </a:moveTo>
                    <a:lnTo>
                      <a:pt x="14475" y="11108"/>
                    </a:lnTo>
                    <a:cubicBezTo>
                      <a:pt x="14915" y="11436"/>
                      <a:pt x="15500" y="11301"/>
                      <a:pt x="15796" y="10800"/>
                    </a:cubicBezTo>
                    <a:lnTo>
                      <a:pt x="21160" y="1771"/>
                    </a:lnTo>
                    <a:cubicBezTo>
                      <a:pt x="21464" y="1257"/>
                      <a:pt x="21354" y="555"/>
                      <a:pt x="20913" y="200"/>
                    </a:cubicBezTo>
                    <a:cubicBezTo>
                      <a:pt x="20472" y="-154"/>
                      <a:pt x="19869" y="-26"/>
                      <a:pt x="19564" y="487"/>
                    </a:cubicBezTo>
                    <a:lnTo>
                      <a:pt x="14734" y="8618"/>
                    </a:lnTo>
                    <a:lnTo>
                      <a:pt x="9490" y="4694"/>
                    </a:lnTo>
                    <a:cubicBezTo>
                      <a:pt x="9273" y="4532"/>
                      <a:pt x="9010" y="4478"/>
                      <a:pt x="8757" y="4541"/>
                    </a:cubicBezTo>
                    <a:cubicBezTo>
                      <a:pt x="8505" y="4607"/>
                      <a:pt x="8285" y="4785"/>
                      <a:pt x="8147" y="5039"/>
                    </a:cubicBezTo>
                    <a:lnTo>
                      <a:pt x="152" y="19712"/>
                    </a:lnTo>
                    <a:cubicBezTo>
                      <a:pt x="-136" y="20237"/>
                      <a:pt x="-2" y="20936"/>
                      <a:pt x="450" y="21269"/>
                    </a:cubicBezTo>
                    <a:cubicBezTo>
                      <a:pt x="611" y="21389"/>
                      <a:pt x="791" y="21446"/>
                      <a:pt x="969" y="21446"/>
                    </a:cubicBezTo>
                    <a:cubicBezTo>
                      <a:pt x="1290" y="21446"/>
                      <a:pt x="1604" y="21260"/>
                      <a:pt x="1788" y="20921"/>
                    </a:cubicBezTo>
                    <a:cubicBezTo>
                      <a:pt x="1788" y="20921"/>
                      <a:pt x="9262" y="7207"/>
                      <a:pt x="9262" y="7207"/>
                    </a:cubicBezTo>
                    <a:close/>
                    <a:moveTo>
                      <a:pt x="19712" y="12707"/>
                    </a:moveTo>
                    <a:lnTo>
                      <a:pt x="14952" y="17715"/>
                    </a:lnTo>
                    <a:lnTo>
                      <a:pt x="9355" y="12653"/>
                    </a:lnTo>
                    <a:cubicBezTo>
                      <a:pt x="9249" y="12556"/>
                      <a:pt x="9125" y="12487"/>
                      <a:pt x="8994" y="12450"/>
                    </a:cubicBezTo>
                    <a:lnTo>
                      <a:pt x="8249" y="12234"/>
                    </a:lnTo>
                    <a:lnTo>
                      <a:pt x="7154" y="14242"/>
                    </a:lnTo>
                    <a:lnTo>
                      <a:pt x="8327" y="14582"/>
                    </a:lnTo>
                    <a:lnTo>
                      <a:pt x="14404" y="20078"/>
                    </a:lnTo>
                    <a:cubicBezTo>
                      <a:pt x="14580" y="20237"/>
                      <a:pt x="14789" y="20317"/>
                      <a:pt x="14999" y="20317"/>
                    </a:cubicBezTo>
                    <a:cubicBezTo>
                      <a:pt x="15232" y="20317"/>
                      <a:pt x="15466" y="20218"/>
                      <a:pt x="15650" y="20026"/>
                    </a:cubicBezTo>
                    <a:lnTo>
                      <a:pt x="21012" y="14382"/>
                    </a:lnTo>
                    <a:cubicBezTo>
                      <a:pt x="21410" y="13963"/>
                      <a:pt x="21441" y="13250"/>
                      <a:pt x="21081" y="12788"/>
                    </a:cubicBezTo>
                    <a:cubicBezTo>
                      <a:pt x="20722" y="12325"/>
                      <a:pt x="20109" y="12289"/>
                      <a:pt x="19712" y="12707"/>
                    </a:cubicBezTo>
                    <a:close/>
                    <a:moveTo>
                      <a:pt x="735" y="12382"/>
                    </a:moveTo>
                    <a:lnTo>
                      <a:pt x="2190" y="12804"/>
                    </a:lnTo>
                    <a:lnTo>
                      <a:pt x="3284" y="10795"/>
                    </a:lnTo>
                    <a:lnTo>
                      <a:pt x="1204" y="10192"/>
                    </a:lnTo>
                    <a:cubicBezTo>
                      <a:pt x="683" y="10040"/>
                      <a:pt x="158" y="10410"/>
                      <a:pt x="28" y="11015"/>
                    </a:cubicBezTo>
                    <a:cubicBezTo>
                      <a:pt x="-100" y="11620"/>
                      <a:pt x="216" y="12231"/>
                      <a:pt x="735" y="12382"/>
                    </a:cubicBezTo>
                    <a:close/>
                  </a:path>
                </a:pathLst>
              </a:custGeom>
              <a:solidFill>
                <a:schemeClr val="bg1"/>
              </a:solidFill>
              <a:ln cap="flat" w="12700">
                <a:noFill/>
                <a:miter lim="400000"/>
              </a:ln>
              <a:effectLst/>
            </p:spPr>
            <p:txBody>
              <a:bodyPr anchor="ctr" bIns="38098" lIns="38098" numCol="1" rIns="38098" tIns="38098" wrap="square">
                <a:noAutofit/>
              </a:bodyPr>
              <a:lstStyle/>
              <a:p>
                <a:pPr algn="l" lvl="0">
                  <a:defRPr b="1" sz="3100">
                    <a:latin typeface="Kontrapunkt Bob Bold"/>
                    <a:ea typeface="Kontrapunkt Bob Bold"/>
                    <a:cs typeface="Kontrapunkt Bob Bold"/>
                    <a:sym typeface="Kontrapunkt Bob Bold"/>
                  </a:defRPr>
                </a:pPr>
                <a:endParaRPr sz="3099">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30" name="Group 4"/>
            <p:cNvGrpSpPr/>
            <p:nvPr/>
          </p:nvGrpSpPr>
          <p:grpSpPr>
            <a:xfrm>
              <a:off x="6045203" y="3401463"/>
              <a:ext cx="2082686" cy="1277195"/>
              <a:chOff x="6045200" y="3891805"/>
              <a:chExt cx="2082800" cy="1277265"/>
            </a:xfrm>
          </p:grpSpPr>
          <p:sp>
            <p:nvSpPr>
              <p:cNvPr id="31" name="Rectangle 17"/>
              <p:cNvSpPr/>
              <p:nvPr/>
            </p:nvSpPr>
            <p:spPr>
              <a:xfrm>
                <a:off x="6045200" y="3891805"/>
                <a:ext cx="2082800" cy="1277265"/>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2" name="Shape 3659"/>
              <p:cNvSpPr/>
              <p:nvPr/>
            </p:nvSpPr>
            <p:spPr>
              <a:xfrm>
                <a:off x="6814504" y="4234197"/>
                <a:ext cx="683576" cy="640880"/>
              </a:xfrm>
              <a:custGeom>
                <a:cxnLst>
                  <a:cxn ang="0">
                    <a:pos x="wd2" y="hd2"/>
                  </a:cxn>
                  <a:cxn ang="5400000">
                    <a:pos x="wd2" y="hd2"/>
                  </a:cxn>
                  <a:cxn ang="10800000">
                    <a:pos x="wd2" y="hd2"/>
                  </a:cxn>
                  <a:cxn ang="16200000">
                    <a:pos x="wd2" y="hd2"/>
                  </a:cxn>
                </a:cxnLst>
                <a:rect b="b" l="0" r="r" t="0"/>
                <a:pathLst>
                  <a:path extrusionOk="0" h="21440" w="20993">
                    <a:moveTo>
                      <a:pt x="20097" y="14373"/>
                    </a:moveTo>
                    <a:lnTo>
                      <a:pt x="15990" y="12571"/>
                    </a:lnTo>
                    <a:lnTo>
                      <a:pt x="16463" y="14008"/>
                    </a:lnTo>
                    <a:cubicBezTo>
                      <a:pt x="16439" y="15532"/>
                      <a:pt x="13726" y="16745"/>
                      <a:pt x="10496" y="16745"/>
                    </a:cubicBezTo>
                    <a:cubicBezTo>
                      <a:pt x="7268" y="16745"/>
                      <a:pt x="4553" y="15532"/>
                      <a:pt x="4529" y="14008"/>
                    </a:cubicBezTo>
                    <a:lnTo>
                      <a:pt x="5002" y="12571"/>
                    </a:lnTo>
                    <a:lnTo>
                      <a:pt x="895" y="14373"/>
                    </a:lnTo>
                    <a:cubicBezTo>
                      <a:pt x="-255" y="14878"/>
                      <a:pt x="-304" y="15814"/>
                      <a:pt x="789" y="16451"/>
                    </a:cubicBezTo>
                    <a:lnTo>
                      <a:pt x="8511" y="20962"/>
                    </a:lnTo>
                    <a:cubicBezTo>
                      <a:pt x="9602" y="21600"/>
                      <a:pt x="11390" y="21600"/>
                      <a:pt x="12481" y="20962"/>
                    </a:cubicBezTo>
                    <a:lnTo>
                      <a:pt x="20205" y="16451"/>
                    </a:lnTo>
                    <a:cubicBezTo>
                      <a:pt x="21296" y="15814"/>
                      <a:pt x="21247" y="14878"/>
                      <a:pt x="20097" y="14373"/>
                    </a:cubicBezTo>
                    <a:close/>
                    <a:moveTo>
                      <a:pt x="10496" y="5209"/>
                    </a:moveTo>
                    <a:cubicBezTo>
                      <a:pt x="11724" y="5209"/>
                      <a:pt x="12866" y="4796"/>
                      <a:pt x="13199" y="4152"/>
                    </a:cubicBezTo>
                    <a:cubicBezTo>
                      <a:pt x="12739" y="2744"/>
                      <a:pt x="12343" y="1535"/>
                      <a:pt x="12094" y="773"/>
                    </a:cubicBezTo>
                    <a:cubicBezTo>
                      <a:pt x="11927" y="264"/>
                      <a:pt x="11175" y="0"/>
                      <a:pt x="10496" y="0"/>
                    </a:cubicBezTo>
                    <a:cubicBezTo>
                      <a:pt x="9817" y="0"/>
                      <a:pt x="9065" y="264"/>
                      <a:pt x="8898" y="773"/>
                    </a:cubicBezTo>
                    <a:cubicBezTo>
                      <a:pt x="8649" y="1535"/>
                      <a:pt x="8253" y="2744"/>
                      <a:pt x="7792" y="4152"/>
                    </a:cubicBezTo>
                    <a:cubicBezTo>
                      <a:pt x="8126" y="4796"/>
                      <a:pt x="9268" y="5209"/>
                      <a:pt x="10496" y="5209"/>
                    </a:cubicBezTo>
                    <a:close/>
                    <a:moveTo>
                      <a:pt x="10496" y="13197"/>
                    </a:moveTo>
                    <a:cubicBezTo>
                      <a:pt x="13109" y="13197"/>
                      <a:pt x="15296" y="12229"/>
                      <a:pt x="15429" y="10966"/>
                    </a:cubicBezTo>
                    <a:cubicBezTo>
                      <a:pt x="15041" y="9779"/>
                      <a:pt x="14617" y="8484"/>
                      <a:pt x="14201" y="7211"/>
                    </a:cubicBezTo>
                    <a:cubicBezTo>
                      <a:pt x="13911" y="8118"/>
                      <a:pt x="12316" y="8759"/>
                      <a:pt x="10496" y="8759"/>
                    </a:cubicBezTo>
                    <a:cubicBezTo>
                      <a:pt x="8678" y="8759"/>
                      <a:pt x="7081" y="8118"/>
                      <a:pt x="6791" y="7211"/>
                    </a:cubicBezTo>
                    <a:cubicBezTo>
                      <a:pt x="6375" y="8484"/>
                      <a:pt x="5951" y="9779"/>
                      <a:pt x="5563" y="10966"/>
                    </a:cubicBezTo>
                    <a:cubicBezTo>
                      <a:pt x="5696" y="12229"/>
                      <a:pt x="7883" y="13197"/>
                      <a:pt x="10496" y="13197"/>
                    </a:cubicBezTo>
                    <a:close/>
                  </a:path>
                </a:pathLst>
              </a:custGeom>
              <a:solidFill>
                <a:schemeClr val="bg1"/>
              </a:solidFill>
              <a:ln cap="flat" w="12700">
                <a:noFill/>
                <a:miter lim="400000"/>
              </a:ln>
              <a:effectLst/>
            </p:spPr>
            <p:txBody>
              <a:bodyPr anchor="ctr" bIns="38098" lIns="38098" numCol="1" rIns="38098" tIns="38098" wrap="square">
                <a:noAutofit/>
              </a:bodyPr>
              <a:lstStyle/>
              <a:p>
                <a:pPr lvl="0">
                  <a:defRPr sz="3200">
                    <a:solidFill>
                      <a:srgbClr val="FFFFFF"/>
                    </a:solidFill>
                    <a:latin typeface="Helvetica Light"/>
                    <a:ea typeface="Helvetica Light"/>
                    <a:cs typeface="Helvetica Light"/>
                    <a:sym typeface="Helvetica Light"/>
                  </a:defRPr>
                </a:pPr>
                <a:endParaRPr sz="3200">
                  <a:latin charset="-122" panose="020b0503020204020204" pitchFamily="34" typeface="微软雅黑"/>
                  <a:ea charset="-122" panose="020b0503020204020204" pitchFamily="34" typeface="微软雅黑"/>
                  <a:sym charset="-122" panose="02010601030101010101" pitchFamily="2" typeface="FZHei-B01S"/>
                </a:endParaRPr>
              </a:p>
            </p:txBody>
          </p:sp>
        </p:grpSp>
      </p:grpSp>
      <p:grpSp>
        <p:nvGrpSpPr>
          <p:cNvPr id="40" name="组合 39">
            <a:extLst>
              <a:ext uri="{FF2B5EF4-FFF2-40B4-BE49-F238E27FC236}">
                <a16:creationId xmlns:a16="http://schemas.microsoft.com/office/drawing/2014/main" id="{BD8AA24B-E585-4EFD-9942-096FAAFFEC90}"/>
              </a:ext>
            </a:extLst>
          </p:cNvPr>
          <p:cNvGrpSpPr/>
          <p:nvPr/>
        </p:nvGrpSpPr>
        <p:grpSpPr>
          <a:xfrm>
            <a:off x="3962517" y="2124269"/>
            <a:ext cx="4165372" cy="2554390"/>
            <a:chOff x="3962517" y="2124269"/>
            <a:chExt cx="4165372" cy="2554390"/>
          </a:xfrm>
        </p:grpSpPr>
        <p:grpSp>
          <p:nvGrpSpPr>
            <p:cNvPr id="33" name="Group 5"/>
            <p:cNvGrpSpPr/>
            <p:nvPr/>
          </p:nvGrpSpPr>
          <p:grpSpPr>
            <a:xfrm>
              <a:off x="3962517" y="3401464"/>
              <a:ext cx="2082686" cy="1277195"/>
              <a:chOff x="3962400" y="3891806"/>
              <a:chExt cx="2082800" cy="1277265"/>
            </a:xfrm>
          </p:grpSpPr>
          <p:sp>
            <p:nvSpPr>
              <p:cNvPr id="34" name="Rectangle 27"/>
              <p:cNvSpPr/>
              <p:nvPr/>
            </p:nvSpPr>
            <p:spPr>
              <a:xfrm>
                <a:off x="3962400" y="3891806"/>
                <a:ext cx="2082800" cy="1277265"/>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5" name="Shape 731"/>
              <p:cNvSpPr/>
              <p:nvPr/>
            </p:nvSpPr>
            <p:spPr>
              <a:xfrm>
                <a:off x="4729367" y="4217569"/>
                <a:ext cx="515800" cy="648399"/>
              </a:xfrm>
              <a:custGeom>
                <a:cxnLst>
                  <a:cxn ang="0">
                    <a:pos x="wd2" y="hd2"/>
                  </a:cxn>
                  <a:cxn ang="5400000">
                    <a:pos x="wd2" y="hd2"/>
                  </a:cxn>
                  <a:cxn ang="10800000">
                    <a:pos x="wd2" y="hd2"/>
                  </a:cxn>
                  <a:cxn ang="16200000">
                    <a:pos x="wd2" y="hd2"/>
                  </a:cxn>
                </a:cxnLst>
                <a:rect b="b" l="0" r="r" t="0"/>
                <a:pathLst>
                  <a:path extrusionOk="0" h="21600" w="21600">
                    <a:moveTo>
                      <a:pt x="10799" y="0"/>
                    </a:moveTo>
                    <a:cubicBezTo>
                      <a:pt x="4836" y="0"/>
                      <a:pt x="0" y="1447"/>
                      <a:pt x="0" y="3231"/>
                    </a:cubicBezTo>
                    <a:lnTo>
                      <a:pt x="0" y="4776"/>
                    </a:lnTo>
                    <a:cubicBezTo>
                      <a:pt x="0" y="6669"/>
                      <a:pt x="4836" y="8203"/>
                      <a:pt x="10799" y="8203"/>
                    </a:cubicBezTo>
                    <a:cubicBezTo>
                      <a:pt x="16764" y="8203"/>
                      <a:pt x="21600" y="6669"/>
                      <a:pt x="21600" y="4776"/>
                    </a:cubicBezTo>
                    <a:lnTo>
                      <a:pt x="21600" y="3231"/>
                    </a:lnTo>
                    <a:cubicBezTo>
                      <a:pt x="21600" y="1447"/>
                      <a:pt x="16764" y="0"/>
                      <a:pt x="10799" y="0"/>
                    </a:cubicBezTo>
                    <a:close/>
                    <a:moveTo>
                      <a:pt x="21195" y="8008"/>
                    </a:moveTo>
                    <a:cubicBezTo>
                      <a:pt x="19915" y="9488"/>
                      <a:pt x="15746" y="10572"/>
                      <a:pt x="10799" y="10572"/>
                    </a:cubicBezTo>
                    <a:cubicBezTo>
                      <a:pt x="5856" y="10572"/>
                      <a:pt x="1685" y="9488"/>
                      <a:pt x="405" y="8008"/>
                    </a:cubicBezTo>
                    <a:cubicBezTo>
                      <a:pt x="141" y="7702"/>
                      <a:pt x="0" y="7868"/>
                      <a:pt x="0" y="8007"/>
                    </a:cubicBezTo>
                    <a:cubicBezTo>
                      <a:pt x="0" y="8144"/>
                      <a:pt x="0" y="10898"/>
                      <a:pt x="0" y="10898"/>
                    </a:cubicBezTo>
                    <a:cubicBezTo>
                      <a:pt x="0" y="13061"/>
                      <a:pt x="4836" y="14814"/>
                      <a:pt x="10799" y="14814"/>
                    </a:cubicBezTo>
                    <a:cubicBezTo>
                      <a:pt x="16764" y="14814"/>
                      <a:pt x="21600" y="13061"/>
                      <a:pt x="21600" y="10898"/>
                    </a:cubicBezTo>
                    <a:cubicBezTo>
                      <a:pt x="21600" y="10898"/>
                      <a:pt x="21600" y="8144"/>
                      <a:pt x="21600" y="8007"/>
                    </a:cubicBezTo>
                    <a:cubicBezTo>
                      <a:pt x="21600" y="7868"/>
                      <a:pt x="21459" y="7702"/>
                      <a:pt x="21195" y="8008"/>
                    </a:cubicBezTo>
                    <a:close/>
                    <a:moveTo>
                      <a:pt x="21176" y="14285"/>
                    </a:moveTo>
                    <a:cubicBezTo>
                      <a:pt x="19876" y="15959"/>
                      <a:pt x="15722" y="17184"/>
                      <a:pt x="10799" y="17184"/>
                    </a:cubicBezTo>
                    <a:cubicBezTo>
                      <a:pt x="5878" y="17184"/>
                      <a:pt x="1724" y="15959"/>
                      <a:pt x="424" y="14285"/>
                    </a:cubicBezTo>
                    <a:cubicBezTo>
                      <a:pt x="147" y="13932"/>
                      <a:pt x="0" y="14121"/>
                      <a:pt x="0" y="14297"/>
                    </a:cubicBezTo>
                    <a:cubicBezTo>
                      <a:pt x="0" y="14472"/>
                      <a:pt x="0" y="16754"/>
                      <a:pt x="0" y="16754"/>
                    </a:cubicBezTo>
                    <a:cubicBezTo>
                      <a:pt x="0" y="19133"/>
                      <a:pt x="4836" y="21600"/>
                      <a:pt x="10799" y="21600"/>
                    </a:cubicBezTo>
                    <a:cubicBezTo>
                      <a:pt x="16764" y="21600"/>
                      <a:pt x="21600" y="19133"/>
                      <a:pt x="21600" y="16754"/>
                    </a:cubicBezTo>
                    <a:cubicBezTo>
                      <a:pt x="21600" y="16754"/>
                      <a:pt x="21600" y="14472"/>
                      <a:pt x="21600" y="14297"/>
                    </a:cubicBezTo>
                    <a:cubicBezTo>
                      <a:pt x="21600" y="14121"/>
                      <a:pt x="21453" y="13932"/>
                      <a:pt x="21176" y="14285"/>
                    </a:cubicBezTo>
                    <a:close/>
                  </a:path>
                </a:pathLst>
              </a:custGeom>
              <a:solidFill>
                <a:srgbClr val="FFFFFF"/>
              </a:solidFill>
              <a:ln cap="flat" w="12700">
                <a:noFill/>
                <a:miter lim="400000"/>
              </a:ln>
              <a:effectLst/>
            </p:spPr>
            <p:txBody>
              <a:bodyPr anchor="ctr" bIns="38098" lIns="38098" numCol="1" rIns="38098" tIns="38098" wrap="square">
                <a:noAutofit/>
              </a:bodyPr>
              <a:lstStyle/>
              <a:p>
                <a:pPr algn="l" lvl="0">
                  <a:defRPr b="1" sz="3100">
                    <a:latin typeface="Kontrapunkt Bob Bold"/>
                    <a:ea typeface="Kontrapunkt Bob Bold"/>
                    <a:cs typeface="Kontrapunkt Bob Bold"/>
                    <a:sym typeface="Kontrapunkt Bob Bold"/>
                  </a:defRPr>
                </a:pPr>
                <a:endParaRPr sz="3099">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36" name="Group 2"/>
            <p:cNvGrpSpPr/>
            <p:nvPr/>
          </p:nvGrpSpPr>
          <p:grpSpPr>
            <a:xfrm>
              <a:off x="6045203" y="2124269"/>
              <a:ext cx="2082686" cy="1277193"/>
              <a:chOff x="6045200" y="2614541"/>
              <a:chExt cx="2082800" cy="1277264"/>
            </a:xfrm>
          </p:grpSpPr>
          <p:sp>
            <p:nvSpPr>
              <p:cNvPr id="37" name="Rectangle 20"/>
              <p:cNvSpPr/>
              <p:nvPr/>
            </p:nvSpPr>
            <p:spPr>
              <a:xfrm>
                <a:off x="6045200" y="2614541"/>
                <a:ext cx="2082800" cy="1277264"/>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8" name="Shape 2102"/>
              <p:cNvSpPr/>
              <p:nvPr/>
            </p:nvSpPr>
            <p:spPr>
              <a:xfrm>
                <a:off x="6695181" y="2963298"/>
                <a:ext cx="757179" cy="605719"/>
              </a:xfrm>
              <a:custGeom>
                <a:cxnLst>
                  <a:cxn ang="0">
                    <a:pos x="wd2" y="hd2"/>
                  </a:cxn>
                  <a:cxn ang="5400000">
                    <a:pos x="wd2" y="hd2"/>
                  </a:cxn>
                  <a:cxn ang="10800000">
                    <a:pos x="wd2" y="hd2"/>
                  </a:cxn>
                  <a:cxn ang="16200000">
                    <a:pos x="wd2" y="hd2"/>
                  </a:cxn>
                </a:cxnLst>
                <a:rect b="b" l="0" r="r" t="0"/>
                <a:pathLst>
                  <a:path extrusionOk="0" h="21600" w="21600">
                    <a:moveTo>
                      <a:pt x="18143" y="10800"/>
                    </a:moveTo>
                    <a:cubicBezTo>
                      <a:pt x="17065" y="10800"/>
                      <a:pt x="16800" y="11898"/>
                      <a:pt x="16709" y="12419"/>
                    </a:cubicBezTo>
                    <a:cubicBezTo>
                      <a:pt x="16115" y="15817"/>
                      <a:pt x="13696" y="18359"/>
                      <a:pt x="10800" y="18359"/>
                    </a:cubicBezTo>
                    <a:cubicBezTo>
                      <a:pt x="9130" y="18359"/>
                      <a:pt x="7618" y="17514"/>
                      <a:pt x="6524" y="16146"/>
                    </a:cubicBezTo>
                    <a:cubicBezTo>
                      <a:pt x="6018" y="15513"/>
                      <a:pt x="5198" y="15513"/>
                      <a:pt x="4691" y="16146"/>
                    </a:cubicBezTo>
                    <a:cubicBezTo>
                      <a:pt x="4185" y="16779"/>
                      <a:pt x="4185" y="17804"/>
                      <a:pt x="4691" y="18437"/>
                    </a:cubicBezTo>
                    <a:cubicBezTo>
                      <a:pt x="6255" y="20391"/>
                      <a:pt x="8415" y="21600"/>
                      <a:pt x="10800" y="21600"/>
                    </a:cubicBezTo>
                    <a:cubicBezTo>
                      <a:pt x="14669" y="21600"/>
                      <a:pt x="17943" y="18421"/>
                      <a:pt x="19043" y="14039"/>
                    </a:cubicBezTo>
                    <a:lnTo>
                      <a:pt x="21600" y="14039"/>
                    </a:lnTo>
                    <a:lnTo>
                      <a:pt x="21600" y="10800"/>
                    </a:lnTo>
                    <a:cubicBezTo>
                      <a:pt x="21600" y="10800"/>
                      <a:pt x="18143" y="10800"/>
                      <a:pt x="18143" y="10800"/>
                    </a:cubicBezTo>
                    <a:close/>
                    <a:moveTo>
                      <a:pt x="4891" y="9180"/>
                    </a:moveTo>
                    <a:cubicBezTo>
                      <a:pt x="5484" y="5783"/>
                      <a:pt x="7904" y="3240"/>
                      <a:pt x="10800" y="3240"/>
                    </a:cubicBezTo>
                    <a:cubicBezTo>
                      <a:pt x="12470" y="3240"/>
                      <a:pt x="13982" y="4086"/>
                      <a:pt x="15076" y="5454"/>
                    </a:cubicBezTo>
                    <a:cubicBezTo>
                      <a:pt x="15582" y="6086"/>
                      <a:pt x="16404" y="6086"/>
                      <a:pt x="16909" y="5454"/>
                    </a:cubicBezTo>
                    <a:cubicBezTo>
                      <a:pt x="17415" y="4821"/>
                      <a:pt x="17415" y="3796"/>
                      <a:pt x="16909" y="3163"/>
                    </a:cubicBezTo>
                    <a:cubicBezTo>
                      <a:pt x="15346" y="1209"/>
                      <a:pt x="13186" y="0"/>
                      <a:pt x="10800" y="0"/>
                    </a:cubicBezTo>
                    <a:cubicBezTo>
                      <a:pt x="6931" y="0"/>
                      <a:pt x="3658" y="3178"/>
                      <a:pt x="2557" y="7560"/>
                    </a:cubicBezTo>
                    <a:lnTo>
                      <a:pt x="0" y="7560"/>
                    </a:lnTo>
                    <a:lnTo>
                      <a:pt x="0" y="10800"/>
                    </a:lnTo>
                    <a:lnTo>
                      <a:pt x="3457" y="10800"/>
                    </a:lnTo>
                    <a:cubicBezTo>
                      <a:pt x="4535" y="10800"/>
                      <a:pt x="4800" y="9702"/>
                      <a:pt x="4891" y="9180"/>
                    </a:cubicBezTo>
                    <a:close/>
                    <a:moveTo>
                      <a:pt x="7343" y="10800"/>
                    </a:moveTo>
                    <a:cubicBezTo>
                      <a:pt x="7343" y="13185"/>
                      <a:pt x="8891" y="15120"/>
                      <a:pt x="10800" y="15120"/>
                    </a:cubicBezTo>
                    <a:cubicBezTo>
                      <a:pt x="12709" y="15120"/>
                      <a:pt x="14255" y="13185"/>
                      <a:pt x="14255" y="10800"/>
                    </a:cubicBezTo>
                    <a:cubicBezTo>
                      <a:pt x="14255" y="8415"/>
                      <a:pt x="12709" y="6480"/>
                      <a:pt x="10800" y="6480"/>
                    </a:cubicBezTo>
                    <a:cubicBezTo>
                      <a:pt x="8891" y="6480"/>
                      <a:pt x="7343" y="8415"/>
                      <a:pt x="7343" y="10800"/>
                    </a:cubicBezTo>
                    <a:close/>
                  </a:path>
                </a:pathLst>
              </a:custGeom>
              <a:solidFill>
                <a:schemeClr val="bg1"/>
              </a:solidFill>
              <a:ln cap="flat" w="12700">
                <a:noFill/>
                <a:miter lim="400000"/>
              </a:ln>
              <a:effectLst/>
            </p:spPr>
            <p:txBody>
              <a:bodyPr anchor="ctr" bIns="38098" lIns="38098" numCol="1" rIns="38098" tIns="38098" wrap="square">
                <a:noAutofit/>
              </a:bodyPr>
              <a:lstStyle/>
              <a:p>
                <a:pPr lvl="0">
                  <a:defRPr sz="3200">
                    <a:solidFill>
                      <a:srgbClr val="FFFFFF"/>
                    </a:solidFill>
                    <a:latin typeface="Helvetica Light"/>
                    <a:ea typeface="Helvetica Light"/>
                    <a:cs typeface="Helvetica Light"/>
                    <a:sym typeface="Helvetica Light"/>
                  </a:defRPr>
                </a:pPr>
                <a:endParaRPr sz="3200">
                  <a:latin charset="-122" panose="020b0503020204020204" pitchFamily="34" typeface="微软雅黑"/>
                  <a:ea charset="-122" panose="020b0503020204020204" pitchFamily="34" typeface="微软雅黑"/>
                  <a:sym charset="-122" panose="02010601030101010101" pitchFamily="2" typeface="FZHei-B01S"/>
                </a:endParaRPr>
              </a:p>
            </p:txBody>
          </p:sp>
        </p:grpSp>
      </p:grpSp>
      <p:sp>
        <p:nvSpPr>
          <p:cNvPr id="42" name="文本框 10">
            <a:extLst>
              <a:ext uri="{FF2B5EF4-FFF2-40B4-BE49-F238E27FC236}">
                <a16:creationId xmlns:a16="http://schemas.microsoft.com/office/drawing/2014/main" id="{42A6DA13-3B69-495F-9505-F6F9771BCDD2}"/>
              </a:ext>
            </a:extLst>
          </p:cNvPr>
          <p:cNvSpPr txBox="1">
            <a:spLocks noChangeArrowheads="1"/>
          </p:cNvSpPr>
          <p:nvPr/>
        </p:nvSpPr>
        <p:spPr bwMode="auto">
          <a:xfrm>
            <a:off x="174625" y="220663"/>
            <a:ext cx="26416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eaLnBrk="1" hangingPunct="1"/>
            <a:r>
              <a:rPr altLang="en-US" lang="zh-CN" sz="2400">
                <a:latin charset="-122" panose="020b0503020204020204" pitchFamily="34" typeface="微软雅黑"/>
                <a:ea charset="-122" panose="020b0503020204020204" pitchFamily="34" typeface="微软雅黑"/>
                <a:sym charset="-122" panose="02010601030101010101" pitchFamily="2" typeface="FZHei-B01S"/>
              </a:rPr>
              <a:t>点击此处添加标题</a:t>
            </a:r>
          </a:p>
        </p:txBody>
      </p:sp>
      <p:sp>
        <p:nvSpPr>
          <p:cNvPr id="43" name="矩形 1">
            <a:extLst>
              <a:ext uri="{FF2B5EF4-FFF2-40B4-BE49-F238E27FC236}">
                <a16:creationId xmlns:a16="http://schemas.microsoft.com/office/drawing/2014/main" id="{82A9A557-E6C3-48F8-B8FF-FDC386B8FB27}"/>
              </a:ext>
            </a:extLst>
          </p:cNvPr>
          <p:cNvSpPr>
            <a:spLocks noChangeArrowheads="1"/>
          </p:cNvSpPr>
          <p:nvPr/>
        </p:nvSpPr>
        <p:spPr bwMode="auto">
          <a:xfrm>
            <a:off x="0" y="188913"/>
            <a:ext cx="144463" cy="463550"/>
          </a:xfrm>
          <a:prstGeom prst="rect">
            <a:avLst/>
          </a:prstGeom>
          <a:solidFill>
            <a:schemeClr val="accent1"/>
          </a:solidFill>
          <a:ln>
            <a:noFill/>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altLang="en-US" lang="zh-CN">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786751929"/>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23"/>
                                        </p:tgtEl>
                                        <p:attrNameLst>
                                          <p:attrName>style.visibility</p:attrName>
                                        </p:attrNameLst>
                                      </p:cBhvr>
                                      <p:to>
                                        <p:strVal val="visible"/>
                                      </p:to>
                                    </p:set>
                                    <p:animEffect filter="fade" transition="in">
                                      <p:cBhvr>
                                        <p:cTn dur="500" id="7"/>
                                        <p:tgtEl>
                                          <p:spTgt spid="23"/>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15"/>
                                        </p:tgtEl>
                                        <p:attrNameLst>
                                          <p:attrName>style.visibility</p:attrName>
                                        </p:attrNameLst>
                                      </p:cBhvr>
                                      <p:to>
                                        <p:strVal val="visible"/>
                                      </p:to>
                                    </p:set>
                                    <p:animEffect filter="fade" transition="in">
                                      <p:cBhvr>
                                        <p:cTn dur="500" id="11"/>
                                        <p:tgtEl>
                                          <p:spTgt spid="15"/>
                                        </p:tgtEl>
                                      </p:cBhvr>
                                    </p:animEffect>
                                  </p:childTnLst>
                                </p:cTn>
                              </p:par>
                            </p:childTnLst>
                          </p:cTn>
                        </p:par>
                        <p:par>
                          <p:cTn fill="hold" id="12" nodeType="afterGroup">
                            <p:stCondLst>
                              <p:cond delay="1000"/>
                            </p:stCondLst>
                            <p:childTnLst>
                              <p:par>
                                <p:cTn fill="hold" grpId="0" id="13" nodeType="afterEffect" presetClass="entr" presetID="10" presetSubtype="0">
                                  <p:stCondLst>
                                    <p:cond delay="0"/>
                                  </p:stCondLst>
                                  <p:childTnLst>
                                    <p:set>
                                      <p:cBhvr>
                                        <p:cTn dur="1" fill="hold" id="14">
                                          <p:stCondLst>
                                            <p:cond delay="0"/>
                                          </p:stCondLst>
                                        </p:cTn>
                                        <p:tgtEl>
                                          <p:spTgt spid="7"/>
                                        </p:tgtEl>
                                        <p:attrNameLst>
                                          <p:attrName>style.visibility</p:attrName>
                                        </p:attrNameLst>
                                      </p:cBhvr>
                                      <p:to>
                                        <p:strVal val="visible"/>
                                      </p:to>
                                    </p:set>
                                    <p:animEffect filter="fade" transition="in">
                                      <p:cBhvr>
                                        <p:cTn dur="500" id="15"/>
                                        <p:tgtEl>
                                          <p:spTgt spid="7"/>
                                        </p:tgtEl>
                                      </p:cBhvr>
                                    </p:animEffect>
                                  </p:childTnLst>
                                </p:cTn>
                              </p:par>
                            </p:childTnLst>
                          </p:cTn>
                        </p:par>
                        <p:par>
                          <p:cTn fill="hold" id="16" nodeType="afterGroup">
                            <p:stCondLst>
                              <p:cond delay="1500"/>
                            </p:stCondLst>
                            <p:childTnLst>
                              <p:par>
                                <p:cTn fill="hold" grpId="0" id="17" nodeType="afterEffect" presetClass="entr" presetID="10" presetSubtype="0">
                                  <p:stCondLst>
                                    <p:cond delay="0"/>
                                  </p:stCondLst>
                                  <p:childTnLst>
                                    <p:set>
                                      <p:cBhvr>
                                        <p:cTn dur="1" fill="hold" id="18">
                                          <p:stCondLst>
                                            <p:cond delay="0"/>
                                          </p:stCondLst>
                                        </p:cTn>
                                        <p:tgtEl>
                                          <p:spTgt spid="16"/>
                                        </p:tgtEl>
                                        <p:attrNameLst>
                                          <p:attrName>style.visibility</p:attrName>
                                        </p:attrNameLst>
                                      </p:cBhvr>
                                      <p:to>
                                        <p:strVal val="visible"/>
                                      </p:to>
                                    </p:set>
                                    <p:animEffect filter="fade" transition="in">
                                      <p:cBhvr>
                                        <p:cTn dur="500" id="19"/>
                                        <p:tgtEl>
                                          <p:spTgt spid="16"/>
                                        </p:tgtEl>
                                      </p:cBhvr>
                                    </p:animEffect>
                                  </p:childTnLst>
                                </p:cTn>
                              </p:par>
                            </p:childTnLst>
                          </p:cTn>
                        </p:par>
                        <p:par>
                          <p:cTn fill="hold" id="20" nodeType="afterGroup">
                            <p:stCondLst>
                              <p:cond delay="2000"/>
                            </p:stCondLst>
                            <p:childTnLst>
                              <p:par>
                                <p:cTn fill="hold" grpId="0" id="21" nodeType="afterEffect" presetClass="entr" presetID="10" presetSubtype="0">
                                  <p:stCondLst>
                                    <p:cond delay="0"/>
                                  </p:stCondLst>
                                  <p:childTnLst>
                                    <p:set>
                                      <p:cBhvr>
                                        <p:cTn dur="1" fill="hold" id="22">
                                          <p:stCondLst>
                                            <p:cond delay="0"/>
                                          </p:stCondLst>
                                        </p:cTn>
                                        <p:tgtEl>
                                          <p:spTgt spid="8"/>
                                        </p:tgtEl>
                                        <p:attrNameLst>
                                          <p:attrName>style.visibility</p:attrName>
                                        </p:attrNameLst>
                                      </p:cBhvr>
                                      <p:to>
                                        <p:strVal val="visible"/>
                                      </p:to>
                                    </p:set>
                                    <p:animEffect filter="fade" transition="in">
                                      <p:cBhvr>
                                        <p:cTn dur="500" id="23"/>
                                        <p:tgtEl>
                                          <p:spTgt spid="8"/>
                                        </p:tgtEl>
                                      </p:cBhvr>
                                    </p:animEffect>
                                  </p:childTnLst>
                                </p:cTn>
                              </p:par>
                            </p:childTnLst>
                          </p:cTn>
                        </p:par>
                        <p:par>
                          <p:cTn fill="hold" id="24" nodeType="afterGroup">
                            <p:stCondLst>
                              <p:cond delay="2500"/>
                            </p:stCondLst>
                            <p:childTnLst>
                              <p:par>
                                <p:cTn fill="hold" grpId="0" id="25" nodeType="afterEffect" presetClass="entr" presetID="10" presetSubtype="0">
                                  <p:stCondLst>
                                    <p:cond delay="0"/>
                                  </p:stCondLst>
                                  <p:childTnLst>
                                    <p:set>
                                      <p:cBhvr>
                                        <p:cTn dur="1" fill="hold" id="26">
                                          <p:stCondLst>
                                            <p:cond delay="0"/>
                                          </p:stCondLst>
                                        </p:cTn>
                                        <p:tgtEl>
                                          <p:spTgt spid="6"/>
                                        </p:tgtEl>
                                        <p:attrNameLst>
                                          <p:attrName>style.visibility</p:attrName>
                                        </p:attrNameLst>
                                      </p:cBhvr>
                                      <p:to>
                                        <p:strVal val="visible"/>
                                      </p:to>
                                    </p:set>
                                    <p:animEffect filter="fade" transition="in">
                                      <p:cBhvr>
                                        <p:cTn dur="500" id="27"/>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15"/>
      <p:bldP grpId="0" spid="16"/>
    </p:bldLst>
  </p:timing>
</p:sld>
</file>

<file path=ppt/tags/tag1.xml><?xml version="1.0" encoding="utf-8"?>
<p:tagLst xmlns:p="http://schemas.openxmlformats.org/presentationml/2006/main">
  <p:tag name="GENSWF_ADVANCE_TIME" val="0.00"/>
  <p:tag name="ISPRING_CUSTOM_TIMING_USED" val="0"/>
  <p:tag name="ISPRING_SLIDE_INDENT_LEVEL" val="0"/>
</p:tagLst>
</file>

<file path=ppt/tags/tag2.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5-1228-40"/>
</p:tagLst>
</file>

<file path=ppt/theme/theme1.xml><?xml version="1.0" encoding="utf-8"?>
<a:theme xmlns:r="http://schemas.openxmlformats.org/officeDocument/2006/relationships" xmlns:a="http://schemas.openxmlformats.org/drawingml/2006/main" name="">
  <a:themeElements>
    <a:clrScheme name="自定义 1193">
      <a:dk1>
        <a:sysClr val="windowText" lastClr="000000"/>
      </a:dk1>
      <a:lt1>
        <a:sysClr val="window" lastClr="FFFFFF"/>
      </a:lt1>
      <a:dk2>
        <a:srgbClr val="44546A"/>
      </a:dk2>
      <a:lt2>
        <a:srgbClr val="E7E6E6"/>
      </a:lt2>
      <a:accent1>
        <a:srgbClr val="595959"/>
      </a:accent1>
      <a:accent2>
        <a:srgbClr val="3F3F3F"/>
      </a:accent2>
      <a:accent3>
        <a:srgbClr val="595959"/>
      </a:accent3>
      <a:accent4>
        <a:srgbClr val="3F3F3F"/>
      </a:accent4>
      <a:accent5>
        <a:srgbClr val="595959"/>
      </a:accent5>
      <a:accent6>
        <a:srgbClr val="3F3F3F"/>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aragraphs>212</Paragraphs>
  <Slides>25</Slides>
  <Notes>25</Notes>
  <TotalTime>0</TotalTime>
  <HiddenSlides>0</HiddenSlides>
  <MMClips>0</MMClips>
  <ScaleCrop>0</ScaleCrop>
  <HeadingPairs>
    <vt:vector baseType="variant" size="6">
      <vt:variant>
        <vt:lpstr>Fonts used</vt:lpstr>
      </vt:variant>
      <vt:variant>
        <vt:i4>14</vt:i4>
      </vt:variant>
      <vt:variant>
        <vt:lpstr>Theme</vt:lpstr>
      </vt:variant>
      <vt:variant>
        <vt:i4>1</vt:i4>
      </vt:variant>
      <vt:variant>
        <vt:lpstr>Slide Titles</vt:lpstr>
      </vt:variant>
      <vt:variant>
        <vt:i4>25</vt:i4>
      </vt:variant>
    </vt:vector>
  </HeadingPairs>
  <TitlesOfParts>
    <vt:vector baseType="lpstr" size="40">
      <vt:lpstr>Arial</vt:lpstr>
      <vt:lpstr>等线 Light</vt:lpstr>
      <vt:lpstr>等线</vt:lpstr>
      <vt:lpstr>Calibri Light</vt:lpstr>
      <vt:lpstr>Calibri</vt:lpstr>
      <vt:lpstr>微软雅黑</vt:lpstr>
      <vt:lpstr>Segoe UI</vt:lpstr>
      <vt:lpstr>FZHei-B01S</vt:lpstr>
      <vt:lpstr>宋体</vt:lpstr>
      <vt:lpstr>Kontrapunkt Bob Bold</vt:lpstr>
      <vt:lpstr>Helvetica Light</vt:lpstr>
      <vt:lpstr>经典特宋简</vt:lpstr>
      <vt:lpstr>Meiryo</vt:lpstr>
      <vt:lpstr>Arial Narrow</vt:lpstr>
      <vt:lpstr>AAAAAAAAAAAAAAAAAAA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2022-03-20T11:23:27Z</dcterms:created>
  <cp:lastPrinted>2022-03-20T11:23:27Z</cp:lastPrinted>
  <dcterms:modified xsi:type="dcterms:W3CDTF">2022-03-20T03:33:05Z</dcterms:modified>
  <cp:revision>1</cp:revision>
</cp:coreProperties>
</file>