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Meiryo" panose="020B0604030504040204" pitchFamily="34" charset="-128"/>
      <p:regular r:id="rId26"/>
      <p:bold r:id="rId27"/>
      <p:italic r:id="rId28"/>
      <p:boldItalic r:id="rId29"/>
    </p:embeddedFont>
    <p:embeddedFont>
      <p:font typeface="等线" panose="02010600030101010101" charset="-122"/>
      <p:regular r:id="rId30"/>
      <p:bold r:id="rId31"/>
    </p:embeddedFont>
    <p:embeddedFont>
      <p:font typeface="等线 Light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roadway BT" panose="02010600030101010101"/>
      <p:regular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方正正纤黑简体" panose="02000000000000000000" pitchFamily="2" charset="-122"/>
      <p:regular r:id="rId40"/>
    </p:embeddedFont>
    <p:embeddedFont>
      <p:font typeface="Cordia New" panose="020B0304020202020204" pitchFamily="34" charset="-34"/>
      <p:regular r:id="rId41"/>
      <p:bold r:id="rId42"/>
      <p:italic r:id="rId43"/>
      <p:boldItalic r:id="rId44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pos="4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4" y="108"/>
      </p:cViewPr>
      <p:guideLst>
        <p:guide orient="horz" pos="482"/>
        <p:guide pos="3840"/>
        <p:guide pos="257"/>
        <p:guide pos="7423"/>
        <p:guide orient="horz" pos="3952"/>
        <p:guide orient="horz" pos="4133"/>
        <p:guide orient="horz" pos="663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3" Target="tags/tag1.xml" Type="http://schemas.openxmlformats.org/officeDocument/2006/relationships/tags"/><Relationship Id="rId24" Target="fonts/font1.fntdata" Type="http://schemas.openxmlformats.org/officeDocument/2006/relationships/font"/><Relationship Id="rId25" Target="fonts/font2.fntdata" Type="http://schemas.openxmlformats.org/officeDocument/2006/relationships/font"/><Relationship Id="rId26" Target="fonts/font3.fntdata" Type="http://schemas.openxmlformats.org/officeDocument/2006/relationships/font"/><Relationship Id="rId27" Target="fonts/font4.fntdata" Type="http://schemas.openxmlformats.org/officeDocument/2006/relationships/font"/><Relationship Id="rId28" Target="fonts/font5.fntdata" Type="http://schemas.openxmlformats.org/officeDocument/2006/relationships/font"/><Relationship Id="rId29" Target="fonts/font6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7.fntdata" Type="http://schemas.openxmlformats.org/officeDocument/2006/relationships/font"/><Relationship Id="rId31" Target="fonts/font8.fntdata" Type="http://schemas.openxmlformats.org/officeDocument/2006/relationships/font"/><Relationship Id="rId32" Target="fonts/font9.fntdata" Type="http://schemas.openxmlformats.org/officeDocument/2006/relationships/font"/><Relationship Id="rId33" Target="fonts/font10.fntdata" Type="http://schemas.openxmlformats.org/officeDocument/2006/relationships/font"/><Relationship Id="rId34" Target="fonts/font11.fntdata" Type="http://schemas.openxmlformats.org/officeDocument/2006/relationships/font"/><Relationship Id="rId35" Target="fonts/font12.fntdata" Type="http://schemas.openxmlformats.org/officeDocument/2006/relationships/font"/><Relationship Id="rId36" Target="fonts/font13.fntdata" Type="http://schemas.openxmlformats.org/officeDocument/2006/relationships/font"/><Relationship Id="rId37" Target="fonts/font14.fntdata" Type="http://schemas.openxmlformats.org/officeDocument/2006/relationships/font"/><Relationship Id="rId38" Target="fonts/font15.fntdata" Type="http://schemas.openxmlformats.org/officeDocument/2006/relationships/font"/><Relationship Id="rId39" Target="fonts/font16.fntdata" Type="http://schemas.openxmlformats.org/officeDocument/2006/relationships/font"/><Relationship Id="rId4" Target="slides/slide1.xml" Type="http://schemas.openxmlformats.org/officeDocument/2006/relationships/slide"/><Relationship Id="rId40" Target="fonts/font17.fntdata" Type="http://schemas.openxmlformats.org/officeDocument/2006/relationships/font"/><Relationship Id="rId41" Target="fonts/font18.fntdata" Type="http://schemas.openxmlformats.org/officeDocument/2006/relationships/font"/><Relationship Id="rId42" Target="fonts/font19.fntdata" Type="http://schemas.openxmlformats.org/officeDocument/2006/relationships/font"/><Relationship Id="rId43" Target="fonts/font20.fntdata" Type="http://schemas.openxmlformats.org/officeDocument/2006/relationships/font"/><Relationship Id="rId44" Target="fonts/font21.fntdata" Type="http://schemas.openxmlformats.org/officeDocument/2006/relationships/font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DDFF-D4A0-452C-80F2-FDD93676CBA2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A64D-266B-4468-B2DE-BC18AB359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71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3139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11163" y="410595"/>
            <a:ext cx="1149548" cy="166687"/>
            <a:chOff x="553640" y="410595"/>
            <a:chExt cx="1149548" cy="166687"/>
          </a:xfrm>
        </p:grpSpPr>
        <p:grpSp>
          <p:nvGrpSpPr>
            <p:cNvPr id="8" name="组合 7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l="l" t="t" r="r" b="b"/>
              <a:pathLst>
                <a:path w="14064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l="l" t="t" r="r" b="b"/>
              <a:pathLst>
                <a:path w="17710" h="27085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l="l" t="t" r="r" b="b"/>
              <a:pathLst>
                <a:path w="69909" h="109387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>
            <a:off x="10647165" y="410595"/>
            <a:ext cx="1149548" cy="166687"/>
            <a:chOff x="553640" y="410595"/>
            <a:chExt cx="1149548" cy="166687"/>
          </a:xfrm>
        </p:grpSpPr>
        <p:grpSp>
          <p:nvGrpSpPr>
            <p:cNvPr id="28" name="组合 27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l="l" t="t" r="r" b="b"/>
              <a:pathLst>
                <a:path w="14064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l="l" t="t" r="r" b="b"/>
              <a:pathLst>
                <a:path w="17710" h="27085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l="l" t="t" r="r" b="b"/>
              <a:pathLst>
                <a:path w="69909" h="109387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val="24830338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24398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36995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477-36F9-435C-82E4-21B84723805D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5F0-F76F-438C-B6BF-43127520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1457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477-36F9-435C-82E4-21B84723805D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5F0-F76F-438C-B6BF-43127520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1933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446766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086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97915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301154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19085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34154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5035826"/>
            <a:ext cx="12192000" cy="182217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686996" y="807128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作品使用及版权说明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787106" y="1476908"/>
            <a:ext cx="4991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感谢您选择夕瑶作品，如有任何疑问请您与作者联系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53258" y="3164083"/>
            <a:ext cx="7608864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本作品使用微软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2016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版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制作，也建议您使用相应的软件打开及使用；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本作品的内容皆可根据您的需求进行修改，包括文字、图片等；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如您有任何问题，可以扫描右图关注新浪微博或添加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QQ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直接与作者联系；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严禁任何企业或个人转卖此作品，转发请保留广告及作者信息。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918460" y="5610624"/>
            <a:ext cx="3490058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访问初见工作室：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http://xiyao.yanj.cn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可了解夕瑶更多作品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52734" y="5540651"/>
            <a:ext cx="1262281" cy="890721"/>
            <a:chOff x="5455444" y="233363"/>
            <a:chExt cx="1281113" cy="904009"/>
          </a:xfrm>
          <a:solidFill>
            <a:schemeClr val="bg1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5455444" y="233363"/>
              <a:ext cx="1281113" cy="661987"/>
              <a:chOff x="5194301" y="233363"/>
              <a:chExt cx="1281113" cy="661987"/>
            </a:xfrm>
            <a:grpFill/>
          </p:grpSpPr>
          <p:sp>
            <p:nvSpPr>
              <p:cNvPr id="23" name="Freeform 24"/>
              <p:cNvSpPr/>
              <p:nvPr/>
            </p:nvSpPr>
            <p:spPr bwMode="auto">
              <a:xfrm>
                <a:off x="5964238" y="487363"/>
                <a:ext cx="260350" cy="223837"/>
              </a:xfrm>
              <a:custGeom>
                <a:gdLst>
                  <a:gd name="T0" fmla="*/ 183 w 204"/>
                  <a:gd name="T1" fmla="*/ 0 h 175"/>
                  <a:gd name="T2" fmla="*/ 191 w 204"/>
                  <a:gd name="T3" fmla="*/ 22 h 175"/>
                  <a:gd name="T4" fmla="*/ 203 w 204"/>
                  <a:gd name="T5" fmla="*/ 114 h 175"/>
                  <a:gd name="T6" fmla="*/ 198 w 204"/>
                  <a:gd name="T7" fmla="*/ 165 h 175"/>
                  <a:gd name="T8" fmla="*/ 196 w 204"/>
                  <a:gd name="T9" fmla="*/ 175 h 175"/>
                  <a:gd name="T10" fmla="*/ 186 w 204"/>
                  <a:gd name="T11" fmla="*/ 169 h 175"/>
                  <a:gd name="T12" fmla="*/ 27 w 204"/>
                  <a:gd name="T13" fmla="*/ 117 h 175"/>
                  <a:gd name="T14" fmla="*/ 0 w 204"/>
                  <a:gd name="T15" fmla="*/ 113 h 175"/>
                  <a:gd name="T16" fmla="*/ 14 w 204"/>
                  <a:gd name="T17" fmla="*/ 96 h 175"/>
                  <a:gd name="T18" fmla="*/ 158 w 204"/>
                  <a:gd name="T19" fmla="*/ 6 h 175"/>
                  <a:gd name="T20" fmla="*/ 183 w 204"/>
                  <a:gd name="T21" fmla="*/ 0 h 1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75">
                    <a:moveTo>
                      <a:pt x="183" y="0"/>
                    </a:moveTo>
                    <a:cubicBezTo>
                      <a:pt x="191" y="22"/>
                      <a:pt x="191" y="22"/>
                      <a:pt x="191" y="22"/>
                    </a:cubicBezTo>
                    <a:cubicBezTo>
                      <a:pt x="199" y="51"/>
                      <a:pt x="204" y="82"/>
                      <a:pt x="203" y="114"/>
                    </a:cubicBezTo>
                    <a:cubicBezTo>
                      <a:pt x="203" y="132"/>
                      <a:pt x="201" y="149"/>
                      <a:pt x="198" y="165"/>
                    </a:cubicBezTo>
                    <a:cubicBezTo>
                      <a:pt x="196" y="175"/>
                      <a:pt x="196" y="175"/>
                      <a:pt x="196" y="175"/>
                    </a:cubicBezTo>
                    <a:cubicBezTo>
                      <a:pt x="186" y="169"/>
                      <a:pt x="186" y="169"/>
                      <a:pt x="186" y="169"/>
                    </a:cubicBezTo>
                    <a:cubicBezTo>
                      <a:pt x="137" y="145"/>
                      <a:pt x="84" y="127"/>
                      <a:pt x="27" y="11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52" y="54"/>
                      <a:pt x="102" y="22"/>
                      <a:pt x="158" y="6"/>
                    </a:cubicBez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5927726" y="273050"/>
                <a:ext cx="250825" cy="255587"/>
              </a:xfrm>
              <a:custGeom>
                <a:gdLst>
                  <a:gd name="T0" fmla="*/ 52 w 197"/>
                  <a:gd name="T1" fmla="*/ 0 h 200"/>
                  <a:gd name="T2" fmla="*/ 76 w 197"/>
                  <a:gd name="T3" fmla="*/ 12 h 200"/>
                  <a:gd name="T4" fmla="*/ 183 w 197"/>
                  <a:gd name="T5" fmla="*/ 113 h 200"/>
                  <a:gd name="T6" fmla="*/ 197 w 197"/>
                  <a:gd name="T7" fmla="*/ 137 h 200"/>
                  <a:gd name="T8" fmla="*/ 194 w 197"/>
                  <a:gd name="T9" fmla="*/ 139 h 200"/>
                  <a:gd name="T10" fmla="*/ 8 w 197"/>
                  <a:gd name="T11" fmla="*/ 200 h 200"/>
                  <a:gd name="T12" fmla="*/ 0 w 197"/>
                  <a:gd name="T13" fmla="*/ 200 h 200"/>
                  <a:gd name="T14" fmla="*/ 0 w 197"/>
                  <a:gd name="T15" fmla="*/ 196 h 200"/>
                  <a:gd name="T16" fmla="*/ 49 w 197"/>
                  <a:gd name="T17" fmla="*/ 4 h 200"/>
                  <a:gd name="T18" fmla="*/ 52 w 197"/>
                  <a:gd name="T19" fmla="*/ 0 h 2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200">
                    <a:moveTo>
                      <a:pt x="52" y="0"/>
                    </a:moveTo>
                    <a:cubicBezTo>
                      <a:pt x="76" y="12"/>
                      <a:pt x="76" y="12"/>
                      <a:pt x="76" y="12"/>
                    </a:cubicBezTo>
                    <a:cubicBezTo>
                      <a:pt x="119" y="37"/>
                      <a:pt x="156" y="71"/>
                      <a:pt x="183" y="113"/>
                    </a:cubicBezTo>
                    <a:cubicBezTo>
                      <a:pt x="197" y="137"/>
                      <a:pt x="197" y="137"/>
                      <a:pt x="197" y="137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39" y="173"/>
                      <a:pt x="76" y="194"/>
                      <a:pt x="8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127"/>
                      <a:pt x="19" y="62"/>
                      <a:pt x="49" y="4"/>
                    </a:cubicBez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5194301" y="649288"/>
                <a:ext cx="1281113" cy="246062"/>
              </a:xfrm>
              <a:custGeom>
                <a:gdLst>
                  <a:gd name="T0" fmla="*/ 511 w 1008"/>
                  <a:gd name="T1" fmla="*/ 0 h 193"/>
                  <a:gd name="T2" fmla="*/ 944 w 1008"/>
                  <a:gd name="T3" fmla="*/ 147 h 193"/>
                  <a:gd name="T4" fmla="*/ 989 w 1008"/>
                  <a:gd name="T5" fmla="*/ 178 h 193"/>
                  <a:gd name="T6" fmla="*/ 990 w 1008"/>
                  <a:gd name="T7" fmla="*/ 178 h 193"/>
                  <a:gd name="T8" fmla="*/ 995 w 1008"/>
                  <a:gd name="T9" fmla="*/ 181 h 193"/>
                  <a:gd name="T10" fmla="*/ 1007 w 1008"/>
                  <a:gd name="T11" fmla="*/ 192 h 193"/>
                  <a:gd name="T12" fmla="*/ 991 w 1008"/>
                  <a:gd name="T13" fmla="*/ 189 h 193"/>
                  <a:gd name="T14" fmla="*/ 989 w 1008"/>
                  <a:gd name="T15" fmla="*/ 188 h 193"/>
                  <a:gd name="T16" fmla="*/ 989 w 1008"/>
                  <a:gd name="T17" fmla="*/ 188 h 193"/>
                  <a:gd name="T18" fmla="*/ 503 w 1008"/>
                  <a:gd name="T19" fmla="*/ 101 h 193"/>
                  <a:gd name="T20" fmla="*/ 17 w 1008"/>
                  <a:gd name="T21" fmla="*/ 188 h 193"/>
                  <a:gd name="T22" fmla="*/ 17 w 1008"/>
                  <a:gd name="T23" fmla="*/ 188 h 193"/>
                  <a:gd name="T24" fmla="*/ 16 w 1008"/>
                  <a:gd name="T25" fmla="*/ 188 h 193"/>
                  <a:gd name="T26" fmla="*/ 0 w 1008"/>
                  <a:gd name="T27" fmla="*/ 191 h 193"/>
                  <a:gd name="T28" fmla="*/ 3 w 1008"/>
                  <a:gd name="T29" fmla="*/ 188 h 193"/>
                  <a:gd name="T30" fmla="*/ 6 w 1008"/>
                  <a:gd name="T31" fmla="*/ 185 h 193"/>
                  <a:gd name="T32" fmla="*/ 6 w 1008"/>
                  <a:gd name="T33" fmla="*/ 185 h 193"/>
                  <a:gd name="T34" fmla="*/ 62 w 1008"/>
                  <a:gd name="T35" fmla="*/ 147 h 193"/>
                  <a:gd name="T36" fmla="*/ 511 w 1008"/>
                  <a:gd name="T37" fmla="*/ 0 h 1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193">
                    <a:moveTo>
                      <a:pt x="511" y="0"/>
                    </a:moveTo>
                    <a:cubicBezTo>
                      <a:pt x="668" y="0"/>
                      <a:pt x="810" y="63"/>
                      <a:pt x="944" y="147"/>
                    </a:cubicBezTo>
                    <a:cubicBezTo>
                      <a:pt x="989" y="178"/>
                      <a:pt x="989" y="178"/>
                      <a:pt x="989" y="178"/>
                    </a:cubicBezTo>
                    <a:cubicBezTo>
                      <a:pt x="990" y="178"/>
                      <a:pt x="990" y="178"/>
                      <a:pt x="990" y="178"/>
                    </a:cubicBezTo>
                    <a:cubicBezTo>
                      <a:pt x="995" y="181"/>
                      <a:pt x="995" y="181"/>
                      <a:pt x="995" y="181"/>
                    </a:cubicBezTo>
                    <a:cubicBezTo>
                      <a:pt x="1003" y="187"/>
                      <a:pt x="1008" y="191"/>
                      <a:pt x="1007" y="192"/>
                    </a:cubicBezTo>
                    <a:cubicBezTo>
                      <a:pt x="1006" y="193"/>
                      <a:pt x="1001" y="192"/>
                      <a:pt x="991" y="189"/>
                    </a:cubicBezTo>
                    <a:cubicBezTo>
                      <a:pt x="989" y="188"/>
                      <a:pt x="989" y="188"/>
                      <a:pt x="989" y="188"/>
                    </a:cubicBezTo>
                    <a:cubicBezTo>
                      <a:pt x="989" y="188"/>
                      <a:pt x="989" y="188"/>
                      <a:pt x="989" y="188"/>
                    </a:cubicBezTo>
                    <a:cubicBezTo>
                      <a:pt x="839" y="132"/>
                      <a:pt x="675" y="101"/>
                      <a:pt x="503" y="101"/>
                    </a:cubicBezTo>
                    <a:cubicBezTo>
                      <a:pt x="330" y="101"/>
                      <a:pt x="166" y="132"/>
                      <a:pt x="17" y="188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6" y="192"/>
                      <a:pt x="1" y="193"/>
                      <a:pt x="0" y="191"/>
                    </a:cubicBezTo>
                    <a:cubicBezTo>
                      <a:pt x="0" y="191"/>
                      <a:pt x="1" y="189"/>
                      <a:pt x="3" y="188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62" y="147"/>
                      <a:pt x="62" y="147"/>
                      <a:pt x="62" y="147"/>
                    </a:cubicBezTo>
                    <a:cubicBezTo>
                      <a:pt x="197" y="63"/>
                      <a:pt x="353" y="0"/>
                      <a:pt x="5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5703888" y="233363"/>
                <a:ext cx="255588" cy="257175"/>
              </a:xfrm>
              <a:custGeom>
                <a:gdLst>
                  <a:gd name="T0" fmla="*/ 0 w 201"/>
                  <a:gd name="T1" fmla="*/ 21 h 201"/>
                  <a:gd name="T2" fmla="*/ 26 w 201"/>
                  <a:gd name="T3" fmla="*/ 13 h 201"/>
                  <a:gd name="T4" fmla="*/ 174 w 201"/>
                  <a:gd name="T5" fmla="*/ 11 h 201"/>
                  <a:gd name="T6" fmla="*/ 201 w 201"/>
                  <a:gd name="T7" fmla="*/ 18 h 201"/>
                  <a:gd name="T8" fmla="*/ 200 w 201"/>
                  <a:gd name="T9" fmla="*/ 22 h 201"/>
                  <a:gd name="T10" fmla="*/ 108 w 201"/>
                  <a:gd name="T11" fmla="*/ 195 h 201"/>
                  <a:gd name="T12" fmla="*/ 102 w 201"/>
                  <a:gd name="T13" fmla="*/ 201 h 201"/>
                  <a:gd name="T14" fmla="*/ 100 w 201"/>
                  <a:gd name="T15" fmla="*/ 198 h 201"/>
                  <a:gd name="T16" fmla="*/ 2 w 201"/>
                  <a:gd name="T17" fmla="*/ 26 h 201"/>
                  <a:gd name="T18" fmla="*/ 0 w 201"/>
                  <a:gd name="T19" fmla="*/ 21 h 2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0" y="21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75" y="0"/>
                      <a:pt x="125" y="0"/>
                      <a:pt x="174" y="11"/>
                    </a:cubicBezTo>
                    <a:cubicBezTo>
                      <a:pt x="201" y="18"/>
                      <a:pt x="201" y="18"/>
                      <a:pt x="201" y="18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183" y="84"/>
                      <a:pt x="153" y="144"/>
                      <a:pt x="108" y="195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52" y="147"/>
                      <a:pt x="20" y="88"/>
                      <a:pt x="2" y="26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5491163" y="274638"/>
                <a:ext cx="252413" cy="254000"/>
              </a:xfrm>
              <a:custGeom>
                <a:gdLst>
                  <a:gd name="T0" fmla="*/ 0 w 199"/>
                  <a:gd name="T1" fmla="*/ 141 h 199"/>
                  <a:gd name="T2" fmla="*/ 13 w 199"/>
                  <a:gd name="T3" fmla="*/ 117 h 199"/>
                  <a:gd name="T4" fmla="*/ 118 w 199"/>
                  <a:gd name="T5" fmla="*/ 13 h 199"/>
                  <a:gd name="T6" fmla="*/ 143 w 199"/>
                  <a:gd name="T7" fmla="*/ 0 h 199"/>
                  <a:gd name="T8" fmla="*/ 145 w 199"/>
                  <a:gd name="T9" fmla="*/ 3 h 199"/>
                  <a:gd name="T10" fmla="*/ 199 w 199"/>
                  <a:gd name="T11" fmla="*/ 191 h 199"/>
                  <a:gd name="T12" fmla="*/ 199 w 199"/>
                  <a:gd name="T13" fmla="*/ 199 h 199"/>
                  <a:gd name="T14" fmla="*/ 195 w 199"/>
                  <a:gd name="T15" fmla="*/ 199 h 199"/>
                  <a:gd name="T16" fmla="*/ 5 w 199"/>
                  <a:gd name="T17" fmla="*/ 144 h 199"/>
                  <a:gd name="T18" fmla="*/ 0 w 199"/>
                  <a:gd name="T19" fmla="*/ 141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0" y="141"/>
                    </a:moveTo>
                    <a:cubicBezTo>
                      <a:pt x="13" y="117"/>
                      <a:pt x="13" y="117"/>
                      <a:pt x="13" y="117"/>
                    </a:cubicBezTo>
                    <a:cubicBezTo>
                      <a:pt x="40" y="74"/>
                      <a:pt x="76" y="39"/>
                      <a:pt x="118" y="13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76" y="59"/>
                      <a:pt x="196" y="123"/>
                      <a:pt x="199" y="191"/>
                    </a:cubicBezTo>
                    <a:cubicBezTo>
                      <a:pt x="199" y="199"/>
                      <a:pt x="199" y="199"/>
                      <a:pt x="199" y="199"/>
                    </a:cubicBezTo>
                    <a:cubicBezTo>
                      <a:pt x="195" y="199"/>
                      <a:pt x="195" y="199"/>
                      <a:pt x="195" y="199"/>
                    </a:cubicBezTo>
                    <a:cubicBezTo>
                      <a:pt x="126" y="196"/>
                      <a:pt x="61" y="176"/>
                      <a:pt x="5" y="144"/>
                    </a:cubicBezTo>
                    <a:lnTo>
                      <a:pt x="0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5448301" y="488950"/>
                <a:ext cx="258763" cy="222250"/>
              </a:xfrm>
              <a:custGeom>
                <a:gdLst>
                  <a:gd name="T0" fmla="*/ 20 w 203"/>
                  <a:gd name="T1" fmla="*/ 0 h 174"/>
                  <a:gd name="T2" fmla="*/ 12 w 203"/>
                  <a:gd name="T3" fmla="*/ 21 h 174"/>
                  <a:gd name="T4" fmla="*/ 0 w 203"/>
                  <a:gd name="T5" fmla="*/ 114 h 174"/>
                  <a:gd name="T6" fmla="*/ 5 w 203"/>
                  <a:gd name="T7" fmla="*/ 165 h 174"/>
                  <a:gd name="T8" fmla="*/ 7 w 203"/>
                  <a:gd name="T9" fmla="*/ 174 h 174"/>
                  <a:gd name="T10" fmla="*/ 17 w 203"/>
                  <a:gd name="T11" fmla="*/ 169 h 174"/>
                  <a:gd name="T12" fmla="*/ 176 w 203"/>
                  <a:gd name="T13" fmla="*/ 117 h 174"/>
                  <a:gd name="T14" fmla="*/ 203 w 203"/>
                  <a:gd name="T15" fmla="*/ 113 h 174"/>
                  <a:gd name="T16" fmla="*/ 189 w 203"/>
                  <a:gd name="T17" fmla="*/ 96 h 174"/>
                  <a:gd name="T18" fmla="*/ 45 w 203"/>
                  <a:gd name="T19" fmla="*/ 5 h 174"/>
                  <a:gd name="T20" fmla="*/ 20 w 203"/>
                  <a:gd name="T21" fmla="*/ 0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74">
                    <a:moveTo>
                      <a:pt x="20" y="0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4" y="51"/>
                      <a:pt x="0" y="82"/>
                      <a:pt x="0" y="114"/>
                    </a:cubicBezTo>
                    <a:cubicBezTo>
                      <a:pt x="0" y="131"/>
                      <a:pt x="2" y="148"/>
                      <a:pt x="5" y="165"/>
                    </a:cubicBezTo>
                    <a:cubicBezTo>
                      <a:pt x="7" y="174"/>
                      <a:pt x="7" y="174"/>
                      <a:pt x="7" y="174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66" y="144"/>
                      <a:pt x="120" y="126"/>
                      <a:pt x="176" y="117"/>
                    </a:cubicBezTo>
                    <a:cubicBezTo>
                      <a:pt x="203" y="113"/>
                      <a:pt x="203" y="113"/>
                      <a:pt x="203" y="113"/>
                    </a:cubicBezTo>
                    <a:cubicBezTo>
                      <a:pt x="189" y="96"/>
                      <a:pt x="189" y="96"/>
                      <a:pt x="189" y="96"/>
                    </a:cubicBezTo>
                    <a:cubicBezTo>
                      <a:pt x="151" y="54"/>
                      <a:pt x="101" y="22"/>
                      <a:pt x="45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653485" y="881618"/>
              <a:ext cx="885031" cy="255754"/>
              <a:chOff x="6484938" y="241300"/>
              <a:chExt cx="1598613" cy="461963"/>
            </a:xfrm>
            <a:grpFill/>
          </p:grpSpPr>
          <p:sp>
            <p:nvSpPr>
              <p:cNvPr id="15" name="Freeform 19"/>
              <p:cNvSpPr/>
              <p:nvPr/>
            </p:nvSpPr>
            <p:spPr bwMode="auto">
              <a:xfrm>
                <a:off x="6484938" y="249238"/>
                <a:ext cx="106363" cy="49212"/>
              </a:xfrm>
              <a:custGeom>
                <a:gdLst>
                  <a:gd name="T0" fmla="*/ 0 w 67"/>
                  <a:gd name="T1" fmla="*/ 0 h 31"/>
                  <a:gd name="T2" fmla="*/ 67 w 67"/>
                  <a:gd name="T3" fmla="*/ 0 h 31"/>
                  <a:gd name="T4" fmla="*/ 67 w 67"/>
                  <a:gd name="T5" fmla="*/ 31 h 31"/>
                  <a:gd name="T6" fmla="*/ 0 w 67"/>
                  <a:gd name="T7" fmla="*/ 31 h 31"/>
                  <a:gd name="T8" fmla="*/ 0 w 67"/>
                  <a:gd name="T9" fmla="*/ 0 h 31"/>
                  <a:gd name="T10" fmla="*/ 0 w 67"/>
                  <a:gd name="T11" fmla="*/ 0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1">
                    <a:moveTo>
                      <a:pt x="0" y="0"/>
                    </a:moveTo>
                    <a:lnTo>
                      <a:pt x="67" y="0"/>
                    </a:lnTo>
                    <a:lnTo>
                      <a:pt x="6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16" name="Freeform 20"/>
              <p:cNvSpPr/>
              <p:nvPr/>
            </p:nvSpPr>
            <p:spPr bwMode="auto">
              <a:xfrm>
                <a:off x="6484938" y="436563"/>
                <a:ext cx="106363" cy="49212"/>
              </a:xfrm>
              <a:custGeom>
                <a:gdLst>
                  <a:gd name="T0" fmla="*/ 0 w 67"/>
                  <a:gd name="T1" fmla="*/ 0 h 31"/>
                  <a:gd name="T2" fmla="*/ 67 w 67"/>
                  <a:gd name="T3" fmla="*/ 0 h 31"/>
                  <a:gd name="T4" fmla="*/ 67 w 67"/>
                  <a:gd name="T5" fmla="*/ 31 h 31"/>
                  <a:gd name="T6" fmla="*/ 0 w 67"/>
                  <a:gd name="T7" fmla="*/ 31 h 31"/>
                  <a:gd name="T8" fmla="*/ 0 w 67"/>
                  <a:gd name="T9" fmla="*/ 0 h 31"/>
                  <a:gd name="T10" fmla="*/ 0 w 67"/>
                  <a:gd name="T11" fmla="*/ 0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1">
                    <a:moveTo>
                      <a:pt x="0" y="0"/>
                    </a:moveTo>
                    <a:lnTo>
                      <a:pt x="67" y="0"/>
                    </a:lnTo>
                    <a:lnTo>
                      <a:pt x="6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17" name="Freeform 21"/>
              <p:cNvSpPr/>
              <p:nvPr/>
            </p:nvSpPr>
            <p:spPr bwMode="auto">
              <a:xfrm>
                <a:off x="6870701" y="455613"/>
                <a:ext cx="358775" cy="247650"/>
              </a:xfrm>
              <a:custGeom>
                <a:gdLst>
                  <a:gd name="T0" fmla="*/ 227 w 282"/>
                  <a:gd name="T1" fmla="*/ 0 h 194"/>
                  <a:gd name="T2" fmla="*/ 282 w 282"/>
                  <a:gd name="T3" fmla="*/ 0 h 194"/>
                  <a:gd name="T4" fmla="*/ 269 w 282"/>
                  <a:gd name="T5" fmla="*/ 16 h 194"/>
                  <a:gd name="T6" fmla="*/ 257 w 282"/>
                  <a:gd name="T7" fmla="*/ 29 h 194"/>
                  <a:gd name="T8" fmla="*/ 229 w 282"/>
                  <a:gd name="T9" fmla="*/ 51 h 194"/>
                  <a:gd name="T10" fmla="*/ 229 w 282"/>
                  <a:gd name="T11" fmla="*/ 75 h 194"/>
                  <a:gd name="T12" fmla="*/ 222 w 282"/>
                  <a:gd name="T13" fmla="*/ 128 h 194"/>
                  <a:gd name="T14" fmla="*/ 172 w 282"/>
                  <a:gd name="T15" fmla="*/ 182 h 194"/>
                  <a:gd name="T16" fmla="*/ 128 w 282"/>
                  <a:gd name="T17" fmla="*/ 192 h 194"/>
                  <a:gd name="T18" fmla="*/ 64 w 282"/>
                  <a:gd name="T19" fmla="*/ 192 h 194"/>
                  <a:gd name="T20" fmla="*/ 28 w 282"/>
                  <a:gd name="T21" fmla="*/ 182 h 194"/>
                  <a:gd name="T22" fmla="*/ 0 w 282"/>
                  <a:gd name="T23" fmla="*/ 131 h 194"/>
                  <a:gd name="T24" fmla="*/ 38 w 282"/>
                  <a:gd name="T25" fmla="*/ 131 h 194"/>
                  <a:gd name="T26" fmla="*/ 54 w 282"/>
                  <a:gd name="T27" fmla="*/ 154 h 194"/>
                  <a:gd name="T28" fmla="*/ 128 w 282"/>
                  <a:gd name="T29" fmla="*/ 158 h 194"/>
                  <a:gd name="T30" fmla="*/ 180 w 282"/>
                  <a:gd name="T31" fmla="*/ 125 h 194"/>
                  <a:gd name="T32" fmla="*/ 190 w 282"/>
                  <a:gd name="T33" fmla="*/ 72 h 194"/>
                  <a:gd name="T34" fmla="*/ 128 w 282"/>
                  <a:gd name="T35" fmla="*/ 85 h 194"/>
                  <a:gd name="T36" fmla="*/ 128 w 282"/>
                  <a:gd name="T37" fmla="*/ 45 h 194"/>
                  <a:gd name="T38" fmla="*/ 184 w 282"/>
                  <a:gd name="T39" fmla="*/ 31 h 194"/>
                  <a:gd name="T40" fmla="*/ 215 w 282"/>
                  <a:gd name="T41" fmla="*/ 11 h 194"/>
                  <a:gd name="T42" fmla="*/ 227 w 282"/>
                  <a:gd name="T43" fmla="*/ 0 h 1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2" h="194">
                    <a:moveTo>
                      <a:pt x="227" y="0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65" y="21"/>
                      <a:pt x="260" y="25"/>
                      <a:pt x="257" y="29"/>
                    </a:cubicBezTo>
                    <a:cubicBezTo>
                      <a:pt x="250" y="34"/>
                      <a:pt x="241" y="42"/>
                      <a:pt x="229" y="51"/>
                    </a:cubicBezTo>
                    <a:cubicBezTo>
                      <a:pt x="229" y="63"/>
                      <a:pt x="229" y="71"/>
                      <a:pt x="229" y="75"/>
                    </a:cubicBezTo>
                    <a:cubicBezTo>
                      <a:pt x="229" y="97"/>
                      <a:pt x="227" y="115"/>
                      <a:pt x="222" y="128"/>
                    </a:cubicBezTo>
                    <a:cubicBezTo>
                      <a:pt x="212" y="153"/>
                      <a:pt x="190" y="174"/>
                      <a:pt x="172" y="182"/>
                    </a:cubicBezTo>
                    <a:cubicBezTo>
                      <a:pt x="160" y="190"/>
                      <a:pt x="138" y="191"/>
                      <a:pt x="128" y="192"/>
                    </a:cubicBezTo>
                    <a:cubicBezTo>
                      <a:pt x="117" y="194"/>
                      <a:pt x="77" y="194"/>
                      <a:pt x="64" y="192"/>
                    </a:cubicBezTo>
                    <a:cubicBezTo>
                      <a:pt x="61" y="191"/>
                      <a:pt x="39" y="189"/>
                      <a:pt x="28" y="182"/>
                    </a:cubicBezTo>
                    <a:cubicBezTo>
                      <a:pt x="13" y="173"/>
                      <a:pt x="1" y="142"/>
                      <a:pt x="0" y="131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41" y="139"/>
                      <a:pt x="47" y="150"/>
                      <a:pt x="54" y="154"/>
                    </a:cubicBezTo>
                    <a:cubicBezTo>
                      <a:pt x="66" y="162"/>
                      <a:pt x="105" y="161"/>
                      <a:pt x="128" y="158"/>
                    </a:cubicBezTo>
                    <a:cubicBezTo>
                      <a:pt x="150" y="156"/>
                      <a:pt x="171" y="142"/>
                      <a:pt x="180" y="125"/>
                    </a:cubicBezTo>
                    <a:cubicBezTo>
                      <a:pt x="186" y="113"/>
                      <a:pt x="190" y="95"/>
                      <a:pt x="190" y="72"/>
                    </a:cubicBezTo>
                    <a:cubicBezTo>
                      <a:pt x="173" y="78"/>
                      <a:pt x="152" y="82"/>
                      <a:pt x="128" y="8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50" y="43"/>
                      <a:pt x="169" y="38"/>
                      <a:pt x="184" y="31"/>
                    </a:cubicBezTo>
                    <a:cubicBezTo>
                      <a:pt x="193" y="28"/>
                      <a:pt x="203" y="21"/>
                      <a:pt x="215" y="11"/>
                    </a:cubicBez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18" name="Freeform 22"/>
              <p:cNvSpPr/>
              <p:nvPr/>
            </p:nvSpPr>
            <p:spPr bwMode="auto">
              <a:xfrm>
                <a:off x="7335838" y="241300"/>
                <a:ext cx="747713" cy="458787"/>
              </a:xfrm>
              <a:custGeom>
                <a:gdLst>
                  <a:gd name="T0" fmla="*/ 255 w 588"/>
                  <a:gd name="T1" fmla="*/ 0 h 359"/>
                  <a:gd name="T2" fmla="*/ 527 w 588"/>
                  <a:gd name="T3" fmla="*/ 0 h 359"/>
                  <a:gd name="T4" fmla="*/ 571 w 588"/>
                  <a:gd name="T5" fmla="*/ 14 h 359"/>
                  <a:gd name="T6" fmla="*/ 588 w 588"/>
                  <a:gd name="T7" fmla="*/ 56 h 359"/>
                  <a:gd name="T8" fmla="*/ 588 w 588"/>
                  <a:gd name="T9" fmla="*/ 304 h 359"/>
                  <a:gd name="T10" fmla="*/ 573 w 588"/>
                  <a:gd name="T11" fmla="*/ 342 h 359"/>
                  <a:gd name="T12" fmla="*/ 531 w 588"/>
                  <a:gd name="T13" fmla="*/ 358 h 359"/>
                  <a:gd name="T14" fmla="*/ 497 w 588"/>
                  <a:gd name="T15" fmla="*/ 358 h 359"/>
                  <a:gd name="T16" fmla="*/ 497 w 588"/>
                  <a:gd name="T17" fmla="*/ 359 h 359"/>
                  <a:gd name="T18" fmla="*/ 141 w 588"/>
                  <a:gd name="T19" fmla="*/ 359 h 359"/>
                  <a:gd name="T20" fmla="*/ 141 w 588"/>
                  <a:gd name="T21" fmla="*/ 359 h 359"/>
                  <a:gd name="T22" fmla="*/ 117 w 588"/>
                  <a:gd name="T23" fmla="*/ 359 h 359"/>
                  <a:gd name="T24" fmla="*/ 86 w 588"/>
                  <a:gd name="T25" fmla="*/ 350 h 359"/>
                  <a:gd name="T26" fmla="*/ 75 w 588"/>
                  <a:gd name="T27" fmla="*/ 327 h 359"/>
                  <a:gd name="T28" fmla="*/ 75 w 588"/>
                  <a:gd name="T29" fmla="*/ 304 h 359"/>
                  <a:gd name="T30" fmla="*/ 75 w 588"/>
                  <a:gd name="T31" fmla="*/ 304 h 359"/>
                  <a:gd name="T32" fmla="*/ 75 w 588"/>
                  <a:gd name="T33" fmla="*/ 230 h 359"/>
                  <a:gd name="T34" fmla="*/ 34 w 588"/>
                  <a:gd name="T35" fmla="*/ 202 h 359"/>
                  <a:gd name="T36" fmla="*/ 17 w 588"/>
                  <a:gd name="T37" fmla="*/ 187 h 359"/>
                  <a:gd name="T38" fmla="*/ 0 w 588"/>
                  <a:gd name="T39" fmla="*/ 167 h 359"/>
                  <a:gd name="T40" fmla="*/ 55 w 588"/>
                  <a:gd name="T41" fmla="*/ 167 h 359"/>
                  <a:gd name="T42" fmla="*/ 68 w 588"/>
                  <a:gd name="T43" fmla="*/ 178 h 359"/>
                  <a:gd name="T44" fmla="*/ 103 w 588"/>
                  <a:gd name="T45" fmla="*/ 200 h 359"/>
                  <a:gd name="T46" fmla="*/ 155 w 588"/>
                  <a:gd name="T47" fmla="*/ 212 h 359"/>
                  <a:gd name="T48" fmla="*/ 155 w 588"/>
                  <a:gd name="T49" fmla="*/ 252 h 359"/>
                  <a:gd name="T50" fmla="*/ 114 w 588"/>
                  <a:gd name="T51" fmla="*/ 246 h 359"/>
                  <a:gd name="T52" fmla="*/ 114 w 588"/>
                  <a:gd name="T53" fmla="*/ 303 h 359"/>
                  <a:gd name="T54" fmla="*/ 114 w 588"/>
                  <a:gd name="T55" fmla="*/ 303 h 359"/>
                  <a:gd name="T56" fmla="*/ 115 w 588"/>
                  <a:gd name="T57" fmla="*/ 312 h 359"/>
                  <a:gd name="T58" fmla="*/ 119 w 588"/>
                  <a:gd name="T59" fmla="*/ 320 h 359"/>
                  <a:gd name="T60" fmla="*/ 130 w 588"/>
                  <a:gd name="T61" fmla="*/ 323 h 359"/>
                  <a:gd name="T62" fmla="*/ 138 w 588"/>
                  <a:gd name="T63" fmla="*/ 324 h 359"/>
                  <a:gd name="T64" fmla="*/ 495 w 588"/>
                  <a:gd name="T65" fmla="*/ 324 h 359"/>
                  <a:gd name="T66" fmla="*/ 495 w 588"/>
                  <a:gd name="T67" fmla="*/ 324 h 359"/>
                  <a:gd name="T68" fmla="*/ 525 w 588"/>
                  <a:gd name="T69" fmla="*/ 323 h 359"/>
                  <a:gd name="T70" fmla="*/ 542 w 588"/>
                  <a:gd name="T71" fmla="*/ 314 h 359"/>
                  <a:gd name="T72" fmla="*/ 548 w 588"/>
                  <a:gd name="T73" fmla="*/ 299 h 359"/>
                  <a:gd name="T74" fmla="*/ 548 w 588"/>
                  <a:gd name="T75" fmla="*/ 65 h 359"/>
                  <a:gd name="T76" fmla="*/ 521 w 588"/>
                  <a:gd name="T77" fmla="*/ 39 h 359"/>
                  <a:gd name="T78" fmla="*/ 264 w 588"/>
                  <a:gd name="T79" fmla="*/ 39 h 359"/>
                  <a:gd name="T80" fmla="*/ 237 w 588"/>
                  <a:gd name="T81" fmla="*/ 65 h 359"/>
                  <a:gd name="T82" fmla="*/ 237 w 588"/>
                  <a:gd name="T83" fmla="*/ 300 h 359"/>
                  <a:gd name="T84" fmla="*/ 198 w 588"/>
                  <a:gd name="T85" fmla="*/ 300 h 359"/>
                  <a:gd name="T86" fmla="*/ 198 w 588"/>
                  <a:gd name="T87" fmla="*/ 54 h 359"/>
                  <a:gd name="T88" fmla="*/ 213 w 588"/>
                  <a:gd name="T89" fmla="*/ 15 h 359"/>
                  <a:gd name="T90" fmla="*/ 255 w 588"/>
                  <a:gd name="T91" fmla="*/ 0 h 3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8" h="359">
                    <a:moveTo>
                      <a:pt x="255" y="0"/>
                    </a:moveTo>
                    <a:cubicBezTo>
                      <a:pt x="527" y="0"/>
                      <a:pt x="527" y="0"/>
                      <a:pt x="527" y="0"/>
                    </a:cubicBezTo>
                    <a:cubicBezTo>
                      <a:pt x="546" y="0"/>
                      <a:pt x="560" y="4"/>
                      <a:pt x="571" y="14"/>
                    </a:cubicBezTo>
                    <a:cubicBezTo>
                      <a:pt x="582" y="24"/>
                      <a:pt x="588" y="38"/>
                      <a:pt x="588" y="56"/>
                    </a:cubicBezTo>
                    <a:cubicBezTo>
                      <a:pt x="588" y="304"/>
                      <a:pt x="588" y="304"/>
                      <a:pt x="588" y="304"/>
                    </a:cubicBezTo>
                    <a:cubicBezTo>
                      <a:pt x="588" y="319"/>
                      <a:pt x="583" y="332"/>
                      <a:pt x="573" y="342"/>
                    </a:cubicBezTo>
                    <a:cubicBezTo>
                      <a:pt x="563" y="353"/>
                      <a:pt x="549" y="358"/>
                      <a:pt x="531" y="358"/>
                    </a:cubicBezTo>
                    <a:cubicBezTo>
                      <a:pt x="497" y="358"/>
                      <a:pt x="497" y="358"/>
                      <a:pt x="497" y="358"/>
                    </a:cubicBezTo>
                    <a:cubicBezTo>
                      <a:pt x="497" y="359"/>
                      <a:pt x="497" y="359"/>
                      <a:pt x="497" y="359"/>
                    </a:cubicBezTo>
                    <a:cubicBezTo>
                      <a:pt x="141" y="359"/>
                      <a:pt x="141" y="359"/>
                      <a:pt x="141" y="359"/>
                    </a:cubicBezTo>
                    <a:cubicBezTo>
                      <a:pt x="141" y="359"/>
                      <a:pt x="141" y="359"/>
                      <a:pt x="141" y="359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03" y="359"/>
                      <a:pt x="93" y="356"/>
                      <a:pt x="86" y="350"/>
                    </a:cubicBezTo>
                    <a:cubicBezTo>
                      <a:pt x="78" y="343"/>
                      <a:pt x="75" y="336"/>
                      <a:pt x="75" y="327"/>
                    </a:cubicBezTo>
                    <a:cubicBezTo>
                      <a:pt x="75" y="304"/>
                      <a:pt x="75" y="304"/>
                      <a:pt x="75" y="304"/>
                    </a:cubicBezTo>
                    <a:cubicBezTo>
                      <a:pt x="75" y="304"/>
                      <a:pt x="75" y="304"/>
                      <a:pt x="75" y="304"/>
                    </a:cubicBezTo>
                    <a:cubicBezTo>
                      <a:pt x="75" y="230"/>
                      <a:pt x="75" y="230"/>
                      <a:pt x="75" y="230"/>
                    </a:cubicBezTo>
                    <a:cubicBezTo>
                      <a:pt x="58" y="221"/>
                      <a:pt x="44" y="212"/>
                      <a:pt x="34" y="202"/>
                    </a:cubicBezTo>
                    <a:cubicBezTo>
                      <a:pt x="29" y="198"/>
                      <a:pt x="23" y="193"/>
                      <a:pt x="17" y="18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68" y="178"/>
                      <a:pt x="68" y="178"/>
                      <a:pt x="68" y="178"/>
                    </a:cubicBezTo>
                    <a:cubicBezTo>
                      <a:pt x="81" y="188"/>
                      <a:pt x="92" y="195"/>
                      <a:pt x="103" y="200"/>
                    </a:cubicBezTo>
                    <a:cubicBezTo>
                      <a:pt x="116" y="205"/>
                      <a:pt x="133" y="209"/>
                      <a:pt x="155" y="212"/>
                    </a:cubicBezTo>
                    <a:cubicBezTo>
                      <a:pt x="155" y="252"/>
                      <a:pt x="155" y="252"/>
                      <a:pt x="155" y="252"/>
                    </a:cubicBezTo>
                    <a:cubicBezTo>
                      <a:pt x="140" y="251"/>
                      <a:pt x="127" y="249"/>
                      <a:pt x="114" y="246"/>
                    </a:cubicBezTo>
                    <a:cubicBezTo>
                      <a:pt x="114" y="303"/>
                      <a:pt x="114" y="303"/>
                      <a:pt x="114" y="303"/>
                    </a:cubicBezTo>
                    <a:cubicBezTo>
                      <a:pt x="114" y="303"/>
                      <a:pt x="114" y="303"/>
                      <a:pt x="114" y="303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5" y="315"/>
                      <a:pt x="116" y="318"/>
                      <a:pt x="119" y="320"/>
                    </a:cubicBezTo>
                    <a:cubicBezTo>
                      <a:pt x="121" y="322"/>
                      <a:pt x="125" y="323"/>
                      <a:pt x="130" y="323"/>
                    </a:cubicBezTo>
                    <a:cubicBezTo>
                      <a:pt x="138" y="324"/>
                      <a:pt x="138" y="324"/>
                      <a:pt x="138" y="324"/>
                    </a:cubicBezTo>
                    <a:cubicBezTo>
                      <a:pt x="495" y="324"/>
                      <a:pt x="495" y="324"/>
                      <a:pt x="495" y="324"/>
                    </a:cubicBezTo>
                    <a:cubicBezTo>
                      <a:pt x="495" y="324"/>
                      <a:pt x="495" y="324"/>
                      <a:pt x="495" y="324"/>
                    </a:cubicBezTo>
                    <a:cubicBezTo>
                      <a:pt x="508" y="323"/>
                      <a:pt x="514" y="324"/>
                      <a:pt x="525" y="323"/>
                    </a:cubicBezTo>
                    <a:cubicBezTo>
                      <a:pt x="531" y="323"/>
                      <a:pt x="539" y="318"/>
                      <a:pt x="542" y="314"/>
                    </a:cubicBezTo>
                    <a:cubicBezTo>
                      <a:pt x="546" y="310"/>
                      <a:pt x="547" y="306"/>
                      <a:pt x="548" y="299"/>
                    </a:cubicBezTo>
                    <a:cubicBezTo>
                      <a:pt x="548" y="221"/>
                      <a:pt x="548" y="143"/>
                      <a:pt x="548" y="65"/>
                    </a:cubicBezTo>
                    <a:cubicBezTo>
                      <a:pt x="548" y="47"/>
                      <a:pt x="539" y="39"/>
                      <a:pt x="521" y="39"/>
                    </a:cubicBezTo>
                    <a:cubicBezTo>
                      <a:pt x="264" y="39"/>
                      <a:pt x="264" y="39"/>
                      <a:pt x="264" y="39"/>
                    </a:cubicBezTo>
                    <a:cubicBezTo>
                      <a:pt x="246" y="39"/>
                      <a:pt x="237" y="47"/>
                      <a:pt x="237" y="65"/>
                    </a:cubicBezTo>
                    <a:cubicBezTo>
                      <a:pt x="237" y="300"/>
                      <a:pt x="237" y="300"/>
                      <a:pt x="237" y="300"/>
                    </a:cubicBezTo>
                    <a:cubicBezTo>
                      <a:pt x="198" y="300"/>
                      <a:pt x="198" y="300"/>
                      <a:pt x="198" y="300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8" y="39"/>
                      <a:pt x="203" y="26"/>
                      <a:pt x="213" y="15"/>
                    </a:cubicBezTo>
                    <a:cubicBezTo>
                      <a:pt x="224" y="5"/>
                      <a:pt x="237" y="0"/>
                      <a:pt x="2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7037388" y="241300"/>
                <a:ext cx="495300" cy="214312"/>
              </a:xfrm>
              <a:custGeom>
                <a:gdLst>
                  <a:gd name="T0" fmla="*/ 213 w 390"/>
                  <a:gd name="T1" fmla="*/ 127 h 167"/>
                  <a:gd name="T2" fmla="*/ 342 w 390"/>
                  <a:gd name="T3" fmla="*/ 127 h 167"/>
                  <a:gd name="T4" fmla="*/ 351 w 390"/>
                  <a:gd name="T5" fmla="*/ 104 h 167"/>
                  <a:gd name="T6" fmla="*/ 39 w 390"/>
                  <a:gd name="T7" fmla="*/ 103 h 167"/>
                  <a:gd name="T8" fmla="*/ 43 w 390"/>
                  <a:gd name="T9" fmla="*/ 127 h 167"/>
                  <a:gd name="T10" fmla="*/ 174 w 390"/>
                  <a:gd name="T11" fmla="*/ 127 h 167"/>
                  <a:gd name="T12" fmla="*/ 39 w 390"/>
                  <a:gd name="T13" fmla="*/ 104 h 167"/>
                  <a:gd name="T14" fmla="*/ 39 w 390"/>
                  <a:gd name="T15" fmla="*/ 103 h 167"/>
                  <a:gd name="T16" fmla="*/ 247 w 390"/>
                  <a:gd name="T17" fmla="*/ 39 h 167"/>
                  <a:gd name="T18" fmla="*/ 213 w 390"/>
                  <a:gd name="T19" fmla="*/ 64 h 167"/>
                  <a:gd name="T20" fmla="*/ 351 w 390"/>
                  <a:gd name="T21" fmla="*/ 51 h 167"/>
                  <a:gd name="T22" fmla="*/ 337 w 390"/>
                  <a:gd name="T23" fmla="*/ 39 h 167"/>
                  <a:gd name="T24" fmla="*/ 326 w 390"/>
                  <a:gd name="T25" fmla="*/ 39 h 167"/>
                  <a:gd name="T26" fmla="*/ 77 w 390"/>
                  <a:gd name="T27" fmla="*/ 39 h 167"/>
                  <a:gd name="T28" fmla="*/ 57 w 390"/>
                  <a:gd name="T29" fmla="*/ 39 h 167"/>
                  <a:gd name="T30" fmla="*/ 39 w 390"/>
                  <a:gd name="T31" fmla="*/ 54 h 167"/>
                  <a:gd name="T32" fmla="*/ 39 w 390"/>
                  <a:gd name="T33" fmla="*/ 64 h 167"/>
                  <a:gd name="T34" fmla="*/ 174 w 390"/>
                  <a:gd name="T35" fmla="*/ 64 h 167"/>
                  <a:gd name="T36" fmla="*/ 144 w 390"/>
                  <a:gd name="T37" fmla="*/ 39 h 167"/>
                  <a:gd name="T38" fmla="*/ 77 w 390"/>
                  <a:gd name="T39" fmla="*/ 39 h 167"/>
                  <a:gd name="T40" fmla="*/ 77 w 390"/>
                  <a:gd name="T41" fmla="*/ 39 h 167"/>
                  <a:gd name="T42" fmla="*/ 77 w 390"/>
                  <a:gd name="T43" fmla="*/ 0 h 167"/>
                  <a:gd name="T44" fmla="*/ 77 w 390"/>
                  <a:gd name="T45" fmla="*/ 4 h 167"/>
                  <a:gd name="T46" fmla="*/ 144 w 390"/>
                  <a:gd name="T47" fmla="*/ 0 h 167"/>
                  <a:gd name="T48" fmla="*/ 247 w 390"/>
                  <a:gd name="T49" fmla="*/ 0 h 167"/>
                  <a:gd name="T50" fmla="*/ 326 w 390"/>
                  <a:gd name="T51" fmla="*/ 0 h 167"/>
                  <a:gd name="T52" fmla="*/ 379 w 390"/>
                  <a:gd name="T53" fmla="*/ 10 h 167"/>
                  <a:gd name="T54" fmla="*/ 390 w 390"/>
                  <a:gd name="T55" fmla="*/ 125 h 167"/>
                  <a:gd name="T56" fmla="*/ 367 w 390"/>
                  <a:gd name="T57" fmla="*/ 165 h 167"/>
                  <a:gd name="T58" fmla="*/ 326 w 390"/>
                  <a:gd name="T59" fmla="*/ 167 h 167"/>
                  <a:gd name="T60" fmla="*/ 247 w 390"/>
                  <a:gd name="T61" fmla="*/ 167 h 167"/>
                  <a:gd name="T62" fmla="*/ 144 w 390"/>
                  <a:gd name="T63" fmla="*/ 167 h 167"/>
                  <a:gd name="T64" fmla="*/ 77 w 390"/>
                  <a:gd name="T65" fmla="*/ 166 h 167"/>
                  <a:gd name="T66" fmla="*/ 77 w 390"/>
                  <a:gd name="T67" fmla="*/ 167 h 167"/>
                  <a:gd name="T68" fmla="*/ 25 w 390"/>
                  <a:gd name="T69" fmla="*/ 165 h 167"/>
                  <a:gd name="T70" fmla="*/ 0 w 390"/>
                  <a:gd name="T71" fmla="*/ 39 h 1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0" h="167">
                    <a:moveTo>
                      <a:pt x="213" y="104"/>
                    </a:moveTo>
                    <a:cubicBezTo>
                      <a:pt x="213" y="127"/>
                      <a:pt x="213" y="127"/>
                      <a:pt x="213" y="127"/>
                    </a:cubicBezTo>
                    <a:cubicBezTo>
                      <a:pt x="340" y="127"/>
                      <a:pt x="340" y="127"/>
                      <a:pt x="340" y="127"/>
                    </a:cubicBezTo>
                    <a:cubicBezTo>
                      <a:pt x="342" y="127"/>
                      <a:pt x="342" y="127"/>
                      <a:pt x="342" y="127"/>
                    </a:cubicBezTo>
                    <a:cubicBezTo>
                      <a:pt x="348" y="125"/>
                      <a:pt x="351" y="121"/>
                      <a:pt x="351" y="114"/>
                    </a:cubicBezTo>
                    <a:cubicBezTo>
                      <a:pt x="351" y="104"/>
                      <a:pt x="351" y="104"/>
                      <a:pt x="351" y="104"/>
                    </a:cubicBezTo>
                    <a:cubicBezTo>
                      <a:pt x="213" y="104"/>
                      <a:pt x="213" y="104"/>
                      <a:pt x="213" y="104"/>
                    </a:cubicBezTo>
                    <a:close/>
                    <a:moveTo>
                      <a:pt x="39" y="103"/>
                    </a:move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22"/>
                      <a:pt x="40" y="125"/>
                      <a:pt x="43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39" y="104"/>
                      <a:pt x="39" y="104"/>
                      <a:pt x="39" y="104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9" y="103"/>
                      <a:pt x="39" y="103"/>
                      <a:pt x="39" y="103"/>
                    </a:cubicBezTo>
                    <a:close/>
                    <a:moveTo>
                      <a:pt x="247" y="39"/>
                    </a:moveTo>
                    <a:cubicBezTo>
                      <a:pt x="247" y="39"/>
                      <a:pt x="247" y="39"/>
                      <a:pt x="247" y="39"/>
                    </a:cubicBezTo>
                    <a:cubicBezTo>
                      <a:pt x="213" y="39"/>
                      <a:pt x="213" y="39"/>
                      <a:pt x="213" y="3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351" y="64"/>
                      <a:pt x="351" y="64"/>
                      <a:pt x="351" y="64"/>
                    </a:cubicBezTo>
                    <a:cubicBezTo>
                      <a:pt x="351" y="51"/>
                      <a:pt x="351" y="51"/>
                      <a:pt x="351" y="51"/>
                    </a:cubicBezTo>
                    <a:cubicBezTo>
                      <a:pt x="351" y="48"/>
                      <a:pt x="350" y="45"/>
                      <a:pt x="348" y="42"/>
                    </a:cubicBezTo>
                    <a:cubicBezTo>
                      <a:pt x="345" y="40"/>
                      <a:pt x="342" y="39"/>
                      <a:pt x="337" y="39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247" y="39"/>
                      <a:pt x="247" y="39"/>
                      <a:pt x="247" y="39"/>
                    </a:cubicBezTo>
                    <a:close/>
                    <a:moveTo>
                      <a:pt x="77" y="39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49" y="39"/>
                      <a:pt x="44" y="40"/>
                      <a:pt x="42" y="42"/>
                    </a:cubicBezTo>
                    <a:cubicBezTo>
                      <a:pt x="40" y="45"/>
                      <a:pt x="39" y="48"/>
                      <a:pt x="39" y="5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lose/>
                    <a:moveTo>
                      <a:pt x="43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63" y="0"/>
                      <a:pt x="373" y="3"/>
                      <a:pt x="379" y="10"/>
                    </a:cubicBezTo>
                    <a:cubicBezTo>
                      <a:pt x="387" y="17"/>
                      <a:pt x="390" y="25"/>
                      <a:pt x="390" y="34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0" y="139"/>
                      <a:pt x="387" y="150"/>
                      <a:pt x="379" y="157"/>
                    </a:cubicBezTo>
                    <a:cubicBezTo>
                      <a:pt x="376" y="161"/>
                      <a:pt x="372" y="163"/>
                      <a:pt x="367" y="165"/>
                    </a:cubicBezTo>
                    <a:cubicBezTo>
                      <a:pt x="355" y="167"/>
                      <a:pt x="355" y="167"/>
                      <a:pt x="355" y="167"/>
                    </a:cubicBezTo>
                    <a:cubicBezTo>
                      <a:pt x="326" y="167"/>
                      <a:pt x="326" y="167"/>
                      <a:pt x="326" y="167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77" y="167"/>
                      <a:pt x="77" y="167"/>
                      <a:pt x="77" y="167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77" y="167"/>
                      <a:pt x="77" y="167"/>
                      <a:pt x="77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8" y="160"/>
                      <a:pt x="0" y="149"/>
                      <a:pt x="0" y="1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3"/>
                      <a:pt x="1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6484938" y="241300"/>
                <a:ext cx="495300" cy="458787"/>
              </a:xfrm>
              <a:custGeom>
                <a:gdLst>
                  <a:gd name="T0" fmla="*/ 267 w 390"/>
                  <a:gd name="T1" fmla="*/ 258 h 359"/>
                  <a:gd name="T2" fmla="*/ 341 w 390"/>
                  <a:gd name="T3" fmla="*/ 258 h 359"/>
                  <a:gd name="T4" fmla="*/ 350 w 390"/>
                  <a:gd name="T5" fmla="*/ 235 h 359"/>
                  <a:gd name="T6" fmla="*/ 147 w 390"/>
                  <a:gd name="T7" fmla="*/ 235 h 359"/>
                  <a:gd name="T8" fmla="*/ 152 w 390"/>
                  <a:gd name="T9" fmla="*/ 258 h 359"/>
                  <a:gd name="T10" fmla="*/ 228 w 390"/>
                  <a:gd name="T11" fmla="*/ 258 h 359"/>
                  <a:gd name="T12" fmla="*/ 147 w 390"/>
                  <a:gd name="T13" fmla="*/ 235 h 359"/>
                  <a:gd name="T14" fmla="*/ 301 w 390"/>
                  <a:gd name="T15" fmla="*/ 170 h 359"/>
                  <a:gd name="T16" fmla="*/ 267 w 390"/>
                  <a:gd name="T17" fmla="*/ 195 h 359"/>
                  <a:gd name="T18" fmla="*/ 350 w 390"/>
                  <a:gd name="T19" fmla="*/ 182 h 359"/>
                  <a:gd name="T20" fmla="*/ 336 w 390"/>
                  <a:gd name="T21" fmla="*/ 170 h 359"/>
                  <a:gd name="T22" fmla="*/ 325 w 390"/>
                  <a:gd name="T23" fmla="*/ 170 h 359"/>
                  <a:gd name="T24" fmla="*/ 186 w 390"/>
                  <a:gd name="T25" fmla="*/ 170 h 359"/>
                  <a:gd name="T26" fmla="*/ 166 w 390"/>
                  <a:gd name="T27" fmla="*/ 170 h 359"/>
                  <a:gd name="T28" fmla="*/ 147 w 390"/>
                  <a:gd name="T29" fmla="*/ 185 h 359"/>
                  <a:gd name="T30" fmla="*/ 228 w 390"/>
                  <a:gd name="T31" fmla="*/ 195 h 359"/>
                  <a:gd name="T32" fmla="*/ 198 w 390"/>
                  <a:gd name="T33" fmla="*/ 170 h 359"/>
                  <a:gd name="T34" fmla="*/ 186 w 390"/>
                  <a:gd name="T35" fmla="*/ 170 h 359"/>
                  <a:gd name="T36" fmla="*/ 163 w 390"/>
                  <a:gd name="T37" fmla="*/ 54 h 359"/>
                  <a:gd name="T38" fmla="*/ 147 w 390"/>
                  <a:gd name="T39" fmla="*/ 74 h 359"/>
                  <a:gd name="T40" fmla="*/ 351 w 390"/>
                  <a:gd name="T41" fmla="*/ 65 h 359"/>
                  <a:gd name="T42" fmla="*/ 225 w 390"/>
                  <a:gd name="T43" fmla="*/ 0 h 359"/>
                  <a:gd name="T44" fmla="*/ 265 w 390"/>
                  <a:gd name="T45" fmla="*/ 14 h 359"/>
                  <a:gd name="T46" fmla="*/ 377 w 390"/>
                  <a:gd name="T47" fmla="*/ 25 h 359"/>
                  <a:gd name="T48" fmla="*/ 390 w 390"/>
                  <a:gd name="T49" fmla="*/ 75 h 359"/>
                  <a:gd name="T50" fmla="*/ 269 w 390"/>
                  <a:gd name="T51" fmla="*/ 113 h 359"/>
                  <a:gd name="T52" fmla="*/ 301 w 390"/>
                  <a:gd name="T53" fmla="*/ 131 h 359"/>
                  <a:gd name="T54" fmla="*/ 325 w 390"/>
                  <a:gd name="T55" fmla="*/ 131 h 359"/>
                  <a:gd name="T56" fmla="*/ 353 w 390"/>
                  <a:gd name="T57" fmla="*/ 131 h 359"/>
                  <a:gd name="T58" fmla="*/ 378 w 390"/>
                  <a:gd name="T59" fmla="*/ 141 h 359"/>
                  <a:gd name="T60" fmla="*/ 390 w 390"/>
                  <a:gd name="T61" fmla="*/ 256 h 359"/>
                  <a:gd name="T62" fmla="*/ 367 w 390"/>
                  <a:gd name="T63" fmla="*/ 296 h 359"/>
                  <a:gd name="T64" fmla="*/ 350 w 390"/>
                  <a:gd name="T65" fmla="*/ 298 h 359"/>
                  <a:gd name="T66" fmla="*/ 301 w 390"/>
                  <a:gd name="T67" fmla="*/ 298 h 359"/>
                  <a:gd name="T68" fmla="*/ 198 w 390"/>
                  <a:gd name="T69" fmla="*/ 298 h 359"/>
                  <a:gd name="T70" fmla="*/ 196 w 390"/>
                  <a:gd name="T71" fmla="*/ 298 h 359"/>
                  <a:gd name="T72" fmla="*/ 194 w 390"/>
                  <a:gd name="T73" fmla="*/ 304 h 359"/>
                  <a:gd name="T74" fmla="*/ 170 w 390"/>
                  <a:gd name="T75" fmla="*/ 345 h 359"/>
                  <a:gd name="T76" fmla="*/ 123 w 390"/>
                  <a:gd name="T77" fmla="*/ 359 h 359"/>
                  <a:gd name="T78" fmla="*/ 0 w 390"/>
                  <a:gd name="T79" fmla="*/ 359 h 359"/>
                  <a:gd name="T80" fmla="*/ 123 w 390"/>
                  <a:gd name="T81" fmla="*/ 324 h 359"/>
                  <a:gd name="T82" fmla="*/ 148 w 390"/>
                  <a:gd name="T83" fmla="*/ 302 h 359"/>
                  <a:gd name="T84" fmla="*/ 134 w 390"/>
                  <a:gd name="T85" fmla="*/ 296 h 359"/>
                  <a:gd name="T86" fmla="*/ 108 w 390"/>
                  <a:gd name="T87" fmla="*/ 170 h 359"/>
                  <a:gd name="T88" fmla="*/ 148 w 390"/>
                  <a:gd name="T89" fmla="*/ 131 h 359"/>
                  <a:gd name="T90" fmla="*/ 186 w 390"/>
                  <a:gd name="T91" fmla="*/ 131 h 359"/>
                  <a:gd name="T92" fmla="*/ 198 w 390"/>
                  <a:gd name="T93" fmla="*/ 131 h 359"/>
                  <a:gd name="T94" fmla="*/ 230 w 390"/>
                  <a:gd name="T95" fmla="*/ 113 h 359"/>
                  <a:gd name="T96" fmla="*/ 108 w 390"/>
                  <a:gd name="T97" fmla="*/ 75 h 359"/>
                  <a:gd name="T98" fmla="*/ 108 w 390"/>
                  <a:gd name="T99" fmla="*/ 54 h 359"/>
                  <a:gd name="T100" fmla="*/ 152 w 390"/>
                  <a:gd name="T101" fmla="*/ 14 h 359"/>
                  <a:gd name="T102" fmla="*/ 225 w 390"/>
                  <a:gd name="T103" fmla="*/ 0 h 3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359">
                    <a:moveTo>
                      <a:pt x="267" y="235"/>
                    </a:moveTo>
                    <a:cubicBezTo>
                      <a:pt x="267" y="258"/>
                      <a:pt x="267" y="258"/>
                      <a:pt x="267" y="258"/>
                    </a:cubicBezTo>
                    <a:cubicBezTo>
                      <a:pt x="339" y="258"/>
                      <a:pt x="339" y="258"/>
                      <a:pt x="339" y="258"/>
                    </a:cubicBezTo>
                    <a:cubicBezTo>
                      <a:pt x="341" y="258"/>
                      <a:pt x="341" y="258"/>
                      <a:pt x="341" y="258"/>
                    </a:cubicBezTo>
                    <a:cubicBezTo>
                      <a:pt x="347" y="257"/>
                      <a:pt x="350" y="252"/>
                      <a:pt x="350" y="245"/>
                    </a:cubicBezTo>
                    <a:cubicBezTo>
                      <a:pt x="350" y="235"/>
                      <a:pt x="350" y="235"/>
                      <a:pt x="350" y="235"/>
                    </a:cubicBezTo>
                    <a:cubicBezTo>
                      <a:pt x="267" y="235"/>
                      <a:pt x="267" y="235"/>
                      <a:pt x="267" y="235"/>
                    </a:cubicBezTo>
                    <a:close/>
                    <a:moveTo>
                      <a:pt x="147" y="235"/>
                    </a:moveTo>
                    <a:cubicBezTo>
                      <a:pt x="147" y="249"/>
                      <a:pt x="147" y="249"/>
                      <a:pt x="147" y="249"/>
                    </a:cubicBezTo>
                    <a:cubicBezTo>
                      <a:pt x="147" y="254"/>
                      <a:pt x="149" y="257"/>
                      <a:pt x="152" y="258"/>
                    </a:cubicBezTo>
                    <a:cubicBezTo>
                      <a:pt x="154" y="258"/>
                      <a:pt x="154" y="258"/>
                      <a:pt x="154" y="258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28" y="235"/>
                      <a:pt x="228" y="235"/>
                      <a:pt x="228" y="235"/>
                    </a:cubicBezTo>
                    <a:cubicBezTo>
                      <a:pt x="147" y="235"/>
                      <a:pt x="147" y="235"/>
                      <a:pt x="147" y="235"/>
                    </a:cubicBezTo>
                    <a:close/>
                    <a:moveTo>
                      <a:pt x="301" y="170"/>
                    </a:moveTo>
                    <a:cubicBezTo>
                      <a:pt x="301" y="170"/>
                      <a:pt x="301" y="170"/>
                      <a:pt x="301" y="170"/>
                    </a:cubicBezTo>
                    <a:cubicBezTo>
                      <a:pt x="267" y="170"/>
                      <a:pt x="267" y="170"/>
                      <a:pt x="267" y="170"/>
                    </a:cubicBezTo>
                    <a:cubicBezTo>
                      <a:pt x="267" y="195"/>
                      <a:pt x="267" y="195"/>
                      <a:pt x="267" y="195"/>
                    </a:cubicBezTo>
                    <a:cubicBezTo>
                      <a:pt x="350" y="195"/>
                      <a:pt x="350" y="195"/>
                      <a:pt x="350" y="195"/>
                    </a:cubicBezTo>
                    <a:cubicBezTo>
                      <a:pt x="350" y="182"/>
                      <a:pt x="350" y="182"/>
                      <a:pt x="350" y="182"/>
                    </a:cubicBezTo>
                    <a:cubicBezTo>
                      <a:pt x="350" y="179"/>
                      <a:pt x="349" y="176"/>
                      <a:pt x="347" y="173"/>
                    </a:cubicBezTo>
                    <a:cubicBezTo>
                      <a:pt x="345" y="171"/>
                      <a:pt x="341" y="170"/>
                      <a:pt x="336" y="170"/>
                    </a:cubicBezTo>
                    <a:cubicBezTo>
                      <a:pt x="325" y="170"/>
                      <a:pt x="325" y="170"/>
                      <a:pt x="325" y="170"/>
                    </a:cubicBezTo>
                    <a:cubicBezTo>
                      <a:pt x="325" y="170"/>
                      <a:pt x="325" y="170"/>
                      <a:pt x="325" y="170"/>
                    </a:cubicBezTo>
                    <a:cubicBezTo>
                      <a:pt x="301" y="170"/>
                      <a:pt x="301" y="170"/>
                      <a:pt x="301" y="170"/>
                    </a:cubicBezTo>
                    <a:close/>
                    <a:moveTo>
                      <a:pt x="186" y="170"/>
                    </a:move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66" y="170"/>
                      <a:pt x="166" y="170"/>
                      <a:pt x="166" y="170"/>
                    </a:cubicBezTo>
                    <a:cubicBezTo>
                      <a:pt x="158" y="170"/>
                      <a:pt x="153" y="171"/>
                      <a:pt x="151" y="173"/>
                    </a:cubicBezTo>
                    <a:cubicBezTo>
                      <a:pt x="149" y="176"/>
                      <a:pt x="147" y="179"/>
                      <a:pt x="147" y="185"/>
                    </a:cubicBezTo>
                    <a:cubicBezTo>
                      <a:pt x="147" y="195"/>
                      <a:pt x="147" y="195"/>
                      <a:pt x="147" y="195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86" y="170"/>
                      <a:pt x="186" y="170"/>
                      <a:pt x="186" y="170"/>
                    </a:cubicBezTo>
                    <a:close/>
                    <a:moveTo>
                      <a:pt x="332" y="53"/>
                    </a:moveTo>
                    <a:cubicBezTo>
                      <a:pt x="163" y="54"/>
                      <a:pt x="163" y="54"/>
                      <a:pt x="163" y="54"/>
                    </a:cubicBezTo>
                    <a:cubicBezTo>
                      <a:pt x="153" y="54"/>
                      <a:pt x="148" y="58"/>
                      <a:pt x="148" y="66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51" y="57"/>
                      <a:pt x="344" y="53"/>
                      <a:pt x="332" y="53"/>
                    </a:cubicBezTo>
                    <a:close/>
                    <a:moveTo>
                      <a:pt x="225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265" y="14"/>
                      <a:pt x="265" y="14"/>
                      <a:pt x="265" y="14"/>
                    </a:cubicBezTo>
                    <a:cubicBezTo>
                      <a:pt x="333" y="14"/>
                      <a:pt x="333" y="14"/>
                      <a:pt x="333" y="14"/>
                    </a:cubicBezTo>
                    <a:cubicBezTo>
                      <a:pt x="355" y="14"/>
                      <a:pt x="369" y="18"/>
                      <a:pt x="377" y="25"/>
                    </a:cubicBezTo>
                    <a:cubicBezTo>
                      <a:pt x="385" y="32"/>
                      <a:pt x="389" y="41"/>
                      <a:pt x="389" y="51"/>
                    </a:cubicBezTo>
                    <a:cubicBezTo>
                      <a:pt x="390" y="75"/>
                      <a:pt x="390" y="75"/>
                      <a:pt x="390" y="75"/>
                    </a:cubicBezTo>
                    <a:cubicBezTo>
                      <a:pt x="390" y="113"/>
                      <a:pt x="390" y="113"/>
                      <a:pt x="390" y="113"/>
                    </a:cubicBezTo>
                    <a:cubicBezTo>
                      <a:pt x="269" y="113"/>
                      <a:pt x="269" y="113"/>
                      <a:pt x="269" y="113"/>
                    </a:cubicBezTo>
                    <a:cubicBezTo>
                      <a:pt x="269" y="131"/>
                      <a:pt x="269" y="131"/>
                      <a:pt x="269" y="131"/>
                    </a:cubicBezTo>
                    <a:cubicBezTo>
                      <a:pt x="301" y="131"/>
                      <a:pt x="301" y="131"/>
                      <a:pt x="301" y="131"/>
                    </a:cubicBezTo>
                    <a:cubicBezTo>
                      <a:pt x="301" y="131"/>
                      <a:pt x="301" y="131"/>
                      <a:pt x="301" y="131"/>
                    </a:cubicBezTo>
                    <a:cubicBezTo>
                      <a:pt x="325" y="131"/>
                      <a:pt x="325" y="131"/>
                      <a:pt x="325" y="131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49" y="131"/>
                      <a:pt x="349" y="131"/>
                      <a:pt x="353" y="131"/>
                    </a:cubicBezTo>
                    <a:cubicBezTo>
                      <a:pt x="357" y="131"/>
                      <a:pt x="363" y="132"/>
                      <a:pt x="366" y="133"/>
                    </a:cubicBezTo>
                    <a:cubicBezTo>
                      <a:pt x="369" y="134"/>
                      <a:pt x="375" y="137"/>
                      <a:pt x="378" y="141"/>
                    </a:cubicBezTo>
                    <a:cubicBezTo>
                      <a:pt x="386" y="148"/>
                      <a:pt x="390" y="156"/>
                      <a:pt x="390" y="165"/>
                    </a:cubicBezTo>
                    <a:cubicBezTo>
                      <a:pt x="390" y="256"/>
                      <a:pt x="390" y="256"/>
                      <a:pt x="390" y="256"/>
                    </a:cubicBezTo>
                    <a:cubicBezTo>
                      <a:pt x="390" y="270"/>
                      <a:pt x="386" y="281"/>
                      <a:pt x="378" y="288"/>
                    </a:cubicBezTo>
                    <a:cubicBezTo>
                      <a:pt x="375" y="292"/>
                      <a:pt x="371" y="294"/>
                      <a:pt x="367" y="296"/>
                    </a:cubicBezTo>
                    <a:cubicBezTo>
                      <a:pt x="354" y="298"/>
                      <a:pt x="354" y="298"/>
                      <a:pt x="354" y="298"/>
                    </a:cubicBezTo>
                    <a:cubicBezTo>
                      <a:pt x="350" y="298"/>
                      <a:pt x="350" y="298"/>
                      <a:pt x="350" y="298"/>
                    </a:cubicBezTo>
                    <a:cubicBezTo>
                      <a:pt x="325" y="298"/>
                      <a:pt x="325" y="298"/>
                      <a:pt x="325" y="298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8"/>
                      <a:pt x="193" y="308"/>
                      <a:pt x="193" y="308"/>
                    </a:cubicBezTo>
                    <a:cubicBezTo>
                      <a:pt x="189" y="321"/>
                      <a:pt x="180" y="336"/>
                      <a:pt x="170" y="345"/>
                    </a:cubicBezTo>
                    <a:cubicBezTo>
                      <a:pt x="161" y="352"/>
                      <a:pt x="150" y="359"/>
                      <a:pt x="128" y="359"/>
                    </a:cubicBezTo>
                    <a:cubicBezTo>
                      <a:pt x="127" y="359"/>
                      <a:pt x="123" y="359"/>
                      <a:pt x="123" y="359"/>
                    </a:cubicBezTo>
                    <a:cubicBezTo>
                      <a:pt x="122" y="359"/>
                      <a:pt x="122" y="359"/>
                      <a:pt x="122" y="359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123" y="324"/>
                      <a:pt x="123" y="324"/>
                      <a:pt x="123" y="324"/>
                    </a:cubicBezTo>
                    <a:cubicBezTo>
                      <a:pt x="123" y="324"/>
                      <a:pt x="127" y="324"/>
                      <a:pt x="130" y="322"/>
                    </a:cubicBezTo>
                    <a:cubicBezTo>
                      <a:pt x="136" y="318"/>
                      <a:pt x="144" y="311"/>
                      <a:pt x="148" y="302"/>
                    </a:cubicBezTo>
                    <a:cubicBezTo>
                      <a:pt x="150" y="298"/>
                      <a:pt x="150" y="298"/>
                      <a:pt x="150" y="298"/>
                    </a:cubicBezTo>
                    <a:cubicBezTo>
                      <a:pt x="134" y="296"/>
                      <a:pt x="134" y="296"/>
                      <a:pt x="134" y="296"/>
                    </a:cubicBezTo>
                    <a:cubicBezTo>
                      <a:pt x="117" y="292"/>
                      <a:pt x="108" y="280"/>
                      <a:pt x="108" y="262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50"/>
                      <a:pt x="117" y="138"/>
                      <a:pt x="133" y="133"/>
                    </a:cubicBezTo>
                    <a:cubicBezTo>
                      <a:pt x="133" y="133"/>
                      <a:pt x="141" y="131"/>
                      <a:pt x="148" y="131"/>
                    </a:cubicBezTo>
                    <a:cubicBezTo>
                      <a:pt x="152" y="131"/>
                      <a:pt x="152" y="131"/>
                      <a:pt x="152" y="131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98" y="131"/>
                      <a:pt x="198" y="131"/>
                      <a:pt x="198" y="131"/>
                    </a:cubicBezTo>
                    <a:cubicBezTo>
                      <a:pt x="198" y="131"/>
                      <a:pt x="198" y="131"/>
                      <a:pt x="198" y="131"/>
                    </a:cubicBezTo>
                    <a:cubicBezTo>
                      <a:pt x="230" y="131"/>
                      <a:pt x="230" y="131"/>
                      <a:pt x="230" y="13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42"/>
                      <a:pt x="112" y="32"/>
                      <a:pt x="120" y="25"/>
                    </a:cubicBezTo>
                    <a:cubicBezTo>
                      <a:pt x="127" y="18"/>
                      <a:pt x="138" y="14"/>
                      <a:pt x="152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0"/>
                      <a:pt x="225" y="0"/>
                      <a:pt x="2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7656513" y="325438"/>
                <a:ext cx="166688" cy="300037"/>
              </a:xfrm>
              <a:custGeom>
                <a:gdLst>
                  <a:gd name="T0" fmla="*/ 0 w 132"/>
                  <a:gd name="T1" fmla="*/ 0 h 235"/>
                  <a:gd name="T2" fmla="*/ 37 w 132"/>
                  <a:gd name="T3" fmla="*/ 0 h 235"/>
                  <a:gd name="T4" fmla="*/ 41 w 132"/>
                  <a:gd name="T5" fmla="*/ 15 h 235"/>
                  <a:gd name="T6" fmla="*/ 41 w 132"/>
                  <a:gd name="T7" fmla="*/ 15 h 235"/>
                  <a:gd name="T8" fmla="*/ 49 w 132"/>
                  <a:gd name="T9" fmla="*/ 43 h 235"/>
                  <a:gd name="T10" fmla="*/ 65 w 132"/>
                  <a:gd name="T11" fmla="*/ 101 h 235"/>
                  <a:gd name="T12" fmla="*/ 90 w 132"/>
                  <a:gd name="T13" fmla="*/ 15 h 235"/>
                  <a:gd name="T14" fmla="*/ 90 w 132"/>
                  <a:gd name="T15" fmla="*/ 15 h 235"/>
                  <a:gd name="T16" fmla="*/ 95 w 132"/>
                  <a:gd name="T17" fmla="*/ 0 h 235"/>
                  <a:gd name="T18" fmla="*/ 132 w 132"/>
                  <a:gd name="T19" fmla="*/ 0 h 235"/>
                  <a:gd name="T20" fmla="*/ 129 w 132"/>
                  <a:gd name="T21" fmla="*/ 10 h 235"/>
                  <a:gd name="T22" fmla="*/ 127 w 132"/>
                  <a:gd name="T23" fmla="*/ 15 h 235"/>
                  <a:gd name="T24" fmla="*/ 128 w 132"/>
                  <a:gd name="T25" fmla="*/ 15 h 235"/>
                  <a:gd name="T26" fmla="*/ 112 w 132"/>
                  <a:gd name="T27" fmla="*/ 72 h 235"/>
                  <a:gd name="T28" fmla="*/ 85 w 132"/>
                  <a:gd name="T29" fmla="*/ 143 h 235"/>
                  <a:gd name="T30" fmla="*/ 127 w 132"/>
                  <a:gd name="T31" fmla="*/ 191 h 235"/>
                  <a:gd name="T32" fmla="*/ 127 w 132"/>
                  <a:gd name="T33" fmla="*/ 235 h 235"/>
                  <a:gd name="T34" fmla="*/ 66 w 132"/>
                  <a:gd name="T35" fmla="*/ 177 h 235"/>
                  <a:gd name="T36" fmla="*/ 38 w 132"/>
                  <a:gd name="T37" fmla="*/ 209 h 235"/>
                  <a:gd name="T38" fmla="*/ 4 w 132"/>
                  <a:gd name="T39" fmla="*/ 235 h 235"/>
                  <a:gd name="T40" fmla="*/ 4 w 132"/>
                  <a:gd name="T41" fmla="*/ 189 h 235"/>
                  <a:gd name="T42" fmla="*/ 46 w 132"/>
                  <a:gd name="T43" fmla="*/ 144 h 235"/>
                  <a:gd name="T44" fmla="*/ 24 w 132"/>
                  <a:gd name="T45" fmla="*/ 86 h 235"/>
                  <a:gd name="T46" fmla="*/ 4 w 132"/>
                  <a:gd name="T47" fmla="*/ 15 h 235"/>
                  <a:gd name="T48" fmla="*/ 4 w 132"/>
                  <a:gd name="T49" fmla="*/ 15 h 235"/>
                  <a:gd name="T50" fmla="*/ 0 w 132"/>
                  <a:gd name="T51" fmla="*/ 0 h 2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235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5" y="69"/>
                      <a:pt x="61" y="88"/>
                      <a:pt x="65" y="101"/>
                    </a:cubicBezTo>
                    <a:cubicBezTo>
                      <a:pt x="71" y="85"/>
                      <a:pt x="80" y="56"/>
                      <a:pt x="90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1" y="3"/>
                      <a:pt x="130" y="6"/>
                      <a:pt x="129" y="10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4" y="26"/>
                      <a:pt x="119" y="45"/>
                      <a:pt x="112" y="72"/>
                    </a:cubicBezTo>
                    <a:cubicBezTo>
                      <a:pt x="104" y="100"/>
                      <a:pt x="95" y="124"/>
                      <a:pt x="85" y="143"/>
                    </a:cubicBezTo>
                    <a:cubicBezTo>
                      <a:pt x="97" y="160"/>
                      <a:pt x="111" y="176"/>
                      <a:pt x="127" y="191"/>
                    </a:cubicBezTo>
                    <a:cubicBezTo>
                      <a:pt x="127" y="235"/>
                      <a:pt x="127" y="235"/>
                      <a:pt x="127" y="235"/>
                    </a:cubicBezTo>
                    <a:cubicBezTo>
                      <a:pt x="107" y="223"/>
                      <a:pt x="86" y="203"/>
                      <a:pt x="66" y="177"/>
                    </a:cubicBezTo>
                    <a:cubicBezTo>
                      <a:pt x="56" y="190"/>
                      <a:pt x="47" y="201"/>
                      <a:pt x="38" y="209"/>
                    </a:cubicBezTo>
                    <a:cubicBezTo>
                      <a:pt x="30" y="216"/>
                      <a:pt x="19" y="225"/>
                      <a:pt x="4" y="235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23" y="174"/>
                      <a:pt x="37" y="159"/>
                      <a:pt x="46" y="144"/>
                    </a:cubicBezTo>
                    <a:cubicBezTo>
                      <a:pt x="37" y="123"/>
                      <a:pt x="29" y="104"/>
                      <a:pt x="24" y="8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7837488" y="325438"/>
                <a:ext cx="169863" cy="300037"/>
              </a:xfrm>
              <a:custGeom>
                <a:gdLst>
                  <a:gd name="T0" fmla="*/ 0 w 133"/>
                  <a:gd name="T1" fmla="*/ 0 h 235"/>
                  <a:gd name="T2" fmla="*/ 37 w 133"/>
                  <a:gd name="T3" fmla="*/ 0 h 235"/>
                  <a:gd name="T4" fmla="*/ 42 w 133"/>
                  <a:gd name="T5" fmla="*/ 15 h 235"/>
                  <a:gd name="T6" fmla="*/ 42 w 133"/>
                  <a:gd name="T7" fmla="*/ 15 h 235"/>
                  <a:gd name="T8" fmla="*/ 66 w 133"/>
                  <a:gd name="T9" fmla="*/ 103 h 235"/>
                  <a:gd name="T10" fmla="*/ 80 w 133"/>
                  <a:gd name="T11" fmla="*/ 53 h 235"/>
                  <a:gd name="T12" fmla="*/ 91 w 133"/>
                  <a:gd name="T13" fmla="*/ 15 h 235"/>
                  <a:gd name="T14" fmla="*/ 91 w 133"/>
                  <a:gd name="T15" fmla="*/ 15 h 235"/>
                  <a:gd name="T16" fmla="*/ 95 w 133"/>
                  <a:gd name="T17" fmla="*/ 0 h 235"/>
                  <a:gd name="T18" fmla="*/ 133 w 133"/>
                  <a:gd name="T19" fmla="*/ 0 h 235"/>
                  <a:gd name="T20" fmla="*/ 130 w 133"/>
                  <a:gd name="T21" fmla="*/ 10 h 235"/>
                  <a:gd name="T22" fmla="*/ 128 w 133"/>
                  <a:gd name="T23" fmla="*/ 15 h 235"/>
                  <a:gd name="T24" fmla="*/ 128 w 133"/>
                  <a:gd name="T25" fmla="*/ 15 h 235"/>
                  <a:gd name="T26" fmla="*/ 120 w 133"/>
                  <a:gd name="T27" fmla="*/ 46 h 235"/>
                  <a:gd name="T28" fmla="*/ 113 w 133"/>
                  <a:gd name="T29" fmla="*/ 70 h 235"/>
                  <a:gd name="T30" fmla="*/ 101 w 133"/>
                  <a:gd name="T31" fmla="*/ 107 h 235"/>
                  <a:gd name="T32" fmla="*/ 86 w 133"/>
                  <a:gd name="T33" fmla="*/ 143 h 235"/>
                  <a:gd name="T34" fmla="*/ 105 w 133"/>
                  <a:gd name="T35" fmla="*/ 168 h 235"/>
                  <a:gd name="T36" fmla="*/ 128 w 133"/>
                  <a:gd name="T37" fmla="*/ 190 h 235"/>
                  <a:gd name="T38" fmla="*/ 128 w 133"/>
                  <a:gd name="T39" fmla="*/ 190 h 235"/>
                  <a:gd name="T40" fmla="*/ 128 w 133"/>
                  <a:gd name="T41" fmla="*/ 235 h 235"/>
                  <a:gd name="T42" fmla="*/ 128 w 133"/>
                  <a:gd name="T43" fmla="*/ 235 h 235"/>
                  <a:gd name="T44" fmla="*/ 88 w 133"/>
                  <a:gd name="T45" fmla="*/ 202 h 235"/>
                  <a:gd name="T46" fmla="*/ 66 w 133"/>
                  <a:gd name="T47" fmla="*/ 177 h 235"/>
                  <a:gd name="T48" fmla="*/ 4 w 133"/>
                  <a:gd name="T49" fmla="*/ 235 h 235"/>
                  <a:gd name="T50" fmla="*/ 4 w 133"/>
                  <a:gd name="T51" fmla="*/ 234 h 235"/>
                  <a:gd name="T52" fmla="*/ 4 w 133"/>
                  <a:gd name="T53" fmla="*/ 190 h 235"/>
                  <a:gd name="T54" fmla="*/ 4 w 133"/>
                  <a:gd name="T55" fmla="*/ 190 h 235"/>
                  <a:gd name="T56" fmla="*/ 28 w 133"/>
                  <a:gd name="T57" fmla="*/ 167 h 235"/>
                  <a:gd name="T58" fmla="*/ 46 w 133"/>
                  <a:gd name="T59" fmla="*/ 143 h 235"/>
                  <a:gd name="T60" fmla="*/ 32 w 133"/>
                  <a:gd name="T61" fmla="*/ 108 h 235"/>
                  <a:gd name="T62" fmla="*/ 23 w 133"/>
                  <a:gd name="T63" fmla="*/ 82 h 235"/>
                  <a:gd name="T64" fmla="*/ 21 w 133"/>
                  <a:gd name="T65" fmla="*/ 74 h 235"/>
                  <a:gd name="T66" fmla="*/ 20 w 133"/>
                  <a:gd name="T67" fmla="*/ 71 h 235"/>
                  <a:gd name="T68" fmla="*/ 19 w 133"/>
                  <a:gd name="T69" fmla="*/ 69 h 235"/>
                  <a:gd name="T70" fmla="*/ 18 w 133"/>
                  <a:gd name="T71" fmla="*/ 64 h 235"/>
                  <a:gd name="T72" fmla="*/ 16 w 133"/>
                  <a:gd name="T73" fmla="*/ 56 h 235"/>
                  <a:gd name="T74" fmla="*/ 16 w 133"/>
                  <a:gd name="T75" fmla="*/ 56 h 235"/>
                  <a:gd name="T76" fmla="*/ 15 w 133"/>
                  <a:gd name="T77" fmla="*/ 55 h 235"/>
                  <a:gd name="T78" fmla="*/ 11 w 133"/>
                  <a:gd name="T79" fmla="*/ 37 h 235"/>
                  <a:gd name="T80" fmla="*/ 5 w 133"/>
                  <a:gd name="T81" fmla="*/ 15 h 235"/>
                  <a:gd name="T82" fmla="*/ 4 w 133"/>
                  <a:gd name="T83" fmla="*/ 15 h 235"/>
                  <a:gd name="T84" fmla="*/ 0 w 133"/>
                  <a:gd name="T85" fmla="*/ 0 h 2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235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9" y="45"/>
                      <a:pt x="57" y="74"/>
                      <a:pt x="66" y="103"/>
                    </a:cubicBezTo>
                    <a:cubicBezTo>
                      <a:pt x="66" y="102"/>
                      <a:pt x="71" y="85"/>
                      <a:pt x="80" y="53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3"/>
                      <a:pt x="131" y="6"/>
                      <a:pt x="130" y="10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17" y="55"/>
                      <a:pt x="115" y="63"/>
                      <a:pt x="113" y="70"/>
                    </a:cubicBezTo>
                    <a:cubicBezTo>
                      <a:pt x="109" y="82"/>
                      <a:pt x="105" y="94"/>
                      <a:pt x="101" y="107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12" y="175"/>
                      <a:pt x="119" y="183"/>
                      <a:pt x="128" y="190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15" y="226"/>
                      <a:pt x="101" y="216"/>
                      <a:pt x="88" y="202"/>
                    </a:cubicBezTo>
                    <a:cubicBezTo>
                      <a:pt x="79" y="192"/>
                      <a:pt x="71" y="184"/>
                      <a:pt x="66" y="177"/>
                    </a:cubicBezTo>
                    <a:cubicBezTo>
                      <a:pt x="48" y="201"/>
                      <a:pt x="27" y="220"/>
                      <a:pt x="4" y="235"/>
                    </a:cubicBezTo>
                    <a:cubicBezTo>
                      <a:pt x="4" y="234"/>
                      <a:pt x="4" y="234"/>
                      <a:pt x="4" y="234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13" y="182"/>
                      <a:pt x="21" y="175"/>
                      <a:pt x="28" y="167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32" y="108"/>
                      <a:pt x="32" y="108"/>
                      <a:pt x="32" y="108"/>
                    </a:cubicBezTo>
                    <a:cubicBezTo>
                      <a:pt x="28" y="98"/>
                      <a:pt x="25" y="89"/>
                      <a:pt x="23" y="82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charset="-122"/>
                  <a:cs typeface="+mn-cs"/>
                </a:endParaRPr>
              </a:p>
            </p:txBody>
          </p:sp>
        </p:grpSp>
      </p:grpSp>
      <p:grpSp>
        <p:nvGrpSpPr>
          <p:cNvPr id="29" name="组合 28"/>
          <p:cNvGrpSpPr/>
          <p:nvPr userDrawn="1"/>
        </p:nvGrpSpPr>
        <p:grpSpPr>
          <a:xfrm>
            <a:off x="0" y="693871"/>
            <a:ext cx="570398" cy="1163354"/>
            <a:chOff x="8465672" y="1867086"/>
            <a:chExt cx="1440000" cy="2936948"/>
          </a:xfrm>
        </p:grpSpPr>
        <p:sp>
          <p:nvSpPr>
            <p:cNvPr id="30" name="等腰三角形 29"/>
            <p:cNvSpPr>
              <a:spLocks noChangeAspect="1"/>
            </p:cNvSpPr>
            <p:nvPr userDrawn="1"/>
          </p:nvSpPr>
          <p:spPr>
            <a:xfrm rot="5400000">
              <a:off x="7717198" y="2615560"/>
              <a:ext cx="2936948" cy="1440000"/>
            </a:xfrm>
            <a:prstGeom prst="triangle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任意多边形 43"/>
            <p:cNvSpPr>
              <a:spLocks noChangeAspect="1"/>
            </p:cNvSpPr>
            <p:nvPr userDrawn="1"/>
          </p:nvSpPr>
          <p:spPr>
            <a:xfrm rot="16200000" flipV="1">
              <a:off x="8451272" y="1881486"/>
              <a:ext cx="1468800" cy="1440000"/>
            </a:xfrm>
            <a:custGeom>
              <a:gdLst>
                <a:gd name="connsiteX0" fmla="*/ 0 w 1468800"/>
                <a:gd name="connsiteY0" fmla="*/ 1440000 h 1440000"/>
                <a:gd name="connsiteX1" fmla="*/ 0 w 1468800"/>
                <a:gd name="connsiteY1" fmla="*/ 320 h 1440000"/>
                <a:gd name="connsiteX2" fmla="*/ 326 w 1468800"/>
                <a:gd name="connsiteY2" fmla="*/ 0 h 1440000"/>
                <a:gd name="connsiteX3" fmla="*/ 1468800 w 1468800"/>
                <a:gd name="connsiteY3" fmla="*/ 1440000 h 144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800" h="1440000">
                  <a:moveTo>
                    <a:pt x="0" y="1440000"/>
                  </a:moveTo>
                  <a:lnTo>
                    <a:pt x="0" y="320"/>
                  </a:lnTo>
                  <a:lnTo>
                    <a:pt x="326" y="0"/>
                  </a:lnTo>
                  <a:lnTo>
                    <a:pt x="1468800" y="144000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 userDrawn="1"/>
        </p:nvSpPr>
        <p:spPr>
          <a:xfrm>
            <a:off x="739796" y="2152395"/>
            <a:ext cx="220106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作者：夕瑶</a:t>
            </a:r>
            <a:endParaRPr kumimoji="0" lang="en-US" altLang="zh-CN" sz="1800" b="1" i="0" u="none" strike="noStrike" kern="1200" cap="none" spc="0" normalizeH="0" baseline="0">
              <a:ln>
                <a:noFill/>
              </a:ln>
              <a:solidFill>
                <a:srgbClr val="756663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QQ</a:t>
            </a:r>
            <a:r>
              <a:rPr kumimoji="0" lang="zh-CN" altLang="en-US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：</a:t>
            </a:r>
            <a:r>
              <a:rPr kumimoji="0" lang="en-US" altLang="zh-CN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50560486</a:t>
            </a:r>
          </a:p>
          <a:p>
            <a:pPr>
              <a:lnSpc>
                <a:spcPct val="120000"/>
              </a:lnSpc>
            </a:pPr>
            <a:r>
              <a:rPr kumimoji="0" lang="zh-CN" altLang="en-US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微信：</a:t>
            </a:r>
            <a:r>
              <a:rPr kumimoji="0" lang="en-US" altLang="zh-CN" sz="1800" b="1" i="0" u="none" strike="noStrike" kern="1200" cap="none" spc="0" normalizeH="0" baseline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t>18678315828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8616833" y="3399862"/>
            <a:ext cx="2700524" cy="1660735"/>
            <a:chOff x="8669841" y="2472213"/>
            <a:chExt cx="2700524" cy="1660735"/>
          </a:xfrm>
        </p:grpSpPr>
        <p:pic>
          <p:nvPicPr>
            <p:cNvPr id="34" name="图片 33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669841" y="2472213"/>
              <a:ext cx="1220400" cy="12204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 userDrawn="1"/>
          </p:nvSpPr>
          <p:spPr>
            <a:xfrm>
              <a:off x="8716824" y="3763616"/>
              <a:ext cx="112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演界店铺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151165" y="2480581"/>
              <a:ext cx="1219200" cy="1219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文本框 36"/>
            <p:cNvSpPr txBox="1"/>
            <p:nvPr userDrawn="1"/>
          </p:nvSpPr>
          <p:spPr>
            <a:xfrm>
              <a:off x="10197548" y="3763616"/>
              <a:ext cx="112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新浪微博</a:t>
              </a:r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8899516" y="463826"/>
            <a:ext cx="2235386" cy="2761975"/>
            <a:chOff x="5176556" y="1029155"/>
            <a:chExt cx="2235386" cy="2761975"/>
          </a:xfrm>
        </p:grpSpPr>
        <p:grpSp>
          <p:nvGrpSpPr>
            <p:cNvPr id="39" name="组合 38"/>
            <p:cNvGrpSpPr/>
            <p:nvPr/>
          </p:nvGrpSpPr>
          <p:grpSpPr>
            <a:xfrm>
              <a:off x="5411829" y="1029155"/>
              <a:ext cx="2000113" cy="2356307"/>
              <a:chOff x="5182409" y="1765347"/>
              <a:chExt cx="1883779" cy="2219257"/>
            </a:xfrm>
          </p:grpSpPr>
          <p:sp>
            <p:nvSpPr>
              <p:cNvPr id="54" name="自由: 形状 13"/>
              <p:cNvSpPr/>
              <p:nvPr/>
            </p:nvSpPr>
            <p:spPr>
              <a:xfrm>
                <a:off x="6104548" y="3628802"/>
                <a:ext cx="113191" cy="334097"/>
              </a:xfrm>
              <a:custGeom>
                <a:gdLst>
                  <a:gd name="connsiteX0" fmla="*/ 165866 w 165925"/>
                  <a:gd name="connsiteY0" fmla="*/ 17 h 422132"/>
                  <a:gd name="connsiteX1" fmla="*/ 44584 w 165925"/>
                  <a:gd name="connsiteY1" fmla="*/ 62038 h 422132"/>
                  <a:gd name="connsiteX2" fmla="*/ 23153 w 165925"/>
                  <a:gd name="connsiteY2" fmla="*/ 173957 h 422132"/>
                  <a:gd name="connsiteX3" fmla="*/ 5610 w 165925"/>
                  <a:gd name="connsiteY3" fmla="*/ 401939 h 422132"/>
                  <a:gd name="connsiteX4" fmla="*/ 1432 w 165925"/>
                  <a:gd name="connsiteY4" fmla="*/ 379380 h 422132"/>
                  <a:gd name="connsiteX5" fmla="*/ 27916 w 165925"/>
                  <a:gd name="connsiteY5" fmla="*/ 123950 h 422132"/>
                  <a:gd name="connsiteX6" fmla="*/ 60399 w 165925"/>
                  <a:gd name="connsiteY6" fmla="*/ 56617 h 422132"/>
                  <a:gd name="connsiteX7" fmla="*/ 165866 w 165925"/>
                  <a:gd name="connsiteY7" fmla="*/ 17 h 422132"/>
                  <a:gd name="connsiteX8" fmla="*/ 164474 w 164534"/>
                  <a:gd name="connsiteY8" fmla="*/ 17 h 77816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925" h="422132">
                    <a:moveTo>
                      <a:pt x="165866" y="17"/>
                    </a:moveTo>
                    <a:cubicBezTo>
                      <a:pt x="163230" y="920"/>
                      <a:pt x="68369" y="33048"/>
                      <a:pt x="44584" y="62038"/>
                    </a:cubicBezTo>
                    <a:cubicBezTo>
                      <a:pt x="20799" y="91028"/>
                      <a:pt x="29649" y="117307"/>
                      <a:pt x="23153" y="173957"/>
                    </a:cubicBezTo>
                    <a:cubicBezTo>
                      <a:pt x="16657" y="230607"/>
                      <a:pt x="9230" y="367702"/>
                      <a:pt x="5610" y="401939"/>
                    </a:cubicBezTo>
                    <a:cubicBezTo>
                      <a:pt x="1990" y="436176"/>
                      <a:pt x="-2286" y="425711"/>
                      <a:pt x="1432" y="379380"/>
                    </a:cubicBezTo>
                    <a:cubicBezTo>
                      <a:pt x="5150" y="333049"/>
                      <a:pt x="18088" y="177744"/>
                      <a:pt x="27916" y="123950"/>
                    </a:cubicBezTo>
                    <a:cubicBezTo>
                      <a:pt x="37744" y="70156"/>
                      <a:pt x="37407" y="77272"/>
                      <a:pt x="60399" y="56617"/>
                    </a:cubicBezTo>
                    <a:cubicBezTo>
                      <a:pt x="83391" y="35962"/>
                      <a:pt x="168502" y="-886"/>
                      <a:pt x="165866" y="17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自由: 形状 16"/>
              <p:cNvSpPr/>
              <p:nvPr/>
            </p:nvSpPr>
            <p:spPr>
              <a:xfrm>
                <a:off x="6431647" y="3623389"/>
                <a:ext cx="38231" cy="49410"/>
              </a:xfrm>
              <a:custGeom>
                <a:gdLst>
                  <a:gd name="connsiteX0" fmla="*/ 55893 w 56044"/>
                  <a:gd name="connsiteY0" fmla="*/ 219 h 72432"/>
                  <a:gd name="connsiteX1" fmla="*/ 17793 w 56044"/>
                  <a:gd name="connsiteY1" fmla="*/ 35938 h 72432"/>
                  <a:gd name="connsiteX2" fmla="*/ 2464 w 56044"/>
                  <a:gd name="connsiteY2" fmla="*/ 60941 h 72432"/>
                  <a:gd name="connsiteX3" fmla="*/ 0 w 56044"/>
                  <a:gd name="connsiteY3" fmla="*/ 72432 h 72432"/>
                  <a:gd name="connsiteX4" fmla="*/ 3505 w 56044"/>
                  <a:gd name="connsiteY4" fmla="*/ 50226 h 72432"/>
                  <a:gd name="connsiteX5" fmla="*/ 55893 w 56044"/>
                  <a:gd name="connsiteY5" fmla="*/ 219 h 724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44" h="72432">
                    <a:moveTo>
                      <a:pt x="55893" y="219"/>
                    </a:moveTo>
                    <a:cubicBezTo>
                      <a:pt x="58274" y="-2162"/>
                      <a:pt x="32080" y="15301"/>
                      <a:pt x="17793" y="35938"/>
                    </a:cubicBezTo>
                    <a:cubicBezTo>
                      <a:pt x="10650" y="46257"/>
                      <a:pt x="5986" y="50622"/>
                      <a:pt x="2464" y="60941"/>
                    </a:cubicBezTo>
                    <a:lnTo>
                      <a:pt x="0" y="72432"/>
                    </a:lnTo>
                    <a:lnTo>
                      <a:pt x="3505" y="50226"/>
                    </a:lnTo>
                    <a:cubicBezTo>
                      <a:pt x="15411" y="-971"/>
                      <a:pt x="53512" y="2600"/>
                      <a:pt x="55893" y="21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自由: 形状 26"/>
              <p:cNvSpPr/>
              <p:nvPr/>
            </p:nvSpPr>
            <p:spPr>
              <a:xfrm>
                <a:off x="6436834" y="3392768"/>
                <a:ext cx="352181" cy="591836"/>
              </a:xfrm>
              <a:custGeom>
                <a:gdLst>
                  <a:gd name="connsiteX0" fmla="*/ 663 w 516264"/>
                  <a:gd name="connsiteY0" fmla="*/ 146 h 867577"/>
                  <a:gd name="connsiteX1" fmla="*/ 45907 w 516264"/>
                  <a:gd name="connsiteY1" fmla="*/ 126352 h 867577"/>
                  <a:gd name="connsiteX2" fmla="*/ 98295 w 516264"/>
                  <a:gd name="connsiteY2" fmla="*/ 185883 h 867577"/>
                  <a:gd name="connsiteX3" fmla="*/ 222119 w 516264"/>
                  <a:gd name="connsiteY3" fmla="*/ 245415 h 867577"/>
                  <a:gd name="connsiteX4" fmla="*/ 307844 w 516264"/>
                  <a:gd name="connsiteY4" fmla="*/ 307326 h 867577"/>
                  <a:gd name="connsiteX5" fmla="*/ 403094 w 516264"/>
                  <a:gd name="connsiteY5" fmla="*/ 466871 h 867577"/>
                  <a:gd name="connsiteX6" fmla="*/ 467388 w 516264"/>
                  <a:gd name="connsiteY6" fmla="*/ 607365 h 867577"/>
                  <a:gd name="connsiteX7" fmla="*/ 512632 w 516264"/>
                  <a:gd name="connsiteY7" fmla="*/ 783577 h 867577"/>
                  <a:gd name="connsiteX8" fmla="*/ 512632 w 516264"/>
                  <a:gd name="connsiteY8" fmla="*/ 866921 h 867577"/>
                  <a:gd name="connsiteX9" fmla="*/ 505488 w 516264"/>
                  <a:gd name="connsiteY9" fmla="*/ 812152 h 867577"/>
                  <a:gd name="connsiteX10" fmla="*/ 467388 w 516264"/>
                  <a:gd name="connsiteY10" fmla="*/ 638321 h 867577"/>
                  <a:gd name="connsiteX11" fmla="*/ 381663 w 516264"/>
                  <a:gd name="connsiteY11" fmla="*/ 433533 h 867577"/>
                  <a:gd name="connsiteX12" fmla="*/ 295937 w 516264"/>
                  <a:gd name="connsiteY12" fmla="*/ 304946 h 867577"/>
                  <a:gd name="connsiteX13" fmla="*/ 143538 w 516264"/>
                  <a:gd name="connsiteY13" fmla="*/ 221602 h 867577"/>
                  <a:gd name="connsiteX14" fmla="*/ 69719 w 516264"/>
                  <a:gd name="connsiteY14" fmla="*/ 185883 h 867577"/>
                  <a:gd name="connsiteX15" fmla="*/ 22094 w 516264"/>
                  <a:gd name="connsiteY15" fmla="*/ 102540 h 867577"/>
                  <a:gd name="connsiteX16" fmla="*/ 663 w 516264"/>
                  <a:gd name="connsiteY16" fmla="*/ 146 h 86757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264" h="867576">
                    <a:moveTo>
                      <a:pt x="663" y="146"/>
                    </a:moveTo>
                    <a:cubicBezTo>
                      <a:pt x="4632" y="4115"/>
                      <a:pt x="29635" y="95396"/>
                      <a:pt x="45907" y="126352"/>
                    </a:cubicBezTo>
                    <a:cubicBezTo>
                      <a:pt x="62179" y="157308"/>
                      <a:pt x="68926" y="166039"/>
                      <a:pt x="98295" y="185883"/>
                    </a:cubicBezTo>
                    <a:cubicBezTo>
                      <a:pt x="127664" y="205727"/>
                      <a:pt x="187194" y="225175"/>
                      <a:pt x="222119" y="245415"/>
                    </a:cubicBezTo>
                    <a:cubicBezTo>
                      <a:pt x="257044" y="265656"/>
                      <a:pt x="277682" y="270417"/>
                      <a:pt x="307844" y="307326"/>
                    </a:cubicBezTo>
                    <a:cubicBezTo>
                      <a:pt x="338007" y="344235"/>
                      <a:pt x="376503" y="416865"/>
                      <a:pt x="403094" y="466871"/>
                    </a:cubicBezTo>
                    <a:cubicBezTo>
                      <a:pt x="429685" y="516878"/>
                      <a:pt x="449132" y="554581"/>
                      <a:pt x="467388" y="607365"/>
                    </a:cubicBezTo>
                    <a:cubicBezTo>
                      <a:pt x="485644" y="660149"/>
                      <a:pt x="505091" y="740318"/>
                      <a:pt x="512632" y="783577"/>
                    </a:cubicBezTo>
                    <a:cubicBezTo>
                      <a:pt x="520173" y="826836"/>
                      <a:pt x="513823" y="862159"/>
                      <a:pt x="512632" y="866921"/>
                    </a:cubicBezTo>
                    <a:cubicBezTo>
                      <a:pt x="511441" y="871683"/>
                      <a:pt x="513029" y="850252"/>
                      <a:pt x="505488" y="812152"/>
                    </a:cubicBezTo>
                    <a:cubicBezTo>
                      <a:pt x="497947" y="774052"/>
                      <a:pt x="488026" y="701424"/>
                      <a:pt x="467388" y="638321"/>
                    </a:cubicBezTo>
                    <a:cubicBezTo>
                      <a:pt x="446751" y="575218"/>
                      <a:pt x="410238" y="489095"/>
                      <a:pt x="381663" y="433533"/>
                    </a:cubicBezTo>
                    <a:cubicBezTo>
                      <a:pt x="353088" y="377971"/>
                      <a:pt x="335624" y="340268"/>
                      <a:pt x="295937" y="304946"/>
                    </a:cubicBezTo>
                    <a:cubicBezTo>
                      <a:pt x="256250" y="269624"/>
                      <a:pt x="181241" y="241446"/>
                      <a:pt x="143538" y="221602"/>
                    </a:cubicBezTo>
                    <a:cubicBezTo>
                      <a:pt x="105835" y="201758"/>
                      <a:pt x="89959" y="205726"/>
                      <a:pt x="69719" y="185883"/>
                    </a:cubicBezTo>
                    <a:cubicBezTo>
                      <a:pt x="49479" y="166040"/>
                      <a:pt x="32810" y="131115"/>
                      <a:pt x="22094" y="102540"/>
                    </a:cubicBezTo>
                    <a:cubicBezTo>
                      <a:pt x="11378" y="73965"/>
                      <a:pt x="-3306" y="-3823"/>
                      <a:pt x="663" y="14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自由: 形状 39"/>
              <p:cNvSpPr/>
              <p:nvPr/>
            </p:nvSpPr>
            <p:spPr>
              <a:xfrm rot="463049">
                <a:off x="5484924" y="3131137"/>
                <a:ext cx="170850" cy="213475"/>
              </a:xfrm>
              <a:custGeom>
                <a:gdLst>
                  <a:gd name="connsiteX0" fmla="*/ 198110 w 288063"/>
                  <a:gd name="connsiteY0" fmla="*/ 28726 h 338012"/>
                  <a:gd name="connsiteX1" fmla="*/ 252879 w 288063"/>
                  <a:gd name="connsiteY1" fmla="*/ 100163 h 338012"/>
                  <a:gd name="connsiteX2" fmla="*/ 262404 w 288063"/>
                  <a:gd name="connsiteY2" fmla="*/ 181126 h 338012"/>
                  <a:gd name="connsiteX3" fmla="*/ 286217 w 288063"/>
                  <a:gd name="connsiteY3" fmla="*/ 276376 h 338012"/>
                  <a:gd name="connsiteX4" fmla="*/ 207635 w 288063"/>
                  <a:gd name="connsiteY4" fmla="*/ 326382 h 338012"/>
                  <a:gd name="connsiteX5" fmla="*/ 133817 w 288063"/>
                  <a:gd name="connsiteY5" fmla="*/ 335908 h 338012"/>
                  <a:gd name="connsiteX6" fmla="*/ 76667 w 288063"/>
                  <a:gd name="connsiteY6" fmla="*/ 295426 h 338012"/>
                  <a:gd name="connsiteX7" fmla="*/ 31423 w 288063"/>
                  <a:gd name="connsiteY7" fmla="*/ 214463 h 338012"/>
                  <a:gd name="connsiteX8" fmla="*/ 467 w 288063"/>
                  <a:gd name="connsiteY8" fmla="*/ 131120 h 338012"/>
                  <a:gd name="connsiteX9" fmla="*/ 55235 w 288063"/>
                  <a:gd name="connsiteY9" fmla="*/ 26345 h 338012"/>
                  <a:gd name="connsiteX10" fmla="*/ 143342 w 288063"/>
                  <a:gd name="connsiteY10" fmla="*/ 151 h 338012"/>
                  <a:gd name="connsiteX11" fmla="*/ 198110 w 288063"/>
                  <a:gd name="connsiteY11" fmla="*/ 28726 h 3380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8063" h="338012">
                    <a:moveTo>
                      <a:pt x="198110" y="28726"/>
                    </a:moveTo>
                    <a:cubicBezTo>
                      <a:pt x="216366" y="45395"/>
                      <a:pt x="242163" y="74763"/>
                      <a:pt x="252879" y="100163"/>
                    </a:cubicBezTo>
                    <a:cubicBezTo>
                      <a:pt x="263595" y="125563"/>
                      <a:pt x="256848" y="151757"/>
                      <a:pt x="262404" y="181126"/>
                    </a:cubicBezTo>
                    <a:cubicBezTo>
                      <a:pt x="267960" y="210495"/>
                      <a:pt x="295345" y="252167"/>
                      <a:pt x="286217" y="276376"/>
                    </a:cubicBezTo>
                    <a:cubicBezTo>
                      <a:pt x="277089" y="300585"/>
                      <a:pt x="233035" y="316460"/>
                      <a:pt x="207635" y="326382"/>
                    </a:cubicBezTo>
                    <a:cubicBezTo>
                      <a:pt x="182235" y="336304"/>
                      <a:pt x="155645" y="341067"/>
                      <a:pt x="133817" y="335908"/>
                    </a:cubicBezTo>
                    <a:cubicBezTo>
                      <a:pt x="111989" y="330749"/>
                      <a:pt x="93733" y="315667"/>
                      <a:pt x="76667" y="295426"/>
                    </a:cubicBezTo>
                    <a:cubicBezTo>
                      <a:pt x="59601" y="275185"/>
                      <a:pt x="44123" y="241847"/>
                      <a:pt x="31423" y="214463"/>
                    </a:cubicBezTo>
                    <a:cubicBezTo>
                      <a:pt x="18723" y="187079"/>
                      <a:pt x="-3502" y="162473"/>
                      <a:pt x="467" y="131120"/>
                    </a:cubicBezTo>
                    <a:cubicBezTo>
                      <a:pt x="4436" y="99767"/>
                      <a:pt x="31423" y="48173"/>
                      <a:pt x="55235" y="26345"/>
                    </a:cubicBezTo>
                    <a:cubicBezTo>
                      <a:pt x="79047" y="4517"/>
                      <a:pt x="117942" y="-1039"/>
                      <a:pt x="143342" y="151"/>
                    </a:cubicBezTo>
                    <a:cubicBezTo>
                      <a:pt x="168742" y="1341"/>
                      <a:pt x="179854" y="12057"/>
                      <a:pt x="198110" y="2872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12"/>
              <p:cNvSpPr/>
              <p:nvPr/>
            </p:nvSpPr>
            <p:spPr>
              <a:xfrm rot="463049">
                <a:off x="5890717" y="3080760"/>
                <a:ext cx="231211" cy="245976"/>
              </a:xfrm>
              <a:custGeom>
                <a:gdLst>
                  <a:gd name="connsiteX0" fmla="*/ 23488 w 389836"/>
                  <a:gd name="connsiteY0" fmla="*/ 246922 h 414731"/>
                  <a:gd name="connsiteX1" fmla="*/ 11697 w 389836"/>
                  <a:gd name="connsiteY1" fmla="*/ 83345 h 414731"/>
                  <a:gd name="connsiteX2" fmla="*/ 161528 w 389836"/>
                  <a:gd name="connsiteY2" fmla="*/ 782 h 414731"/>
                  <a:gd name="connsiteX3" fmla="*/ 347454 w 389836"/>
                  <a:gd name="connsiteY3" fmla="*/ 52312 h 414731"/>
                  <a:gd name="connsiteX4" fmla="*/ 375769 w 389836"/>
                  <a:gd name="connsiteY4" fmla="*/ 225490 h 414731"/>
                  <a:gd name="connsiteX5" fmla="*/ 378410 w 389836"/>
                  <a:gd name="connsiteY5" fmla="*/ 361875 h 414731"/>
                  <a:gd name="connsiteX6" fmla="*/ 204391 w 389836"/>
                  <a:gd name="connsiteY6" fmla="*/ 414479 h 414731"/>
                  <a:gd name="connsiteX7" fmla="*/ 85516 w 389836"/>
                  <a:gd name="connsiteY7" fmla="*/ 373858 h 414731"/>
                  <a:gd name="connsiteX8" fmla="*/ 23488 w 389836"/>
                  <a:gd name="connsiteY8" fmla="*/ 246922 h 4147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836" h="414731">
                    <a:moveTo>
                      <a:pt x="23488" y="246922"/>
                    </a:moveTo>
                    <a:cubicBezTo>
                      <a:pt x="11185" y="198503"/>
                      <a:pt x="-15278" y="119209"/>
                      <a:pt x="11697" y="83345"/>
                    </a:cubicBezTo>
                    <a:cubicBezTo>
                      <a:pt x="38672" y="47481"/>
                      <a:pt x="105569" y="5954"/>
                      <a:pt x="161528" y="782"/>
                    </a:cubicBezTo>
                    <a:cubicBezTo>
                      <a:pt x="217488" y="-4390"/>
                      <a:pt x="306191" y="16448"/>
                      <a:pt x="347454" y="52312"/>
                    </a:cubicBezTo>
                    <a:cubicBezTo>
                      <a:pt x="388717" y="88176"/>
                      <a:pt x="378944" y="182627"/>
                      <a:pt x="375769" y="225490"/>
                    </a:cubicBezTo>
                    <a:cubicBezTo>
                      <a:pt x="372594" y="268353"/>
                      <a:pt x="406973" y="330377"/>
                      <a:pt x="378410" y="361875"/>
                    </a:cubicBezTo>
                    <a:cubicBezTo>
                      <a:pt x="349847" y="393373"/>
                      <a:pt x="253207" y="412482"/>
                      <a:pt x="204391" y="414479"/>
                    </a:cubicBezTo>
                    <a:cubicBezTo>
                      <a:pt x="155575" y="416476"/>
                      <a:pt x="119635" y="406944"/>
                      <a:pt x="85516" y="373858"/>
                    </a:cubicBezTo>
                    <a:cubicBezTo>
                      <a:pt x="51397" y="340772"/>
                      <a:pt x="35791" y="295341"/>
                      <a:pt x="23488" y="24692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自由: 形状 41"/>
              <p:cNvSpPr/>
              <p:nvPr/>
            </p:nvSpPr>
            <p:spPr>
              <a:xfrm rot="463049">
                <a:off x="5506803" y="3334845"/>
                <a:ext cx="810525" cy="265832"/>
              </a:xfrm>
              <a:custGeom>
                <a:gdLst>
                  <a:gd name="connsiteX0" fmla="*/ 1364549 w 1366594"/>
                  <a:gd name="connsiteY0" fmla="*/ 1889 h 448211"/>
                  <a:gd name="connsiteX1" fmla="*/ 1312159 w 1366594"/>
                  <a:gd name="connsiteY1" fmla="*/ 63803 h 448211"/>
                  <a:gd name="connsiteX2" fmla="*/ 1090704 w 1366594"/>
                  <a:gd name="connsiteY2" fmla="*/ 266208 h 448211"/>
                  <a:gd name="connsiteX3" fmla="*/ 938304 w 1366594"/>
                  <a:gd name="connsiteY3" fmla="*/ 347171 h 448211"/>
                  <a:gd name="connsiteX4" fmla="*/ 757329 w 1366594"/>
                  <a:gd name="connsiteY4" fmla="*/ 444802 h 448211"/>
                  <a:gd name="connsiteX5" fmla="*/ 490629 w 1366594"/>
                  <a:gd name="connsiteY5" fmla="*/ 418609 h 448211"/>
                  <a:gd name="connsiteX6" fmla="*/ 202498 w 1366594"/>
                  <a:gd name="connsiteY6" fmla="*/ 347171 h 448211"/>
                  <a:gd name="connsiteX7" fmla="*/ 42955 w 1366594"/>
                  <a:gd name="connsiteY7" fmla="*/ 194770 h 448211"/>
                  <a:gd name="connsiteX8" fmla="*/ 91 w 1366594"/>
                  <a:gd name="connsiteY8" fmla="*/ 97141 h 448211"/>
                  <a:gd name="connsiteX9" fmla="*/ 50098 w 1366594"/>
                  <a:gd name="connsiteY9" fmla="*/ 192389 h 448211"/>
                  <a:gd name="connsiteX10" fmla="*/ 197735 w 1366594"/>
                  <a:gd name="connsiteY10" fmla="*/ 328121 h 448211"/>
                  <a:gd name="connsiteX11" fmla="*/ 433479 w 1366594"/>
                  <a:gd name="connsiteY11" fmla="*/ 399559 h 448211"/>
                  <a:gd name="connsiteX12" fmla="*/ 697798 w 1366594"/>
                  <a:gd name="connsiteY12" fmla="*/ 437658 h 448211"/>
                  <a:gd name="connsiteX13" fmla="*/ 771617 w 1366594"/>
                  <a:gd name="connsiteY13" fmla="*/ 432895 h 448211"/>
                  <a:gd name="connsiteX14" fmla="*/ 983548 w 1366594"/>
                  <a:gd name="connsiteY14" fmla="*/ 311452 h 448211"/>
                  <a:gd name="connsiteX15" fmla="*/ 1135948 w 1366594"/>
                  <a:gd name="connsiteY15" fmla="*/ 230490 h 448211"/>
                  <a:gd name="connsiteX16" fmla="*/ 1264535 w 1366594"/>
                  <a:gd name="connsiteY16" fmla="*/ 120952 h 448211"/>
                  <a:gd name="connsiteX17" fmla="*/ 1364549 w 1366594"/>
                  <a:gd name="connsiteY17" fmla="*/ 1889 h 4482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6594" h="448211">
                    <a:moveTo>
                      <a:pt x="1364549" y="1889"/>
                    </a:moveTo>
                    <a:cubicBezTo>
                      <a:pt x="1372486" y="-7636"/>
                      <a:pt x="1357800" y="19750"/>
                      <a:pt x="1312159" y="63803"/>
                    </a:cubicBezTo>
                    <a:cubicBezTo>
                      <a:pt x="1266518" y="107856"/>
                      <a:pt x="1153013" y="218980"/>
                      <a:pt x="1090704" y="266208"/>
                    </a:cubicBezTo>
                    <a:cubicBezTo>
                      <a:pt x="1028395" y="313436"/>
                      <a:pt x="993867" y="317405"/>
                      <a:pt x="938304" y="347171"/>
                    </a:cubicBezTo>
                    <a:cubicBezTo>
                      <a:pt x="882741" y="376937"/>
                      <a:pt x="831942" y="432896"/>
                      <a:pt x="757329" y="444802"/>
                    </a:cubicBezTo>
                    <a:cubicBezTo>
                      <a:pt x="682716" y="456708"/>
                      <a:pt x="583101" y="434881"/>
                      <a:pt x="490629" y="418609"/>
                    </a:cubicBezTo>
                    <a:cubicBezTo>
                      <a:pt x="398157" y="402337"/>
                      <a:pt x="277110" y="384478"/>
                      <a:pt x="202498" y="347171"/>
                    </a:cubicBezTo>
                    <a:cubicBezTo>
                      <a:pt x="127886" y="309865"/>
                      <a:pt x="76689" y="236442"/>
                      <a:pt x="42955" y="194770"/>
                    </a:cubicBezTo>
                    <a:cubicBezTo>
                      <a:pt x="9221" y="153098"/>
                      <a:pt x="-1100" y="97538"/>
                      <a:pt x="91" y="97141"/>
                    </a:cubicBezTo>
                    <a:cubicBezTo>
                      <a:pt x="1282" y="96744"/>
                      <a:pt x="17157" y="153892"/>
                      <a:pt x="50098" y="192389"/>
                    </a:cubicBezTo>
                    <a:cubicBezTo>
                      <a:pt x="83039" y="230886"/>
                      <a:pt x="133838" y="293593"/>
                      <a:pt x="197735" y="328121"/>
                    </a:cubicBezTo>
                    <a:cubicBezTo>
                      <a:pt x="261632" y="362649"/>
                      <a:pt x="350135" y="381303"/>
                      <a:pt x="433479" y="399559"/>
                    </a:cubicBezTo>
                    <a:cubicBezTo>
                      <a:pt x="516823" y="417815"/>
                      <a:pt x="641442" y="432102"/>
                      <a:pt x="697798" y="437658"/>
                    </a:cubicBezTo>
                    <a:cubicBezTo>
                      <a:pt x="754154" y="443214"/>
                      <a:pt x="723992" y="439641"/>
                      <a:pt x="771617" y="432895"/>
                    </a:cubicBezTo>
                    <a:cubicBezTo>
                      <a:pt x="819242" y="426149"/>
                      <a:pt x="922826" y="345186"/>
                      <a:pt x="983548" y="311452"/>
                    </a:cubicBezTo>
                    <a:cubicBezTo>
                      <a:pt x="1044270" y="277718"/>
                      <a:pt x="1086735" y="267003"/>
                      <a:pt x="1135948" y="230490"/>
                    </a:cubicBezTo>
                    <a:cubicBezTo>
                      <a:pt x="1185160" y="193978"/>
                      <a:pt x="1226435" y="159052"/>
                      <a:pt x="1264535" y="120952"/>
                    </a:cubicBezTo>
                    <a:cubicBezTo>
                      <a:pt x="1302635" y="82852"/>
                      <a:pt x="1356612" y="11414"/>
                      <a:pt x="1364549" y="18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自由: 形状 42"/>
              <p:cNvSpPr/>
              <p:nvPr/>
            </p:nvSpPr>
            <p:spPr>
              <a:xfrm rot="463049">
                <a:off x="5432166" y="3053147"/>
                <a:ext cx="56747" cy="113072"/>
              </a:xfrm>
              <a:custGeom>
                <a:gdLst>
                  <a:gd name="connsiteX0" fmla="*/ 89 w 95679"/>
                  <a:gd name="connsiteY0" fmla="*/ 51 h 190645"/>
                  <a:gd name="connsiteX1" fmla="*/ 71527 w 95679"/>
                  <a:gd name="connsiteY1" fmla="*/ 109588 h 190645"/>
                  <a:gd name="connsiteX2" fmla="*/ 95339 w 95679"/>
                  <a:gd name="connsiteY2" fmla="*/ 190551 h 190645"/>
                  <a:gd name="connsiteX3" fmla="*/ 57239 w 95679"/>
                  <a:gd name="connsiteY3" fmla="*/ 123876 h 190645"/>
                  <a:gd name="connsiteX4" fmla="*/ 89 w 95679"/>
                  <a:gd name="connsiteY4" fmla="*/ 51 h 190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79" h="190645">
                    <a:moveTo>
                      <a:pt x="89" y="51"/>
                    </a:moveTo>
                    <a:cubicBezTo>
                      <a:pt x="2470" y="-2330"/>
                      <a:pt x="55652" y="77838"/>
                      <a:pt x="71527" y="109588"/>
                    </a:cubicBezTo>
                    <a:cubicBezTo>
                      <a:pt x="87402" y="141338"/>
                      <a:pt x="97720" y="188170"/>
                      <a:pt x="95339" y="190551"/>
                    </a:cubicBezTo>
                    <a:cubicBezTo>
                      <a:pt x="92958" y="192932"/>
                      <a:pt x="70733" y="149673"/>
                      <a:pt x="57239" y="123876"/>
                    </a:cubicBezTo>
                    <a:cubicBezTo>
                      <a:pt x="43745" y="98079"/>
                      <a:pt x="-2292" y="2432"/>
                      <a:pt x="89" y="51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自由: 形状 43"/>
              <p:cNvSpPr/>
              <p:nvPr/>
            </p:nvSpPr>
            <p:spPr>
              <a:xfrm rot="463049">
                <a:off x="5450173" y="3113718"/>
                <a:ext cx="173715" cy="176540"/>
              </a:xfrm>
              <a:custGeom>
                <a:gdLst>
                  <a:gd name="connsiteX0" fmla="*/ 278606 w 292895"/>
                  <a:gd name="connsiteY0" fmla="*/ 11908 h 297656"/>
                  <a:gd name="connsiteX1" fmla="*/ 133350 w 292895"/>
                  <a:gd name="connsiteY1" fmla="*/ 4763 h 297656"/>
                  <a:gd name="connsiteX2" fmla="*/ 57150 w 292895"/>
                  <a:gd name="connsiteY2" fmla="*/ 73819 h 297656"/>
                  <a:gd name="connsiteX3" fmla="*/ 19051 w 292895"/>
                  <a:gd name="connsiteY3" fmla="*/ 157163 h 297656"/>
                  <a:gd name="connsiteX4" fmla="*/ 35718 w 292895"/>
                  <a:gd name="connsiteY4" fmla="*/ 207170 h 297656"/>
                  <a:gd name="connsiteX5" fmla="*/ 0 w 292895"/>
                  <a:gd name="connsiteY5" fmla="*/ 297656 h 297656"/>
                  <a:gd name="connsiteX6" fmla="*/ 57151 w 292895"/>
                  <a:gd name="connsiteY6" fmla="*/ 214313 h 297656"/>
                  <a:gd name="connsiteX7" fmla="*/ 85724 w 292895"/>
                  <a:gd name="connsiteY7" fmla="*/ 150019 h 297656"/>
                  <a:gd name="connsiteX8" fmla="*/ 107155 w 292895"/>
                  <a:gd name="connsiteY8" fmla="*/ 95251 h 297656"/>
                  <a:gd name="connsiteX9" fmla="*/ 185737 w 292895"/>
                  <a:gd name="connsiteY9" fmla="*/ 45244 h 297656"/>
                  <a:gd name="connsiteX10" fmla="*/ 292895 w 292895"/>
                  <a:gd name="connsiteY10" fmla="*/ 59532 h 297656"/>
                  <a:gd name="connsiteX11" fmla="*/ 278606 w 292895"/>
                  <a:gd name="connsiteY11" fmla="*/ 11908 h 29765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2895" h="297656">
                    <a:moveTo>
                      <a:pt x="278606" y="11908"/>
                    </a:moveTo>
                    <a:cubicBezTo>
                      <a:pt x="252015" y="2780"/>
                      <a:pt x="170259" y="-5555"/>
                      <a:pt x="133350" y="4763"/>
                    </a:cubicBezTo>
                    <a:cubicBezTo>
                      <a:pt x="96441" y="15081"/>
                      <a:pt x="76200" y="48419"/>
                      <a:pt x="57150" y="73819"/>
                    </a:cubicBezTo>
                    <a:cubicBezTo>
                      <a:pt x="38100" y="99219"/>
                      <a:pt x="41276" y="115889"/>
                      <a:pt x="19051" y="157163"/>
                    </a:cubicBezTo>
                    <a:cubicBezTo>
                      <a:pt x="42069" y="172244"/>
                      <a:pt x="38893" y="188120"/>
                      <a:pt x="35718" y="207170"/>
                    </a:cubicBezTo>
                    <a:cubicBezTo>
                      <a:pt x="32543" y="226220"/>
                      <a:pt x="16272" y="269478"/>
                      <a:pt x="0" y="297656"/>
                    </a:cubicBezTo>
                    <a:cubicBezTo>
                      <a:pt x="24210" y="273446"/>
                      <a:pt x="42864" y="238919"/>
                      <a:pt x="57151" y="214313"/>
                    </a:cubicBezTo>
                    <a:cubicBezTo>
                      <a:pt x="71438" y="189707"/>
                      <a:pt x="77390" y="169863"/>
                      <a:pt x="85724" y="150019"/>
                    </a:cubicBezTo>
                    <a:cubicBezTo>
                      <a:pt x="94058" y="130175"/>
                      <a:pt x="92471" y="124223"/>
                      <a:pt x="107155" y="95251"/>
                    </a:cubicBezTo>
                    <a:cubicBezTo>
                      <a:pt x="121839" y="66279"/>
                      <a:pt x="154780" y="51197"/>
                      <a:pt x="185737" y="45244"/>
                    </a:cubicBezTo>
                    <a:cubicBezTo>
                      <a:pt x="216694" y="39291"/>
                      <a:pt x="273844" y="49611"/>
                      <a:pt x="292895" y="59532"/>
                    </a:cubicBezTo>
                    <a:cubicBezTo>
                      <a:pt x="278608" y="40879"/>
                      <a:pt x="305197" y="21036"/>
                      <a:pt x="278606" y="1190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自由: 形状 44"/>
              <p:cNvSpPr/>
              <p:nvPr/>
            </p:nvSpPr>
            <p:spPr>
              <a:xfrm rot="4277214">
                <a:off x="5958749" y="3087144"/>
                <a:ext cx="32687" cy="76297"/>
              </a:xfrm>
              <a:custGeom>
                <a:gdLst>
                  <a:gd name="connsiteX0" fmla="*/ 19503 w 25637"/>
                  <a:gd name="connsiteY0" fmla="*/ 1033 h 122960"/>
                  <a:gd name="connsiteX1" fmla="*/ 24117 w 25637"/>
                  <a:gd name="connsiteY1" fmla="*/ 37017 h 122960"/>
                  <a:gd name="connsiteX2" fmla="*/ 24265 w 25637"/>
                  <a:gd name="connsiteY2" fmla="*/ 103427 h 122960"/>
                  <a:gd name="connsiteX3" fmla="*/ 7597 w 25637"/>
                  <a:gd name="connsiteY3" fmla="*/ 120096 h 122960"/>
                  <a:gd name="connsiteX4" fmla="*/ 105 w 25637"/>
                  <a:gd name="connsiteY4" fmla="*/ 75883 h 122960"/>
                  <a:gd name="connsiteX5" fmla="*/ 19503 w 25637"/>
                  <a:gd name="connsiteY5" fmla="*/ 1033 h 1229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7" h="122959">
                    <a:moveTo>
                      <a:pt x="19503" y="1033"/>
                    </a:moveTo>
                    <a:cubicBezTo>
                      <a:pt x="23505" y="-5445"/>
                      <a:pt x="23323" y="19951"/>
                      <a:pt x="24117" y="37017"/>
                    </a:cubicBezTo>
                    <a:cubicBezTo>
                      <a:pt x="24911" y="54083"/>
                      <a:pt x="27018" y="89581"/>
                      <a:pt x="24265" y="103427"/>
                    </a:cubicBezTo>
                    <a:cubicBezTo>
                      <a:pt x="21512" y="117274"/>
                      <a:pt x="14344" y="128430"/>
                      <a:pt x="7597" y="120096"/>
                    </a:cubicBezTo>
                    <a:cubicBezTo>
                      <a:pt x="850" y="111762"/>
                      <a:pt x="1693" y="97314"/>
                      <a:pt x="105" y="75883"/>
                    </a:cubicBezTo>
                    <a:cubicBezTo>
                      <a:pt x="-1483" y="54452"/>
                      <a:pt x="15501" y="7511"/>
                      <a:pt x="19503" y="103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自由: 形状 45"/>
              <p:cNvSpPr/>
              <p:nvPr/>
            </p:nvSpPr>
            <p:spPr>
              <a:xfrm rot="892994">
                <a:off x="5994294" y="3205642"/>
                <a:ext cx="90679" cy="106343"/>
              </a:xfrm>
              <a:custGeom>
                <a:gdLst>
                  <a:gd name="connsiteX0" fmla="*/ 63917 w 83250"/>
                  <a:gd name="connsiteY0" fmla="*/ 265 h 168402"/>
                  <a:gd name="connsiteX1" fmla="*/ 62756 w 83250"/>
                  <a:gd name="connsiteY1" fmla="*/ 107723 h 168402"/>
                  <a:gd name="connsiteX2" fmla="*/ 399 w 83250"/>
                  <a:gd name="connsiteY2" fmla="*/ 163645 h 168402"/>
                  <a:gd name="connsiteX3" fmla="*/ 37825 w 83250"/>
                  <a:gd name="connsiteY3" fmla="*/ 161953 h 168402"/>
                  <a:gd name="connsiteX4" fmla="*/ 73442 w 83250"/>
                  <a:gd name="connsiteY4" fmla="*/ 133615 h 168402"/>
                  <a:gd name="connsiteX5" fmla="*/ 82967 w 83250"/>
                  <a:gd name="connsiteY5" fmla="*/ 78846 h 168402"/>
                  <a:gd name="connsiteX6" fmla="*/ 63917 w 83250"/>
                  <a:gd name="connsiteY6" fmla="*/ 265 h 1684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50" h="168402">
                    <a:moveTo>
                      <a:pt x="63917" y="265"/>
                    </a:moveTo>
                    <a:cubicBezTo>
                      <a:pt x="60549" y="5078"/>
                      <a:pt x="88617" y="64296"/>
                      <a:pt x="62756" y="107723"/>
                    </a:cubicBezTo>
                    <a:cubicBezTo>
                      <a:pt x="36895" y="151150"/>
                      <a:pt x="4554" y="154607"/>
                      <a:pt x="399" y="163645"/>
                    </a:cubicBezTo>
                    <a:cubicBezTo>
                      <a:pt x="-3756" y="172683"/>
                      <a:pt x="25651" y="166958"/>
                      <a:pt x="37825" y="161953"/>
                    </a:cubicBezTo>
                    <a:cubicBezTo>
                      <a:pt x="49999" y="156948"/>
                      <a:pt x="59155" y="145918"/>
                      <a:pt x="73442" y="133615"/>
                    </a:cubicBezTo>
                    <a:cubicBezTo>
                      <a:pt x="88843" y="105476"/>
                      <a:pt x="80189" y="100277"/>
                      <a:pt x="82967" y="78846"/>
                    </a:cubicBezTo>
                    <a:cubicBezTo>
                      <a:pt x="85745" y="57415"/>
                      <a:pt x="67285" y="-4548"/>
                      <a:pt x="63917" y="26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自由: 形状 46"/>
              <p:cNvSpPr/>
              <p:nvPr/>
            </p:nvSpPr>
            <p:spPr>
              <a:xfrm rot="20211152">
                <a:off x="5550647" y="3160316"/>
                <a:ext cx="37732" cy="41390"/>
              </a:xfrm>
              <a:custGeom>
                <a:gdLst>
                  <a:gd name="connsiteX0" fmla="*/ 2894 w 45984"/>
                  <a:gd name="connsiteY0" fmla="*/ 1346 h 45063"/>
                  <a:gd name="connsiteX1" fmla="*/ 6676 w 45984"/>
                  <a:gd name="connsiteY1" fmla="*/ 43726 h 45063"/>
                  <a:gd name="connsiteX2" fmla="*/ 30374 w 45984"/>
                  <a:gd name="connsiteY2" fmla="*/ 29194 h 45063"/>
                  <a:gd name="connsiteX3" fmla="*/ 45205 w 45984"/>
                  <a:gd name="connsiteY3" fmla="*/ 12224 h 45063"/>
                  <a:gd name="connsiteX4" fmla="*/ 2894 w 45984"/>
                  <a:gd name="connsiteY4" fmla="*/ 1346 h 450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4" h="45063">
                    <a:moveTo>
                      <a:pt x="2894" y="1346"/>
                    </a:moveTo>
                    <a:cubicBezTo>
                      <a:pt x="-3528" y="6596"/>
                      <a:pt x="2096" y="39085"/>
                      <a:pt x="6676" y="43726"/>
                    </a:cubicBezTo>
                    <a:cubicBezTo>
                      <a:pt x="11256" y="48367"/>
                      <a:pt x="27993" y="40307"/>
                      <a:pt x="30374" y="29194"/>
                    </a:cubicBezTo>
                    <a:cubicBezTo>
                      <a:pt x="32755" y="18082"/>
                      <a:pt x="49785" y="16865"/>
                      <a:pt x="45205" y="12224"/>
                    </a:cubicBezTo>
                    <a:cubicBezTo>
                      <a:pt x="40625" y="7583"/>
                      <a:pt x="9316" y="-3904"/>
                      <a:pt x="2894" y="13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自由: 形状 47"/>
              <p:cNvSpPr/>
              <p:nvPr/>
            </p:nvSpPr>
            <p:spPr>
              <a:xfrm rot="335925">
                <a:off x="5526938" y="3285299"/>
                <a:ext cx="89050" cy="46776"/>
              </a:xfrm>
              <a:custGeom>
                <a:gdLst>
                  <a:gd name="connsiteX0" fmla="*/ 3004 w 145130"/>
                  <a:gd name="connsiteY0" fmla="*/ 4 h 126699"/>
                  <a:gd name="connsiteX1" fmla="*/ 50629 w 145130"/>
                  <a:gd name="connsiteY1" fmla="*/ 83348 h 126699"/>
                  <a:gd name="connsiteX2" fmla="*/ 112541 w 145130"/>
                  <a:gd name="connsiteY2" fmla="*/ 100017 h 126699"/>
                  <a:gd name="connsiteX3" fmla="*/ 143497 w 145130"/>
                  <a:gd name="connsiteY3" fmla="*/ 83348 h 126699"/>
                  <a:gd name="connsiteX4" fmla="*/ 64214 w 145130"/>
                  <a:gd name="connsiteY4" fmla="*/ 126453 h 126699"/>
                  <a:gd name="connsiteX5" fmla="*/ 11406 w 145130"/>
                  <a:gd name="connsiteY5" fmla="*/ 86864 h 126699"/>
                  <a:gd name="connsiteX6" fmla="*/ 3004 w 145130"/>
                  <a:gd name="connsiteY6" fmla="*/ 4 h 126699"/>
                  <a:gd name="connsiteX7" fmla="*/ 1032 w 141652"/>
                  <a:gd name="connsiteY7" fmla="*/ 81 h 1394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30" h="126699">
                    <a:moveTo>
                      <a:pt x="3004" y="4"/>
                    </a:moveTo>
                    <a:cubicBezTo>
                      <a:pt x="9541" y="-582"/>
                      <a:pt x="32373" y="66679"/>
                      <a:pt x="50629" y="83348"/>
                    </a:cubicBezTo>
                    <a:cubicBezTo>
                      <a:pt x="68885" y="100017"/>
                      <a:pt x="97063" y="100017"/>
                      <a:pt x="112541" y="100017"/>
                    </a:cubicBezTo>
                    <a:cubicBezTo>
                      <a:pt x="128019" y="100017"/>
                      <a:pt x="151551" y="78942"/>
                      <a:pt x="143497" y="83348"/>
                    </a:cubicBezTo>
                    <a:cubicBezTo>
                      <a:pt x="135443" y="87754"/>
                      <a:pt x="84058" y="123675"/>
                      <a:pt x="64214" y="126453"/>
                    </a:cubicBezTo>
                    <a:cubicBezTo>
                      <a:pt x="44370" y="129231"/>
                      <a:pt x="21608" y="107939"/>
                      <a:pt x="11406" y="86864"/>
                    </a:cubicBezTo>
                    <a:cubicBezTo>
                      <a:pt x="1204" y="65789"/>
                      <a:pt x="-3533" y="590"/>
                      <a:pt x="3004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自由: 形状 48"/>
              <p:cNvSpPr/>
              <p:nvPr/>
            </p:nvSpPr>
            <p:spPr>
              <a:xfrm rot="463049">
                <a:off x="5923285" y="3293626"/>
                <a:ext cx="193048" cy="42443"/>
              </a:xfrm>
              <a:custGeom>
                <a:gdLst>
                  <a:gd name="connsiteX0" fmla="*/ 7873 w 273521"/>
                  <a:gd name="connsiteY0" fmla="*/ 38128 h 71561"/>
                  <a:gd name="connsiteX1" fmla="*/ 93979 w 273521"/>
                  <a:gd name="connsiteY1" fmla="*/ 54796 h 71561"/>
                  <a:gd name="connsiteX2" fmla="*/ 270390 w 273521"/>
                  <a:gd name="connsiteY2" fmla="*/ 27 h 71561"/>
                  <a:gd name="connsiteX3" fmla="*/ 201135 w 273521"/>
                  <a:gd name="connsiteY3" fmla="*/ 47652 h 71561"/>
                  <a:gd name="connsiteX4" fmla="*/ 103504 w 273521"/>
                  <a:gd name="connsiteY4" fmla="*/ 71465 h 71561"/>
                  <a:gd name="connsiteX5" fmla="*/ 14756 w 273521"/>
                  <a:gd name="connsiteY5" fmla="*/ 55344 h 71561"/>
                  <a:gd name="connsiteX6" fmla="*/ 7873 w 273521"/>
                  <a:gd name="connsiteY6" fmla="*/ 38128 h 715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521" h="71561">
                    <a:moveTo>
                      <a:pt x="7873" y="38128"/>
                    </a:moveTo>
                    <a:cubicBezTo>
                      <a:pt x="21077" y="38037"/>
                      <a:pt x="50226" y="61146"/>
                      <a:pt x="93979" y="54796"/>
                    </a:cubicBezTo>
                    <a:cubicBezTo>
                      <a:pt x="137732" y="48446"/>
                      <a:pt x="252531" y="1218"/>
                      <a:pt x="270390" y="27"/>
                    </a:cubicBezTo>
                    <a:cubicBezTo>
                      <a:pt x="288249" y="-1164"/>
                      <a:pt x="224947" y="37333"/>
                      <a:pt x="201135" y="47652"/>
                    </a:cubicBezTo>
                    <a:cubicBezTo>
                      <a:pt x="177323" y="57971"/>
                      <a:pt x="134567" y="70183"/>
                      <a:pt x="103504" y="71465"/>
                    </a:cubicBezTo>
                    <a:cubicBezTo>
                      <a:pt x="72441" y="72747"/>
                      <a:pt x="30695" y="60900"/>
                      <a:pt x="14756" y="55344"/>
                    </a:cubicBezTo>
                    <a:cubicBezTo>
                      <a:pt x="-1183" y="49788"/>
                      <a:pt x="-5331" y="38219"/>
                      <a:pt x="7873" y="3812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自由: 形状 49"/>
              <p:cNvSpPr/>
              <p:nvPr/>
            </p:nvSpPr>
            <p:spPr>
              <a:xfrm rot="62461">
                <a:off x="5530045" y="3321228"/>
                <a:ext cx="118589" cy="27117"/>
              </a:xfrm>
              <a:custGeom>
                <a:gdLst>
                  <a:gd name="connsiteX0" fmla="*/ 161800 w 164616"/>
                  <a:gd name="connsiteY0" fmla="*/ 3 h 36202"/>
                  <a:gd name="connsiteX1" fmla="*/ 52263 w 164616"/>
                  <a:gd name="connsiteY1" fmla="*/ 35721 h 36202"/>
                  <a:gd name="connsiteX2" fmla="*/ 2257 w 164616"/>
                  <a:gd name="connsiteY2" fmla="*/ 21434 h 36202"/>
                  <a:gd name="connsiteX3" fmla="*/ 121319 w 164616"/>
                  <a:gd name="connsiteY3" fmla="*/ 33340 h 36202"/>
                  <a:gd name="connsiteX4" fmla="*/ 161800 w 164616"/>
                  <a:gd name="connsiteY4" fmla="*/ 3 h 362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16" h="36202">
                    <a:moveTo>
                      <a:pt x="161800" y="3"/>
                    </a:moveTo>
                    <a:cubicBezTo>
                      <a:pt x="150291" y="400"/>
                      <a:pt x="78853" y="32149"/>
                      <a:pt x="52263" y="35721"/>
                    </a:cubicBezTo>
                    <a:cubicBezTo>
                      <a:pt x="25673" y="39293"/>
                      <a:pt x="-9252" y="21831"/>
                      <a:pt x="2257" y="21434"/>
                    </a:cubicBezTo>
                    <a:cubicBezTo>
                      <a:pt x="13766" y="21037"/>
                      <a:pt x="95125" y="34531"/>
                      <a:pt x="121319" y="33340"/>
                    </a:cubicBezTo>
                    <a:cubicBezTo>
                      <a:pt x="147513" y="32149"/>
                      <a:pt x="173309" y="-394"/>
                      <a:pt x="161800" y="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自由: 形状 50"/>
              <p:cNvSpPr/>
              <p:nvPr/>
            </p:nvSpPr>
            <p:spPr>
              <a:xfrm rot="463049">
                <a:off x="5893549" y="2951956"/>
                <a:ext cx="293532" cy="76059"/>
              </a:xfrm>
              <a:custGeom>
                <a:gdLst>
                  <a:gd name="connsiteX0" fmla="*/ 1074 w 494914"/>
                  <a:gd name="connsiteY0" fmla="*/ 121519 h 128239"/>
                  <a:gd name="connsiteX1" fmla="*/ 201098 w 494914"/>
                  <a:gd name="connsiteY1" fmla="*/ 54843 h 128239"/>
                  <a:gd name="connsiteX2" fmla="*/ 343973 w 494914"/>
                  <a:gd name="connsiteY2" fmla="*/ 47699 h 128239"/>
                  <a:gd name="connsiteX3" fmla="*/ 482086 w 494914"/>
                  <a:gd name="connsiteY3" fmla="*/ 90562 h 128239"/>
                  <a:gd name="connsiteX4" fmla="*/ 479705 w 494914"/>
                  <a:gd name="connsiteY4" fmla="*/ 69131 h 128239"/>
                  <a:gd name="connsiteX5" fmla="*/ 401123 w 494914"/>
                  <a:gd name="connsiteY5" fmla="*/ 28649 h 128239"/>
                  <a:gd name="connsiteX6" fmla="*/ 298730 w 494914"/>
                  <a:gd name="connsiteY6" fmla="*/ 74 h 128239"/>
                  <a:gd name="connsiteX7" fmla="*/ 165380 w 494914"/>
                  <a:gd name="connsiteY7" fmla="*/ 21506 h 128239"/>
                  <a:gd name="connsiteX8" fmla="*/ 60605 w 494914"/>
                  <a:gd name="connsiteY8" fmla="*/ 54844 h 128239"/>
                  <a:gd name="connsiteX9" fmla="*/ 1074 w 494914"/>
                  <a:gd name="connsiteY9" fmla="*/ 121519 h 1282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914" h="128237">
                    <a:moveTo>
                      <a:pt x="1074" y="121519"/>
                    </a:moveTo>
                    <a:cubicBezTo>
                      <a:pt x="10202" y="152475"/>
                      <a:pt x="143948" y="67146"/>
                      <a:pt x="201098" y="54843"/>
                    </a:cubicBezTo>
                    <a:cubicBezTo>
                      <a:pt x="258248" y="42540"/>
                      <a:pt x="297142" y="41746"/>
                      <a:pt x="343973" y="47699"/>
                    </a:cubicBezTo>
                    <a:cubicBezTo>
                      <a:pt x="390804" y="53652"/>
                      <a:pt x="459464" y="86990"/>
                      <a:pt x="482086" y="90562"/>
                    </a:cubicBezTo>
                    <a:cubicBezTo>
                      <a:pt x="504708" y="94134"/>
                      <a:pt x="493199" y="79450"/>
                      <a:pt x="479705" y="69131"/>
                    </a:cubicBezTo>
                    <a:cubicBezTo>
                      <a:pt x="466211" y="58812"/>
                      <a:pt x="431285" y="40158"/>
                      <a:pt x="401123" y="28649"/>
                    </a:cubicBezTo>
                    <a:cubicBezTo>
                      <a:pt x="370961" y="17140"/>
                      <a:pt x="338020" y="1264"/>
                      <a:pt x="298730" y="74"/>
                    </a:cubicBezTo>
                    <a:cubicBezTo>
                      <a:pt x="259440" y="-1116"/>
                      <a:pt x="205067" y="12378"/>
                      <a:pt x="165380" y="21506"/>
                    </a:cubicBezTo>
                    <a:cubicBezTo>
                      <a:pt x="125693" y="30634"/>
                      <a:pt x="77671" y="41350"/>
                      <a:pt x="60605" y="54844"/>
                    </a:cubicBezTo>
                    <a:cubicBezTo>
                      <a:pt x="43539" y="68338"/>
                      <a:pt x="-8054" y="90563"/>
                      <a:pt x="1074" y="12151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自由: 形状 51"/>
              <p:cNvSpPr/>
              <p:nvPr/>
            </p:nvSpPr>
            <p:spPr>
              <a:xfrm rot="463049">
                <a:off x="5451017" y="2988176"/>
                <a:ext cx="144475" cy="92917"/>
              </a:xfrm>
              <a:custGeom>
                <a:gdLst>
                  <a:gd name="connsiteX0" fmla="*/ 243431 w 243594"/>
                  <a:gd name="connsiteY0" fmla="*/ 36926 h 156662"/>
                  <a:gd name="connsiteX1" fmla="*/ 138656 w 243594"/>
                  <a:gd name="connsiteY1" fmla="*/ 41688 h 156662"/>
                  <a:gd name="connsiteX2" fmla="*/ 76744 w 243594"/>
                  <a:gd name="connsiteY2" fmla="*/ 77407 h 156662"/>
                  <a:gd name="connsiteX3" fmla="*/ 24356 w 243594"/>
                  <a:gd name="connsiteY3" fmla="*/ 148845 h 156662"/>
                  <a:gd name="connsiteX4" fmla="*/ 544 w 243594"/>
                  <a:gd name="connsiteY4" fmla="*/ 144082 h 156662"/>
                  <a:gd name="connsiteX5" fmla="*/ 45788 w 243594"/>
                  <a:gd name="connsiteY5" fmla="*/ 53595 h 156662"/>
                  <a:gd name="connsiteX6" fmla="*/ 160088 w 243594"/>
                  <a:gd name="connsiteY6" fmla="*/ 1207 h 156662"/>
                  <a:gd name="connsiteX7" fmla="*/ 243431 w 243594"/>
                  <a:gd name="connsiteY7" fmla="*/ 36926 h 1566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4" h="156662">
                    <a:moveTo>
                      <a:pt x="243431" y="36926"/>
                    </a:moveTo>
                    <a:cubicBezTo>
                      <a:pt x="239859" y="43673"/>
                      <a:pt x="166437" y="34941"/>
                      <a:pt x="138656" y="41688"/>
                    </a:cubicBezTo>
                    <a:cubicBezTo>
                      <a:pt x="110875" y="48435"/>
                      <a:pt x="95794" y="59548"/>
                      <a:pt x="76744" y="77407"/>
                    </a:cubicBezTo>
                    <a:cubicBezTo>
                      <a:pt x="57694" y="95266"/>
                      <a:pt x="37056" y="137733"/>
                      <a:pt x="24356" y="148845"/>
                    </a:cubicBezTo>
                    <a:cubicBezTo>
                      <a:pt x="11656" y="159957"/>
                      <a:pt x="-3028" y="159957"/>
                      <a:pt x="544" y="144082"/>
                    </a:cubicBezTo>
                    <a:cubicBezTo>
                      <a:pt x="4116" y="128207"/>
                      <a:pt x="19197" y="77408"/>
                      <a:pt x="45788" y="53595"/>
                    </a:cubicBezTo>
                    <a:cubicBezTo>
                      <a:pt x="72379" y="29782"/>
                      <a:pt x="129132" y="9541"/>
                      <a:pt x="160088" y="1207"/>
                    </a:cubicBezTo>
                    <a:cubicBezTo>
                      <a:pt x="191044" y="-7127"/>
                      <a:pt x="247003" y="30179"/>
                      <a:pt x="243431" y="3692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自由: 形状 52"/>
              <p:cNvSpPr/>
              <p:nvPr/>
            </p:nvSpPr>
            <p:spPr>
              <a:xfrm rot="463049">
                <a:off x="5818148" y="3449609"/>
                <a:ext cx="29370" cy="30945"/>
              </a:xfrm>
              <a:custGeom>
                <a:gdLst>
                  <a:gd name="connsiteX0" fmla="*/ 6412 w 82299"/>
                  <a:gd name="connsiteY0" fmla="*/ 8208 h 96963"/>
                  <a:gd name="connsiteX1" fmla="*/ 75468 w 82299"/>
                  <a:gd name="connsiteY1" fmla="*/ 29640 h 96963"/>
                  <a:gd name="connsiteX2" fmla="*/ 75468 w 82299"/>
                  <a:gd name="connsiteY2" fmla="*/ 86789 h 96963"/>
                  <a:gd name="connsiteX3" fmla="*/ 37367 w 82299"/>
                  <a:gd name="connsiteY3" fmla="*/ 91553 h 96963"/>
                  <a:gd name="connsiteX4" fmla="*/ 30224 w 82299"/>
                  <a:gd name="connsiteY4" fmla="*/ 53452 h 96963"/>
                  <a:gd name="connsiteX5" fmla="*/ 6412 w 82299"/>
                  <a:gd name="connsiteY5" fmla="*/ 8208 h 96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99" h="96963">
                    <a:moveTo>
                      <a:pt x="6412" y="8208"/>
                    </a:moveTo>
                    <a:cubicBezTo>
                      <a:pt x="28241" y="-14811"/>
                      <a:pt x="63959" y="16543"/>
                      <a:pt x="75468" y="29640"/>
                    </a:cubicBezTo>
                    <a:cubicBezTo>
                      <a:pt x="86977" y="42737"/>
                      <a:pt x="81818" y="76470"/>
                      <a:pt x="75468" y="86789"/>
                    </a:cubicBezTo>
                    <a:cubicBezTo>
                      <a:pt x="69118" y="97108"/>
                      <a:pt x="44908" y="101078"/>
                      <a:pt x="37367" y="91553"/>
                    </a:cubicBezTo>
                    <a:cubicBezTo>
                      <a:pt x="29826" y="82028"/>
                      <a:pt x="35383" y="67343"/>
                      <a:pt x="30224" y="53452"/>
                    </a:cubicBezTo>
                    <a:cubicBezTo>
                      <a:pt x="25065" y="39561"/>
                      <a:pt x="-15417" y="31227"/>
                      <a:pt x="6412" y="820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自由: 形状 53"/>
              <p:cNvSpPr/>
              <p:nvPr/>
            </p:nvSpPr>
            <p:spPr>
              <a:xfrm rot="463049">
                <a:off x="6234607" y="2914923"/>
                <a:ext cx="196825" cy="621437"/>
              </a:xfrm>
              <a:custGeom>
                <a:gdLst>
                  <a:gd name="connsiteX0" fmla="*/ 109 w 331858"/>
                  <a:gd name="connsiteY0" fmla="*/ 33 h 1047783"/>
                  <a:gd name="connsiteX1" fmla="*/ 154891 w 331858"/>
                  <a:gd name="connsiteY1" fmla="*/ 216726 h 1047783"/>
                  <a:gd name="connsiteX2" fmla="*/ 302528 w 331858"/>
                  <a:gd name="connsiteY2" fmla="*/ 516764 h 1047783"/>
                  <a:gd name="connsiteX3" fmla="*/ 321578 w 331858"/>
                  <a:gd name="connsiteY3" fmla="*/ 895383 h 1047783"/>
                  <a:gd name="connsiteX4" fmla="*/ 302528 w 331858"/>
                  <a:gd name="connsiteY4" fmla="*/ 1047783 h 1047783"/>
                  <a:gd name="connsiteX5" fmla="*/ 326341 w 331858"/>
                  <a:gd name="connsiteY5" fmla="*/ 728696 h 1047783"/>
                  <a:gd name="connsiteX6" fmla="*/ 312054 w 331858"/>
                  <a:gd name="connsiteY6" fmla="*/ 488189 h 1047783"/>
                  <a:gd name="connsiteX7" fmla="*/ 133459 w 331858"/>
                  <a:gd name="connsiteY7" fmla="*/ 202439 h 1047783"/>
                  <a:gd name="connsiteX8" fmla="*/ 109 w 331858"/>
                  <a:gd name="connsiteY8" fmla="*/ 33 h 1047783"/>
                  <a:gd name="connsiteX9" fmla="*/ 73 w 326324"/>
                  <a:gd name="connsiteY9" fmla="*/ 127 h 10523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1858" h="1047783">
                    <a:moveTo>
                      <a:pt x="109" y="33"/>
                    </a:moveTo>
                    <a:cubicBezTo>
                      <a:pt x="3681" y="2414"/>
                      <a:pt x="104488" y="130604"/>
                      <a:pt x="154891" y="216726"/>
                    </a:cubicBezTo>
                    <a:cubicBezTo>
                      <a:pt x="205294" y="302848"/>
                      <a:pt x="274747" y="403655"/>
                      <a:pt x="302528" y="516764"/>
                    </a:cubicBezTo>
                    <a:cubicBezTo>
                      <a:pt x="330309" y="629873"/>
                      <a:pt x="321578" y="806880"/>
                      <a:pt x="321578" y="895383"/>
                    </a:cubicBezTo>
                    <a:cubicBezTo>
                      <a:pt x="321578" y="983886"/>
                      <a:pt x="318403" y="966026"/>
                      <a:pt x="302528" y="1047783"/>
                    </a:cubicBezTo>
                    <a:cubicBezTo>
                      <a:pt x="303322" y="1020002"/>
                      <a:pt x="324753" y="821962"/>
                      <a:pt x="326341" y="728696"/>
                    </a:cubicBezTo>
                    <a:cubicBezTo>
                      <a:pt x="327929" y="635430"/>
                      <a:pt x="344201" y="575898"/>
                      <a:pt x="312054" y="488189"/>
                    </a:cubicBezTo>
                    <a:cubicBezTo>
                      <a:pt x="279907" y="400480"/>
                      <a:pt x="185450" y="283798"/>
                      <a:pt x="133459" y="202439"/>
                    </a:cubicBezTo>
                    <a:cubicBezTo>
                      <a:pt x="81468" y="121080"/>
                      <a:pt x="-3463" y="-2348"/>
                      <a:pt x="109" y="3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自由: 形状 54"/>
              <p:cNvSpPr/>
              <p:nvPr/>
            </p:nvSpPr>
            <p:spPr>
              <a:xfrm rot="463049">
                <a:off x="5990080" y="2469200"/>
                <a:ext cx="310755" cy="468397"/>
              </a:xfrm>
              <a:custGeom>
                <a:gdLst>
                  <a:gd name="connsiteX0" fmla="*/ 0 w 523953"/>
                  <a:gd name="connsiteY0" fmla="*/ 0 h 789749"/>
                  <a:gd name="connsiteX1" fmla="*/ 269081 w 523953"/>
                  <a:gd name="connsiteY1" fmla="*/ 490537 h 789749"/>
                  <a:gd name="connsiteX2" fmla="*/ 514350 w 523953"/>
                  <a:gd name="connsiteY2" fmla="*/ 781050 h 789749"/>
                  <a:gd name="connsiteX3" fmla="*/ 457200 w 523953"/>
                  <a:gd name="connsiteY3" fmla="*/ 695325 h 789749"/>
                  <a:gd name="connsiteX4" fmla="*/ 297656 w 523953"/>
                  <a:gd name="connsiteY4" fmla="*/ 507206 h 789749"/>
                  <a:gd name="connsiteX5" fmla="*/ 150019 w 523953"/>
                  <a:gd name="connsiteY5" fmla="*/ 250031 h 789749"/>
                  <a:gd name="connsiteX6" fmla="*/ 0 w 523953"/>
                  <a:gd name="connsiteY6" fmla="*/ 0 h 7897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953" h="789749">
                    <a:moveTo>
                      <a:pt x="0" y="0"/>
                    </a:moveTo>
                    <a:cubicBezTo>
                      <a:pt x="91678" y="180181"/>
                      <a:pt x="183356" y="360362"/>
                      <a:pt x="269081" y="490537"/>
                    </a:cubicBezTo>
                    <a:cubicBezTo>
                      <a:pt x="354806" y="620712"/>
                      <a:pt x="482997" y="746919"/>
                      <a:pt x="514350" y="781050"/>
                    </a:cubicBezTo>
                    <a:cubicBezTo>
                      <a:pt x="545703" y="815181"/>
                      <a:pt x="493316" y="740966"/>
                      <a:pt x="457200" y="695325"/>
                    </a:cubicBezTo>
                    <a:cubicBezTo>
                      <a:pt x="421084" y="649684"/>
                      <a:pt x="348853" y="581422"/>
                      <a:pt x="297656" y="507206"/>
                    </a:cubicBezTo>
                    <a:cubicBezTo>
                      <a:pt x="246459" y="432990"/>
                      <a:pt x="150019" y="250031"/>
                      <a:pt x="150019" y="2500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自由: 形状 55"/>
              <p:cNvSpPr/>
              <p:nvPr/>
            </p:nvSpPr>
            <p:spPr>
              <a:xfrm rot="463049">
                <a:off x="6016943" y="2565399"/>
                <a:ext cx="165398" cy="295005"/>
              </a:xfrm>
              <a:custGeom>
                <a:gdLst>
                  <a:gd name="connsiteX0" fmla="*/ 5007 w 278873"/>
                  <a:gd name="connsiteY0" fmla="*/ 6270 h 497395"/>
                  <a:gd name="connsiteX1" fmla="*/ 97875 w 278873"/>
                  <a:gd name="connsiteY1" fmla="*/ 342026 h 497395"/>
                  <a:gd name="connsiteX2" fmla="*/ 278850 w 278873"/>
                  <a:gd name="connsiteY2" fmla="*/ 496807 h 497395"/>
                  <a:gd name="connsiteX3" fmla="*/ 109782 w 278873"/>
                  <a:gd name="connsiteY3" fmla="*/ 384888 h 497395"/>
                  <a:gd name="connsiteX4" fmla="*/ 24057 w 278873"/>
                  <a:gd name="connsiteY4" fmla="*/ 144382 h 497395"/>
                  <a:gd name="connsiteX5" fmla="*/ 5007 w 278873"/>
                  <a:gd name="connsiteY5" fmla="*/ 6270 h 49739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873" h="497395">
                    <a:moveTo>
                      <a:pt x="5007" y="6270"/>
                    </a:moveTo>
                    <a:cubicBezTo>
                      <a:pt x="17310" y="39211"/>
                      <a:pt x="52234" y="260270"/>
                      <a:pt x="97875" y="342026"/>
                    </a:cubicBezTo>
                    <a:cubicBezTo>
                      <a:pt x="143516" y="423782"/>
                      <a:pt x="276866" y="489663"/>
                      <a:pt x="278850" y="496807"/>
                    </a:cubicBezTo>
                    <a:cubicBezTo>
                      <a:pt x="280834" y="503951"/>
                      <a:pt x="155026" y="444816"/>
                      <a:pt x="109782" y="384888"/>
                    </a:cubicBezTo>
                    <a:cubicBezTo>
                      <a:pt x="64538" y="324960"/>
                      <a:pt x="43504" y="211057"/>
                      <a:pt x="24057" y="144382"/>
                    </a:cubicBezTo>
                    <a:cubicBezTo>
                      <a:pt x="4610" y="77707"/>
                      <a:pt x="-7296" y="-26671"/>
                      <a:pt x="5007" y="627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自由: 形状 56"/>
              <p:cNvSpPr/>
              <p:nvPr/>
            </p:nvSpPr>
            <p:spPr>
              <a:xfrm rot="463049">
                <a:off x="5755143" y="2334668"/>
                <a:ext cx="357916" cy="581670"/>
              </a:xfrm>
              <a:custGeom>
                <a:gdLst>
                  <a:gd name="connsiteX0" fmla="*/ 12918 w 603468"/>
                  <a:gd name="connsiteY0" fmla="*/ 13501 h 980732"/>
                  <a:gd name="connsiteX1" fmla="*/ 15299 w 603468"/>
                  <a:gd name="connsiteY1" fmla="*/ 473082 h 980732"/>
                  <a:gd name="connsiteX2" fmla="*/ 208180 w 603468"/>
                  <a:gd name="connsiteY2" fmla="*/ 804076 h 980732"/>
                  <a:gd name="connsiteX3" fmla="*/ 603468 w 603468"/>
                  <a:gd name="connsiteY3" fmla="*/ 980287 h 980732"/>
                  <a:gd name="connsiteX4" fmla="*/ 551080 w 603468"/>
                  <a:gd name="connsiteY4" fmla="*/ 827888 h 980732"/>
                  <a:gd name="connsiteX5" fmla="*/ 522505 w 603468"/>
                  <a:gd name="connsiteY5" fmla="*/ 737401 h 980732"/>
                  <a:gd name="connsiteX6" fmla="*/ 522505 w 603468"/>
                  <a:gd name="connsiteY6" fmla="*/ 737401 h 980732"/>
                  <a:gd name="connsiteX7" fmla="*/ 482024 w 603468"/>
                  <a:gd name="connsiteY7" fmla="*/ 606432 h 980732"/>
                  <a:gd name="connsiteX8" fmla="*/ 539174 w 603468"/>
                  <a:gd name="connsiteY8" fmla="*/ 851701 h 980732"/>
                  <a:gd name="connsiteX9" fmla="*/ 586798 w 603468"/>
                  <a:gd name="connsiteY9" fmla="*/ 970764 h 980732"/>
                  <a:gd name="connsiteX10" fmla="*/ 420111 w 603468"/>
                  <a:gd name="connsiteY10" fmla="*/ 920757 h 980732"/>
                  <a:gd name="connsiteX11" fmla="*/ 191511 w 603468"/>
                  <a:gd name="connsiteY11" fmla="*/ 775501 h 980732"/>
                  <a:gd name="connsiteX12" fmla="*/ 41493 w 603468"/>
                  <a:gd name="connsiteY12" fmla="*/ 482607 h 980732"/>
                  <a:gd name="connsiteX13" fmla="*/ 20061 w 603468"/>
                  <a:gd name="connsiteY13" fmla="*/ 151613 h 980732"/>
                  <a:gd name="connsiteX14" fmla="*/ 12918 w 603468"/>
                  <a:gd name="connsiteY14" fmla="*/ 13501 h 980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3468" h="980732">
                    <a:moveTo>
                      <a:pt x="12918" y="13501"/>
                    </a:moveTo>
                    <a:cubicBezTo>
                      <a:pt x="12124" y="67079"/>
                      <a:pt x="-17245" y="341320"/>
                      <a:pt x="15299" y="473082"/>
                    </a:cubicBezTo>
                    <a:cubicBezTo>
                      <a:pt x="47843" y="604844"/>
                      <a:pt x="110152" y="719542"/>
                      <a:pt x="208180" y="804076"/>
                    </a:cubicBezTo>
                    <a:cubicBezTo>
                      <a:pt x="306208" y="888610"/>
                      <a:pt x="534412" y="988225"/>
                      <a:pt x="603468" y="980287"/>
                    </a:cubicBezTo>
                    <a:cubicBezTo>
                      <a:pt x="577274" y="910438"/>
                      <a:pt x="564574" y="868369"/>
                      <a:pt x="551080" y="827888"/>
                    </a:cubicBezTo>
                    <a:cubicBezTo>
                      <a:pt x="537586" y="787407"/>
                      <a:pt x="522505" y="737401"/>
                      <a:pt x="522505" y="737401"/>
                    </a:cubicBezTo>
                    <a:lnTo>
                      <a:pt x="522505" y="737401"/>
                    </a:lnTo>
                    <a:cubicBezTo>
                      <a:pt x="515758" y="715573"/>
                      <a:pt x="479246" y="587382"/>
                      <a:pt x="482024" y="606432"/>
                    </a:cubicBezTo>
                    <a:cubicBezTo>
                      <a:pt x="484802" y="625482"/>
                      <a:pt x="521712" y="790979"/>
                      <a:pt x="539174" y="851701"/>
                    </a:cubicBezTo>
                    <a:cubicBezTo>
                      <a:pt x="556636" y="912423"/>
                      <a:pt x="566161" y="933061"/>
                      <a:pt x="586798" y="970764"/>
                    </a:cubicBezTo>
                    <a:cubicBezTo>
                      <a:pt x="555048" y="967985"/>
                      <a:pt x="485992" y="953301"/>
                      <a:pt x="420111" y="920757"/>
                    </a:cubicBezTo>
                    <a:cubicBezTo>
                      <a:pt x="354230" y="888213"/>
                      <a:pt x="254614" y="848526"/>
                      <a:pt x="191511" y="775501"/>
                    </a:cubicBezTo>
                    <a:cubicBezTo>
                      <a:pt x="128408" y="702476"/>
                      <a:pt x="70068" y="586588"/>
                      <a:pt x="41493" y="482607"/>
                    </a:cubicBezTo>
                    <a:cubicBezTo>
                      <a:pt x="12918" y="378626"/>
                      <a:pt x="23236" y="225035"/>
                      <a:pt x="20061" y="151613"/>
                    </a:cubicBezTo>
                    <a:cubicBezTo>
                      <a:pt x="16886" y="78191"/>
                      <a:pt x="13712" y="-40077"/>
                      <a:pt x="12918" y="13501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自由: 形状 57"/>
              <p:cNvSpPr/>
              <p:nvPr/>
            </p:nvSpPr>
            <p:spPr>
              <a:xfrm rot="463049">
                <a:off x="5467611" y="2653491"/>
                <a:ext cx="452116" cy="297412"/>
              </a:xfrm>
              <a:custGeom>
                <a:gdLst>
                  <a:gd name="connsiteX0" fmla="*/ 2675 w 762295"/>
                  <a:gd name="connsiteY0" fmla="*/ 13389 h 501456"/>
                  <a:gd name="connsiteX1" fmla="*/ 33633 w 762295"/>
                  <a:gd name="connsiteY1" fmla="*/ 165789 h 501456"/>
                  <a:gd name="connsiteX2" fmla="*/ 152695 w 762295"/>
                  <a:gd name="connsiteY2" fmla="*/ 368195 h 501456"/>
                  <a:gd name="connsiteX3" fmla="*/ 386851 w 762295"/>
                  <a:gd name="connsiteY3" fmla="*/ 495988 h 501456"/>
                  <a:gd name="connsiteX4" fmla="*/ 548775 w 762295"/>
                  <a:gd name="connsiteY4" fmla="*/ 475351 h 501456"/>
                  <a:gd name="connsiteX5" fmla="*/ 627357 w 762295"/>
                  <a:gd name="connsiteY5" fmla="*/ 450745 h 501456"/>
                  <a:gd name="connsiteX6" fmla="*/ 667043 w 762295"/>
                  <a:gd name="connsiteY6" fmla="*/ 429312 h 501456"/>
                  <a:gd name="connsiteX7" fmla="*/ 633707 w 762295"/>
                  <a:gd name="connsiteY7" fmla="*/ 384863 h 501456"/>
                  <a:gd name="connsiteX8" fmla="*/ 762295 w 762295"/>
                  <a:gd name="connsiteY8" fmla="*/ 345176 h 501456"/>
                  <a:gd name="connsiteX9" fmla="*/ 687681 w 762295"/>
                  <a:gd name="connsiteY9" fmla="*/ 271358 h 501456"/>
                  <a:gd name="connsiteX10" fmla="*/ 562269 w 762295"/>
                  <a:gd name="connsiteY10" fmla="*/ 141977 h 501456"/>
                  <a:gd name="connsiteX11" fmla="*/ 675775 w 762295"/>
                  <a:gd name="connsiteY11" fmla="*/ 277707 h 501456"/>
                  <a:gd name="connsiteX12" fmla="*/ 733718 w 762295"/>
                  <a:gd name="connsiteY12" fmla="*/ 332475 h 501456"/>
                  <a:gd name="connsiteX13" fmla="*/ 597988 w 762295"/>
                  <a:gd name="connsiteY13" fmla="*/ 365813 h 501456"/>
                  <a:gd name="connsiteX14" fmla="*/ 655138 w 762295"/>
                  <a:gd name="connsiteY14" fmla="*/ 426140 h 501456"/>
                  <a:gd name="connsiteX15" fmla="*/ 597989 w 762295"/>
                  <a:gd name="connsiteY15" fmla="*/ 449951 h 501456"/>
                  <a:gd name="connsiteX16" fmla="*/ 531312 w 762295"/>
                  <a:gd name="connsiteY16" fmla="*/ 472970 h 501456"/>
                  <a:gd name="connsiteX17" fmla="*/ 391613 w 762295"/>
                  <a:gd name="connsiteY17" fmla="*/ 484082 h 501456"/>
                  <a:gd name="connsiteX18" fmla="*/ 166983 w 762295"/>
                  <a:gd name="connsiteY18" fmla="*/ 363432 h 501456"/>
                  <a:gd name="connsiteX19" fmla="*/ 2675 w 762295"/>
                  <a:gd name="connsiteY19" fmla="*/ 13389 h 501456"/>
                  <a:gd name="connsiteX20" fmla="*/ 96202 w 777240"/>
                  <a:gd name="connsiteY20" fmla="*/ 47 h 859590"/>
                  <a:gd name="connsiteX21" fmla="*/ 154802 w 776309"/>
                  <a:gd name="connsiteY21" fmla="*/ 16955 h 1021754"/>
                  <a:gd name="connsiteX22" fmla="*/ 154802 w 814409"/>
                  <a:gd name="connsiteY22" fmla="*/ 16955 h 1040147"/>
                  <a:gd name="connsiteX23" fmla="*/ 154802 w 814409"/>
                  <a:gd name="connsiteY23" fmla="*/ 16955 h 10401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2295" h="501455">
                    <a:moveTo>
                      <a:pt x="2675" y="13389"/>
                    </a:moveTo>
                    <a:cubicBezTo>
                      <a:pt x="24900" y="-45745"/>
                      <a:pt x="8630" y="106655"/>
                      <a:pt x="33633" y="165789"/>
                    </a:cubicBezTo>
                    <a:cubicBezTo>
                      <a:pt x="58636" y="224923"/>
                      <a:pt x="93825" y="313162"/>
                      <a:pt x="152695" y="368195"/>
                    </a:cubicBezTo>
                    <a:cubicBezTo>
                      <a:pt x="211565" y="423228"/>
                      <a:pt x="320838" y="478129"/>
                      <a:pt x="386851" y="495988"/>
                    </a:cubicBezTo>
                    <a:cubicBezTo>
                      <a:pt x="452864" y="513847"/>
                      <a:pt x="508691" y="482891"/>
                      <a:pt x="548775" y="475351"/>
                    </a:cubicBezTo>
                    <a:cubicBezTo>
                      <a:pt x="588859" y="467811"/>
                      <a:pt x="607646" y="458418"/>
                      <a:pt x="627357" y="450745"/>
                    </a:cubicBezTo>
                    <a:cubicBezTo>
                      <a:pt x="647068" y="443072"/>
                      <a:pt x="665985" y="440292"/>
                      <a:pt x="667043" y="429312"/>
                    </a:cubicBezTo>
                    <a:cubicBezTo>
                      <a:pt x="668101" y="418332"/>
                      <a:pt x="617832" y="398886"/>
                      <a:pt x="633707" y="384863"/>
                    </a:cubicBezTo>
                    <a:cubicBezTo>
                      <a:pt x="649582" y="370840"/>
                      <a:pt x="722608" y="341603"/>
                      <a:pt x="762295" y="345176"/>
                    </a:cubicBezTo>
                    <a:cubicBezTo>
                      <a:pt x="692444" y="305092"/>
                      <a:pt x="721019" y="305224"/>
                      <a:pt x="687681" y="271358"/>
                    </a:cubicBezTo>
                    <a:cubicBezTo>
                      <a:pt x="654343" y="237492"/>
                      <a:pt x="564253" y="140919"/>
                      <a:pt x="562269" y="141977"/>
                    </a:cubicBezTo>
                    <a:cubicBezTo>
                      <a:pt x="560285" y="143035"/>
                      <a:pt x="647200" y="245957"/>
                      <a:pt x="675775" y="277707"/>
                    </a:cubicBezTo>
                    <a:cubicBezTo>
                      <a:pt x="704350" y="309457"/>
                      <a:pt x="746683" y="317791"/>
                      <a:pt x="733718" y="332475"/>
                    </a:cubicBezTo>
                    <a:cubicBezTo>
                      <a:pt x="720754" y="347159"/>
                      <a:pt x="611085" y="350202"/>
                      <a:pt x="597988" y="365813"/>
                    </a:cubicBezTo>
                    <a:cubicBezTo>
                      <a:pt x="584891" y="381424"/>
                      <a:pt x="655138" y="412117"/>
                      <a:pt x="655138" y="426140"/>
                    </a:cubicBezTo>
                    <a:cubicBezTo>
                      <a:pt x="655138" y="440163"/>
                      <a:pt x="620743" y="445850"/>
                      <a:pt x="597989" y="449951"/>
                    </a:cubicBezTo>
                    <a:cubicBezTo>
                      <a:pt x="575235" y="454052"/>
                      <a:pt x="565708" y="467282"/>
                      <a:pt x="531312" y="472970"/>
                    </a:cubicBezTo>
                    <a:cubicBezTo>
                      <a:pt x="496916" y="478659"/>
                      <a:pt x="452335" y="502338"/>
                      <a:pt x="391613" y="484082"/>
                    </a:cubicBezTo>
                    <a:cubicBezTo>
                      <a:pt x="330892" y="465826"/>
                      <a:pt x="231806" y="441881"/>
                      <a:pt x="166983" y="363432"/>
                    </a:cubicBezTo>
                    <a:cubicBezTo>
                      <a:pt x="102160" y="284983"/>
                      <a:pt x="-19550" y="72523"/>
                      <a:pt x="2675" y="133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自由: 形状 58"/>
              <p:cNvSpPr/>
              <p:nvPr/>
            </p:nvSpPr>
            <p:spPr>
              <a:xfrm rot="463049">
                <a:off x="5182409" y="2186913"/>
                <a:ext cx="513410" cy="826525"/>
              </a:xfrm>
              <a:custGeom>
                <a:gdLst>
                  <a:gd name="connsiteX0" fmla="*/ 736253 w 865642"/>
                  <a:gd name="connsiteY0" fmla="*/ 2532 h 1393574"/>
                  <a:gd name="connsiteX1" fmla="*/ 395735 w 865642"/>
                  <a:gd name="connsiteY1" fmla="*/ 62063 h 1393574"/>
                  <a:gd name="connsiteX2" fmla="*/ 107603 w 865642"/>
                  <a:gd name="connsiteY2" fmla="*/ 359720 h 1393574"/>
                  <a:gd name="connsiteX3" fmla="*/ 447 w 865642"/>
                  <a:gd name="connsiteY3" fmla="*/ 840732 h 1393574"/>
                  <a:gd name="connsiteX4" fmla="*/ 140941 w 865642"/>
                  <a:gd name="connsiteY4" fmla="*/ 1188395 h 1393574"/>
                  <a:gd name="connsiteX5" fmla="*/ 374303 w 865642"/>
                  <a:gd name="connsiteY5" fmla="*/ 1343176 h 1393574"/>
                  <a:gd name="connsiteX6" fmla="*/ 345728 w 865642"/>
                  <a:gd name="connsiteY6" fmla="*/ 1302695 h 1393574"/>
                  <a:gd name="connsiteX7" fmla="*/ 512416 w 865642"/>
                  <a:gd name="connsiteY7" fmla="*/ 1393182 h 1393574"/>
                  <a:gd name="connsiteX8" fmla="*/ 437010 w 865642"/>
                  <a:gd name="connsiteY8" fmla="*/ 1260626 h 1393574"/>
                  <a:gd name="connsiteX9" fmla="*/ 644178 w 865642"/>
                  <a:gd name="connsiteY9" fmla="*/ 1293963 h 1393574"/>
                  <a:gd name="connsiteX10" fmla="*/ 801341 w 865642"/>
                  <a:gd name="connsiteY10" fmla="*/ 1273326 h 1393574"/>
                  <a:gd name="connsiteX11" fmla="*/ 865635 w 865642"/>
                  <a:gd name="connsiteY11" fmla="*/ 1212207 h 1393574"/>
                  <a:gd name="connsiteX12" fmla="*/ 798166 w 865642"/>
                  <a:gd name="connsiteY12" fmla="*/ 1174901 h 1393574"/>
                  <a:gd name="connsiteX13" fmla="*/ 852141 w 865642"/>
                  <a:gd name="connsiteY13" fmla="*/ 1226495 h 1393574"/>
                  <a:gd name="connsiteX14" fmla="*/ 771972 w 865642"/>
                  <a:gd name="connsiteY14" fmla="*/ 1264595 h 1393574"/>
                  <a:gd name="connsiteX15" fmla="*/ 665610 w 865642"/>
                  <a:gd name="connsiteY15" fmla="*/ 1296345 h 1393574"/>
                  <a:gd name="connsiteX16" fmla="*/ 455266 w 865642"/>
                  <a:gd name="connsiteY16" fmla="*/ 1276501 h 1393574"/>
                  <a:gd name="connsiteX17" fmla="*/ 502891 w 865642"/>
                  <a:gd name="connsiteY17" fmla="*/ 1388420 h 1393574"/>
                  <a:gd name="connsiteX18" fmla="*/ 350491 w 865642"/>
                  <a:gd name="connsiteY18" fmla="*/ 1288407 h 1393574"/>
                  <a:gd name="connsiteX19" fmla="*/ 369541 w 865642"/>
                  <a:gd name="connsiteY19" fmla="*/ 1343176 h 1393574"/>
                  <a:gd name="connsiteX20" fmla="*/ 167135 w 865642"/>
                  <a:gd name="connsiteY20" fmla="*/ 1216970 h 1393574"/>
                  <a:gd name="connsiteX21" fmla="*/ 12353 w 865642"/>
                  <a:gd name="connsiteY21" fmla="*/ 921695 h 1393574"/>
                  <a:gd name="connsiteX22" fmla="*/ 33785 w 865642"/>
                  <a:gd name="connsiteY22" fmla="*/ 640707 h 1393574"/>
                  <a:gd name="connsiteX23" fmla="*/ 136178 w 865642"/>
                  <a:gd name="connsiteY23" fmla="*/ 319238 h 1393574"/>
                  <a:gd name="connsiteX24" fmla="*/ 348110 w 865642"/>
                  <a:gd name="connsiteY24" fmla="*/ 90638 h 1393574"/>
                  <a:gd name="connsiteX25" fmla="*/ 536228 w 865642"/>
                  <a:gd name="connsiteY25" fmla="*/ 19201 h 1393574"/>
                  <a:gd name="connsiteX26" fmla="*/ 736253 w 865642"/>
                  <a:gd name="connsiteY26" fmla="*/ 2532 h 1393574"/>
                  <a:gd name="connsiteX27" fmla="*/ 736253 w 938710"/>
                  <a:gd name="connsiteY27" fmla="*/ 2532 h 1394898"/>
                  <a:gd name="connsiteX28" fmla="*/ 736253 w 938710"/>
                  <a:gd name="connsiteY28" fmla="*/ 2532 h 1394898"/>
                  <a:gd name="connsiteX29" fmla="*/ 736253 w 938710"/>
                  <a:gd name="connsiteY29" fmla="*/ 2532 h 1394759"/>
                  <a:gd name="connsiteX30" fmla="*/ 736253 w 938710"/>
                  <a:gd name="connsiteY30" fmla="*/ 2532 h 13947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65642" h="1393574">
                    <a:moveTo>
                      <a:pt x="736253" y="2532"/>
                    </a:moveTo>
                    <a:cubicBezTo>
                      <a:pt x="712838" y="9676"/>
                      <a:pt x="500510" y="2532"/>
                      <a:pt x="395735" y="62063"/>
                    </a:cubicBezTo>
                    <a:cubicBezTo>
                      <a:pt x="290960" y="121594"/>
                      <a:pt x="173484" y="229942"/>
                      <a:pt x="107603" y="359720"/>
                    </a:cubicBezTo>
                    <a:cubicBezTo>
                      <a:pt x="41722" y="489498"/>
                      <a:pt x="-5109" y="702620"/>
                      <a:pt x="447" y="840732"/>
                    </a:cubicBezTo>
                    <a:cubicBezTo>
                      <a:pt x="6003" y="978845"/>
                      <a:pt x="78632" y="1104654"/>
                      <a:pt x="140941" y="1188395"/>
                    </a:cubicBezTo>
                    <a:cubicBezTo>
                      <a:pt x="203250" y="1272136"/>
                      <a:pt x="340172" y="1324126"/>
                      <a:pt x="374303" y="1343176"/>
                    </a:cubicBezTo>
                    <a:cubicBezTo>
                      <a:pt x="408434" y="1362226"/>
                      <a:pt x="322709" y="1294361"/>
                      <a:pt x="345728" y="1302695"/>
                    </a:cubicBezTo>
                    <a:cubicBezTo>
                      <a:pt x="368747" y="1311029"/>
                      <a:pt x="497202" y="1400193"/>
                      <a:pt x="512416" y="1393182"/>
                    </a:cubicBezTo>
                    <a:cubicBezTo>
                      <a:pt x="527630" y="1386171"/>
                      <a:pt x="413991" y="1281396"/>
                      <a:pt x="437010" y="1260626"/>
                    </a:cubicBezTo>
                    <a:cubicBezTo>
                      <a:pt x="475904" y="1287481"/>
                      <a:pt x="583456" y="1291846"/>
                      <a:pt x="644178" y="1293963"/>
                    </a:cubicBezTo>
                    <a:cubicBezTo>
                      <a:pt x="696566" y="1287084"/>
                      <a:pt x="764432" y="1286952"/>
                      <a:pt x="801341" y="1273326"/>
                    </a:cubicBezTo>
                    <a:cubicBezTo>
                      <a:pt x="838250" y="1259700"/>
                      <a:pt x="866164" y="1228611"/>
                      <a:pt x="865635" y="1212207"/>
                    </a:cubicBezTo>
                    <a:cubicBezTo>
                      <a:pt x="865106" y="1195803"/>
                      <a:pt x="800415" y="1172520"/>
                      <a:pt x="798166" y="1174901"/>
                    </a:cubicBezTo>
                    <a:cubicBezTo>
                      <a:pt x="795917" y="1177282"/>
                      <a:pt x="856507" y="1211546"/>
                      <a:pt x="852141" y="1226495"/>
                    </a:cubicBezTo>
                    <a:cubicBezTo>
                      <a:pt x="847775" y="1241444"/>
                      <a:pt x="803060" y="1252953"/>
                      <a:pt x="771972" y="1264595"/>
                    </a:cubicBezTo>
                    <a:cubicBezTo>
                      <a:pt x="740884" y="1276237"/>
                      <a:pt x="718394" y="1294361"/>
                      <a:pt x="665610" y="1296345"/>
                    </a:cubicBezTo>
                    <a:cubicBezTo>
                      <a:pt x="612826" y="1298329"/>
                      <a:pt x="489794" y="1308251"/>
                      <a:pt x="455266" y="1276501"/>
                    </a:cubicBezTo>
                    <a:cubicBezTo>
                      <a:pt x="452488" y="1305076"/>
                      <a:pt x="520354" y="1386436"/>
                      <a:pt x="502891" y="1388420"/>
                    </a:cubicBezTo>
                    <a:cubicBezTo>
                      <a:pt x="485429" y="1390404"/>
                      <a:pt x="372716" y="1295948"/>
                      <a:pt x="350491" y="1288407"/>
                    </a:cubicBezTo>
                    <a:cubicBezTo>
                      <a:pt x="328266" y="1280866"/>
                      <a:pt x="400100" y="1355082"/>
                      <a:pt x="369541" y="1343176"/>
                    </a:cubicBezTo>
                    <a:cubicBezTo>
                      <a:pt x="338982" y="1331270"/>
                      <a:pt x="226666" y="1287217"/>
                      <a:pt x="167135" y="1216970"/>
                    </a:cubicBezTo>
                    <a:cubicBezTo>
                      <a:pt x="107604" y="1146723"/>
                      <a:pt x="34578" y="1017739"/>
                      <a:pt x="12353" y="921695"/>
                    </a:cubicBezTo>
                    <a:cubicBezTo>
                      <a:pt x="-9872" y="825651"/>
                      <a:pt x="13147" y="741117"/>
                      <a:pt x="33785" y="640707"/>
                    </a:cubicBezTo>
                    <a:cubicBezTo>
                      <a:pt x="54422" y="540298"/>
                      <a:pt x="83791" y="410916"/>
                      <a:pt x="136178" y="319238"/>
                    </a:cubicBezTo>
                    <a:cubicBezTo>
                      <a:pt x="188565" y="227560"/>
                      <a:pt x="281435" y="140644"/>
                      <a:pt x="348110" y="90638"/>
                    </a:cubicBezTo>
                    <a:cubicBezTo>
                      <a:pt x="414785" y="40632"/>
                      <a:pt x="472331" y="34282"/>
                      <a:pt x="536228" y="19201"/>
                    </a:cubicBezTo>
                    <a:cubicBezTo>
                      <a:pt x="600125" y="4120"/>
                      <a:pt x="759668" y="-4612"/>
                      <a:pt x="736253" y="253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自由: 形状 59"/>
              <p:cNvSpPr/>
              <p:nvPr/>
            </p:nvSpPr>
            <p:spPr>
              <a:xfrm rot="463049">
                <a:off x="6210696" y="2476029"/>
                <a:ext cx="304469" cy="1047330"/>
              </a:xfrm>
              <a:custGeom>
                <a:gdLst>
                  <a:gd name="connsiteX0" fmla="*/ 11206 w 513354"/>
                  <a:gd name="connsiteY0" fmla="*/ 22429 h 1742369"/>
                  <a:gd name="connsiteX1" fmla="*/ 209643 w 513354"/>
                  <a:gd name="connsiteY1" fmla="*/ 173242 h 1742369"/>
                  <a:gd name="connsiteX2" fmla="*/ 481106 w 513354"/>
                  <a:gd name="connsiteY2" fmla="*/ 587579 h 1742369"/>
                  <a:gd name="connsiteX3" fmla="*/ 500156 w 513354"/>
                  <a:gd name="connsiteY3" fmla="*/ 1359104 h 1742369"/>
                  <a:gd name="connsiteX4" fmla="*/ 408134 w 513354"/>
                  <a:gd name="connsiteY4" fmla="*/ 1742125 h 1742369"/>
                  <a:gd name="connsiteX5" fmla="*/ 490631 w 513354"/>
                  <a:gd name="connsiteY5" fmla="*/ 1406729 h 1742369"/>
                  <a:gd name="connsiteX6" fmla="*/ 495393 w 513354"/>
                  <a:gd name="connsiteY6" fmla="*/ 806654 h 1742369"/>
                  <a:gd name="connsiteX7" fmla="*/ 414431 w 513354"/>
                  <a:gd name="connsiteY7" fmla="*/ 430417 h 1742369"/>
                  <a:gd name="connsiteX8" fmla="*/ 66768 w 513354"/>
                  <a:gd name="connsiteY8" fmla="*/ 44654 h 1742369"/>
                  <a:gd name="connsiteX9" fmla="*/ 11206 w 513354"/>
                  <a:gd name="connsiteY9" fmla="*/ 22429 h 174236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3353" h="1742369">
                    <a:moveTo>
                      <a:pt x="11206" y="22429"/>
                    </a:moveTo>
                    <a:cubicBezTo>
                      <a:pt x="35018" y="43860"/>
                      <a:pt x="131326" y="79050"/>
                      <a:pt x="209643" y="173242"/>
                    </a:cubicBezTo>
                    <a:cubicBezTo>
                      <a:pt x="287960" y="267434"/>
                      <a:pt x="432687" y="389935"/>
                      <a:pt x="481106" y="587579"/>
                    </a:cubicBezTo>
                    <a:cubicBezTo>
                      <a:pt x="529525" y="785223"/>
                      <a:pt x="512318" y="1166680"/>
                      <a:pt x="500156" y="1359104"/>
                    </a:cubicBezTo>
                    <a:cubicBezTo>
                      <a:pt x="487994" y="1551528"/>
                      <a:pt x="409722" y="1734187"/>
                      <a:pt x="408134" y="1742125"/>
                    </a:cubicBezTo>
                    <a:cubicBezTo>
                      <a:pt x="406546" y="1750063"/>
                      <a:pt x="476088" y="1562641"/>
                      <a:pt x="490631" y="1406729"/>
                    </a:cubicBezTo>
                    <a:cubicBezTo>
                      <a:pt x="505174" y="1250817"/>
                      <a:pt x="508093" y="969373"/>
                      <a:pt x="495393" y="806654"/>
                    </a:cubicBezTo>
                    <a:cubicBezTo>
                      <a:pt x="482693" y="643935"/>
                      <a:pt x="485869" y="557417"/>
                      <a:pt x="414431" y="430417"/>
                    </a:cubicBezTo>
                    <a:cubicBezTo>
                      <a:pt x="342994" y="303417"/>
                      <a:pt x="133972" y="112652"/>
                      <a:pt x="66768" y="44654"/>
                    </a:cubicBezTo>
                    <a:cubicBezTo>
                      <a:pt x="-436" y="-23344"/>
                      <a:pt x="-12606" y="998"/>
                      <a:pt x="11206" y="2242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自由: 形状 60"/>
              <p:cNvSpPr/>
              <p:nvPr/>
            </p:nvSpPr>
            <p:spPr>
              <a:xfrm rot="463049">
                <a:off x="6433697" y="1765347"/>
                <a:ext cx="596380" cy="499967"/>
              </a:xfrm>
              <a:custGeom>
                <a:gdLst>
                  <a:gd name="connsiteX0" fmla="*/ 248 w 1005534"/>
                  <a:gd name="connsiteY0" fmla="*/ 273192 h 842978"/>
                  <a:gd name="connsiteX1" fmla="*/ 52635 w 1005534"/>
                  <a:gd name="connsiteY1" fmla="*/ 87455 h 842978"/>
                  <a:gd name="connsiteX2" fmla="*/ 295523 w 1005534"/>
                  <a:gd name="connsiteY2" fmla="*/ 6492 h 842978"/>
                  <a:gd name="connsiteX3" fmla="*/ 586035 w 1005534"/>
                  <a:gd name="connsiteY3" fmla="*/ 30305 h 842978"/>
                  <a:gd name="connsiteX4" fmla="*/ 862260 w 1005534"/>
                  <a:gd name="connsiteY4" fmla="*/ 230330 h 842978"/>
                  <a:gd name="connsiteX5" fmla="*/ 1005135 w 1005534"/>
                  <a:gd name="connsiteY5" fmla="*/ 520842 h 842978"/>
                  <a:gd name="connsiteX6" fmla="*/ 895598 w 1005534"/>
                  <a:gd name="connsiteY6" fmla="*/ 816117 h 842978"/>
                  <a:gd name="connsiteX7" fmla="*/ 633660 w 1005534"/>
                  <a:gd name="connsiteY7" fmla="*/ 830405 h 842978"/>
                  <a:gd name="connsiteX8" fmla="*/ 843210 w 1005534"/>
                  <a:gd name="connsiteY8" fmla="*/ 825642 h 842978"/>
                  <a:gd name="connsiteX9" fmla="*/ 981323 w 1005534"/>
                  <a:gd name="connsiteY9" fmla="*/ 639905 h 842978"/>
                  <a:gd name="connsiteX10" fmla="*/ 962273 w 1005534"/>
                  <a:gd name="connsiteY10" fmla="*/ 373205 h 842978"/>
                  <a:gd name="connsiteX11" fmla="*/ 728910 w 1005534"/>
                  <a:gd name="connsiteY11" fmla="*/ 101742 h 842978"/>
                  <a:gd name="connsiteX12" fmla="*/ 486023 w 1005534"/>
                  <a:gd name="connsiteY12" fmla="*/ 25542 h 842978"/>
                  <a:gd name="connsiteX13" fmla="*/ 181223 w 1005534"/>
                  <a:gd name="connsiteY13" fmla="*/ 49355 h 842978"/>
                  <a:gd name="connsiteX14" fmla="*/ 62160 w 1005534"/>
                  <a:gd name="connsiteY14" fmla="*/ 139842 h 842978"/>
                  <a:gd name="connsiteX15" fmla="*/ 248 w 1005534"/>
                  <a:gd name="connsiteY15" fmla="*/ 273192 h 84297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5534" h="842978">
                    <a:moveTo>
                      <a:pt x="248" y="273192"/>
                    </a:moveTo>
                    <a:cubicBezTo>
                      <a:pt x="-1340" y="264461"/>
                      <a:pt x="3423" y="131905"/>
                      <a:pt x="52635" y="87455"/>
                    </a:cubicBezTo>
                    <a:cubicBezTo>
                      <a:pt x="101847" y="43005"/>
                      <a:pt x="206623" y="16017"/>
                      <a:pt x="295523" y="6492"/>
                    </a:cubicBezTo>
                    <a:cubicBezTo>
                      <a:pt x="384423" y="-3033"/>
                      <a:pt x="491579" y="-7001"/>
                      <a:pt x="586035" y="30305"/>
                    </a:cubicBezTo>
                    <a:cubicBezTo>
                      <a:pt x="680491" y="67611"/>
                      <a:pt x="792410" y="148574"/>
                      <a:pt x="862260" y="230330"/>
                    </a:cubicBezTo>
                    <a:cubicBezTo>
                      <a:pt x="932110" y="312086"/>
                      <a:pt x="999579" y="423211"/>
                      <a:pt x="1005135" y="520842"/>
                    </a:cubicBezTo>
                    <a:cubicBezTo>
                      <a:pt x="1010691" y="618473"/>
                      <a:pt x="957510" y="764523"/>
                      <a:pt x="895598" y="816117"/>
                    </a:cubicBezTo>
                    <a:cubicBezTo>
                      <a:pt x="833686" y="867711"/>
                      <a:pt x="642391" y="828817"/>
                      <a:pt x="633660" y="830405"/>
                    </a:cubicBezTo>
                    <a:cubicBezTo>
                      <a:pt x="624929" y="831993"/>
                      <a:pt x="785266" y="857392"/>
                      <a:pt x="843210" y="825642"/>
                    </a:cubicBezTo>
                    <a:cubicBezTo>
                      <a:pt x="901154" y="793892"/>
                      <a:pt x="961479" y="715311"/>
                      <a:pt x="981323" y="639905"/>
                    </a:cubicBezTo>
                    <a:cubicBezTo>
                      <a:pt x="1001167" y="564499"/>
                      <a:pt x="1004342" y="462899"/>
                      <a:pt x="962273" y="373205"/>
                    </a:cubicBezTo>
                    <a:cubicBezTo>
                      <a:pt x="920204" y="283511"/>
                      <a:pt x="808285" y="159686"/>
                      <a:pt x="728910" y="101742"/>
                    </a:cubicBezTo>
                    <a:cubicBezTo>
                      <a:pt x="649535" y="43798"/>
                      <a:pt x="577304" y="34273"/>
                      <a:pt x="486023" y="25542"/>
                    </a:cubicBezTo>
                    <a:cubicBezTo>
                      <a:pt x="394742" y="16811"/>
                      <a:pt x="251867" y="30305"/>
                      <a:pt x="181223" y="49355"/>
                    </a:cubicBezTo>
                    <a:cubicBezTo>
                      <a:pt x="110579" y="68405"/>
                      <a:pt x="90735" y="98567"/>
                      <a:pt x="62160" y="139842"/>
                    </a:cubicBezTo>
                    <a:cubicBezTo>
                      <a:pt x="33585" y="181117"/>
                      <a:pt x="1836" y="281923"/>
                      <a:pt x="248" y="27319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自由: 形状 61"/>
              <p:cNvSpPr/>
              <p:nvPr/>
            </p:nvSpPr>
            <p:spPr>
              <a:xfrm rot="463049">
                <a:off x="5283246" y="2583345"/>
                <a:ext cx="148011" cy="350672"/>
              </a:xfrm>
              <a:custGeom>
                <a:gdLst>
                  <a:gd name="connsiteX0" fmla="*/ 1557 w 249556"/>
                  <a:gd name="connsiteY0" fmla="*/ 165396 h 591256"/>
                  <a:gd name="connsiteX1" fmla="*/ 17432 w 249556"/>
                  <a:gd name="connsiteY1" fmla="*/ 19346 h 591256"/>
                  <a:gd name="connsiteX2" fmla="*/ 46007 w 249556"/>
                  <a:gd name="connsiteY2" fmla="*/ 381296 h 591256"/>
                  <a:gd name="connsiteX3" fmla="*/ 136592 w 249556"/>
                  <a:gd name="connsiteY3" fmla="*/ 495017 h 591256"/>
                  <a:gd name="connsiteX4" fmla="*/ 249207 w 249556"/>
                  <a:gd name="connsiteY4" fmla="*/ 590846 h 591256"/>
                  <a:gd name="connsiteX5" fmla="*/ 96807 w 249556"/>
                  <a:gd name="connsiteY5" fmla="*/ 457496 h 591256"/>
                  <a:gd name="connsiteX6" fmla="*/ 47289 w 249556"/>
                  <a:gd name="connsiteY6" fmla="*/ 356229 h 591256"/>
                  <a:gd name="connsiteX7" fmla="*/ 1557 w 249556"/>
                  <a:gd name="connsiteY7" fmla="*/ 165396 h 591256"/>
                  <a:gd name="connsiteX8" fmla="*/ 54627 w 207235"/>
                  <a:gd name="connsiteY8" fmla="*/ 8209 h 79348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554" h="591256">
                    <a:moveTo>
                      <a:pt x="1557" y="165396"/>
                    </a:moveTo>
                    <a:cubicBezTo>
                      <a:pt x="-9026" y="103484"/>
                      <a:pt x="38599" y="-54737"/>
                      <a:pt x="17432" y="19346"/>
                    </a:cubicBezTo>
                    <a:cubicBezTo>
                      <a:pt x="-3735" y="93429"/>
                      <a:pt x="26147" y="302018"/>
                      <a:pt x="46007" y="381296"/>
                    </a:cubicBezTo>
                    <a:cubicBezTo>
                      <a:pt x="65867" y="460574"/>
                      <a:pt x="106959" y="459563"/>
                      <a:pt x="136592" y="495017"/>
                    </a:cubicBezTo>
                    <a:cubicBezTo>
                      <a:pt x="166225" y="530471"/>
                      <a:pt x="255838" y="597099"/>
                      <a:pt x="249207" y="590846"/>
                    </a:cubicBezTo>
                    <a:cubicBezTo>
                      <a:pt x="242576" y="584593"/>
                      <a:pt x="130460" y="496599"/>
                      <a:pt x="96807" y="457496"/>
                    </a:cubicBezTo>
                    <a:cubicBezTo>
                      <a:pt x="63154" y="418393"/>
                      <a:pt x="64751" y="400679"/>
                      <a:pt x="47289" y="356229"/>
                    </a:cubicBezTo>
                    <a:cubicBezTo>
                      <a:pt x="29827" y="311779"/>
                      <a:pt x="12354" y="213076"/>
                      <a:pt x="1557" y="16539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自由: 形状 62"/>
              <p:cNvSpPr/>
              <p:nvPr/>
            </p:nvSpPr>
            <p:spPr>
              <a:xfrm rot="463049">
                <a:off x="5343879" y="1866072"/>
                <a:ext cx="1722309" cy="1416021"/>
              </a:xfrm>
              <a:custGeom>
                <a:gdLst>
                  <a:gd name="connsiteX0" fmla="*/ 36312 w 2903921"/>
                  <a:gd name="connsiteY0" fmla="*/ 821284 h 2387506"/>
                  <a:gd name="connsiteX1" fmla="*/ 17262 w 2903921"/>
                  <a:gd name="connsiteY1" fmla="*/ 554584 h 2387506"/>
                  <a:gd name="connsiteX2" fmla="*/ 317299 w 2903921"/>
                  <a:gd name="connsiteY2" fmla="*/ 240259 h 2387506"/>
                  <a:gd name="connsiteX3" fmla="*/ 807837 w 2903921"/>
                  <a:gd name="connsiteY3" fmla="*/ 30709 h 2387506"/>
                  <a:gd name="connsiteX4" fmla="*/ 1341237 w 2903921"/>
                  <a:gd name="connsiteY4" fmla="*/ 2134 h 2387506"/>
                  <a:gd name="connsiteX5" fmla="*/ 1822249 w 2903921"/>
                  <a:gd name="connsiteY5" fmla="*/ 40234 h 2387506"/>
                  <a:gd name="connsiteX6" fmla="*/ 2098474 w 2903921"/>
                  <a:gd name="connsiteY6" fmla="*/ 178347 h 2387506"/>
                  <a:gd name="connsiteX7" fmla="*/ 2193724 w 2903921"/>
                  <a:gd name="connsiteY7" fmla="*/ 368847 h 2387506"/>
                  <a:gd name="connsiteX8" fmla="*/ 2312787 w 2903921"/>
                  <a:gd name="connsiteY8" fmla="*/ 535534 h 2387506"/>
                  <a:gd name="connsiteX9" fmla="*/ 2541387 w 2903921"/>
                  <a:gd name="connsiteY9" fmla="*/ 616497 h 2387506"/>
                  <a:gd name="connsiteX10" fmla="*/ 2784274 w 2903921"/>
                  <a:gd name="connsiteY10" fmla="*/ 835572 h 2387506"/>
                  <a:gd name="connsiteX11" fmla="*/ 2903337 w 2903921"/>
                  <a:gd name="connsiteY11" fmla="*/ 1249909 h 2387506"/>
                  <a:gd name="connsiteX12" fmla="*/ 2812849 w 2903921"/>
                  <a:gd name="connsiteY12" fmla="*/ 1797597 h 2387506"/>
                  <a:gd name="connsiteX13" fmla="*/ 2474712 w 2903921"/>
                  <a:gd name="connsiteY13" fmla="*/ 2254797 h 2387506"/>
                  <a:gd name="connsiteX14" fmla="*/ 2241349 w 2903921"/>
                  <a:gd name="connsiteY14" fmla="*/ 2383384 h 2387506"/>
                  <a:gd name="connsiteX15" fmla="*/ 2060374 w 2903921"/>
                  <a:gd name="connsiteY15" fmla="*/ 2356397 h 2387506"/>
                  <a:gd name="connsiteX16" fmla="*/ 2206424 w 2903921"/>
                  <a:gd name="connsiteY16" fmla="*/ 2362747 h 2387506"/>
                  <a:gd name="connsiteX17" fmla="*/ 2404862 w 2903921"/>
                  <a:gd name="connsiteY17" fmla="*/ 2296072 h 2387506"/>
                  <a:gd name="connsiteX18" fmla="*/ 2641399 w 2903921"/>
                  <a:gd name="connsiteY18" fmla="*/ 2045247 h 2387506"/>
                  <a:gd name="connsiteX19" fmla="*/ 2817612 w 2903921"/>
                  <a:gd name="connsiteY19" fmla="*/ 1691234 h 2387506"/>
                  <a:gd name="connsiteX20" fmla="*/ 2884287 w 2903921"/>
                  <a:gd name="connsiteY20" fmla="*/ 1411834 h 2387506"/>
                  <a:gd name="connsiteX21" fmla="*/ 2863649 w 2903921"/>
                  <a:gd name="connsiteY21" fmla="*/ 1078459 h 2387506"/>
                  <a:gd name="connsiteX22" fmla="*/ 2755699 w 2903921"/>
                  <a:gd name="connsiteY22" fmla="*/ 859384 h 2387506"/>
                  <a:gd name="connsiteX23" fmla="*/ 2573137 w 2903921"/>
                  <a:gd name="connsiteY23" fmla="*/ 653009 h 2387506"/>
                  <a:gd name="connsiteX24" fmla="*/ 2312787 w 2903921"/>
                  <a:gd name="connsiteY24" fmla="*/ 578397 h 2387506"/>
                  <a:gd name="connsiteX25" fmla="*/ 2160387 w 2903921"/>
                  <a:gd name="connsiteY25" fmla="*/ 325984 h 2387506"/>
                  <a:gd name="connsiteX26" fmla="*/ 2012749 w 2903921"/>
                  <a:gd name="connsiteY26" fmla="*/ 125959 h 2387506"/>
                  <a:gd name="connsiteX27" fmla="*/ 1646037 w 2903921"/>
                  <a:gd name="connsiteY27" fmla="*/ 30709 h 2387506"/>
                  <a:gd name="connsiteX28" fmla="*/ 936424 w 2903921"/>
                  <a:gd name="connsiteY28" fmla="*/ 29122 h 2387506"/>
                  <a:gd name="connsiteX29" fmla="*/ 426837 w 2903921"/>
                  <a:gd name="connsiteY29" fmla="*/ 197397 h 2387506"/>
                  <a:gd name="connsiteX30" fmla="*/ 191887 w 2903921"/>
                  <a:gd name="connsiteY30" fmla="*/ 386309 h 2387506"/>
                  <a:gd name="connsiteX31" fmla="*/ 34724 w 2903921"/>
                  <a:gd name="connsiteY31" fmla="*/ 587922 h 2387506"/>
                  <a:gd name="connsiteX32" fmla="*/ 36312 w 2903921"/>
                  <a:gd name="connsiteY32" fmla="*/ 821284 h 23875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03921" h="2387506">
                    <a:moveTo>
                      <a:pt x="36312" y="821284"/>
                    </a:moveTo>
                    <a:cubicBezTo>
                      <a:pt x="33402" y="815728"/>
                      <a:pt x="-29569" y="651421"/>
                      <a:pt x="17262" y="554584"/>
                    </a:cubicBezTo>
                    <a:cubicBezTo>
                      <a:pt x="64093" y="457747"/>
                      <a:pt x="185537" y="327571"/>
                      <a:pt x="317299" y="240259"/>
                    </a:cubicBezTo>
                    <a:cubicBezTo>
                      <a:pt x="449061" y="152947"/>
                      <a:pt x="637181" y="70396"/>
                      <a:pt x="807837" y="30709"/>
                    </a:cubicBezTo>
                    <a:cubicBezTo>
                      <a:pt x="978493" y="-8978"/>
                      <a:pt x="1172168" y="546"/>
                      <a:pt x="1341237" y="2134"/>
                    </a:cubicBezTo>
                    <a:cubicBezTo>
                      <a:pt x="1510306" y="3721"/>
                      <a:pt x="1696043" y="10865"/>
                      <a:pt x="1822249" y="40234"/>
                    </a:cubicBezTo>
                    <a:cubicBezTo>
                      <a:pt x="1948455" y="69603"/>
                      <a:pt x="2036562" y="123578"/>
                      <a:pt x="2098474" y="178347"/>
                    </a:cubicBezTo>
                    <a:cubicBezTo>
                      <a:pt x="2160386" y="233116"/>
                      <a:pt x="2158005" y="309316"/>
                      <a:pt x="2193724" y="368847"/>
                    </a:cubicBezTo>
                    <a:cubicBezTo>
                      <a:pt x="2229443" y="428378"/>
                      <a:pt x="2254843" y="494259"/>
                      <a:pt x="2312787" y="535534"/>
                    </a:cubicBezTo>
                    <a:cubicBezTo>
                      <a:pt x="2370731" y="576809"/>
                      <a:pt x="2462806" y="566491"/>
                      <a:pt x="2541387" y="616497"/>
                    </a:cubicBezTo>
                    <a:cubicBezTo>
                      <a:pt x="2619968" y="666503"/>
                      <a:pt x="2723949" y="730003"/>
                      <a:pt x="2784274" y="835572"/>
                    </a:cubicBezTo>
                    <a:cubicBezTo>
                      <a:pt x="2844599" y="941141"/>
                      <a:pt x="2898575" y="1089572"/>
                      <a:pt x="2903337" y="1249909"/>
                    </a:cubicBezTo>
                    <a:cubicBezTo>
                      <a:pt x="2908099" y="1410246"/>
                      <a:pt x="2884286" y="1630116"/>
                      <a:pt x="2812849" y="1797597"/>
                    </a:cubicBezTo>
                    <a:cubicBezTo>
                      <a:pt x="2741412" y="1965078"/>
                      <a:pt x="2569962" y="2157166"/>
                      <a:pt x="2474712" y="2254797"/>
                    </a:cubicBezTo>
                    <a:cubicBezTo>
                      <a:pt x="2379462" y="2352428"/>
                      <a:pt x="2310405" y="2366451"/>
                      <a:pt x="2241349" y="2383384"/>
                    </a:cubicBezTo>
                    <a:cubicBezTo>
                      <a:pt x="2172293" y="2400317"/>
                      <a:pt x="2066195" y="2359836"/>
                      <a:pt x="2060374" y="2356397"/>
                    </a:cubicBezTo>
                    <a:cubicBezTo>
                      <a:pt x="2054553" y="2352958"/>
                      <a:pt x="2149009" y="2372801"/>
                      <a:pt x="2206424" y="2362747"/>
                    </a:cubicBezTo>
                    <a:cubicBezTo>
                      <a:pt x="2263839" y="2352693"/>
                      <a:pt x="2332366" y="2348989"/>
                      <a:pt x="2404862" y="2296072"/>
                    </a:cubicBezTo>
                    <a:cubicBezTo>
                      <a:pt x="2477358" y="2243155"/>
                      <a:pt x="2572607" y="2146053"/>
                      <a:pt x="2641399" y="2045247"/>
                    </a:cubicBezTo>
                    <a:cubicBezTo>
                      <a:pt x="2710191" y="1944441"/>
                      <a:pt x="2777131" y="1796803"/>
                      <a:pt x="2817612" y="1691234"/>
                    </a:cubicBezTo>
                    <a:cubicBezTo>
                      <a:pt x="2858093" y="1585665"/>
                      <a:pt x="2876614" y="1513963"/>
                      <a:pt x="2884287" y="1411834"/>
                    </a:cubicBezTo>
                    <a:cubicBezTo>
                      <a:pt x="2891960" y="1309705"/>
                      <a:pt x="2885080" y="1170534"/>
                      <a:pt x="2863649" y="1078459"/>
                    </a:cubicBezTo>
                    <a:cubicBezTo>
                      <a:pt x="2842218" y="986384"/>
                      <a:pt x="2804118" y="930292"/>
                      <a:pt x="2755699" y="859384"/>
                    </a:cubicBezTo>
                    <a:cubicBezTo>
                      <a:pt x="2707280" y="788476"/>
                      <a:pt x="2646956" y="699840"/>
                      <a:pt x="2573137" y="653009"/>
                    </a:cubicBezTo>
                    <a:cubicBezTo>
                      <a:pt x="2499318" y="606178"/>
                      <a:pt x="2381579" y="632901"/>
                      <a:pt x="2312787" y="578397"/>
                    </a:cubicBezTo>
                    <a:cubicBezTo>
                      <a:pt x="2243995" y="523893"/>
                      <a:pt x="2210393" y="401390"/>
                      <a:pt x="2160387" y="325984"/>
                    </a:cubicBezTo>
                    <a:cubicBezTo>
                      <a:pt x="2110381" y="250578"/>
                      <a:pt x="2098474" y="175171"/>
                      <a:pt x="2012749" y="125959"/>
                    </a:cubicBezTo>
                    <a:cubicBezTo>
                      <a:pt x="1927024" y="76747"/>
                      <a:pt x="1825425" y="46849"/>
                      <a:pt x="1646037" y="30709"/>
                    </a:cubicBezTo>
                    <a:cubicBezTo>
                      <a:pt x="1466650" y="14570"/>
                      <a:pt x="1139624" y="1341"/>
                      <a:pt x="936424" y="29122"/>
                    </a:cubicBezTo>
                    <a:cubicBezTo>
                      <a:pt x="733224" y="56903"/>
                      <a:pt x="550926" y="137866"/>
                      <a:pt x="426837" y="197397"/>
                    </a:cubicBezTo>
                    <a:cubicBezTo>
                      <a:pt x="302748" y="256928"/>
                      <a:pt x="260943" y="319634"/>
                      <a:pt x="191887" y="386309"/>
                    </a:cubicBezTo>
                    <a:cubicBezTo>
                      <a:pt x="122831" y="452984"/>
                      <a:pt x="60653" y="515426"/>
                      <a:pt x="34724" y="587922"/>
                    </a:cubicBezTo>
                    <a:cubicBezTo>
                      <a:pt x="8795" y="660418"/>
                      <a:pt x="39222" y="826840"/>
                      <a:pt x="36312" y="821284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自由: 形状 63"/>
              <p:cNvSpPr/>
              <p:nvPr/>
            </p:nvSpPr>
            <p:spPr>
              <a:xfrm rot="17633722" flipH="1">
                <a:off x="6199944" y="3520017"/>
                <a:ext cx="82015" cy="66361"/>
              </a:xfrm>
              <a:custGeom>
                <a:gdLst>
                  <a:gd name="connsiteX0" fmla="*/ 17 w 47646"/>
                  <a:gd name="connsiteY0" fmla="*/ 0 h 90487"/>
                  <a:gd name="connsiteX1" fmla="*/ 16687 w 47646"/>
                  <a:gd name="connsiteY1" fmla="*/ 47625 h 90487"/>
                  <a:gd name="connsiteX2" fmla="*/ 47642 w 47646"/>
                  <a:gd name="connsiteY2" fmla="*/ 90487 h 90487"/>
                  <a:gd name="connsiteX3" fmla="*/ 14304 w 47646"/>
                  <a:gd name="connsiteY3" fmla="*/ 47626 h 90487"/>
                  <a:gd name="connsiteX4" fmla="*/ 17 w 47646"/>
                  <a:gd name="connsiteY4" fmla="*/ 0 h 90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6" h="90487">
                    <a:moveTo>
                      <a:pt x="17" y="0"/>
                    </a:moveTo>
                    <a:cubicBezTo>
                      <a:pt x="414" y="0"/>
                      <a:pt x="8750" y="32544"/>
                      <a:pt x="16687" y="47625"/>
                    </a:cubicBezTo>
                    <a:cubicBezTo>
                      <a:pt x="24624" y="62706"/>
                      <a:pt x="48039" y="90487"/>
                      <a:pt x="47642" y="90487"/>
                    </a:cubicBezTo>
                    <a:cubicBezTo>
                      <a:pt x="47245" y="90487"/>
                      <a:pt x="22241" y="62707"/>
                      <a:pt x="14304" y="47626"/>
                    </a:cubicBezTo>
                    <a:cubicBezTo>
                      <a:pt x="6367" y="32545"/>
                      <a:pt x="-380" y="0"/>
                      <a:pt x="17" y="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自由: 形状 64"/>
              <p:cNvSpPr/>
              <p:nvPr/>
            </p:nvSpPr>
            <p:spPr>
              <a:xfrm rot="463049">
                <a:off x="6296080" y="3481207"/>
                <a:ext cx="10012" cy="93042"/>
              </a:xfrm>
              <a:custGeom>
                <a:gdLst>
                  <a:gd name="connsiteX0" fmla="*/ 12094 w 12094"/>
                  <a:gd name="connsiteY0" fmla="*/ 90 h 112375"/>
                  <a:gd name="connsiteX1" fmla="*/ 9713 w 12094"/>
                  <a:gd name="connsiteY1" fmla="*/ 62001 h 112375"/>
                  <a:gd name="connsiteX2" fmla="*/ 185 w 12094"/>
                  <a:gd name="connsiteY2" fmla="*/ 112009 h 112375"/>
                  <a:gd name="connsiteX3" fmla="*/ 9713 w 12094"/>
                  <a:gd name="connsiteY3" fmla="*/ 76290 h 112375"/>
                  <a:gd name="connsiteX4" fmla="*/ 12094 w 12094"/>
                  <a:gd name="connsiteY4" fmla="*/ 90 h 1123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4" h="112375">
                    <a:moveTo>
                      <a:pt x="12094" y="90"/>
                    </a:moveTo>
                    <a:cubicBezTo>
                      <a:pt x="12094" y="-2291"/>
                      <a:pt x="11698" y="43348"/>
                      <a:pt x="9713" y="62001"/>
                    </a:cubicBezTo>
                    <a:cubicBezTo>
                      <a:pt x="7728" y="80654"/>
                      <a:pt x="1772" y="116374"/>
                      <a:pt x="185" y="112009"/>
                    </a:cubicBezTo>
                    <a:cubicBezTo>
                      <a:pt x="-1402" y="107644"/>
                      <a:pt x="7728" y="94943"/>
                      <a:pt x="9713" y="76290"/>
                    </a:cubicBezTo>
                    <a:cubicBezTo>
                      <a:pt x="11698" y="57637"/>
                      <a:pt x="12094" y="2471"/>
                      <a:pt x="12094" y="9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自由: 形状 65"/>
              <p:cNvSpPr/>
              <p:nvPr/>
            </p:nvSpPr>
            <p:spPr>
              <a:xfrm rot="870740">
                <a:off x="6503783" y="2995001"/>
                <a:ext cx="31188" cy="234729"/>
              </a:xfrm>
              <a:custGeom>
                <a:gdLst>
                  <a:gd name="connsiteX0" fmla="*/ 290 w 67683"/>
                  <a:gd name="connsiteY0" fmla="*/ 189 h 632215"/>
                  <a:gd name="connsiteX1" fmla="*/ 41565 w 67683"/>
                  <a:gd name="connsiteY1" fmla="*/ 193864 h 632215"/>
                  <a:gd name="connsiteX2" fmla="*/ 12990 w 67683"/>
                  <a:gd name="connsiteY2" fmla="*/ 555814 h 632215"/>
                  <a:gd name="connsiteX3" fmla="*/ 6640 w 67683"/>
                  <a:gd name="connsiteY3" fmla="*/ 622489 h 632215"/>
                  <a:gd name="connsiteX4" fmla="*/ 41565 w 67683"/>
                  <a:gd name="connsiteY4" fmla="*/ 412939 h 632215"/>
                  <a:gd name="connsiteX5" fmla="*/ 66965 w 67683"/>
                  <a:gd name="connsiteY5" fmla="*/ 225614 h 632215"/>
                  <a:gd name="connsiteX6" fmla="*/ 290 w 67683"/>
                  <a:gd name="connsiteY6" fmla="*/ 189 h 63221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3" h="632215">
                    <a:moveTo>
                      <a:pt x="290" y="189"/>
                    </a:moveTo>
                    <a:cubicBezTo>
                      <a:pt x="-3943" y="-5103"/>
                      <a:pt x="39448" y="101260"/>
                      <a:pt x="41565" y="193864"/>
                    </a:cubicBezTo>
                    <a:cubicBezTo>
                      <a:pt x="43682" y="286468"/>
                      <a:pt x="18811" y="484377"/>
                      <a:pt x="12990" y="555814"/>
                    </a:cubicBezTo>
                    <a:cubicBezTo>
                      <a:pt x="7169" y="627252"/>
                      <a:pt x="1878" y="646301"/>
                      <a:pt x="6640" y="622489"/>
                    </a:cubicBezTo>
                    <a:cubicBezTo>
                      <a:pt x="11402" y="598677"/>
                      <a:pt x="31511" y="479085"/>
                      <a:pt x="41565" y="412939"/>
                    </a:cubicBezTo>
                    <a:cubicBezTo>
                      <a:pt x="51619" y="346793"/>
                      <a:pt x="71728" y="291760"/>
                      <a:pt x="66965" y="225614"/>
                    </a:cubicBezTo>
                    <a:cubicBezTo>
                      <a:pt x="62203" y="159468"/>
                      <a:pt x="4523" y="5481"/>
                      <a:pt x="290" y="1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自由: 形状 66"/>
              <p:cNvSpPr/>
              <p:nvPr/>
            </p:nvSpPr>
            <p:spPr>
              <a:xfrm rot="463049">
                <a:off x="5880646" y="3071179"/>
                <a:ext cx="332866" cy="114637"/>
              </a:xfrm>
              <a:custGeom>
                <a:gdLst>
                  <a:gd name="connsiteX0" fmla="*/ 8244 w 561232"/>
                  <a:gd name="connsiteY0" fmla="*/ 88483 h 193286"/>
                  <a:gd name="connsiteX1" fmla="*/ 124926 w 561232"/>
                  <a:gd name="connsiteY1" fmla="*/ 19427 h 193286"/>
                  <a:gd name="connsiteX2" fmla="*/ 291614 w 561232"/>
                  <a:gd name="connsiteY2" fmla="*/ 2758 h 193286"/>
                  <a:gd name="connsiteX3" fmla="*/ 436870 w 561232"/>
                  <a:gd name="connsiteY3" fmla="*/ 67052 h 193286"/>
                  <a:gd name="connsiteX4" fmla="*/ 489258 w 561232"/>
                  <a:gd name="connsiteY4" fmla="*/ 93247 h 193286"/>
                  <a:gd name="connsiteX5" fmla="*/ 458301 w 561232"/>
                  <a:gd name="connsiteY5" fmla="*/ 105152 h 193286"/>
                  <a:gd name="connsiteX6" fmla="*/ 491639 w 561232"/>
                  <a:gd name="connsiteY6" fmla="*/ 143252 h 193286"/>
                  <a:gd name="connsiteX7" fmla="*/ 560695 w 561232"/>
                  <a:gd name="connsiteY7" fmla="*/ 193258 h 193286"/>
                  <a:gd name="connsiteX8" fmla="*/ 451157 w 561232"/>
                  <a:gd name="connsiteY8" fmla="*/ 136109 h 193286"/>
                  <a:gd name="connsiteX9" fmla="*/ 365432 w 561232"/>
                  <a:gd name="connsiteY9" fmla="*/ 90864 h 193286"/>
                  <a:gd name="connsiteX10" fmla="*/ 270766 w 561232"/>
                  <a:gd name="connsiteY10" fmla="*/ 55593 h 193286"/>
                  <a:gd name="connsiteX11" fmla="*/ 139946 w 561232"/>
                  <a:gd name="connsiteY11" fmla="*/ 61625 h 193286"/>
                  <a:gd name="connsiteX12" fmla="*/ 1101 w 561232"/>
                  <a:gd name="connsiteY12" fmla="*/ 152777 h 193286"/>
                  <a:gd name="connsiteX13" fmla="*/ 8244 w 561232"/>
                  <a:gd name="connsiteY13" fmla="*/ 88483 h 193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1232" h="193286">
                    <a:moveTo>
                      <a:pt x="8244" y="88483"/>
                    </a:moveTo>
                    <a:cubicBezTo>
                      <a:pt x="9831" y="63877"/>
                      <a:pt x="77698" y="33714"/>
                      <a:pt x="124926" y="19427"/>
                    </a:cubicBezTo>
                    <a:cubicBezTo>
                      <a:pt x="172154" y="5140"/>
                      <a:pt x="239623" y="-5179"/>
                      <a:pt x="291614" y="2758"/>
                    </a:cubicBezTo>
                    <a:cubicBezTo>
                      <a:pt x="343605" y="10695"/>
                      <a:pt x="403929" y="51971"/>
                      <a:pt x="436870" y="67052"/>
                    </a:cubicBezTo>
                    <a:cubicBezTo>
                      <a:pt x="469811" y="82133"/>
                      <a:pt x="485686" y="86897"/>
                      <a:pt x="489258" y="93247"/>
                    </a:cubicBezTo>
                    <a:cubicBezTo>
                      <a:pt x="476162" y="97215"/>
                      <a:pt x="457904" y="96818"/>
                      <a:pt x="458301" y="105152"/>
                    </a:cubicBezTo>
                    <a:cubicBezTo>
                      <a:pt x="458698" y="113486"/>
                      <a:pt x="474573" y="128568"/>
                      <a:pt x="491639" y="143252"/>
                    </a:cubicBezTo>
                    <a:cubicBezTo>
                      <a:pt x="508705" y="157936"/>
                      <a:pt x="567442" y="194449"/>
                      <a:pt x="560695" y="193258"/>
                    </a:cubicBezTo>
                    <a:cubicBezTo>
                      <a:pt x="553948" y="192068"/>
                      <a:pt x="483701" y="153175"/>
                      <a:pt x="451157" y="136109"/>
                    </a:cubicBezTo>
                    <a:cubicBezTo>
                      <a:pt x="418613" y="119043"/>
                      <a:pt x="395497" y="104283"/>
                      <a:pt x="365432" y="90864"/>
                    </a:cubicBezTo>
                    <a:cubicBezTo>
                      <a:pt x="335367" y="77445"/>
                      <a:pt x="312438" y="63134"/>
                      <a:pt x="270766" y="55593"/>
                    </a:cubicBezTo>
                    <a:cubicBezTo>
                      <a:pt x="229094" y="48052"/>
                      <a:pt x="184890" y="45428"/>
                      <a:pt x="139946" y="61625"/>
                    </a:cubicBezTo>
                    <a:cubicBezTo>
                      <a:pt x="95002" y="77822"/>
                      <a:pt x="45948" y="96818"/>
                      <a:pt x="1101" y="152777"/>
                    </a:cubicBezTo>
                    <a:cubicBezTo>
                      <a:pt x="-3265" y="130155"/>
                      <a:pt x="6657" y="113089"/>
                      <a:pt x="8244" y="8848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176556" y="2927413"/>
              <a:ext cx="976634" cy="815346"/>
              <a:chOff x="2769999" y="766916"/>
              <a:chExt cx="5819648" cy="4858551"/>
            </a:xfrm>
            <a:solidFill>
              <a:srgbClr val="282828"/>
            </a:solidFill>
          </p:grpSpPr>
          <p:sp>
            <p:nvSpPr>
              <p:cNvPr id="42" name="自由: 形状 4"/>
              <p:cNvSpPr/>
              <p:nvPr/>
            </p:nvSpPr>
            <p:spPr>
              <a:xfrm>
                <a:off x="3329432" y="766916"/>
                <a:ext cx="1597070" cy="3675077"/>
              </a:xfrm>
              <a:custGeom>
                <a:gdLst>
                  <a:gd name="connsiteX0" fmla="*/ 794137 w 1597070"/>
                  <a:gd name="connsiteY0" fmla="*/ 23829 h 3675077"/>
                  <a:gd name="connsiteX1" fmla="*/ 427425 w 1597070"/>
                  <a:gd name="connsiteY1" fmla="*/ 425307 h 3675077"/>
                  <a:gd name="connsiteX2" fmla="*/ 142945 w 1597070"/>
                  <a:gd name="connsiteY2" fmla="*/ 872347 h 3675077"/>
                  <a:gd name="connsiteX3" fmla="*/ 145485 w 1597070"/>
                  <a:gd name="connsiteY3" fmla="*/ 1057767 h 3675077"/>
                  <a:gd name="connsiteX4" fmla="*/ 490925 w 1597070"/>
                  <a:gd name="connsiteY4" fmla="*/ 1043797 h 3675077"/>
                  <a:gd name="connsiteX5" fmla="*/ 960825 w 1597070"/>
                  <a:gd name="connsiteY5" fmla="*/ 1012047 h 3675077"/>
                  <a:gd name="connsiteX6" fmla="*/ 1082745 w 1597070"/>
                  <a:gd name="connsiteY6" fmla="*/ 1057767 h 3675077"/>
                  <a:gd name="connsiteX7" fmla="*/ 1044645 w 1597070"/>
                  <a:gd name="connsiteY7" fmla="*/ 1248267 h 3675077"/>
                  <a:gd name="connsiteX8" fmla="*/ 844620 w 1597070"/>
                  <a:gd name="connsiteY8" fmla="*/ 1616884 h 3675077"/>
                  <a:gd name="connsiteX9" fmla="*/ 521247 w 1597070"/>
                  <a:gd name="connsiteY9" fmla="*/ 2009314 h 3675077"/>
                  <a:gd name="connsiteX10" fmla="*/ 288360 w 1597070"/>
                  <a:gd name="connsiteY10" fmla="*/ 2214579 h 3675077"/>
                  <a:gd name="connsiteX11" fmla="*/ 8802 w 1597070"/>
                  <a:gd name="connsiteY11" fmla="*/ 2428891 h 3675077"/>
                  <a:gd name="connsiteX12" fmla="*/ 107862 w 1597070"/>
                  <a:gd name="connsiteY12" fmla="*/ 2552240 h 3675077"/>
                  <a:gd name="connsiteX13" fmla="*/ 480765 w 1597070"/>
                  <a:gd name="connsiteY13" fmla="*/ 2273157 h 3675077"/>
                  <a:gd name="connsiteX14" fmla="*/ 744131 w 1597070"/>
                  <a:gd name="connsiteY14" fmla="*/ 2002171 h 3675077"/>
                  <a:gd name="connsiteX15" fmla="*/ 739845 w 1597070"/>
                  <a:gd name="connsiteY15" fmla="*/ 2238867 h 3675077"/>
                  <a:gd name="connsiteX16" fmla="*/ 743020 w 1597070"/>
                  <a:gd name="connsiteY16" fmla="*/ 3583162 h 3675077"/>
                  <a:gd name="connsiteX17" fmla="*/ 873195 w 1597070"/>
                  <a:gd name="connsiteY17" fmla="*/ 3607292 h 3675077"/>
                  <a:gd name="connsiteX18" fmla="*/ 880815 w 1597070"/>
                  <a:gd name="connsiteY18" fmla="*/ 2995628 h 3675077"/>
                  <a:gd name="connsiteX19" fmla="*/ 881291 w 1597070"/>
                  <a:gd name="connsiteY19" fmla="*/ 2351579 h 3675077"/>
                  <a:gd name="connsiteX20" fmla="*/ 1318330 w 1597070"/>
                  <a:gd name="connsiteY20" fmla="*/ 2389362 h 3675077"/>
                  <a:gd name="connsiteX21" fmla="*/ 1555185 w 1597070"/>
                  <a:gd name="connsiteY21" fmla="*/ 2394124 h 3675077"/>
                  <a:gd name="connsiteX22" fmla="*/ 1583760 w 1597070"/>
                  <a:gd name="connsiteY22" fmla="*/ 2274109 h 3675077"/>
                  <a:gd name="connsiteX23" fmla="*/ 1409453 w 1597070"/>
                  <a:gd name="connsiteY23" fmla="*/ 2216007 h 3675077"/>
                  <a:gd name="connsiteX24" fmla="*/ 968445 w 1597070"/>
                  <a:gd name="connsiteY24" fmla="*/ 2216007 h 3675077"/>
                  <a:gd name="connsiteX25" fmla="*/ 1110844 w 1597070"/>
                  <a:gd name="connsiteY25" fmla="*/ 1972167 h 3675077"/>
                  <a:gd name="connsiteX26" fmla="*/ 1311345 w 1597070"/>
                  <a:gd name="connsiteY26" fmla="*/ 1799288 h 3675077"/>
                  <a:gd name="connsiteX27" fmla="*/ 1247528 w 1597070"/>
                  <a:gd name="connsiteY27" fmla="*/ 1703086 h 3675077"/>
                  <a:gd name="connsiteX28" fmla="*/ 1033691 w 1597070"/>
                  <a:gd name="connsiteY28" fmla="*/ 1862153 h 3675077"/>
                  <a:gd name="connsiteX29" fmla="*/ 876052 w 1597070"/>
                  <a:gd name="connsiteY29" fmla="*/ 2075514 h 3675077"/>
                  <a:gd name="connsiteX30" fmla="*/ 874465 w 1597070"/>
                  <a:gd name="connsiteY30" fmla="*/ 1864217 h 3675077"/>
                  <a:gd name="connsiteX31" fmla="*/ 1088936 w 1597070"/>
                  <a:gd name="connsiteY31" fmla="*/ 1518777 h 3675077"/>
                  <a:gd name="connsiteX32" fmla="*/ 1250385 w 1597070"/>
                  <a:gd name="connsiteY32" fmla="*/ 1133491 h 3675077"/>
                  <a:gd name="connsiteX33" fmla="*/ 1158945 w 1597070"/>
                  <a:gd name="connsiteY33" fmla="*/ 859647 h 3675077"/>
                  <a:gd name="connsiteX34" fmla="*/ 441395 w 1597070"/>
                  <a:gd name="connsiteY34" fmla="*/ 867267 h 3675077"/>
                  <a:gd name="connsiteX35" fmla="*/ 480765 w 1597070"/>
                  <a:gd name="connsiteY35" fmla="*/ 623427 h 3675077"/>
                  <a:gd name="connsiteX36" fmla="*/ 797789 w 1597070"/>
                  <a:gd name="connsiteY36" fmla="*/ 265128 h 3675077"/>
                  <a:gd name="connsiteX37" fmla="*/ 954634 w 1597070"/>
                  <a:gd name="connsiteY37" fmla="*/ 79074 h 3675077"/>
                  <a:gd name="connsiteX38" fmla="*/ 794137 w 1597070"/>
                  <a:gd name="connsiteY38" fmla="*/ 23829 h 3675077"/>
                  <a:gd name="connsiteX39" fmla="*/ 794137 w 1620930"/>
                  <a:gd name="connsiteY39" fmla="*/ 23829 h 3680544"/>
                  <a:gd name="connsiteX40" fmla="*/ 847711 w 1621020"/>
                  <a:gd name="connsiteY40" fmla="*/ 12295 h 3709329"/>
                  <a:gd name="connsiteX41" fmla="*/ 831155 w 1604464"/>
                  <a:gd name="connsiteY41" fmla="*/ 12295 h 3737263"/>
                  <a:gd name="connsiteX42" fmla="*/ 831155 w 1604464"/>
                  <a:gd name="connsiteY42" fmla="*/ 12295 h 3714225"/>
                  <a:gd name="connsiteX43" fmla="*/ 831155 w 1604464"/>
                  <a:gd name="connsiteY43" fmla="*/ 11841 h 37137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97070" h="3675077">
                    <a:moveTo>
                      <a:pt x="794137" y="23829"/>
                    </a:moveTo>
                    <a:cubicBezTo>
                      <a:pt x="706269" y="81535"/>
                      <a:pt x="535957" y="283887"/>
                      <a:pt x="427425" y="425307"/>
                    </a:cubicBezTo>
                    <a:cubicBezTo>
                      <a:pt x="318893" y="566727"/>
                      <a:pt x="189935" y="766937"/>
                      <a:pt x="142945" y="872347"/>
                    </a:cubicBezTo>
                    <a:cubicBezTo>
                      <a:pt x="95955" y="977757"/>
                      <a:pt x="87488" y="1029192"/>
                      <a:pt x="145485" y="1057767"/>
                    </a:cubicBezTo>
                    <a:cubicBezTo>
                      <a:pt x="203482" y="1086342"/>
                      <a:pt x="355035" y="1051417"/>
                      <a:pt x="490925" y="1043797"/>
                    </a:cubicBezTo>
                    <a:cubicBezTo>
                      <a:pt x="626815" y="1036177"/>
                      <a:pt x="862188" y="1009719"/>
                      <a:pt x="960825" y="1012047"/>
                    </a:cubicBezTo>
                    <a:cubicBezTo>
                      <a:pt x="1059462" y="1014375"/>
                      <a:pt x="1068775" y="1018397"/>
                      <a:pt x="1082745" y="1057767"/>
                    </a:cubicBezTo>
                    <a:cubicBezTo>
                      <a:pt x="1096715" y="1097137"/>
                      <a:pt x="1084332" y="1155081"/>
                      <a:pt x="1044645" y="1248267"/>
                    </a:cubicBezTo>
                    <a:cubicBezTo>
                      <a:pt x="1004958" y="1341453"/>
                      <a:pt x="931853" y="1490043"/>
                      <a:pt x="844620" y="1616884"/>
                    </a:cubicBezTo>
                    <a:cubicBezTo>
                      <a:pt x="757387" y="1743725"/>
                      <a:pt x="590144" y="1943036"/>
                      <a:pt x="521247" y="2009314"/>
                    </a:cubicBezTo>
                    <a:cubicBezTo>
                      <a:pt x="452350" y="2075592"/>
                      <a:pt x="373767" y="2144650"/>
                      <a:pt x="288360" y="2214579"/>
                    </a:cubicBezTo>
                    <a:cubicBezTo>
                      <a:pt x="202953" y="2284508"/>
                      <a:pt x="38885" y="2372614"/>
                      <a:pt x="8802" y="2428891"/>
                    </a:cubicBezTo>
                    <a:cubicBezTo>
                      <a:pt x="-21281" y="2485168"/>
                      <a:pt x="29202" y="2578196"/>
                      <a:pt x="107862" y="2552240"/>
                    </a:cubicBezTo>
                    <a:cubicBezTo>
                      <a:pt x="186523" y="2526284"/>
                      <a:pt x="374720" y="2364835"/>
                      <a:pt x="480765" y="2273157"/>
                    </a:cubicBezTo>
                    <a:cubicBezTo>
                      <a:pt x="586810" y="2181479"/>
                      <a:pt x="701745" y="2038048"/>
                      <a:pt x="744131" y="2002171"/>
                    </a:cubicBezTo>
                    <a:cubicBezTo>
                      <a:pt x="751593" y="2063925"/>
                      <a:pt x="740030" y="1975369"/>
                      <a:pt x="739845" y="2238867"/>
                    </a:cubicBezTo>
                    <a:cubicBezTo>
                      <a:pt x="739660" y="2502365"/>
                      <a:pt x="758895" y="3469391"/>
                      <a:pt x="743020" y="3583162"/>
                    </a:cubicBezTo>
                    <a:cubicBezTo>
                      <a:pt x="727145" y="3696933"/>
                      <a:pt x="850229" y="3705214"/>
                      <a:pt x="873195" y="3607292"/>
                    </a:cubicBezTo>
                    <a:cubicBezTo>
                      <a:pt x="896161" y="3509370"/>
                      <a:pt x="879466" y="3204913"/>
                      <a:pt x="880815" y="2995628"/>
                    </a:cubicBezTo>
                    <a:cubicBezTo>
                      <a:pt x="882164" y="2786343"/>
                      <a:pt x="888541" y="2564542"/>
                      <a:pt x="881291" y="2351579"/>
                    </a:cubicBezTo>
                    <a:cubicBezTo>
                      <a:pt x="993104" y="2381503"/>
                      <a:pt x="1206014" y="2382271"/>
                      <a:pt x="1318330" y="2389362"/>
                    </a:cubicBezTo>
                    <a:cubicBezTo>
                      <a:pt x="1430646" y="2396453"/>
                      <a:pt x="1510947" y="2413333"/>
                      <a:pt x="1555185" y="2394124"/>
                    </a:cubicBezTo>
                    <a:cubicBezTo>
                      <a:pt x="1599423" y="2374915"/>
                      <a:pt x="1608049" y="2303795"/>
                      <a:pt x="1583760" y="2274109"/>
                    </a:cubicBezTo>
                    <a:cubicBezTo>
                      <a:pt x="1559471" y="2244423"/>
                      <a:pt x="1512005" y="2225691"/>
                      <a:pt x="1409453" y="2216007"/>
                    </a:cubicBezTo>
                    <a:cubicBezTo>
                      <a:pt x="1306901" y="2206323"/>
                      <a:pt x="1018213" y="2256647"/>
                      <a:pt x="968445" y="2216007"/>
                    </a:cubicBezTo>
                    <a:cubicBezTo>
                      <a:pt x="918677" y="2175367"/>
                      <a:pt x="1072744" y="2017808"/>
                      <a:pt x="1110844" y="1972167"/>
                    </a:cubicBezTo>
                    <a:cubicBezTo>
                      <a:pt x="1148944" y="1926526"/>
                      <a:pt x="1288564" y="1844135"/>
                      <a:pt x="1311345" y="1799288"/>
                    </a:cubicBezTo>
                    <a:cubicBezTo>
                      <a:pt x="1334126" y="1754441"/>
                      <a:pt x="1293804" y="1692609"/>
                      <a:pt x="1247528" y="1703086"/>
                    </a:cubicBezTo>
                    <a:cubicBezTo>
                      <a:pt x="1201252" y="1713563"/>
                      <a:pt x="1095604" y="1800082"/>
                      <a:pt x="1033691" y="1862153"/>
                    </a:cubicBezTo>
                    <a:cubicBezTo>
                      <a:pt x="971778" y="1924224"/>
                      <a:pt x="900209" y="2032307"/>
                      <a:pt x="876052" y="2075514"/>
                    </a:cubicBezTo>
                    <a:cubicBezTo>
                      <a:pt x="873327" y="2044902"/>
                      <a:pt x="878275" y="1945497"/>
                      <a:pt x="874465" y="1864217"/>
                    </a:cubicBezTo>
                    <a:cubicBezTo>
                      <a:pt x="927805" y="1776587"/>
                      <a:pt x="1026283" y="1640565"/>
                      <a:pt x="1088936" y="1518777"/>
                    </a:cubicBezTo>
                    <a:cubicBezTo>
                      <a:pt x="1151589" y="1396989"/>
                      <a:pt x="1229192" y="1198102"/>
                      <a:pt x="1250385" y="1133491"/>
                    </a:cubicBezTo>
                    <a:cubicBezTo>
                      <a:pt x="1271578" y="1068880"/>
                      <a:pt x="1293777" y="904018"/>
                      <a:pt x="1158945" y="859647"/>
                    </a:cubicBezTo>
                    <a:cubicBezTo>
                      <a:pt x="1024113" y="815276"/>
                      <a:pt x="516325" y="887587"/>
                      <a:pt x="441395" y="867267"/>
                    </a:cubicBezTo>
                    <a:cubicBezTo>
                      <a:pt x="366465" y="846947"/>
                      <a:pt x="421366" y="723783"/>
                      <a:pt x="480765" y="623427"/>
                    </a:cubicBezTo>
                    <a:cubicBezTo>
                      <a:pt x="540164" y="523071"/>
                      <a:pt x="715239" y="351488"/>
                      <a:pt x="797789" y="265128"/>
                    </a:cubicBezTo>
                    <a:cubicBezTo>
                      <a:pt x="870814" y="200200"/>
                      <a:pt x="940955" y="133577"/>
                      <a:pt x="954634" y="79074"/>
                    </a:cubicBezTo>
                    <a:cubicBezTo>
                      <a:pt x="968313" y="24571"/>
                      <a:pt x="882005" y="-33877"/>
                      <a:pt x="794137" y="238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自由: 形状 5"/>
              <p:cNvSpPr/>
              <p:nvPr/>
            </p:nvSpPr>
            <p:spPr>
              <a:xfrm>
                <a:off x="4491958" y="1611323"/>
                <a:ext cx="2247298" cy="2217361"/>
              </a:xfrm>
              <a:custGeom>
                <a:gdLst>
                  <a:gd name="connsiteX0" fmla="*/ 370437 w 2247298"/>
                  <a:gd name="connsiteY0" fmla="*/ 3175 h 2217361"/>
                  <a:gd name="connsiteX1" fmla="*/ 1131802 w 2247298"/>
                  <a:gd name="connsiteY1" fmla="*/ 0 h 2217361"/>
                  <a:gd name="connsiteX2" fmla="*/ 2091922 w 2247298"/>
                  <a:gd name="connsiteY2" fmla="*/ 7620 h 2217361"/>
                  <a:gd name="connsiteX3" fmla="*/ 2246862 w 2247298"/>
                  <a:gd name="connsiteY3" fmla="*/ 226695 h 2217361"/>
                  <a:gd name="connsiteX4" fmla="*/ 2069697 w 2247298"/>
                  <a:gd name="connsiteY4" fmla="*/ 1361440 h 2217361"/>
                  <a:gd name="connsiteX5" fmla="*/ 1886182 w 2247298"/>
                  <a:gd name="connsiteY5" fmla="*/ 2148840 h 2217361"/>
                  <a:gd name="connsiteX6" fmla="*/ 1695047 w 2247298"/>
                  <a:gd name="connsiteY6" fmla="*/ 2125980 h 2217361"/>
                  <a:gd name="connsiteX7" fmla="*/ 1820142 w 2247298"/>
                  <a:gd name="connsiteY7" fmla="*/ 1779905 h 2217361"/>
                  <a:gd name="connsiteX8" fmla="*/ 2030962 w 2247298"/>
                  <a:gd name="connsiteY8" fmla="*/ 662940 h 2217361"/>
                  <a:gd name="connsiteX9" fmla="*/ 2084302 w 2247298"/>
                  <a:gd name="connsiteY9" fmla="*/ 220980 h 2217361"/>
                  <a:gd name="connsiteX10" fmla="*/ 1961112 w 2247298"/>
                  <a:gd name="connsiteY10" fmla="*/ 144780 h 2217361"/>
                  <a:gd name="connsiteX11" fmla="*/ 1545822 w 2247298"/>
                  <a:gd name="connsiteY11" fmla="*/ 140970 h 2217361"/>
                  <a:gd name="connsiteX12" fmla="*/ 1227687 w 2247298"/>
                  <a:gd name="connsiteY12" fmla="*/ 137795 h 2217361"/>
                  <a:gd name="connsiteX13" fmla="*/ 1120372 w 2247298"/>
                  <a:gd name="connsiteY13" fmla="*/ 636270 h 2217361"/>
                  <a:gd name="connsiteX14" fmla="*/ 948922 w 2247298"/>
                  <a:gd name="connsiteY14" fmla="*/ 1257300 h 2217361"/>
                  <a:gd name="connsiteX15" fmla="*/ 606022 w 2247298"/>
                  <a:gd name="connsiteY15" fmla="*/ 1851660 h 2217361"/>
                  <a:gd name="connsiteX16" fmla="*/ 209782 w 2247298"/>
                  <a:gd name="connsiteY16" fmla="*/ 2194560 h 2217361"/>
                  <a:gd name="connsiteX17" fmla="*/ 5947 w 2247298"/>
                  <a:gd name="connsiteY17" fmla="*/ 2142490 h 2217361"/>
                  <a:gd name="connsiteX18" fmla="*/ 429492 w 2247298"/>
                  <a:gd name="connsiteY18" fmla="*/ 1796415 h 2217361"/>
                  <a:gd name="connsiteX19" fmla="*/ 811127 w 2247298"/>
                  <a:gd name="connsiteY19" fmla="*/ 1233170 h 2217361"/>
                  <a:gd name="connsiteX20" fmla="*/ 995277 w 2247298"/>
                  <a:gd name="connsiteY20" fmla="*/ 591820 h 2217361"/>
                  <a:gd name="connsiteX21" fmla="*/ 1053697 w 2247298"/>
                  <a:gd name="connsiteY21" fmla="*/ 142240 h 2217361"/>
                  <a:gd name="connsiteX22" fmla="*/ 581257 w 2247298"/>
                  <a:gd name="connsiteY22" fmla="*/ 146685 h 2217361"/>
                  <a:gd name="connsiteX23" fmla="*/ 293602 w 2247298"/>
                  <a:gd name="connsiteY23" fmla="*/ 146050 h 2217361"/>
                  <a:gd name="connsiteX24" fmla="*/ 370437 w 2247298"/>
                  <a:gd name="connsiteY24" fmla="*/ 3175 h 2217361"/>
                  <a:gd name="connsiteX25" fmla="*/ 373518 w 2250379"/>
                  <a:gd name="connsiteY25" fmla="*/ 3175 h 221218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47298" h="2217361">
                    <a:moveTo>
                      <a:pt x="370437" y="3175"/>
                    </a:moveTo>
                    <a:lnTo>
                      <a:pt x="1131802" y="0"/>
                    </a:lnTo>
                    <a:lnTo>
                      <a:pt x="2091922" y="7620"/>
                    </a:lnTo>
                    <a:cubicBezTo>
                      <a:pt x="2233315" y="10478"/>
                      <a:pt x="2250566" y="1058"/>
                      <a:pt x="2246862" y="226695"/>
                    </a:cubicBezTo>
                    <a:cubicBezTo>
                      <a:pt x="2243158" y="452332"/>
                      <a:pt x="2129810" y="1041083"/>
                      <a:pt x="2069697" y="1361440"/>
                    </a:cubicBezTo>
                    <a:cubicBezTo>
                      <a:pt x="2009584" y="1681797"/>
                      <a:pt x="1948624" y="2021417"/>
                      <a:pt x="1886182" y="2148840"/>
                    </a:cubicBezTo>
                    <a:cubicBezTo>
                      <a:pt x="1823740" y="2276263"/>
                      <a:pt x="1671129" y="2181119"/>
                      <a:pt x="1695047" y="2125980"/>
                    </a:cubicBezTo>
                    <a:cubicBezTo>
                      <a:pt x="1718965" y="2070841"/>
                      <a:pt x="1764156" y="2023745"/>
                      <a:pt x="1820142" y="1779905"/>
                    </a:cubicBezTo>
                    <a:cubicBezTo>
                      <a:pt x="1876128" y="1536065"/>
                      <a:pt x="1986935" y="922761"/>
                      <a:pt x="2030962" y="662940"/>
                    </a:cubicBezTo>
                    <a:cubicBezTo>
                      <a:pt x="2074989" y="403119"/>
                      <a:pt x="2076894" y="305753"/>
                      <a:pt x="2084302" y="220980"/>
                    </a:cubicBezTo>
                    <a:cubicBezTo>
                      <a:pt x="2091710" y="136208"/>
                      <a:pt x="1995296" y="150707"/>
                      <a:pt x="1961112" y="144780"/>
                    </a:cubicBezTo>
                    <a:lnTo>
                      <a:pt x="1545822" y="140970"/>
                    </a:lnTo>
                    <a:lnTo>
                      <a:pt x="1227687" y="137795"/>
                    </a:lnTo>
                    <a:cubicBezTo>
                      <a:pt x="1202287" y="233045"/>
                      <a:pt x="1166833" y="449686"/>
                      <a:pt x="1120372" y="636270"/>
                    </a:cubicBezTo>
                    <a:cubicBezTo>
                      <a:pt x="1073911" y="822854"/>
                      <a:pt x="1034647" y="1054735"/>
                      <a:pt x="948922" y="1257300"/>
                    </a:cubicBezTo>
                    <a:cubicBezTo>
                      <a:pt x="863197" y="1459865"/>
                      <a:pt x="729212" y="1695450"/>
                      <a:pt x="606022" y="1851660"/>
                    </a:cubicBezTo>
                    <a:cubicBezTo>
                      <a:pt x="482832" y="2007870"/>
                      <a:pt x="309794" y="2146088"/>
                      <a:pt x="209782" y="2194560"/>
                    </a:cubicBezTo>
                    <a:cubicBezTo>
                      <a:pt x="109770" y="2243032"/>
                      <a:pt x="-30671" y="2208847"/>
                      <a:pt x="5947" y="2142490"/>
                    </a:cubicBezTo>
                    <a:cubicBezTo>
                      <a:pt x="42565" y="2076133"/>
                      <a:pt x="295295" y="1947968"/>
                      <a:pt x="429492" y="1796415"/>
                    </a:cubicBezTo>
                    <a:cubicBezTo>
                      <a:pt x="563689" y="1644862"/>
                      <a:pt x="748580" y="1399011"/>
                      <a:pt x="811127" y="1233170"/>
                    </a:cubicBezTo>
                    <a:cubicBezTo>
                      <a:pt x="873674" y="1067329"/>
                      <a:pt x="954849" y="773642"/>
                      <a:pt x="995277" y="591820"/>
                    </a:cubicBezTo>
                    <a:cubicBezTo>
                      <a:pt x="1035705" y="409998"/>
                      <a:pt x="1058142" y="219075"/>
                      <a:pt x="1053697" y="142240"/>
                    </a:cubicBezTo>
                    <a:lnTo>
                      <a:pt x="581257" y="146685"/>
                    </a:lnTo>
                    <a:cubicBezTo>
                      <a:pt x="446637" y="150495"/>
                      <a:pt x="338264" y="166793"/>
                      <a:pt x="293602" y="146050"/>
                    </a:cubicBezTo>
                    <a:cubicBezTo>
                      <a:pt x="264815" y="96732"/>
                      <a:pt x="313922" y="6985"/>
                      <a:pt x="370437" y="3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自由: 形状 6"/>
              <p:cNvSpPr/>
              <p:nvPr/>
            </p:nvSpPr>
            <p:spPr>
              <a:xfrm>
                <a:off x="6499014" y="2819671"/>
                <a:ext cx="1422336" cy="1805167"/>
              </a:xfrm>
              <a:custGeom>
                <a:gdLst>
                  <a:gd name="connsiteX0" fmla="*/ 4220 w 1422336"/>
                  <a:gd name="connsiteY0" fmla="*/ 1685347 h 1805167"/>
                  <a:gd name="connsiteX1" fmla="*/ 31525 w 1422336"/>
                  <a:gd name="connsiteY1" fmla="*/ 1031932 h 1805167"/>
                  <a:gd name="connsiteX2" fmla="*/ 152810 w 1422336"/>
                  <a:gd name="connsiteY2" fmla="*/ 333432 h 1805167"/>
                  <a:gd name="connsiteX3" fmla="*/ 533810 w 1422336"/>
                  <a:gd name="connsiteY3" fmla="*/ 52762 h 1805167"/>
                  <a:gd name="connsiteX4" fmla="*/ 1335180 w 1422336"/>
                  <a:gd name="connsiteY4" fmla="*/ 36252 h 1805167"/>
                  <a:gd name="connsiteX5" fmla="*/ 1419635 w 1422336"/>
                  <a:gd name="connsiteY5" fmla="*/ 515042 h 1805167"/>
                  <a:gd name="connsiteX6" fmla="*/ 1411380 w 1422336"/>
                  <a:gd name="connsiteY6" fmla="*/ 1701222 h 1805167"/>
                  <a:gd name="connsiteX7" fmla="*/ 1312955 w 1422336"/>
                  <a:gd name="connsiteY7" fmla="*/ 1701857 h 1805167"/>
                  <a:gd name="connsiteX8" fmla="*/ 1319305 w 1422336"/>
                  <a:gd name="connsiteY8" fmla="*/ 407092 h 1805167"/>
                  <a:gd name="connsiteX9" fmla="*/ 1232310 w 1422336"/>
                  <a:gd name="connsiteY9" fmla="*/ 126422 h 1805167"/>
                  <a:gd name="connsiteX10" fmla="*/ 536350 w 1422336"/>
                  <a:gd name="connsiteY10" fmla="*/ 179127 h 1805167"/>
                  <a:gd name="connsiteX11" fmla="*/ 193450 w 1422336"/>
                  <a:gd name="connsiteY11" fmla="*/ 590607 h 1805167"/>
                  <a:gd name="connsiteX12" fmla="*/ 122965 w 1422336"/>
                  <a:gd name="connsiteY12" fmla="*/ 1557712 h 1805167"/>
                  <a:gd name="connsiteX13" fmla="*/ 102645 w 1422336"/>
                  <a:gd name="connsiteY13" fmla="*/ 1778692 h 1805167"/>
                  <a:gd name="connsiteX14" fmla="*/ 4220 w 1422336"/>
                  <a:gd name="connsiteY14" fmla="*/ 1685347 h 180516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336" h="1805167">
                    <a:moveTo>
                      <a:pt x="4220" y="1685347"/>
                    </a:moveTo>
                    <a:cubicBezTo>
                      <a:pt x="-7633" y="1560887"/>
                      <a:pt x="6760" y="1257251"/>
                      <a:pt x="31525" y="1031932"/>
                    </a:cubicBezTo>
                    <a:cubicBezTo>
                      <a:pt x="56290" y="806613"/>
                      <a:pt x="69096" y="496627"/>
                      <a:pt x="152810" y="333432"/>
                    </a:cubicBezTo>
                    <a:cubicBezTo>
                      <a:pt x="236524" y="170237"/>
                      <a:pt x="336748" y="102292"/>
                      <a:pt x="533810" y="52762"/>
                    </a:cubicBezTo>
                    <a:cubicBezTo>
                      <a:pt x="730872" y="3232"/>
                      <a:pt x="1231993" y="-28095"/>
                      <a:pt x="1335180" y="36252"/>
                    </a:cubicBezTo>
                    <a:cubicBezTo>
                      <a:pt x="1438367" y="100599"/>
                      <a:pt x="1422810" y="291522"/>
                      <a:pt x="1419635" y="515042"/>
                    </a:cubicBezTo>
                    <a:cubicBezTo>
                      <a:pt x="1416460" y="738562"/>
                      <a:pt x="1429160" y="1503420"/>
                      <a:pt x="1411380" y="1701222"/>
                    </a:cubicBezTo>
                    <a:cubicBezTo>
                      <a:pt x="1393600" y="1899024"/>
                      <a:pt x="1318776" y="1765145"/>
                      <a:pt x="1312955" y="1701857"/>
                    </a:cubicBezTo>
                    <a:cubicBezTo>
                      <a:pt x="1307134" y="1638569"/>
                      <a:pt x="1316871" y="542664"/>
                      <a:pt x="1319305" y="407092"/>
                    </a:cubicBezTo>
                    <a:cubicBezTo>
                      <a:pt x="1321739" y="271520"/>
                      <a:pt x="1292952" y="170766"/>
                      <a:pt x="1232310" y="126422"/>
                    </a:cubicBezTo>
                    <a:cubicBezTo>
                      <a:pt x="1171668" y="82078"/>
                      <a:pt x="709493" y="101763"/>
                      <a:pt x="536350" y="179127"/>
                    </a:cubicBezTo>
                    <a:cubicBezTo>
                      <a:pt x="363207" y="256491"/>
                      <a:pt x="227422" y="421168"/>
                      <a:pt x="193450" y="590607"/>
                    </a:cubicBezTo>
                    <a:cubicBezTo>
                      <a:pt x="159478" y="760046"/>
                      <a:pt x="134395" y="1350702"/>
                      <a:pt x="122965" y="1557712"/>
                    </a:cubicBezTo>
                    <a:cubicBezTo>
                      <a:pt x="111535" y="1764722"/>
                      <a:pt x="122436" y="1757420"/>
                      <a:pt x="102645" y="1778692"/>
                    </a:cubicBezTo>
                    <a:cubicBezTo>
                      <a:pt x="82854" y="1799964"/>
                      <a:pt x="16073" y="1809807"/>
                      <a:pt x="4220" y="16853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自由: 形状 7"/>
              <p:cNvSpPr/>
              <p:nvPr/>
            </p:nvSpPr>
            <p:spPr>
              <a:xfrm>
                <a:off x="5837005" y="3479892"/>
                <a:ext cx="2752642" cy="2145575"/>
              </a:xfrm>
              <a:custGeom>
                <a:gdLst>
                  <a:gd name="connsiteX0" fmla="*/ 1338056 w 2752642"/>
                  <a:gd name="connsiteY0" fmla="*/ 44689 h 2145575"/>
                  <a:gd name="connsiteX1" fmla="*/ 1324086 w 2752642"/>
                  <a:gd name="connsiteY1" fmla="*/ 400924 h 2145575"/>
                  <a:gd name="connsiteX2" fmla="*/ 1240901 w 2752642"/>
                  <a:gd name="connsiteY2" fmla="*/ 906384 h 2145575"/>
                  <a:gd name="connsiteX3" fmla="*/ 952611 w 2752642"/>
                  <a:gd name="connsiteY3" fmla="*/ 1501379 h 2145575"/>
                  <a:gd name="connsiteX4" fmla="*/ 516366 w 2752642"/>
                  <a:gd name="connsiteY4" fmla="*/ 1886189 h 2145575"/>
                  <a:gd name="connsiteX5" fmla="*/ 44561 w 2752642"/>
                  <a:gd name="connsiteY5" fmla="*/ 2010649 h 2145575"/>
                  <a:gd name="connsiteX6" fmla="*/ 65516 w 2752642"/>
                  <a:gd name="connsiteY6" fmla="*/ 2137649 h 2145575"/>
                  <a:gd name="connsiteX7" fmla="*/ 449056 w 2752642"/>
                  <a:gd name="connsiteY7" fmla="*/ 2100184 h 2145575"/>
                  <a:gd name="connsiteX8" fmla="*/ 859266 w 2752642"/>
                  <a:gd name="connsiteY8" fmla="*/ 1840469 h 2145575"/>
                  <a:gd name="connsiteX9" fmla="*/ 1162796 w 2752642"/>
                  <a:gd name="connsiteY9" fmla="*/ 1442324 h 2145575"/>
                  <a:gd name="connsiteX10" fmla="*/ 1332341 w 2752642"/>
                  <a:gd name="connsiteY10" fmla="*/ 995284 h 2145575"/>
                  <a:gd name="connsiteX11" fmla="*/ 1346946 w 2752642"/>
                  <a:gd name="connsiteY11" fmla="*/ 1447404 h 2145575"/>
                  <a:gd name="connsiteX12" fmla="*/ 1475851 w 2752642"/>
                  <a:gd name="connsiteY12" fmla="*/ 1721724 h 2145575"/>
                  <a:gd name="connsiteX13" fmla="*/ 1773031 w 2752642"/>
                  <a:gd name="connsiteY13" fmla="*/ 1844914 h 2145575"/>
                  <a:gd name="connsiteX14" fmla="*/ 2392791 w 2752642"/>
                  <a:gd name="connsiteY14" fmla="*/ 1827134 h 2145575"/>
                  <a:gd name="connsiteX15" fmla="*/ 2698226 w 2752642"/>
                  <a:gd name="connsiteY15" fmla="*/ 1756649 h 2145575"/>
                  <a:gd name="connsiteX16" fmla="*/ 2733151 w 2752642"/>
                  <a:gd name="connsiteY16" fmla="*/ 1471534 h 2145575"/>
                  <a:gd name="connsiteX17" fmla="*/ 2302621 w 2752642"/>
                  <a:gd name="connsiteY17" fmla="*/ 1627744 h 2145575"/>
                  <a:gd name="connsiteX18" fmla="*/ 1582531 w 2752642"/>
                  <a:gd name="connsiteY18" fmla="*/ 1590914 h 2145575"/>
                  <a:gd name="connsiteX19" fmla="*/ 1444102 w 2752642"/>
                  <a:gd name="connsiteY19" fmla="*/ 1095611 h 2145575"/>
                  <a:gd name="connsiteX20" fmla="*/ 1447276 w 2752642"/>
                  <a:gd name="connsiteY20" fmla="*/ 420609 h 2145575"/>
                  <a:gd name="connsiteX21" fmla="*/ 1452991 w 2752642"/>
                  <a:gd name="connsiteY21" fmla="*/ 46594 h 2145575"/>
                  <a:gd name="connsiteX22" fmla="*/ 1338056 w 2752642"/>
                  <a:gd name="connsiteY22" fmla="*/ 44689 h 2145575"/>
                  <a:gd name="connsiteX23" fmla="*/ 1338056 w 2759590"/>
                  <a:gd name="connsiteY23" fmla="*/ 44689 h 2145575"/>
                  <a:gd name="connsiteX24" fmla="*/ 1338056 w 2770950"/>
                  <a:gd name="connsiteY24" fmla="*/ 44689 h 21455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52642" h="2145575">
                    <a:moveTo>
                      <a:pt x="1338056" y="44689"/>
                    </a:moveTo>
                    <a:cubicBezTo>
                      <a:pt x="1316572" y="103744"/>
                      <a:pt x="1340278" y="257308"/>
                      <a:pt x="1324086" y="400924"/>
                    </a:cubicBezTo>
                    <a:cubicBezTo>
                      <a:pt x="1307894" y="544540"/>
                      <a:pt x="1302814" y="722975"/>
                      <a:pt x="1240901" y="906384"/>
                    </a:cubicBezTo>
                    <a:cubicBezTo>
                      <a:pt x="1178988" y="1089793"/>
                      <a:pt x="1073367" y="1338078"/>
                      <a:pt x="952611" y="1501379"/>
                    </a:cubicBezTo>
                    <a:cubicBezTo>
                      <a:pt x="831855" y="1664680"/>
                      <a:pt x="667708" y="1801311"/>
                      <a:pt x="516366" y="1886189"/>
                    </a:cubicBezTo>
                    <a:cubicBezTo>
                      <a:pt x="365024" y="1971067"/>
                      <a:pt x="119703" y="1968739"/>
                      <a:pt x="44561" y="2010649"/>
                    </a:cubicBezTo>
                    <a:cubicBezTo>
                      <a:pt x="-30581" y="2052559"/>
                      <a:pt x="-1900" y="2122727"/>
                      <a:pt x="65516" y="2137649"/>
                    </a:cubicBezTo>
                    <a:cubicBezTo>
                      <a:pt x="132932" y="2152571"/>
                      <a:pt x="316764" y="2149714"/>
                      <a:pt x="449056" y="2100184"/>
                    </a:cubicBezTo>
                    <a:cubicBezTo>
                      <a:pt x="581348" y="2050654"/>
                      <a:pt x="740309" y="1950112"/>
                      <a:pt x="859266" y="1840469"/>
                    </a:cubicBezTo>
                    <a:cubicBezTo>
                      <a:pt x="978223" y="1730826"/>
                      <a:pt x="1083950" y="1583188"/>
                      <a:pt x="1162796" y="1442324"/>
                    </a:cubicBezTo>
                    <a:cubicBezTo>
                      <a:pt x="1241642" y="1301460"/>
                      <a:pt x="1296887" y="1117204"/>
                      <a:pt x="1332341" y="995284"/>
                    </a:cubicBezTo>
                    <a:cubicBezTo>
                      <a:pt x="1339220" y="1114664"/>
                      <a:pt x="1323028" y="1326331"/>
                      <a:pt x="1346946" y="1447404"/>
                    </a:cubicBezTo>
                    <a:cubicBezTo>
                      <a:pt x="1370864" y="1568477"/>
                      <a:pt x="1404837" y="1655472"/>
                      <a:pt x="1475851" y="1721724"/>
                    </a:cubicBezTo>
                    <a:cubicBezTo>
                      <a:pt x="1546865" y="1787976"/>
                      <a:pt x="1620208" y="1827346"/>
                      <a:pt x="1773031" y="1844914"/>
                    </a:cubicBezTo>
                    <a:cubicBezTo>
                      <a:pt x="1925854" y="1862482"/>
                      <a:pt x="2238592" y="1841845"/>
                      <a:pt x="2392791" y="1827134"/>
                    </a:cubicBezTo>
                    <a:cubicBezTo>
                      <a:pt x="2546990" y="1812423"/>
                      <a:pt x="2641499" y="1815916"/>
                      <a:pt x="2698226" y="1756649"/>
                    </a:cubicBezTo>
                    <a:cubicBezTo>
                      <a:pt x="2754953" y="1697382"/>
                      <a:pt x="2768605" y="1498839"/>
                      <a:pt x="2733151" y="1471534"/>
                    </a:cubicBezTo>
                    <a:cubicBezTo>
                      <a:pt x="2692088" y="1508787"/>
                      <a:pt x="2494391" y="1607847"/>
                      <a:pt x="2302621" y="1627744"/>
                    </a:cubicBezTo>
                    <a:cubicBezTo>
                      <a:pt x="2110851" y="1647641"/>
                      <a:pt x="1725617" y="1679603"/>
                      <a:pt x="1582531" y="1590914"/>
                    </a:cubicBezTo>
                    <a:cubicBezTo>
                      <a:pt x="1439445" y="1502225"/>
                      <a:pt x="1470878" y="1290662"/>
                      <a:pt x="1444102" y="1095611"/>
                    </a:cubicBezTo>
                    <a:cubicBezTo>
                      <a:pt x="1445266" y="956440"/>
                      <a:pt x="1443678" y="595445"/>
                      <a:pt x="1447276" y="420609"/>
                    </a:cubicBezTo>
                    <a:cubicBezTo>
                      <a:pt x="1450874" y="245773"/>
                      <a:pt x="1471194" y="109247"/>
                      <a:pt x="1452991" y="46594"/>
                    </a:cubicBezTo>
                    <a:cubicBezTo>
                      <a:pt x="1434788" y="-16059"/>
                      <a:pt x="1359540" y="-14366"/>
                      <a:pt x="1338056" y="44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自由: 形状 21"/>
              <p:cNvSpPr/>
              <p:nvPr/>
            </p:nvSpPr>
            <p:spPr>
              <a:xfrm>
                <a:off x="4854196" y="4673091"/>
                <a:ext cx="375953" cy="771825"/>
              </a:xfrm>
              <a:custGeom>
                <a:gdLst>
                  <a:gd name="connsiteX0" fmla="*/ 325537 w 375953"/>
                  <a:gd name="connsiteY0" fmla="*/ 128 h 402950"/>
                  <a:gd name="connsiteX1" fmla="*/ 358257 w 375953"/>
                  <a:gd name="connsiteY1" fmla="*/ 6202 h 402950"/>
                  <a:gd name="connsiteX2" fmla="*/ 365669 w 375953"/>
                  <a:gd name="connsiteY2" fmla="*/ 45823 h 402950"/>
                  <a:gd name="connsiteX3" fmla="*/ 213963 w 375953"/>
                  <a:gd name="connsiteY3" fmla="*/ 45878 h 402950"/>
                  <a:gd name="connsiteX4" fmla="*/ 208968 w 375953"/>
                  <a:gd name="connsiteY4" fmla="*/ 91028 h 402950"/>
                  <a:gd name="connsiteX5" fmla="*/ 208338 w 375953"/>
                  <a:gd name="connsiteY5" fmla="*/ 134397 h 402950"/>
                  <a:gd name="connsiteX6" fmla="*/ 211990 w 375953"/>
                  <a:gd name="connsiteY6" fmla="*/ 185368 h 402950"/>
                  <a:gd name="connsiteX7" fmla="*/ 301862 w 375953"/>
                  <a:gd name="connsiteY7" fmla="*/ 181152 h 402950"/>
                  <a:gd name="connsiteX8" fmla="*/ 352648 w 375953"/>
                  <a:gd name="connsiteY8" fmla="*/ 173377 h 402950"/>
                  <a:gd name="connsiteX9" fmla="*/ 341864 w 375953"/>
                  <a:gd name="connsiteY9" fmla="*/ 214575 h 402950"/>
                  <a:gd name="connsiteX10" fmla="*/ 302942 w 375953"/>
                  <a:gd name="connsiteY10" fmla="*/ 222660 h 402950"/>
                  <a:gd name="connsiteX11" fmla="*/ 291481 w 375953"/>
                  <a:gd name="connsiteY11" fmla="*/ 222660 h 402950"/>
                  <a:gd name="connsiteX12" fmla="*/ 233038 w 375953"/>
                  <a:gd name="connsiteY12" fmla="*/ 222119 h 402950"/>
                  <a:gd name="connsiteX13" fmla="*/ 217843 w 375953"/>
                  <a:gd name="connsiteY13" fmla="*/ 222390 h 402950"/>
                  <a:gd name="connsiteX14" fmla="*/ 206807 w 375953"/>
                  <a:gd name="connsiteY14" fmla="*/ 222660 h 402950"/>
                  <a:gd name="connsiteX15" fmla="*/ 210889 w 375953"/>
                  <a:gd name="connsiteY15" fmla="*/ 327518 h 402950"/>
                  <a:gd name="connsiteX16" fmla="*/ 224369 w 375953"/>
                  <a:gd name="connsiteY16" fmla="*/ 386023 h 402950"/>
                  <a:gd name="connsiteX17" fmla="*/ 195958 w 375953"/>
                  <a:gd name="connsiteY17" fmla="*/ 399336 h 402950"/>
                  <a:gd name="connsiteX18" fmla="*/ 174025 w 375953"/>
                  <a:gd name="connsiteY18" fmla="*/ 402950 h 402950"/>
                  <a:gd name="connsiteX19" fmla="*/ 149727 w 375953"/>
                  <a:gd name="connsiteY19" fmla="*/ 393792 h 402950"/>
                  <a:gd name="connsiteX20" fmla="*/ 142872 w 375953"/>
                  <a:gd name="connsiteY20" fmla="*/ 361678 h 402950"/>
                  <a:gd name="connsiteX21" fmla="*/ 146027 w 375953"/>
                  <a:gd name="connsiteY21" fmla="*/ 266821 h 402950"/>
                  <a:gd name="connsiteX22" fmla="*/ 143571 w 375953"/>
                  <a:gd name="connsiteY22" fmla="*/ 219913 h 402950"/>
                  <a:gd name="connsiteX23" fmla="*/ 3078 w 375953"/>
                  <a:gd name="connsiteY23" fmla="*/ 229859 h 402950"/>
                  <a:gd name="connsiteX24" fmla="*/ 10222 w 375953"/>
                  <a:gd name="connsiteY24" fmla="*/ 187589 h 402950"/>
                  <a:gd name="connsiteX25" fmla="*/ 145952 w 375953"/>
                  <a:gd name="connsiteY25" fmla="*/ 183861 h 402950"/>
                  <a:gd name="connsiteX26" fmla="*/ 149183 w 375953"/>
                  <a:gd name="connsiteY26" fmla="*/ 103106 h 402950"/>
                  <a:gd name="connsiteX27" fmla="*/ 146915 w 375953"/>
                  <a:gd name="connsiteY27" fmla="*/ 51549 h 402950"/>
                  <a:gd name="connsiteX28" fmla="*/ 139767 w 375953"/>
                  <a:gd name="connsiteY28" fmla="*/ 4793 h 402950"/>
                  <a:gd name="connsiteX29" fmla="*/ 169861 w 375953"/>
                  <a:gd name="connsiteY29" fmla="*/ 5796 h 402950"/>
                  <a:gd name="connsiteX30" fmla="*/ 192611 w 375953"/>
                  <a:gd name="connsiteY30" fmla="*/ 6165 h 402950"/>
                  <a:gd name="connsiteX31" fmla="*/ 268773 w 375953"/>
                  <a:gd name="connsiteY31" fmla="*/ 3147 h 402950"/>
                  <a:gd name="connsiteX32" fmla="*/ 325537 w 375953"/>
                  <a:gd name="connsiteY32" fmla="*/ 128 h 402950"/>
                  <a:gd name="connsiteX33" fmla="*/ 319047 w 367637"/>
                  <a:gd name="connsiteY33" fmla="*/ 128 h 402950"/>
                  <a:gd name="connsiteX34" fmla="*/ 319047 w 369663"/>
                  <a:gd name="connsiteY34" fmla="*/ 0 h 402822"/>
                  <a:gd name="connsiteX35" fmla="*/ 319047 w 367712"/>
                  <a:gd name="connsiteY35" fmla="*/ 0 h 402822"/>
                  <a:gd name="connsiteX36" fmla="*/ 319047 w 363999"/>
                  <a:gd name="connsiteY36" fmla="*/ 0 h 402822"/>
                  <a:gd name="connsiteX37" fmla="*/ 319047 w 362214"/>
                  <a:gd name="connsiteY37" fmla="*/ 0 h 402822"/>
                  <a:gd name="connsiteX38" fmla="*/ 319047 w 362214"/>
                  <a:gd name="connsiteY38" fmla="*/ 0 h 402822"/>
                  <a:gd name="connsiteX39" fmla="*/ 319047 w 362214"/>
                  <a:gd name="connsiteY39" fmla="*/ 0 h 402822"/>
                  <a:gd name="connsiteX40" fmla="*/ 319047 w 362214"/>
                  <a:gd name="connsiteY40" fmla="*/ 0 h 402822"/>
                  <a:gd name="connsiteX41" fmla="*/ 319047 w 362214"/>
                  <a:gd name="connsiteY41" fmla="*/ 0 h 4028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953" h="402950">
                    <a:moveTo>
                      <a:pt x="325537" y="128"/>
                    </a:moveTo>
                    <a:cubicBezTo>
                      <a:pt x="340386" y="128"/>
                      <a:pt x="351568" y="-1414"/>
                      <a:pt x="358257" y="6202"/>
                    </a:cubicBezTo>
                    <a:cubicBezTo>
                      <a:pt x="364946" y="13818"/>
                      <a:pt x="389718" y="39210"/>
                      <a:pt x="365669" y="45823"/>
                    </a:cubicBezTo>
                    <a:cubicBezTo>
                      <a:pt x="341620" y="52436"/>
                      <a:pt x="247224" y="47046"/>
                      <a:pt x="213963" y="45878"/>
                    </a:cubicBezTo>
                    <a:cubicBezTo>
                      <a:pt x="213886" y="56784"/>
                      <a:pt x="209045" y="80122"/>
                      <a:pt x="208968" y="91028"/>
                    </a:cubicBezTo>
                    <a:cubicBezTo>
                      <a:pt x="208968" y="93441"/>
                      <a:pt x="208758" y="107897"/>
                      <a:pt x="208338" y="134397"/>
                    </a:cubicBezTo>
                    <a:cubicBezTo>
                      <a:pt x="208842" y="150120"/>
                      <a:pt x="205928" y="176333"/>
                      <a:pt x="211990" y="185368"/>
                    </a:cubicBezTo>
                    <a:cubicBezTo>
                      <a:pt x="244246" y="185701"/>
                      <a:pt x="278419" y="183150"/>
                      <a:pt x="301862" y="181152"/>
                    </a:cubicBezTo>
                    <a:cubicBezTo>
                      <a:pt x="325305" y="179154"/>
                      <a:pt x="339391" y="176524"/>
                      <a:pt x="352648" y="173377"/>
                    </a:cubicBezTo>
                    <a:cubicBezTo>
                      <a:pt x="358521" y="179776"/>
                      <a:pt x="350148" y="206361"/>
                      <a:pt x="341864" y="214575"/>
                    </a:cubicBezTo>
                    <a:cubicBezTo>
                      <a:pt x="333580" y="222789"/>
                      <a:pt x="321241" y="222660"/>
                      <a:pt x="302942" y="222660"/>
                    </a:cubicBezTo>
                    <a:lnTo>
                      <a:pt x="291481" y="222660"/>
                    </a:lnTo>
                    <a:lnTo>
                      <a:pt x="233038" y="222119"/>
                    </a:lnTo>
                    <a:cubicBezTo>
                      <a:pt x="230051" y="222119"/>
                      <a:pt x="224986" y="222209"/>
                      <a:pt x="217843" y="222390"/>
                    </a:cubicBezTo>
                    <a:lnTo>
                      <a:pt x="206807" y="222660"/>
                    </a:lnTo>
                    <a:cubicBezTo>
                      <a:pt x="206807" y="267642"/>
                      <a:pt x="208168" y="302594"/>
                      <a:pt x="210889" y="327518"/>
                    </a:cubicBezTo>
                    <a:cubicBezTo>
                      <a:pt x="213610" y="352441"/>
                      <a:pt x="218103" y="371943"/>
                      <a:pt x="224369" y="386023"/>
                    </a:cubicBezTo>
                    <a:cubicBezTo>
                      <a:pt x="213147" y="392489"/>
                      <a:pt x="203677" y="396926"/>
                      <a:pt x="195958" y="399336"/>
                    </a:cubicBezTo>
                    <a:cubicBezTo>
                      <a:pt x="188239" y="401745"/>
                      <a:pt x="180927" y="402950"/>
                      <a:pt x="174025" y="402950"/>
                    </a:cubicBezTo>
                    <a:cubicBezTo>
                      <a:pt x="162397" y="402950"/>
                      <a:pt x="154298" y="399897"/>
                      <a:pt x="149727" y="393792"/>
                    </a:cubicBezTo>
                    <a:cubicBezTo>
                      <a:pt x="145157" y="387687"/>
                      <a:pt x="142872" y="376982"/>
                      <a:pt x="142872" y="361678"/>
                    </a:cubicBezTo>
                    <a:cubicBezTo>
                      <a:pt x="142872" y="355822"/>
                      <a:pt x="143923" y="324203"/>
                      <a:pt x="146027" y="266821"/>
                    </a:cubicBezTo>
                    <a:cubicBezTo>
                      <a:pt x="146143" y="243194"/>
                      <a:pt x="143583" y="232082"/>
                      <a:pt x="143571" y="219913"/>
                    </a:cubicBezTo>
                    <a:cubicBezTo>
                      <a:pt x="107839" y="221626"/>
                      <a:pt x="63801" y="221777"/>
                      <a:pt x="3078" y="229859"/>
                    </a:cubicBezTo>
                    <a:cubicBezTo>
                      <a:pt x="-5257" y="218049"/>
                      <a:pt x="5459" y="205202"/>
                      <a:pt x="10222" y="187589"/>
                    </a:cubicBezTo>
                    <a:cubicBezTo>
                      <a:pt x="64978" y="179149"/>
                      <a:pt x="121602" y="182817"/>
                      <a:pt x="145952" y="183861"/>
                    </a:cubicBezTo>
                    <a:cubicBezTo>
                      <a:pt x="146490" y="168744"/>
                      <a:pt x="149023" y="125158"/>
                      <a:pt x="149183" y="103106"/>
                    </a:cubicBezTo>
                    <a:cubicBezTo>
                      <a:pt x="149343" y="81054"/>
                      <a:pt x="148427" y="66412"/>
                      <a:pt x="146915" y="51549"/>
                    </a:cubicBezTo>
                    <a:cubicBezTo>
                      <a:pt x="145402" y="36685"/>
                      <a:pt x="143020" y="21100"/>
                      <a:pt x="139767" y="4793"/>
                    </a:cubicBezTo>
                    <a:lnTo>
                      <a:pt x="169861" y="5796"/>
                    </a:lnTo>
                    <a:cubicBezTo>
                      <a:pt x="176999" y="6042"/>
                      <a:pt x="184582" y="6165"/>
                      <a:pt x="192611" y="6165"/>
                    </a:cubicBezTo>
                    <a:cubicBezTo>
                      <a:pt x="213969" y="6165"/>
                      <a:pt x="239356" y="5159"/>
                      <a:pt x="268773" y="3147"/>
                    </a:cubicBezTo>
                    <a:cubicBezTo>
                      <a:pt x="298189" y="1134"/>
                      <a:pt x="317111" y="128"/>
                      <a:pt x="32553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自由: 形状 20"/>
              <p:cNvSpPr/>
              <p:nvPr/>
            </p:nvSpPr>
            <p:spPr>
              <a:xfrm>
                <a:off x="3283136" y="5010998"/>
                <a:ext cx="229948" cy="401702"/>
              </a:xfrm>
              <a:custGeom>
                <a:rect l="l" t="t" r="r" b="b"/>
                <a:pathLst>
                  <a:path w="229948" h="401702">
                    <a:moveTo>
                      <a:pt x="186254" y="0"/>
                    </a:moveTo>
                    <a:cubicBezTo>
                      <a:pt x="201749" y="0"/>
                      <a:pt x="212905" y="2047"/>
                      <a:pt x="219722" y="6141"/>
                    </a:cubicBezTo>
                    <a:cubicBezTo>
                      <a:pt x="226540" y="10236"/>
                      <a:pt x="229948" y="17377"/>
                      <a:pt x="229948" y="27564"/>
                    </a:cubicBezTo>
                    <a:cubicBezTo>
                      <a:pt x="229948" y="32626"/>
                      <a:pt x="228918" y="38374"/>
                      <a:pt x="226859" y="44808"/>
                    </a:cubicBezTo>
                    <a:cubicBezTo>
                      <a:pt x="224800" y="51243"/>
                      <a:pt x="220929" y="59082"/>
                      <a:pt x="215246" y="68326"/>
                    </a:cubicBezTo>
                    <a:cubicBezTo>
                      <a:pt x="202961" y="63952"/>
                      <a:pt x="190177" y="60755"/>
                      <a:pt x="176894" y="58734"/>
                    </a:cubicBezTo>
                    <a:cubicBezTo>
                      <a:pt x="163612" y="56714"/>
                      <a:pt x="146847" y="55703"/>
                      <a:pt x="126602" y="55703"/>
                    </a:cubicBezTo>
                    <a:cubicBezTo>
                      <a:pt x="118052" y="55703"/>
                      <a:pt x="102147" y="55972"/>
                      <a:pt x="78886" y="56509"/>
                    </a:cubicBezTo>
                    <a:cubicBezTo>
                      <a:pt x="73118" y="56689"/>
                      <a:pt x="70521" y="56779"/>
                      <a:pt x="71095" y="56779"/>
                    </a:cubicBezTo>
                    <a:lnTo>
                      <a:pt x="69127" y="165134"/>
                    </a:lnTo>
                    <a:cubicBezTo>
                      <a:pt x="69602" y="165171"/>
                      <a:pt x="72754" y="165189"/>
                      <a:pt x="78583" y="165189"/>
                    </a:cubicBezTo>
                    <a:cubicBezTo>
                      <a:pt x="84413" y="165189"/>
                      <a:pt x="93340" y="165189"/>
                      <a:pt x="105365" y="165189"/>
                    </a:cubicBezTo>
                    <a:cubicBezTo>
                      <a:pt x="129759" y="165189"/>
                      <a:pt x="149376" y="164665"/>
                      <a:pt x="164218" y="163616"/>
                    </a:cubicBezTo>
                    <a:cubicBezTo>
                      <a:pt x="179060" y="162567"/>
                      <a:pt x="191579" y="160896"/>
                      <a:pt x="201775" y="158604"/>
                    </a:cubicBezTo>
                    <a:cubicBezTo>
                      <a:pt x="205388" y="166210"/>
                      <a:pt x="207785" y="172135"/>
                      <a:pt x="208967" y="176378"/>
                    </a:cubicBezTo>
                    <a:cubicBezTo>
                      <a:pt x="210149" y="180621"/>
                      <a:pt x="210740" y="184436"/>
                      <a:pt x="210740" y="187823"/>
                    </a:cubicBezTo>
                    <a:cubicBezTo>
                      <a:pt x="210740" y="198299"/>
                      <a:pt x="207291" y="205877"/>
                      <a:pt x="200394" y="210558"/>
                    </a:cubicBezTo>
                    <a:cubicBezTo>
                      <a:pt x="193497" y="215238"/>
                      <a:pt x="183090" y="217579"/>
                      <a:pt x="169172" y="217579"/>
                    </a:cubicBezTo>
                    <a:cubicBezTo>
                      <a:pt x="164928" y="217579"/>
                      <a:pt x="154681" y="217399"/>
                      <a:pt x="138431" y="217041"/>
                    </a:cubicBezTo>
                    <a:cubicBezTo>
                      <a:pt x="122181" y="216682"/>
                      <a:pt x="108198" y="216503"/>
                      <a:pt x="96482" y="216503"/>
                    </a:cubicBezTo>
                    <a:cubicBezTo>
                      <a:pt x="87566" y="216503"/>
                      <a:pt x="80701" y="216548"/>
                      <a:pt x="75884" y="216638"/>
                    </a:cubicBezTo>
                    <a:cubicBezTo>
                      <a:pt x="71068" y="216728"/>
                      <a:pt x="68457" y="216781"/>
                      <a:pt x="68051" y="216798"/>
                    </a:cubicBezTo>
                    <a:cubicBezTo>
                      <a:pt x="68051" y="230633"/>
                      <a:pt x="67812" y="249770"/>
                      <a:pt x="67333" y="274211"/>
                    </a:cubicBezTo>
                    <a:cubicBezTo>
                      <a:pt x="66854" y="298651"/>
                      <a:pt x="66195" y="322595"/>
                      <a:pt x="65354" y="346042"/>
                    </a:cubicBezTo>
                    <a:cubicBezTo>
                      <a:pt x="62347" y="346042"/>
                      <a:pt x="63253" y="346163"/>
                      <a:pt x="68073" y="346406"/>
                    </a:cubicBezTo>
                    <a:cubicBezTo>
                      <a:pt x="88804" y="346881"/>
                      <a:pt x="105451" y="347118"/>
                      <a:pt x="118014" y="347118"/>
                    </a:cubicBezTo>
                    <a:cubicBezTo>
                      <a:pt x="136936" y="347118"/>
                      <a:pt x="152991" y="346026"/>
                      <a:pt x="166180" y="343842"/>
                    </a:cubicBezTo>
                    <a:cubicBezTo>
                      <a:pt x="179368" y="341658"/>
                      <a:pt x="192552" y="337994"/>
                      <a:pt x="205732" y="332849"/>
                    </a:cubicBezTo>
                    <a:cubicBezTo>
                      <a:pt x="211589" y="341939"/>
                      <a:pt x="215443" y="349285"/>
                      <a:pt x="217294" y="354887"/>
                    </a:cubicBezTo>
                    <a:cubicBezTo>
                      <a:pt x="219144" y="360489"/>
                      <a:pt x="220070" y="365651"/>
                      <a:pt x="220070" y="370373"/>
                    </a:cubicBezTo>
                    <a:cubicBezTo>
                      <a:pt x="220070" y="381884"/>
                      <a:pt x="216254" y="389983"/>
                      <a:pt x="208622" y="394671"/>
                    </a:cubicBezTo>
                    <a:cubicBezTo>
                      <a:pt x="200990" y="399359"/>
                      <a:pt x="187803" y="401702"/>
                      <a:pt x="169061" y="401702"/>
                    </a:cubicBezTo>
                    <a:cubicBezTo>
                      <a:pt x="160269" y="401702"/>
                      <a:pt x="147252" y="401432"/>
                      <a:pt x="130010" y="400890"/>
                    </a:cubicBezTo>
                    <a:cubicBezTo>
                      <a:pt x="112769" y="400348"/>
                      <a:pt x="100019" y="400077"/>
                      <a:pt x="91761" y="400077"/>
                    </a:cubicBezTo>
                    <a:cubicBezTo>
                      <a:pt x="72907" y="400077"/>
                      <a:pt x="53948" y="400529"/>
                      <a:pt x="34883" y="401432"/>
                    </a:cubicBezTo>
                    <a:cubicBezTo>
                      <a:pt x="30844" y="401612"/>
                      <a:pt x="28346" y="401702"/>
                      <a:pt x="27388" y="401702"/>
                    </a:cubicBezTo>
                    <a:cubicBezTo>
                      <a:pt x="19399" y="401702"/>
                      <a:pt x="13615" y="399729"/>
                      <a:pt x="10034" y="395783"/>
                    </a:cubicBezTo>
                    <a:cubicBezTo>
                      <a:pt x="6454" y="391838"/>
                      <a:pt x="4664" y="385524"/>
                      <a:pt x="4664" y="376843"/>
                    </a:cubicBezTo>
                    <a:cubicBezTo>
                      <a:pt x="4664" y="372907"/>
                      <a:pt x="5122" y="363226"/>
                      <a:pt x="6036" y="347800"/>
                    </a:cubicBezTo>
                    <a:cubicBezTo>
                      <a:pt x="8963" y="292210"/>
                      <a:pt x="10427" y="240194"/>
                      <a:pt x="10427" y="191751"/>
                    </a:cubicBezTo>
                    <a:cubicBezTo>
                      <a:pt x="10427" y="143733"/>
                      <a:pt x="9589" y="105346"/>
                      <a:pt x="7912" y="76590"/>
                    </a:cubicBezTo>
                    <a:cubicBezTo>
                      <a:pt x="6236" y="47833"/>
                      <a:pt x="3598" y="23950"/>
                      <a:pt x="0" y="4939"/>
                    </a:cubicBezTo>
                    <a:lnTo>
                      <a:pt x="39642" y="4939"/>
                    </a:lnTo>
                    <a:cubicBezTo>
                      <a:pt x="82303" y="4939"/>
                      <a:pt x="125321" y="3595"/>
                      <a:pt x="168697" y="908"/>
                    </a:cubicBezTo>
                    <a:cubicBezTo>
                      <a:pt x="179170" y="302"/>
                      <a:pt x="185022" y="0"/>
                      <a:pt x="1862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自由: 形状 19"/>
              <p:cNvSpPr/>
              <p:nvPr/>
            </p:nvSpPr>
            <p:spPr>
              <a:xfrm>
                <a:off x="5267785" y="5020328"/>
                <a:ext cx="458196" cy="406563"/>
              </a:xfrm>
              <a:custGeom>
                <a:gdLst>
                  <a:gd name="connsiteX0" fmla="*/ 186255 w 458196"/>
                  <a:gd name="connsiteY0" fmla="*/ 0 h 406563"/>
                  <a:gd name="connsiteX1" fmla="*/ 219723 w 458196"/>
                  <a:gd name="connsiteY1" fmla="*/ 6141 h 406563"/>
                  <a:gd name="connsiteX2" fmla="*/ 229949 w 458196"/>
                  <a:gd name="connsiteY2" fmla="*/ 27564 h 406563"/>
                  <a:gd name="connsiteX3" fmla="*/ 226860 w 458196"/>
                  <a:gd name="connsiteY3" fmla="*/ 44808 h 406563"/>
                  <a:gd name="connsiteX4" fmla="*/ 176895 w 458196"/>
                  <a:gd name="connsiteY4" fmla="*/ 58734 h 406563"/>
                  <a:gd name="connsiteX5" fmla="*/ 126603 w 458196"/>
                  <a:gd name="connsiteY5" fmla="*/ 55703 h 406563"/>
                  <a:gd name="connsiteX6" fmla="*/ 78887 w 458196"/>
                  <a:gd name="connsiteY6" fmla="*/ 56509 h 406563"/>
                  <a:gd name="connsiteX7" fmla="*/ 71096 w 458196"/>
                  <a:gd name="connsiteY7" fmla="*/ 56779 h 406563"/>
                  <a:gd name="connsiteX8" fmla="*/ 69128 w 458196"/>
                  <a:gd name="connsiteY8" fmla="*/ 165134 h 406563"/>
                  <a:gd name="connsiteX9" fmla="*/ 78584 w 458196"/>
                  <a:gd name="connsiteY9" fmla="*/ 165189 h 406563"/>
                  <a:gd name="connsiteX10" fmla="*/ 105366 w 458196"/>
                  <a:gd name="connsiteY10" fmla="*/ 165189 h 406563"/>
                  <a:gd name="connsiteX11" fmla="*/ 164219 w 458196"/>
                  <a:gd name="connsiteY11" fmla="*/ 163616 h 406563"/>
                  <a:gd name="connsiteX12" fmla="*/ 282738 w 458196"/>
                  <a:gd name="connsiteY12" fmla="*/ 163367 h 406563"/>
                  <a:gd name="connsiteX13" fmla="*/ 283739 w 458196"/>
                  <a:gd name="connsiteY13" fmla="*/ 220083 h 406563"/>
                  <a:gd name="connsiteX14" fmla="*/ 169174 w 458196"/>
                  <a:gd name="connsiteY14" fmla="*/ 217579 h 406563"/>
                  <a:gd name="connsiteX15" fmla="*/ 138432 w 458196"/>
                  <a:gd name="connsiteY15" fmla="*/ 217041 h 406563"/>
                  <a:gd name="connsiteX16" fmla="*/ 96483 w 458196"/>
                  <a:gd name="connsiteY16" fmla="*/ 216503 h 406563"/>
                  <a:gd name="connsiteX17" fmla="*/ 75885 w 458196"/>
                  <a:gd name="connsiteY17" fmla="*/ 216638 h 406563"/>
                  <a:gd name="connsiteX18" fmla="*/ 68052 w 458196"/>
                  <a:gd name="connsiteY18" fmla="*/ 216798 h 406563"/>
                  <a:gd name="connsiteX19" fmla="*/ 67334 w 458196"/>
                  <a:gd name="connsiteY19" fmla="*/ 274211 h 406563"/>
                  <a:gd name="connsiteX20" fmla="*/ 65355 w 458196"/>
                  <a:gd name="connsiteY20" fmla="*/ 346042 h 406563"/>
                  <a:gd name="connsiteX21" fmla="*/ 68074 w 458196"/>
                  <a:gd name="connsiteY21" fmla="*/ 346406 h 406563"/>
                  <a:gd name="connsiteX22" fmla="*/ 118015 w 458196"/>
                  <a:gd name="connsiteY22" fmla="*/ 347118 h 406563"/>
                  <a:gd name="connsiteX23" fmla="*/ 446238 w 458196"/>
                  <a:gd name="connsiteY23" fmla="*/ 349518 h 406563"/>
                  <a:gd name="connsiteX24" fmla="*/ 453891 w 458196"/>
                  <a:gd name="connsiteY24" fmla="*/ 404196 h 406563"/>
                  <a:gd name="connsiteX25" fmla="*/ 169062 w 458196"/>
                  <a:gd name="connsiteY25" fmla="*/ 401702 h 406563"/>
                  <a:gd name="connsiteX26" fmla="*/ 130011 w 458196"/>
                  <a:gd name="connsiteY26" fmla="*/ 400890 h 406563"/>
                  <a:gd name="connsiteX27" fmla="*/ 91762 w 458196"/>
                  <a:gd name="connsiteY27" fmla="*/ 400077 h 406563"/>
                  <a:gd name="connsiteX28" fmla="*/ 34884 w 458196"/>
                  <a:gd name="connsiteY28" fmla="*/ 401432 h 406563"/>
                  <a:gd name="connsiteX29" fmla="*/ 27389 w 458196"/>
                  <a:gd name="connsiteY29" fmla="*/ 401702 h 406563"/>
                  <a:gd name="connsiteX30" fmla="*/ 10035 w 458196"/>
                  <a:gd name="connsiteY30" fmla="*/ 395783 h 406563"/>
                  <a:gd name="connsiteX31" fmla="*/ 4665 w 458196"/>
                  <a:gd name="connsiteY31" fmla="*/ 376843 h 406563"/>
                  <a:gd name="connsiteX32" fmla="*/ 6037 w 458196"/>
                  <a:gd name="connsiteY32" fmla="*/ 347800 h 406563"/>
                  <a:gd name="connsiteX33" fmla="*/ 10428 w 458196"/>
                  <a:gd name="connsiteY33" fmla="*/ 191751 h 406563"/>
                  <a:gd name="connsiteX34" fmla="*/ 7913 w 458196"/>
                  <a:gd name="connsiteY34" fmla="*/ 76590 h 406563"/>
                  <a:gd name="connsiteX35" fmla="*/ 0 w 458196"/>
                  <a:gd name="connsiteY35" fmla="*/ 4939 h 406563"/>
                  <a:gd name="connsiteX36" fmla="*/ 39643 w 458196"/>
                  <a:gd name="connsiteY36" fmla="*/ 4939 h 406563"/>
                  <a:gd name="connsiteX37" fmla="*/ 168697 w 458196"/>
                  <a:gd name="connsiteY37" fmla="*/ 908 h 406563"/>
                  <a:gd name="connsiteX38" fmla="*/ 186255 w 458196"/>
                  <a:gd name="connsiteY38" fmla="*/ 0 h 406563"/>
                  <a:gd name="connsiteX39" fmla="*/ 186255 w 458196"/>
                  <a:gd name="connsiteY39" fmla="*/ 0 h 406563"/>
                  <a:gd name="connsiteX40" fmla="*/ 186255 w 463766"/>
                  <a:gd name="connsiteY40" fmla="*/ 0 h 401702"/>
                  <a:gd name="connsiteX41" fmla="*/ 186255 w 422569"/>
                  <a:gd name="connsiteY41" fmla="*/ 0 h 401702"/>
                  <a:gd name="connsiteX42" fmla="*/ 186255 w 422567"/>
                  <a:gd name="connsiteY42" fmla="*/ 0 h 401702"/>
                  <a:gd name="connsiteX43" fmla="*/ 186255 w 229949"/>
                  <a:gd name="connsiteY43" fmla="*/ 0 h 4017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58196" h="406563">
                    <a:moveTo>
                      <a:pt x="186255" y="0"/>
                    </a:moveTo>
                    <a:cubicBezTo>
                      <a:pt x="201750" y="0"/>
                      <a:pt x="212906" y="2047"/>
                      <a:pt x="219723" y="6141"/>
                    </a:cubicBezTo>
                    <a:cubicBezTo>
                      <a:pt x="226541" y="10236"/>
                      <a:pt x="229949" y="17377"/>
                      <a:pt x="229949" y="27564"/>
                    </a:cubicBezTo>
                    <a:cubicBezTo>
                      <a:pt x="229949" y="32626"/>
                      <a:pt x="235702" y="39613"/>
                      <a:pt x="226860" y="44808"/>
                    </a:cubicBezTo>
                    <a:cubicBezTo>
                      <a:pt x="218018" y="50003"/>
                      <a:pt x="193604" y="56918"/>
                      <a:pt x="176895" y="58734"/>
                    </a:cubicBezTo>
                    <a:cubicBezTo>
                      <a:pt x="163613" y="56714"/>
                      <a:pt x="146848" y="55703"/>
                      <a:pt x="126603" y="55703"/>
                    </a:cubicBezTo>
                    <a:cubicBezTo>
                      <a:pt x="118053" y="55703"/>
                      <a:pt x="102148" y="55972"/>
                      <a:pt x="78887" y="56509"/>
                    </a:cubicBezTo>
                    <a:lnTo>
                      <a:pt x="71096" y="56779"/>
                    </a:lnTo>
                    <a:lnTo>
                      <a:pt x="69128" y="165134"/>
                    </a:lnTo>
                    <a:cubicBezTo>
                      <a:pt x="69603" y="165171"/>
                      <a:pt x="72755" y="165189"/>
                      <a:pt x="78584" y="165189"/>
                    </a:cubicBezTo>
                    <a:lnTo>
                      <a:pt x="105366" y="165189"/>
                    </a:lnTo>
                    <a:cubicBezTo>
                      <a:pt x="129760" y="165189"/>
                      <a:pt x="134657" y="163920"/>
                      <a:pt x="164219" y="163616"/>
                    </a:cubicBezTo>
                    <a:cubicBezTo>
                      <a:pt x="193781" y="163312"/>
                      <a:pt x="272542" y="165659"/>
                      <a:pt x="282738" y="163367"/>
                    </a:cubicBezTo>
                    <a:cubicBezTo>
                      <a:pt x="288767" y="171191"/>
                      <a:pt x="302666" y="211048"/>
                      <a:pt x="283739" y="220083"/>
                    </a:cubicBezTo>
                    <a:cubicBezTo>
                      <a:pt x="264812" y="229118"/>
                      <a:pt x="193392" y="218086"/>
                      <a:pt x="169174" y="217579"/>
                    </a:cubicBezTo>
                    <a:lnTo>
                      <a:pt x="138432" y="217041"/>
                    </a:lnTo>
                    <a:lnTo>
                      <a:pt x="96483" y="216503"/>
                    </a:lnTo>
                    <a:lnTo>
                      <a:pt x="75885" y="216638"/>
                    </a:lnTo>
                    <a:lnTo>
                      <a:pt x="68052" y="216798"/>
                    </a:lnTo>
                    <a:cubicBezTo>
                      <a:pt x="68052" y="230633"/>
                      <a:pt x="67813" y="249770"/>
                      <a:pt x="67334" y="274211"/>
                    </a:cubicBezTo>
                    <a:cubicBezTo>
                      <a:pt x="66855" y="298651"/>
                      <a:pt x="66196" y="322595"/>
                      <a:pt x="65355" y="346042"/>
                    </a:cubicBezTo>
                    <a:cubicBezTo>
                      <a:pt x="62348" y="346042"/>
                      <a:pt x="63254" y="346163"/>
                      <a:pt x="68074" y="346406"/>
                    </a:cubicBezTo>
                    <a:lnTo>
                      <a:pt x="118015" y="347118"/>
                    </a:lnTo>
                    <a:cubicBezTo>
                      <a:pt x="181042" y="347637"/>
                      <a:pt x="391052" y="341592"/>
                      <a:pt x="446238" y="349518"/>
                    </a:cubicBezTo>
                    <a:cubicBezTo>
                      <a:pt x="453312" y="357989"/>
                      <a:pt x="464368" y="385974"/>
                      <a:pt x="453891" y="404196"/>
                    </a:cubicBezTo>
                    <a:cubicBezTo>
                      <a:pt x="438651" y="410512"/>
                      <a:pt x="223042" y="402253"/>
                      <a:pt x="169062" y="401702"/>
                    </a:cubicBezTo>
                    <a:cubicBezTo>
                      <a:pt x="115082" y="401151"/>
                      <a:pt x="143028" y="401161"/>
                      <a:pt x="130011" y="400890"/>
                    </a:cubicBezTo>
                    <a:cubicBezTo>
                      <a:pt x="112770" y="400348"/>
                      <a:pt x="100020" y="400077"/>
                      <a:pt x="91762" y="400077"/>
                    </a:cubicBezTo>
                    <a:cubicBezTo>
                      <a:pt x="72909" y="400077"/>
                      <a:pt x="53949" y="400529"/>
                      <a:pt x="34884" y="401432"/>
                    </a:cubicBezTo>
                    <a:lnTo>
                      <a:pt x="27389" y="401702"/>
                    </a:lnTo>
                    <a:cubicBezTo>
                      <a:pt x="19400" y="401702"/>
                      <a:pt x="13615" y="399729"/>
                      <a:pt x="10035" y="395783"/>
                    </a:cubicBezTo>
                    <a:cubicBezTo>
                      <a:pt x="6455" y="391838"/>
                      <a:pt x="4665" y="385524"/>
                      <a:pt x="4665" y="376843"/>
                    </a:cubicBezTo>
                    <a:cubicBezTo>
                      <a:pt x="4665" y="372907"/>
                      <a:pt x="5123" y="363226"/>
                      <a:pt x="6037" y="347800"/>
                    </a:cubicBezTo>
                    <a:cubicBezTo>
                      <a:pt x="8964" y="292210"/>
                      <a:pt x="10428" y="240194"/>
                      <a:pt x="10428" y="191751"/>
                    </a:cubicBezTo>
                    <a:cubicBezTo>
                      <a:pt x="10428" y="143733"/>
                      <a:pt x="9589" y="105346"/>
                      <a:pt x="7913" y="76590"/>
                    </a:cubicBezTo>
                    <a:cubicBezTo>
                      <a:pt x="6237" y="47833"/>
                      <a:pt x="3599" y="23950"/>
                      <a:pt x="0" y="4939"/>
                    </a:cubicBezTo>
                    <a:lnTo>
                      <a:pt x="39643" y="4939"/>
                    </a:lnTo>
                    <a:cubicBezTo>
                      <a:pt x="82304" y="4939"/>
                      <a:pt x="125322" y="3595"/>
                      <a:pt x="168697" y="908"/>
                    </a:cubicBezTo>
                    <a:lnTo>
                      <a:pt x="186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自由: 形状 18"/>
              <p:cNvSpPr/>
              <p:nvPr/>
            </p:nvSpPr>
            <p:spPr>
              <a:xfrm>
                <a:off x="2769999" y="5012645"/>
                <a:ext cx="374010" cy="402209"/>
              </a:xfrm>
              <a:custGeom>
                <a:rect l="l" t="t" r="r" b="b"/>
                <a:pathLst>
                  <a:path w="374010" h="402209">
                    <a:moveTo>
                      <a:pt x="341356" y="0"/>
                    </a:moveTo>
                    <a:cubicBezTo>
                      <a:pt x="353656" y="0"/>
                      <a:pt x="362173" y="3691"/>
                      <a:pt x="366908" y="11072"/>
                    </a:cubicBezTo>
                    <a:cubicBezTo>
                      <a:pt x="371643" y="18454"/>
                      <a:pt x="374010" y="32558"/>
                      <a:pt x="374010" y="53384"/>
                    </a:cubicBezTo>
                    <a:cubicBezTo>
                      <a:pt x="374010" y="64071"/>
                      <a:pt x="372958" y="92604"/>
                      <a:pt x="370854" y="138982"/>
                    </a:cubicBezTo>
                    <a:cubicBezTo>
                      <a:pt x="368751" y="185361"/>
                      <a:pt x="367699" y="226517"/>
                      <a:pt x="367699" y="262452"/>
                    </a:cubicBezTo>
                    <a:cubicBezTo>
                      <a:pt x="367699" y="285965"/>
                      <a:pt x="368227" y="307214"/>
                      <a:pt x="369283" y="326197"/>
                    </a:cubicBezTo>
                    <a:cubicBezTo>
                      <a:pt x="370339" y="345181"/>
                      <a:pt x="371915" y="364587"/>
                      <a:pt x="374010" y="384415"/>
                    </a:cubicBezTo>
                    <a:lnTo>
                      <a:pt x="339302" y="402209"/>
                    </a:lnTo>
                    <a:cubicBezTo>
                      <a:pt x="304288" y="368680"/>
                      <a:pt x="257915" y="318268"/>
                      <a:pt x="200183" y="250973"/>
                    </a:cubicBezTo>
                    <a:cubicBezTo>
                      <a:pt x="142451" y="183677"/>
                      <a:pt x="102341" y="135339"/>
                      <a:pt x="79851" y="105958"/>
                    </a:cubicBezTo>
                    <a:cubicBezTo>
                      <a:pt x="80034" y="171703"/>
                      <a:pt x="81285" y="241032"/>
                      <a:pt x="83603" y="313946"/>
                    </a:cubicBezTo>
                    <a:cubicBezTo>
                      <a:pt x="84395" y="335538"/>
                      <a:pt x="84791" y="347703"/>
                      <a:pt x="84791" y="350441"/>
                    </a:cubicBezTo>
                    <a:cubicBezTo>
                      <a:pt x="84791" y="369269"/>
                      <a:pt x="82462" y="382066"/>
                      <a:pt x="77804" y="388832"/>
                    </a:cubicBezTo>
                    <a:cubicBezTo>
                      <a:pt x="73146" y="395597"/>
                      <a:pt x="64676" y="398980"/>
                      <a:pt x="52394" y="398980"/>
                    </a:cubicBezTo>
                    <a:cubicBezTo>
                      <a:pt x="45142" y="398980"/>
                      <a:pt x="37666" y="397728"/>
                      <a:pt x="29966" y="395224"/>
                    </a:cubicBezTo>
                    <a:cubicBezTo>
                      <a:pt x="22265" y="392720"/>
                      <a:pt x="13832" y="388186"/>
                      <a:pt x="4665" y="381620"/>
                    </a:cubicBezTo>
                    <a:cubicBezTo>
                      <a:pt x="14438" y="362669"/>
                      <a:pt x="21271" y="337913"/>
                      <a:pt x="25166" y="307351"/>
                    </a:cubicBezTo>
                    <a:cubicBezTo>
                      <a:pt x="29060" y="276790"/>
                      <a:pt x="31008" y="222628"/>
                      <a:pt x="31008" y="144867"/>
                    </a:cubicBezTo>
                    <a:cubicBezTo>
                      <a:pt x="31008" y="108795"/>
                      <a:pt x="28851" y="83498"/>
                      <a:pt x="24538" y="68978"/>
                    </a:cubicBezTo>
                    <a:cubicBezTo>
                      <a:pt x="20225" y="54457"/>
                      <a:pt x="12045" y="43454"/>
                      <a:pt x="0" y="35968"/>
                    </a:cubicBezTo>
                    <a:cubicBezTo>
                      <a:pt x="9124" y="22731"/>
                      <a:pt x="17065" y="13876"/>
                      <a:pt x="23824" y="9402"/>
                    </a:cubicBezTo>
                    <a:cubicBezTo>
                      <a:pt x="30583" y="4929"/>
                      <a:pt x="37566" y="2693"/>
                      <a:pt x="44775" y="2693"/>
                    </a:cubicBezTo>
                    <a:cubicBezTo>
                      <a:pt x="51666" y="2693"/>
                      <a:pt x="58241" y="4761"/>
                      <a:pt x="64498" y="8899"/>
                    </a:cubicBezTo>
                    <a:cubicBezTo>
                      <a:pt x="70755" y="13036"/>
                      <a:pt x="78073" y="19951"/>
                      <a:pt x="86454" y="29644"/>
                    </a:cubicBezTo>
                    <a:cubicBezTo>
                      <a:pt x="88218" y="31630"/>
                      <a:pt x="89823" y="34935"/>
                      <a:pt x="91269" y="39557"/>
                    </a:cubicBezTo>
                    <a:cubicBezTo>
                      <a:pt x="164397" y="123835"/>
                      <a:pt x="240092" y="212360"/>
                      <a:pt x="318354" y="305131"/>
                    </a:cubicBezTo>
                    <a:cubicBezTo>
                      <a:pt x="318702" y="282061"/>
                      <a:pt x="319010" y="260302"/>
                      <a:pt x="319278" y="239853"/>
                    </a:cubicBezTo>
                    <a:cubicBezTo>
                      <a:pt x="319545" y="219404"/>
                      <a:pt x="319678" y="201914"/>
                      <a:pt x="319678" y="187382"/>
                    </a:cubicBezTo>
                    <a:cubicBezTo>
                      <a:pt x="319678" y="140239"/>
                      <a:pt x="317823" y="104311"/>
                      <a:pt x="314113" y="79596"/>
                    </a:cubicBezTo>
                    <a:cubicBezTo>
                      <a:pt x="310403" y="54881"/>
                      <a:pt x="304209" y="33673"/>
                      <a:pt x="295531" y="15971"/>
                    </a:cubicBezTo>
                    <a:cubicBezTo>
                      <a:pt x="305890" y="9694"/>
                      <a:pt x="314533" y="5463"/>
                      <a:pt x="321462" y="3278"/>
                    </a:cubicBezTo>
                    <a:cubicBezTo>
                      <a:pt x="328391" y="1093"/>
                      <a:pt x="335022" y="0"/>
                      <a:pt x="341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自由: 形状 17"/>
              <p:cNvSpPr/>
              <p:nvPr/>
            </p:nvSpPr>
            <p:spPr>
              <a:xfrm>
                <a:off x="3559709" y="5012645"/>
                <a:ext cx="574872" cy="406663"/>
              </a:xfrm>
              <a:custGeom>
                <a:rect l="l" t="t" r="r" b="b"/>
                <a:pathLst>
                  <a:path w="574872" h="406663">
                    <a:moveTo>
                      <a:pt x="42901" y="0"/>
                    </a:moveTo>
                    <a:cubicBezTo>
                      <a:pt x="55112" y="0"/>
                      <a:pt x="65120" y="4704"/>
                      <a:pt x="72925" y="14112"/>
                    </a:cubicBezTo>
                    <a:cubicBezTo>
                      <a:pt x="80729" y="23521"/>
                      <a:pt x="90556" y="44549"/>
                      <a:pt x="102404" y="77197"/>
                    </a:cubicBezTo>
                    <a:cubicBezTo>
                      <a:pt x="109758" y="97823"/>
                      <a:pt x="119804" y="125982"/>
                      <a:pt x="132541" y="161674"/>
                    </a:cubicBezTo>
                    <a:cubicBezTo>
                      <a:pt x="170422" y="268802"/>
                      <a:pt x="192212" y="322366"/>
                      <a:pt x="197908" y="322366"/>
                    </a:cubicBezTo>
                    <a:cubicBezTo>
                      <a:pt x="202173" y="322366"/>
                      <a:pt x="211651" y="312404"/>
                      <a:pt x="226343" y="292478"/>
                    </a:cubicBezTo>
                    <a:cubicBezTo>
                      <a:pt x="241035" y="272552"/>
                      <a:pt x="258700" y="244599"/>
                      <a:pt x="279337" y="208618"/>
                    </a:cubicBezTo>
                    <a:cubicBezTo>
                      <a:pt x="257456" y="155299"/>
                      <a:pt x="239364" y="115660"/>
                      <a:pt x="225059" y="89701"/>
                    </a:cubicBezTo>
                    <a:cubicBezTo>
                      <a:pt x="210755" y="63743"/>
                      <a:pt x="196744" y="45438"/>
                      <a:pt x="183026" y="34785"/>
                    </a:cubicBezTo>
                    <a:cubicBezTo>
                      <a:pt x="189266" y="23051"/>
                      <a:pt x="195744" y="15098"/>
                      <a:pt x="202460" y="10925"/>
                    </a:cubicBezTo>
                    <a:cubicBezTo>
                      <a:pt x="209175" y="6751"/>
                      <a:pt x="216812" y="4665"/>
                      <a:pt x="225370" y="4665"/>
                    </a:cubicBezTo>
                    <a:cubicBezTo>
                      <a:pt x="244706" y="4665"/>
                      <a:pt x="269733" y="44496"/>
                      <a:pt x="300453" y="124159"/>
                    </a:cubicBezTo>
                    <a:lnTo>
                      <a:pt x="312951" y="157987"/>
                    </a:lnTo>
                    <a:lnTo>
                      <a:pt x="322317" y="130168"/>
                    </a:lnTo>
                    <a:cubicBezTo>
                      <a:pt x="325760" y="119519"/>
                      <a:pt x="328888" y="109383"/>
                      <a:pt x="331701" y="99760"/>
                    </a:cubicBezTo>
                    <a:cubicBezTo>
                      <a:pt x="337326" y="80513"/>
                      <a:pt x="340139" y="64184"/>
                      <a:pt x="340139" y="50773"/>
                    </a:cubicBezTo>
                    <a:cubicBezTo>
                      <a:pt x="340139" y="45965"/>
                      <a:pt x="339694" y="40629"/>
                      <a:pt x="338805" y="34763"/>
                    </a:cubicBezTo>
                    <a:cubicBezTo>
                      <a:pt x="337916" y="28898"/>
                      <a:pt x="336657" y="21658"/>
                      <a:pt x="335028" y="13043"/>
                    </a:cubicBezTo>
                    <a:cubicBezTo>
                      <a:pt x="343437" y="9593"/>
                      <a:pt x="350312" y="7334"/>
                      <a:pt x="355653" y="6266"/>
                    </a:cubicBezTo>
                    <a:cubicBezTo>
                      <a:pt x="360994" y="5199"/>
                      <a:pt x="365902" y="4665"/>
                      <a:pt x="370378" y="4665"/>
                    </a:cubicBezTo>
                    <a:cubicBezTo>
                      <a:pt x="380557" y="4665"/>
                      <a:pt x="388097" y="7515"/>
                      <a:pt x="392999" y="13214"/>
                    </a:cubicBezTo>
                    <a:cubicBezTo>
                      <a:pt x="397902" y="18914"/>
                      <a:pt x="400353" y="27399"/>
                      <a:pt x="400353" y="38669"/>
                    </a:cubicBezTo>
                    <a:cubicBezTo>
                      <a:pt x="400353" y="54256"/>
                      <a:pt x="394789" y="76733"/>
                      <a:pt x="383661" y="106101"/>
                    </a:cubicBezTo>
                    <a:cubicBezTo>
                      <a:pt x="372534" y="135469"/>
                      <a:pt x="356217" y="170482"/>
                      <a:pt x="334711" y="211139"/>
                    </a:cubicBezTo>
                    <a:cubicBezTo>
                      <a:pt x="353313" y="247226"/>
                      <a:pt x="368248" y="274427"/>
                      <a:pt x="379517" y="292742"/>
                    </a:cubicBezTo>
                    <a:cubicBezTo>
                      <a:pt x="390787" y="311057"/>
                      <a:pt x="397407" y="320214"/>
                      <a:pt x="399379" y="320214"/>
                    </a:cubicBezTo>
                    <a:cubicBezTo>
                      <a:pt x="400214" y="320214"/>
                      <a:pt x="403810" y="316510"/>
                      <a:pt x="410167" y="309101"/>
                    </a:cubicBezTo>
                    <a:cubicBezTo>
                      <a:pt x="416524" y="301692"/>
                      <a:pt x="423015" y="292634"/>
                      <a:pt x="429641" y="281926"/>
                    </a:cubicBezTo>
                    <a:cubicBezTo>
                      <a:pt x="458410" y="233760"/>
                      <a:pt x="479222" y="191621"/>
                      <a:pt x="492078" y="155509"/>
                    </a:cubicBezTo>
                    <a:cubicBezTo>
                      <a:pt x="504933" y="119396"/>
                      <a:pt x="511361" y="85560"/>
                      <a:pt x="511361" y="54001"/>
                    </a:cubicBezTo>
                    <a:cubicBezTo>
                      <a:pt x="511361" y="47279"/>
                      <a:pt x="510777" y="40456"/>
                      <a:pt x="509610" y="33533"/>
                    </a:cubicBezTo>
                    <a:cubicBezTo>
                      <a:pt x="508442" y="26610"/>
                      <a:pt x="506780" y="18462"/>
                      <a:pt x="504625" y="9089"/>
                    </a:cubicBezTo>
                    <a:cubicBezTo>
                      <a:pt x="513155" y="5511"/>
                      <a:pt x="520155" y="3101"/>
                      <a:pt x="525626" y="1861"/>
                    </a:cubicBezTo>
                    <a:cubicBezTo>
                      <a:pt x="531097" y="620"/>
                      <a:pt x="536253" y="0"/>
                      <a:pt x="541095" y="0"/>
                    </a:cubicBezTo>
                    <a:cubicBezTo>
                      <a:pt x="552840" y="0"/>
                      <a:pt x="561406" y="3403"/>
                      <a:pt x="566792" y="10209"/>
                    </a:cubicBezTo>
                    <a:cubicBezTo>
                      <a:pt x="572179" y="17014"/>
                      <a:pt x="574872" y="27366"/>
                      <a:pt x="574872" y="41263"/>
                    </a:cubicBezTo>
                    <a:cubicBezTo>
                      <a:pt x="574872" y="71813"/>
                      <a:pt x="567347" y="107673"/>
                      <a:pt x="552296" y="148841"/>
                    </a:cubicBezTo>
                    <a:cubicBezTo>
                      <a:pt x="537245" y="190010"/>
                      <a:pt x="515873" y="232758"/>
                      <a:pt x="488178" y="277086"/>
                    </a:cubicBezTo>
                    <a:lnTo>
                      <a:pt x="484761" y="282389"/>
                    </a:lnTo>
                    <a:cubicBezTo>
                      <a:pt x="433622" y="365239"/>
                      <a:pt x="402481" y="406663"/>
                      <a:pt x="391336" y="406663"/>
                    </a:cubicBezTo>
                    <a:cubicBezTo>
                      <a:pt x="378782" y="406663"/>
                      <a:pt x="348735" y="356868"/>
                      <a:pt x="301195" y="257277"/>
                    </a:cubicBezTo>
                    <a:lnTo>
                      <a:pt x="301088" y="256882"/>
                    </a:lnTo>
                    <a:lnTo>
                      <a:pt x="283038" y="287939"/>
                    </a:lnTo>
                    <a:cubicBezTo>
                      <a:pt x="263957" y="319771"/>
                      <a:pt x="246487" y="345827"/>
                      <a:pt x="230629" y="366106"/>
                    </a:cubicBezTo>
                    <a:cubicBezTo>
                      <a:pt x="209484" y="393144"/>
                      <a:pt x="194000" y="406663"/>
                      <a:pt x="184175" y="406663"/>
                    </a:cubicBezTo>
                    <a:cubicBezTo>
                      <a:pt x="177075" y="406663"/>
                      <a:pt x="169137" y="399627"/>
                      <a:pt x="160360" y="385554"/>
                    </a:cubicBezTo>
                    <a:cubicBezTo>
                      <a:pt x="151584" y="371481"/>
                      <a:pt x="142719" y="353219"/>
                      <a:pt x="133767" y="330770"/>
                    </a:cubicBezTo>
                    <a:cubicBezTo>
                      <a:pt x="119249" y="295589"/>
                      <a:pt x="100879" y="248539"/>
                      <a:pt x="78655" y="189620"/>
                    </a:cubicBezTo>
                    <a:cubicBezTo>
                      <a:pt x="43849" y="96629"/>
                      <a:pt x="17631" y="42712"/>
                      <a:pt x="0" y="27869"/>
                    </a:cubicBezTo>
                    <a:cubicBezTo>
                      <a:pt x="7826" y="17247"/>
                      <a:pt x="15109" y="9947"/>
                      <a:pt x="21847" y="5968"/>
                    </a:cubicBezTo>
                    <a:cubicBezTo>
                      <a:pt x="28586" y="1989"/>
                      <a:pt x="35604" y="0"/>
                      <a:pt x="429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自由: 形状 16"/>
              <p:cNvSpPr/>
              <p:nvPr/>
            </p:nvSpPr>
            <p:spPr>
              <a:xfrm>
                <a:off x="4400226" y="5012644"/>
                <a:ext cx="229674" cy="400056"/>
              </a:xfrm>
              <a:custGeom>
                <a:rect l="l" t="t" r="r" b="b"/>
                <a:pathLst>
                  <a:path w="229672" h="400056">
                    <a:moveTo>
                      <a:pt x="50892" y="0"/>
                    </a:moveTo>
                    <a:cubicBezTo>
                      <a:pt x="62929" y="0"/>
                      <a:pt x="71268" y="3211"/>
                      <a:pt x="75908" y="9634"/>
                    </a:cubicBezTo>
                    <a:cubicBezTo>
                      <a:pt x="80549" y="16057"/>
                      <a:pt x="82869" y="27769"/>
                      <a:pt x="82869" y="44770"/>
                    </a:cubicBezTo>
                    <a:cubicBezTo>
                      <a:pt x="82869" y="48286"/>
                      <a:pt x="82382" y="60747"/>
                      <a:pt x="81407" y="82153"/>
                    </a:cubicBezTo>
                    <a:cubicBezTo>
                      <a:pt x="78174" y="157725"/>
                      <a:pt x="76558" y="230282"/>
                      <a:pt x="76558" y="299823"/>
                    </a:cubicBezTo>
                    <a:lnTo>
                      <a:pt x="76558" y="343898"/>
                    </a:lnTo>
                    <a:cubicBezTo>
                      <a:pt x="80796" y="344301"/>
                      <a:pt x="86250" y="344664"/>
                      <a:pt x="92919" y="344987"/>
                    </a:cubicBezTo>
                    <a:cubicBezTo>
                      <a:pt x="99587" y="345310"/>
                      <a:pt x="107103" y="345472"/>
                      <a:pt x="115467" y="345472"/>
                    </a:cubicBezTo>
                    <a:cubicBezTo>
                      <a:pt x="141095" y="345472"/>
                      <a:pt x="161102" y="344344"/>
                      <a:pt x="175488" y="342089"/>
                    </a:cubicBezTo>
                    <a:cubicBezTo>
                      <a:pt x="189874" y="339834"/>
                      <a:pt x="203255" y="336022"/>
                      <a:pt x="215632" y="330654"/>
                    </a:cubicBezTo>
                    <a:cubicBezTo>
                      <a:pt x="221292" y="339006"/>
                      <a:pt x="225047" y="346255"/>
                      <a:pt x="226898" y="352400"/>
                    </a:cubicBezTo>
                    <a:cubicBezTo>
                      <a:pt x="228748" y="358546"/>
                      <a:pt x="229674" y="364704"/>
                      <a:pt x="229674" y="370875"/>
                    </a:cubicBezTo>
                    <a:cubicBezTo>
                      <a:pt x="229674" y="381643"/>
                      <a:pt x="225836" y="389108"/>
                      <a:pt x="218160" y="393271"/>
                    </a:cubicBezTo>
                    <a:cubicBezTo>
                      <a:pt x="210484" y="397435"/>
                      <a:pt x="197493" y="399516"/>
                      <a:pt x="179188" y="399516"/>
                    </a:cubicBezTo>
                    <a:cubicBezTo>
                      <a:pt x="172911" y="399516"/>
                      <a:pt x="161239" y="399244"/>
                      <a:pt x="144172" y="398699"/>
                    </a:cubicBezTo>
                    <a:cubicBezTo>
                      <a:pt x="127105" y="398155"/>
                      <a:pt x="113273" y="397883"/>
                      <a:pt x="102677" y="397883"/>
                    </a:cubicBezTo>
                    <a:cubicBezTo>
                      <a:pt x="87591" y="397883"/>
                      <a:pt x="72301" y="398245"/>
                      <a:pt x="56809" y="398969"/>
                    </a:cubicBezTo>
                    <a:cubicBezTo>
                      <a:pt x="41317" y="399694"/>
                      <a:pt x="33436" y="400056"/>
                      <a:pt x="33168" y="400056"/>
                    </a:cubicBezTo>
                    <a:cubicBezTo>
                      <a:pt x="25310" y="400056"/>
                      <a:pt x="19647" y="398076"/>
                      <a:pt x="16178" y="394116"/>
                    </a:cubicBezTo>
                    <a:cubicBezTo>
                      <a:pt x="12710" y="390156"/>
                      <a:pt x="10976" y="383848"/>
                      <a:pt x="10976" y="375193"/>
                    </a:cubicBezTo>
                    <a:cubicBezTo>
                      <a:pt x="10976" y="371434"/>
                      <a:pt x="11433" y="362022"/>
                      <a:pt x="12348" y="346955"/>
                    </a:cubicBezTo>
                    <a:cubicBezTo>
                      <a:pt x="15640" y="290111"/>
                      <a:pt x="17287" y="236203"/>
                      <a:pt x="17287" y="185230"/>
                    </a:cubicBezTo>
                    <a:cubicBezTo>
                      <a:pt x="17287" y="137552"/>
                      <a:pt x="15958" y="101086"/>
                      <a:pt x="13299" y="75829"/>
                    </a:cubicBezTo>
                    <a:cubicBezTo>
                      <a:pt x="10641" y="50573"/>
                      <a:pt x="6208" y="30973"/>
                      <a:pt x="0" y="17030"/>
                    </a:cubicBezTo>
                    <a:cubicBezTo>
                      <a:pt x="10567" y="10584"/>
                      <a:pt x="19785" y="6135"/>
                      <a:pt x="27654" y="3681"/>
                    </a:cubicBezTo>
                    <a:cubicBezTo>
                      <a:pt x="35523" y="1227"/>
                      <a:pt x="43269" y="0"/>
                      <a:pt x="50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自由: 形状 15"/>
              <p:cNvSpPr/>
              <p:nvPr/>
            </p:nvSpPr>
            <p:spPr>
              <a:xfrm>
                <a:off x="4700909" y="5020328"/>
                <a:ext cx="80126" cy="77107"/>
              </a:xfrm>
              <a:custGeom>
                <a:rect l="l" t="t" r="r" b="b"/>
                <a:pathLst>
                  <a:path w="80126" h="77107">
                    <a:moveTo>
                      <a:pt x="42348" y="0"/>
                    </a:moveTo>
                    <a:cubicBezTo>
                      <a:pt x="53239" y="0"/>
                      <a:pt x="62258" y="3412"/>
                      <a:pt x="69405" y="10235"/>
                    </a:cubicBezTo>
                    <a:cubicBezTo>
                      <a:pt x="76552" y="17057"/>
                      <a:pt x="80126" y="25601"/>
                      <a:pt x="80126" y="35865"/>
                    </a:cubicBezTo>
                    <a:cubicBezTo>
                      <a:pt x="80126" y="47628"/>
                      <a:pt x="75983" y="57442"/>
                      <a:pt x="67696" y="65308"/>
                    </a:cubicBezTo>
                    <a:cubicBezTo>
                      <a:pt x="59410" y="73174"/>
                      <a:pt x="48987" y="77107"/>
                      <a:pt x="36427" y="77107"/>
                    </a:cubicBezTo>
                    <a:cubicBezTo>
                      <a:pt x="25357" y="77107"/>
                      <a:pt x="16518" y="73914"/>
                      <a:pt x="9911" y="67527"/>
                    </a:cubicBezTo>
                    <a:cubicBezTo>
                      <a:pt x="3304" y="61140"/>
                      <a:pt x="0" y="52557"/>
                      <a:pt x="0" y="41778"/>
                    </a:cubicBezTo>
                    <a:cubicBezTo>
                      <a:pt x="0" y="30242"/>
                      <a:pt x="4134" y="20395"/>
                      <a:pt x="12402" y="12237"/>
                    </a:cubicBezTo>
                    <a:cubicBezTo>
                      <a:pt x="20670" y="4079"/>
                      <a:pt x="30652" y="0"/>
                      <a:pt x="423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自由: 形状 14"/>
              <p:cNvSpPr/>
              <p:nvPr/>
            </p:nvSpPr>
            <p:spPr>
              <a:xfrm>
                <a:off x="4699263" y="5132832"/>
                <a:ext cx="83924" cy="278792"/>
              </a:xfrm>
              <a:custGeom>
                <a:rect l="l" t="t" r="r" b="b"/>
                <a:pathLst>
                  <a:path w="83924" h="278792">
                    <a:moveTo>
                      <a:pt x="46734" y="0"/>
                    </a:moveTo>
                    <a:cubicBezTo>
                      <a:pt x="56947" y="0"/>
                      <a:pt x="64059" y="2647"/>
                      <a:pt x="68071" y="7943"/>
                    </a:cubicBezTo>
                    <a:cubicBezTo>
                      <a:pt x="72083" y="13238"/>
                      <a:pt x="74089" y="21929"/>
                      <a:pt x="74089" y="34017"/>
                    </a:cubicBezTo>
                    <a:cubicBezTo>
                      <a:pt x="74089" y="36078"/>
                      <a:pt x="73265" y="51379"/>
                      <a:pt x="71619" y="79919"/>
                    </a:cubicBezTo>
                    <a:cubicBezTo>
                      <a:pt x="69972" y="108460"/>
                      <a:pt x="69149" y="135957"/>
                      <a:pt x="69149" y="162412"/>
                    </a:cubicBezTo>
                    <a:cubicBezTo>
                      <a:pt x="69149" y="186333"/>
                      <a:pt x="70324" y="205964"/>
                      <a:pt x="72674" y="221305"/>
                    </a:cubicBezTo>
                    <a:cubicBezTo>
                      <a:pt x="75023" y="236646"/>
                      <a:pt x="78773" y="250707"/>
                      <a:pt x="83924" y="263490"/>
                    </a:cubicBezTo>
                    <a:cubicBezTo>
                      <a:pt x="74097" y="269473"/>
                      <a:pt x="65533" y="273519"/>
                      <a:pt x="58233" y="275628"/>
                    </a:cubicBezTo>
                    <a:cubicBezTo>
                      <a:pt x="50933" y="277737"/>
                      <a:pt x="43827" y="278792"/>
                      <a:pt x="36916" y="278792"/>
                    </a:cubicBezTo>
                    <a:cubicBezTo>
                      <a:pt x="26080" y="278792"/>
                      <a:pt x="18681" y="275798"/>
                      <a:pt x="14721" y="269810"/>
                    </a:cubicBezTo>
                    <a:cubicBezTo>
                      <a:pt x="10761" y="263822"/>
                      <a:pt x="8781" y="253054"/>
                      <a:pt x="8781" y="237508"/>
                    </a:cubicBezTo>
                    <a:cubicBezTo>
                      <a:pt x="8781" y="229081"/>
                      <a:pt x="9604" y="210518"/>
                      <a:pt x="11251" y="181819"/>
                    </a:cubicBezTo>
                    <a:cubicBezTo>
                      <a:pt x="12897" y="153120"/>
                      <a:pt x="13720" y="128526"/>
                      <a:pt x="13720" y="108037"/>
                    </a:cubicBezTo>
                    <a:cubicBezTo>
                      <a:pt x="13720" y="86179"/>
                      <a:pt x="12665" y="68392"/>
                      <a:pt x="10556" y="54677"/>
                    </a:cubicBezTo>
                    <a:cubicBezTo>
                      <a:pt x="8446" y="40961"/>
                      <a:pt x="4928" y="27900"/>
                      <a:pt x="0" y="15495"/>
                    </a:cubicBezTo>
                    <a:cubicBezTo>
                      <a:pt x="8764" y="9595"/>
                      <a:pt x="16908" y="5538"/>
                      <a:pt x="24432" y="3323"/>
                    </a:cubicBezTo>
                    <a:cubicBezTo>
                      <a:pt x="31957" y="1108"/>
                      <a:pt x="39391" y="0"/>
                      <a:pt x="46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任意多边形: 形状 56"/>
            <p:cNvSpPr/>
            <p:nvPr/>
          </p:nvSpPr>
          <p:spPr>
            <a:xfrm>
              <a:off x="6055584" y="3496258"/>
              <a:ext cx="1022247" cy="294872"/>
            </a:xfrm>
            <a:custGeom>
              <a:rect l="l" t="t" r="r" b="b"/>
              <a:pathLst>
                <a:path w="669859" h="193224">
                  <a:moveTo>
                    <a:pt x="526875" y="74009"/>
                  </a:moveTo>
                  <a:lnTo>
                    <a:pt x="505745" y="93811"/>
                  </a:lnTo>
                  <a:lnTo>
                    <a:pt x="586555" y="93811"/>
                  </a:lnTo>
                  <a:lnTo>
                    <a:pt x="581785" y="83707"/>
                  </a:lnTo>
                  <a:lnTo>
                    <a:pt x="603685" y="74009"/>
                  </a:lnTo>
                  <a:close/>
                  <a:moveTo>
                    <a:pt x="469296" y="49206"/>
                  </a:moveTo>
                  <a:lnTo>
                    <a:pt x="653719" y="49206"/>
                  </a:lnTo>
                  <a:lnTo>
                    <a:pt x="645290" y="74009"/>
                  </a:lnTo>
                  <a:lnTo>
                    <a:pt x="614086" y="74009"/>
                  </a:lnTo>
                  <a:lnTo>
                    <a:pt x="625728" y="98612"/>
                  </a:lnTo>
                  <a:cubicBezTo>
                    <a:pt x="626253" y="99812"/>
                    <a:pt x="626646" y="100912"/>
                    <a:pt x="626907" y="101912"/>
                  </a:cubicBezTo>
                  <a:cubicBezTo>
                    <a:pt x="627167" y="102912"/>
                    <a:pt x="626980" y="104346"/>
                    <a:pt x="626344" y="106213"/>
                  </a:cubicBezTo>
                  <a:cubicBezTo>
                    <a:pt x="625665" y="108213"/>
                    <a:pt x="624565" y="109980"/>
                    <a:pt x="623044" y="111514"/>
                  </a:cubicBezTo>
                  <a:cubicBezTo>
                    <a:pt x="621523" y="113047"/>
                    <a:pt x="619847" y="114347"/>
                    <a:pt x="618018" y="115414"/>
                  </a:cubicBezTo>
                  <a:cubicBezTo>
                    <a:pt x="616189" y="116481"/>
                    <a:pt x="614250" y="117281"/>
                    <a:pt x="612202" y="117814"/>
                  </a:cubicBezTo>
                  <a:cubicBezTo>
                    <a:pt x="610154" y="118348"/>
                    <a:pt x="608263" y="118614"/>
                    <a:pt x="606529" y="118614"/>
                  </a:cubicBezTo>
                  <a:lnTo>
                    <a:pt x="553322" y="118614"/>
                  </a:lnTo>
                  <a:lnTo>
                    <a:pt x="549447" y="130016"/>
                  </a:lnTo>
                  <a:lnTo>
                    <a:pt x="625256" y="130016"/>
                  </a:lnTo>
                  <a:lnTo>
                    <a:pt x="616827" y="154819"/>
                  </a:lnTo>
                  <a:lnTo>
                    <a:pt x="541018" y="154819"/>
                  </a:lnTo>
                  <a:lnTo>
                    <a:pt x="536395" y="168421"/>
                  </a:lnTo>
                  <a:lnTo>
                    <a:pt x="617205" y="168421"/>
                  </a:lnTo>
                  <a:lnTo>
                    <a:pt x="608776" y="193224"/>
                  </a:lnTo>
                  <a:lnTo>
                    <a:pt x="416352" y="193224"/>
                  </a:lnTo>
                  <a:lnTo>
                    <a:pt x="424781" y="168421"/>
                  </a:lnTo>
                  <a:lnTo>
                    <a:pt x="505391" y="168421"/>
                  </a:lnTo>
                  <a:lnTo>
                    <a:pt x="510014" y="154819"/>
                  </a:lnTo>
                  <a:lnTo>
                    <a:pt x="434404" y="154819"/>
                  </a:lnTo>
                  <a:lnTo>
                    <a:pt x="442834" y="130016"/>
                  </a:lnTo>
                  <a:lnTo>
                    <a:pt x="518443" y="130016"/>
                  </a:lnTo>
                  <a:lnTo>
                    <a:pt x="522319" y="118614"/>
                  </a:lnTo>
                  <a:lnTo>
                    <a:pt x="465511" y="118614"/>
                  </a:lnTo>
                  <a:cubicBezTo>
                    <a:pt x="462578" y="118614"/>
                    <a:pt x="460336" y="118048"/>
                    <a:pt x="458787" y="116914"/>
                  </a:cubicBezTo>
                  <a:cubicBezTo>
                    <a:pt x="457238" y="115781"/>
                    <a:pt x="456336" y="114314"/>
                    <a:pt x="456082" y="112514"/>
                  </a:cubicBezTo>
                  <a:cubicBezTo>
                    <a:pt x="455828" y="110713"/>
                    <a:pt x="456253" y="108680"/>
                    <a:pt x="457356" y="106413"/>
                  </a:cubicBezTo>
                  <a:cubicBezTo>
                    <a:pt x="458459" y="104146"/>
                    <a:pt x="460263" y="101879"/>
                    <a:pt x="462767" y="99612"/>
                  </a:cubicBezTo>
                  <a:lnTo>
                    <a:pt x="490671" y="74009"/>
                  </a:lnTo>
                  <a:lnTo>
                    <a:pt x="460867" y="74009"/>
                  </a:lnTo>
                  <a:close/>
                  <a:moveTo>
                    <a:pt x="67327" y="8801"/>
                  </a:moveTo>
                  <a:lnTo>
                    <a:pt x="245149" y="8801"/>
                  </a:lnTo>
                  <a:lnTo>
                    <a:pt x="236720" y="33604"/>
                  </a:lnTo>
                  <a:lnTo>
                    <a:pt x="165111" y="33604"/>
                  </a:lnTo>
                  <a:lnTo>
                    <a:pt x="120043" y="166220"/>
                  </a:lnTo>
                  <a:lnTo>
                    <a:pt x="197052" y="166220"/>
                  </a:lnTo>
                  <a:lnTo>
                    <a:pt x="188623" y="191023"/>
                  </a:lnTo>
                  <a:lnTo>
                    <a:pt x="0" y="191023"/>
                  </a:lnTo>
                  <a:lnTo>
                    <a:pt x="8429" y="166220"/>
                  </a:lnTo>
                  <a:lnTo>
                    <a:pt x="89039" y="166220"/>
                  </a:lnTo>
                  <a:lnTo>
                    <a:pt x="134107" y="33604"/>
                  </a:lnTo>
                  <a:lnTo>
                    <a:pt x="58897" y="33604"/>
                  </a:lnTo>
                  <a:close/>
                  <a:moveTo>
                    <a:pt x="562627" y="0"/>
                  </a:moveTo>
                  <a:lnTo>
                    <a:pt x="593631" y="0"/>
                  </a:lnTo>
                  <a:lnTo>
                    <a:pt x="591049" y="7601"/>
                  </a:lnTo>
                  <a:lnTo>
                    <a:pt x="669859" y="7601"/>
                  </a:lnTo>
                  <a:lnTo>
                    <a:pt x="657485" y="44005"/>
                  </a:lnTo>
                  <a:lnTo>
                    <a:pt x="626482" y="44005"/>
                  </a:lnTo>
                  <a:lnTo>
                    <a:pt x="630970" y="30803"/>
                  </a:lnTo>
                  <a:lnTo>
                    <a:pt x="504554" y="30803"/>
                  </a:lnTo>
                  <a:lnTo>
                    <a:pt x="500066" y="44005"/>
                  </a:lnTo>
                  <a:lnTo>
                    <a:pt x="469062" y="44005"/>
                  </a:lnTo>
                  <a:lnTo>
                    <a:pt x="476813" y="21202"/>
                  </a:lnTo>
                  <a:cubicBezTo>
                    <a:pt x="477538" y="19069"/>
                    <a:pt x="478728" y="17135"/>
                    <a:pt x="480384" y="15401"/>
                  </a:cubicBezTo>
                  <a:cubicBezTo>
                    <a:pt x="482039" y="13668"/>
                    <a:pt x="483926" y="12234"/>
                    <a:pt x="486045" y="11101"/>
                  </a:cubicBezTo>
                  <a:cubicBezTo>
                    <a:pt x="488164" y="9967"/>
                    <a:pt x="490359" y="9101"/>
                    <a:pt x="492631" y="8501"/>
                  </a:cubicBezTo>
                  <a:cubicBezTo>
                    <a:pt x="494902" y="7901"/>
                    <a:pt x="496971" y="7601"/>
                    <a:pt x="498838" y="7601"/>
                  </a:cubicBezTo>
                  <a:lnTo>
                    <a:pt x="560045" y="7601"/>
                  </a:lnTo>
                  <a:close/>
                  <a:moveTo>
                    <a:pt x="353077" y="0"/>
                  </a:moveTo>
                  <a:lnTo>
                    <a:pt x="383881" y="0"/>
                  </a:lnTo>
                  <a:lnTo>
                    <a:pt x="372970" y="16802"/>
                  </a:lnTo>
                  <a:lnTo>
                    <a:pt x="458981" y="16802"/>
                  </a:lnTo>
                  <a:lnTo>
                    <a:pt x="450551" y="41605"/>
                  </a:lnTo>
                  <a:lnTo>
                    <a:pt x="391944" y="41605"/>
                  </a:lnTo>
                  <a:lnTo>
                    <a:pt x="381068" y="73609"/>
                  </a:lnTo>
                  <a:lnTo>
                    <a:pt x="434874" y="73609"/>
                  </a:lnTo>
                  <a:lnTo>
                    <a:pt x="426445" y="98412"/>
                  </a:lnTo>
                  <a:lnTo>
                    <a:pt x="372639" y="98412"/>
                  </a:lnTo>
                  <a:lnTo>
                    <a:pt x="361900" y="130016"/>
                  </a:lnTo>
                  <a:lnTo>
                    <a:pt x="415706" y="130016"/>
                  </a:lnTo>
                  <a:lnTo>
                    <a:pt x="407277" y="154819"/>
                  </a:lnTo>
                  <a:lnTo>
                    <a:pt x="353471" y="154819"/>
                  </a:lnTo>
                  <a:lnTo>
                    <a:pt x="340553" y="192824"/>
                  </a:lnTo>
                  <a:lnTo>
                    <a:pt x="309549" y="192824"/>
                  </a:lnTo>
                  <a:lnTo>
                    <a:pt x="360940" y="41605"/>
                  </a:lnTo>
                  <a:lnTo>
                    <a:pt x="356940" y="41605"/>
                  </a:lnTo>
                  <a:lnTo>
                    <a:pt x="335656" y="74809"/>
                  </a:lnTo>
                  <a:lnTo>
                    <a:pt x="304852" y="74809"/>
                  </a:lnTo>
                  <a:close/>
                  <a:moveTo>
                    <a:pt x="302070" y="0"/>
                  </a:moveTo>
                  <a:lnTo>
                    <a:pt x="333674" y="0"/>
                  </a:lnTo>
                  <a:lnTo>
                    <a:pt x="293435" y="56607"/>
                  </a:lnTo>
                  <a:lnTo>
                    <a:pt x="304436" y="56607"/>
                  </a:lnTo>
                  <a:lnTo>
                    <a:pt x="258074" y="193024"/>
                  </a:lnTo>
                  <a:lnTo>
                    <a:pt x="227070" y="193024"/>
                  </a:lnTo>
                  <a:lnTo>
                    <a:pt x="266022" y="78409"/>
                  </a:lnTo>
                  <a:lnTo>
                    <a:pt x="246420" y="7840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5609280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578278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10705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580318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112425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22552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31022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3666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64459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2410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55187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728744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80652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E42C-6C55-4F25-A1C8-F481FD9A6BE3}" type="datetimeFigureOut">
              <a:rPr lang="zh-CN" altLang="en-US" smtClean="0"/>
              <a:t>2016/10/31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40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58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9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725" l="5000" r="5000" t="7725"/>
          <a:stretch>
            <a:fillRect/>
          </a:stretch>
        </p:blipFill>
        <p:spPr>
          <a:xfrm>
            <a:off x="9563100" y="1270000"/>
            <a:ext cx="1371600" cy="1765300"/>
          </a:xfrm>
          <a:custGeom>
            <a:gdLst>
              <a:gd fmla="*/ 0 w 1371600" name="connsiteX0"/>
              <a:gd fmla="*/ 0 h 1765300" name="connsiteY0"/>
              <a:gd fmla="*/ 1371600 w 1371600" name="connsiteX1"/>
              <a:gd fmla="*/ 0 h 1765300" name="connsiteY1"/>
              <a:gd fmla="*/ 1371600 w 1371600" name="connsiteX2"/>
              <a:gd fmla="*/ 1765300 h 1765300" name="connsiteY2"/>
              <a:gd fmla="*/ 0 w 1371600" name="connsiteX3"/>
              <a:gd fmla="*/ 1765300 h 17653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65300" w="1371600">
                <a:moveTo>
                  <a:pt x="0" y="0"/>
                </a:moveTo>
                <a:lnTo>
                  <a:pt x="1371600" y="0"/>
                </a:lnTo>
                <a:lnTo>
                  <a:pt x="1371600" y="1765300"/>
                </a:lnTo>
                <a:lnTo>
                  <a:pt x="0" y="176530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687" l="4422" r="15991" t="9018"/>
          <a:stretch>
            <a:fillRect/>
          </a:stretch>
        </p:blipFill>
        <p:spPr>
          <a:xfrm>
            <a:off x="7175500" y="2171700"/>
            <a:ext cx="1155700" cy="863600"/>
          </a:xfrm>
          <a:custGeom>
            <a:gdLst>
              <a:gd fmla="*/ 0 w 1155700" name="connsiteX0"/>
              <a:gd fmla="*/ 0 h 863600" name="connsiteY0"/>
              <a:gd fmla="*/ 1155700 w 1155700" name="connsiteX1"/>
              <a:gd fmla="*/ 0 h 863600" name="connsiteY1"/>
              <a:gd fmla="*/ 1155700 w 1155700" name="connsiteX2"/>
              <a:gd fmla="*/ 863600 h 863600" name="connsiteY2"/>
              <a:gd fmla="*/ 0 w 1155700" name="connsiteX3"/>
              <a:gd fmla="*/ 863600 h 86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3600" w="11557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068" l="7812" r="7170" t="3226"/>
          <a:stretch>
            <a:fillRect/>
          </a:stretch>
        </p:blipFill>
        <p:spPr>
          <a:xfrm>
            <a:off x="8369300" y="2171700"/>
            <a:ext cx="1155700" cy="863600"/>
          </a:xfrm>
          <a:custGeom>
            <a:gdLst>
              <a:gd fmla="*/ 0 w 1155700" name="connsiteX0"/>
              <a:gd fmla="*/ 0 h 863600" name="connsiteY0"/>
              <a:gd fmla="*/ 1155700 w 1155700" name="connsiteX1"/>
              <a:gd fmla="*/ 0 h 863600" name="connsiteY1"/>
              <a:gd fmla="*/ 1155700 w 1155700" name="connsiteX2"/>
              <a:gd fmla="*/ 863600 h 863600" name="connsiteY2"/>
              <a:gd fmla="*/ 0 w 1155700" name="connsiteX3"/>
              <a:gd fmla="*/ 863600 h 86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3600" w="11557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566" l="23913" r="5335" t="8052"/>
          <a:stretch>
            <a:fillRect/>
          </a:stretch>
        </p:blipFill>
        <p:spPr>
          <a:xfrm>
            <a:off x="8369300" y="1270000"/>
            <a:ext cx="1155700" cy="863600"/>
          </a:xfrm>
          <a:custGeom>
            <a:gdLst>
              <a:gd fmla="*/ 0 w 1155700" name="connsiteX0"/>
              <a:gd fmla="*/ 0 h 863600" name="connsiteY0"/>
              <a:gd fmla="*/ 1155700 w 1155700" name="connsiteX1"/>
              <a:gd fmla="*/ 0 h 863600" name="connsiteY1"/>
              <a:gd fmla="*/ 1155700 w 1155700" name="connsiteX2"/>
              <a:gd fmla="*/ 863600 h 863600" name="connsiteY2"/>
              <a:gd fmla="*/ 0 w 1155700" name="connsiteX3"/>
              <a:gd fmla="*/ 863600 h 86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3600" w="11557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214" l="6995" r="6995" t="5091"/>
          <a:stretch>
            <a:fillRect/>
          </a:stretch>
        </p:blipFill>
        <p:spPr>
          <a:xfrm>
            <a:off x="7175500" y="1270000"/>
            <a:ext cx="1155700" cy="863600"/>
          </a:xfrm>
          <a:custGeom>
            <a:gdLst>
              <a:gd fmla="*/ 0 w 1155700" name="connsiteX0"/>
              <a:gd fmla="*/ 0 h 863600" name="connsiteY0"/>
              <a:gd fmla="*/ 1155700 w 1155700" name="connsiteX1"/>
              <a:gd fmla="*/ 0 h 863600" name="connsiteY1"/>
              <a:gd fmla="*/ 1155700 w 1155700" name="connsiteX2"/>
              <a:gd fmla="*/ 863600 h 863600" name="connsiteY2"/>
              <a:gd fmla="*/ 0 w 1155700" name="connsiteX3"/>
              <a:gd fmla="*/ 863600 h 86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3600" w="11557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: 圆角 6"/>
          <p:cNvSpPr/>
          <p:nvPr/>
        </p:nvSpPr>
        <p:spPr>
          <a:xfrm>
            <a:off x="7175500" y="3073400"/>
            <a:ext cx="3759200" cy="584200"/>
          </a:xfrm>
          <a:prstGeom prst="roundRect">
            <a:avLst>
              <a:gd fmla="val 0" name="adj"/>
            </a:avLst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7183886" y="3995846"/>
            <a:ext cx="3226205" cy="554832"/>
          </a:xfrm>
          <a:custGeom>
            <a:rect b="b" l="l" r="r" t="t"/>
            <a:pathLst>
              <a:path h="554832" w="3595687">
                <a:moveTo>
                  <a:pt x="869156" y="357188"/>
                </a:moveTo>
                <a:lnTo>
                  <a:pt x="907256" y="357188"/>
                </a:lnTo>
                <a:cubicBezTo>
                  <a:pt x="937419" y="406400"/>
                  <a:pt x="966787" y="439738"/>
                  <a:pt x="995362" y="457200"/>
                </a:cubicBezTo>
                <a:cubicBezTo>
                  <a:pt x="1033462" y="433388"/>
                  <a:pt x="1059656" y="400844"/>
                  <a:pt x="1073943" y="359569"/>
                </a:cubicBezTo>
                <a:lnTo>
                  <a:pt x="1112043" y="359569"/>
                </a:lnTo>
                <a:cubicBezTo>
                  <a:pt x="1092993" y="413544"/>
                  <a:pt x="1060450" y="450850"/>
                  <a:pt x="1014412" y="471488"/>
                </a:cubicBezTo>
                <a:cubicBezTo>
                  <a:pt x="1036637" y="485775"/>
                  <a:pt x="1081087" y="497682"/>
                  <a:pt x="1147762" y="507207"/>
                </a:cubicBezTo>
                <a:lnTo>
                  <a:pt x="1147762" y="533400"/>
                </a:lnTo>
                <a:cubicBezTo>
                  <a:pt x="1009650" y="517525"/>
                  <a:pt x="916781" y="458788"/>
                  <a:pt x="869156" y="357188"/>
                </a:cubicBezTo>
                <a:close/>
                <a:moveTo>
                  <a:pt x="2671762" y="252413"/>
                </a:moveTo>
                <a:lnTo>
                  <a:pt x="2671762" y="314325"/>
                </a:lnTo>
                <a:lnTo>
                  <a:pt x="2869406" y="314325"/>
                </a:lnTo>
                <a:cubicBezTo>
                  <a:pt x="2894806" y="315913"/>
                  <a:pt x="2906712" y="302419"/>
                  <a:pt x="2905124" y="273844"/>
                </a:cubicBezTo>
                <a:lnTo>
                  <a:pt x="2905124" y="252413"/>
                </a:lnTo>
                <a:close/>
                <a:moveTo>
                  <a:pt x="862012" y="250032"/>
                </a:moveTo>
                <a:lnTo>
                  <a:pt x="900112" y="250032"/>
                </a:lnTo>
                <a:lnTo>
                  <a:pt x="900112" y="292894"/>
                </a:lnTo>
                <a:lnTo>
                  <a:pt x="1157287" y="292894"/>
                </a:lnTo>
                <a:lnTo>
                  <a:pt x="1157287" y="316707"/>
                </a:lnTo>
                <a:lnTo>
                  <a:pt x="847725" y="316707"/>
                </a:lnTo>
                <a:cubicBezTo>
                  <a:pt x="822325" y="351632"/>
                  <a:pt x="796131" y="379413"/>
                  <a:pt x="769144" y="400050"/>
                </a:cubicBezTo>
                <a:lnTo>
                  <a:pt x="769144" y="507207"/>
                </a:lnTo>
                <a:cubicBezTo>
                  <a:pt x="794544" y="504032"/>
                  <a:pt x="833437" y="496888"/>
                  <a:pt x="885825" y="485775"/>
                </a:cubicBezTo>
                <a:lnTo>
                  <a:pt x="885825" y="507207"/>
                </a:lnTo>
                <a:cubicBezTo>
                  <a:pt x="846137" y="524669"/>
                  <a:pt x="795337" y="539750"/>
                  <a:pt x="733425" y="552450"/>
                </a:cubicBezTo>
                <a:lnTo>
                  <a:pt x="733425" y="426244"/>
                </a:lnTo>
                <a:cubicBezTo>
                  <a:pt x="698500" y="446882"/>
                  <a:pt x="656431" y="465138"/>
                  <a:pt x="607219" y="481013"/>
                </a:cubicBezTo>
                <a:lnTo>
                  <a:pt x="607219" y="457200"/>
                </a:lnTo>
                <a:cubicBezTo>
                  <a:pt x="696118" y="425450"/>
                  <a:pt x="761206" y="378619"/>
                  <a:pt x="802481" y="316707"/>
                </a:cubicBezTo>
                <a:lnTo>
                  <a:pt x="607219" y="316707"/>
                </a:lnTo>
                <a:lnTo>
                  <a:pt x="607219" y="292894"/>
                </a:lnTo>
                <a:lnTo>
                  <a:pt x="862012" y="292894"/>
                </a:lnTo>
                <a:close/>
                <a:moveTo>
                  <a:pt x="1385887" y="240507"/>
                </a:moveTo>
                <a:lnTo>
                  <a:pt x="1721643" y="240507"/>
                </a:lnTo>
                <a:lnTo>
                  <a:pt x="1721643" y="264319"/>
                </a:lnTo>
                <a:cubicBezTo>
                  <a:pt x="1686718" y="346869"/>
                  <a:pt x="1639887" y="408782"/>
                  <a:pt x="1581150" y="450057"/>
                </a:cubicBezTo>
                <a:cubicBezTo>
                  <a:pt x="1620837" y="477044"/>
                  <a:pt x="1682750" y="503238"/>
                  <a:pt x="1766887" y="528638"/>
                </a:cubicBezTo>
                <a:lnTo>
                  <a:pt x="1766887" y="550069"/>
                </a:lnTo>
                <a:cubicBezTo>
                  <a:pt x="1676400" y="524669"/>
                  <a:pt x="1606550" y="497682"/>
                  <a:pt x="1557337" y="469107"/>
                </a:cubicBezTo>
                <a:cubicBezTo>
                  <a:pt x="1503362" y="499269"/>
                  <a:pt x="1435100" y="526257"/>
                  <a:pt x="1352550" y="550069"/>
                </a:cubicBezTo>
                <a:lnTo>
                  <a:pt x="1352550" y="528638"/>
                </a:lnTo>
                <a:cubicBezTo>
                  <a:pt x="1436687" y="498475"/>
                  <a:pt x="1496218" y="471488"/>
                  <a:pt x="1531143" y="447675"/>
                </a:cubicBezTo>
                <a:cubicBezTo>
                  <a:pt x="1483518" y="412750"/>
                  <a:pt x="1442243" y="357982"/>
                  <a:pt x="1407318" y="283369"/>
                </a:cubicBezTo>
                <a:lnTo>
                  <a:pt x="1447800" y="283369"/>
                </a:lnTo>
                <a:cubicBezTo>
                  <a:pt x="1474787" y="345282"/>
                  <a:pt x="1511300" y="394494"/>
                  <a:pt x="1557337" y="431007"/>
                </a:cubicBezTo>
                <a:cubicBezTo>
                  <a:pt x="1612900" y="391319"/>
                  <a:pt x="1654175" y="335757"/>
                  <a:pt x="1681162" y="264319"/>
                </a:cubicBezTo>
                <a:lnTo>
                  <a:pt x="1385887" y="264319"/>
                </a:lnTo>
                <a:close/>
                <a:moveTo>
                  <a:pt x="516731" y="238125"/>
                </a:moveTo>
                <a:lnTo>
                  <a:pt x="516731" y="266701"/>
                </a:lnTo>
                <a:cubicBezTo>
                  <a:pt x="489744" y="276225"/>
                  <a:pt x="456406" y="280988"/>
                  <a:pt x="416719" y="280988"/>
                </a:cubicBezTo>
                <a:lnTo>
                  <a:pt x="392906" y="280988"/>
                </a:lnTo>
                <a:cubicBezTo>
                  <a:pt x="404019" y="371475"/>
                  <a:pt x="453231" y="442119"/>
                  <a:pt x="540544" y="492919"/>
                </a:cubicBezTo>
                <a:lnTo>
                  <a:pt x="540544" y="514350"/>
                </a:lnTo>
                <a:cubicBezTo>
                  <a:pt x="435768" y="469900"/>
                  <a:pt x="374650" y="392113"/>
                  <a:pt x="357187" y="280988"/>
                </a:cubicBezTo>
                <a:lnTo>
                  <a:pt x="357187" y="254794"/>
                </a:lnTo>
                <a:lnTo>
                  <a:pt x="404812" y="254794"/>
                </a:lnTo>
                <a:cubicBezTo>
                  <a:pt x="450850" y="254794"/>
                  <a:pt x="488156" y="249238"/>
                  <a:pt x="516731" y="238125"/>
                </a:cubicBezTo>
                <a:close/>
                <a:moveTo>
                  <a:pt x="1824037" y="180975"/>
                </a:moveTo>
                <a:lnTo>
                  <a:pt x="1938337" y="180975"/>
                </a:lnTo>
                <a:lnTo>
                  <a:pt x="1938337" y="485775"/>
                </a:lnTo>
                <a:cubicBezTo>
                  <a:pt x="1974850" y="476250"/>
                  <a:pt x="2012156" y="458788"/>
                  <a:pt x="2050256" y="433388"/>
                </a:cubicBezTo>
                <a:lnTo>
                  <a:pt x="2050256" y="461963"/>
                </a:lnTo>
                <a:cubicBezTo>
                  <a:pt x="2008981" y="492125"/>
                  <a:pt x="1958975" y="516732"/>
                  <a:pt x="1900237" y="535782"/>
                </a:cubicBezTo>
                <a:lnTo>
                  <a:pt x="1900237" y="207169"/>
                </a:lnTo>
                <a:lnTo>
                  <a:pt x="1824037" y="207169"/>
                </a:lnTo>
                <a:close/>
                <a:moveTo>
                  <a:pt x="1214437" y="180975"/>
                </a:moveTo>
                <a:lnTo>
                  <a:pt x="1314450" y="180975"/>
                </a:lnTo>
                <a:lnTo>
                  <a:pt x="1314450" y="471488"/>
                </a:lnTo>
                <a:cubicBezTo>
                  <a:pt x="1338262" y="460375"/>
                  <a:pt x="1364456" y="445294"/>
                  <a:pt x="1393031" y="426244"/>
                </a:cubicBezTo>
                <a:lnTo>
                  <a:pt x="1393031" y="452438"/>
                </a:lnTo>
                <a:cubicBezTo>
                  <a:pt x="1366043" y="477838"/>
                  <a:pt x="1327150" y="500063"/>
                  <a:pt x="1276350" y="519113"/>
                </a:cubicBezTo>
                <a:lnTo>
                  <a:pt x="1276350" y="204788"/>
                </a:lnTo>
                <a:lnTo>
                  <a:pt x="1214437" y="204788"/>
                </a:lnTo>
                <a:close/>
                <a:moveTo>
                  <a:pt x="2671762" y="169069"/>
                </a:moveTo>
                <a:lnTo>
                  <a:pt x="2671762" y="228601"/>
                </a:lnTo>
                <a:lnTo>
                  <a:pt x="2905124" y="228601"/>
                </a:lnTo>
                <a:lnTo>
                  <a:pt x="2905124" y="169069"/>
                </a:lnTo>
                <a:close/>
                <a:moveTo>
                  <a:pt x="73819" y="150019"/>
                </a:moveTo>
                <a:lnTo>
                  <a:pt x="471487" y="150019"/>
                </a:lnTo>
                <a:lnTo>
                  <a:pt x="471487" y="173832"/>
                </a:lnTo>
                <a:lnTo>
                  <a:pt x="309562" y="173832"/>
                </a:lnTo>
                <a:cubicBezTo>
                  <a:pt x="290512" y="192882"/>
                  <a:pt x="268287" y="209550"/>
                  <a:pt x="242887" y="223838"/>
                </a:cubicBezTo>
                <a:cubicBezTo>
                  <a:pt x="295275" y="242888"/>
                  <a:pt x="320675" y="284163"/>
                  <a:pt x="319087" y="347663"/>
                </a:cubicBezTo>
                <a:lnTo>
                  <a:pt x="319087" y="469107"/>
                </a:lnTo>
                <a:cubicBezTo>
                  <a:pt x="320675" y="521494"/>
                  <a:pt x="293687" y="546894"/>
                  <a:pt x="238125" y="545307"/>
                </a:cubicBezTo>
                <a:lnTo>
                  <a:pt x="195262" y="545307"/>
                </a:lnTo>
                <a:lnTo>
                  <a:pt x="195262" y="521494"/>
                </a:lnTo>
                <a:lnTo>
                  <a:pt x="235744" y="521494"/>
                </a:lnTo>
                <a:cubicBezTo>
                  <a:pt x="269081" y="521494"/>
                  <a:pt x="284956" y="507207"/>
                  <a:pt x="283369" y="478632"/>
                </a:cubicBezTo>
                <a:lnTo>
                  <a:pt x="283369" y="400050"/>
                </a:lnTo>
                <a:cubicBezTo>
                  <a:pt x="224631" y="449263"/>
                  <a:pt x="130175" y="488950"/>
                  <a:pt x="0" y="519113"/>
                </a:cubicBezTo>
                <a:lnTo>
                  <a:pt x="0" y="495300"/>
                </a:lnTo>
                <a:cubicBezTo>
                  <a:pt x="122237" y="466725"/>
                  <a:pt x="216694" y="421482"/>
                  <a:pt x="283369" y="359569"/>
                </a:cubicBezTo>
                <a:cubicBezTo>
                  <a:pt x="283369" y="335757"/>
                  <a:pt x="280987" y="315913"/>
                  <a:pt x="276225" y="300038"/>
                </a:cubicBezTo>
                <a:cubicBezTo>
                  <a:pt x="214312" y="349250"/>
                  <a:pt x="123031" y="385763"/>
                  <a:pt x="2381" y="409575"/>
                </a:cubicBezTo>
                <a:lnTo>
                  <a:pt x="2381" y="385763"/>
                </a:lnTo>
                <a:cubicBezTo>
                  <a:pt x="111919" y="361950"/>
                  <a:pt x="198437" y="323850"/>
                  <a:pt x="261937" y="271463"/>
                </a:cubicBezTo>
                <a:cubicBezTo>
                  <a:pt x="250825" y="258763"/>
                  <a:pt x="235744" y="248444"/>
                  <a:pt x="216694" y="240507"/>
                </a:cubicBezTo>
                <a:cubicBezTo>
                  <a:pt x="175419" y="262732"/>
                  <a:pt x="106362" y="283369"/>
                  <a:pt x="9525" y="302419"/>
                </a:cubicBezTo>
                <a:lnTo>
                  <a:pt x="9525" y="280988"/>
                </a:lnTo>
                <a:cubicBezTo>
                  <a:pt x="122237" y="255588"/>
                  <a:pt x="206375" y="219869"/>
                  <a:pt x="261937" y="173832"/>
                </a:cubicBezTo>
                <a:lnTo>
                  <a:pt x="73819" y="173832"/>
                </a:lnTo>
                <a:close/>
                <a:moveTo>
                  <a:pt x="2638424" y="145257"/>
                </a:moveTo>
                <a:lnTo>
                  <a:pt x="2940843" y="145257"/>
                </a:lnTo>
                <a:lnTo>
                  <a:pt x="2940843" y="273844"/>
                </a:lnTo>
                <a:cubicBezTo>
                  <a:pt x="2942431" y="318294"/>
                  <a:pt x="2919412" y="339725"/>
                  <a:pt x="2871787" y="338138"/>
                </a:cubicBezTo>
                <a:lnTo>
                  <a:pt x="2805112" y="338138"/>
                </a:lnTo>
                <a:lnTo>
                  <a:pt x="2805112" y="383382"/>
                </a:lnTo>
                <a:cubicBezTo>
                  <a:pt x="2805112" y="388144"/>
                  <a:pt x="2805112" y="392113"/>
                  <a:pt x="2805112" y="395288"/>
                </a:cubicBezTo>
                <a:lnTo>
                  <a:pt x="2978943" y="395288"/>
                </a:lnTo>
                <a:lnTo>
                  <a:pt x="2978943" y="421482"/>
                </a:lnTo>
                <a:lnTo>
                  <a:pt x="2809874" y="421482"/>
                </a:lnTo>
                <a:cubicBezTo>
                  <a:pt x="2827337" y="469107"/>
                  <a:pt x="2886074" y="506413"/>
                  <a:pt x="2986087" y="533400"/>
                </a:cubicBezTo>
                <a:lnTo>
                  <a:pt x="2986087" y="554832"/>
                </a:lnTo>
                <a:cubicBezTo>
                  <a:pt x="2887662" y="534194"/>
                  <a:pt x="2820987" y="500063"/>
                  <a:pt x="2786062" y="452438"/>
                </a:cubicBezTo>
                <a:cubicBezTo>
                  <a:pt x="2746375" y="504825"/>
                  <a:pt x="2682081" y="538957"/>
                  <a:pt x="2593181" y="554832"/>
                </a:cubicBezTo>
                <a:lnTo>
                  <a:pt x="2593181" y="533400"/>
                </a:lnTo>
                <a:cubicBezTo>
                  <a:pt x="2691606" y="506413"/>
                  <a:pt x="2747962" y="469107"/>
                  <a:pt x="2762250" y="421482"/>
                </a:cubicBezTo>
                <a:lnTo>
                  <a:pt x="2595562" y="421482"/>
                </a:lnTo>
                <a:lnTo>
                  <a:pt x="2595562" y="395288"/>
                </a:lnTo>
                <a:lnTo>
                  <a:pt x="2767012" y="395288"/>
                </a:lnTo>
                <a:cubicBezTo>
                  <a:pt x="2767012" y="392113"/>
                  <a:pt x="2767012" y="388144"/>
                  <a:pt x="2767012" y="383382"/>
                </a:cubicBezTo>
                <a:lnTo>
                  <a:pt x="2767012" y="338138"/>
                </a:lnTo>
                <a:lnTo>
                  <a:pt x="2638424" y="338138"/>
                </a:lnTo>
                <a:close/>
                <a:moveTo>
                  <a:pt x="623887" y="40482"/>
                </a:moveTo>
                <a:cubicBezTo>
                  <a:pt x="654050" y="42069"/>
                  <a:pt x="690562" y="48419"/>
                  <a:pt x="733425" y="59532"/>
                </a:cubicBezTo>
                <a:lnTo>
                  <a:pt x="733425" y="95250"/>
                </a:lnTo>
                <a:cubicBezTo>
                  <a:pt x="698500" y="79375"/>
                  <a:pt x="661987" y="68263"/>
                  <a:pt x="623887" y="61913"/>
                </a:cubicBezTo>
                <a:close/>
                <a:moveTo>
                  <a:pt x="1440656" y="33338"/>
                </a:moveTo>
                <a:lnTo>
                  <a:pt x="1676400" y="33338"/>
                </a:lnTo>
                <a:lnTo>
                  <a:pt x="1676400" y="138113"/>
                </a:lnTo>
                <a:cubicBezTo>
                  <a:pt x="1674812" y="161925"/>
                  <a:pt x="1685131" y="173038"/>
                  <a:pt x="1707356" y="171450"/>
                </a:cubicBezTo>
                <a:lnTo>
                  <a:pt x="1759743" y="171450"/>
                </a:lnTo>
                <a:lnTo>
                  <a:pt x="1759743" y="195263"/>
                </a:lnTo>
                <a:lnTo>
                  <a:pt x="1695450" y="195263"/>
                </a:lnTo>
                <a:cubicBezTo>
                  <a:pt x="1658937" y="195263"/>
                  <a:pt x="1640681" y="177007"/>
                  <a:pt x="1640681" y="140494"/>
                </a:cubicBezTo>
                <a:lnTo>
                  <a:pt x="1640681" y="57150"/>
                </a:lnTo>
                <a:lnTo>
                  <a:pt x="1476374" y="57150"/>
                </a:lnTo>
                <a:lnTo>
                  <a:pt x="1476374" y="109538"/>
                </a:lnTo>
                <a:cubicBezTo>
                  <a:pt x="1481137" y="163513"/>
                  <a:pt x="1448593" y="197644"/>
                  <a:pt x="1378743" y="211932"/>
                </a:cubicBezTo>
                <a:lnTo>
                  <a:pt x="1378743" y="190500"/>
                </a:lnTo>
                <a:cubicBezTo>
                  <a:pt x="1423193" y="177800"/>
                  <a:pt x="1443831" y="150813"/>
                  <a:pt x="1440656" y="109538"/>
                </a:cubicBezTo>
                <a:close/>
                <a:moveTo>
                  <a:pt x="3590924" y="26194"/>
                </a:moveTo>
                <a:lnTo>
                  <a:pt x="3590924" y="54769"/>
                </a:lnTo>
                <a:cubicBezTo>
                  <a:pt x="3543300" y="64294"/>
                  <a:pt x="3503612" y="69057"/>
                  <a:pt x="3471862" y="69057"/>
                </a:cubicBezTo>
                <a:lnTo>
                  <a:pt x="3300412" y="69057"/>
                </a:lnTo>
                <a:lnTo>
                  <a:pt x="3300412" y="176213"/>
                </a:lnTo>
                <a:lnTo>
                  <a:pt x="3574256" y="176213"/>
                </a:lnTo>
                <a:lnTo>
                  <a:pt x="3574256" y="202407"/>
                </a:lnTo>
                <a:cubicBezTo>
                  <a:pt x="3552031" y="307182"/>
                  <a:pt x="3516312" y="384969"/>
                  <a:pt x="3467100" y="435769"/>
                </a:cubicBezTo>
                <a:cubicBezTo>
                  <a:pt x="3490912" y="461169"/>
                  <a:pt x="3533774" y="490538"/>
                  <a:pt x="3595687" y="523875"/>
                </a:cubicBezTo>
                <a:lnTo>
                  <a:pt x="3595687" y="547688"/>
                </a:lnTo>
                <a:cubicBezTo>
                  <a:pt x="3529012" y="517525"/>
                  <a:pt x="3479006" y="487363"/>
                  <a:pt x="3445668" y="457200"/>
                </a:cubicBezTo>
                <a:cubicBezTo>
                  <a:pt x="3418681" y="482600"/>
                  <a:pt x="3367881" y="512763"/>
                  <a:pt x="3293268" y="547688"/>
                </a:cubicBezTo>
                <a:lnTo>
                  <a:pt x="3293268" y="523875"/>
                </a:lnTo>
                <a:cubicBezTo>
                  <a:pt x="3352006" y="492125"/>
                  <a:pt x="3395662" y="461963"/>
                  <a:pt x="3424237" y="433388"/>
                </a:cubicBezTo>
                <a:cubicBezTo>
                  <a:pt x="3386137" y="388938"/>
                  <a:pt x="3354387" y="326232"/>
                  <a:pt x="3328987" y="245269"/>
                </a:cubicBezTo>
                <a:lnTo>
                  <a:pt x="3364706" y="245269"/>
                </a:lnTo>
                <a:cubicBezTo>
                  <a:pt x="3388518" y="316707"/>
                  <a:pt x="3416300" y="371475"/>
                  <a:pt x="3448050" y="409575"/>
                </a:cubicBezTo>
                <a:cubicBezTo>
                  <a:pt x="3489325" y="360363"/>
                  <a:pt x="3518693" y="291307"/>
                  <a:pt x="3536156" y="202407"/>
                </a:cubicBezTo>
                <a:lnTo>
                  <a:pt x="3300412" y="202407"/>
                </a:lnTo>
                <a:lnTo>
                  <a:pt x="3300412" y="330994"/>
                </a:lnTo>
                <a:cubicBezTo>
                  <a:pt x="3305174" y="434182"/>
                  <a:pt x="3274218" y="508000"/>
                  <a:pt x="3207543" y="552450"/>
                </a:cubicBezTo>
                <a:lnTo>
                  <a:pt x="3207543" y="523875"/>
                </a:lnTo>
                <a:cubicBezTo>
                  <a:pt x="3248818" y="481013"/>
                  <a:pt x="3267868" y="421482"/>
                  <a:pt x="3264693" y="345282"/>
                </a:cubicBezTo>
                <a:lnTo>
                  <a:pt x="3264693" y="42863"/>
                </a:lnTo>
                <a:lnTo>
                  <a:pt x="3467100" y="42863"/>
                </a:lnTo>
                <a:cubicBezTo>
                  <a:pt x="3505200" y="42863"/>
                  <a:pt x="3546475" y="37307"/>
                  <a:pt x="3590924" y="26194"/>
                </a:cubicBezTo>
                <a:close/>
                <a:moveTo>
                  <a:pt x="2507456" y="7144"/>
                </a:moveTo>
                <a:lnTo>
                  <a:pt x="2543174" y="7144"/>
                </a:lnTo>
                <a:lnTo>
                  <a:pt x="2543174" y="109538"/>
                </a:lnTo>
                <a:lnTo>
                  <a:pt x="2605087" y="109538"/>
                </a:lnTo>
                <a:lnTo>
                  <a:pt x="2605087" y="133350"/>
                </a:lnTo>
                <a:lnTo>
                  <a:pt x="2545556" y="133350"/>
                </a:lnTo>
                <a:cubicBezTo>
                  <a:pt x="2559843" y="200025"/>
                  <a:pt x="2580481" y="260351"/>
                  <a:pt x="2607468" y="314325"/>
                </a:cubicBezTo>
                <a:lnTo>
                  <a:pt x="2607468" y="354807"/>
                </a:lnTo>
                <a:cubicBezTo>
                  <a:pt x="2575718" y="304007"/>
                  <a:pt x="2554287" y="261144"/>
                  <a:pt x="2543174" y="226219"/>
                </a:cubicBezTo>
                <a:lnTo>
                  <a:pt x="2543174" y="552450"/>
                </a:lnTo>
                <a:lnTo>
                  <a:pt x="2507456" y="552450"/>
                </a:lnTo>
                <a:lnTo>
                  <a:pt x="2507456" y="242888"/>
                </a:lnTo>
                <a:cubicBezTo>
                  <a:pt x="2489993" y="298451"/>
                  <a:pt x="2463800" y="356394"/>
                  <a:pt x="2428874" y="416719"/>
                </a:cubicBezTo>
                <a:lnTo>
                  <a:pt x="2428874" y="371475"/>
                </a:lnTo>
                <a:cubicBezTo>
                  <a:pt x="2466974" y="296863"/>
                  <a:pt x="2492374" y="217488"/>
                  <a:pt x="2505074" y="133350"/>
                </a:cubicBezTo>
                <a:lnTo>
                  <a:pt x="2440781" y="133350"/>
                </a:lnTo>
                <a:lnTo>
                  <a:pt x="2440781" y="109538"/>
                </a:lnTo>
                <a:lnTo>
                  <a:pt x="2507456" y="109538"/>
                </a:lnTo>
                <a:close/>
                <a:moveTo>
                  <a:pt x="1878806" y="7144"/>
                </a:moveTo>
                <a:lnTo>
                  <a:pt x="1909762" y="7144"/>
                </a:lnTo>
                <a:cubicBezTo>
                  <a:pt x="1928812" y="40482"/>
                  <a:pt x="1945481" y="81757"/>
                  <a:pt x="1959768" y="130969"/>
                </a:cubicBezTo>
                <a:lnTo>
                  <a:pt x="1924050" y="130969"/>
                </a:lnTo>
                <a:cubicBezTo>
                  <a:pt x="1912937" y="88107"/>
                  <a:pt x="1897856" y="46832"/>
                  <a:pt x="1878806" y="7144"/>
                </a:cubicBezTo>
                <a:close/>
                <a:moveTo>
                  <a:pt x="1259681" y="7144"/>
                </a:moveTo>
                <a:lnTo>
                  <a:pt x="1290637" y="7144"/>
                </a:lnTo>
                <a:cubicBezTo>
                  <a:pt x="1311275" y="46832"/>
                  <a:pt x="1327944" y="87313"/>
                  <a:pt x="1340643" y="128588"/>
                </a:cubicBezTo>
                <a:lnTo>
                  <a:pt x="1304924" y="128588"/>
                </a:lnTo>
                <a:cubicBezTo>
                  <a:pt x="1295400" y="90488"/>
                  <a:pt x="1280318" y="50007"/>
                  <a:pt x="1259681" y="7144"/>
                </a:cubicBezTo>
                <a:close/>
                <a:moveTo>
                  <a:pt x="3126581" y="4763"/>
                </a:moveTo>
                <a:lnTo>
                  <a:pt x="3162300" y="4763"/>
                </a:lnTo>
                <a:lnTo>
                  <a:pt x="3162300" y="102394"/>
                </a:lnTo>
                <a:lnTo>
                  <a:pt x="3236118" y="102394"/>
                </a:lnTo>
                <a:lnTo>
                  <a:pt x="3236118" y="126207"/>
                </a:lnTo>
                <a:lnTo>
                  <a:pt x="3162300" y="126207"/>
                </a:lnTo>
                <a:cubicBezTo>
                  <a:pt x="3184525" y="210344"/>
                  <a:pt x="3209924" y="273050"/>
                  <a:pt x="3238500" y="314325"/>
                </a:cubicBezTo>
                <a:lnTo>
                  <a:pt x="3238500" y="352425"/>
                </a:lnTo>
                <a:cubicBezTo>
                  <a:pt x="3206750" y="307976"/>
                  <a:pt x="3181350" y="262732"/>
                  <a:pt x="3162300" y="216694"/>
                </a:cubicBezTo>
                <a:lnTo>
                  <a:pt x="3162300" y="550069"/>
                </a:lnTo>
                <a:lnTo>
                  <a:pt x="3126581" y="550069"/>
                </a:lnTo>
                <a:lnTo>
                  <a:pt x="3126581" y="228601"/>
                </a:lnTo>
                <a:cubicBezTo>
                  <a:pt x="3109118" y="284163"/>
                  <a:pt x="3078162" y="349250"/>
                  <a:pt x="3033712" y="423863"/>
                </a:cubicBezTo>
                <a:lnTo>
                  <a:pt x="3033712" y="381000"/>
                </a:lnTo>
                <a:cubicBezTo>
                  <a:pt x="3074987" y="298451"/>
                  <a:pt x="3105150" y="213519"/>
                  <a:pt x="3124200" y="126207"/>
                </a:cubicBezTo>
                <a:lnTo>
                  <a:pt x="3043237" y="126207"/>
                </a:lnTo>
                <a:lnTo>
                  <a:pt x="3043237" y="102394"/>
                </a:lnTo>
                <a:lnTo>
                  <a:pt x="3126581" y="102394"/>
                </a:lnTo>
                <a:close/>
                <a:moveTo>
                  <a:pt x="2700337" y="4763"/>
                </a:moveTo>
                <a:lnTo>
                  <a:pt x="2736056" y="4763"/>
                </a:lnTo>
                <a:lnTo>
                  <a:pt x="2736056" y="54769"/>
                </a:lnTo>
                <a:lnTo>
                  <a:pt x="2838450" y="54769"/>
                </a:lnTo>
                <a:lnTo>
                  <a:pt x="2838450" y="4763"/>
                </a:lnTo>
                <a:lnTo>
                  <a:pt x="2874168" y="4763"/>
                </a:lnTo>
                <a:lnTo>
                  <a:pt x="2874168" y="54769"/>
                </a:lnTo>
                <a:lnTo>
                  <a:pt x="2976562" y="54769"/>
                </a:lnTo>
                <a:lnTo>
                  <a:pt x="2976562" y="78582"/>
                </a:lnTo>
                <a:lnTo>
                  <a:pt x="2874168" y="78582"/>
                </a:lnTo>
                <a:lnTo>
                  <a:pt x="2874168" y="126207"/>
                </a:lnTo>
                <a:lnTo>
                  <a:pt x="2838450" y="126207"/>
                </a:lnTo>
                <a:lnTo>
                  <a:pt x="2838450" y="78582"/>
                </a:lnTo>
                <a:lnTo>
                  <a:pt x="2736056" y="78582"/>
                </a:lnTo>
                <a:lnTo>
                  <a:pt x="2736056" y="126207"/>
                </a:lnTo>
                <a:lnTo>
                  <a:pt x="2700337" y="126207"/>
                </a:lnTo>
                <a:lnTo>
                  <a:pt x="2700337" y="78582"/>
                </a:lnTo>
                <a:lnTo>
                  <a:pt x="2602706" y="78582"/>
                </a:lnTo>
                <a:lnTo>
                  <a:pt x="2602706" y="54769"/>
                </a:lnTo>
                <a:lnTo>
                  <a:pt x="2700337" y="54769"/>
                </a:lnTo>
                <a:close/>
                <a:moveTo>
                  <a:pt x="2171700" y="4763"/>
                </a:moveTo>
                <a:lnTo>
                  <a:pt x="2212181" y="4763"/>
                </a:lnTo>
                <a:lnTo>
                  <a:pt x="2212181" y="190500"/>
                </a:lnTo>
                <a:lnTo>
                  <a:pt x="2378868" y="190500"/>
                </a:lnTo>
                <a:lnTo>
                  <a:pt x="2378868" y="219075"/>
                </a:lnTo>
                <a:lnTo>
                  <a:pt x="2212181" y="219075"/>
                </a:lnTo>
                <a:lnTo>
                  <a:pt x="2212181" y="554832"/>
                </a:lnTo>
                <a:lnTo>
                  <a:pt x="2171700" y="554832"/>
                </a:lnTo>
                <a:lnTo>
                  <a:pt x="2171700" y="219075"/>
                </a:lnTo>
                <a:lnTo>
                  <a:pt x="2005012" y="219075"/>
                </a:lnTo>
                <a:lnTo>
                  <a:pt x="2005012" y="190500"/>
                </a:lnTo>
                <a:lnTo>
                  <a:pt x="2171700" y="190500"/>
                </a:lnTo>
                <a:close/>
                <a:moveTo>
                  <a:pt x="976312" y="2382"/>
                </a:moveTo>
                <a:lnTo>
                  <a:pt x="1014412" y="2382"/>
                </a:lnTo>
                <a:lnTo>
                  <a:pt x="1014412" y="66675"/>
                </a:lnTo>
                <a:lnTo>
                  <a:pt x="1157287" y="66675"/>
                </a:lnTo>
                <a:lnTo>
                  <a:pt x="1157287" y="90488"/>
                </a:lnTo>
                <a:lnTo>
                  <a:pt x="1014412" y="90488"/>
                </a:lnTo>
                <a:lnTo>
                  <a:pt x="1014412" y="200025"/>
                </a:lnTo>
                <a:lnTo>
                  <a:pt x="1138237" y="200025"/>
                </a:lnTo>
                <a:lnTo>
                  <a:pt x="1138237" y="223838"/>
                </a:lnTo>
                <a:lnTo>
                  <a:pt x="852487" y="223838"/>
                </a:lnTo>
                <a:lnTo>
                  <a:pt x="852487" y="200025"/>
                </a:lnTo>
                <a:lnTo>
                  <a:pt x="976312" y="200025"/>
                </a:lnTo>
                <a:lnTo>
                  <a:pt x="976312" y="90488"/>
                </a:lnTo>
                <a:lnTo>
                  <a:pt x="833437" y="90488"/>
                </a:lnTo>
                <a:lnTo>
                  <a:pt x="833437" y="66675"/>
                </a:lnTo>
                <a:lnTo>
                  <a:pt x="976312" y="66675"/>
                </a:lnTo>
                <a:close/>
                <a:moveTo>
                  <a:pt x="252412" y="2382"/>
                </a:moveTo>
                <a:lnTo>
                  <a:pt x="292894" y="2382"/>
                </a:lnTo>
                <a:lnTo>
                  <a:pt x="292894" y="52388"/>
                </a:lnTo>
                <a:lnTo>
                  <a:pt x="528637" y="52388"/>
                </a:lnTo>
                <a:lnTo>
                  <a:pt x="528637" y="140494"/>
                </a:lnTo>
                <a:lnTo>
                  <a:pt x="492919" y="140494"/>
                </a:lnTo>
                <a:lnTo>
                  <a:pt x="492919" y="78582"/>
                </a:lnTo>
                <a:lnTo>
                  <a:pt x="50006" y="78582"/>
                </a:lnTo>
                <a:lnTo>
                  <a:pt x="50006" y="140494"/>
                </a:lnTo>
                <a:lnTo>
                  <a:pt x="14287" y="140494"/>
                </a:lnTo>
                <a:lnTo>
                  <a:pt x="14287" y="52388"/>
                </a:lnTo>
                <a:lnTo>
                  <a:pt x="252412" y="52388"/>
                </a:lnTo>
                <a:close/>
                <a:moveTo>
                  <a:pt x="764381" y="0"/>
                </a:moveTo>
                <a:lnTo>
                  <a:pt x="797719" y="0"/>
                </a:lnTo>
                <a:lnTo>
                  <a:pt x="797719" y="250032"/>
                </a:lnTo>
                <a:lnTo>
                  <a:pt x="764381" y="250032"/>
                </a:lnTo>
                <a:lnTo>
                  <a:pt x="764381" y="166688"/>
                </a:lnTo>
                <a:cubicBezTo>
                  <a:pt x="721519" y="188913"/>
                  <a:pt x="671512" y="208757"/>
                  <a:pt x="614362" y="226219"/>
                </a:cubicBezTo>
                <a:lnTo>
                  <a:pt x="614362" y="188119"/>
                </a:lnTo>
                <a:cubicBezTo>
                  <a:pt x="669925" y="175419"/>
                  <a:pt x="719931" y="157957"/>
                  <a:pt x="764381" y="1357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4800">
              <a:solidFill>
                <a:srgbClr val="756663"/>
              </a:solidFill>
              <a:latin charset="-122" panose="02000000000000000000" pitchFamily="2" typeface="方正正纤黑简体"/>
              <a:ea charset="-122" panose="02000000000000000000" pitchFamily="2" typeface="方正正纤黑简体"/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10588852" y="4005894"/>
            <a:ext cx="182982" cy="554832"/>
          </a:xfrm>
          <a:prstGeom prst="frame">
            <a:avLst>
              <a:gd fmla="val 17634" name="adj1"/>
            </a:avLst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74459" y="5074358"/>
            <a:ext cx="27352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画册风家装设计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888" y="6006762"/>
            <a:ext cx="27352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2016.10.30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9888" y="5620503"/>
            <a:ext cx="27352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179560" y="4783435"/>
            <a:ext cx="1149548" cy="166687"/>
            <a:chOff x="553640" y="410595"/>
            <a:chExt cx="1149548" cy="166687"/>
          </a:xfrm>
        </p:grpSpPr>
        <p:grpSp>
          <p:nvGrpSpPr>
            <p:cNvPr id="20" name="组合 19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b="b" l="l" r="r" t="t"/>
              <a:pathLst>
                <a:path h="20315" w="14064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b="b" l="l" r="r" t="t"/>
              <a:pathLst>
                <a:path h="120327" w="81781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b="b" l="l" r="r" t="t"/>
              <a:pathLst>
                <a:path h="26566" w="17710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b="b" l="l" r="r" t="t"/>
              <a:pathLst>
                <a:path h="27085" w="17710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b="b" l="l" r="r" t="t"/>
              <a:pathLst>
                <a:path h="39067" w="83344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b="b" l="l" r="r" t="t"/>
              <a:pathLst>
                <a:path h="71884" w="86990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b="b" l="l" r="r" t="t"/>
              <a:pathLst>
                <a:path h="109387" w="69909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b="b" l="l" r="r" t="t"/>
              <a:pathLst>
                <a:path h="95845" w="61257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b="b" l="l" r="r" t="t"/>
              <a:pathLst>
                <a:path h="93762" w="46881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b="b" l="l" r="r" t="t"/>
              <a:pathLst>
                <a:path h="73968" w="39067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b="b" l="l" r="r" t="t"/>
              <a:pathLst>
                <a:path h="77614" w="49485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b="b" l="l" r="r" t="t"/>
              <a:pathLst>
                <a:path h="67717" w="90636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b="b" l="l" r="r" t="t"/>
              <a:pathLst>
                <a:path h="55280" w="55283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1163" y="410595"/>
            <a:ext cx="1149548" cy="166687"/>
            <a:chOff x="553640" y="410595"/>
            <a:chExt cx="1149548" cy="166687"/>
          </a:xfrm>
          <a:solidFill>
            <a:schemeClr val="bg1"/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  <a:grpFill/>
          </p:grpSpPr>
          <p:sp>
            <p:nvSpPr>
              <p:cNvPr id="70" name="矩形 69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  <a:grpFill/>
          </p:grpSpPr>
          <p:sp>
            <p:nvSpPr>
              <p:cNvPr id="68" name="矩形 67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b="b" l="l" r="r" t="t"/>
              <a:pathLst>
                <a:path h="20315" w="14064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b="b" l="l" r="r" t="t"/>
              <a:pathLst>
                <a:path h="120327" w="81781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b="b" l="l" r="r" t="t"/>
              <a:pathLst>
                <a:path h="26566" w="17710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b="b" l="l" r="r" t="t"/>
              <a:pathLst>
                <a:path h="27085" w="17710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b="b" l="l" r="r" t="t"/>
              <a:pathLst>
                <a:path h="39067" w="83344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b="b" l="l" r="r" t="t"/>
              <a:pathLst>
                <a:path h="71884" w="86990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b="b" l="l" r="r" t="t"/>
              <a:pathLst>
                <a:path h="109387" w="69909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b="b" l="l" r="r" t="t"/>
              <a:pathLst>
                <a:path h="95845" w="61257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b="b" l="l" r="r" t="t"/>
              <a:pathLst>
                <a:path h="93762" w="46881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b="b" l="l" r="r" t="t"/>
              <a:pathLst>
                <a:path h="73968" w="39067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b="b" l="l" r="r" t="t"/>
              <a:pathLst>
                <a:path h="77614" w="49485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b="b" l="l" r="r" t="t"/>
              <a:pathLst>
                <a:path h="67717" w="90636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b="b" l="l" r="r" t="t"/>
              <a:pathLst>
                <a:path h="55280" w="55283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</p:grpSp>
    </p:spTree>
    <p:extLst>
      <p:ext uri="{BB962C8B-B14F-4D97-AF65-F5344CB8AC3E}">
        <p14:creationId val="58580923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906"/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62399" y="5016500"/>
            <a:ext cx="7821613" cy="927100"/>
          </a:xfrm>
          <a:prstGeom prst="rect">
            <a:avLst/>
          </a:prstGeom>
          <a:solidFill>
            <a:srgbClr val="75666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08000" y="927100"/>
            <a:ext cx="5067300" cy="24892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7124700" y="800100"/>
            <a:ext cx="4533900" cy="5842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706905" y="927100"/>
            <a:ext cx="4237002" cy="2313191"/>
            <a:chOff x="982968" y="3928754"/>
            <a:chExt cx="5664575" cy="2681704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8" y="3928754"/>
              <a:ext cx="5664575" cy="7420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chemeClr val="bg1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1" y="4611726"/>
              <a:ext cx="2469619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5722899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7482" y="5008556"/>
              <a:ext cx="1466986" cy="42402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1" y="5389713"/>
              <a:ext cx="2469619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5722899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238374" y="751625"/>
            <a:ext cx="423700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chemeClr val="bg1"/>
                </a:solidFill>
                <a:latin charset="0" panose="04040905080b02020502" pitchFamily="82" typeface="Broadway BT"/>
              </a:rPr>
              <a:t>CHUJIANSHEJI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124700" y="2113652"/>
            <a:ext cx="4350678" cy="2490991"/>
            <a:chOff x="982968" y="3928754"/>
            <a:chExt cx="5664575" cy="2887831"/>
          </a:xfrm>
        </p:grpSpPr>
        <p:sp>
          <p:nvSpPr>
            <p:cNvPr id="32" name="文本框 31"/>
            <p:cNvSpPr txBox="1"/>
            <p:nvPr/>
          </p:nvSpPr>
          <p:spPr>
            <a:xfrm>
              <a:off x="982967" y="3928754"/>
              <a:ext cx="5664575" cy="7420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23413" y="4611725"/>
              <a:ext cx="2469618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23411" y="5929025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97480" y="5096895"/>
              <a:ext cx="1428656" cy="42402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23412" y="5478053"/>
              <a:ext cx="2469619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37155" y="5929025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</p:grpSp>
    </p:spTree>
    <p:extLst>
      <p:ext uri="{BB962C8B-B14F-4D97-AF65-F5344CB8AC3E}">
        <p14:creationId val="512709026"/>
      </p:ext>
    </p:extLst>
  </p:cSld>
  <p:clrMapOvr>
    <a:masterClrMapping/>
  </p:clrMapOvr>
  <mc:AlternateContent>
    <mc:Choice Requires="p14">
      <p:transition p14:dur="1600" spd="slow">
        <p14:prism dir="d" isInverted="1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89" l="38640" r="27758" t="10856"/>
          <a:stretch>
            <a:fillRect/>
          </a:stretch>
        </p:blipFill>
        <p:spPr>
          <a:xfrm>
            <a:off x="934497" y="2100105"/>
            <a:ext cx="1999622" cy="2552282"/>
          </a:xfrm>
          <a:custGeom>
            <a:gdLst>
              <a:gd fmla="*/ 0 w 1999622" name="connsiteX0"/>
              <a:gd fmla="*/ 0 h 2552282" name="connsiteY0"/>
              <a:gd fmla="*/ 1999622 w 1999622" name="connsiteX1"/>
              <a:gd fmla="*/ 0 h 2552282" name="connsiteY1"/>
              <a:gd fmla="*/ 1999622 w 1999622" name="connsiteX2"/>
              <a:gd fmla="*/ 2552282 h 2552282" name="connsiteY2"/>
              <a:gd fmla="*/ 0 w 1999622" name="connsiteX3"/>
              <a:gd fmla="*/ 2552282 h 25522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52282" w="1999622">
                <a:moveTo>
                  <a:pt x="0" y="0"/>
                </a:moveTo>
                <a:lnTo>
                  <a:pt x="1999622" y="0"/>
                </a:lnTo>
                <a:lnTo>
                  <a:pt x="1999622" y="2552282"/>
                </a:lnTo>
                <a:lnTo>
                  <a:pt x="0" y="2552282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5071" r="34492"/>
          <a:stretch>
            <a:fillRect/>
          </a:stretch>
        </p:blipFill>
        <p:spPr>
          <a:xfrm>
            <a:off x="6096000" y="-52754"/>
            <a:ext cx="6096000" cy="69107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5422340"/>
            <a:ext cx="10560818" cy="1435660"/>
          </a:xfrm>
          <a:prstGeom prst="rect">
            <a:avLst/>
          </a:prstGeom>
          <a:solidFill>
            <a:srgbClr val="75666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001035" y="2552769"/>
            <a:ext cx="1095969" cy="1646954"/>
            <a:chOff x="4769310" y="895279"/>
            <a:chExt cx="1309943" cy="1968501"/>
          </a:xfrm>
        </p:grpSpPr>
        <p:sp>
          <p:nvSpPr>
            <p:cNvPr id="5" name="任意多边形: 形状 4"/>
            <p:cNvSpPr/>
            <p:nvPr/>
          </p:nvSpPr>
          <p:spPr>
            <a:xfrm>
              <a:off x="5514019" y="952430"/>
              <a:ext cx="565234" cy="18542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34497" y="1052513"/>
            <a:ext cx="1999622" cy="4571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1129541" y="5422340"/>
            <a:ext cx="824381" cy="1331407"/>
            <a:chOff x="4204076" y="895279"/>
            <a:chExt cx="1218856" cy="1968501"/>
          </a:xfrm>
        </p:grpSpPr>
        <p:sp>
          <p:nvSpPr>
            <p:cNvPr id="10" name="任意多边形: 形状 9"/>
            <p:cNvSpPr/>
            <p:nvPr/>
          </p:nvSpPr>
          <p:spPr>
            <a:xfrm flipH="1">
              <a:off x="4204076" y="952429"/>
              <a:ext cx="565234" cy="18542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23549" y="4852305"/>
            <a:ext cx="4237002" cy="1771675"/>
            <a:chOff x="982968" y="4229464"/>
            <a:chExt cx="5664575" cy="2053914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7" y="4229465"/>
              <a:ext cx="5664575" cy="74204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1" y="4932028"/>
              <a:ext cx="2469619" cy="2915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5395820"/>
              <a:ext cx="2705862" cy="88339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5395820"/>
              <a:ext cx="2705862" cy="88339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</p:grpSp>
    </p:spTree>
    <p:extLst>
      <p:ext uri="{BB962C8B-B14F-4D97-AF65-F5344CB8AC3E}">
        <p14:creationId val="170005866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038" l="4375" r="1667" t="31348"/>
          <a:stretch>
            <a:fillRect/>
          </a:stretch>
        </p:blipFill>
        <p:spPr>
          <a:xfrm>
            <a:off x="0" y="800100"/>
            <a:ext cx="11455400" cy="2806700"/>
          </a:xfrm>
          <a:custGeom>
            <a:gdLst>
              <a:gd fmla="*/ 0 w 11455400" name="connsiteX0"/>
              <a:gd fmla="*/ 0 h 2806700" name="connsiteY0"/>
              <a:gd fmla="*/ 11455400 w 11455400" name="connsiteX1"/>
              <a:gd fmla="*/ 0 h 2806700" name="connsiteY1"/>
              <a:gd fmla="*/ 11455400 w 11455400" name="connsiteX2"/>
              <a:gd fmla="*/ 2806700 h 2806700" name="connsiteY2"/>
              <a:gd fmla="*/ 0 w 11455400" name="connsiteX3"/>
              <a:gd fmla="*/ 2806700 h 2806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06700" w="11455400">
                <a:moveTo>
                  <a:pt x="0" y="0"/>
                </a:moveTo>
                <a:lnTo>
                  <a:pt x="11455400" y="0"/>
                </a:lnTo>
                <a:lnTo>
                  <a:pt x="11455400" y="2806700"/>
                </a:lnTo>
                <a:lnTo>
                  <a:pt x="0" y="280670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>
            <a:off x="9205205" y="3970487"/>
            <a:ext cx="1476193" cy="2218331"/>
            <a:chOff x="4769310" y="895279"/>
            <a:chExt cx="1309943" cy="1968501"/>
          </a:xfrm>
        </p:grpSpPr>
        <p:sp>
          <p:nvSpPr>
            <p:cNvPr id="12" name="任意多边形: 形状 11"/>
            <p:cNvSpPr/>
            <p:nvPr/>
          </p:nvSpPr>
          <p:spPr>
            <a:xfrm>
              <a:off x="5514019" y="952430"/>
              <a:ext cx="565234" cy="18542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52500" y="3834156"/>
            <a:ext cx="4350678" cy="2490991"/>
            <a:chOff x="982968" y="3928754"/>
            <a:chExt cx="5664575" cy="2887831"/>
          </a:xfrm>
        </p:grpSpPr>
        <p:sp>
          <p:nvSpPr>
            <p:cNvPr id="17" name="文本框 16"/>
            <p:cNvSpPr txBox="1"/>
            <p:nvPr/>
          </p:nvSpPr>
          <p:spPr>
            <a:xfrm>
              <a:off x="982968" y="3928754"/>
              <a:ext cx="5664575" cy="7420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3412" y="4611725"/>
              <a:ext cx="2469618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3411" y="5929024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7481" y="5096895"/>
              <a:ext cx="1428656" cy="42402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1" y="5478052"/>
              <a:ext cx="2469619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37155" y="5929024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</p:grpSp>
    </p:spTree>
    <p:extLst>
      <p:ext uri="{BB962C8B-B14F-4D97-AF65-F5344CB8AC3E}">
        <p14:creationId val="23473210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6" name="组合 185"/>
          <p:cNvGrpSpPr/>
          <p:nvPr/>
        </p:nvGrpSpPr>
        <p:grpSpPr>
          <a:xfrm>
            <a:off x="6250204" y="1448575"/>
            <a:ext cx="593728" cy="625653"/>
            <a:chOff x="6250204" y="879072"/>
            <a:chExt cx="593728" cy="625653"/>
          </a:xfrm>
          <a:solidFill>
            <a:srgbClr val="756663"/>
          </a:solidFill>
        </p:grpSpPr>
        <p:sp>
          <p:nvSpPr>
            <p:cNvPr id="6" name="Freeform 1348"/>
            <p:cNvSpPr/>
            <p:nvPr/>
          </p:nvSpPr>
          <p:spPr bwMode="auto">
            <a:xfrm>
              <a:off x="6250204" y="923762"/>
              <a:ext cx="338199" cy="580963"/>
            </a:xfrm>
            <a:custGeom>
              <a:gdLst>
                <a:gd fmla="*/ 53 w 55" name="T0"/>
                <a:gd fmla="*/ 88 h 93" name="T1"/>
                <a:gd fmla="*/ 46 w 55" name="T2"/>
                <a:gd fmla="*/ 88 h 93" name="T3"/>
                <a:gd fmla="*/ 37 w 55" name="T4"/>
                <a:gd fmla="*/ 80 h 93" name="T5"/>
                <a:gd fmla="*/ 37 w 55" name="T6"/>
                <a:gd fmla="*/ 68 h 93" name="T7"/>
                <a:gd fmla="*/ 37 w 55" name="T8"/>
                <a:gd fmla="*/ 67 h 93" name="T9"/>
                <a:gd fmla="*/ 37 w 55" name="T10"/>
                <a:gd fmla="*/ 67 h 93" name="T11"/>
                <a:gd fmla="*/ 37 w 55" name="T12"/>
                <a:gd fmla="*/ 62 h 93" name="T13"/>
                <a:gd fmla="*/ 29 w 55" name="T14"/>
                <a:gd fmla="*/ 62 h 93" name="T15"/>
                <a:gd fmla="*/ 23 w 55" name="T16"/>
                <a:gd fmla="*/ 61 h 93" name="T17"/>
                <a:gd fmla="*/ 22 w 55" name="T18"/>
                <a:gd fmla="*/ 60 h 93" name="T19"/>
                <a:gd fmla="*/ 21 w 55" name="T20"/>
                <a:gd fmla="*/ 60 h 93" name="T21"/>
                <a:gd fmla="*/ 19 w 55" name="T22"/>
                <a:gd fmla="*/ 59 h 93" name="T23"/>
                <a:gd fmla="*/ 15 w 55" name="T24"/>
                <a:gd fmla="*/ 51 h 93" name="T25"/>
                <a:gd fmla="*/ 18 w 55" name="T26"/>
                <a:gd fmla="*/ 44 h 93" name="T27"/>
                <a:gd fmla="*/ 21 w 55" name="T28"/>
                <a:gd fmla="*/ 38 h 93" name="T29"/>
                <a:gd fmla="*/ 22 w 55" name="T30"/>
                <a:gd fmla="*/ 37 h 93" name="T31"/>
                <a:gd fmla="*/ 23 w 55" name="T32"/>
                <a:gd fmla="*/ 36 h 93" name="T33"/>
                <a:gd fmla="*/ 23 w 55" name="T34"/>
                <a:gd fmla="*/ 36 h 93" name="T35"/>
                <a:gd fmla="*/ 26 w 55" name="T36"/>
                <a:gd fmla="*/ 30 h 93" name="T37"/>
                <a:gd fmla="*/ 27 w 55" name="T38"/>
                <a:gd fmla="*/ 29 h 93" name="T39"/>
                <a:gd fmla="*/ 27 w 55" name="T40"/>
                <a:gd fmla="*/ 28 h 93" name="T41"/>
                <a:gd fmla="*/ 42 w 55" name="T42"/>
                <a:gd fmla="*/ 5 h 93" name="T43"/>
                <a:gd fmla="*/ 42 w 55" name="T44"/>
                <a:gd fmla="*/ 3 h 93" name="T45"/>
                <a:gd fmla="*/ 43 w 55" name="T46"/>
                <a:gd fmla="*/ 3 h 93" name="T47"/>
                <a:gd fmla="*/ 43 w 55" name="T48"/>
                <a:gd fmla="*/ 2 h 93" name="T49"/>
                <a:gd fmla="*/ 38 w 55" name="T50"/>
                <a:gd fmla="*/ 0 h 93" name="T51"/>
                <a:gd fmla="*/ 30 w 55" name="T52"/>
                <a:gd fmla="*/ 6 h 93" name="T53"/>
                <a:gd fmla="*/ 24 w 55" name="T54"/>
                <a:gd fmla="*/ 17 h 93" name="T55"/>
                <a:gd fmla="*/ 8 w 55" name="T56"/>
                <a:gd fmla="*/ 43 h 93" name="T57"/>
                <a:gd fmla="*/ 2 w 55" name="T58"/>
                <a:gd fmla="*/ 54 h 93" name="T59"/>
                <a:gd fmla="*/ 0 w 55" name="T60"/>
                <a:gd fmla="*/ 60 h 93" name="T61"/>
                <a:gd fmla="*/ 3 w 55" name="T62"/>
                <a:gd fmla="*/ 66 h 93" name="T63"/>
                <a:gd fmla="*/ 11 w 55" name="T64"/>
                <a:gd fmla="*/ 68 h 93" name="T65"/>
                <a:gd fmla="*/ 21 w 55" name="T66"/>
                <a:gd fmla="*/ 68 h 93" name="T67"/>
                <a:gd fmla="*/ 21 w 55" name="T68"/>
                <a:gd fmla="*/ 86 h 93" name="T69"/>
                <a:gd fmla="*/ 28 w 55" name="T70"/>
                <a:gd fmla="*/ 93 h 93" name="T71"/>
                <a:gd fmla="*/ 48 w 55" name="T72"/>
                <a:gd fmla="*/ 93 h 93" name="T73"/>
                <a:gd fmla="*/ 55 w 55" name="T74"/>
                <a:gd fmla="*/ 88 h 93" name="T75"/>
                <a:gd fmla="*/ 54 w 55" name="T76"/>
                <a:gd fmla="*/ 88 h 93" name="T77"/>
                <a:gd fmla="*/ 53 w 55" name="T78"/>
                <a:gd fmla="*/ 88 h 9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3" w="55">
                  <a:moveTo>
                    <a:pt x="53" y="88"/>
                  </a:move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8" y="85"/>
                    <a:pt x="37" y="80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6" y="62"/>
                    <a:pt x="24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0"/>
                    <a:pt x="20" y="59"/>
                    <a:pt x="19" y="59"/>
                  </a:cubicBezTo>
                  <a:cubicBezTo>
                    <a:pt x="17" y="57"/>
                    <a:pt x="15" y="54"/>
                    <a:pt x="15" y="51"/>
                  </a:cubicBezTo>
                  <a:cubicBezTo>
                    <a:pt x="15" y="49"/>
                    <a:pt x="16" y="46"/>
                    <a:pt x="18" y="4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4"/>
                    <a:pt x="25" y="32"/>
                    <a:pt x="26" y="30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32" y="21"/>
                    <a:pt x="38" y="11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5" y="0"/>
                    <a:pt x="32" y="2"/>
                    <a:pt x="30" y="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24"/>
                    <a:pt x="13" y="36"/>
                    <a:pt x="8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6"/>
                    <a:pt x="0" y="58"/>
                    <a:pt x="0" y="60"/>
                  </a:cubicBezTo>
                  <a:cubicBezTo>
                    <a:pt x="0" y="62"/>
                    <a:pt x="1" y="64"/>
                    <a:pt x="3" y="66"/>
                  </a:cubicBezTo>
                  <a:cubicBezTo>
                    <a:pt x="5" y="67"/>
                    <a:pt x="8" y="68"/>
                    <a:pt x="1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90"/>
                    <a:pt x="24" y="93"/>
                    <a:pt x="2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51" y="93"/>
                    <a:pt x="54" y="91"/>
                    <a:pt x="55" y="88"/>
                  </a:cubicBezTo>
                  <a:cubicBezTo>
                    <a:pt x="54" y="88"/>
                    <a:pt x="54" y="88"/>
                    <a:pt x="54" y="88"/>
                  </a:cubicBezTo>
                  <a:lnTo>
                    <a:pt x="53" y="8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" name="Freeform 1349"/>
            <p:cNvSpPr/>
            <p:nvPr/>
          </p:nvSpPr>
          <p:spPr bwMode="auto">
            <a:xfrm>
              <a:off x="6362936" y="879072"/>
              <a:ext cx="480996" cy="573518"/>
            </a:xfrm>
            <a:custGeom>
              <a:gdLst>
                <a:gd fmla="*/ 76 w 78" name="T0"/>
                <a:gd fmla="*/ 52 h 92" name="T1"/>
                <a:gd fmla="*/ 76 w 78" name="T2"/>
                <a:gd fmla="*/ 52 h 92" name="T3"/>
                <a:gd fmla="*/ 71 w 78" name="T4"/>
                <a:gd fmla="*/ 44 h 92" name="T5"/>
                <a:gd fmla="*/ 52 w 78" name="T6"/>
                <a:gd fmla="*/ 13 h 92" name="T7"/>
                <a:gd fmla="*/ 47 w 78" name="T8"/>
                <a:gd fmla="*/ 5 h 92" name="T9"/>
                <a:gd fmla="*/ 39 w 78" name="T10"/>
                <a:gd fmla="*/ 0 h 92" name="T11"/>
                <a:gd fmla="*/ 31 w 78" name="T12"/>
                <a:gd fmla="*/ 5 h 92" name="T13"/>
                <a:gd fmla="*/ 27 w 78" name="T14"/>
                <a:gd fmla="*/ 11 h 92" name="T15"/>
                <a:gd fmla="*/ 27 w 78" name="T16"/>
                <a:gd fmla="*/ 12 h 92" name="T17"/>
                <a:gd fmla="*/ 26 w 78" name="T18"/>
                <a:gd fmla="*/ 13 h 92" name="T19"/>
                <a:gd fmla="*/ 26 w 78" name="T20"/>
                <a:gd fmla="*/ 13 h 92" name="T21"/>
                <a:gd fmla="*/ 13 w 78" name="T22"/>
                <a:gd fmla="*/ 35 h 92" name="T23"/>
                <a:gd fmla="*/ 12 w 78" name="T24"/>
                <a:gd fmla="*/ 36 h 92" name="T25"/>
                <a:gd fmla="*/ 12 w 78" name="T26"/>
                <a:gd fmla="*/ 37 h 92" name="T27"/>
                <a:gd fmla="*/ 7 w 78" name="T28"/>
                <a:gd fmla="*/ 44 h 92" name="T29"/>
                <a:gd fmla="*/ 5 w 78" name="T30"/>
                <a:gd fmla="*/ 49 h 92" name="T31"/>
                <a:gd fmla="*/ 4 w 78" name="T32"/>
                <a:gd fmla="*/ 50 h 92" name="T33"/>
                <a:gd fmla="*/ 3 w 78" name="T34"/>
                <a:gd fmla="*/ 51 h 92" name="T35"/>
                <a:gd fmla="*/ 2 w 78" name="T36"/>
                <a:gd fmla="*/ 52 h 92" name="T37"/>
                <a:gd fmla="*/ 0 w 78" name="T38"/>
                <a:gd fmla="*/ 58 h 92" name="T39"/>
                <a:gd fmla="*/ 3 w 78" name="T40"/>
                <a:gd fmla="*/ 64 h 92" name="T41"/>
                <a:gd fmla="*/ 4 w 78" name="T42"/>
                <a:gd fmla="*/ 64 h 92" name="T43"/>
                <a:gd fmla="*/ 5 w 78" name="T44"/>
                <a:gd fmla="*/ 64 h 92" name="T45"/>
                <a:gd fmla="*/ 11 w 78" name="T46"/>
                <a:gd fmla="*/ 66 h 92" name="T47"/>
                <a:gd fmla="*/ 20 w 78" name="T48"/>
                <a:gd fmla="*/ 66 h 92" name="T49"/>
                <a:gd fmla="*/ 21 w 78" name="T50"/>
                <a:gd fmla="*/ 66 h 92" name="T51"/>
                <a:gd fmla="*/ 23 w 78" name="T52"/>
                <a:gd fmla="*/ 66 h 92" name="T53"/>
                <a:gd fmla="*/ 23 w 78" name="T54"/>
                <a:gd fmla="*/ 74 h 92" name="T55"/>
                <a:gd fmla="*/ 23 w 78" name="T56"/>
                <a:gd fmla="*/ 74 h 92" name="T57"/>
                <a:gd fmla="*/ 23 w 78" name="T58"/>
                <a:gd fmla="*/ 75 h 92" name="T59"/>
                <a:gd fmla="*/ 23 w 78" name="T60"/>
                <a:gd fmla="*/ 87 h 92" name="T61"/>
                <a:gd fmla="*/ 28 w 78" name="T62"/>
                <a:gd fmla="*/ 92 h 92" name="T63"/>
                <a:gd fmla="*/ 36 w 78" name="T64"/>
                <a:gd fmla="*/ 92 h 92" name="T65"/>
                <a:gd fmla="*/ 37 w 78" name="T66"/>
                <a:gd fmla="*/ 92 h 92" name="T67"/>
                <a:gd fmla="*/ 37 w 78" name="T68"/>
                <a:gd fmla="*/ 92 h 92" name="T69"/>
                <a:gd fmla="*/ 50 w 78" name="T70"/>
                <a:gd fmla="*/ 92 h 92" name="T71"/>
                <a:gd fmla="*/ 56 w 78" name="T72"/>
                <a:gd fmla="*/ 87 h 92" name="T73"/>
                <a:gd fmla="*/ 56 w 78" name="T74"/>
                <a:gd fmla="*/ 72 h 92" name="T75"/>
                <a:gd fmla="*/ 56 w 78" name="T76"/>
                <a:gd fmla="*/ 71 h 92" name="T77"/>
                <a:gd fmla="*/ 56 w 78" name="T78"/>
                <a:gd fmla="*/ 69 h 92" name="T79"/>
                <a:gd fmla="*/ 56 w 78" name="T80"/>
                <a:gd fmla="*/ 66 h 92" name="T81"/>
                <a:gd fmla="*/ 56 w 78" name="T82"/>
                <a:gd fmla="*/ 66 h 92" name="T83"/>
                <a:gd fmla="*/ 57 w 78" name="T84"/>
                <a:gd fmla="*/ 66 h 92" name="T85"/>
                <a:gd fmla="*/ 58 w 78" name="T86"/>
                <a:gd fmla="*/ 66 h 92" name="T87"/>
                <a:gd fmla="*/ 58 w 78" name="T88"/>
                <a:gd fmla="*/ 66 h 92" name="T89"/>
                <a:gd fmla="*/ 58 w 78" name="T90"/>
                <a:gd fmla="*/ 66 h 92" name="T91"/>
                <a:gd fmla="*/ 68 w 78" name="T92"/>
                <a:gd fmla="*/ 66 h 92" name="T93"/>
                <a:gd fmla="*/ 78 w 78" name="T94"/>
                <a:gd fmla="*/ 58 h 92" name="T95"/>
                <a:gd fmla="*/ 76 w 78" name="T96"/>
                <a:gd fmla="*/ 52 h 9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2" w="78">
                  <a:moveTo>
                    <a:pt x="76" y="52"/>
                  </a:moveTo>
                  <a:cubicBezTo>
                    <a:pt x="76" y="52"/>
                    <a:pt x="76" y="52"/>
                    <a:pt x="76" y="5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6" y="36"/>
                    <a:pt x="58" y="22"/>
                    <a:pt x="52" y="13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7" y="0"/>
                    <a:pt x="34" y="1"/>
                    <a:pt x="31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9"/>
                    <a:pt x="17" y="28"/>
                    <a:pt x="13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40"/>
                    <a:pt x="9" y="42"/>
                    <a:pt x="7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5"/>
                    <a:pt x="0" y="57"/>
                    <a:pt x="0" y="58"/>
                  </a:cubicBezTo>
                  <a:cubicBezTo>
                    <a:pt x="0" y="61"/>
                    <a:pt x="1" y="62"/>
                    <a:pt x="3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5"/>
                    <a:pt x="8" y="66"/>
                    <a:pt x="1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90"/>
                    <a:pt x="25" y="92"/>
                    <a:pt x="2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4" y="92"/>
                    <a:pt x="56" y="90"/>
                    <a:pt x="56" y="87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5" y="65"/>
                    <a:pt x="78" y="63"/>
                    <a:pt x="78" y="58"/>
                  </a:cubicBezTo>
                  <a:cubicBezTo>
                    <a:pt x="78" y="57"/>
                    <a:pt x="78" y="55"/>
                    <a:pt x="76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9218845" y="1485819"/>
            <a:ext cx="789138" cy="588409"/>
            <a:chOff x="9218845" y="916316"/>
            <a:chExt cx="789138" cy="588409"/>
          </a:xfrm>
          <a:solidFill>
            <a:srgbClr val="756663"/>
          </a:solidFill>
        </p:grpSpPr>
        <p:sp>
          <p:nvSpPr>
            <p:cNvPr id="12" name="Freeform 1384"/>
            <p:cNvSpPr/>
            <p:nvPr/>
          </p:nvSpPr>
          <p:spPr bwMode="auto">
            <a:xfrm>
              <a:off x="9406738" y="916316"/>
              <a:ext cx="601245" cy="476688"/>
            </a:xfrm>
            <a:custGeom>
              <a:gdLst>
                <a:gd fmla="*/ 85 w 96" name="T0"/>
                <a:gd fmla="*/ 11 h 78" name="T1"/>
                <a:gd fmla="*/ 46 w 96" name="T2"/>
                <a:gd fmla="*/ 11 h 78" name="T3"/>
                <a:gd fmla="*/ 36 w 96" name="T4"/>
                <a:gd fmla="*/ 0 h 78" name="T5"/>
                <a:gd fmla="*/ 12 w 96" name="T6"/>
                <a:gd fmla="*/ 0 h 78" name="T7"/>
                <a:gd fmla="*/ 2 w 96" name="T8"/>
                <a:gd fmla="*/ 6 h 78" name="T9"/>
                <a:gd fmla="*/ 0 w 96" name="T10"/>
                <a:gd fmla="*/ 12 h 78" name="T11"/>
                <a:gd fmla="*/ 0 w 96" name="T12"/>
                <a:gd fmla="*/ 13 h 78" name="T13"/>
                <a:gd fmla="*/ 0 w 96" name="T14"/>
                <a:gd fmla="*/ 14 h 78" name="T15"/>
                <a:gd fmla="*/ 0 w 96" name="T16"/>
                <a:gd fmla="*/ 15 h 78" name="T17"/>
                <a:gd fmla="*/ 0 w 96" name="T18"/>
                <a:gd fmla="*/ 32 h 78" name="T19"/>
                <a:gd fmla="*/ 0 w 96" name="T20"/>
                <a:gd fmla="*/ 59 h 78" name="T21"/>
                <a:gd fmla="*/ 8 w 96" name="T22"/>
                <a:gd fmla="*/ 53 h 78" name="T23"/>
                <a:gd fmla="*/ 8 w 96" name="T24"/>
                <a:gd fmla="*/ 46 h 78" name="T25"/>
                <a:gd fmla="*/ 8 w 96" name="T26"/>
                <a:gd fmla="*/ 40 h 78" name="T27"/>
                <a:gd fmla="*/ 36 w 96" name="T28"/>
                <a:gd fmla="*/ 18 h 78" name="T29"/>
                <a:gd fmla="*/ 42 w 96" name="T30"/>
                <a:gd fmla="*/ 19 h 78" name="T31"/>
                <a:gd fmla="*/ 64 w 96" name="T32"/>
                <a:gd fmla="*/ 46 h 78" name="T33"/>
                <a:gd fmla="*/ 64 w 96" name="T34"/>
                <a:gd fmla="*/ 46 h 78" name="T35"/>
                <a:gd fmla="*/ 63 w 96" name="T36"/>
                <a:gd fmla="*/ 52 h 78" name="T37"/>
                <a:gd fmla="*/ 63 w 96" name="T38"/>
                <a:gd fmla="*/ 52 h 78" name="T39"/>
                <a:gd fmla="*/ 63 w 96" name="T40"/>
                <a:gd fmla="*/ 52 h 78" name="T41"/>
                <a:gd fmla="*/ 36 w 96" name="T42"/>
                <a:gd fmla="*/ 74 h 78" name="T43"/>
                <a:gd fmla="*/ 36 w 96" name="T44"/>
                <a:gd fmla="*/ 74 h 78" name="T45"/>
                <a:gd fmla="*/ 29 w 96" name="T46"/>
                <a:gd fmla="*/ 73 h 78" name="T47"/>
                <a:gd fmla="*/ 21 w 96" name="T48"/>
                <a:gd fmla="*/ 70 h 78" name="T49"/>
                <a:gd fmla="*/ 10 w 96" name="T50"/>
                <a:gd fmla="*/ 78 h 78" name="T51"/>
                <a:gd fmla="*/ 11 w 96" name="T52"/>
                <a:gd fmla="*/ 78 h 78" name="T53"/>
                <a:gd fmla="*/ 85 w 96" name="T54"/>
                <a:gd fmla="*/ 78 h 78" name="T55"/>
                <a:gd fmla="*/ 96 w 96" name="T56"/>
                <a:gd fmla="*/ 67 h 78" name="T57"/>
                <a:gd fmla="*/ 96 w 96" name="T58"/>
                <a:gd fmla="*/ 22 h 78" name="T59"/>
                <a:gd fmla="*/ 85 w 96" name="T60"/>
                <a:gd fmla="*/ 11 h 7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8" w="96">
                  <a:moveTo>
                    <a:pt x="85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4" y="3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48"/>
                    <a:pt x="0" y="59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48"/>
                    <a:pt x="8" y="46"/>
                  </a:cubicBezTo>
                  <a:cubicBezTo>
                    <a:pt x="8" y="44"/>
                    <a:pt x="8" y="42"/>
                    <a:pt x="8" y="40"/>
                  </a:cubicBezTo>
                  <a:cubicBezTo>
                    <a:pt x="11" y="27"/>
                    <a:pt x="23" y="18"/>
                    <a:pt x="36" y="18"/>
                  </a:cubicBezTo>
                  <a:cubicBezTo>
                    <a:pt x="38" y="18"/>
                    <a:pt x="40" y="18"/>
                    <a:pt x="42" y="19"/>
                  </a:cubicBezTo>
                  <a:cubicBezTo>
                    <a:pt x="55" y="22"/>
                    <a:pt x="64" y="33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3" y="50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0" y="65"/>
                    <a:pt x="48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4"/>
                    <a:pt x="31" y="74"/>
                    <a:pt x="29" y="73"/>
                  </a:cubicBezTo>
                  <a:cubicBezTo>
                    <a:pt x="26" y="72"/>
                    <a:pt x="23" y="71"/>
                    <a:pt x="21" y="70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91" y="78"/>
                    <a:pt x="96" y="73"/>
                    <a:pt x="96" y="6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6"/>
                    <a:pt x="91" y="11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1385"/>
            <p:cNvSpPr>
              <a:spLocks noEditPoints="1"/>
            </p:cNvSpPr>
            <p:nvPr/>
          </p:nvSpPr>
          <p:spPr bwMode="auto">
            <a:xfrm>
              <a:off x="9218845" y="1028037"/>
              <a:ext cx="578696" cy="476688"/>
            </a:xfrm>
            <a:custGeom>
              <a:gdLst>
                <a:gd fmla="*/ 92 w 92" name="T0"/>
                <a:gd fmla="*/ 27 h 76" name="T1"/>
                <a:gd fmla="*/ 72 w 92" name="T2"/>
                <a:gd fmla="*/ 1 h 76" name="T3"/>
                <a:gd fmla="*/ 66 w 92" name="T4"/>
                <a:gd fmla="*/ 0 h 76" name="T5"/>
                <a:gd fmla="*/ 65 w 92" name="T6"/>
                <a:gd fmla="*/ 0 h 76" name="T7"/>
                <a:gd fmla="*/ 65 w 92" name="T8"/>
                <a:gd fmla="*/ 0 h 76" name="T9"/>
                <a:gd fmla="*/ 40 w 92" name="T10"/>
                <a:gd fmla="*/ 21 h 76" name="T11"/>
                <a:gd fmla="*/ 39 w 92" name="T12"/>
                <a:gd fmla="*/ 27 h 76" name="T13"/>
                <a:gd fmla="*/ 40 w 92" name="T14"/>
                <a:gd fmla="*/ 34 h 76" name="T15"/>
                <a:gd fmla="*/ 40 w 92" name="T16"/>
                <a:gd fmla="*/ 34 h 76" name="T17"/>
                <a:gd fmla="*/ 30 w 92" name="T18"/>
                <a:gd fmla="*/ 41 h 76" name="T19"/>
                <a:gd fmla="*/ 4 w 92" name="T20"/>
                <a:gd fmla="*/ 60 h 76" name="T21"/>
                <a:gd fmla="*/ 0 w 92" name="T22"/>
                <a:gd fmla="*/ 67 h 76" name="T23"/>
                <a:gd fmla="*/ 0 w 92" name="T24"/>
                <a:gd fmla="*/ 67 h 76" name="T25"/>
                <a:gd fmla="*/ 0 w 92" name="T26"/>
                <a:gd fmla="*/ 67 h 76" name="T27"/>
                <a:gd fmla="*/ 2 w 92" name="T28"/>
                <a:gd fmla="*/ 71 h 76" name="T29"/>
                <a:gd fmla="*/ 3 w 92" name="T30"/>
                <a:gd fmla="*/ 73 h 76" name="T31"/>
                <a:gd fmla="*/ 9 w 92" name="T32"/>
                <a:gd fmla="*/ 76 h 76" name="T33"/>
                <a:gd fmla="*/ 10 w 92" name="T34"/>
                <a:gd fmla="*/ 76 h 76" name="T35"/>
                <a:gd fmla="*/ 10 w 92" name="T36"/>
                <a:gd fmla="*/ 76 h 76" name="T37"/>
                <a:gd fmla="*/ 14 w 92" name="T38"/>
                <a:gd fmla="*/ 75 h 76" name="T39"/>
                <a:gd fmla="*/ 15 w 92" name="T40"/>
                <a:gd fmla="*/ 74 h 76" name="T41"/>
                <a:gd fmla="*/ 15 w 92" name="T42"/>
                <a:gd fmla="*/ 74 h 76" name="T43"/>
                <a:gd fmla="*/ 38 w 92" name="T44"/>
                <a:gd fmla="*/ 58 h 76" name="T45"/>
                <a:gd fmla="*/ 51 w 92" name="T46"/>
                <a:gd fmla="*/ 49 h 76" name="T47"/>
                <a:gd fmla="*/ 51 w 92" name="T48"/>
                <a:gd fmla="*/ 49 h 76" name="T49"/>
                <a:gd fmla="*/ 60 w 92" name="T50"/>
                <a:gd fmla="*/ 53 h 76" name="T51"/>
                <a:gd fmla="*/ 66 w 92" name="T52"/>
                <a:gd fmla="*/ 53 h 76" name="T53"/>
                <a:gd fmla="*/ 66 w 92" name="T54"/>
                <a:gd fmla="*/ 53 h 76" name="T55"/>
                <a:gd fmla="*/ 91 w 92" name="T56"/>
                <a:gd fmla="*/ 33 h 76" name="T57"/>
                <a:gd fmla="*/ 91 w 92" name="T58"/>
                <a:gd fmla="*/ 33 h 76" name="T59"/>
                <a:gd fmla="*/ 91 w 92" name="T60"/>
                <a:gd fmla="*/ 33 h 76" name="T61"/>
                <a:gd fmla="*/ 92 w 92" name="T62"/>
                <a:gd fmla="*/ 27 h 76" name="T63"/>
                <a:gd fmla="*/ 28 w 92" name="T64"/>
                <a:gd fmla="*/ 61 h 76" name="T65"/>
                <a:gd fmla="*/ 28 w 92" name="T66"/>
                <a:gd fmla="*/ 60 h 76" name="T67"/>
                <a:gd fmla="*/ 28 w 92" name="T68"/>
                <a:gd fmla="*/ 61 h 76" name="T69"/>
                <a:gd fmla="*/ 14 w 92" name="T70"/>
                <a:gd fmla="*/ 70 h 76" name="T71"/>
                <a:gd fmla="*/ 11 w 92" name="T72"/>
                <a:gd fmla="*/ 71 h 76" name="T73"/>
                <a:gd fmla="*/ 7 w 92" name="T74"/>
                <a:gd fmla="*/ 69 h 76" name="T75"/>
                <a:gd fmla="*/ 6 w 92" name="T76"/>
                <a:gd fmla="*/ 66 h 76" name="T77"/>
                <a:gd fmla="*/ 8 w 92" name="T78"/>
                <a:gd fmla="*/ 62 h 76" name="T79"/>
                <a:gd fmla="*/ 22 w 92" name="T80"/>
                <a:gd fmla="*/ 52 h 76" name="T81"/>
                <a:gd fmla="*/ 25 w 92" name="T82"/>
                <a:gd fmla="*/ 51 h 76" name="T83"/>
                <a:gd fmla="*/ 30 w 92" name="T84"/>
                <a:gd fmla="*/ 54 h 76" name="T85"/>
                <a:gd fmla="*/ 31 w 92" name="T86"/>
                <a:gd fmla="*/ 57 h 76" name="T87"/>
                <a:gd fmla="*/ 28 w 92" name="T88"/>
                <a:gd fmla="*/ 61 h 76" name="T89"/>
                <a:gd fmla="*/ 66 w 92" name="T90"/>
                <a:gd fmla="*/ 44 h 76" name="T91"/>
                <a:gd fmla="*/ 49 w 92" name="T92"/>
                <a:gd fmla="*/ 26 h 76" name="T93"/>
                <a:gd fmla="*/ 66 w 92" name="T94"/>
                <a:gd fmla="*/ 9 h 76" name="T95"/>
                <a:gd fmla="*/ 84 w 92" name="T96"/>
                <a:gd fmla="*/ 26 h 76" name="T97"/>
                <a:gd fmla="*/ 66 w 92" name="T98"/>
                <a:gd fmla="*/ 44 h 7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6" w="92">
                  <a:moveTo>
                    <a:pt x="92" y="27"/>
                  </a:moveTo>
                  <a:cubicBezTo>
                    <a:pt x="92" y="15"/>
                    <a:pt x="84" y="4"/>
                    <a:pt x="72" y="1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3" y="9"/>
                    <a:pt x="40" y="21"/>
                  </a:cubicBezTo>
                  <a:cubicBezTo>
                    <a:pt x="39" y="23"/>
                    <a:pt x="39" y="25"/>
                    <a:pt x="39" y="27"/>
                  </a:cubicBezTo>
                  <a:cubicBezTo>
                    <a:pt x="39" y="29"/>
                    <a:pt x="39" y="32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70"/>
                    <a:pt x="2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5"/>
                    <a:pt x="7" y="76"/>
                    <a:pt x="9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76"/>
                    <a:pt x="13" y="76"/>
                    <a:pt x="14" y="75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4" y="51"/>
                    <a:pt x="56" y="52"/>
                    <a:pt x="60" y="53"/>
                  </a:cubicBezTo>
                  <a:cubicBezTo>
                    <a:pt x="62" y="53"/>
                    <a:pt x="64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8" y="53"/>
                    <a:pt x="89" y="45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2" y="31"/>
                    <a:pt x="92" y="29"/>
                    <a:pt x="92" y="27"/>
                  </a:cubicBezTo>
                  <a:close/>
                  <a:moveTo>
                    <a:pt x="28" y="61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2" y="71"/>
                    <a:pt x="11" y="71"/>
                  </a:cubicBezTo>
                  <a:cubicBezTo>
                    <a:pt x="9" y="71"/>
                    <a:pt x="8" y="71"/>
                    <a:pt x="7" y="69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1"/>
                    <a:pt x="25" y="51"/>
                  </a:cubicBezTo>
                  <a:cubicBezTo>
                    <a:pt x="27" y="51"/>
                    <a:pt x="29" y="52"/>
                    <a:pt x="30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1" y="58"/>
                    <a:pt x="30" y="60"/>
                    <a:pt x="28" y="61"/>
                  </a:cubicBezTo>
                  <a:close/>
                  <a:moveTo>
                    <a:pt x="66" y="44"/>
                  </a:moveTo>
                  <a:cubicBezTo>
                    <a:pt x="56" y="44"/>
                    <a:pt x="49" y="36"/>
                    <a:pt x="49" y="26"/>
                  </a:cubicBezTo>
                  <a:cubicBezTo>
                    <a:pt x="49" y="17"/>
                    <a:pt x="56" y="9"/>
                    <a:pt x="66" y="9"/>
                  </a:cubicBezTo>
                  <a:cubicBezTo>
                    <a:pt x="76" y="9"/>
                    <a:pt x="84" y="17"/>
                    <a:pt x="84" y="26"/>
                  </a:cubicBezTo>
                  <a:cubicBezTo>
                    <a:pt x="84" y="36"/>
                    <a:pt x="76" y="44"/>
                    <a:pt x="66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1386"/>
            <p:cNvSpPr/>
            <p:nvPr/>
          </p:nvSpPr>
          <p:spPr bwMode="auto">
            <a:xfrm>
              <a:off x="9587110" y="1214246"/>
              <a:ext cx="127762" cy="67037"/>
            </a:xfrm>
            <a:custGeom>
              <a:gdLst>
                <a:gd fmla="*/ 20 w 21" name="T0"/>
                <a:gd fmla="*/ 1 h 11" name="T1"/>
                <a:gd fmla="*/ 18 w 21" name="T2"/>
                <a:gd fmla="*/ 1 h 11" name="T3"/>
                <a:gd fmla="*/ 8 w 21" name="T4"/>
                <a:gd fmla="*/ 8 h 11" name="T5"/>
                <a:gd fmla="*/ 2 w 21" name="T6"/>
                <a:gd fmla="*/ 7 h 11" name="T7"/>
                <a:gd fmla="*/ 0 w 21" name="T8"/>
                <a:gd fmla="*/ 8 h 11" name="T9"/>
                <a:gd fmla="*/ 1 w 21" name="T10"/>
                <a:gd fmla="*/ 9 h 11" name="T11"/>
                <a:gd fmla="*/ 1 w 21" name="T12"/>
                <a:gd fmla="*/ 9 h 11" name="T13"/>
                <a:gd fmla="*/ 8 w 21" name="T14"/>
                <a:gd fmla="*/ 11 h 11" name="T15"/>
                <a:gd fmla="*/ 8 w 21" name="T16"/>
                <a:gd fmla="*/ 11 h 11" name="T17"/>
                <a:gd fmla="*/ 21 w 21" name="T18"/>
                <a:gd fmla="*/ 2 h 11" name="T19"/>
                <a:gd fmla="*/ 20 w 21" name="T20"/>
                <a:gd fmla="*/ 1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21">
                  <a:moveTo>
                    <a:pt x="20" y="1"/>
                  </a:moveTo>
                  <a:cubicBezTo>
                    <a:pt x="19" y="0"/>
                    <a:pt x="18" y="1"/>
                    <a:pt x="18" y="1"/>
                  </a:cubicBezTo>
                  <a:cubicBezTo>
                    <a:pt x="16" y="5"/>
                    <a:pt x="12" y="8"/>
                    <a:pt x="8" y="8"/>
                  </a:cubicBezTo>
                  <a:cubicBezTo>
                    <a:pt x="6" y="8"/>
                    <a:pt x="4" y="7"/>
                    <a:pt x="2" y="7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9" y="8"/>
                    <a:pt x="21" y="2"/>
                  </a:cubicBezTo>
                  <a:cubicBezTo>
                    <a:pt x="21" y="2"/>
                    <a:pt x="21" y="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146717" y="1269818"/>
            <a:ext cx="616271" cy="834203"/>
            <a:chOff x="2146717" y="700315"/>
            <a:chExt cx="616271" cy="834203"/>
          </a:xfrm>
          <a:solidFill>
            <a:srgbClr val="756663"/>
          </a:solidFill>
        </p:grpSpPr>
        <p:sp>
          <p:nvSpPr>
            <p:cNvPr id="16" name="Freeform 1412"/>
            <p:cNvSpPr/>
            <p:nvPr/>
          </p:nvSpPr>
          <p:spPr bwMode="auto">
            <a:xfrm>
              <a:off x="2146717" y="953555"/>
              <a:ext cx="368260" cy="580963"/>
            </a:xfrm>
            <a:custGeom>
              <a:gdLst>
                <a:gd fmla="*/ 48 w 59" name="T0"/>
                <a:gd fmla="*/ 85 h 94" name="T1"/>
                <a:gd fmla="*/ 47 w 59" name="T2"/>
                <a:gd fmla="*/ 85 h 94" name="T3"/>
                <a:gd fmla="*/ 47 w 59" name="T4"/>
                <a:gd fmla="*/ 84 h 94" name="T5"/>
                <a:gd fmla="*/ 47 w 59" name="T6"/>
                <a:gd fmla="*/ 78 h 94" name="T7"/>
                <a:gd fmla="*/ 59 w 59" name="T8"/>
                <a:gd fmla="*/ 51 h 94" name="T9"/>
                <a:gd fmla="*/ 43 w 59" name="T10"/>
                <a:gd fmla="*/ 37 h 94" name="T11"/>
                <a:gd fmla="*/ 38 w 59" name="T12"/>
                <a:gd fmla="*/ 35 h 94" name="T13"/>
                <a:gd fmla="*/ 43 w 59" name="T14"/>
                <a:gd fmla="*/ 32 h 94" name="T15"/>
                <a:gd fmla="*/ 51 w 59" name="T16"/>
                <a:gd fmla="*/ 18 h 94" name="T17"/>
                <a:gd fmla="*/ 32 w 59" name="T18"/>
                <a:gd fmla="*/ 0 h 94" name="T19"/>
                <a:gd fmla="*/ 13 w 59" name="T20"/>
                <a:gd fmla="*/ 18 h 94" name="T21"/>
                <a:gd fmla="*/ 22 w 59" name="T22"/>
                <a:gd fmla="*/ 32 h 94" name="T23"/>
                <a:gd fmla="*/ 26 w 59" name="T24"/>
                <a:gd fmla="*/ 35 h 94" name="T25"/>
                <a:gd fmla="*/ 21 w 59" name="T26"/>
                <a:gd fmla="*/ 37 h 94" name="T27"/>
                <a:gd fmla="*/ 0 w 59" name="T28"/>
                <a:gd fmla="*/ 72 h 94" name="T29"/>
                <a:gd fmla="*/ 0 w 59" name="T30"/>
                <a:gd fmla="*/ 78 h 94" name="T31"/>
                <a:gd fmla="*/ 32 w 59" name="T32"/>
                <a:gd fmla="*/ 94 h 94" name="T33"/>
                <a:gd fmla="*/ 51 w 59" name="T34"/>
                <a:gd fmla="*/ 89 h 94" name="T35"/>
                <a:gd fmla="*/ 48 w 59" name="T36"/>
                <a:gd fmla="*/ 85 h 9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4" w="59">
                  <a:moveTo>
                    <a:pt x="48" y="85"/>
                  </a:moveTo>
                  <a:cubicBezTo>
                    <a:pt x="47" y="85"/>
                    <a:pt x="47" y="85"/>
                    <a:pt x="47" y="85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7" y="80"/>
                    <a:pt x="47" y="78"/>
                  </a:cubicBezTo>
                  <a:cubicBezTo>
                    <a:pt x="47" y="67"/>
                    <a:pt x="51" y="57"/>
                    <a:pt x="59" y="51"/>
                  </a:cubicBezTo>
                  <a:cubicBezTo>
                    <a:pt x="55" y="45"/>
                    <a:pt x="50" y="40"/>
                    <a:pt x="43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8" y="29"/>
                    <a:pt x="51" y="24"/>
                    <a:pt x="51" y="18"/>
                  </a:cubicBezTo>
                  <a:cubicBezTo>
                    <a:pt x="51" y="8"/>
                    <a:pt x="43" y="0"/>
                    <a:pt x="32" y="0"/>
                  </a:cubicBezTo>
                  <a:cubicBezTo>
                    <a:pt x="21" y="0"/>
                    <a:pt x="13" y="8"/>
                    <a:pt x="13" y="18"/>
                  </a:cubicBezTo>
                  <a:cubicBezTo>
                    <a:pt x="13" y="24"/>
                    <a:pt x="16" y="29"/>
                    <a:pt x="22" y="3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9" y="42"/>
                    <a:pt x="0" y="56"/>
                    <a:pt x="0" y="72"/>
                  </a:cubicBezTo>
                  <a:cubicBezTo>
                    <a:pt x="0" y="74"/>
                    <a:pt x="0" y="76"/>
                    <a:pt x="0" y="78"/>
                  </a:cubicBezTo>
                  <a:cubicBezTo>
                    <a:pt x="8" y="88"/>
                    <a:pt x="20" y="94"/>
                    <a:pt x="32" y="94"/>
                  </a:cubicBezTo>
                  <a:cubicBezTo>
                    <a:pt x="39" y="94"/>
                    <a:pt x="45" y="92"/>
                    <a:pt x="51" y="89"/>
                  </a:cubicBezTo>
                  <a:cubicBezTo>
                    <a:pt x="50" y="88"/>
                    <a:pt x="49" y="87"/>
                    <a:pt x="48" y="8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1413"/>
            <p:cNvSpPr/>
            <p:nvPr/>
          </p:nvSpPr>
          <p:spPr bwMode="auto">
            <a:xfrm>
              <a:off x="2469883" y="1102519"/>
              <a:ext cx="293105" cy="431999"/>
            </a:xfrm>
            <a:custGeom>
              <a:gdLst>
                <a:gd fmla="*/ 32 w 47" name="T0"/>
                <a:gd fmla="*/ 28 h 70" name="T1"/>
                <a:gd fmla="*/ 27 w 47" name="T2"/>
                <a:gd fmla="*/ 26 h 70" name="T3"/>
                <a:gd fmla="*/ 31 w 47" name="T4"/>
                <a:gd fmla="*/ 23 h 70" name="T5"/>
                <a:gd fmla="*/ 37 w 47" name="T6"/>
                <a:gd fmla="*/ 13 h 70" name="T7"/>
                <a:gd fmla="*/ 24 w 47" name="T8"/>
                <a:gd fmla="*/ 0 h 70" name="T9"/>
                <a:gd fmla="*/ 10 w 47" name="T10"/>
                <a:gd fmla="*/ 13 h 70" name="T11"/>
                <a:gd fmla="*/ 16 w 47" name="T12"/>
                <a:gd fmla="*/ 23 h 70" name="T13"/>
                <a:gd fmla="*/ 20 w 47" name="T14"/>
                <a:gd fmla="*/ 26 h 70" name="T15"/>
                <a:gd fmla="*/ 16 w 47" name="T16"/>
                <a:gd fmla="*/ 28 h 70" name="T17"/>
                <a:gd fmla="*/ 14 w 47" name="T18"/>
                <a:gd fmla="*/ 29 h 70" name="T19"/>
                <a:gd fmla="*/ 11 w 47" name="T20"/>
                <a:gd fmla="*/ 30 h 70" name="T21"/>
                <a:gd fmla="*/ 9 w 47" name="T22"/>
                <a:gd fmla="*/ 32 h 70" name="T23"/>
                <a:gd fmla="*/ 0 w 47" name="T24"/>
                <a:gd fmla="*/ 54 h 70" name="T25"/>
                <a:gd fmla="*/ 0 w 47" name="T26"/>
                <a:gd fmla="*/ 59 h 70" name="T27"/>
                <a:gd fmla="*/ 4 w 47" name="T28"/>
                <a:gd fmla="*/ 62 h 70" name="T29"/>
                <a:gd fmla="*/ 6 w 47" name="T30"/>
                <a:gd fmla="*/ 64 h 70" name="T31"/>
                <a:gd fmla="*/ 8 w 47" name="T32"/>
                <a:gd fmla="*/ 66 h 70" name="T33"/>
                <a:gd fmla="*/ 24 w 47" name="T34"/>
                <a:gd fmla="*/ 70 h 70" name="T35"/>
                <a:gd fmla="*/ 47 w 47" name="T36"/>
                <a:gd fmla="*/ 59 h 70" name="T37"/>
                <a:gd fmla="*/ 47 w 47" name="T38"/>
                <a:gd fmla="*/ 54 h 70" name="T39"/>
                <a:gd fmla="*/ 32 w 47" name="T40"/>
                <a:gd fmla="*/ 28 h 7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0" w="47">
                  <a:moveTo>
                    <a:pt x="32" y="28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5" y="21"/>
                    <a:pt x="37" y="17"/>
                    <a:pt x="37" y="13"/>
                  </a:cubicBezTo>
                  <a:cubicBezTo>
                    <a:pt x="37" y="6"/>
                    <a:pt x="31" y="0"/>
                    <a:pt x="24" y="0"/>
                  </a:cubicBezTo>
                  <a:cubicBezTo>
                    <a:pt x="16" y="0"/>
                    <a:pt x="10" y="6"/>
                    <a:pt x="10" y="13"/>
                  </a:cubicBezTo>
                  <a:cubicBezTo>
                    <a:pt x="10" y="17"/>
                    <a:pt x="12" y="21"/>
                    <a:pt x="16" y="2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2" y="30"/>
                    <a:pt x="11" y="30"/>
                  </a:cubicBezTo>
                  <a:cubicBezTo>
                    <a:pt x="11" y="31"/>
                    <a:pt x="10" y="31"/>
                    <a:pt x="9" y="32"/>
                  </a:cubicBezTo>
                  <a:cubicBezTo>
                    <a:pt x="4" y="37"/>
                    <a:pt x="0" y="45"/>
                    <a:pt x="0" y="54"/>
                  </a:cubicBezTo>
                  <a:cubicBezTo>
                    <a:pt x="0" y="56"/>
                    <a:pt x="0" y="57"/>
                    <a:pt x="0" y="59"/>
                  </a:cubicBezTo>
                  <a:cubicBezTo>
                    <a:pt x="1" y="60"/>
                    <a:pt x="2" y="61"/>
                    <a:pt x="4" y="62"/>
                  </a:cubicBezTo>
                  <a:cubicBezTo>
                    <a:pt x="4" y="63"/>
                    <a:pt x="5" y="63"/>
                    <a:pt x="6" y="64"/>
                  </a:cubicBezTo>
                  <a:cubicBezTo>
                    <a:pt x="7" y="65"/>
                    <a:pt x="7" y="65"/>
                    <a:pt x="8" y="66"/>
                  </a:cubicBezTo>
                  <a:cubicBezTo>
                    <a:pt x="13" y="68"/>
                    <a:pt x="18" y="70"/>
                    <a:pt x="24" y="70"/>
                  </a:cubicBezTo>
                  <a:cubicBezTo>
                    <a:pt x="33" y="70"/>
                    <a:pt x="41" y="66"/>
                    <a:pt x="47" y="59"/>
                  </a:cubicBezTo>
                  <a:cubicBezTo>
                    <a:pt x="47" y="57"/>
                    <a:pt x="47" y="56"/>
                    <a:pt x="47" y="54"/>
                  </a:cubicBezTo>
                  <a:cubicBezTo>
                    <a:pt x="47" y="42"/>
                    <a:pt x="41" y="32"/>
                    <a:pt x="32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1415"/>
            <p:cNvSpPr>
              <a:spLocks noEditPoints="1"/>
            </p:cNvSpPr>
            <p:nvPr/>
          </p:nvSpPr>
          <p:spPr bwMode="auto">
            <a:xfrm>
              <a:off x="2342122" y="700315"/>
              <a:ext cx="232980" cy="89379"/>
            </a:xfrm>
            <a:custGeom>
              <a:gdLst>
                <a:gd fmla="*/ 28 w 38" name="T0"/>
                <a:gd fmla="*/ 14 h 14" name="T1"/>
                <a:gd fmla="*/ 32 w 38" name="T2"/>
                <a:gd fmla="*/ 14 h 14" name="T3"/>
                <a:gd fmla="*/ 38 w 38" name="T4"/>
                <a:gd fmla="*/ 10 h 14" name="T5"/>
                <a:gd fmla="*/ 34 w 38" name="T6"/>
                <a:gd fmla="*/ 6 h 14" name="T7"/>
                <a:gd fmla="*/ 32 w 38" name="T8"/>
                <a:gd fmla="*/ 4 h 14" name="T9"/>
                <a:gd fmla="*/ 34 w 38" name="T10"/>
                <a:gd fmla="*/ 3 h 14" name="T11"/>
                <a:gd fmla="*/ 37 w 38" name="T12"/>
                <a:gd fmla="*/ 3 h 14" name="T13"/>
                <a:gd fmla="*/ 37 w 38" name="T14"/>
                <a:gd fmla="*/ 1 h 14" name="T15"/>
                <a:gd fmla="*/ 34 w 38" name="T16"/>
                <a:gd fmla="*/ 0 h 14" name="T17"/>
                <a:gd fmla="*/ 29 w 38" name="T18"/>
                <a:gd fmla="*/ 4 h 14" name="T19"/>
                <a:gd fmla="*/ 32 w 38" name="T20"/>
                <a:gd fmla="*/ 8 h 14" name="T21"/>
                <a:gd fmla="*/ 35 w 38" name="T22"/>
                <a:gd fmla="*/ 10 h 14" name="T23"/>
                <a:gd fmla="*/ 33 w 38" name="T24"/>
                <a:gd fmla="*/ 12 h 14" name="T25"/>
                <a:gd fmla="*/ 29 w 38" name="T26"/>
                <a:gd fmla="*/ 11 h 14" name="T27"/>
                <a:gd fmla="*/ 28 w 38" name="T28"/>
                <a:gd fmla="*/ 14 h 14" name="T29"/>
                <a:gd fmla="*/ 23 w 38" name="T30"/>
                <a:gd fmla="*/ 14 h 14" name="T31"/>
                <a:gd fmla="*/ 27 w 38" name="T32"/>
                <a:gd fmla="*/ 14 h 14" name="T33"/>
                <a:gd fmla="*/ 26 w 38" name="T34"/>
                <a:gd fmla="*/ 0 h 14" name="T35"/>
                <a:gd fmla="*/ 22 w 38" name="T36"/>
                <a:gd fmla="*/ 0 h 14" name="T37"/>
                <a:gd fmla="*/ 20 w 38" name="T38"/>
                <a:gd fmla="*/ 5 h 14" name="T39"/>
                <a:gd fmla="*/ 19 w 38" name="T40"/>
                <a:gd fmla="*/ 10 h 14" name="T41"/>
                <a:gd fmla="*/ 19 w 38" name="T42"/>
                <a:gd fmla="*/ 10 h 14" name="T43"/>
                <a:gd fmla="*/ 18 w 38" name="T44"/>
                <a:gd fmla="*/ 5 h 14" name="T45"/>
                <a:gd fmla="*/ 16 w 38" name="T46"/>
                <a:gd fmla="*/ 0 h 14" name="T47"/>
                <a:gd fmla="*/ 12 w 38" name="T48"/>
                <a:gd fmla="*/ 0 h 14" name="T49"/>
                <a:gd fmla="*/ 11 w 38" name="T50"/>
                <a:gd fmla="*/ 14 h 14" name="T51"/>
                <a:gd fmla="*/ 14 w 38" name="T52"/>
                <a:gd fmla="*/ 14 h 14" name="T53"/>
                <a:gd fmla="*/ 14 w 38" name="T54"/>
                <a:gd fmla="*/ 9 h 14" name="T55"/>
                <a:gd fmla="*/ 14 w 38" name="T56"/>
                <a:gd fmla="*/ 3 h 14" name="T57"/>
                <a:gd fmla="*/ 15 w 38" name="T58"/>
                <a:gd fmla="*/ 3 h 14" name="T59"/>
                <a:gd fmla="*/ 16 w 38" name="T60"/>
                <a:gd fmla="*/ 9 h 14" name="T61"/>
                <a:gd fmla="*/ 17 w 38" name="T62"/>
                <a:gd fmla="*/ 14 h 14" name="T63"/>
                <a:gd fmla="*/ 20 w 38" name="T64"/>
                <a:gd fmla="*/ 14 h 14" name="T65"/>
                <a:gd fmla="*/ 21 w 38" name="T66"/>
                <a:gd fmla="*/ 8 h 14" name="T67"/>
                <a:gd fmla="*/ 23 w 38" name="T68"/>
                <a:gd fmla="*/ 3 h 14" name="T69"/>
                <a:gd fmla="*/ 23 w 38" name="T70"/>
                <a:gd fmla="*/ 3 h 14" name="T71"/>
                <a:gd fmla="*/ 23 w 38" name="T72"/>
                <a:gd fmla="*/ 9 h 14" name="T73"/>
                <a:gd fmla="*/ 23 w 38" name="T74"/>
                <a:gd fmla="*/ 14 h 14" name="T75"/>
                <a:gd fmla="*/ 0 w 38" name="T76"/>
                <a:gd fmla="*/ 14 h 14" name="T77"/>
                <a:gd fmla="*/ 4 w 38" name="T78"/>
                <a:gd fmla="*/ 14 h 14" name="T79"/>
                <a:gd fmla="*/ 9 w 38" name="T80"/>
                <a:gd fmla="*/ 10 h 14" name="T81"/>
                <a:gd fmla="*/ 6 w 38" name="T82"/>
                <a:gd fmla="*/ 6 h 14" name="T83"/>
                <a:gd fmla="*/ 3 w 38" name="T84"/>
                <a:gd fmla="*/ 4 h 14" name="T85"/>
                <a:gd fmla="*/ 5 w 38" name="T86"/>
                <a:gd fmla="*/ 3 h 14" name="T87"/>
                <a:gd fmla="*/ 8 w 38" name="T88"/>
                <a:gd fmla="*/ 3 h 14" name="T89"/>
                <a:gd fmla="*/ 9 w 38" name="T90"/>
                <a:gd fmla="*/ 1 h 14" name="T91"/>
                <a:gd fmla="*/ 5 w 38" name="T92"/>
                <a:gd fmla="*/ 0 h 14" name="T93"/>
                <a:gd fmla="*/ 0 w 38" name="T94"/>
                <a:gd fmla="*/ 4 h 14" name="T95"/>
                <a:gd fmla="*/ 4 w 38" name="T96"/>
                <a:gd fmla="*/ 8 h 14" name="T97"/>
                <a:gd fmla="*/ 6 w 38" name="T98"/>
                <a:gd fmla="*/ 10 h 14" name="T99"/>
                <a:gd fmla="*/ 4 w 38" name="T100"/>
                <a:gd fmla="*/ 12 h 14" name="T101"/>
                <a:gd fmla="*/ 0 w 38" name="T102"/>
                <a:gd fmla="*/ 11 h 14" name="T103"/>
                <a:gd fmla="*/ 0 w 38" name="T104"/>
                <a:gd fmla="*/ 14 h 1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4" w="38">
                  <a:moveTo>
                    <a:pt x="28" y="14"/>
                  </a:moveTo>
                  <a:cubicBezTo>
                    <a:pt x="29" y="14"/>
                    <a:pt x="31" y="14"/>
                    <a:pt x="32" y="14"/>
                  </a:cubicBezTo>
                  <a:cubicBezTo>
                    <a:pt x="36" y="14"/>
                    <a:pt x="38" y="12"/>
                    <a:pt x="38" y="10"/>
                  </a:cubicBezTo>
                  <a:cubicBezTo>
                    <a:pt x="38" y="8"/>
                    <a:pt x="37" y="7"/>
                    <a:pt x="34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3"/>
                    <a:pt x="32" y="3"/>
                    <a:pt x="34" y="3"/>
                  </a:cubicBezTo>
                  <a:cubicBezTo>
                    <a:pt x="35" y="3"/>
                    <a:pt x="36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2"/>
                    <a:pt x="29" y="4"/>
                  </a:cubicBezTo>
                  <a:cubicBezTo>
                    <a:pt x="29" y="6"/>
                    <a:pt x="30" y="8"/>
                    <a:pt x="32" y="8"/>
                  </a:cubicBezTo>
                  <a:cubicBezTo>
                    <a:pt x="34" y="9"/>
                    <a:pt x="35" y="9"/>
                    <a:pt x="35" y="10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1" y="12"/>
                    <a:pt x="30" y="11"/>
                    <a:pt x="29" y="11"/>
                  </a:cubicBezTo>
                  <a:lnTo>
                    <a:pt x="28" y="14"/>
                  </a:lnTo>
                  <a:close/>
                  <a:moveTo>
                    <a:pt x="23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6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5"/>
                    <a:pt x="15" y="7"/>
                    <a:pt x="16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5"/>
                    <a:pt x="23" y="7"/>
                    <a:pt x="23" y="9"/>
                  </a:cubicBezTo>
                  <a:lnTo>
                    <a:pt x="23" y="14"/>
                  </a:lnTo>
                  <a:close/>
                  <a:moveTo>
                    <a:pt x="0" y="14"/>
                  </a:moveTo>
                  <a:cubicBezTo>
                    <a:pt x="0" y="14"/>
                    <a:pt x="2" y="14"/>
                    <a:pt x="4" y="14"/>
                  </a:cubicBezTo>
                  <a:cubicBezTo>
                    <a:pt x="7" y="14"/>
                    <a:pt x="9" y="12"/>
                    <a:pt x="9" y="10"/>
                  </a:cubicBezTo>
                  <a:cubicBezTo>
                    <a:pt x="9" y="8"/>
                    <a:pt x="8" y="7"/>
                    <a:pt x="6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5" y="9"/>
                    <a:pt x="6" y="9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1" y="11"/>
                    <a:pt x="0" y="11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124605" y="1552850"/>
            <a:ext cx="623789" cy="521385"/>
            <a:chOff x="1124605" y="983347"/>
            <a:chExt cx="623789" cy="521385"/>
          </a:xfrm>
          <a:solidFill>
            <a:srgbClr val="756663"/>
          </a:solidFill>
        </p:grpSpPr>
        <p:sp>
          <p:nvSpPr>
            <p:cNvPr id="19" name="Freeform 1440"/>
            <p:cNvSpPr/>
            <p:nvPr/>
          </p:nvSpPr>
          <p:spPr bwMode="auto">
            <a:xfrm>
              <a:off x="1124605" y="1154661"/>
              <a:ext cx="503541" cy="350071"/>
            </a:xfrm>
            <a:custGeom>
              <a:gdLst>
                <a:gd fmla="*/ 52 w 81" name="T0"/>
                <a:gd fmla="*/ 40 h 56" name="T1"/>
                <a:gd fmla="*/ 34 w 81" name="T2"/>
                <a:gd fmla="*/ 33 h 56" name="T3"/>
                <a:gd fmla="*/ 27 w 81" name="T4"/>
                <a:gd fmla="*/ 19 h 56" name="T5"/>
                <a:gd fmla="*/ 37 w 81" name="T6"/>
                <a:gd fmla="*/ 19 h 56" name="T7"/>
                <a:gd fmla="*/ 18 w 81" name="T8"/>
                <a:gd fmla="*/ 0 h 56" name="T9"/>
                <a:gd fmla="*/ 0 w 81" name="T10"/>
                <a:gd fmla="*/ 19 h 56" name="T11"/>
                <a:gd fmla="*/ 11 w 81" name="T12"/>
                <a:gd fmla="*/ 19 h 56" name="T13"/>
                <a:gd fmla="*/ 22 w 81" name="T14"/>
                <a:gd fmla="*/ 44 h 56" name="T15"/>
                <a:gd fmla="*/ 52 w 81" name="T16"/>
                <a:gd fmla="*/ 56 h 56" name="T17"/>
                <a:gd fmla="*/ 81 w 81" name="T18"/>
                <a:gd fmla="*/ 44 h 56" name="T19"/>
                <a:gd fmla="*/ 69 w 81" name="T20"/>
                <a:gd fmla="*/ 33 h 56" name="T21"/>
                <a:gd fmla="*/ 52 w 81" name="T22"/>
                <a:gd fmla="*/ 40 h 5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6" w="81">
                  <a:moveTo>
                    <a:pt x="52" y="40"/>
                  </a:moveTo>
                  <a:cubicBezTo>
                    <a:pt x="45" y="40"/>
                    <a:pt x="39" y="38"/>
                    <a:pt x="34" y="33"/>
                  </a:cubicBezTo>
                  <a:cubicBezTo>
                    <a:pt x="30" y="29"/>
                    <a:pt x="28" y="24"/>
                    <a:pt x="2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8"/>
                    <a:pt x="16" y="37"/>
                    <a:pt x="22" y="44"/>
                  </a:cubicBezTo>
                  <a:cubicBezTo>
                    <a:pt x="30" y="52"/>
                    <a:pt x="41" y="56"/>
                    <a:pt x="52" y="56"/>
                  </a:cubicBezTo>
                  <a:cubicBezTo>
                    <a:pt x="63" y="56"/>
                    <a:pt x="73" y="52"/>
                    <a:pt x="81" y="4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5" y="38"/>
                    <a:pt x="58" y="40"/>
                    <a:pt x="52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1441"/>
            <p:cNvSpPr/>
            <p:nvPr/>
          </p:nvSpPr>
          <p:spPr bwMode="auto">
            <a:xfrm>
              <a:off x="1267398" y="983347"/>
              <a:ext cx="480996" cy="335174"/>
            </a:xfrm>
            <a:custGeom>
              <a:gdLst>
                <a:gd fmla="*/ 11 w 77" name="T0"/>
                <a:gd fmla="*/ 24 h 54" name="T1"/>
                <a:gd fmla="*/ 28 w 77" name="T2"/>
                <a:gd fmla="*/ 16 h 54" name="T3"/>
                <a:gd fmla="*/ 52 w 77" name="T4"/>
                <a:gd fmla="*/ 37 h 54" name="T5"/>
                <a:gd fmla="*/ 42 w 77" name="T6"/>
                <a:gd fmla="*/ 37 h 54" name="T7"/>
                <a:gd fmla="*/ 61 w 77" name="T8"/>
                <a:gd fmla="*/ 54 h 54" name="T9"/>
                <a:gd fmla="*/ 77 w 77" name="T10"/>
                <a:gd fmla="*/ 36 h 54" name="T11"/>
                <a:gd fmla="*/ 67 w 77" name="T12"/>
                <a:gd fmla="*/ 36 h 54" name="T13"/>
                <a:gd fmla="*/ 27 w 77" name="T14"/>
                <a:gd fmla="*/ 1 h 54" name="T15"/>
                <a:gd fmla="*/ 0 w 77" name="T16"/>
                <a:gd fmla="*/ 14 h 54" name="T17"/>
                <a:gd fmla="*/ 11 w 77" name="T18"/>
                <a:gd fmla="*/ 24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77">
                  <a:moveTo>
                    <a:pt x="11" y="24"/>
                  </a:moveTo>
                  <a:cubicBezTo>
                    <a:pt x="15" y="19"/>
                    <a:pt x="21" y="17"/>
                    <a:pt x="28" y="16"/>
                  </a:cubicBezTo>
                  <a:cubicBezTo>
                    <a:pt x="40" y="16"/>
                    <a:pt x="51" y="25"/>
                    <a:pt x="5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5" y="16"/>
                    <a:pt x="47" y="0"/>
                    <a:pt x="27" y="1"/>
                  </a:cubicBezTo>
                  <a:cubicBezTo>
                    <a:pt x="16" y="2"/>
                    <a:pt x="7" y="6"/>
                    <a:pt x="0" y="14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1482"/>
          <p:cNvSpPr/>
          <p:nvPr/>
        </p:nvSpPr>
        <p:spPr bwMode="auto">
          <a:xfrm>
            <a:off x="5288214" y="1567747"/>
            <a:ext cx="480996" cy="491584"/>
          </a:xfrm>
          <a:custGeom>
            <a:gdLst>
              <a:gd fmla="*/ 53 w 76" name="T0"/>
              <a:gd fmla="*/ 20 h 79" name="T1"/>
              <a:gd fmla="*/ 54 w 76" name="T2"/>
              <a:gd fmla="*/ 25 h 79" name="T3"/>
              <a:gd fmla="*/ 56 w 76" name="T4"/>
              <a:gd fmla="*/ 26 h 79" name="T5"/>
              <a:gd fmla="*/ 68 w 76" name="T6"/>
              <a:gd fmla="*/ 28 h 79" name="T7"/>
              <a:gd fmla="*/ 70 w 76" name="T8"/>
              <a:gd fmla="*/ 28 h 79" name="T9"/>
              <a:gd fmla="*/ 75 w 76" name="T10"/>
              <a:gd fmla="*/ 23 h 79" name="T11"/>
              <a:gd fmla="*/ 75 w 76" name="T12"/>
              <a:gd fmla="*/ 22 h 79" name="T13"/>
              <a:gd fmla="*/ 74 w 76" name="T14"/>
              <a:gd fmla="*/ 9 h 79" name="T15"/>
              <a:gd fmla="*/ 74 w 76" name="T16"/>
              <a:gd fmla="*/ 8 h 79" name="T17"/>
              <a:gd fmla="*/ 69 w 76" name="T18"/>
              <a:gd fmla="*/ 6 h 79" name="T19"/>
              <a:gd fmla="*/ 66 w 76" name="T20"/>
              <a:gd fmla="*/ 8 h 79" name="T21"/>
              <a:gd fmla="*/ 65 w 76" name="T22"/>
              <a:gd fmla="*/ 9 h 79" name="T23"/>
              <a:gd fmla="*/ 39 w 76" name="T24"/>
              <a:gd fmla="*/ 0 h 79" name="T25"/>
              <a:gd fmla="*/ 0 w 76" name="T26"/>
              <a:gd fmla="*/ 39 h 79" name="T27"/>
              <a:gd fmla="*/ 39 w 76" name="T28"/>
              <a:gd fmla="*/ 79 h 79" name="T29"/>
              <a:gd fmla="*/ 72 w 76" name="T30"/>
              <a:gd fmla="*/ 61 h 79" name="T31"/>
              <a:gd fmla="*/ 71 w 76" name="T32"/>
              <a:gd fmla="*/ 54 h 79" name="T33"/>
              <a:gd fmla="*/ 64 w 76" name="T34"/>
              <a:gd fmla="*/ 55 h 79" name="T35"/>
              <a:gd fmla="*/ 39 w 76" name="T36"/>
              <a:gd fmla="*/ 68 h 79" name="T37"/>
              <a:gd fmla="*/ 10 w 76" name="T38"/>
              <a:gd fmla="*/ 39 h 79" name="T39"/>
              <a:gd fmla="*/ 39 w 76" name="T40"/>
              <a:gd fmla="*/ 10 h 79" name="T41"/>
              <a:gd fmla="*/ 57 w 76" name="T42"/>
              <a:gd fmla="*/ 16 h 79" name="T43"/>
              <a:gd fmla="*/ 56 w 76" name="T44"/>
              <a:gd fmla="*/ 17 h 79" name="T45"/>
              <a:gd fmla="*/ 53 w 76" name="T46"/>
              <a:gd fmla="*/ 20 h 79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79" w="76">
                <a:moveTo>
                  <a:pt x="53" y="20"/>
                </a:moveTo>
                <a:cubicBezTo>
                  <a:pt x="50" y="22"/>
                  <a:pt x="51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cubicBezTo>
                  <a:pt x="59" y="26"/>
                  <a:pt x="65" y="27"/>
                  <a:pt x="68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3" y="29"/>
                  <a:pt x="76" y="27"/>
                  <a:pt x="75" y="2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18"/>
                  <a:pt x="75" y="13"/>
                  <a:pt x="74" y="9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4"/>
                  <a:pt x="72" y="3"/>
                  <a:pt x="69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9"/>
                  <a:pt x="65" y="9"/>
                  <a:pt x="65" y="9"/>
                </a:cubicBezTo>
                <a:cubicBezTo>
                  <a:pt x="58" y="3"/>
                  <a:pt x="4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61"/>
                  <a:pt x="18" y="79"/>
                  <a:pt x="39" y="79"/>
                </a:cubicBezTo>
                <a:cubicBezTo>
                  <a:pt x="53" y="79"/>
                  <a:pt x="65" y="72"/>
                  <a:pt x="72" y="61"/>
                </a:cubicBezTo>
                <a:cubicBezTo>
                  <a:pt x="74" y="58"/>
                  <a:pt x="73" y="55"/>
                  <a:pt x="71" y="54"/>
                </a:cubicBezTo>
                <a:cubicBezTo>
                  <a:pt x="68" y="52"/>
                  <a:pt x="65" y="53"/>
                  <a:pt x="64" y="55"/>
                </a:cubicBezTo>
                <a:cubicBezTo>
                  <a:pt x="58" y="63"/>
                  <a:pt x="49" y="68"/>
                  <a:pt x="39" y="68"/>
                </a:cubicBezTo>
                <a:cubicBezTo>
                  <a:pt x="23" y="68"/>
                  <a:pt x="11" y="55"/>
                  <a:pt x="10" y="39"/>
                </a:cubicBezTo>
                <a:cubicBezTo>
                  <a:pt x="11" y="23"/>
                  <a:pt x="23" y="10"/>
                  <a:pt x="39" y="10"/>
                </a:cubicBezTo>
                <a:cubicBezTo>
                  <a:pt x="46" y="10"/>
                  <a:pt x="52" y="13"/>
                  <a:pt x="57" y="16"/>
                </a:cubicBezTo>
                <a:cubicBezTo>
                  <a:pt x="56" y="17"/>
                  <a:pt x="56" y="17"/>
                  <a:pt x="56" y="17"/>
                </a:cubicBezTo>
                <a:lnTo>
                  <a:pt x="5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" name="Freeform 1548"/>
          <p:cNvSpPr>
            <a:spLocks noEditPoints="1"/>
          </p:cNvSpPr>
          <p:nvPr/>
        </p:nvSpPr>
        <p:spPr bwMode="auto">
          <a:xfrm>
            <a:off x="4213490" y="1552856"/>
            <a:ext cx="578696" cy="558621"/>
          </a:xfrm>
          <a:custGeom>
            <a:gdLst>
              <a:gd fmla="*/ 0 w 92" name="T0"/>
              <a:gd fmla="*/ 46 h 91" name="T1"/>
              <a:gd fmla="*/ 92 w 92" name="T2"/>
              <a:gd fmla="*/ 46 h 91" name="T3"/>
              <a:gd fmla="*/ 38 w 92" name="T4"/>
              <a:gd fmla="*/ 87 h 91" name="T5"/>
              <a:gd fmla="*/ 44 w 92" name="T6"/>
              <a:gd fmla="*/ 70 h 91" name="T7"/>
              <a:gd fmla="*/ 38 w 92" name="T8"/>
              <a:gd fmla="*/ 87 h 91" name="T9"/>
              <a:gd fmla="*/ 21 w 92" name="T10"/>
              <a:gd fmla="*/ 47 h 91" name="T11"/>
              <a:gd fmla="*/ 9 w 92" name="T12"/>
              <a:gd fmla="*/ 66 h 91" name="T13"/>
              <a:gd fmla="*/ 48 w 92" name="T14"/>
              <a:gd fmla="*/ 22 h 91" name="T15"/>
              <a:gd fmla="*/ 53 w 92" name="T16"/>
              <a:gd fmla="*/ 4 h 91" name="T17"/>
              <a:gd fmla="*/ 48 w 92" name="T18"/>
              <a:gd fmla="*/ 22 h 91" name="T19"/>
              <a:gd fmla="*/ 67 w 92" name="T20"/>
              <a:gd fmla="*/ 44 h 91" name="T21"/>
              <a:gd fmla="*/ 48 w 92" name="T22"/>
              <a:gd fmla="*/ 25 h 91" name="T23"/>
              <a:gd fmla="*/ 44 w 92" name="T24"/>
              <a:gd fmla="*/ 22 h 91" name="T25"/>
              <a:gd fmla="*/ 38 w 92" name="T26"/>
              <a:gd fmla="*/ 4 h 91" name="T27"/>
              <a:gd fmla="*/ 44 w 92" name="T28"/>
              <a:gd fmla="*/ 22 h 91" name="T29"/>
              <a:gd fmla="*/ 44 w 92" name="T30"/>
              <a:gd fmla="*/ 44 h 91" name="T31"/>
              <a:gd fmla="*/ 27 w 92" name="T32"/>
              <a:gd fmla="*/ 25 h 91" name="T33"/>
              <a:gd fmla="*/ 21 w 92" name="T34"/>
              <a:gd fmla="*/ 44 h 91" name="T35"/>
              <a:gd fmla="*/ 9 w 92" name="T36"/>
              <a:gd fmla="*/ 25 h 91" name="T37"/>
              <a:gd fmla="*/ 21 w 92" name="T38"/>
              <a:gd fmla="*/ 44 h 91" name="T39"/>
              <a:gd fmla="*/ 44 w 92" name="T40"/>
              <a:gd fmla="*/ 47 h 91" name="T41"/>
              <a:gd fmla="*/ 27 w 92" name="T42"/>
              <a:gd fmla="*/ 66 h 91" name="T43"/>
              <a:gd fmla="*/ 48 w 92" name="T44"/>
              <a:gd fmla="*/ 70 h 91" name="T45"/>
              <a:gd fmla="*/ 53 w 92" name="T46"/>
              <a:gd fmla="*/ 88 h 91" name="T47"/>
              <a:gd fmla="*/ 48 w 92" name="T48"/>
              <a:gd fmla="*/ 70 h 91" name="T49"/>
              <a:gd fmla="*/ 48 w 92" name="T50"/>
              <a:gd fmla="*/ 47 h 91" name="T51"/>
              <a:gd fmla="*/ 64 w 92" name="T52"/>
              <a:gd fmla="*/ 66 h 91" name="T53"/>
              <a:gd fmla="*/ 70 w 92" name="T54"/>
              <a:gd fmla="*/ 47 h 91" name="T55"/>
              <a:gd fmla="*/ 83 w 92" name="T56"/>
              <a:gd fmla="*/ 67 h 91" name="T57"/>
              <a:gd fmla="*/ 67 w 92" name="T58"/>
              <a:gd fmla="*/ 66 h 91" name="T59"/>
              <a:gd fmla="*/ 70 w 92" name="T60"/>
              <a:gd fmla="*/ 44 h 91" name="T61"/>
              <a:gd fmla="*/ 83 w 92" name="T62"/>
              <a:gd fmla="*/ 25 h 91" name="T63"/>
              <a:gd fmla="*/ 70 w 92" name="T64"/>
              <a:gd fmla="*/ 44 h 91" name="T65"/>
              <a:gd fmla="*/ 66 w 92" name="T66"/>
              <a:gd fmla="*/ 22 h 91" name="T67"/>
              <a:gd fmla="*/ 76 w 92" name="T68"/>
              <a:gd fmla="*/ 16 h 91" name="T69"/>
              <a:gd fmla="*/ 16 w 92" name="T70"/>
              <a:gd fmla="*/ 16 h 91" name="T71"/>
              <a:gd fmla="*/ 25 w 92" name="T72"/>
              <a:gd fmla="*/ 22 h 91" name="T73"/>
              <a:gd fmla="*/ 16 w 92" name="T74"/>
              <a:gd fmla="*/ 16 h 91" name="T75"/>
              <a:gd fmla="*/ 25 w 92" name="T76"/>
              <a:gd fmla="*/ 70 h 91" name="T77"/>
              <a:gd fmla="*/ 16 w 92" name="T78"/>
              <a:gd fmla="*/ 76 h 91" name="T79"/>
              <a:gd fmla="*/ 76 w 92" name="T80"/>
              <a:gd fmla="*/ 76 h 91" name="T81"/>
              <a:gd fmla="*/ 66 w 92" name="T82"/>
              <a:gd fmla="*/ 70 h 91" name="T83"/>
              <a:gd fmla="*/ 76 w 92" name="T84"/>
              <a:gd fmla="*/ 76 h 9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91" w="92">
                <a:moveTo>
                  <a:pt x="46" y="0"/>
                </a:moveTo>
                <a:cubicBezTo>
                  <a:pt x="21" y="0"/>
                  <a:pt x="0" y="20"/>
                  <a:pt x="0" y="46"/>
                </a:cubicBezTo>
                <a:cubicBezTo>
                  <a:pt x="0" y="71"/>
                  <a:pt x="21" y="91"/>
                  <a:pt x="46" y="91"/>
                </a:cubicBezTo>
                <a:cubicBezTo>
                  <a:pt x="71" y="91"/>
                  <a:pt x="92" y="71"/>
                  <a:pt x="92" y="46"/>
                </a:cubicBezTo>
                <a:cubicBezTo>
                  <a:pt x="92" y="20"/>
                  <a:pt x="71" y="0"/>
                  <a:pt x="46" y="0"/>
                </a:cubicBezTo>
                <a:close/>
                <a:moveTo>
                  <a:pt x="38" y="87"/>
                </a:moveTo>
                <a:cubicBezTo>
                  <a:pt x="34" y="82"/>
                  <a:pt x="31" y="76"/>
                  <a:pt x="28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88"/>
                  <a:pt x="38" y="87"/>
                </a:cubicBezTo>
                <a:close/>
                <a:moveTo>
                  <a:pt x="3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54"/>
                  <a:pt x="22" y="60"/>
                  <a:pt x="24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6" y="61"/>
                  <a:pt x="4" y="54"/>
                  <a:pt x="3" y="47"/>
                </a:cubicBezTo>
                <a:close/>
                <a:moveTo>
                  <a:pt x="48" y="22"/>
                </a:move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1" y="3"/>
                  <a:pt x="53" y="4"/>
                </a:cubicBezTo>
                <a:cubicBezTo>
                  <a:pt x="57" y="9"/>
                  <a:pt x="60" y="15"/>
                  <a:pt x="63" y="22"/>
                </a:cubicBezTo>
                <a:lnTo>
                  <a:pt x="48" y="22"/>
                </a:lnTo>
                <a:close/>
                <a:moveTo>
                  <a:pt x="64" y="25"/>
                </a:moveTo>
                <a:cubicBezTo>
                  <a:pt x="66" y="31"/>
                  <a:pt x="67" y="37"/>
                  <a:pt x="67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25"/>
                  <a:pt x="48" y="25"/>
                  <a:pt x="48" y="25"/>
                </a:cubicBezTo>
                <a:lnTo>
                  <a:pt x="64" y="25"/>
                </a:lnTo>
                <a:close/>
                <a:moveTo>
                  <a:pt x="44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31" y="15"/>
                  <a:pt x="34" y="9"/>
                  <a:pt x="38" y="4"/>
                </a:cubicBezTo>
                <a:cubicBezTo>
                  <a:pt x="40" y="3"/>
                  <a:pt x="42" y="3"/>
                  <a:pt x="44" y="3"/>
                </a:cubicBezTo>
                <a:lnTo>
                  <a:pt x="44" y="22"/>
                </a:lnTo>
                <a:close/>
                <a:moveTo>
                  <a:pt x="44" y="25"/>
                </a:moveTo>
                <a:cubicBezTo>
                  <a:pt x="44" y="44"/>
                  <a:pt x="44" y="44"/>
                  <a:pt x="4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37"/>
                  <a:pt x="25" y="31"/>
                  <a:pt x="27" y="25"/>
                </a:cubicBezTo>
                <a:lnTo>
                  <a:pt x="44" y="25"/>
                </a:lnTo>
                <a:close/>
                <a:moveTo>
                  <a:pt x="21" y="44"/>
                </a:moveTo>
                <a:cubicBezTo>
                  <a:pt x="3" y="44"/>
                  <a:pt x="3" y="44"/>
                  <a:pt x="3" y="44"/>
                </a:cubicBezTo>
                <a:cubicBezTo>
                  <a:pt x="4" y="37"/>
                  <a:pt x="6" y="31"/>
                  <a:pt x="9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31"/>
                  <a:pt x="21" y="37"/>
                  <a:pt x="21" y="44"/>
                </a:cubicBezTo>
                <a:close/>
                <a:moveTo>
                  <a:pt x="2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66"/>
                  <a:pt x="44" y="66"/>
                  <a:pt x="44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5" y="60"/>
                  <a:pt x="24" y="54"/>
                  <a:pt x="24" y="47"/>
                </a:cubicBezTo>
                <a:close/>
                <a:moveTo>
                  <a:pt x="48" y="70"/>
                </a:moveTo>
                <a:cubicBezTo>
                  <a:pt x="63" y="70"/>
                  <a:pt x="63" y="70"/>
                  <a:pt x="63" y="70"/>
                </a:cubicBezTo>
                <a:cubicBezTo>
                  <a:pt x="60" y="76"/>
                  <a:pt x="57" y="82"/>
                  <a:pt x="53" y="88"/>
                </a:cubicBezTo>
                <a:cubicBezTo>
                  <a:pt x="51" y="88"/>
                  <a:pt x="49" y="88"/>
                  <a:pt x="48" y="88"/>
                </a:cubicBezTo>
                <a:lnTo>
                  <a:pt x="48" y="70"/>
                </a:lnTo>
                <a:close/>
                <a:moveTo>
                  <a:pt x="48" y="66"/>
                </a:moveTo>
                <a:cubicBezTo>
                  <a:pt x="48" y="47"/>
                  <a:pt x="48" y="47"/>
                  <a:pt x="48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54"/>
                  <a:pt x="66" y="60"/>
                  <a:pt x="64" y="66"/>
                </a:cubicBezTo>
                <a:lnTo>
                  <a:pt x="48" y="66"/>
                </a:lnTo>
                <a:close/>
                <a:moveTo>
                  <a:pt x="70" y="47"/>
                </a:moveTo>
                <a:cubicBezTo>
                  <a:pt x="89" y="47"/>
                  <a:pt x="89" y="47"/>
                  <a:pt x="89" y="47"/>
                </a:cubicBezTo>
                <a:cubicBezTo>
                  <a:pt x="88" y="54"/>
                  <a:pt x="86" y="61"/>
                  <a:pt x="83" y="67"/>
                </a:cubicBezTo>
                <a:cubicBezTo>
                  <a:pt x="83" y="66"/>
                  <a:pt x="83" y="66"/>
                  <a:pt x="83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9" y="60"/>
                  <a:pt x="70" y="54"/>
                  <a:pt x="70" y="47"/>
                </a:cubicBezTo>
                <a:close/>
                <a:moveTo>
                  <a:pt x="70" y="44"/>
                </a:moveTo>
                <a:cubicBezTo>
                  <a:pt x="70" y="37"/>
                  <a:pt x="69" y="31"/>
                  <a:pt x="67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6" y="31"/>
                  <a:pt x="88" y="37"/>
                  <a:pt x="89" y="44"/>
                </a:cubicBezTo>
                <a:lnTo>
                  <a:pt x="70" y="44"/>
                </a:lnTo>
                <a:close/>
                <a:moveTo>
                  <a:pt x="81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1" y="10"/>
                  <a:pt x="58" y="5"/>
                </a:cubicBezTo>
                <a:cubicBezTo>
                  <a:pt x="65" y="7"/>
                  <a:pt x="71" y="10"/>
                  <a:pt x="76" y="16"/>
                </a:cubicBezTo>
                <a:cubicBezTo>
                  <a:pt x="78" y="17"/>
                  <a:pt x="80" y="19"/>
                  <a:pt x="81" y="22"/>
                </a:cubicBezTo>
                <a:close/>
                <a:moveTo>
                  <a:pt x="16" y="16"/>
                </a:moveTo>
                <a:cubicBezTo>
                  <a:pt x="21" y="11"/>
                  <a:pt x="27" y="7"/>
                  <a:pt x="33" y="5"/>
                </a:cubicBezTo>
                <a:cubicBezTo>
                  <a:pt x="30" y="10"/>
                  <a:pt x="27" y="16"/>
                  <a:pt x="25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19"/>
                  <a:pt x="14" y="17"/>
                  <a:pt x="16" y="16"/>
                </a:cubicBezTo>
                <a:close/>
                <a:moveTo>
                  <a:pt x="11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7" y="76"/>
                  <a:pt x="30" y="81"/>
                  <a:pt x="33" y="86"/>
                </a:cubicBezTo>
                <a:cubicBezTo>
                  <a:pt x="27" y="84"/>
                  <a:pt x="21" y="81"/>
                  <a:pt x="16" y="76"/>
                </a:cubicBezTo>
                <a:cubicBezTo>
                  <a:pt x="14" y="74"/>
                  <a:pt x="12" y="72"/>
                  <a:pt x="11" y="70"/>
                </a:cubicBezTo>
                <a:close/>
                <a:moveTo>
                  <a:pt x="76" y="76"/>
                </a:moveTo>
                <a:cubicBezTo>
                  <a:pt x="71" y="81"/>
                  <a:pt x="65" y="85"/>
                  <a:pt x="58" y="87"/>
                </a:cubicBezTo>
                <a:cubicBezTo>
                  <a:pt x="61" y="82"/>
                  <a:pt x="64" y="76"/>
                  <a:pt x="66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2"/>
                  <a:pt x="78" y="74"/>
                  <a:pt x="7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324924" y="1456027"/>
            <a:ext cx="496028" cy="618205"/>
            <a:chOff x="7324924" y="886524"/>
            <a:chExt cx="496028" cy="618205"/>
          </a:xfrm>
          <a:solidFill>
            <a:srgbClr val="756663"/>
          </a:solidFill>
        </p:grpSpPr>
        <p:sp>
          <p:nvSpPr>
            <p:cNvPr id="34" name="Freeform 1575"/>
            <p:cNvSpPr>
              <a:spLocks noEditPoints="1"/>
            </p:cNvSpPr>
            <p:nvPr/>
          </p:nvSpPr>
          <p:spPr bwMode="auto">
            <a:xfrm>
              <a:off x="7324924" y="1124866"/>
              <a:ext cx="496028" cy="379863"/>
            </a:xfrm>
            <a:custGeom>
              <a:gdLst>
                <a:gd fmla="*/ 80 w 80" name="T0"/>
                <a:gd fmla="*/ 19 h 62" name="T1"/>
                <a:gd fmla="*/ 80 w 80" name="T2"/>
                <a:gd fmla="*/ 10 h 62" name="T3"/>
                <a:gd fmla="*/ 70 w 80" name="T4"/>
                <a:gd fmla="*/ 0 h 62" name="T5"/>
                <a:gd fmla="*/ 10 w 80" name="T6"/>
                <a:gd fmla="*/ 0 h 62" name="T7"/>
                <a:gd fmla="*/ 0 w 80" name="T8"/>
                <a:gd fmla="*/ 10 h 62" name="T9"/>
                <a:gd fmla="*/ 0 w 80" name="T10"/>
                <a:gd fmla="*/ 53 h 62" name="T11"/>
                <a:gd fmla="*/ 10 w 80" name="T12"/>
                <a:gd fmla="*/ 62 h 62" name="T13"/>
                <a:gd fmla="*/ 70 w 80" name="T14"/>
                <a:gd fmla="*/ 62 h 62" name="T15"/>
                <a:gd fmla="*/ 80 w 80" name="T16"/>
                <a:gd fmla="*/ 53 h 62" name="T17"/>
                <a:gd fmla="*/ 80 w 80" name="T18"/>
                <a:gd fmla="*/ 50 h 62" name="T19"/>
                <a:gd fmla="*/ 67 w 80" name="T20"/>
                <a:gd fmla="*/ 50 h 62" name="T21"/>
                <a:gd fmla="*/ 67 w 80" name="T22"/>
                <a:gd fmla="*/ 45 h 62" name="T23"/>
                <a:gd fmla="*/ 80 w 80" name="T24"/>
                <a:gd fmla="*/ 45 h 62" name="T25"/>
                <a:gd fmla="*/ 80 w 80" name="T26"/>
                <a:gd fmla="*/ 38 h 62" name="T27"/>
                <a:gd fmla="*/ 67 w 80" name="T28"/>
                <a:gd fmla="*/ 38 h 62" name="T29"/>
                <a:gd fmla="*/ 67 w 80" name="T30"/>
                <a:gd fmla="*/ 32 h 62" name="T31"/>
                <a:gd fmla="*/ 80 w 80" name="T32"/>
                <a:gd fmla="*/ 32 h 62" name="T33"/>
                <a:gd fmla="*/ 80 w 80" name="T34"/>
                <a:gd fmla="*/ 25 h 62" name="T35"/>
                <a:gd fmla="*/ 67 w 80" name="T36"/>
                <a:gd fmla="*/ 25 h 62" name="T37"/>
                <a:gd fmla="*/ 67 w 80" name="T38"/>
                <a:gd fmla="*/ 19 h 62" name="T39"/>
                <a:gd fmla="*/ 80 w 80" name="T40"/>
                <a:gd fmla="*/ 19 h 62" name="T41"/>
                <a:gd fmla="*/ 43 w 80" name="T42"/>
                <a:gd fmla="*/ 36 h 62" name="T43"/>
                <a:gd fmla="*/ 43 w 80" name="T44"/>
                <a:gd fmla="*/ 43 h 62" name="T45"/>
                <a:gd fmla="*/ 40 w 80" name="T46"/>
                <a:gd fmla="*/ 46 h 62" name="T47"/>
                <a:gd fmla="*/ 36 w 80" name="T48"/>
                <a:gd fmla="*/ 43 h 62" name="T49"/>
                <a:gd fmla="*/ 36 w 80" name="T50"/>
                <a:gd fmla="*/ 36 h 62" name="T51"/>
                <a:gd fmla="*/ 32 w 80" name="T52"/>
                <a:gd fmla="*/ 29 h 62" name="T53"/>
                <a:gd fmla="*/ 40 w 80" name="T54"/>
                <a:gd fmla="*/ 21 h 62" name="T55"/>
                <a:gd fmla="*/ 48 w 80" name="T56"/>
                <a:gd fmla="*/ 29 h 62" name="T57"/>
                <a:gd fmla="*/ 43 w 80" name="T58"/>
                <a:gd fmla="*/ 36 h 6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2" w="80">
                  <a:moveTo>
                    <a:pt x="80" y="19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5" y="62"/>
                    <a:pt x="1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5" y="62"/>
                    <a:pt x="80" y="58"/>
                    <a:pt x="80" y="5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80" y="19"/>
                  </a:lnTo>
                  <a:close/>
                  <a:moveTo>
                    <a:pt x="43" y="36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4"/>
                    <a:pt x="42" y="46"/>
                    <a:pt x="40" y="46"/>
                  </a:cubicBezTo>
                  <a:cubicBezTo>
                    <a:pt x="38" y="46"/>
                    <a:pt x="36" y="44"/>
                    <a:pt x="36" y="4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2" y="32"/>
                    <a:pt x="32" y="29"/>
                  </a:cubicBezTo>
                  <a:cubicBezTo>
                    <a:pt x="32" y="25"/>
                    <a:pt x="36" y="21"/>
                    <a:pt x="40" y="21"/>
                  </a:cubicBezTo>
                  <a:cubicBezTo>
                    <a:pt x="44" y="21"/>
                    <a:pt x="48" y="25"/>
                    <a:pt x="48" y="29"/>
                  </a:cubicBezTo>
                  <a:cubicBezTo>
                    <a:pt x="48" y="32"/>
                    <a:pt x="46" y="35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1576"/>
            <p:cNvSpPr/>
            <p:nvPr/>
          </p:nvSpPr>
          <p:spPr bwMode="auto">
            <a:xfrm>
              <a:off x="7370017" y="886524"/>
              <a:ext cx="398322" cy="223447"/>
            </a:xfrm>
            <a:custGeom>
              <a:gdLst>
                <a:gd fmla="*/ 11 w 64" name="T0"/>
                <a:gd fmla="*/ 25 h 36" name="T1"/>
                <a:gd fmla="*/ 27 w 64" name="T2"/>
                <a:gd fmla="*/ 9 h 36" name="T3"/>
                <a:gd fmla="*/ 37 w 64" name="T4"/>
                <a:gd fmla="*/ 9 h 36" name="T5"/>
                <a:gd fmla="*/ 53 w 64" name="T6"/>
                <a:gd fmla="*/ 25 h 36" name="T7"/>
                <a:gd fmla="*/ 53 w 64" name="T8"/>
                <a:gd fmla="*/ 36 h 36" name="T9"/>
                <a:gd fmla="*/ 64 w 64" name="T10"/>
                <a:gd fmla="*/ 36 h 36" name="T11"/>
                <a:gd fmla="*/ 64 w 64" name="T12"/>
                <a:gd fmla="*/ 22 h 36" name="T13"/>
                <a:gd fmla="*/ 42 w 64" name="T14"/>
                <a:gd fmla="*/ 0 h 36" name="T15"/>
                <a:gd fmla="*/ 22 w 64" name="T16"/>
                <a:gd fmla="*/ 0 h 36" name="T17"/>
                <a:gd fmla="*/ 0 w 64" name="T18"/>
                <a:gd fmla="*/ 22 h 36" name="T19"/>
                <a:gd fmla="*/ 0 w 64" name="T20"/>
                <a:gd fmla="*/ 36 h 36" name="T21"/>
                <a:gd fmla="*/ 11 w 64" name="T22"/>
                <a:gd fmla="*/ 36 h 36" name="T23"/>
                <a:gd fmla="*/ 11 w 64" name="T24"/>
                <a:gd fmla="*/ 25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64">
                  <a:moveTo>
                    <a:pt x="11" y="25"/>
                  </a:moveTo>
                  <a:cubicBezTo>
                    <a:pt x="11" y="16"/>
                    <a:pt x="18" y="9"/>
                    <a:pt x="2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6" y="9"/>
                    <a:pt x="53" y="16"/>
                    <a:pt x="53" y="2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0"/>
                    <a:pt x="54" y="0"/>
                    <a:pt x="4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604"/>
          <p:cNvSpPr>
            <a:spLocks noEditPoints="1"/>
          </p:cNvSpPr>
          <p:nvPr/>
        </p:nvSpPr>
        <p:spPr bwMode="auto">
          <a:xfrm>
            <a:off x="3146281" y="1597546"/>
            <a:ext cx="668883" cy="424553"/>
          </a:xfrm>
          <a:custGeom>
            <a:gdLst>
              <a:gd fmla="*/ 87 w 107" name="T0"/>
              <a:gd fmla="*/ 0 h 69" name="T1"/>
              <a:gd fmla="*/ 20 w 107" name="T2"/>
              <a:gd fmla="*/ 0 h 69" name="T3"/>
              <a:gd fmla="*/ 0 w 107" name="T4"/>
              <a:gd fmla="*/ 20 h 69" name="T5"/>
              <a:gd fmla="*/ 0 w 107" name="T6"/>
              <a:gd fmla="*/ 49 h 69" name="T7"/>
              <a:gd fmla="*/ 20 w 107" name="T8"/>
              <a:gd fmla="*/ 69 h 69" name="T9"/>
              <a:gd fmla="*/ 87 w 107" name="T10"/>
              <a:gd fmla="*/ 69 h 69" name="T11"/>
              <a:gd fmla="*/ 107 w 107" name="T12"/>
              <a:gd fmla="*/ 49 h 69" name="T13"/>
              <a:gd fmla="*/ 107 w 107" name="T14"/>
              <a:gd fmla="*/ 20 h 69" name="T15"/>
              <a:gd fmla="*/ 87 w 107" name="T16"/>
              <a:gd fmla="*/ 0 h 69" name="T17"/>
              <a:gd fmla="*/ 102 w 107" name="T18"/>
              <a:gd fmla="*/ 59 h 69" name="T19"/>
              <a:gd fmla="*/ 101 w 107" name="T20"/>
              <a:gd fmla="*/ 60 h 69" name="T21"/>
              <a:gd fmla="*/ 100 w 107" name="T22"/>
              <a:gd fmla="*/ 60 h 69" name="T23"/>
              <a:gd fmla="*/ 99 w 107" name="T24"/>
              <a:gd fmla="*/ 59 h 69" name="T25"/>
              <a:gd fmla="*/ 71 w 107" name="T26"/>
              <a:gd fmla="*/ 34 h 69" name="T27"/>
              <a:gd fmla="*/ 55 w 107" name="T28"/>
              <a:gd fmla="*/ 47 h 69" name="T29"/>
              <a:gd fmla="*/ 53 w 107" name="T30"/>
              <a:gd fmla="*/ 48 h 69" name="T31"/>
              <a:gd fmla="*/ 52 w 107" name="T32"/>
              <a:gd fmla="*/ 47 h 69" name="T33"/>
              <a:gd fmla="*/ 36 w 107" name="T34"/>
              <a:gd fmla="*/ 34 h 69" name="T35"/>
              <a:gd fmla="*/ 9 w 107" name="T36"/>
              <a:gd fmla="*/ 58 h 69" name="T37"/>
              <a:gd fmla="*/ 7 w 107" name="T38"/>
              <a:gd fmla="*/ 59 h 69" name="T39"/>
              <a:gd fmla="*/ 7 w 107" name="T40"/>
              <a:gd fmla="*/ 59 h 69" name="T41"/>
              <a:gd fmla="*/ 6 w 107" name="T42"/>
              <a:gd fmla="*/ 58 h 69" name="T43"/>
              <a:gd fmla="*/ 5 w 107" name="T44"/>
              <a:gd fmla="*/ 57 h 69" name="T45"/>
              <a:gd fmla="*/ 5 w 107" name="T46"/>
              <a:gd fmla="*/ 56 h 69" name="T47"/>
              <a:gd fmla="*/ 6 w 107" name="T48"/>
              <a:gd fmla="*/ 55 h 69" name="T49"/>
              <a:gd fmla="*/ 32 w 107" name="T50"/>
              <a:gd fmla="*/ 31 h 69" name="T51"/>
              <a:gd fmla="*/ 8 w 107" name="T52"/>
              <a:gd fmla="*/ 11 h 69" name="T53"/>
              <a:gd fmla="*/ 8 w 107" name="T54"/>
              <a:gd fmla="*/ 7 h 69" name="T55"/>
              <a:gd fmla="*/ 11 w 107" name="T56"/>
              <a:gd fmla="*/ 7 h 69" name="T57"/>
              <a:gd fmla="*/ 13 w 107" name="T58"/>
              <a:gd fmla="*/ 9 h 69" name="T59"/>
              <a:gd fmla="*/ 53 w 107" name="T60"/>
              <a:gd fmla="*/ 43 h 69" name="T61"/>
              <a:gd fmla="*/ 94 w 107" name="T62"/>
              <a:gd fmla="*/ 9 h 69" name="T63"/>
              <a:gd fmla="*/ 96 w 107" name="T64"/>
              <a:gd fmla="*/ 7 h 69" name="T65"/>
              <a:gd fmla="*/ 99 w 107" name="T66"/>
              <a:gd fmla="*/ 7 h 69" name="T67"/>
              <a:gd fmla="*/ 99 w 107" name="T68"/>
              <a:gd fmla="*/ 10 h 69" name="T69"/>
              <a:gd fmla="*/ 74 w 107" name="T70"/>
              <a:gd fmla="*/ 31 h 69" name="T71"/>
              <a:gd fmla="*/ 102 w 107" name="T72"/>
              <a:gd fmla="*/ 56 h 69" name="T73"/>
              <a:gd fmla="*/ 103 w 107" name="T74"/>
              <a:gd fmla="*/ 58 h 69" name="T75"/>
              <a:gd fmla="*/ 103 w 107" name="T76"/>
              <a:gd fmla="*/ 58 h 69" name="T77"/>
              <a:gd fmla="*/ 102 w 107" name="T78"/>
              <a:gd fmla="*/ 59 h 69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69" w="107">
                <a:moveTo>
                  <a:pt x="8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0"/>
                  <a:pt x="9" y="69"/>
                  <a:pt x="2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98" y="69"/>
                  <a:pt x="107" y="60"/>
                  <a:pt x="107" y="4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9"/>
                  <a:pt x="98" y="0"/>
                  <a:pt x="87" y="0"/>
                </a:cubicBezTo>
                <a:close/>
                <a:moveTo>
                  <a:pt x="102" y="59"/>
                </a:moveTo>
                <a:cubicBezTo>
                  <a:pt x="102" y="60"/>
                  <a:pt x="101" y="60"/>
                  <a:pt x="101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99" y="60"/>
                  <a:pt x="99" y="59"/>
                </a:cubicBezTo>
                <a:cubicBezTo>
                  <a:pt x="71" y="34"/>
                  <a:pt x="71" y="34"/>
                  <a:pt x="71" y="34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8"/>
                  <a:pt x="53" y="48"/>
                </a:cubicBezTo>
                <a:cubicBezTo>
                  <a:pt x="53" y="48"/>
                  <a:pt x="52" y="47"/>
                  <a:pt x="52" y="47"/>
                </a:cubicBezTo>
                <a:cubicBezTo>
                  <a:pt x="36" y="34"/>
                  <a:pt x="36" y="34"/>
                  <a:pt x="36" y="3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8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6" y="59"/>
                  <a:pt x="6" y="58"/>
                </a:cubicBezTo>
                <a:cubicBezTo>
                  <a:pt x="5" y="58"/>
                  <a:pt x="5" y="57"/>
                  <a:pt x="5" y="5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6"/>
                  <a:pt x="6" y="55"/>
                  <a:pt x="6" y="55"/>
                </a:cubicBezTo>
                <a:cubicBezTo>
                  <a:pt x="32" y="31"/>
                  <a:pt x="32" y="31"/>
                  <a:pt x="32" y="3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0"/>
                  <a:pt x="7" y="8"/>
                  <a:pt x="8" y="7"/>
                </a:cubicBezTo>
                <a:cubicBezTo>
                  <a:pt x="9" y="6"/>
                  <a:pt x="10" y="6"/>
                  <a:pt x="11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53" y="43"/>
                  <a:pt x="53" y="43"/>
                  <a:pt x="53" y="43"/>
                </a:cubicBezTo>
                <a:cubicBezTo>
                  <a:pt x="94" y="9"/>
                  <a:pt x="94" y="9"/>
                  <a:pt x="94" y="9"/>
                </a:cubicBezTo>
                <a:cubicBezTo>
                  <a:pt x="96" y="7"/>
                  <a:pt x="96" y="7"/>
                  <a:pt x="96" y="7"/>
                </a:cubicBezTo>
                <a:cubicBezTo>
                  <a:pt x="97" y="6"/>
                  <a:pt x="98" y="6"/>
                  <a:pt x="99" y="7"/>
                </a:cubicBezTo>
                <a:cubicBezTo>
                  <a:pt x="100" y="8"/>
                  <a:pt x="100" y="10"/>
                  <a:pt x="99" y="10"/>
                </a:cubicBezTo>
                <a:cubicBezTo>
                  <a:pt x="74" y="31"/>
                  <a:pt x="74" y="31"/>
                  <a:pt x="74" y="31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3" y="57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8"/>
                  <a:pt x="102" y="59"/>
                  <a:pt x="10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10293573" y="1448580"/>
            <a:ext cx="691432" cy="558621"/>
            <a:chOff x="10293573" y="879077"/>
            <a:chExt cx="691432" cy="558621"/>
          </a:xfrm>
          <a:solidFill>
            <a:srgbClr val="756663"/>
          </a:solidFill>
        </p:grpSpPr>
        <p:sp>
          <p:nvSpPr>
            <p:cNvPr id="40" name="Freeform 1641"/>
            <p:cNvSpPr>
              <a:spLocks noEditPoints="1"/>
            </p:cNvSpPr>
            <p:nvPr/>
          </p:nvSpPr>
          <p:spPr bwMode="auto">
            <a:xfrm>
              <a:off x="10293573" y="879077"/>
              <a:ext cx="691432" cy="558621"/>
            </a:xfrm>
            <a:custGeom>
              <a:gdLst>
                <a:gd fmla="*/ 86 w 110" name="T0"/>
                <a:gd fmla="*/ 1 h 90" name="T1"/>
                <a:gd fmla="*/ 78 w 110" name="T2"/>
                <a:gd fmla="*/ 0 h 90" name="T3"/>
                <a:gd fmla="*/ 47 w 110" name="T4"/>
                <a:gd fmla="*/ 25 h 90" name="T5"/>
                <a:gd fmla="*/ 46 w 110" name="T6"/>
                <a:gd fmla="*/ 32 h 90" name="T7"/>
                <a:gd fmla="*/ 47 w 110" name="T8"/>
                <a:gd fmla="*/ 40 h 90" name="T9"/>
                <a:gd fmla="*/ 5 w 110" name="T10"/>
                <a:gd fmla="*/ 69 h 90" name="T11"/>
                <a:gd fmla="*/ 0 w 110" name="T12"/>
                <a:gd fmla="*/ 78 h 90" name="T13"/>
                <a:gd fmla="*/ 2 w 110" name="T14"/>
                <a:gd fmla="*/ 84 h 90" name="T15"/>
                <a:gd fmla="*/ 3 w 110" name="T16"/>
                <a:gd fmla="*/ 86 h 90" name="T17"/>
                <a:gd fmla="*/ 12 w 110" name="T18"/>
                <a:gd fmla="*/ 90 h 90" name="T19"/>
                <a:gd fmla="*/ 12 w 110" name="T20"/>
                <a:gd fmla="*/ 90 h 90" name="T21"/>
                <a:gd fmla="*/ 18 w 110" name="T22"/>
                <a:gd fmla="*/ 88 h 90" name="T23"/>
                <a:gd fmla="*/ 18 w 110" name="T24"/>
                <a:gd fmla="*/ 88 h 90" name="T25"/>
                <a:gd fmla="*/ 60 w 110" name="T26"/>
                <a:gd fmla="*/ 59 h 90" name="T27"/>
                <a:gd fmla="*/ 70 w 110" name="T28"/>
                <a:gd fmla="*/ 63 h 90" name="T29"/>
                <a:gd fmla="*/ 78 w 110" name="T30"/>
                <a:gd fmla="*/ 64 h 90" name="T31"/>
                <a:gd fmla="*/ 78 w 110" name="T32"/>
                <a:gd fmla="*/ 64 h 90" name="T33"/>
                <a:gd fmla="*/ 109 w 110" name="T34"/>
                <a:gd fmla="*/ 40 h 90" name="T35"/>
                <a:gd fmla="*/ 109 w 110" name="T36"/>
                <a:gd fmla="*/ 40 h 90" name="T37"/>
                <a:gd fmla="*/ 110 w 110" name="T38"/>
                <a:gd fmla="*/ 33 h 90" name="T39"/>
                <a:gd fmla="*/ 86 w 110" name="T40"/>
                <a:gd fmla="*/ 1 h 90" name="T41"/>
                <a:gd fmla="*/ 33 w 110" name="T42"/>
                <a:gd fmla="*/ 71 h 90" name="T43"/>
                <a:gd fmla="*/ 17 w 110" name="T44"/>
                <a:gd fmla="*/ 82 h 90" name="T45"/>
                <a:gd fmla="*/ 9 w 110" name="T46"/>
                <a:gd fmla="*/ 80 h 90" name="T47"/>
                <a:gd fmla="*/ 11 w 110" name="T48"/>
                <a:gd fmla="*/ 73 h 90" name="T49"/>
                <a:gd fmla="*/ 27 w 110" name="T50"/>
                <a:gd fmla="*/ 62 h 90" name="T51"/>
                <a:gd fmla="*/ 35 w 110" name="T52"/>
                <a:gd fmla="*/ 64 h 90" name="T53"/>
                <a:gd fmla="*/ 33 w 110" name="T54"/>
                <a:gd fmla="*/ 71 h 90" name="T55"/>
                <a:gd fmla="*/ 78 w 110" name="T56"/>
                <a:gd fmla="*/ 51 h 90" name="T57"/>
                <a:gd fmla="*/ 59 w 110" name="T58"/>
                <a:gd fmla="*/ 31 h 90" name="T59"/>
                <a:gd fmla="*/ 79 w 110" name="T60"/>
                <a:gd fmla="*/ 12 h 90" name="T61"/>
                <a:gd fmla="*/ 98 w 110" name="T62"/>
                <a:gd fmla="*/ 32 h 90" name="T63"/>
                <a:gd fmla="*/ 78 w 110" name="T64"/>
                <a:gd fmla="*/ 51 h 9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0" w="110">
                  <a:moveTo>
                    <a:pt x="86" y="1"/>
                  </a:moveTo>
                  <a:cubicBezTo>
                    <a:pt x="83" y="1"/>
                    <a:pt x="81" y="0"/>
                    <a:pt x="78" y="0"/>
                  </a:cubicBezTo>
                  <a:cubicBezTo>
                    <a:pt x="64" y="0"/>
                    <a:pt x="51" y="10"/>
                    <a:pt x="47" y="25"/>
                  </a:cubicBezTo>
                  <a:cubicBezTo>
                    <a:pt x="46" y="27"/>
                    <a:pt x="46" y="30"/>
                    <a:pt x="46" y="32"/>
                  </a:cubicBezTo>
                  <a:cubicBezTo>
                    <a:pt x="46" y="35"/>
                    <a:pt x="46" y="37"/>
                    <a:pt x="47" y="4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71"/>
                    <a:pt x="0" y="75"/>
                    <a:pt x="0" y="78"/>
                  </a:cubicBezTo>
                  <a:cubicBezTo>
                    <a:pt x="0" y="80"/>
                    <a:pt x="1" y="82"/>
                    <a:pt x="2" y="84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5" y="88"/>
                    <a:pt x="8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0"/>
                    <a:pt x="16" y="90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3" y="61"/>
                    <a:pt x="67" y="62"/>
                    <a:pt x="70" y="63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2" y="64"/>
                    <a:pt x="105" y="55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8"/>
                    <a:pt x="110" y="35"/>
                    <a:pt x="110" y="33"/>
                  </a:cubicBezTo>
                  <a:cubicBezTo>
                    <a:pt x="110" y="18"/>
                    <a:pt x="100" y="5"/>
                    <a:pt x="86" y="1"/>
                  </a:cubicBezTo>
                  <a:close/>
                  <a:moveTo>
                    <a:pt x="33" y="71"/>
                  </a:moveTo>
                  <a:cubicBezTo>
                    <a:pt x="17" y="82"/>
                    <a:pt x="17" y="82"/>
                    <a:pt x="17" y="82"/>
                  </a:cubicBezTo>
                  <a:cubicBezTo>
                    <a:pt x="14" y="83"/>
                    <a:pt x="11" y="83"/>
                    <a:pt x="9" y="80"/>
                  </a:cubicBezTo>
                  <a:cubicBezTo>
                    <a:pt x="8" y="78"/>
                    <a:pt x="8" y="75"/>
                    <a:pt x="11" y="7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60"/>
                    <a:pt x="33" y="61"/>
                    <a:pt x="35" y="64"/>
                  </a:cubicBezTo>
                  <a:cubicBezTo>
                    <a:pt x="36" y="66"/>
                    <a:pt x="36" y="69"/>
                    <a:pt x="33" y="71"/>
                  </a:cubicBezTo>
                  <a:close/>
                  <a:moveTo>
                    <a:pt x="78" y="51"/>
                  </a:moveTo>
                  <a:cubicBezTo>
                    <a:pt x="67" y="51"/>
                    <a:pt x="59" y="42"/>
                    <a:pt x="59" y="31"/>
                  </a:cubicBezTo>
                  <a:cubicBezTo>
                    <a:pt x="59" y="21"/>
                    <a:pt x="68" y="12"/>
                    <a:pt x="79" y="12"/>
                  </a:cubicBezTo>
                  <a:cubicBezTo>
                    <a:pt x="90" y="12"/>
                    <a:pt x="98" y="21"/>
                    <a:pt x="98" y="32"/>
                  </a:cubicBezTo>
                  <a:cubicBezTo>
                    <a:pt x="98" y="43"/>
                    <a:pt x="89" y="51"/>
                    <a:pt x="7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1642"/>
            <p:cNvSpPr/>
            <p:nvPr/>
          </p:nvSpPr>
          <p:spPr bwMode="auto">
            <a:xfrm>
              <a:off x="10736984" y="1102525"/>
              <a:ext cx="142793" cy="74482"/>
            </a:xfrm>
            <a:custGeom>
              <a:gdLst>
                <a:gd fmla="*/ 8 w 22" name="T0"/>
                <a:gd fmla="*/ 11 h 12" name="T1"/>
                <a:gd fmla="*/ 1 w 22" name="T2"/>
                <a:gd fmla="*/ 10 h 12" name="T3"/>
                <a:gd fmla="*/ 1 w 22" name="T4"/>
                <a:gd fmla="*/ 10 h 12" name="T5"/>
                <a:gd fmla="*/ 0 w 22" name="T6"/>
                <a:gd fmla="*/ 8 h 12" name="T7"/>
                <a:gd fmla="*/ 3 w 22" name="T8"/>
                <a:gd fmla="*/ 6 h 12" name="T9"/>
                <a:gd fmla="*/ 8 w 22" name="T10"/>
                <a:gd fmla="*/ 7 h 12" name="T11"/>
                <a:gd fmla="*/ 18 w 22" name="T12"/>
                <a:gd fmla="*/ 2 h 12" name="T13"/>
                <a:gd fmla="*/ 20 w 22" name="T14"/>
                <a:gd fmla="*/ 1 h 12" name="T15"/>
                <a:gd fmla="*/ 21 w 22" name="T16"/>
                <a:gd fmla="*/ 3 h 12" name="T17"/>
                <a:gd fmla="*/ 8 w 22" name="T18"/>
                <a:gd fmla="*/ 11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22">
                  <a:moveTo>
                    <a:pt x="8" y="11"/>
                  </a:moveTo>
                  <a:cubicBezTo>
                    <a:pt x="6" y="11"/>
                    <a:pt x="4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12" y="8"/>
                    <a:pt x="16" y="5"/>
                    <a:pt x="18" y="2"/>
                  </a:cubicBezTo>
                  <a:cubicBezTo>
                    <a:pt x="18" y="1"/>
                    <a:pt x="19" y="0"/>
                    <a:pt x="20" y="1"/>
                  </a:cubicBezTo>
                  <a:cubicBezTo>
                    <a:pt x="21" y="1"/>
                    <a:pt x="22" y="2"/>
                    <a:pt x="21" y="3"/>
                  </a:cubicBezTo>
                  <a:cubicBezTo>
                    <a:pt x="19" y="9"/>
                    <a:pt x="14" y="12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8279408" y="1500715"/>
            <a:ext cx="631297" cy="633103"/>
            <a:chOff x="8279408" y="931212"/>
            <a:chExt cx="631297" cy="633103"/>
          </a:xfrm>
          <a:solidFill>
            <a:srgbClr val="756663"/>
          </a:solidFill>
        </p:grpSpPr>
        <p:sp>
          <p:nvSpPr>
            <p:cNvPr id="46" name="Freeform 1678"/>
            <p:cNvSpPr>
              <a:spLocks noEditPoints="1"/>
            </p:cNvSpPr>
            <p:nvPr/>
          </p:nvSpPr>
          <p:spPr bwMode="auto">
            <a:xfrm>
              <a:off x="8279408" y="931212"/>
              <a:ext cx="563664" cy="573518"/>
            </a:xfrm>
            <a:custGeom>
              <a:gdLst>
                <a:gd fmla="*/ 90 w 91" name="T0"/>
                <a:gd fmla="*/ 58 h 92" name="T1"/>
                <a:gd fmla="*/ 44 w 91" name="T2"/>
                <a:gd fmla="*/ 12 h 92" name="T3"/>
                <a:gd fmla="*/ 35 w 91" name="T4"/>
                <a:gd fmla="*/ 4 h 92" name="T5"/>
                <a:gd fmla="*/ 23 w 91" name="T6"/>
                <a:gd fmla="*/ 4 h 92" name="T7"/>
                <a:gd fmla="*/ 3 w 91" name="T8"/>
                <a:gd fmla="*/ 23 h 92" name="T9"/>
                <a:gd fmla="*/ 3 w 91" name="T10"/>
                <a:gd fmla="*/ 35 h 92" name="T11"/>
                <a:gd fmla="*/ 12 w 91" name="T12"/>
                <a:gd fmla="*/ 44 h 92" name="T13"/>
                <a:gd fmla="*/ 58 w 91" name="T14"/>
                <a:gd fmla="*/ 90 h 92" name="T15"/>
                <a:gd fmla="*/ 61 w 91" name="T16"/>
                <a:gd fmla="*/ 92 h 92" name="T17"/>
                <a:gd fmla="*/ 72 w 91" name="T18"/>
                <a:gd fmla="*/ 71 h 92" name="T19"/>
                <a:gd fmla="*/ 91 w 91" name="T20"/>
                <a:gd fmla="*/ 60 h 92" name="T21"/>
                <a:gd fmla="*/ 90 w 91" name="T22"/>
                <a:gd fmla="*/ 58 h 92" name="T23"/>
                <a:gd fmla="*/ 20 w 91" name="T24"/>
                <a:gd fmla="*/ 20 h 92" name="T25"/>
                <a:gd fmla="*/ 25 w 91" name="T26"/>
                <a:gd fmla="*/ 19 h 92" name="T27"/>
                <a:gd fmla="*/ 59 w 91" name="T28"/>
                <a:gd fmla="*/ 53 h 92" name="T29"/>
                <a:gd fmla="*/ 58 w 91" name="T30"/>
                <a:gd fmla="*/ 58 h 92" name="T31"/>
                <a:gd fmla="*/ 53 w 91" name="T32"/>
                <a:gd fmla="*/ 58 h 92" name="T33"/>
                <a:gd fmla="*/ 20 w 91" name="T34"/>
                <a:gd fmla="*/ 25 h 92" name="T35"/>
                <a:gd fmla="*/ 20 w 91" name="T36"/>
                <a:gd fmla="*/ 20 h 92" name="T37"/>
                <a:gd fmla="*/ 60 w 91" name="T38"/>
                <a:gd fmla="*/ 79 h 92" name="T39"/>
                <a:gd fmla="*/ 54 w 91" name="T40"/>
                <a:gd fmla="*/ 79 h 92" name="T41"/>
                <a:gd fmla="*/ 10 w 91" name="T42"/>
                <a:gd fmla="*/ 35 h 92" name="T43"/>
                <a:gd fmla="*/ 10 w 91" name="T44"/>
                <a:gd fmla="*/ 29 h 92" name="T45"/>
                <a:gd fmla="*/ 15 w 91" name="T46"/>
                <a:gd fmla="*/ 29 h 92" name="T47"/>
                <a:gd fmla="*/ 60 w 91" name="T48"/>
                <a:gd fmla="*/ 74 h 92" name="T49"/>
                <a:gd fmla="*/ 60 w 91" name="T50"/>
                <a:gd fmla="*/ 79 h 92" name="T51"/>
                <a:gd fmla="*/ 79 w 91" name="T52"/>
                <a:gd fmla="*/ 59 h 92" name="T53"/>
                <a:gd fmla="*/ 74 w 91" name="T54"/>
                <a:gd fmla="*/ 59 h 92" name="T55"/>
                <a:gd fmla="*/ 30 w 91" name="T56"/>
                <a:gd fmla="*/ 15 h 92" name="T57"/>
                <a:gd fmla="*/ 30 w 91" name="T58"/>
                <a:gd fmla="*/ 10 h 92" name="T59"/>
                <a:gd fmla="*/ 35 w 91" name="T60"/>
                <a:gd fmla="*/ 10 h 92" name="T61"/>
                <a:gd fmla="*/ 79 w 91" name="T62"/>
                <a:gd fmla="*/ 54 h 92" name="T63"/>
                <a:gd fmla="*/ 79 w 91" name="T64"/>
                <a:gd fmla="*/ 59 h 9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2" w="91">
                  <a:moveTo>
                    <a:pt x="90" y="58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0"/>
                    <a:pt x="26" y="0"/>
                    <a:pt x="23" y="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2"/>
                    <a:pt x="3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9" y="91"/>
                    <a:pt x="60" y="92"/>
                    <a:pt x="61" y="92"/>
                  </a:cubicBezTo>
                  <a:cubicBezTo>
                    <a:pt x="63" y="84"/>
                    <a:pt x="66" y="77"/>
                    <a:pt x="72" y="71"/>
                  </a:cubicBezTo>
                  <a:cubicBezTo>
                    <a:pt x="78" y="66"/>
                    <a:pt x="84" y="62"/>
                    <a:pt x="91" y="60"/>
                  </a:cubicBezTo>
                  <a:cubicBezTo>
                    <a:pt x="91" y="60"/>
                    <a:pt x="91" y="59"/>
                    <a:pt x="90" y="58"/>
                  </a:cubicBezTo>
                  <a:close/>
                  <a:moveTo>
                    <a:pt x="20" y="20"/>
                  </a:moveTo>
                  <a:cubicBezTo>
                    <a:pt x="22" y="18"/>
                    <a:pt x="24" y="18"/>
                    <a:pt x="25" y="19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0" y="54"/>
                    <a:pt x="60" y="56"/>
                    <a:pt x="58" y="58"/>
                  </a:cubicBezTo>
                  <a:cubicBezTo>
                    <a:pt x="57" y="59"/>
                    <a:pt x="54" y="60"/>
                    <a:pt x="53" y="5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1"/>
                    <a:pt x="20" y="20"/>
                  </a:cubicBezTo>
                  <a:close/>
                  <a:moveTo>
                    <a:pt x="60" y="79"/>
                  </a:moveTo>
                  <a:cubicBezTo>
                    <a:pt x="58" y="81"/>
                    <a:pt x="56" y="81"/>
                    <a:pt x="54" y="7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33"/>
                    <a:pt x="8" y="31"/>
                    <a:pt x="10" y="29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5"/>
                    <a:pt x="61" y="77"/>
                    <a:pt x="60" y="79"/>
                  </a:cubicBezTo>
                  <a:close/>
                  <a:moveTo>
                    <a:pt x="79" y="59"/>
                  </a:moveTo>
                  <a:cubicBezTo>
                    <a:pt x="78" y="61"/>
                    <a:pt x="75" y="61"/>
                    <a:pt x="74" y="5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4"/>
                    <a:pt x="28" y="11"/>
                    <a:pt x="30" y="10"/>
                  </a:cubicBezTo>
                  <a:cubicBezTo>
                    <a:pt x="31" y="8"/>
                    <a:pt x="34" y="8"/>
                    <a:pt x="35" y="10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1" y="55"/>
                    <a:pt x="81" y="58"/>
                    <a:pt x="79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1679"/>
            <p:cNvSpPr/>
            <p:nvPr/>
          </p:nvSpPr>
          <p:spPr bwMode="auto">
            <a:xfrm>
              <a:off x="8677725" y="1318521"/>
              <a:ext cx="232980" cy="245794"/>
            </a:xfrm>
            <a:custGeom>
              <a:gdLst>
                <a:gd fmla="*/ 36 w 37" name="T0"/>
                <a:gd fmla="*/ 28 h 39" name="T1"/>
                <a:gd fmla="*/ 31 w 37" name="T2"/>
                <a:gd fmla="*/ 4 h 39" name="T3"/>
                <a:gd fmla="*/ 31 w 37" name="T4"/>
                <a:gd fmla="*/ 2 h 39" name="T5"/>
                <a:gd fmla="*/ 30 w 37" name="T6"/>
                <a:gd fmla="*/ 0 h 39" name="T7"/>
                <a:gd fmla="*/ 11 w 37" name="T8"/>
                <a:gd fmla="*/ 11 h 39" name="T9"/>
                <a:gd fmla="*/ 0 w 37" name="T10"/>
                <a:gd fmla="*/ 32 h 39" name="T11"/>
                <a:gd fmla="*/ 1 w 37" name="T12"/>
                <a:gd fmla="*/ 32 h 39" name="T13"/>
                <a:gd fmla="*/ 2 w 37" name="T14"/>
                <a:gd fmla="*/ 32 h 39" name="T15"/>
                <a:gd fmla="*/ 26 w 37" name="T16"/>
                <a:gd fmla="*/ 37 h 39" name="T17"/>
                <a:gd fmla="*/ 36 w 37" name="T18"/>
                <a:gd fmla="*/ 2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7">
                  <a:moveTo>
                    <a:pt x="36" y="28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23" y="2"/>
                    <a:pt x="17" y="6"/>
                    <a:pt x="11" y="11"/>
                  </a:cubicBezTo>
                  <a:cubicBezTo>
                    <a:pt x="5" y="17"/>
                    <a:pt x="1" y="24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9"/>
                    <a:pt x="37" y="35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1340"/>
          <p:cNvSpPr>
            <a:spLocks noEditPoints="1"/>
          </p:cNvSpPr>
          <p:nvPr/>
        </p:nvSpPr>
        <p:spPr bwMode="auto">
          <a:xfrm>
            <a:off x="6307721" y="2597400"/>
            <a:ext cx="650304" cy="626057"/>
          </a:xfrm>
          <a:custGeom>
            <a:gdLst>
              <a:gd fmla="*/ 101 w 103" name="T0"/>
              <a:gd fmla="*/ 25 h 100" name="T1"/>
              <a:gd fmla="*/ 81 w 103" name="T2"/>
              <a:gd fmla="*/ 25 h 100" name="T3"/>
              <a:gd fmla="*/ 81 w 103" name="T4"/>
              <a:gd fmla="*/ 21 h 100" name="T5"/>
              <a:gd fmla="*/ 79 w 103" name="T6"/>
              <a:gd fmla="*/ 7 h 100" name="T7"/>
              <a:gd fmla="*/ 72 w 103" name="T8"/>
              <a:gd fmla="*/ 0 h 100" name="T9"/>
              <a:gd fmla="*/ 65 w 103" name="T10"/>
              <a:gd fmla="*/ 7 h 100" name="T11"/>
              <a:gd fmla="*/ 63 w 103" name="T12"/>
              <a:gd fmla="*/ 21 h 100" name="T13"/>
              <a:gd fmla="*/ 63 w 103" name="T14"/>
              <a:gd fmla="*/ 25 h 100" name="T15"/>
              <a:gd fmla="*/ 40 w 103" name="T16"/>
              <a:gd fmla="*/ 25 h 100" name="T17"/>
              <a:gd fmla="*/ 41 w 103" name="T18"/>
              <a:gd fmla="*/ 21 h 100" name="T19"/>
              <a:gd fmla="*/ 39 w 103" name="T20"/>
              <a:gd fmla="*/ 7 h 100" name="T21"/>
              <a:gd fmla="*/ 32 w 103" name="T22"/>
              <a:gd fmla="*/ 0 h 100" name="T23"/>
              <a:gd fmla="*/ 24 w 103" name="T24"/>
              <a:gd fmla="*/ 7 h 100" name="T25"/>
              <a:gd fmla="*/ 23 w 103" name="T26"/>
              <a:gd fmla="*/ 21 h 100" name="T27"/>
              <a:gd fmla="*/ 23 w 103" name="T28"/>
              <a:gd fmla="*/ 25 h 100" name="T29"/>
              <a:gd fmla="*/ 2 w 103" name="T30"/>
              <a:gd fmla="*/ 25 h 100" name="T31"/>
              <a:gd fmla="*/ 0 w 103" name="T32"/>
              <a:gd fmla="*/ 27 h 100" name="T33"/>
              <a:gd fmla="*/ 0 w 103" name="T34"/>
              <a:gd fmla="*/ 98 h 100" name="T35"/>
              <a:gd fmla="*/ 2 w 103" name="T36"/>
              <a:gd fmla="*/ 100 h 100" name="T37"/>
              <a:gd fmla="*/ 101 w 103" name="T38"/>
              <a:gd fmla="*/ 100 h 100" name="T39"/>
              <a:gd fmla="*/ 103 w 103" name="T40"/>
              <a:gd fmla="*/ 98 h 100" name="T41"/>
              <a:gd fmla="*/ 103 w 103" name="T42"/>
              <a:gd fmla="*/ 27 h 100" name="T43"/>
              <a:gd fmla="*/ 101 w 103" name="T44"/>
              <a:gd fmla="*/ 25 h 100" name="T45"/>
              <a:gd fmla="*/ 66 w 103" name="T46"/>
              <a:gd fmla="*/ 21 h 100" name="T47"/>
              <a:gd fmla="*/ 67 w 103" name="T48"/>
              <a:gd fmla="*/ 7 h 100" name="T49"/>
              <a:gd fmla="*/ 72 w 103" name="T50"/>
              <a:gd fmla="*/ 3 h 100" name="T51"/>
              <a:gd fmla="*/ 77 w 103" name="T52"/>
              <a:gd fmla="*/ 7 h 100" name="T53"/>
              <a:gd fmla="*/ 78 w 103" name="T54"/>
              <a:gd fmla="*/ 21 h 100" name="T55"/>
              <a:gd fmla="*/ 78 w 103" name="T56"/>
              <a:gd fmla="*/ 25 h 100" name="T57"/>
              <a:gd fmla="*/ 66 w 103" name="T58"/>
              <a:gd fmla="*/ 25 h 100" name="T59"/>
              <a:gd fmla="*/ 66 w 103" name="T60"/>
              <a:gd fmla="*/ 21 h 100" name="T61"/>
              <a:gd fmla="*/ 25 w 103" name="T62"/>
              <a:gd fmla="*/ 21 h 100" name="T63"/>
              <a:gd fmla="*/ 27 w 103" name="T64"/>
              <a:gd fmla="*/ 7 h 100" name="T65"/>
              <a:gd fmla="*/ 32 w 103" name="T66"/>
              <a:gd fmla="*/ 3 h 100" name="T67"/>
              <a:gd fmla="*/ 36 w 103" name="T68"/>
              <a:gd fmla="*/ 7 h 100" name="T69"/>
              <a:gd fmla="*/ 38 w 103" name="T70"/>
              <a:gd fmla="*/ 21 h 100" name="T71"/>
              <a:gd fmla="*/ 38 w 103" name="T72"/>
              <a:gd fmla="*/ 25 h 100" name="T73"/>
              <a:gd fmla="*/ 25 w 103" name="T74"/>
              <a:gd fmla="*/ 25 h 100" name="T75"/>
              <a:gd fmla="*/ 25 w 103" name="T76"/>
              <a:gd fmla="*/ 21 h 100" name="T77"/>
              <a:gd fmla="*/ 96 w 103" name="T78"/>
              <a:gd fmla="*/ 93 h 100" name="T79"/>
              <a:gd fmla="*/ 94 w 103" name="T80"/>
              <a:gd fmla="*/ 95 h 100" name="T81"/>
              <a:gd fmla="*/ 9 w 103" name="T82"/>
              <a:gd fmla="*/ 95 h 100" name="T83"/>
              <a:gd fmla="*/ 6 w 103" name="T84"/>
              <a:gd fmla="*/ 93 h 100" name="T85"/>
              <a:gd fmla="*/ 6 w 103" name="T86"/>
              <a:gd fmla="*/ 47 h 100" name="T87"/>
              <a:gd fmla="*/ 9 w 103" name="T88"/>
              <a:gd fmla="*/ 45 h 100" name="T89"/>
              <a:gd fmla="*/ 94 w 103" name="T90"/>
              <a:gd fmla="*/ 45 h 100" name="T91"/>
              <a:gd fmla="*/ 96 w 103" name="T92"/>
              <a:gd fmla="*/ 47 h 100" name="T93"/>
              <a:gd fmla="*/ 96 w 103" name="T94"/>
              <a:gd fmla="*/ 93 h 10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00" w="103">
                <a:moveTo>
                  <a:pt x="101" y="25"/>
                </a:move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2"/>
                  <a:pt x="81" y="21"/>
                </a:cubicBezTo>
                <a:cubicBezTo>
                  <a:pt x="81" y="15"/>
                  <a:pt x="81" y="10"/>
                  <a:pt x="79" y="7"/>
                </a:cubicBezTo>
                <a:cubicBezTo>
                  <a:pt x="78" y="3"/>
                  <a:pt x="76" y="0"/>
                  <a:pt x="72" y="0"/>
                </a:cubicBezTo>
                <a:cubicBezTo>
                  <a:pt x="68" y="0"/>
                  <a:pt x="66" y="3"/>
                  <a:pt x="65" y="7"/>
                </a:cubicBezTo>
                <a:cubicBezTo>
                  <a:pt x="64" y="10"/>
                  <a:pt x="63" y="15"/>
                  <a:pt x="63" y="21"/>
                </a:cubicBezTo>
                <a:cubicBezTo>
                  <a:pt x="63" y="22"/>
                  <a:pt x="63" y="24"/>
                  <a:pt x="6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4"/>
                  <a:pt x="41" y="22"/>
                  <a:pt x="41" y="21"/>
                </a:cubicBezTo>
                <a:cubicBezTo>
                  <a:pt x="41" y="15"/>
                  <a:pt x="40" y="10"/>
                  <a:pt x="39" y="7"/>
                </a:cubicBezTo>
                <a:cubicBezTo>
                  <a:pt x="38" y="3"/>
                  <a:pt x="35" y="0"/>
                  <a:pt x="32" y="0"/>
                </a:cubicBezTo>
                <a:cubicBezTo>
                  <a:pt x="28" y="0"/>
                  <a:pt x="25" y="3"/>
                  <a:pt x="24" y="7"/>
                </a:cubicBezTo>
                <a:cubicBezTo>
                  <a:pt x="23" y="10"/>
                  <a:pt x="23" y="15"/>
                  <a:pt x="23" y="21"/>
                </a:cubicBezTo>
                <a:cubicBezTo>
                  <a:pt x="23" y="22"/>
                  <a:pt x="23" y="24"/>
                  <a:pt x="23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1" y="100"/>
                  <a:pt x="2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99"/>
                  <a:pt x="103" y="98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3" y="26"/>
                  <a:pt x="102" y="25"/>
                  <a:pt x="101" y="25"/>
                </a:cubicBezTo>
                <a:close/>
                <a:moveTo>
                  <a:pt x="66" y="21"/>
                </a:moveTo>
                <a:cubicBezTo>
                  <a:pt x="66" y="16"/>
                  <a:pt x="66" y="11"/>
                  <a:pt x="67" y="7"/>
                </a:cubicBezTo>
                <a:cubicBezTo>
                  <a:pt x="69" y="4"/>
                  <a:pt x="70" y="3"/>
                  <a:pt x="72" y="3"/>
                </a:cubicBezTo>
                <a:cubicBezTo>
                  <a:pt x="74" y="3"/>
                  <a:pt x="76" y="4"/>
                  <a:pt x="77" y="7"/>
                </a:cubicBezTo>
                <a:cubicBezTo>
                  <a:pt x="78" y="11"/>
                  <a:pt x="78" y="16"/>
                  <a:pt x="78" y="21"/>
                </a:cubicBezTo>
                <a:cubicBezTo>
                  <a:pt x="78" y="22"/>
                  <a:pt x="78" y="24"/>
                  <a:pt x="78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2"/>
                  <a:pt x="66" y="21"/>
                </a:cubicBezTo>
                <a:close/>
                <a:moveTo>
                  <a:pt x="25" y="21"/>
                </a:moveTo>
                <a:cubicBezTo>
                  <a:pt x="25" y="16"/>
                  <a:pt x="26" y="11"/>
                  <a:pt x="27" y="7"/>
                </a:cubicBezTo>
                <a:cubicBezTo>
                  <a:pt x="28" y="4"/>
                  <a:pt x="29" y="3"/>
                  <a:pt x="32" y="3"/>
                </a:cubicBezTo>
                <a:cubicBezTo>
                  <a:pt x="34" y="3"/>
                  <a:pt x="35" y="4"/>
                  <a:pt x="36" y="7"/>
                </a:cubicBezTo>
                <a:cubicBezTo>
                  <a:pt x="37" y="11"/>
                  <a:pt x="38" y="16"/>
                  <a:pt x="38" y="21"/>
                </a:cubicBezTo>
                <a:cubicBezTo>
                  <a:pt x="38" y="22"/>
                  <a:pt x="38" y="24"/>
                  <a:pt x="38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4"/>
                  <a:pt x="25" y="22"/>
                  <a:pt x="25" y="21"/>
                </a:cubicBezTo>
                <a:close/>
                <a:moveTo>
                  <a:pt x="96" y="93"/>
                </a:moveTo>
                <a:cubicBezTo>
                  <a:pt x="96" y="94"/>
                  <a:pt x="95" y="95"/>
                  <a:pt x="94" y="95"/>
                </a:cubicBezTo>
                <a:cubicBezTo>
                  <a:pt x="9" y="95"/>
                  <a:pt x="9" y="95"/>
                  <a:pt x="9" y="95"/>
                </a:cubicBezTo>
                <a:cubicBezTo>
                  <a:pt x="8" y="95"/>
                  <a:pt x="6" y="94"/>
                  <a:pt x="6" y="93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8" y="45"/>
                  <a:pt x="9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5" y="45"/>
                  <a:pt x="96" y="46"/>
                  <a:pt x="96" y="47"/>
                </a:cubicBezTo>
                <a:lnTo>
                  <a:pt x="9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9392880" y="2635115"/>
            <a:ext cx="650303" cy="580800"/>
            <a:chOff x="9392880" y="2065612"/>
            <a:chExt cx="650303" cy="580800"/>
          </a:xfrm>
          <a:solidFill>
            <a:srgbClr val="756663"/>
          </a:solidFill>
        </p:grpSpPr>
        <p:sp>
          <p:nvSpPr>
            <p:cNvPr id="8" name="Freeform 1376"/>
            <p:cNvSpPr/>
            <p:nvPr/>
          </p:nvSpPr>
          <p:spPr bwMode="auto">
            <a:xfrm>
              <a:off x="9854144" y="2080699"/>
              <a:ext cx="189039" cy="550629"/>
            </a:xfrm>
            <a:custGeom>
              <a:gdLst>
                <a:gd fmla="*/ 24 w 30" name="T0"/>
                <a:gd fmla="*/ 43 h 87" name="T1"/>
                <a:gd fmla="*/ 1 w 30" name="T2"/>
                <a:gd fmla="*/ 5 h 87" name="T3"/>
                <a:gd fmla="*/ 3 w 30" name="T4"/>
                <a:gd fmla="*/ 0 h 87" name="T5"/>
                <a:gd fmla="*/ 30 w 30" name="T6"/>
                <a:gd fmla="*/ 43 h 87" name="T7"/>
                <a:gd fmla="*/ 2 w 30" name="T8"/>
                <a:gd fmla="*/ 87 h 87" name="T9"/>
                <a:gd fmla="*/ 0 w 30" name="T10"/>
                <a:gd fmla="*/ 82 h 87" name="T11"/>
                <a:gd fmla="*/ 24 w 30" name="T12"/>
                <a:gd fmla="*/ 43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30">
                  <a:moveTo>
                    <a:pt x="24" y="43"/>
                  </a:moveTo>
                  <a:cubicBezTo>
                    <a:pt x="24" y="26"/>
                    <a:pt x="15" y="12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8"/>
                    <a:pt x="30" y="24"/>
                    <a:pt x="30" y="43"/>
                  </a:cubicBezTo>
                  <a:cubicBezTo>
                    <a:pt x="30" y="62"/>
                    <a:pt x="18" y="79"/>
                    <a:pt x="2" y="8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4" y="75"/>
                    <a:pt x="24" y="60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1377"/>
            <p:cNvSpPr/>
            <p:nvPr/>
          </p:nvSpPr>
          <p:spPr bwMode="auto">
            <a:xfrm>
              <a:off x="9793650" y="2133496"/>
              <a:ext cx="158793" cy="445029"/>
            </a:xfrm>
            <a:custGeom>
              <a:gdLst>
                <a:gd fmla="*/ 21 w 26" name="T0"/>
                <a:gd fmla="*/ 35 h 71" name="T1"/>
                <a:gd fmla="*/ 1 w 26" name="T2"/>
                <a:gd fmla="*/ 5 h 71" name="T3"/>
                <a:gd fmla="*/ 3 w 26" name="T4"/>
                <a:gd fmla="*/ 0 h 71" name="T5"/>
                <a:gd fmla="*/ 26 w 26" name="T6"/>
                <a:gd fmla="*/ 35 h 71" name="T7"/>
                <a:gd fmla="*/ 2 w 26" name="T8"/>
                <a:gd fmla="*/ 71 h 71" name="T9"/>
                <a:gd fmla="*/ 0 w 26" name="T10"/>
                <a:gd fmla="*/ 66 h 71" name="T11"/>
                <a:gd fmla="*/ 21 w 26" name="T12"/>
                <a:gd fmla="*/ 35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26">
                  <a:moveTo>
                    <a:pt x="21" y="35"/>
                  </a:moveTo>
                  <a:cubicBezTo>
                    <a:pt x="21" y="22"/>
                    <a:pt x="12" y="10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6"/>
                    <a:pt x="26" y="19"/>
                    <a:pt x="26" y="35"/>
                  </a:cubicBezTo>
                  <a:cubicBezTo>
                    <a:pt x="26" y="51"/>
                    <a:pt x="16" y="65"/>
                    <a:pt x="2" y="7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2" y="61"/>
                    <a:pt x="21" y="49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1378"/>
            <p:cNvSpPr/>
            <p:nvPr/>
          </p:nvSpPr>
          <p:spPr bwMode="auto">
            <a:xfrm>
              <a:off x="9536554" y="2065612"/>
              <a:ext cx="189039" cy="580800"/>
            </a:xfrm>
            <a:custGeom>
              <a:gdLst>
                <a:gd fmla="*/ 0 w 25" name="T0"/>
                <a:gd fmla="*/ 23 h 77" name="T1"/>
                <a:gd fmla="*/ 0 w 25" name="T2"/>
                <a:gd fmla="*/ 54 h 77" name="T3"/>
                <a:gd fmla="*/ 15 w 25" name="T4"/>
                <a:gd fmla="*/ 68 h 77" name="T5"/>
                <a:gd fmla="*/ 15 w 25" name="T6"/>
                <a:gd fmla="*/ 40 h 77" name="T7"/>
                <a:gd fmla="*/ 18 w 25" name="T8"/>
                <a:gd fmla="*/ 40 h 77" name="T9"/>
                <a:gd fmla="*/ 18 w 25" name="T10"/>
                <a:gd fmla="*/ 71 h 77" name="T11"/>
                <a:gd fmla="*/ 25 w 25" name="T12"/>
                <a:gd fmla="*/ 77 h 77" name="T13"/>
                <a:gd fmla="*/ 25 w 25" name="T14"/>
                <a:gd fmla="*/ 0 h 77" name="T15"/>
                <a:gd fmla="*/ 0 w 25" name="T16"/>
                <a:gd fmla="*/ 23 h 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7" w="25">
                  <a:moveTo>
                    <a:pt x="0" y="23"/>
                  </a:moveTo>
                  <a:lnTo>
                    <a:pt x="0" y="54"/>
                  </a:lnTo>
                  <a:lnTo>
                    <a:pt x="15" y="68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1379"/>
            <p:cNvSpPr/>
            <p:nvPr/>
          </p:nvSpPr>
          <p:spPr bwMode="auto">
            <a:xfrm>
              <a:off x="9392880" y="2246641"/>
              <a:ext cx="105864" cy="218744"/>
            </a:xfrm>
            <a:custGeom>
              <a:gdLst>
                <a:gd fmla="*/ 0 w 14" name="T0"/>
                <a:gd fmla="*/ 0 h 29" name="T1"/>
                <a:gd fmla="*/ 0 w 14" name="T2"/>
                <a:gd fmla="*/ 29 h 29" name="T3"/>
                <a:gd fmla="*/ 9 w 14" name="T4"/>
                <a:gd fmla="*/ 29 h 29" name="T5"/>
                <a:gd fmla="*/ 9 w 14" name="T6"/>
                <a:gd fmla="*/ 13 h 29" name="T7"/>
                <a:gd fmla="*/ 10 w 14" name="T8"/>
                <a:gd fmla="*/ 13 h 29" name="T9"/>
                <a:gd fmla="*/ 10 w 14" name="T10"/>
                <a:gd fmla="*/ 29 h 29" name="T11"/>
                <a:gd fmla="*/ 14 w 14" name="T12"/>
                <a:gd fmla="*/ 29 h 29" name="T13"/>
                <a:gd fmla="*/ 14 w 14" name="T14"/>
                <a:gd fmla="*/ 0 h 29" name="T15"/>
                <a:gd fmla="*/ 0 w 14" name="T16"/>
                <a:gd fmla="*/ 0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14">
                  <a:moveTo>
                    <a:pt x="0" y="0"/>
                  </a:moveTo>
                  <a:lnTo>
                    <a:pt x="0" y="29"/>
                  </a:lnTo>
                  <a:lnTo>
                    <a:pt x="9" y="29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1411"/>
          <p:cNvSpPr/>
          <p:nvPr/>
        </p:nvSpPr>
        <p:spPr bwMode="auto">
          <a:xfrm>
            <a:off x="2239552" y="2687913"/>
            <a:ext cx="544441" cy="543083"/>
          </a:xfrm>
          <a:custGeom>
            <a:gdLst>
              <a:gd fmla="*/ 75 w 87" name="T0"/>
              <a:gd fmla="*/ 30 h 87" name="T1"/>
              <a:gd fmla="*/ 46 w 87" name="T2"/>
              <a:gd fmla="*/ 18 h 87" name="T3"/>
              <a:gd fmla="*/ 34 w 87" name="T4"/>
              <a:gd fmla="*/ 14 h 87" name="T5"/>
              <a:gd fmla="*/ 5 w 87" name="T6"/>
              <a:gd fmla="*/ 2 h 87" name="T7"/>
              <a:gd fmla="*/ 2 w 87" name="T8"/>
              <a:gd fmla="*/ 5 h 87" name="T9"/>
              <a:gd fmla="*/ 14 w 87" name="T10"/>
              <a:gd fmla="*/ 35 h 87" name="T11"/>
              <a:gd fmla="*/ 18 w 87" name="T12"/>
              <a:gd fmla="*/ 46 h 87" name="T13"/>
              <a:gd fmla="*/ 30 w 87" name="T14"/>
              <a:gd fmla="*/ 76 h 87" name="T15"/>
              <a:gd fmla="*/ 38 w 87" name="T16"/>
              <a:gd fmla="*/ 76 h 87" name="T17"/>
              <a:gd fmla="*/ 51 w 87" name="T18"/>
              <a:gd fmla="*/ 63 h 87" name="T19"/>
              <a:gd fmla="*/ 73 w 87" name="T20"/>
              <a:gd fmla="*/ 85 h 87" name="T21"/>
              <a:gd fmla="*/ 78 w 87" name="T22"/>
              <a:gd fmla="*/ 86 h 87" name="T23"/>
              <a:gd fmla="*/ 86 w 87" name="T24"/>
              <a:gd fmla="*/ 78 h 87" name="T25"/>
              <a:gd fmla="*/ 85 w 87" name="T26"/>
              <a:gd fmla="*/ 73 h 87" name="T27"/>
              <a:gd fmla="*/ 63 w 87" name="T28"/>
              <a:gd fmla="*/ 51 h 87" name="T29"/>
              <a:gd fmla="*/ 76 w 87" name="T30"/>
              <a:gd fmla="*/ 38 h 87" name="T31"/>
              <a:gd fmla="*/ 75 w 87" name="T32"/>
              <a:gd fmla="*/ 30 h 87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87" w="87">
                <a:moveTo>
                  <a:pt x="75" y="30"/>
                </a:moveTo>
                <a:cubicBezTo>
                  <a:pt x="46" y="18"/>
                  <a:pt x="46" y="18"/>
                  <a:pt x="46" y="18"/>
                </a:cubicBezTo>
                <a:cubicBezTo>
                  <a:pt x="43" y="17"/>
                  <a:pt x="38" y="15"/>
                  <a:pt x="34" y="14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0" y="2"/>
                  <a:pt x="2" y="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8"/>
                  <a:pt x="17" y="43"/>
                  <a:pt x="18" y="46"/>
                </a:cubicBezTo>
                <a:cubicBezTo>
                  <a:pt x="30" y="76"/>
                  <a:pt x="30" y="76"/>
                  <a:pt x="30" y="76"/>
                </a:cubicBezTo>
                <a:cubicBezTo>
                  <a:pt x="32" y="79"/>
                  <a:pt x="35" y="79"/>
                  <a:pt x="38" y="76"/>
                </a:cubicBezTo>
                <a:cubicBezTo>
                  <a:pt x="51" y="63"/>
                  <a:pt x="51" y="63"/>
                  <a:pt x="51" y="63"/>
                </a:cubicBezTo>
                <a:cubicBezTo>
                  <a:pt x="73" y="85"/>
                  <a:pt x="73" y="85"/>
                  <a:pt x="73" y="85"/>
                </a:cubicBezTo>
                <a:cubicBezTo>
                  <a:pt x="75" y="87"/>
                  <a:pt x="76" y="87"/>
                  <a:pt x="78" y="86"/>
                </a:cubicBezTo>
                <a:cubicBezTo>
                  <a:pt x="86" y="78"/>
                  <a:pt x="86" y="78"/>
                  <a:pt x="86" y="78"/>
                </a:cubicBezTo>
                <a:cubicBezTo>
                  <a:pt x="87" y="77"/>
                  <a:pt x="87" y="75"/>
                  <a:pt x="85" y="73"/>
                </a:cubicBezTo>
                <a:cubicBezTo>
                  <a:pt x="63" y="51"/>
                  <a:pt x="63" y="51"/>
                  <a:pt x="63" y="51"/>
                </a:cubicBezTo>
                <a:cubicBezTo>
                  <a:pt x="76" y="38"/>
                  <a:pt x="76" y="38"/>
                  <a:pt x="76" y="38"/>
                </a:cubicBezTo>
                <a:cubicBezTo>
                  <a:pt x="79" y="35"/>
                  <a:pt x="79" y="32"/>
                  <a:pt x="75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1049688" y="2665288"/>
            <a:ext cx="642739" cy="595885"/>
            <a:chOff x="1049688" y="2095785"/>
            <a:chExt cx="642739" cy="595885"/>
          </a:xfrm>
          <a:solidFill>
            <a:srgbClr val="756663"/>
          </a:solidFill>
        </p:grpSpPr>
        <p:sp>
          <p:nvSpPr>
            <p:cNvPr id="21" name="Freeform 1468"/>
            <p:cNvSpPr>
              <a:spLocks noEditPoints="1"/>
            </p:cNvSpPr>
            <p:nvPr/>
          </p:nvSpPr>
          <p:spPr bwMode="auto">
            <a:xfrm>
              <a:off x="1291661" y="2095785"/>
              <a:ext cx="400766" cy="543083"/>
            </a:xfrm>
            <a:custGeom>
              <a:gdLst>
                <a:gd fmla="*/ 64 w 64" name="T0"/>
                <a:gd fmla="*/ 26 h 86" name="T1"/>
                <a:gd fmla="*/ 62 w 64" name="T2"/>
                <a:gd fmla="*/ 21 h 86" name="T3"/>
                <a:gd fmla="*/ 43 w 64" name="T4"/>
                <a:gd fmla="*/ 3 h 86" name="T5"/>
                <a:gd fmla="*/ 38 w 64" name="T6"/>
                <a:gd fmla="*/ 0 h 86" name="T7"/>
                <a:gd fmla="*/ 38 w 64" name="T8"/>
                <a:gd fmla="*/ 0 h 86" name="T9"/>
                <a:gd fmla="*/ 38 w 64" name="T10"/>
                <a:gd fmla="*/ 0 h 86" name="T11"/>
                <a:gd fmla="*/ 10 w 64" name="T12"/>
                <a:gd fmla="*/ 0 h 86" name="T13"/>
                <a:gd fmla="*/ 0 w 64" name="T14"/>
                <a:gd fmla="*/ 10 h 86" name="T15"/>
                <a:gd fmla="*/ 0 w 64" name="T16"/>
                <a:gd fmla="*/ 36 h 86" name="T17"/>
                <a:gd fmla="*/ 3 w 64" name="T18"/>
                <a:gd fmla="*/ 32 h 86" name="T19"/>
                <a:gd fmla="*/ 7 w 64" name="T20"/>
                <a:gd fmla="*/ 30 h 86" name="T21"/>
                <a:gd fmla="*/ 7 w 64" name="T22"/>
                <a:gd fmla="*/ 10 h 86" name="T23"/>
                <a:gd fmla="*/ 10 w 64" name="T24"/>
                <a:gd fmla="*/ 7 h 86" name="T25"/>
                <a:gd fmla="*/ 34 w 64" name="T26"/>
                <a:gd fmla="*/ 7 h 86" name="T27"/>
                <a:gd fmla="*/ 34 w 64" name="T28"/>
                <a:gd fmla="*/ 20 h 86" name="T29"/>
                <a:gd fmla="*/ 44 w 64" name="T30"/>
                <a:gd fmla="*/ 30 h 86" name="T31"/>
                <a:gd fmla="*/ 58 w 64" name="T32"/>
                <a:gd fmla="*/ 30 h 86" name="T33"/>
                <a:gd fmla="*/ 58 w 64" name="T34"/>
                <a:gd fmla="*/ 76 h 86" name="T35"/>
                <a:gd fmla="*/ 55 w 64" name="T36"/>
                <a:gd fmla="*/ 79 h 86" name="T37"/>
                <a:gd fmla="*/ 10 w 64" name="T38"/>
                <a:gd fmla="*/ 79 h 86" name="T39"/>
                <a:gd fmla="*/ 7 w 64" name="T40"/>
                <a:gd fmla="*/ 76 h 86" name="T41"/>
                <a:gd fmla="*/ 7 w 64" name="T42"/>
                <a:gd fmla="*/ 72 h 86" name="T43"/>
                <a:gd fmla="*/ 3 w 64" name="T44"/>
                <a:gd fmla="*/ 74 h 86" name="T45"/>
                <a:gd fmla="*/ 0 w 64" name="T46"/>
                <a:gd fmla="*/ 77 h 86" name="T47"/>
                <a:gd fmla="*/ 10 w 64" name="T48"/>
                <a:gd fmla="*/ 86 h 86" name="T49"/>
                <a:gd fmla="*/ 55 w 64" name="T50"/>
                <a:gd fmla="*/ 86 h 86" name="T51"/>
                <a:gd fmla="*/ 64 w 64" name="T52"/>
                <a:gd fmla="*/ 76 h 86" name="T53"/>
                <a:gd fmla="*/ 64 w 64" name="T54"/>
                <a:gd fmla="*/ 27 h 86" name="T55"/>
                <a:gd fmla="*/ 64 w 64" name="T56"/>
                <a:gd fmla="*/ 26 h 86" name="T57"/>
                <a:gd fmla="*/ 41 w 64" name="T58"/>
                <a:gd fmla="*/ 20 h 86" name="T59"/>
                <a:gd fmla="*/ 41 w 64" name="T60"/>
                <a:gd fmla="*/ 12 h 86" name="T61"/>
                <a:gd fmla="*/ 41 w 64" name="T62"/>
                <a:gd fmla="*/ 10 h 86" name="T63"/>
                <a:gd fmla="*/ 55 w 64" name="T64"/>
                <a:gd fmla="*/ 24 h 86" name="T65"/>
                <a:gd fmla="*/ 52 w 64" name="T66"/>
                <a:gd fmla="*/ 24 h 86" name="T67"/>
                <a:gd fmla="*/ 44 w 64" name="T68"/>
                <a:gd fmla="*/ 24 h 86" name="T69"/>
                <a:gd fmla="*/ 41 w 64" name="T70"/>
                <a:gd fmla="*/ 20 h 8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86" w="64">
                  <a:moveTo>
                    <a:pt x="64" y="26"/>
                  </a:moveTo>
                  <a:cubicBezTo>
                    <a:pt x="64" y="25"/>
                    <a:pt x="63" y="23"/>
                    <a:pt x="62" y="2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1"/>
                    <a:pt x="40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4"/>
                    <a:pt x="2" y="33"/>
                    <a:pt x="3" y="32"/>
                  </a:cubicBezTo>
                  <a:cubicBezTo>
                    <a:pt x="4" y="31"/>
                    <a:pt x="5" y="30"/>
                    <a:pt x="7" y="3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6"/>
                    <a:pt x="39" y="30"/>
                    <a:pt x="4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8"/>
                    <a:pt x="56" y="79"/>
                    <a:pt x="55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79"/>
                    <a:pt x="7" y="78"/>
                    <a:pt x="7" y="7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5" y="86"/>
                    <a:pt x="10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60" y="86"/>
                    <a:pt x="64" y="82"/>
                    <a:pt x="64" y="76"/>
                  </a:cubicBezTo>
                  <a:cubicBezTo>
                    <a:pt x="64" y="27"/>
                    <a:pt x="64" y="27"/>
                    <a:pt x="64" y="27"/>
                  </a:cubicBezTo>
                  <a:lnTo>
                    <a:pt x="64" y="26"/>
                  </a:lnTo>
                  <a:close/>
                  <a:moveTo>
                    <a:pt x="41" y="20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2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1469"/>
            <p:cNvSpPr/>
            <p:nvPr/>
          </p:nvSpPr>
          <p:spPr bwMode="auto">
            <a:xfrm>
              <a:off x="1571445" y="2397497"/>
              <a:ext cx="68053" cy="45257"/>
            </a:xfrm>
            <a:custGeom>
              <a:gdLst>
                <a:gd fmla="*/ 0 w 11" name="T0"/>
                <a:gd fmla="*/ 3 h 7" name="T1"/>
                <a:gd fmla="*/ 0 w 11" name="T2"/>
                <a:gd fmla="*/ 7 h 7" name="T3"/>
                <a:gd fmla="*/ 8 w 11" name="T4"/>
                <a:gd fmla="*/ 7 h 7" name="T5"/>
                <a:gd fmla="*/ 11 w 11" name="T6"/>
                <a:gd fmla="*/ 3 h 7" name="T7"/>
                <a:gd fmla="*/ 8 w 11" name="T8"/>
                <a:gd fmla="*/ 0 h 7" name="T9"/>
                <a:gd fmla="*/ 0 w 11" name="T10"/>
                <a:gd fmla="*/ 0 h 7" name="T11"/>
                <a:gd fmla="*/ 0 w 11" name="T12"/>
                <a:gd fmla="*/ 3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11">
                  <a:moveTo>
                    <a:pt x="0" y="3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1" y="5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1470"/>
            <p:cNvSpPr/>
            <p:nvPr/>
          </p:nvSpPr>
          <p:spPr bwMode="auto">
            <a:xfrm>
              <a:off x="1533631" y="2480466"/>
              <a:ext cx="105864" cy="45257"/>
            </a:xfrm>
            <a:custGeom>
              <a:gdLst>
                <a:gd fmla="*/ 14 w 17" name="T0"/>
                <a:gd fmla="*/ 7 h 7" name="T1"/>
                <a:gd fmla="*/ 17 w 17" name="T2"/>
                <a:gd fmla="*/ 4 h 7" name="T3"/>
                <a:gd fmla="*/ 14 w 17" name="T4"/>
                <a:gd fmla="*/ 0 h 7" name="T5"/>
                <a:gd fmla="*/ 4 w 17" name="T6"/>
                <a:gd fmla="*/ 0 h 7" name="T7"/>
                <a:gd fmla="*/ 0 w 17" name="T8"/>
                <a:gd fmla="*/ 7 h 7" name="T9"/>
                <a:gd fmla="*/ 14 w 17" name="T10"/>
                <a:gd fmla="*/ 7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17">
                  <a:moveTo>
                    <a:pt x="14" y="7"/>
                  </a:moveTo>
                  <a:cubicBezTo>
                    <a:pt x="16" y="7"/>
                    <a:pt x="17" y="5"/>
                    <a:pt x="17" y="4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5"/>
                    <a:pt x="0" y="7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1471"/>
            <p:cNvSpPr>
              <a:spLocks noEditPoints="1"/>
            </p:cNvSpPr>
            <p:nvPr/>
          </p:nvSpPr>
          <p:spPr bwMode="auto">
            <a:xfrm>
              <a:off x="1049688" y="2261726"/>
              <a:ext cx="514193" cy="429944"/>
            </a:xfrm>
            <a:custGeom>
              <a:gdLst>
                <a:gd fmla="*/ 82 w 82" name="T0"/>
                <a:gd fmla="*/ 21 h 68" name="T1"/>
                <a:gd fmla="*/ 64 w 82" name="T2"/>
                <a:gd fmla="*/ 1 h 68" name="T3"/>
                <a:gd fmla="*/ 58 w 82" name="T4"/>
                <a:gd fmla="*/ 0 h 68" name="T5"/>
                <a:gd fmla="*/ 58 w 82" name="T6"/>
                <a:gd fmla="*/ 0 h 68" name="T7"/>
                <a:gd fmla="*/ 58 w 82" name="T8"/>
                <a:gd fmla="*/ 0 h 68" name="T9"/>
                <a:gd fmla="*/ 45 w 82" name="T10"/>
                <a:gd fmla="*/ 4 h 68" name="T11"/>
                <a:gd fmla="*/ 41 w 82" name="T12"/>
                <a:gd fmla="*/ 7 h 68" name="T13"/>
                <a:gd fmla="*/ 38 w 82" name="T14"/>
                <a:gd fmla="*/ 11 h 68" name="T15"/>
                <a:gd fmla="*/ 35 w 82" name="T16"/>
                <a:gd fmla="*/ 18 h 68" name="T17"/>
                <a:gd fmla="*/ 34 w 82" name="T18"/>
                <a:gd fmla="*/ 24 h 68" name="T19"/>
                <a:gd fmla="*/ 35 w 82" name="T20"/>
                <a:gd fmla="*/ 30 h 68" name="T21"/>
                <a:gd fmla="*/ 35 w 82" name="T22"/>
                <a:gd fmla="*/ 30 h 68" name="T23"/>
                <a:gd fmla="*/ 3 w 82" name="T24"/>
                <a:gd fmla="*/ 53 h 68" name="T25"/>
                <a:gd fmla="*/ 0 w 82" name="T26"/>
                <a:gd fmla="*/ 59 h 68" name="T27"/>
                <a:gd fmla="*/ 0 w 82" name="T28"/>
                <a:gd fmla="*/ 59 h 68" name="T29"/>
                <a:gd fmla="*/ 0 w 82" name="T30"/>
                <a:gd fmla="*/ 59 h 68" name="T31"/>
                <a:gd fmla="*/ 1 w 82" name="T32"/>
                <a:gd fmla="*/ 64 h 68" name="T33"/>
                <a:gd fmla="*/ 2 w 82" name="T34"/>
                <a:gd fmla="*/ 65 h 68" name="T35"/>
                <a:gd fmla="*/ 8 w 82" name="T36"/>
                <a:gd fmla="*/ 68 h 68" name="T37"/>
                <a:gd fmla="*/ 8 w 82" name="T38"/>
                <a:gd fmla="*/ 68 h 68" name="T39"/>
                <a:gd fmla="*/ 8 w 82" name="T40"/>
                <a:gd fmla="*/ 68 h 68" name="T41"/>
                <a:gd fmla="*/ 12 w 82" name="T42"/>
                <a:gd fmla="*/ 66 h 68" name="T43"/>
                <a:gd fmla="*/ 13 w 82" name="T44"/>
                <a:gd fmla="*/ 66 h 68" name="T45"/>
                <a:gd fmla="*/ 13 w 82" name="T46"/>
                <a:gd fmla="*/ 66 h 68" name="T47"/>
                <a:gd fmla="*/ 38 w 82" name="T48"/>
                <a:gd fmla="*/ 48 h 68" name="T49"/>
                <a:gd fmla="*/ 41 w 82" name="T50"/>
                <a:gd fmla="*/ 46 h 68" name="T51"/>
                <a:gd fmla="*/ 45 w 82" name="T52"/>
                <a:gd fmla="*/ 44 h 68" name="T53"/>
                <a:gd fmla="*/ 45 w 82" name="T54"/>
                <a:gd fmla="*/ 43 h 68" name="T55"/>
                <a:gd fmla="*/ 45 w 82" name="T56"/>
                <a:gd fmla="*/ 44 h 68" name="T57"/>
                <a:gd fmla="*/ 53 w 82" name="T58"/>
                <a:gd fmla="*/ 47 h 68" name="T59"/>
                <a:gd fmla="*/ 58 w 82" name="T60"/>
                <a:gd fmla="*/ 47 h 68" name="T61"/>
                <a:gd fmla="*/ 58 w 82" name="T62"/>
                <a:gd fmla="*/ 47 h 68" name="T63"/>
                <a:gd fmla="*/ 75 w 82" name="T64"/>
                <a:gd fmla="*/ 41 h 68" name="T65"/>
                <a:gd fmla="*/ 79 w 82" name="T66"/>
                <a:gd fmla="*/ 34 h 68" name="T67"/>
                <a:gd fmla="*/ 81 w 82" name="T68"/>
                <a:gd fmla="*/ 29 h 68" name="T69"/>
                <a:gd fmla="*/ 81 w 82" name="T70"/>
                <a:gd fmla="*/ 29 h 68" name="T71"/>
                <a:gd fmla="*/ 82 w 82" name="T72"/>
                <a:gd fmla="*/ 28 h 68" name="T73"/>
                <a:gd fmla="*/ 82 w 82" name="T74"/>
                <a:gd fmla="*/ 24 h 68" name="T75"/>
                <a:gd fmla="*/ 82 w 82" name="T76"/>
                <a:gd fmla="*/ 24 h 68" name="T77"/>
                <a:gd fmla="*/ 82 w 82" name="T78"/>
                <a:gd fmla="*/ 21 h 68" name="T79"/>
                <a:gd fmla="*/ 25 w 82" name="T80"/>
                <a:gd fmla="*/ 54 h 68" name="T81"/>
                <a:gd fmla="*/ 12 w 82" name="T82"/>
                <a:gd fmla="*/ 63 h 68" name="T83"/>
                <a:gd fmla="*/ 9 w 82" name="T84"/>
                <a:gd fmla="*/ 63 h 68" name="T85"/>
                <a:gd fmla="*/ 5 w 82" name="T86"/>
                <a:gd fmla="*/ 61 h 68" name="T87"/>
                <a:gd fmla="*/ 5 w 82" name="T88"/>
                <a:gd fmla="*/ 59 h 68" name="T89"/>
                <a:gd fmla="*/ 7 w 82" name="T90"/>
                <a:gd fmla="*/ 55 h 68" name="T91"/>
                <a:gd fmla="*/ 19 w 82" name="T92"/>
                <a:gd fmla="*/ 46 h 68" name="T93"/>
                <a:gd fmla="*/ 22 w 82" name="T94"/>
                <a:gd fmla="*/ 46 h 68" name="T95"/>
                <a:gd fmla="*/ 26 w 82" name="T96"/>
                <a:gd fmla="*/ 48 h 68" name="T97"/>
                <a:gd fmla="*/ 27 w 82" name="T98"/>
                <a:gd fmla="*/ 50 h 68" name="T99"/>
                <a:gd fmla="*/ 25 w 82" name="T100"/>
                <a:gd fmla="*/ 54 h 68" name="T101"/>
                <a:gd fmla="*/ 70 w 82" name="T102"/>
                <a:gd fmla="*/ 34 h 68" name="T103"/>
                <a:gd fmla="*/ 60 w 82" name="T104"/>
                <a:gd fmla="*/ 39 h 68" name="T105"/>
                <a:gd fmla="*/ 59 w 82" name="T106"/>
                <a:gd fmla="*/ 39 h 68" name="T107"/>
                <a:gd fmla="*/ 45 w 82" name="T108"/>
                <a:gd fmla="*/ 30 h 68" name="T109"/>
                <a:gd fmla="*/ 43 w 82" name="T110"/>
                <a:gd fmla="*/ 23 h 68" name="T111"/>
                <a:gd fmla="*/ 45 w 82" name="T112"/>
                <a:gd fmla="*/ 16 h 68" name="T113"/>
                <a:gd fmla="*/ 59 w 82" name="T114"/>
                <a:gd fmla="*/ 7 h 68" name="T115"/>
                <a:gd fmla="*/ 74 w 82" name="T116"/>
                <a:gd fmla="*/ 21 h 68" name="T117"/>
                <a:gd fmla="*/ 74 w 82" name="T118"/>
                <a:gd fmla="*/ 23 h 68" name="T119"/>
                <a:gd fmla="*/ 74 w 82" name="T120"/>
                <a:gd fmla="*/ 28 h 68" name="T121"/>
                <a:gd fmla="*/ 70 w 82" name="T122"/>
                <a:gd fmla="*/ 34 h 6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8" w="82">
                  <a:moveTo>
                    <a:pt x="82" y="21"/>
                  </a:moveTo>
                  <a:cubicBezTo>
                    <a:pt x="81" y="11"/>
                    <a:pt x="74" y="3"/>
                    <a:pt x="64" y="1"/>
                  </a:cubicBezTo>
                  <a:cubicBezTo>
                    <a:pt x="62" y="0"/>
                    <a:pt x="60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1"/>
                    <a:pt x="45" y="4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39" y="9"/>
                    <a:pt x="38" y="11"/>
                  </a:cubicBezTo>
                  <a:cubicBezTo>
                    <a:pt x="37" y="13"/>
                    <a:pt x="36" y="16"/>
                    <a:pt x="35" y="18"/>
                  </a:cubicBezTo>
                  <a:cubicBezTo>
                    <a:pt x="35" y="20"/>
                    <a:pt x="34" y="22"/>
                    <a:pt x="34" y="24"/>
                  </a:cubicBezTo>
                  <a:cubicBezTo>
                    <a:pt x="34" y="26"/>
                    <a:pt x="35" y="28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5"/>
                    <a:pt x="0" y="57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2"/>
                    <a:pt x="1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7"/>
                    <a:pt x="6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11" y="67"/>
                    <a:pt x="1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5" y="47"/>
                    <a:pt x="56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4" y="47"/>
                    <a:pt x="70" y="45"/>
                    <a:pt x="75" y="41"/>
                  </a:cubicBezTo>
                  <a:cubicBezTo>
                    <a:pt x="77" y="39"/>
                    <a:pt x="78" y="37"/>
                    <a:pt x="79" y="34"/>
                  </a:cubicBezTo>
                  <a:cubicBezTo>
                    <a:pt x="80" y="33"/>
                    <a:pt x="81" y="31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28"/>
                    <a:pt x="82" y="28"/>
                  </a:cubicBezTo>
                  <a:cubicBezTo>
                    <a:pt x="82" y="26"/>
                    <a:pt x="82" y="25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3"/>
                    <a:pt x="82" y="22"/>
                    <a:pt x="82" y="21"/>
                  </a:cubicBezTo>
                  <a:close/>
                  <a:moveTo>
                    <a:pt x="25" y="54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0" y="63"/>
                    <a:pt x="9" y="63"/>
                  </a:cubicBezTo>
                  <a:cubicBezTo>
                    <a:pt x="8" y="63"/>
                    <a:pt x="6" y="63"/>
                    <a:pt x="5" y="61"/>
                  </a:cubicBezTo>
                  <a:cubicBezTo>
                    <a:pt x="5" y="61"/>
                    <a:pt x="5" y="60"/>
                    <a:pt x="5" y="59"/>
                  </a:cubicBezTo>
                  <a:cubicBezTo>
                    <a:pt x="5" y="57"/>
                    <a:pt x="5" y="56"/>
                    <a:pt x="7" y="5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1" y="46"/>
                    <a:pt x="22" y="46"/>
                  </a:cubicBezTo>
                  <a:cubicBezTo>
                    <a:pt x="24" y="46"/>
                    <a:pt x="25" y="46"/>
                    <a:pt x="26" y="48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7" y="52"/>
                    <a:pt x="26" y="53"/>
                    <a:pt x="25" y="54"/>
                  </a:cubicBezTo>
                  <a:close/>
                  <a:moveTo>
                    <a:pt x="70" y="34"/>
                  </a:moveTo>
                  <a:cubicBezTo>
                    <a:pt x="67" y="37"/>
                    <a:pt x="64" y="38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2" y="39"/>
                    <a:pt x="47" y="35"/>
                    <a:pt x="45" y="30"/>
                  </a:cubicBezTo>
                  <a:cubicBezTo>
                    <a:pt x="43" y="28"/>
                    <a:pt x="43" y="26"/>
                    <a:pt x="43" y="23"/>
                  </a:cubicBezTo>
                  <a:cubicBezTo>
                    <a:pt x="43" y="21"/>
                    <a:pt x="43" y="18"/>
                    <a:pt x="45" y="16"/>
                  </a:cubicBezTo>
                  <a:cubicBezTo>
                    <a:pt x="47" y="11"/>
                    <a:pt x="52" y="7"/>
                    <a:pt x="59" y="7"/>
                  </a:cubicBezTo>
                  <a:cubicBezTo>
                    <a:pt x="67" y="7"/>
                    <a:pt x="73" y="13"/>
                    <a:pt x="74" y="21"/>
                  </a:cubicBezTo>
                  <a:cubicBezTo>
                    <a:pt x="74" y="22"/>
                    <a:pt x="74" y="22"/>
                    <a:pt x="74" y="23"/>
                  </a:cubicBezTo>
                  <a:cubicBezTo>
                    <a:pt x="74" y="25"/>
                    <a:pt x="74" y="26"/>
                    <a:pt x="74" y="28"/>
                  </a:cubicBezTo>
                  <a:cubicBezTo>
                    <a:pt x="73" y="30"/>
                    <a:pt x="71" y="32"/>
                    <a:pt x="70" y="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1472"/>
            <p:cNvSpPr/>
            <p:nvPr/>
          </p:nvSpPr>
          <p:spPr bwMode="auto">
            <a:xfrm>
              <a:off x="1420208" y="2510637"/>
              <a:ext cx="7559" cy="0"/>
            </a:xfrm>
            <a:custGeom>
              <a:gdLst>
                <a:gd fmla="*/ 0 w 1" name="T0"/>
                <a:gd fmla="*/ 0 w 1" name="T1"/>
                <a:gd fmla="*/ 0 w 1" name="T2"/>
                <a:gd fmla="*/ 1 w 1" name="T3"/>
                <a:gd fmla="*/ 1 w 1" name="T4"/>
                <a:gd fmla="*/ 0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Freeform 1473"/>
            <p:cNvSpPr/>
            <p:nvPr/>
          </p:nvSpPr>
          <p:spPr bwMode="auto">
            <a:xfrm>
              <a:off x="1427767" y="2480466"/>
              <a:ext cx="60494" cy="30171"/>
            </a:xfrm>
            <a:custGeom>
              <a:gdLst>
                <a:gd fmla="*/ 10 w 10" name="T0"/>
                <a:gd fmla="*/ 0 h 5" name="T1"/>
                <a:gd fmla="*/ 0 w 10" name="T2"/>
                <a:gd fmla="*/ 5 h 5" name="T3"/>
                <a:gd fmla="*/ 0 w 10" name="T4"/>
                <a:gd fmla="*/ 5 h 5" name="T5"/>
                <a:gd fmla="*/ 10 w 10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0">
                  <a:moveTo>
                    <a:pt x="10" y="0"/>
                  </a:moveTo>
                  <a:cubicBezTo>
                    <a:pt x="7" y="3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7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1474"/>
            <p:cNvSpPr/>
            <p:nvPr/>
          </p:nvSpPr>
          <p:spPr bwMode="auto">
            <a:xfrm>
              <a:off x="1367279" y="2435208"/>
              <a:ext cx="120986" cy="52802"/>
            </a:xfrm>
            <a:custGeom>
              <a:gdLst>
                <a:gd fmla="*/ 19 w 19" name="T0"/>
                <a:gd fmla="*/ 1 h 9" name="T1"/>
                <a:gd fmla="*/ 18 w 19" name="T2"/>
                <a:gd fmla="*/ 0 h 9" name="T3"/>
                <a:gd fmla="*/ 16 w 19" name="T4"/>
                <a:gd fmla="*/ 1 h 9" name="T5"/>
                <a:gd fmla="*/ 16 w 19" name="T6"/>
                <a:gd fmla="*/ 1 h 9" name="T7"/>
                <a:gd fmla="*/ 7 w 19" name="T8"/>
                <a:gd fmla="*/ 6 h 9" name="T9"/>
                <a:gd fmla="*/ 2 w 19" name="T10"/>
                <a:gd fmla="*/ 5 h 9" name="T11"/>
                <a:gd fmla="*/ 1 w 19" name="T12"/>
                <a:gd fmla="*/ 6 h 9" name="T13"/>
                <a:gd fmla="*/ 1 w 19" name="T14"/>
                <a:gd fmla="*/ 8 h 9" name="T15"/>
                <a:gd fmla="*/ 1 w 19" name="T16"/>
                <a:gd fmla="*/ 8 h 9" name="T17"/>
                <a:gd fmla="*/ 7 w 19" name="T18"/>
                <a:gd fmla="*/ 9 h 9" name="T19"/>
                <a:gd fmla="*/ 7 w 19" name="T20"/>
                <a:gd fmla="*/ 9 h 9" name="T21"/>
                <a:gd fmla="*/ 9 w 19" name="T22"/>
                <a:gd fmla="*/ 9 h 9" name="T23"/>
                <a:gd fmla="*/ 14 w 19" name="T24"/>
                <a:gd fmla="*/ 7 h 9" name="T25"/>
                <a:gd fmla="*/ 19 w 19" name="T26"/>
                <a:gd fmla="*/ 2 h 9" name="T27"/>
                <a:gd fmla="*/ 19 w 19" name="T28"/>
                <a:gd fmla="*/ 1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19">
                  <a:moveTo>
                    <a:pt x="19" y="1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4"/>
                    <a:pt x="11" y="6"/>
                    <a:pt x="7" y="6"/>
                  </a:cubicBezTo>
                  <a:cubicBezTo>
                    <a:pt x="6" y="6"/>
                    <a:pt x="4" y="6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1" y="9"/>
                    <a:pt x="12" y="8"/>
                    <a:pt x="14" y="7"/>
                  </a:cubicBezTo>
                  <a:cubicBezTo>
                    <a:pt x="16" y="6"/>
                    <a:pt x="18" y="4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286898" y="2672828"/>
            <a:ext cx="627617" cy="573254"/>
            <a:chOff x="5286898" y="2103325"/>
            <a:chExt cx="627617" cy="573254"/>
          </a:xfrm>
          <a:solidFill>
            <a:srgbClr val="756663"/>
          </a:solidFill>
        </p:grpSpPr>
        <p:sp>
          <p:nvSpPr>
            <p:cNvPr id="29" name="Freeform 1483"/>
            <p:cNvSpPr/>
            <p:nvPr/>
          </p:nvSpPr>
          <p:spPr bwMode="auto">
            <a:xfrm>
              <a:off x="5286898" y="2118410"/>
              <a:ext cx="83175" cy="543083"/>
            </a:xfrm>
            <a:custGeom>
              <a:gdLst>
                <a:gd fmla="*/ 13 w 13" name="T0"/>
                <a:gd fmla="*/ 10 h 87" name="T1"/>
                <a:gd fmla="*/ 13 w 13" name="T2"/>
                <a:gd fmla="*/ 0 h 87" name="T3"/>
                <a:gd fmla="*/ 0 w 13" name="T4"/>
                <a:gd fmla="*/ 9 h 87" name="T5"/>
                <a:gd fmla="*/ 0 w 13" name="T6"/>
                <a:gd fmla="*/ 78 h 87" name="T7"/>
                <a:gd fmla="*/ 13 w 13" name="T8"/>
                <a:gd fmla="*/ 87 h 87" name="T9"/>
                <a:gd fmla="*/ 13 w 13" name="T10"/>
                <a:gd fmla="*/ 80 h 87" name="T11"/>
                <a:gd fmla="*/ 13 w 13" name="T12"/>
                <a:gd fmla="*/ 10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13">
                  <a:moveTo>
                    <a:pt x="13" y="10"/>
                  </a:moveTo>
                  <a:cubicBezTo>
                    <a:pt x="13" y="6"/>
                    <a:pt x="13" y="3"/>
                    <a:pt x="13" y="0"/>
                  </a:cubicBezTo>
                  <a:cubicBezTo>
                    <a:pt x="6" y="1"/>
                    <a:pt x="0" y="5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6" y="86"/>
                    <a:pt x="13" y="87"/>
                  </a:cubicBezTo>
                  <a:cubicBezTo>
                    <a:pt x="13" y="85"/>
                    <a:pt x="13" y="82"/>
                    <a:pt x="13" y="80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1484"/>
            <p:cNvSpPr>
              <a:spLocks noEditPoints="1"/>
            </p:cNvSpPr>
            <p:nvPr/>
          </p:nvSpPr>
          <p:spPr bwMode="auto">
            <a:xfrm>
              <a:off x="5566678" y="2118410"/>
              <a:ext cx="347837" cy="543083"/>
            </a:xfrm>
            <a:custGeom>
              <a:gdLst>
                <a:gd fmla="*/ 0 w 55" name="T0"/>
                <a:gd fmla="*/ 0 h 87" name="T1"/>
                <a:gd fmla="*/ 0 w 55" name="T2"/>
                <a:gd fmla="*/ 80 h 87" name="T3"/>
                <a:gd fmla="*/ 38 w 55" name="T4"/>
                <a:gd fmla="*/ 87 h 87" name="T5"/>
                <a:gd fmla="*/ 55 w 55" name="T6"/>
                <a:gd fmla="*/ 9 h 87" name="T7"/>
                <a:gd fmla="*/ 8 w 55" name="T8"/>
                <a:gd fmla="*/ 18 h 87" name="T9"/>
                <a:gd fmla="*/ 14 w 55" name="T10"/>
                <a:gd fmla="*/ 6 h 87" name="T11"/>
                <a:gd fmla="*/ 47 w 55" name="T12"/>
                <a:gd fmla="*/ 13 h 87" name="T13"/>
                <a:gd fmla="*/ 41 w 55" name="T14"/>
                <a:gd fmla="*/ 24 h 87" name="T15"/>
                <a:gd fmla="*/ 8 w 55" name="T16"/>
                <a:gd fmla="*/ 18 h 87" name="T17"/>
                <a:gd fmla="*/ 47 w 55" name="T18"/>
                <a:gd fmla="*/ 34 h 87" name="T19"/>
                <a:gd fmla="*/ 35 w 55" name="T20"/>
                <a:gd fmla="*/ 36 h 87" name="T21"/>
                <a:gd fmla="*/ 33 w 55" name="T22"/>
                <a:gd fmla="*/ 32 h 87" name="T23"/>
                <a:gd fmla="*/ 45 w 55" name="T24"/>
                <a:gd fmla="*/ 29 h 87" name="T25"/>
                <a:gd fmla="*/ 27 w 55" name="T26"/>
                <a:gd fmla="*/ 32 h 87" name="T27"/>
                <a:gd fmla="*/ 25 w 55" name="T28"/>
                <a:gd fmla="*/ 36 h 87" name="T29"/>
                <a:gd fmla="*/ 13 w 55" name="T30"/>
                <a:gd fmla="*/ 34 h 87" name="T31"/>
                <a:gd fmla="*/ 15 w 55" name="T32"/>
                <a:gd fmla="*/ 29 h 87" name="T33"/>
                <a:gd fmla="*/ 27 w 55" name="T34"/>
                <a:gd fmla="*/ 32 h 87" name="T35"/>
                <a:gd fmla="*/ 12 w 55" name="T36"/>
                <a:gd fmla="*/ 71 h 87" name="T37"/>
                <a:gd fmla="*/ 22 w 55" name="T38"/>
                <a:gd fmla="*/ 71 h 87" name="T39"/>
                <a:gd fmla="*/ 17 w 55" name="T40"/>
                <a:gd fmla="*/ 63 h 87" name="T41"/>
                <a:gd fmla="*/ 17 w 55" name="T42"/>
                <a:gd fmla="*/ 53 h 87" name="T43"/>
                <a:gd fmla="*/ 17 w 55" name="T44"/>
                <a:gd fmla="*/ 63 h 87" name="T45"/>
                <a:gd fmla="*/ 12 w 55" name="T46"/>
                <a:gd fmla="*/ 46 h 87" name="T47"/>
                <a:gd fmla="*/ 22 w 55" name="T48"/>
                <a:gd fmla="*/ 46 h 87" name="T49"/>
                <a:gd fmla="*/ 30 w 55" name="T50"/>
                <a:gd fmla="*/ 76 h 87" name="T51"/>
                <a:gd fmla="*/ 30 w 55" name="T52"/>
                <a:gd fmla="*/ 66 h 87" name="T53"/>
                <a:gd fmla="*/ 30 w 55" name="T54"/>
                <a:gd fmla="*/ 76 h 87" name="T55"/>
                <a:gd fmla="*/ 24 w 55" name="T56"/>
                <a:gd fmla="*/ 58 h 87" name="T57"/>
                <a:gd fmla="*/ 35 w 55" name="T58"/>
                <a:gd fmla="*/ 58 h 87" name="T59"/>
                <a:gd fmla="*/ 30 w 55" name="T60"/>
                <a:gd fmla="*/ 51 h 87" name="T61"/>
                <a:gd fmla="*/ 30 w 55" name="T62"/>
                <a:gd fmla="*/ 41 h 87" name="T63"/>
                <a:gd fmla="*/ 30 w 55" name="T64"/>
                <a:gd fmla="*/ 51 h 87" name="T65"/>
                <a:gd fmla="*/ 37 w 55" name="T66"/>
                <a:gd fmla="*/ 71 h 87" name="T67"/>
                <a:gd fmla="*/ 47 w 55" name="T68"/>
                <a:gd fmla="*/ 71 h 87" name="T69"/>
                <a:gd fmla="*/ 42 w 55" name="T70"/>
                <a:gd fmla="*/ 63 h 87" name="T71"/>
                <a:gd fmla="*/ 42 w 55" name="T72"/>
                <a:gd fmla="*/ 53 h 87" name="T73"/>
                <a:gd fmla="*/ 42 w 55" name="T74"/>
                <a:gd fmla="*/ 63 h 87" name="T75"/>
                <a:gd fmla="*/ 37 w 55" name="T76"/>
                <a:gd fmla="*/ 46 h 87" name="T77"/>
                <a:gd fmla="*/ 47 w 55" name="T78"/>
                <a:gd fmla="*/ 46 h 8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87" w="55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8" y="87"/>
                    <a:pt x="55" y="83"/>
                    <a:pt x="55" y="7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48" y="0"/>
                    <a:pt x="38" y="0"/>
                  </a:cubicBezTo>
                  <a:close/>
                  <a:moveTo>
                    <a:pt x="8" y="18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9"/>
                    <a:pt x="11" y="6"/>
                    <a:pt x="14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6"/>
                    <a:pt x="47" y="9"/>
                    <a:pt x="47" y="1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1"/>
                    <a:pt x="44" y="24"/>
                    <a:pt x="4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1" y="24"/>
                    <a:pt x="8" y="21"/>
                    <a:pt x="8" y="18"/>
                  </a:cubicBezTo>
                  <a:close/>
                  <a:moveTo>
                    <a:pt x="47" y="32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5"/>
                    <a:pt x="33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7" y="30"/>
                    <a:pt x="47" y="32"/>
                  </a:cubicBezTo>
                  <a:close/>
                  <a:moveTo>
                    <a:pt x="27" y="32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5"/>
                    <a:pt x="27" y="36"/>
                    <a:pt x="2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0"/>
                    <a:pt x="14" y="29"/>
                    <a:pt x="1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7" y="30"/>
                    <a:pt x="27" y="32"/>
                  </a:cubicBezTo>
                  <a:close/>
                  <a:moveTo>
                    <a:pt x="17" y="76"/>
                  </a:moveTo>
                  <a:cubicBezTo>
                    <a:pt x="14" y="76"/>
                    <a:pt x="12" y="74"/>
                    <a:pt x="12" y="71"/>
                  </a:cubicBezTo>
                  <a:cubicBezTo>
                    <a:pt x="12" y="68"/>
                    <a:pt x="14" y="66"/>
                    <a:pt x="17" y="66"/>
                  </a:cubicBezTo>
                  <a:cubicBezTo>
                    <a:pt x="20" y="66"/>
                    <a:pt x="22" y="68"/>
                    <a:pt x="22" y="71"/>
                  </a:cubicBezTo>
                  <a:cubicBezTo>
                    <a:pt x="22" y="74"/>
                    <a:pt x="20" y="76"/>
                    <a:pt x="17" y="76"/>
                  </a:cubicBezTo>
                  <a:close/>
                  <a:moveTo>
                    <a:pt x="17" y="63"/>
                  </a:moveTo>
                  <a:cubicBezTo>
                    <a:pt x="14" y="63"/>
                    <a:pt x="12" y="61"/>
                    <a:pt x="12" y="58"/>
                  </a:cubicBezTo>
                  <a:cubicBezTo>
                    <a:pt x="12" y="55"/>
                    <a:pt x="14" y="53"/>
                    <a:pt x="17" y="53"/>
                  </a:cubicBezTo>
                  <a:cubicBezTo>
                    <a:pt x="20" y="53"/>
                    <a:pt x="22" y="55"/>
                    <a:pt x="22" y="58"/>
                  </a:cubicBezTo>
                  <a:cubicBezTo>
                    <a:pt x="22" y="61"/>
                    <a:pt x="20" y="63"/>
                    <a:pt x="17" y="63"/>
                  </a:cubicBezTo>
                  <a:close/>
                  <a:moveTo>
                    <a:pt x="17" y="51"/>
                  </a:moveTo>
                  <a:cubicBezTo>
                    <a:pt x="14" y="51"/>
                    <a:pt x="12" y="49"/>
                    <a:pt x="12" y="46"/>
                  </a:cubicBezTo>
                  <a:cubicBezTo>
                    <a:pt x="12" y="43"/>
                    <a:pt x="14" y="41"/>
                    <a:pt x="17" y="41"/>
                  </a:cubicBezTo>
                  <a:cubicBezTo>
                    <a:pt x="20" y="41"/>
                    <a:pt x="22" y="43"/>
                    <a:pt x="22" y="46"/>
                  </a:cubicBezTo>
                  <a:cubicBezTo>
                    <a:pt x="22" y="49"/>
                    <a:pt x="20" y="51"/>
                    <a:pt x="17" y="51"/>
                  </a:cubicBezTo>
                  <a:close/>
                  <a:moveTo>
                    <a:pt x="30" y="76"/>
                  </a:moveTo>
                  <a:cubicBezTo>
                    <a:pt x="27" y="76"/>
                    <a:pt x="24" y="74"/>
                    <a:pt x="24" y="71"/>
                  </a:cubicBezTo>
                  <a:cubicBezTo>
                    <a:pt x="24" y="68"/>
                    <a:pt x="27" y="66"/>
                    <a:pt x="30" y="66"/>
                  </a:cubicBezTo>
                  <a:cubicBezTo>
                    <a:pt x="32" y="66"/>
                    <a:pt x="35" y="68"/>
                    <a:pt x="35" y="71"/>
                  </a:cubicBezTo>
                  <a:cubicBezTo>
                    <a:pt x="35" y="74"/>
                    <a:pt x="32" y="76"/>
                    <a:pt x="30" y="76"/>
                  </a:cubicBezTo>
                  <a:close/>
                  <a:moveTo>
                    <a:pt x="30" y="63"/>
                  </a:moveTo>
                  <a:cubicBezTo>
                    <a:pt x="27" y="63"/>
                    <a:pt x="24" y="61"/>
                    <a:pt x="24" y="58"/>
                  </a:cubicBezTo>
                  <a:cubicBezTo>
                    <a:pt x="24" y="55"/>
                    <a:pt x="27" y="53"/>
                    <a:pt x="30" y="53"/>
                  </a:cubicBezTo>
                  <a:cubicBezTo>
                    <a:pt x="32" y="53"/>
                    <a:pt x="35" y="55"/>
                    <a:pt x="35" y="58"/>
                  </a:cubicBezTo>
                  <a:cubicBezTo>
                    <a:pt x="35" y="61"/>
                    <a:pt x="32" y="63"/>
                    <a:pt x="30" y="63"/>
                  </a:cubicBezTo>
                  <a:close/>
                  <a:moveTo>
                    <a:pt x="30" y="51"/>
                  </a:moveTo>
                  <a:cubicBezTo>
                    <a:pt x="27" y="51"/>
                    <a:pt x="24" y="49"/>
                    <a:pt x="24" y="46"/>
                  </a:cubicBezTo>
                  <a:cubicBezTo>
                    <a:pt x="24" y="43"/>
                    <a:pt x="27" y="41"/>
                    <a:pt x="30" y="41"/>
                  </a:cubicBezTo>
                  <a:cubicBezTo>
                    <a:pt x="32" y="41"/>
                    <a:pt x="35" y="43"/>
                    <a:pt x="35" y="46"/>
                  </a:cubicBezTo>
                  <a:cubicBezTo>
                    <a:pt x="35" y="49"/>
                    <a:pt x="32" y="51"/>
                    <a:pt x="30" y="51"/>
                  </a:cubicBezTo>
                  <a:close/>
                  <a:moveTo>
                    <a:pt x="42" y="76"/>
                  </a:moveTo>
                  <a:cubicBezTo>
                    <a:pt x="39" y="76"/>
                    <a:pt x="37" y="74"/>
                    <a:pt x="37" y="71"/>
                  </a:cubicBezTo>
                  <a:cubicBezTo>
                    <a:pt x="37" y="68"/>
                    <a:pt x="39" y="66"/>
                    <a:pt x="42" y="66"/>
                  </a:cubicBezTo>
                  <a:cubicBezTo>
                    <a:pt x="45" y="66"/>
                    <a:pt x="47" y="68"/>
                    <a:pt x="47" y="71"/>
                  </a:cubicBezTo>
                  <a:cubicBezTo>
                    <a:pt x="47" y="74"/>
                    <a:pt x="45" y="76"/>
                    <a:pt x="42" y="76"/>
                  </a:cubicBezTo>
                  <a:close/>
                  <a:moveTo>
                    <a:pt x="42" y="63"/>
                  </a:moveTo>
                  <a:cubicBezTo>
                    <a:pt x="39" y="63"/>
                    <a:pt x="37" y="61"/>
                    <a:pt x="37" y="58"/>
                  </a:cubicBezTo>
                  <a:cubicBezTo>
                    <a:pt x="37" y="55"/>
                    <a:pt x="39" y="53"/>
                    <a:pt x="42" y="53"/>
                  </a:cubicBezTo>
                  <a:cubicBezTo>
                    <a:pt x="45" y="53"/>
                    <a:pt x="47" y="55"/>
                    <a:pt x="47" y="58"/>
                  </a:cubicBezTo>
                  <a:cubicBezTo>
                    <a:pt x="47" y="61"/>
                    <a:pt x="45" y="63"/>
                    <a:pt x="42" y="63"/>
                  </a:cubicBezTo>
                  <a:close/>
                  <a:moveTo>
                    <a:pt x="42" y="51"/>
                  </a:moveTo>
                  <a:cubicBezTo>
                    <a:pt x="39" y="51"/>
                    <a:pt x="37" y="49"/>
                    <a:pt x="37" y="46"/>
                  </a:cubicBezTo>
                  <a:cubicBezTo>
                    <a:pt x="37" y="43"/>
                    <a:pt x="39" y="41"/>
                    <a:pt x="42" y="41"/>
                  </a:cubicBezTo>
                  <a:cubicBezTo>
                    <a:pt x="45" y="41"/>
                    <a:pt x="47" y="43"/>
                    <a:pt x="47" y="46"/>
                  </a:cubicBezTo>
                  <a:cubicBezTo>
                    <a:pt x="47" y="49"/>
                    <a:pt x="45" y="51"/>
                    <a:pt x="42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1485"/>
            <p:cNvSpPr>
              <a:spLocks noEditPoints="1"/>
            </p:cNvSpPr>
            <p:nvPr/>
          </p:nvSpPr>
          <p:spPr bwMode="auto">
            <a:xfrm>
              <a:off x="5385199" y="2103325"/>
              <a:ext cx="173915" cy="573254"/>
            </a:xfrm>
            <a:custGeom>
              <a:gdLst>
                <a:gd fmla="*/ 27 w 28" name="T0"/>
                <a:gd fmla="*/ 1 h 92" name="T1"/>
                <a:gd fmla="*/ 14 w 28" name="T2"/>
                <a:gd fmla="*/ 0 h 92" name="T3"/>
                <a:gd fmla="*/ 0 w 28" name="T4"/>
                <a:gd fmla="*/ 1 h 92" name="T5"/>
                <a:gd fmla="*/ 0 w 28" name="T6"/>
                <a:gd fmla="*/ 18 h 92" name="T7"/>
                <a:gd fmla="*/ 0 w 28" name="T8"/>
                <a:gd fmla="*/ 74 h 92" name="T9"/>
                <a:gd fmla="*/ 1 w 28" name="T10"/>
                <a:gd fmla="*/ 91 h 92" name="T11"/>
                <a:gd fmla="*/ 14 w 28" name="T12"/>
                <a:gd fmla="*/ 92 h 92" name="T13"/>
                <a:gd fmla="*/ 27 w 28" name="T14"/>
                <a:gd fmla="*/ 91 h 92" name="T15"/>
                <a:gd fmla="*/ 28 w 28" name="T16"/>
                <a:gd fmla="*/ 74 h 92" name="T17"/>
                <a:gd fmla="*/ 28 w 28" name="T18"/>
                <a:gd fmla="*/ 18 h 92" name="T19"/>
                <a:gd fmla="*/ 27 w 28" name="T20"/>
                <a:gd fmla="*/ 1 h 92" name="T21"/>
                <a:gd fmla="*/ 20 w 28" name="T22"/>
                <a:gd fmla="*/ 42 h 92" name="T23"/>
                <a:gd fmla="*/ 8 w 28" name="T24"/>
                <a:gd fmla="*/ 42 h 92" name="T25"/>
                <a:gd fmla="*/ 5 w 28" name="T26"/>
                <a:gd fmla="*/ 40 h 92" name="T27"/>
                <a:gd fmla="*/ 8 w 28" name="T28"/>
                <a:gd fmla="*/ 38 h 92" name="T29"/>
                <a:gd fmla="*/ 20 w 28" name="T30"/>
                <a:gd fmla="*/ 38 h 92" name="T31"/>
                <a:gd fmla="*/ 23 w 28" name="T32"/>
                <a:gd fmla="*/ 40 h 92" name="T33"/>
                <a:gd fmla="*/ 20 w 28" name="T34"/>
                <a:gd fmla="*/ 42 h 92" name="T35"/>
                <a:gd fmla="*/ 20 w 28" name="T36"/>
                <a:gd fmla="*/ 35 h 92" name="T37"/>
                <a:gd fmla="*/ 8 w 28" name="T38"/>
                <a:gd fmla="*/ 35 h 92" name="T39"/>
                <a:gd fmla="*/ 5 w 28" name="T40"/>
                <a:gd fmla="*/ 32 h 92" name="T41"/>
                <a:gd fmla="*/ 8 w 28" name="T42"/>
                <a:gd fmla="*/ 30 h 92" name="T43"/>
                <a:gd fmla="*/ 20 w 28" name="T44"/>
                <a:gd fmla="*/ 30 h 92" name="T45"/>
                <a:gd fmla="*/ 23 w 28" name="T46"/>
                <a:gd fmla="*/ 32 h 92" name="T47"/>
                <a:gd fmla="*/ 20 w 28" name="T48"/>
                <a:gd fmla="*/ 35 h 9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2" w="28">
                  <a:moveTo>
                    <a:pt x="27" y="1"/>
                  </a:move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0" y="1"/>
                    <a:pt x="0" y="1"/>
                  </a:cubicBezTo>
                  <a:cubicBezTo>
                    <a:pt x="0" y="2"/>
                    <a:pt x="0" y="9"/>
                    <a:pt x="0" y="1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3"/>
                    <a:pt x="0" y="91"/>
                    <a:pt x="1" y="91"/>
                  </a:cubicBezTo>
                  <a:cubicBezTo>
                    <a:pt x="1" y="92"/>
                    <a:pt x="7" y="92"/>
                    <a:pt x="14" y="92"/>
                  </a:cubicBezTo>
                  <a:cubicBezTo>
                    <a:pt x="20" y="92"/>
                    <a:pt x="27" y="91"/>
                    <a:pt x="27" y="91"/>
                  </a:cubicBezTo>
                  <a:cubicBezTo>
                    <a:pt x="27" y="90"/>
                    <a:pt x="28" y="83"/>
                    <a:pt x="28" y="7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"/>
                    <a:pt x="27" y="1"/>
                    <a:pt x="27" y="1"/>
                  </a:cubicBezTo>
                  <a:close/>
                  <a:moveTo>
                    <a:pt x="20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20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6" y="30"/>
                    <a:pt x="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0"/>
                    <a:pt x="23" y="31"/>
                    <a:pt x="23" y="32"/>
                  </a:cubicBezTo>
                  <a:cubicBezTo>
                    <a:pt x="23" y="34"/>
                    <a:pt x="22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1574"/>
          <p:cNvSpPr/>
          <p:nvPr/>
        </p:nvSpPr>
        <p:spPr bwMode="auto">
          <a:xfrm>
            <a:off x="4288762" y="2718090"/>
            <a:ext cx="567122" cy="527999"/>
          </a:xfrm>
          <a:custGeom>
            <a:gdLst>
              <a:gd fmla="*/ 40 w 90" name="T0"/>
              <a:gd fmla="*/ 5 h 85" name="T1"/>
              <a:gd fmla="*/ 50 w 90" name="T2"/>
              <a:gd fmla="*/ 5 h 85" name="T3"/>
              <a:gd fmla="*/ 55 w 90" name="T4"/>
              <a:gd fmla="*/ 16 h 85" name="T5"/>
              <a:gd fmla="*/ 71 w 90" name="T6"/>
              <a:gd fmla="*/ 27 h 85" name="T7"/>
              <a:gd fmla="*/ 83 w 90" name="T8"/>
              <a:gd fmla="*/ 29 h 85" name="T9"/>
              <a:gd fmla="*/ 86 w 90" name="T10"/>
              <a:gd fmla="*/ 38 h 85" name="T11"/>
              <a:gd fmla="*/ 77 w 90" name="T12"/>
              <a:gd fmla="*/ 47 h 85" name="T13"/>
              <a:gd fmla="*/ 71 w 90" name="T14"/>
              <a:gd fmla="*/ 65 h 85" name="T15"/>
              <a:gd fmla="*/ 73 w 90" name="T16"/>
              <a:gd fmla="*/ 77 h 85" name="T17"/>
              <a:gd fmla="*/ 65 w 90" name="T18"/>
              <a:gd fmla="*/ 82 h 85" name="T19"/>
              <a:gd fmla="*/ 55 w 90" name="T20"/>
              <a:gd fmla="*/ 77 h 85" name="T21"/>
              <a:gd fmla="*/ 35 w 90" name="T22"/>
              <a:gd fmla="*/ 77 h 85" name="T23"/>
              <a:gd fmla="*/ 25 w 90" name="T24"/>
              <a:gd fmla="*/ 82 h 85" name="T25"/>
              <a:gd fmla="*/ 17 w 90" name="T26"/>
              <a:gd fmla="*/ 77 h 85" name="T27"/>
              <a:gd fmla="*/ 19 w 90" name="T28"/>
              <a:gd fmla="*/ 65 h 85" name="T29"/>
              <a:gd fmla="*/ 13 w 90" name="T30"/>
              <a:gd fmla="*/ 47 h 85" name="T31"/>
              <a:gd fmla="*/ 4 w 90" name="T32"/>
              <a:gd fmla="*/ 38 h 85" name="T33"/>
              <a:gd fmla="*/ 7 w 90" name="T34"/>
              <a:gd fmla="*/ 29 h 85" name="T35"/>
              <a:gd fmla="*/ 19 w 90" name="T36"/>
              <a:gd fmla="*/ 27 h 85" name="T37"/>
              <a:gd fmla="*/ 35 w 90" name="T38"/>
              <a:gd fmla="*/ 16 h 85" name="T39"/>
              <a:gd fmla="*/ 40 w 90" name="T40"/>
              <a:gd fmla="*/ 5 h 85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85" w="90">
                <a:moveTo>
                  <a:pt x="40" y="5"/>
                </a:moveTo>
                <a:cubicBezTo>
                  <a:pt x="43" y="0"/>
                  <a:pt x="47" y="0"/>
                  <a:pt x="50" y="5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21"/>
                  <a:pt x="65" y="26"/>
                  <a:pt x="71" y="27"/>
                </a:cubicBezTo>
                <a:cubicBezTo>
                  <a:pt x="83" y="29"/>
                  <a:pt x="83" y="29"/>
                  <a:pt x="83" y="29"/>
                </a:cubicBezTo>
                <a:cubicBezTo>
                  <a:pt x="89" y="30"/>
                  <a:pt x="90" y="34"/>
                  <a:pt x="86" y="38"/>
                </a:cubicBezTo>
                <a:cubicBezTo>
                  <a:pt x="77" y="47"/>
                  <a:pt x="77" y="47"/>
                  <a:pt x="77" y="47"/>
                </a:cubicBezTo>
                <a:cubicBezTo>
                  <a:pt x="73" y="51"/>
                  <a:pt x="70" y="59"/>
                  <a:pt x="71" y="65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83"/>
                  <a:pt x="71" y="85"/>
                  <a:pt x="65" y="82"/>
                </a:cubicBezTo>
                <a:cubicBezTo>
                  <a:pt x="55" y="77"/>
                  <a:pt x="55" y="77"/>
                  <a:pt x="55" y="77"/>
                </a:cubicBezTo>
                <a:cubicBezTo>
                  <a:pt x="49" y="74"/>
                  <a:pt x="41" y="74"/>
                  <a:pt x="35" y="77"/>
                </a:cubicBezTo>
                <a:cubicBezTo>
                  <a:pt x="25" y="82"/>
                  <a:pt x="25" y="82"/>
                  <a:pt x="25" y="82"/>
                </a:cubicBezTo>
                <a:cubicBezTo>
                  <a:pt x="19" y="85"/>
                  <a:pt x="16" y="83"/>
                  <a:pt x="17" y="77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59"/>
                  <a:pt x="17" y="51"/>
                  <a:pt x="13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4"/>
                  <a:pt x="1" y="30"/>
                  <a:pt x="7" y="29"/>
                </a:cubicBezTo>
                <a:cubicBezTo>
                  <a:pt x="19" y="27"/>
                  <a:pt x="19" y="27"/>
                  <a:pt x="19" y="27"/>
                </a:cubicBezTo>
                <a:cubicBezTo>
                  <a:pt x="25" y="26"/>
                  <a:pt x="32" y="21"/>
                  <a:pt x="35" y="16"/>
                </a:cubicBezTo>
                <a:lnTo>
                  <a:pt x="4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7351227" y="2657746"/>
            <a:ext cx="620057" cy="512913"/>
            <a:chOff x="7351227" y="2088243"/>
            <a:chExt cx="620057" cy="512913"/>
          </a:xfrm>
          <a:solidFill>
            <a:srgbClr val="756663"/>
          </a:solidFill>
        </p:grpSpPr>
        <p:sp>
          <p:nvSpPr>
            <p:cNvPr id="36" name="Freeform 1591"/>
            <p:cNvSpPr>
              <a:spLocks noEditPoints="1"/>
            </p:cNvSpPr>
            <p:nvPr/>
          </p:nvSpPr>
          <p:spPr bwMode="auto">
            <a:xfrm>
              <a:off x="7351227" y="2186298"/>
              <a:ext cx="620057" cy="414858"/>
            </a:xfrm>
            <a:custGeom>
              <a:gdLst>
                <a:gd fmla="*/ 78 w 98" name="T0"/>
                <a:gd fmla="*/ 0 h 66" name="T1"/>
                <a:gd fmla="*/ 75 w 98" name="T2"/>
                <a:gd fmla="*/ 0 h 66" name="T3"/>
                <a:gd fmla="*/ 75 w 98" name="T4"/>
                <a:gd fmla="*/ 5 h 66" name="T5"/>
                <a:gd fmla="*/ 75 w 98" name="T6"/>
                <a:gd fmla="*/ 6 h 66" name="T7"/>
                <a:gd fmla="*/ 68 w 98" name="T8"/>
                <a:gd fmla="*/ 6 h 66" name="T9"/>
                <a:gd fmla="*/ 68 w 98" name="T10"/>
                <a:gd fmla="*/ 5 h 66" name="T11"/>
                <a:gd fmla="*/ 67 w 98" name="T12"/>
                <a:gd fmla="*/ 0 h 66" name="T13"/>
                <a:gd fmla="*/ 31 w 98" name="T14"/>
                <a:gd fmla="*/ 0 h 66" name="T15"/>
                <a:gd fmla="*/ 30 w 98" name="T16"/>
                <a:gd fmla="*/ 5 h 66" name="T17"/>
                <a:gd fmla="*/ 30 w 98" name="T18"/>
                <a:gd fmla="*/ 6 h 66" name="T19"/>
                <a:gd fmla="*/ 23 w 98" name="T20"/>
                <a:gd fmla="*/ 6 h 66" name="T21"/>
                <a:gd fmla="*/ 23 w 98" name="T22"/>
                <a:gd fmla="*/ 5 h 66" name="T23"/>
                <a:gd fmla="*/ 23 w 98" name="T24"/>
                <a:gd fmla="*/ 0 h 66" name="T25"/>
                <a:gd fmla="*/ 20 w 98" name="T26"/>
                <a:gd fmla="*/ 0 h 66" name="T27"/>
                <a:gd fmla="*/ 0 w 98" name="T28"/>
                <a:gd fmla="*/ 21 h 66" name="T29"/>
                <a:gd fmla="*/ 0 w 98" name="T30"/>
                <a:gd fmla="*/ 45 h 66" name="T31"/>
                <a:gd fmla="*/ 20 w 98" name="T32"/>
                <a:gd fmla="*/ 66 h 66" name="T33"/>
                <a:gd fmla="*/ 78 w 98" name="T34"/>
                <a:gd fmla="*/ 66 h 66" name="T35"/>
                <a:gd fmla="*/ 98 w 98" name="T36"/>
                <a:gd fmla="*/ 45 h 66" name="T37"/>
                <a:gd fmla="*/ 98 w 98" name="T38"/>
                <a:gd fmla="*/ 21 h 66" name="T39"/>
                <a:gd fmla="*/ 78 w 98" name="T40"/>
                <a:gd fmla="*/ 0 h 66" name="T41"/>
                <a:gd fmla="*/ 81 w 98" name="T42"/>
                <a:gd fmla="*/ 54 h 66" name="T43"/>
                <a:gd fmla="*/ 19 w 98" name="T44"/>
                <a:gd fmla="*/ 54 h 66" name="T45"/>
                <a:gd fmla="*/ 15 w 98" name="T46"/>
                <a:gd fmla="*/ 49 h 66" name="T47"/>
                <a:gd fmla="*/ 19 w 98" name="T48"/>
                <a:gd fmla="*/ 45 h 66" name="T49"/>
                <a:gd fmla="*/ 81 w 98" name="T50"/>
                <a:gd fmla="*/ 45 h 66" name="T51"/>
                <a:gd fmla="*/ 85 w 98" name="T52"/>
                <a:gd fmla="*/ 49 h 66" name="T53"/>
                <a:gd fmla="*/ 81 w 98" name="T54"/>
                <a:gd fmla="*/ 54 h 66" name="T55"/>
                <a:gd fmla="*/ 81 w 98" name="T56"/>
                <a:gd fmla="*/ 39 h 66" name="T57"/>
                <a:gd fmla="*/ 19 w 98" name="T58"/>
                <a:gd fmla="*/ 39 h 66" name="T59"/>
                <a:gd fmla="*/ 15 w 98" name="T60"/>
                <a:gd fmla="*/ 34 h 66" name="T61"/>
                <a:gd fmla="*/ 19 w 98" name="T62"/>
                <a:gd fmla="*/ 30 h 66" name="T63"/>
                <a:gd fmla="*/ 81 w 98" name="T64"/>
                <a:gd fmla="*/ 30 h 66" name="T65"/>
                <a:gd fmla="*/ 85 w 98" name="T66"/>
                <a:gd fmla="*/ 34 h 66" name="T67"/>
                <a:gd fmla="*/ 81 w 98" name="T68"/>
                <a:gd fmla="*/ 39 h 66" name="T69"/>
                <a:gd fmla="*/ 81 w 98" name="T70"/>
                <a:gd fmla="*/ 24 h 66" name="T71"/>
                <a:gd fmla="*/ 19 w 98" name="T72"/>
                <a:gd fmla="*/ 24 h 66" name="T73"/>
                <a:gd fmla="*/ 15 w 98" name="T74"/>
                <a:gd fmla="*/ 20 h 66" name="T75"/>
                <a:gd fmla="*/ 19 w 98" name="T76"/>
                <a:gd fmla="*/ 15 h 66" name="T77"/>
                <a:gd fmla="*/ 81 w 98" name="T78"/>
                <a:gd fmla="*/ 15 h 66" name="T79"/>
                <a:gd fmla="*/ 85 w 98" name="T80"/>
                <a:gd fmla="*/ 20 h 66" name="T81"/>
                <a:gd fmla="*/ 81 w 98" name="T82"/>
                <a:gd fmla="*/ 24 h 6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6" w="98">
                  <a:moveTo>
                    <a:pt x="7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2"/>
                    <a:pt x="75" y="3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3"/>
                    <a:pt x="67" y="2"/>
                    <a:pt x="6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0" y="3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9" y="66"/>
                    <a:pt x="20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9" y="66"/>
                    <a:pt x="98" y="56"/>
                    <a:pt x="98" y="4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9"/>
                    <a:pt x="89" y="0"/>
                    <a:pt x="78" y="0"/>
                  </a:cubicBezTo>
                  <a:close/>
                  <a:moveTo>
                    <a:pt x="81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7" y="54"/>
                    <a:pt x="15" y="52"/>
                    <a:pt x="15" y="49"/>
                  </a:cubicBezTo>
                  <a:cubicBezTo>
                    <a:pt x="15" y="47"/>
                    <a:pt x="17" y="45"/>
                    <a:pt x="19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3" y="45"/>
                    <a:pt x="85" y="47"/>
                    <a:pt x="85" y="49"/>
                  </a:cubicBezTo>
                  <a:cubicBezTo>
                    <a:pt x="85" y="52"/>
                    <a:pt x="83" y="54"/>
                    <a:pt x="81" y="54"/>
                  </a:cubicBezTo>
                  <a:close/>
                  <a:moveTo>
                    <a:pt x="81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5" y="37"/>
                    <a:pt x="15" y="34"/>
                  </a:cubicBezTo>
                  <a:cubicBezTo>
                    <a:pt x="15" y="32"/>
                    <a:pt x="17" y="30"/>
                    <a:pt x="19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30"/>
                    <a:pt x="85" y="32"/>
                    <a:pt x="85" y="34"/>
                  </a:cubicBezTo>
                  <a:cubicBezTo>
                    <a:pt x="85" y="37"/>
                    <a:pt x="83" y="39"/>
                    <a:pt x="81" y="39"/>
                  </a:cubicBezTo>
                  <a:close/>
                  <a:moveTo>
                    <a:pt x="81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7" y="24"/>
                    <a:pt x="15" y="22"/>
                    <a:pt x="15" y="20"/>
                  </a:cubicBezTo>
                  <a:cubicBezTo>
                    <a:pt x="15" y="17"/>
                    <a:pt x="17" y="15"/>
                    <a:pt x="19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3" y="15"/>
                    <a:pt x="85" y="17"/>
                    <a:pt x="85" y="20"/>
                  </a:cubicBezTo>
                  <a:cubicBezTo>
                    <a:pt x="85" y="22"/>
                    <a:pt x="83" y="24"/>
                    <a:pt x="8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1592"/>
            <p:cNvSpPr/>
            <p:nvPr/>
          </p:nvSpPr>
          <p:spPr bwMode="auto">
            <a:xfrm>
              <a:off x="7502462" y="2088243"/>
              <a:ext cx="317591" cy="128230"/>
            </a:xfrm>
            <a:custGeom>
              <a:gdLst>
                <a:gd fmla="*/ 49 w 50" name="T0"/>
                <a:gd fmla="*/ 16 h 20" name="T1"/>
                <a:gd fmla="*/ 36 w 50" name="T2"/>
                <a:gd fmla="*/ 0 h 20" name="T3"/>
                <a:gd fmla="*/ 14 w 50" name="T4"/>
                <a:gd fmla="*/ 0 h 20" name="T5"/>
                <a:gd fmla="*/ 1 w 50" name="T6"/>
                <a:gd fmla="*/ 16 h 20" name="T7"/>
                <a:gd fmla="*/ 0 w 50" name="T8"/>
                <a:gd fmla="*/ 20 h 20" name="T9"/>
                <a:gd fmla="*/ 5 w 50" name="T10"/>
                <a:gd fmla="*/ 20 h 20" name="T11"/>
                <a:gd fmla="*/ 6 w 50" name="T12"/>
                <a:gd fmla="*/ 16 h 20" name="T13"/>
                <a:gd fmla="*/ 17 w 50" name="T14"/>
                <a:gd fmla="*/ 5 h 20" name="T15"/>
                <a:gd fmla="*/ 33 w 50" name="T16"/>
                <a:gd fmla="*/ 5 h 20" name="T17"/>
                <a:gd fmla="*/ 44 w 50" name="T18"/>
                <a:gd fmla="*/ 16 h 20" name="T19"/>
                <a:gd fmla="*/ 45 w 50" name="T20"/>
                <a:gd fmla="*/ 20 h 20" name="T21"/>
                <a:gd fmla="*/ 50 w 50" name="T22"/>
                <a:gd fmla="*/ 20 h 20" name="T23"/>
                <a:gd fmla="*/ 49 w 50" name="T24"/>
                <a:gd fmla="*/ 16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50">
                  <a:moveTo>
                    <a:pt x="49" y="16"/>
                  </a:moveTo>
                  <a:cubicBezTo>
                    <a:pt x="48" y="7"/>
                    <a:pt x="42" y="0"/>
                    <a:pt x="3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2" y="7"/>
                    <a:pt x="1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7"/>
                    <a:pt x="6" y="16"/>
                  </a:cubicBezTo>
                  <a:cubicBezTo>
                    <a:pt x="7" y="9"/>
                    <a:pt x="12" y="5"/>
                    <a:pt x="1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5"/>
                    <a:pt x="43" y="9"/>
                    <a:pt x="44" y="16"/>
                  </a:cubicBezTo>
                  <a:cubicBezTo>
                    <a:pt x="44" y="17"/>
                    <a:pt x="45" y="19"/>
                    <a:pt x="45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7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1602"/>
          <p:cNvSpPr>
            <a:spLocks noEditPoints="1"/>
          </p:cNvSpPr>
          <p:nvPr/>
        </p:nvSpPr>
        <p:spPr bwMode="auto">
          <a:xfrm>
            <a:off x="3275499" y="2665288"/>
            <a:ext cx="536876" cy="580800"/>
          </a:xfrm>
          <a:custGeom>
            <a:gdLst>
              <a:gd fmla="*/ 82 w 85" name="T0"/>
              <a:gd fmla="*/ 2 h 93" name="T1"/>
              <a:gd fmla="*/ 75 w 85" name="T2"/>
              <a:gd fmla="*/ 0 h 93" name="T3"/>
              <a:gd fmla="*/ 9 w 85" name="T4"/>
              <a:gd fmla="*/ 0 h 93" name="T5"/>
              <a:gd fmla="*/ 2 w 85" name="T6"/>
              <a:gd fmla="*/ 2 h 93" name="T7"/>
              <a:gd fmla="*/ 0 w 85" name="T8"/>
              <a:gd fmla="*/ 9 h 93" name="T9"/>
              <a:gd fmla="*/ 0 w 85" name="T10"/>
              <a:gd fmla="*/ 61 h 93" name="T11"/>
              <a:gd fmla="*/ 2 w 85" name="T12"/>
              <a:gd fmla="*/ 68 h 93" name="T13"/>
              <a:gd fmla="*/ 9 w 85" name="T14"/>
              <a:gd fmla="*/ 70 h 93" name="T15"/>
              <a:gd fmla="*/ 75 w 85" name="T16"/>
              <a:gd fmla="*/ 70 h 93" name="T17"/>
              <a:gd fmla="*/ 82 w 85" name="T18"/>
              <a:gd fmla="*/ 68 h 93" name="T19"/>
              <a:gd fmla="*/ 85 w 85" name="T20"/>
              <a:gd fmla="*/ 61 h 93" name="T21"/>
              <a:gd fmla="*/ 85 w 85" name="T22"/>
              <a:gd fmla="*/ 9 h 93" name="T23"/>
              <a:gd fmla="*/ 82 w 85" name="T24"/>
              <a:gd fmla="*/ 2 h 93" name="T25"/>
              <a:gd fmla="*/ 80 w 85" name="T26"/>
              <a:gd fmla="*/ 61 h 93" name="T27"/>
              <a:gd fmla="*/ 79 w 85" name="T28"/>
              <a:gd fmla="*/ 64 h 93" name="T29"/>
              <a:gd fmla="*/ 75 w 85" name="T30"/>
              <a:gd fmla="*/ 66 h 93" name="T31"/>
              <a:gd fmla="*/ 9 w 85" name="T32"/>
              <a:gd fmla="*/ 66 h 93" name="T33"/>
              <a:gd fmla="*/ 6 w 85" name="T34"/>
              <a:gd fmla="*/ 64 h 93" name="T35"/>
              <a:gd fmla="*/ 4 w 85" name="T36"/>
              <a:gd fmla="*/ 61 h 93" name="T37"/>
              <a:gd fmla="*/ 4 w 85" name="T38"/>
              <a:gd fmla="*/ 9 h 93" name="T39"/>
              <a:gd fmla="*/ 6 w 85" name="T40"/>
              <a:gd fmla="*/ 6 h 93" name="T41"/>
              <a:gd fmla="*/ 9 w 85" name="T42"/>
              <a:gd fmla="*/ 4 h 93" name="T43"/>
              <a:gd fmla="*/ 75 w 85" name="T44"/>
              <a:gd fmla="*/ 4 h 93" name="T45"/>
              <a:gd fmla="*/ 79 w 85" name="T46"/>
              <a:gd fmla="*/ 6 h 93" name="T47"/>
              <a:gd fmla="*/ 80 w 85" name="T48"/>
              <a:gd fmla="*/ 9 h 93" name="T49"/>
              <a:gd fmla="*/ 80 w 85" name="T50"/>
              <a:gd fmla="*/ 61 h 93" name="T51"/>
              <a:gd fmla="*/ 82 w 85" name="T52"/>
              <a:gd fmla="*/ 72 h 93" name="T53"/>
              <a:gd fmla="*/ 3 w 85" name="T54"/>
              <a:gd fmla="*/ 72 h 93" name="T55"/>
              <a:gd fmla="*/ 1 w 85" name="T56"/>
              <a:gd fmla="*/ 72 h 93" name="T57"/>
              <a:gd fmla="*/ 1 w 85" name="T58"/>
              <a:gd fmla="*/ 74 h 93" name="T59"/>
              <a:gd fmla="*/ 1 w 85" name="T60"/>
              <a:gd fmla="*/ 91 h 93" name="T61"/>
              <a:gd fmla="*/ 1 w 85" name="T62"/>
              <a:gd fmla="*/ 92 h 93" name="T63"/>
              <a:gd fmla="*/ 3 w 85" name="T64"/>
              <a:gd fmla="*/ 93 h 93" name="T65"/>
              <a:gd fmla="*/ 82 w 85" name="T66"/>
              <a:gd fmla="*/ 93 h 93" name="T67"/>
              <a:gd fmla="*/ 84 w 85" name="T68"/>
              <a:gd fmla="*/ 92 h 93" name="T69"/>
              <a:gd fmla="*/ 84 w 85" name="T70"/>
              <a:gd fmla="*/ 91 h 93" name="T71"/>
              <a:gd fmla="*/ 84 w 85" name="T72"/>
              <a:gd fmla="*/ 74 h 93" name="T73"/>
              <a:gd fmla="*/ 84 w 85" name="T74"/>
              <a:gd fmla="*/ 72 h 93" name="T75"/>
              <a:gd fmla="*/ 82 w 85" name="T76"/>
              <a:gd fmla="*/ 72 h 93" name="T77"/>
              <a:gd fmla="*/ 79 w 85" name="T78"/>
              <a:gd fmla="*/ 88 h 93" name="T79"/>
              <a:gd fmla="*/ 5 w 85" name="T80"/>
              <a:gd fmla="*/ 88 h 93" name="T81"/>
              <a:gd fmla="*/ 5 w 85" name="T82"/>
              <a:gd fmla="*/ 77 h 93" name="T83"/>
              <a:gd fmla="*/ 79 w 85" name="T84"/>
              <a:gd fmla="*/ 77 h 93" name="T85"/>
              <a:gd fmla="*/ 79 w 85" name="T86"/>
              <a:gd fmla="*/ 88 h 93" name="T87"/>
              <a:gd fmla="*/ 10 w 85" name="T88"/>
              <a:gd fmla="*/ 86 h 93" name="T89"/>
              <a:gd fmla="*/ 47 w 85" name="T90"/>
              <a:gd fmla="*/ 86 h 93" name="T91"/>
              <a:gd fmla="*/ 48 w 85" name="T92"/>
              <a:gd fmla="*/ 86 h 93" name="T93"/>
              <a:gd fmla="*/ 49 w 85" name="T94"/>
              <a:gd fmla="*/ 84 h 93" name="T95"/>
              <a:gd fmla="*/ 49 w 85" name="T96"/>
              <a:gd fmla="*/ 81 h 93" name="T97"/>
              <a:gd fmla="*/ 48 w 85" name="T98"/>
              <a:gd fmla="*/ 80 h 93" name="T99"/>
              <a:gd fmla="*/ 47 w 85" name="T100"/>
              <a:gd fmla="*/ 79 h 93" name="T101"/>
              <a:gd fmla="*/ 10 w 85" name="T102"/>
              <a:gd fmla="*/ 79 h 93" name="T103"/>
              <a:gd fmla="*/ 8 w 85" name="T104"/>
              <a:gd fmla="*/ 80 h 93" name="T105"/>
              <a:gd fmla="*/ 7 w 85" name="T106"/>
              <a:gd fmla="*/ 81 h 93" name="T107"/>
              <a:gd fmla="*/ 7 w 85" name="T108"/>
              <a:gd fmla="*/ 84 h 93" name="T109"/>
              <a:gd fmla="*/ 8 w 85" name="T110"/>
              <a:gd fmla="*/ 86 h 93" name="T111"/>
              <a:gd fmla="*/ 10 w 85" name="T112"/>
              <a:gd fmla="*/ 86 h 9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3" w="85">
                <a:moveTo>
                  <a:pt x="82" y="2"/>
                </a:moveTo>
                <a:cubicBezTo>
                  <a:pt x="81" y="1"/>
                  <a:pt x="78" y="0"/>
                  <a:pt x="75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6"/>
                  <a:pt x="0" y="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6"/>
                  <a:pt x="2" y="68"/>
                </a:cubicBezTo>
                <a:cubicBezTo>
                  <a:pt x="4" y="69"/>
                  <a:pt x="7" y="70"/>
                  <a:pt x="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8" y="70"/>
                  <a:pt x="81" y="69"/>
                  <a:pt x="82" y="68"/>
                </a:cubicBezTo>
                <a:cubicBezTo>
                  <a:pt x="84" y="66"/>
                  <a:pt x="85" y="63"/>
                  <a:pt x="85" y="61"/>
                </a:cubicBezTo>
                <a:cubicBezTo>
                  <a:pt x="85" y="9"/>
                  <a:pt x="85" y="9"/>
                  <a:pt x="85" y="9"/>
                </a:cubicBezTo>
                <a:cubicBezTo>
                  <a:pt x="85" y="6"/>
                  <a:pt x="84" y="4"/>
                  <a:pt x="82" y="2"/>
                </a:cubicBezTo>
                <a:close/>
                <a:moveTo>
                  <a:pt x="80" y="61"/>
                </a:moveTo>
                <a:cubicBezTo>
                  <a:pt x="80" y="62"/>
                  <a:pt x="80" y="63"/>
                  <a:pt x="79" y="64"/>
                </a:cubicBezTo>
                <a:cubicBezTo>
                  <a:pt x="78" y="65"/>
                  <a:pt x="77" y="66"/>
                  <a:pt x="75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7" y="65"/>
                  <a:pt x="6" y="64"/>
                </a:cubicBezTo>
                <a:cubicBezTo>
                  <a:pt x="5" y="63"/>
                  <a:pt x="4" y="62"/>
                  <a:pt x="4" y="61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7"/>
                  <a:pt x="6" y="6"/>
                </a:cubicBezTo>
                <a:cubicBezTo>
                  <a:pt x="7" y="5"/>
                  <a:pt x="8" y="4"/>
                  <a:pt x="9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7" y="4"/>
                  <a:pt x="78" y="5"/>
                  <a:pt x="79" y="6"/>
                </a:cubicBezTo>
                <a:cubicBezTo>
                  <a:pt x="80" y="7"/>
                  <a:pt x="80" y="8"/>
                  <a:pt x="80" y="9"/>
                </a:cubicBezTo>
                <a:lnTo>
                  <a:pt x="80" y="61"/>
                </a:lnTo>
                <a:close/>
                <a:moveTo>
                  <a:pt x="82" y="72"/>
                </a:moveTo>
                <a:cubicBezTo>
                  <a:pt x="3" y="72"/>
                  <a:pt x="3" y="72"/>
                  <a:pt x="3" y="72"/>
                </a:cubicBezTo>
                <a:cubicBezTo>
                  <a:pt x="2" y="72"/>
                  <a:pt x="2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1" y="91"/>
                  <a:pt x="1" y="91"/>
                  <a:pt x="1" y="91"/>
                </a:cubicBezTo>
                <a:cubicBezTo>
                  <a:pt x="1" y="91"/>
                  <a:pt x="1" y="92"/>
                  <a:pt x="1" y="92"/>
                </a:cubicBezTo>
                <a:cubicBezTo>
                  <a:pt x="2" y="93"/>
                  <a:pt x="2" y="93"/>
                  <a:pt x="3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3" y="93"/>
                  <a:pt x="83" y="93"/>
                  <a:pt x="84" y="92"/>
                </a:cubicBezTo>
                <a:cubicBezTo>
                  <a:pt x="84" y="92"/>
                  <a:pt x="84" y="91"/>
                  <a:pt x="84" y="9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3" y="72"/>
                  <a:pt x="83" y="72"/>
                  <a:pt x="82" y="72"/>
                </a:cubicBezTo>
                <a:close/>
                <a:moveTo>
                  <a:pt x="79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77"/>
                  <a:pt x="5" y="77"/>
                  <a:pt x="5" y="77"/>
                </a:cubicBezTo>
                <a:cubicBezTo>
                  <a:pt x="79" y="77"/>
                  <a:pt x="79" y="77"/>
                  <a:pt x="79" y="77"/>
                </a:cubicBezTo>
                <a:lnTo>
                  <a:pt x="79" y="88"/>
                </a:lnTo>
                <a:close/>
                <a:moveTo>
                  <a:pt x="10" y="86"/>
                </a:moveTo>
                <a:cubicBezTo>
                  <a:pt x="47" y="86"/>
                  <a:pt x="47" y="86"/>
                  <a:pt x="47" y="86"/>
                </a:cubicBezTo>
                <a:cubicBezTo>
                  <a:pt x="47" y="86"/>
                  <a:pt x="48" y="86"/>
                  <a:pt x="48" y="86"/>
                </a:cubicBezTo>
                <a:cubicBezTo>
                  <a:pt x="49" y="85"/>
                  <a:pt x="49" y="85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9" y="81"/>
                  <a:pt x="49" y="80"/>
                  <a:pt x="48" y="80"/>
                </a:cubicBezTo>
                <a:cubicBezTo>
                  <a:pt x="48" y="79"/>
                  <a:pt x="47" y="79"/>
                  <a:pt x="47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9" y="79"/>
                  <a:pt x="8" y="79"/>
                  <a:pt x="8" y="80"/>
                </a:cubicBezTo>
                <a:cubicBezTo>
                  <a:pt x="8" y="80"/>
                  <a:pt x="7" y="81"/>
                  <a:pt x="7" y="81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8" y="85"/>
                  <a:pt x="8" y="86"/>
                </a:cubicBezTo>
                <a:cubicBezTo>
                  <a:pt x="8" y="86"/>
                  <a:pt x="9" y="86"/>
                  <a:pt x="10" y="8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10459073" y="2484259"/>
            <a:ext cx="567127" cy="784456"/>
            <a:chOff x="10459073" y="1914756"/>
            <a:chExt cx="567127" cy="784456"/>
          </a:xfrm>
          <a:solidFill>
            <a:srgbClr val="756663"/>
          </a:solidFill>
        </p:grpSpPr>
        <p:sp>
          <p:nvSpPr>
            <p:cNvPr id="42" name="Freeform 1643"/>
            <p:cNvSpPr/>
            <p:nvPr/>
          </p:nvSpPr>
          <p:spPr bwMode="auto">
            <a:xfrm>
              <a:off x="10459073" y="1967558"/>
              <a:ext cx="423453" cy="527999"/>
            </a:xfrm>
            <a:custGeom>
              <a:gdLst>
                <a:gd fmla="*/ 67 w 67" name="T0"/>
                <a:gd fmla="*/ 78 h 84" name="T1"/>
                <a:gd fmla="*/ 67 w 67" name="T2"/>
                <a:gd fmla="*/ 78 h 84" name="T3"/>
                <a:gd fmla="*/ 41 w 67" name="T4"/>
                <a:gd fmla="*/ 74 h 84" name="T5"/>
                <a:gd fmla="*/ 6 w 67" name="T6"/>
                <a:gd fmla="*/ 26 h 84" name="T7"/>
                <a:gd fmla="*/ 10 w 67" name="T8"/>
                <a:gd fmla="*/ 0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67">
                  <a:moveTo>
                    <a:pt x="67" y="78"/>
                  </a:moveTo>
                  <a:cubicBezTo>
                    <a:pt x="67" y="78"/>
                    <a:pt x="67" y="78"/>
                    <a:pt x="67" y="78"/>
                  </a:cubicBezTo>
                  <a:cubicBezTo>
                    <a:pt x="58" y="84"/>
                    <a:pt x="47" y="83"/>
                    <a:pt x="41" y="7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17"/>
                    <a:pt x="2" y="6"/>
                    <a:pt x="10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1644"/>
            <p:cNvSpPr/>
            <p:nvPr/>
          </p:nvSpPr>
          <p:spPr bwMode="auto">
            <a:xfrm>
              <a:off x="10542253" y="1914756"/>
              <a:ext cx="166356" cy="181027"/>
            </a:xfrm>
            <a:custGeom>
              <a:gdLst>
                <a:gd fmla="*/ 24 w 26" name="T0"/>
                <a:gd fmla="*/ 17 h 29" name="T1"/>
                <a:gd fmla="*/ 23 w 26" name="T2"/>
                <a:gd fmla="*/ 25 h 29" name="T3"/>
                <a:gd fmla="*/ 20 w 26" name="T4"/>
                <a:gd fmla="*/ 28 h 29" name="T5"/>
                <a:gd fmla="*/ 12 w 26" name="T6"/>
                <a:gd fmla="*/ 26 h 29" name="T7"/>
                <a:gd fmla="*/ 2 w 26" name="T8"/>
                <a:gd fmla="*/ 12 h 29" name="T9"/>
                <a:gd fmla="*/ 3 w 26" name="T10"/>
                <a:gd fmla="*/ 4 h 29" name="T11"/>
                <a:gd fmla="*/ 6 w 26" name="T12"/>
                <a:gd fmla="*/ 1 h 29" name="T13"/>
                <a:gd fmla="*/ 14 w 26" name="T14"/>
                <a:gd fmla="*/ 3 h 29" name="T15"/>
                <a:gd fmla="*/ 24 w 26" name="T16"/>
                <a:gd fmla="*/ 17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26">
                  <a:moveTo>
                    <a:pt x="24" y="17"/>
                  </a:moveTo>
                  <a:cubicBezTo>
                    <a:pt x="26" y="20"/>
                    <a:pt x="26" y="23"/>
                    <a:pt x="23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9"/>
                    <a:pt x="14" y="29"/>
                    <a:pt x="12" y="2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6"/>
                    <a:pt x="3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2" y="0"/>
                    <a:pt x="14" y="3"/>
                  </a:cubicBezTo>
                  <a:lnTo>
                    <a:pt x="24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1645"/>
            <p:cNvSpPr/>
            <p:nvPr/>
          </p:nvSpPr>
          <p:spPr bwMode="auto">
            <a:xfrm>
              <a:off x="10799345" y="2261726"/>
              <a:ext cx="158793" cy="188573"/>
            </a:xfrm>
            <a:custGeom>
              <a:gdLst>
                <a:gd fmla="*/ 25 w 26" name="T0"/>
                <a:gd fmla="*/ 18 h 30" name="T1"/>
                <a:gd fmla="*/ 23 w 26" name="T2"/>
                <a:gd fmla="*/ 26 h 30" name="T3"/>
                <a:gd fmla="*/ 20 w 26" name="T4"/>
                <a:gd fmla="*/ 28 h 30" name="T5"/>
                <a:gd fmla="*/ 12 w 26" name="T6"/>
                <a:gd fmla="*/ 27 h 30" name="T7"/>
                <a:gd fmla="*/ 2 w 26" name="T8"/>
                <a:gd fmla="*/ 12 h 30" name="T9"/>
                <a:gd fmla="*/ 3 w 26" name="T10"/>
                <a:gd fmla="*/ 4 h 30" name="T11"/>
                <a:gd fmla="*/ 6 w 26" name="T12"/>
                <a:gd fmla="*/ 2 h 30" name="T13"/>
                <a:gd fmla="*/ 14 w 26" name="T14"/>
                <a:gd fmla="*/ 3 h 30" name="T15"/>
                <a:gd fmla="*/ 25 w 26" name="T16"/>
                <a:gd fmla="*/ 18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26">
                  <a:moveTo>
                    <a:pt x="25" y="18"/>
                  </a:moveTo>
                  <a:cubicBezTo>
                    <a:pt x="26" y="21"/>
                    <a:pt x="26" y="24"/>
                    <a:pt x="23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0"/>
                    <a:pt x="14" y="29"/>
                    <a:pt x="12" y="2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0"/>
                    <a:pt x="12" y="1"/>
                    <a:pt x="14" y="3"/>
                  </a:cubicBezTo>
                  <a:lnTo>
                    <a:pt x="25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1646"/>
            <p:cNvSpPr/>
            <p:nvPr/>
          </p:nvSpPr>
          <p:spPr bwMode="auto">
            <a:xfrm>
              <a:off x="10474200" y="2488012"/>
              <a:ext cx="552000" cy="211200"/>
            </a:xfrm>
            <a:custGeom>
              <a:gdLst>
                <a:gd fmla="*/ 65 w 88" name="T0"/>
                <a:gd fmla="*/ 33 h 33" name="T1"/>
                <a:gd fmla="*/ 49 w 88" name="T2"/>
                <a:gd fmla="*/ 29 h 33" name="T3"/>
                <a:gd fmla="*/ 42 w 88" name="T4"/>
                <a:gd fmla="*/ 18 h 33" name="T5"/>
                <a:gd fmla="*/ 42 w 88" name="T6"/>
                <a:gd fmla="*/ 18 h 33" name="T7"/>
                <a:gd fmla="*/ 36 w 88" name="T8"/>
                <a:gd fmla="*/ 9 h 33" name="T9"/>
                <a:gd fmla="*/ 23 w 88" name="T10"/>
                <a:gd fmla="*/ 5 h 33" name="T11"/>
                <a:gd fmla="*/ 23 w 88" name="T12"/>
                <a:gd fmla="*/ 5 h 33" name="T13"/>
                <a:gd fmla="*/ 9 w 88" name="T14"/>
                <a:gd fmla="*/ 9 h 33" name="T15"/>
                <a:gd fmla="*/ 4 w 88" name="T16"/>
                <a:gd fmla="*/ 17 h 33" name="T17"/>
                <a:gd fmla="*/ 4 w 88" name="T18"/>
                <a:gd fmla="*/ 17 h 33" name="T19"/>
                <a:gd fmla="*/ 2 w 88" name="T20"/>
                <a:gd fmla="*/ 19 h 33" name="T21"/>
                <a:gd fmla="*/ 0 w 88" name="T22"/>
                <a:gd fmla="*/ 18 h 33" name="T23"/>
                <a:gd fmla="*/ 0 w 88" name="T24"/>
                <a:gd fmla="*/ 17 h 33" name="T25"/>
                <a:gd fmla="*/ 7 w 88" name="T26"/>
                <a:gd fmla="*/ 5 h 33" name="T27"/>
                <a:gd fmla="*/ 23 w 88" name="T28"/>
                <a:gd fmla="*/ 1 h 33" name="T29"/>
                <a:gd fmla="*/ 23 w 88" name="T30"/>
                <a:gd fmla="*/ 1 h 33" name="T31"/>
                <a:gd fmla="*/ 39 w 88" name="T32"/>
                <a:gd fmla="*/ 6 h 33" name="T33"/>
                <a:gd fmla="*/ 46 w 88" name="T34"/>
                <a:gd fmla="*/ 16 h 33" name="T35"/>
                <a:gd fmla="*/ 46 w 88" name="T36"/>
                <a:gd fmla="*/ 17 h 33" name="T37"/>
                <a:gd fmla="*/ 52 w 88" name="T38"/>
                <a:gd fmla="*/ 25 h 33" name="T39"/>
                <a:gd fmla="*/ 65 w 88" name="T40"/>
                <a:gd fmla="*/ 29 h 33" name="T41"/>
                <a:gd fmla="*/ 65 w 88" name="T42"/>
                <a:gd fmla="*/ 29 h 33" name="T43"/>
                <a:gd fmla="*/ 65 w 88" name="T44"/>
                <a:gd fmla="*/ 29 h 33" name="T45"/>
                <a:gd fmla="*/ 79 w 88" name="T46"/>
                <a:gd fmla="*/ 26 h 33" name="T47"/>
                <a:gd fmla="*/ 79 w 88" name="T48"/>
                <a:gd fmla="*/ 25 h 33" name="T49"/>
                <a:gd fmla="*/ 84 w 88" name="T50"/>
                <a:gd fmla="*/ 17 h 33" name="T51"/>
                <a:gd fmla="*/ 84 w 88" name="T52"/>
                <a:gd fmla="*/ 17 h 33" name="T53"/>
                <a:gd fmla="*/ 84 w 88" name="T54"/>
                <a:gd fmla="*/ 16 h 33" name="T55"/>
                <a:gd fmla="*/ 78 w 88" name="T56"/>
                <a:gd fmla="*/ 8 h 33" name="T57"/>
                <a:gd fmla="*/ 64 w 88" name="T58"/>
                <a:gd fmla="*/ 4 h 33" name="T59"/>
                <a:gd fmla="*/ 62 w 88" name="T60"/>
                <a:gd fmla="*/ 2 h 33" name="T61"/>
                <a:gd fmla="*/ 64 w 88" name="T62"/>
                <a:gd fmla="*/ 0 h 33" name="T63"/>
                <a:gd fmla="*/ 80 w 88" name="T64"/>
                <a:gd fmla="*/ 5 h 33" name="T65"/>
                <a:gd fmla="*/ 88 w 88" name="T66"/>
                <a:gd fmla="*/ 17 h 33" name="T67"/>
                <a:gd fmla="*/ 88 w 88" name="T68"/>
                <a:gd fmla="*/ 17 h 33" name="T69"/>
                <a:gd fmla="*/ 81 w 88" name="T70"/>
                <a:gd fmla="*/ 29 h 33" name="T71"/>
                <a:gd fmla="*/ 81 w 88" name="T72"/>
                <a:gd fmla="*/ 29 h 33" name="T73"/>
                <a:gd fmla="*/ 65 w 88" name="T74"/>
                <a:gd fmla="*/ 33 h 3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3" w="88">
                  <a:moveTo>
                    <a:pt x="65" y="33"/>
                  </a:moveTo>
                  <a:cubicBezTo>
                    <a:pt x="59" y="33"/>
                    <a:pt x="53" y="32"/>
                    <a:pt x="49" y="29"/>
                  </a:cubicBezTo>
                  <a:cubicBezTo>
                    <a:pt x="46" y="26"/>
                    <a:pt x="43" y="23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4"/>
                    <a:pt x="40" y="11"/>
                    <a:pt x="36" y="9"/>
                  </a:cubicBezTo>
                  <a:cubicBezTo>
                    <a:pt x="33" y="6"/>
                    <a:pt x="28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7" y="5"/>
                    <a:pt x="13" y="6"/>
                    <a:pt x="9" y="9"/>
                  </a:cubicBezTo>
                  <a:cubicBezTo>
                    <a:pt x="6" y="11"/>
                    <a:pt x="4" y="1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9"/>
                    <a:pt x="2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8"/>
                    <a:pt x="7" y="5"/>
                  </a:cubicBezTo>
                  <a:cubicBezTo>
                    <a:pt x="11" y="3"/>
                    <a:pt x="17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35" y="3"/>
                    <a:pt x="39" y="6"/>
                  </a:cubicBezTo>
                  <a:cubicBezTo>
                    <a:pt x="42" y="8"/>
                    <a:pt x="45" y="12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0"/>
                    <a:pt x="48" y="23"/>
                    <a:pt x="52" y="25"/>
                  </a:cubicBezTo>
                  <a:cubicBezTo>
                    <a:pt x="55" y="28"/>
                    <a:pt x="60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1" y="29"/>
                    <a:pt x="75" y="28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2" y="23"/>
                    <a:pt x="84" y="20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3" y="13"/>
                    <a:pt x="82" y="10"/>
                    <a:pt x="78" y="8"/>
                  </a:cubicBezTo>
                  <a:cubicBezTo>
                    <a:pt x="75" y="6"/>
                    <a:pt x="70" y="4"/>
                    <a:pt x="64" y="4"/>
                  </a:cubicBezTo>
                  <a:cubicBezTo>
                    <a:pt x="63" y="4"/>
                    <a:pt x="62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71" y="0"/>
                    <a:pt x="76" y="2"/>
                    <a:pt x="80" y="5"/>
                  </a:cubicBezTo>
                  <a:cubicBezTo>
                    <a:pt x="85" y="8"/>
                    <a:pt x="88" y="12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2"/>
                    <a:pt x="85" y="26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7" y="32"/>
                    <a:pt x="71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8455232" y="2650202"/>
            <a:ext cx="468823" cy="626057"/>
            <a:chOff x="8455232" y="2080699"/>
            <a:chExt cx="468823" cy="626057"/>
          </a:xfrm>
          <a:solidFill>
            <a:srgbClr val="756663"/>
          </a:solidFill>
        </p:grpSpPr>
        <p:sp>
          <p:nvSpPr>
            <p:cNvPr id="48" name="Freeform 1688"/>
            <p:cNvSpPr>
              <a:spLocks noEditPoints="1"/>
            </p:cNvSpPr>
            <p:nvPr/>
          </p:nvSpPr>
          <p:spPr bwMode="auto">
            <a:xfrm>
              <a:off x="8455232" y="2080699"/>
              <a:ext cx="468823" cy="626057"/>
            </a:xfrm>
            <a:custGeom>
              <a:gdLst>
                <a:gd fmla="*/ 75 w 75" name="T0"/>
                <a:gd fmla="*/ 31 h 100" name="T1"/>
                <a:gd fmla="*/ 72 w 75" name="T2"/>
                <a:gd fmla="*/ 25 h 100" name="T3"/>
                <a:gd fmla="*/ 50 w 75" name="T4"/>
                <a:gd fmla="*/ 4 h 100" name="T5"/>
                <a:gd fmla="*/ 44 w 75" name="T6"/>
                <a:gd fmla="*/ 1 h 100" name="T7"/>
                <a:gd fmla="*/ 44 w 75" name="T8"/>
                <a:gd fmla="*/ 1 h 100" name="T9"/>
                <a:gd fmla="*/ 44 w 75" name="T10"/>
                <a:gd fmla="*/ 0 h 100" name="T11"/>
                <a:gd fmla="*/ 12 w 75" name="T12"/>
                <a:gd fmla="*/ 0 h 100" name="T13"/>
                <a:gd fmla="*/ 0 w 75" name="T14"/>
                <a:gd fmla="*/ 12 h 100" name="T15"/>
                <a:gd fmla="*/ 0 w 75" name="T16"/>
                <a:gd fmla="*/ 89 h 100" name="T17"/>
                <a:gd fmla="*/ 12 w 75" name="T18"/>
                <a:gd fmla="*/ 100 h 100" name="T19"/>
                <a:gd fmla="*/ 64 w 75" name="T20"/>
                <a:gd fmla="*/ 100 h 100" name="T21"/>
                <a:gd fmla="*/ 75 w 75" name="T22"/>
                <a:gd fmla="*/ 89 h 100" name="T23"/>
                <a:gd fmla="*/ 75 w 75" name="T24"/>
                <a:gd fmla="*/ 31 h 100" name="T25"/>
                <a:gd fmla="*/ 47 w 75" name="T26"/>
                <a:gd fmla="*/ 11 h 100" name="T27"/>
                <a:gd fmla="*/ 64 w 75" name="T28"/>
                <a:gd fmla="*/ 28 h 100" name="T29"/>
                <a:gd fmla="*/ 51 w 75" name="T30"/>
                <a:gd fmla="*/ 28 h 100" name="T31"/>
                <a:gd fmla="*/ 47 w 75" name="T32"/>
                <a:gd fmla="*/ 24 h 100" name="T33"/>
                <a:gd fmla="*/ 47 w 75" name="T34"/>
                <a:gd fmla="*/ 11 h 100" name="T35"/>
                <a:gd fmla="*/ 67 w 75" name="T36"/>
                <a:gd fmla="*/ 89 h 100" name="T37"/>
                <a:gd fmla="*/ 64 w 75" name="T38"/>
                <a:gd fmla="*/ 93 h 100" name="T39"/>
                <a:gd fmla="*/ 12 w 75" name="T40"/>
                <a:gd fmla="*/ 93 h 100" name="T41"/>
                <a:gd fmla="*/ 8 w 75" name="T42"/>
                <a:gd fmla="*/ 89 h 100" name="T43"/>
                <a:gd fmla="*/ 8 w 75" name="T44"/>
                <a:gd fmla="*/ 12 h 100" name="T45"/>
                <a:gd fmla="*/ 12 w 75" name="T46"/>
                <a:gd fmla="*/ 8 h 100" name="T47"/>
                <a:gd fmla="*/ 40 w 75" name="T48"/>
                <a:gd fmla="*/ 8 h 100" name="T49"/>
                <a:gd fmla="*/ 40 w 75" name="T50"/>
                <a:gd fmla="*/ 24 h 100" name="T51"/>
                <a:gd fmla="*/ 51 w 75" name="T52"/>
                <a:gd fmla="*/ 36 h 100" name="T53"/>
                <a:gd fmla="*/ 67 w 75" name="T54"/>
                <a:gd fmla="*/ 36 h 100" name="T55"/>
                <a:gd fmla="*/ 67 w 75" name="T56"/>
                <a:gd fmla="*/ 89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75">
                  <a:moveTo>
                    <a:pt x="75" y="31"/>
                  </a:moveTo>
                  <a:cubicBezTo>
                    <a:pt x="75" y="29"/>
                    <a:pt x="73" y="27"/>
                    <a:pt x="72" y="2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2"/>
                    <a:pt x="4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5"/>
                    <a:pt x="6" y="100"/>
                    <a:pt x="12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70" y="100"/>
                    <a:pt x="75" y="95"/>
                    <a:pt x="75" y="89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47" y="11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8"/>
                    <a:pt x="47" y="26"/>
                    <a:pt x="47" y="24"/>
                  </a:cubicBezTo>
                  <a:lnTo>
                    <a:pt x="47" y="11"/>
                  </a:lnTo>
                  <a:close/>
                  <a:moveTo>
                    <a:pt x="67" y="89"/>
                  </a:moveTo>
                  <a:cubicBezTo>
                    <a:pt x="67" y="91"/>
                    <a:pt x="66" y="93"/>
                    <a:pt x="64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0" y="93"/>
                    <a:pt x="8" y="91"/>
                    <a:pt x="8" y="8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30"/>
                    <a:pt x="45" y="36"/>
                    <a:pt x="51" y="36"/>
                  </a:cubicBezTo>
                  <a:cubicBezTo>
                    <a:pt x="67" y="36"/>
                    <a:pt x="67" y="36"/>
                    <a:pt x="67" y="36"/>
                  </a:cubicBezTo>
                  <a:lnTo>
                    <a:pt x="67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1689"/>
            <p:cNvSpPr/>
            <p:nvPr/>
          </p:nvSpPr>
          <p:spPr bwMode="auto">
            <a:xfrm>
              <a:off x="8538418" y="2525727"/>
              <a:ext cx="294903" cy="45257"/>
            </a:xfrm>
            <a:custGeom>
              <a:gdLst>
                <a:gd fmla="*/ 43 w 47" name="T0"/>
                <a:gd fmla="*/ 0 h 7" name="T1"/>
                <a:gd fmla="*/ 11 w 47" name="T2"/>
                <a:gd fmla="*/ 0 h 7" name="T3"/>
                <a:gd fmla="*/ 11 w 47" name="T4"/>
                <a:gd fmla="*/ 0 h 7" name="T5"/>
                <a:gd fmla="*/ 4 w 47" name="T6"/>
                <a:gd fmla="*/ 0 h 7" name="T7"/>
                <a:gd fmla="*/ 0 w 47" name="T8"/>
                <a:gd fmla="*/ 3 h 7" name="T9"/>
                <a:gd fmla="*/ 4 w 47" name="T10"/>
                <a:gd fmla="*/ 7 h 7" name="T11"/>
                <a:gd fmla="*/ 6 w 47" name="T12"/>
                <a:gd fmla="*/ 7 h 7" name="T13"/>
                <a:gd fmla="*/ 33 w 47" name="T14"/>
                <a:gd fmla="*/ 7 h 7" name="T15"/>
                <a:gd fmla="*/ 43 w 47" name="T16"/>
                <a:gd fmla="*/ 7 h 7" name="T17"/>
                <a:gd fmla="*/ 47 w 47" name="T18"/>
                <a:gd fmla="*/ 3 h 7" name="T19"/>
                <a:gd fmla="*/ 43 w 47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4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5" y="7"/>
                    <a:pt x="47" y="5"/>
                    <a:pt x="47" y="3"/>
                  </a:cubicBezTo>
                  <a:cubicBezTo>
                    <a:pt x="47" y="1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1690"/>
            <p:cNvSpPr/>
            <p:nvPr/>
          </p:nvSpPr>
          <p:spPr bwMode="auto">
            <a:xfrm>
              <a:off x="8538418" y="2427668"/>
              <a:ext cx="294903" cy="52802"/>
            </a:xfrm>
            <a:custGeom>
              <a:gdLst>
                <a:gd fmla="*/ 43 w 47" name="T0"/>
                <a:gd fmla="*/ 0 h 8" name="T1"/>
                <a:gd fmla="*/ 41 w 47" name="T2"/>
                <a:gd fmla="*/ 0 h 8" name="T3"/>
                <a:gd fmla="*/ 34 w 47" name="T4"/>
                <a:gd fmla="*/ 0 h 8" name="T5"/>
                <a:gd fmla="*/ 4 w 47" name="T6"/>
                <a:gd fmla="*/ 0 h 8" name="T7"/>
                <a:gd fmla="*/ 0 w 47" name="T8"/>
                <a:gd fmla="*/ 4 h 8" name="T9"/>
                <a:gd fmla="*/ 4 w 47" name="T10"/>
                <a:gd fmla="*/ 8 h 8" name="T11"/>
                <a:gd fmla="*/ 36 w 47" name="T12"/>
                <a:gd fmla="*/ 8 h 8" name="T13"/>
                <a:gd fmla="*/ 43 w 47" name="T14"/>
                <a:gd fmla="*/ 8 h 8" name="T15"/>
                <a:gd fmla="*/ 47 w 47" name="T16"/>
                <a:gd fmla="*/ 4 h 8" name="T17"/>
                <a:gd fmla="*/ 43 w 47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47">
                  <a:moveTo>
                    <a:pt x="4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8"/>
                    <a:pt x="47" y="6"/>
                    <a:pt x="47" y="4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1691"/>
            <p:cNvSpPr/>
            <p:nvPr/>
          </p:nvSpPr>
          <p:spPr bwMode="auto">
            <a:xfrm>
              <a:off x="8538418" y="2337154"/>
              <a:ext cx="241973" cy="45257"/>
            </a:xfrm>
            <a:custGeom>
              <a:gdLst>
                <a:gd fmla="*/ 35 w 38" name="T0"/>
                <a:gd fmla="*/ 0 h 8" name="T1"/>
                <a:gd fmla="*/ 33 w 38" name="T2"/>
                <a:gd fmla="*/ 0 h 8" name="T3"/>
                <a:gd fmla="*/ 27 w 38" name="T4"/>
                <a:gd fmla="*/ 0 h 8" name="T5"/>
                <a:gd fmla="*/ 3 w 38" name="T6"/>
                <a:gd fmla="*/ 0 h 8" name="T7"/>
                <a:gd fmla="*/ 0 w 38" name="T8"/>
                <a:gd fmla="*/ 4 h 8" name="T9"/>
                <a:gd fmla="*/ 3 w 38" name="T10"/>
                <a:gd fmla="*/ 8 h 8" name="T11"/>
                <a:gd fmla="*/ 29 w 38" name="T12"/>
                <a:gd fmla="*/ 8 h 8" name="T13"/>
                <a:gd fmla="*/ 35 w 38" name="T14"/>
                <a:gd fmla="*/ 8 h 8" name="T15"/>
                <a:gd fmla="*/ 38 w 38" name="T16"/>
                <a:gd fmla="*/ 4 h 8" name="T17"/>
                <a:gd fmla="*/ 35 w 38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38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6"/>
                    <a:pt x="38" y="4"/>
                  </a:cubicBezTo>
                  <a:cubicBezTo>
                    <a:pt x="38" y="2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238021" y="3736357"/>
            <a:ext cx="790941" cy="513395"/>
            <a:chOff x="6238021" y="3166854"/>
            <a:chExt cx="790941" cy="513395"/>
          </a:xfrm>
          <a:solidFill>
            <a:srgbClr val="756663"/>
          </a:solidFill>
        </p:grpSpPr>
        <p:sp>
          <p:nvSpPr>
            <p:cNvPr id="60" name="Freeform 1341"/>
            <p:cNvSpPr/>
            <p:nvPr/>
          </p:nvSpPr>
          <p:spPr bwMode="auto">
            <a:xfrm>
              <a:off x="6320884" y="3379724"/>
              <a:ext cx="655350" cy="175304"/>
            </a:xfrm>
            <a:custGeom>
              <a:gdLst>
                <a:gd fmla="*/ 93 w 105" name="T0"/>
                <a:gd fmla="*/ 9 h 34" name="T1"/>
                <a:gd fmla="*/ 56 w 105" name="T2"/>
                <a:gd fmla="*/ 9 h 34" name="T3"/>
                <a:gd fmla="*/ 56 w 105" name="T4"/>
                <a:gd fmla="*/ 3 h 34" name="T5"/>
                <a:gd fmla="*/ 52 w 105" name="T6"/>
                <a:gd fmla="*/ 0 h 34" name="T7"/>
                <a:gd fmla="*/ 49 w 105" name="T8"/>
                <a:gd fmla="*/ 3 h 34" name="T9"/>
                <a:gd fmla="*/ 49 w 105" name="T10"/>
                <a:gd fmla="*/ 9 h 34" name="T11"/>
                <a:gd fmla="*/ 12 w 105" name="T12"/>
                <a:gd fmla="*/ 9 h 34" name="T13"/>
                <a:gd fmla="*/ 0 w 105" name="T14"/>
                <a:gd fmla="*/ 22 h 34" name="T15"/>
                <a:gd fmla="*/ 0 w 105" name="T16"/>
                <a:gd fmla="*/ 30 h 34" name="T17"/>
                <a:gd fmla="*/ 3 w 105" name="T18"/>
                <a:gd fmla="*/ 34 h 34" name="T19"/>
                <a:gd fmla="*/ 7 w 105" name="T20"/>
                <a:gd fmla="*/ 30 h 34" name="T21"/>
                <a:gd fmla="*/ 7 w 105" name="T22"/>
                <a:gd fmla="*/ 22 h 34" name="T23"/>
                <a:gd fmla="*/ 12 w 105" name="T24"/>
                <a:gd fmla="*/ 17 h 34" name="T25"/>
                <a:gd fmla="*/ 49 w 105" name="T26"/>
                <a:gd fmla="*/ 17 h 34" name="T27"/>
                <a:gd fmla="*/ 49 w 105" name="T28"/>
                <a:gd fmla="*/ 27 h 34" name="T29"/>
                <a:gd fmla="*/ 52 w 105" name="T30"/>
                <a:gd fmla="*/ 30 h 34" name="T31"/>
                <a:gd fmla="*/ 56 w 105" name="T32"/>
                <a:gd fmla="*/ 27 h 34" name="T33"/>
                <a:gd fmla="*/ 56 w 105" name="T34"/>
                <a:gd fmla="*/ 17 h 34" name="T35"/>
                <a:gd fmla="*/ 93 w 105" name="T36"/>
                <a:gd fmla="*/ 17 h 34" name="T37"/>
                <a:gd fmla="*/ 97 w 105" name="T38"/>
                <a:gd fmla="*/ 22 h 34" name="T39"/>
                <a:gd fmla="*/ 97 w 105" name="T40"/>
                <a:gd fmla="*/ 30 h 34" name="T41"/>
                <a:gd fmla="*/ 101 w 105" name="T42"/>
                <a:gd fmla="*/ 34 h 34" name="T43"/>
                <a:gd fmla="*/ 105 w 105" name="T44"/>
                <a:gd fmla="*/ 30 h 34" name="T45"/>
                <a:gd fmla="*/ 105 w 105" name="T46"/>
                <a:gd fmla="*/ 22 h 34" name="T47"/>
                <a:gd fmla="*/ 93 w 105" name="T48"/>
                <a:gd fmla="*/ 9 h 3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4" w="105">
                  <a:moveTo>
                    <a:pt x="93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4" y="0"/>
                    <a:pt x="52" y="0"/>
                  </a:cubicBezTo>
                  <a:cubicBezTo>
                    <a:pt x="50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9"/>
                    <a:pt x="0" y="15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9"/>
                    <a:pt x="50" y="30"/>
                    <a:pt x="52" y="30"/>
                  </a:cubicBezTo>
                  <a:cubicBezTo>
                    <a:pt x="54" y="30"/>
                    <a:pt x="56" y="29"/>
                    <a:pt x="56" y="2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5" y="17"/>
                    <a:pt x="97" y="19"/>
                    <a:pt x="97" y="22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2"/>
                    <a:pt x="99" y="34"/>
                    <a:pt x="101" y="34"/>
                  </a:cubicBezTo>
                  <a:cubicBezTo>
                    <a:pt x="103" y="34"/>
                    <a:pt x="105" y="32"/>
                    <a:pt x="105" y="30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15"/>
                    <a:pt x="99" y="9"/>
                    <a:pt x="93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1342"/>
            <p:cNvSpPr/>
            <p:nvPr/>
          </p:nvSpPr>
          <p:spPr bwMode="auto">
            <a:xfrm>
              <a:off x="6238021" y="3573813"/>
              <a:ext cx="210918" cy="106436"/>
            </a:xfrm>
            <a:custGeom>
              <a:gdLst>
                <a:gd fmla="*/ 0 w 33" name="T0"/>
                <a:gd fmla="*/ 15 h 20" name="T1"/>
                <a:gd fmla="*/ 7 w 33" name="T2"/>
                <a:gd fmla="*/ 20 h 20" name="T3"/>
                <a:gd fmla="*/ 26 w 33" name="T4"/>
                <a:gd fmla="*/ 20 h 20" name="T5"/>
                <a:gd fmla="*/ 33 w 33" name="T6"/>
                <a:gd fmla="*/ 15 h 20" name="T7"/>
                <a:gd fmla="*/ 33 w 33" name="T8"/>
                <a:gd fmla="*/ 6 h 20" name="T9"/>
                <a:gd fmla="*/ 26 w 33" name="T10"/>
                <a:gd fmla="*/ 0 h 20" name="T11"/>
                <a:gd fmla="*/ 7 w 33" name="T12"/>
                <a:gd fmla="*/ 0 h 20" name="T13"/>
                <a:gd fmla="*/ 0 w 33" name="T14"/>
                <a:gd fmla="*/ 6 h 20" name="T15"/>
                <a:gd fmla="*/ 0 w 33" name="T16"/>
                <a:gd fmla="*/ 15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33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1343"/>
            <p:cNvSpPr/>
            <p:nvPr/>
          </p:nvSpPr>
          <p:spPr bwMode="auto">
            <a:xfrm>
              <a:off x="6546868" y="3573813"/>
              <a:ext cx="203383" cy="106436"/>
            </a:xfrm>
            <a:custGeom>
              <a:gdLst>
                <a:gd fmla="*/ 0 w 33" name="T0"/>
                <a:gd fmla="*/ 15 h 20" name="T1"/>
                <a:gd fmla="*/ 7 w 33" name="T2"/>
                <a:gd fmla="*/ 20 h 20" name="T3"/>
                <a:gd fmla="*/ 26 w 33" name="T4"/>
                <a:gd fmla="*/ 20 h 20" name="T5"/>
                <a:gd fmla="*/ 33 w 33" name="T6"/>
                <a:gd fmla="*/ 15 h 20" name="T7"/>
                <a:gd fmla="*/ 33 w 33" name="T8"/>
                <a:gd fmla="*/ 6 h 20" name="T9"/>
                <a:gd fmla="*/ 26 w 33" name="T10"/>
                <a:gd fmla="*/ 0 h 20" name="T11"/>
                <a:gd fmla="*/ 7 w 33" name="T12"/>
                <a:gd fmla="*/ 0 h 20" name="T13"/>
                <a:gd fmla="*/ 0 w 33" name="T14"/>
                <a:gd fmla="*/ 6 h 20" name="T15"/>
                <a:gd fmla="*/ 0 w 33" name="T16"/>
                <a:gd fmla="*/ 15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33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29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1344"/>
            <p:cNvSpPr/>
            <p:nvPr/>
          </p:nvSpPr>
          <p:spPr bwMode="auto">
            <a:xfrm>
              <a:off x="6825579" y="3573813"/>
              <a:ext cx="203383" cy="106436"/>
            </a:xfrm>
            <a:custGeom>
              <a:gdLst>
                <a:gd fmla="*/ 0 w 32" name="T0"/>
                <a:gd fmla="*/ 15 h 20" name="T1"/>
                <a:gd fmla="*/ 7 w 32" name="T2"/>
                <a:gd fmla="*/ 20 h 20" name="T3"/>
                <a:gd fmla="*/ 25 w 32" name="T4"/>
                <a:gd fmla="*/ 20 h 20" name="T5"/>
                <a:gd fmla="*/ 32 w 32" name="T6"/>
                <a:gd fmla="*/ 15 h 20" name="T7"/>
                <a:gd fmla="*/ 32 w 32" name="T8"/>
                <a:gd fmla="*/ 6 h 20" name="T9"/>
                <a:gd fmla="*/ 25 w 32" name="T10"/>
                <a:gd fmla="*/ 0 h 20" name="T11"/>
                <a:gd fmla="*/ 7 w 32" name="T12"/>
                <a:gd fmla="*/ 0 h 20" name="T13"/>
                <a:gd fmla="*/ 0 w 32" name="T14"/>
                <a:gd fmla="*/ 6 h 20" name="T15"/>
                <a:gd fmla="*/ 0 w 32" name="T16"/>
                <a:gd fmla="*/ 15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32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9" y="20"/>
                    <a:pt x="32" y="18"/>
                    <a:pt x="32" y="1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29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1345"/>
            <p:cNvSpPr/>
            <p:nvPr/>
          </p:nvSpPr>
          <p:spPr bwMode="auto">
            <a:xfrm>
              <a:off x="6456475" y="3166854"/>
              <a:ext cx="376639" cy="187825"/>
            </a:xfrm>
            <a:custGeom>
              <a:gdLst>
                <a:gd fmla="*/ 60 w 60" name="T0"/>
                <a:gd fmla="*/ 29 h 36" name="T1"/>
                <a:gd fmla="*/ 52 w 60" name="T2"/>
                <a:gd fmla="*/ 36 h 36" name="T3"/>
                <a:gd fmla="*/ 8 w 60" name="T4"/>
                <a:gd fmla="*/ 36 h 36" name="T5"/>
                <a:gd fmla="*/ 0 w 60" name="T6"/>
                <a:gd fmla="*/ 29 h 36" name="T7"/>
                <a:gd fmla="*/ 0 w 60" name="T8"/>
                <a:gd fmla="*/ 7 h 36" name="T9"/>
                <a:gd fmla="*/ 8 w 60" name="T10"/>
                <a:gd fmla="*/ 0 h 36" name="T11"/>
                <a:gd fmla="*/ 52 w 60" name="T12"/>
                <a:gd fmla="*/ 0 h 36" name="T13"/>
                <a:gd fmla="*/ 60 w 60" name="T14"/>
                <a:gd fmla="*/ 7 h 36" name="T15"/>
                <a:gd fmla="*/ 60 w 60" name="T16"/>
                <a:gd fmla="*/ 29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60">
                  <a:moveTo>
                    <a:pt x="60" y="29"/>
                  </a:moveTo>
                  <a:cubicBezTo>
                    <a:pt x="60" y="33"/>
                    <a:pt x="57" y="36"/>
                    <a:pt x="52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29"/>
                    <a:pt x="60" y="29"/>
                    <a:pt x="60" y="2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9356039" y="3711314"/>
            <a:ext cx="745743" cy="594785"/>
            <a:chOff x="9356039" y="3141811"/>
            <a:chExt cx="745743" cy="594785"/>
          </a:xfrm>
          <a:solidFill>
            <a:srgbClr val="756663"/>
          </a:solidFill>
        </p:grpSpPr>
        <p:sp>
          <p:nvSpPr>
            <p:cNvPr id="65" name="Freeform 1380"/>
            <p:cNvSpPr/>
            <p:nvPr/>
          </p:nvSpPr>
          <p:spPr bwMode="auto">
            <a:xfrm>
              <a:off x="9469033" y="3273292"/>
              <a:ext cx="512229" cy="463304"/>
            </a:xfrm>
            <a:custGeom>
              <a:gdLst>
                <a:gd fmla="*/ 0 w 81" name="T0"/>
                <a:gd fmla="*/ 37 h 89" name="T1"/>
                <a:gd fmla="*/ 0 w 81" name="T2"/>
                <a:gd fmla="*/ 84 h 89" name="T3"/>
                <a:gd fmla="*/ 2 w 81" name="T4"/>
                <a:gd fmla="*/ 88 h 89" name="T5"/>
                <a:gd fmla="*/ 5 w 81" name="T6"/>
                <a:gd fmla="*/ 89 h 89" name="T7"/>
                <a:gd fmla="*/ 27 w 81" name="T8"/>
                <a:gd fmla="*/ 89 h 89" name="T9"/>
                <a:gd fmla="*/ 29 w 81" name="T10"/>
                <a:gd fmla="*/ 88 h 89" name="T11"/>
                <a:gd fmla="*/ 30 w 81" name="T12"/>
                <a:gd fmla="*/ 86 h 89" name="T13"/>
                <a:gd fmla="*/ 30 w 81" name="T14"/>
                <a:gd fmla="*/ 63 h 89" name="T15"/>
                <a:gd fmla="*/ 51 w 81" name="T16"/>
                <a:gd fmla="*/ 63 h 89" name="T17"/>
                <a:gd fmla="*/ 51 w 81" name="T18"/>
                <a:gd fmla="*/ 86 h 89" name="T19"/>
                <a:gd fmla="*/ 52 w 81" name="T20"/>
                <a:gd fmla="*/ 88 h 89" name="T21"/>
                <a:gd fmla="*/ 54 w 81" name="T22"/>
                <a:gd fmla="*/ 89 h 89" name="T23"/>
                <a:gd fmla="*/ 75 w 81" name="T24"/>
                <a:gd fmla="*/ 89 h 89" name="T25"/>
                <a:gd fmla="*/ 79 w 81" name="T26"/>
                <a:gd fmla="*/ 88 h 89" name="T27"/>
                <a:gd fmla="*/ 81 w 81" name="T28"/>
                <a:gd fmla="*/ 84 h 89" name="T29"/>
                <a:gd fmla="*/ 81 w 81" name="T30"/>
                <a:gd fmla="*/ 37 h 89" name="T31"/>
                <a:gd fmla="*/ 40 w 81" name="T32"/>
                <a:gd fmla="*/ 0 h 89" name="T33"/>
                <a:gd fmla="*/ 0 w 81" name="T34"/>
                <a:gd fmla="*/ 37 h 8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9" w="81">
                  <a:moveTo>
                    <a:pt x="0" y="37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3" y="88"/>
                    <a:pt x="4" y="89"/>
                    <a:pt x="5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89"/>
                    <a:pt x="28" y="88"/>
                    <a:pt x="29" y="88"/>
                  </a:cubicBezTo>
                  <a:cubicBezTo>
                    <a:pt x="29" y="87"/>
                    <a:pt x="30" y="87"/>
                    <a:pt x="30" y="86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7"/>
                    <a:pt x="51" y="87"/>
                    <a:pt x="52" y="88"/>
                  </a:cubicBezTo>
                  <a:cubicBezTo>
                    <a:pt x="52" y="88"/>
                    <a:pt x="53" y="89"/>
                    <a:pt x="54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8" y="88"/>
                    <a:pt x="79" y="88"/>
                  </a:cubicBezTo>
                  <a:cubicBezTo>
                    <a:pt x="79" y="87"/>
                    <a:pt x="81" y="86"/>
                    <a:pt x="81" y="8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1381"/>
            <p:cNvSpPr/>
            <p:nvPr/>
          </p:nvSpPr>
          <p:spPr bwMode="auto">
            <a:xfrm>
              <a:off x="9356039" y="3141811"/>
              <a:ext cx="745743" cy="331827"/>
            </a:xfrm>
            <a:custGeom>
              <a:gdLst>
                <a:gd fmla="*/ 115 w 119" name="T0"/>
                <a:gd fmla="*/ 49 h 63" name="T1"/>
                <a:gd fmla="*/ 97 w 119" name="T2"/>
                <a:gd fmla="*/ 32 h 63" name="T3"/>
                <a:gd fmla="*/ 97 w 119" name="T4"/>
                <a:gd fmla="*/ 5 h 63" name="T5"/>
                <a:gd fmla="*/ 94 w 119" name="T6"/>
                <a:gd fmla="*/ 2 h 63" name="T7"/>
                <a:gd fmla="*/ 87 w 119" name="T8"/>
                <a:gd fmla="*/ 2 h 63" name="T9"/>
                <a:gd fmla="*/ 84 w 119" name="T10"/>
                <a:gd fmla="*/ 5 h 63" name="T11"/>
                <a:gd fmla="*/ 84 w 119" name="T12"/>
                <a:gd fmla="*/ 20 h 63" name="T13"/>
                <a:gd fmla="*/ 64 w 119" name="T14"/>
                <a:gd fmla="*/ 2 h 63" name="T15"/>
                <a:gd fmla="*/ 54 w 119" name="T16"/>
                <a:gd fmla="*/ 2 h 63" name="T17"/>
                <a:gd fmla="*/ 3 w 119" name="T18"/>
                <a:gd fmla="*/ 49 h 63" name="T19"/>
                <a:gd fmla="*/ 3 w 119" name="T20"/>
                <a:gd fmla="*/ 60 h 63" name="T21"/>
                <a:gd fmla="*/ 8 w 119" name="T22"/>
                <a:gd fmla="*/ 62 h 63" name="T23"/>
                <a:gd fmla="*/ 13 w 119" name="T24"/>
                <a:gd fmla="*/ 60 h 63" name="T25"/>
                <a:gd fmla="*/ 59 w 119" name="T26"/>
                <a:gd fmla="*/ 18 h 63" name="T27"/>
                <a:gd fmla="*/ 105 w 119" name="T28"/>
                <a:gd fmla="*/ 60 h 63" name="T29"/>
                <a:gd fmla="*/ 116 w 119" name="T30"/>
                <a:gd fmla="*/ 60 h 63" name="T31"/>
                <a:gd fmla="*/ 115 w 119" name="T32"/>
                <a:gd fmla="*/ 49 h 6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119">
                  <a:moveTo>
                    <a:pt x="115" y="49"/>
                  </a:moveTo>
                  <a:cubicBezTo>
                    <a:pt x="97" y="32"/>
                    <a:pt x="97" y="32"/>
                    <a:pt x="97" y="32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3"/>
                    <a:pt x="95" y="2"/>
                    <a:pt x="94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3"/>
                    <a:pt x="84" y="5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7" y="0"/>
                    <a:pt x="54" y="2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2"/>
                    <a:pt x="0" y="57"/>
                    <a:pt x="3" y="60"/>
                  </a:cubicBezTo>
                  <a:cubicBezTo>
                    <a:pt x="4" y="61"/>
                    <a:pt x="6" y="62"/>
                    <a:pt x="8" y="62"/>
                  </a:cubicBezTo>
                  <a:cubicBezTo>
                    <a:pt x="10" y="62"/>
                    <a:pt x="12" y="61"/>
                    <a:pt x="13" y="6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8" y="63"/>
                    <a:pt x="113" y="63"/>
                    <a:pt x="116" y="60"/>
                  </a:cubicBezTo>
                  <a:cubicBezTo>
                    <a:pt x="119" y="57"/>
                    <a:pt x="118" y="52"/>
                    <a:pt x="115" y="4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2291950" y="3805229"/>
            <a:ext cx="429367" cy="457045"/>
            <a:chOff x="2291950" y="3235726"/>
            <a:chExt cx="429367" cy="457045"/>
          </a:xfrm>
          <a:solidFill>
            <a:srgbClr val="756663"/>
          </a:solidFill>
        </p:grpSpPr>
        <p:sp>
          <p:nvSpPr>
            <p:cNvPr id="67" name="Freeform 1427"/>
            <p:cNvSpPr>
              <a:spLocks noEditPoints="1"/>
            </p:cNvSpPr>
            <p:nvPr/>
          </p:nvSpPr>
          <p:spPr bwMode="auto">
            <a:xfrm>
              <a:off x="2291950" y="3235726"/>
              <a:ext cx="429367" cy="457045"/>
            </a:xfrm>
            <a:custGeom>
              <a:gdLst>
                <a:gd fmla="*/ 59 w 68" name="T0"/>
                <a:gd fmla="*/ 0 h 88" name="T1"/>
                <a:gd fmla="*/ 8 w 68" name="T2"/>
                <a:gd fmla="*/ 0 h 88" name="T3"/>
                <a:gd fmla="*/ 0 w 68" name="T4"/>
                <a:gd fmla="*/ 9 h 88" name="T5"/>
                <a:gd fmla="*/ 0 w 68" name="T6"/>
                <a:gd fmla="*/ 80 h 88" name="T7"/>
                <a:gd fmla="*/ 8 w 68" name="T8"/>
                <a:gd fmla="*/ 88 h 88" name="T9"/>
                <a:gd fmla="*/ 59 w 68" name="T10"/>
                <a:gd fmla="*/ 88 h 88" name="T11"/>
                <a:gd fmla="*/ 68 w 68" name="T12"/>
                <a:gd fmla="*/ 80 h 88" name="T13"/>
                <a:gd fmla="*/ 68 w 68" name="T14"/>
                <a:gd fmla="*/ 9 h 88" name="T15"/>
                <a:gd fmla="*/ 59 w 68" name="T16"/>
                <a:gd fmla="*/ 0 h 88" name="T17"/>
                <a:gd fmla="*/ 50 w 68" name="T18"/>
                <a:gd fmla="*/ 9 h 88" name="T19"/>
                <a:gd fmla="*/ 55 w 68" name="T20"/>
                <a:gd fmla="*/ 14 h 88" name="T21"/>
                <a:gd fmla="*/ 50 w 68" name="T22"/>
                <a:gd fmla="*/ 19 h 88" name="T23"/>
                <a:gd fmla="*/ 46 w 68" name="T24"/>
                <a:gd fmla="*/ 14 h 88" name="T25"/>
                <a:gd fmla="*/ 50 w 68" name="T26"/>
                <a:gd fmla="*/ 9 h 88" name="T27"/>
                <a:gd fmla="*/ 17 w 68" name="T28"/>
                <a:gd fmla="*/ 9 h 88" name="T29"/>
                <a:gd fmla="*/ 22 w 68" name="T30"/>
                <a:gd fmla="*/ 14 h 88" name="T31"/>
                <a:gd fmla="*/ 17 w 68" name="T32"/>
                <a:gd fmla="*/ 19 h 88" name="T33"/>
                <a:gd fmla="*/ 12 w 68" name="T34"/>
                <a:gd fmla="*/ 14 h 88" name="T35"/>
                <a:gd fmla="*/ 17 w 68" name="T36"/>
                <a:gd fmla="*/ 9 h 88" name="T37"/>
                <a:gd fmla="*/ 63 w 68" name="T38"/>
                <a:gd fmla="*/ 76 h 88" name="T39"/>
                <a:gd fmla="*/ 54 w 68" name="T40"/>
                <a:gd fmla="*/ 84 h 88" name="T41"/>
                <a:gd fmla="*/ 13 w 68" name="T42"/>
                <a:gd fmla="*/ 84 h 88" name="T43"/>
                <a:gd fmla="*/ 5 w 68" name="T44"/>
                <a:gd fmla="*/ 76 h 88" name="T45"/>
                <a:gd fmla="*/ 5 w 68" name="T46"/>
                <a:gd fmla="*/ 40 h 88" name="T47"/>
                <a:gd fmla="*/ 13 w 68" name="T48"/>
                <a:gd fmla="*/ 33 h 88" name="T49"/>
                <a:gd fmla="*/ 54 w 68" name="T50"/>
                <a:gd fmla="*/ 33 h 88" name="T51"/>
                <a:gd fmla="*/ 63 w 68" name="T52"/>
                <a:gd fmla="*/ 40 h 88" name="T53"/>
                <a:gd fmla="*/ 63 w 68" name="T54"/>
                <a:gd fmla="*/ 76 h 8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8" w="68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88"/>
                    <a:pt x="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4" y="88"/>
                    <a:pt x="68" y="85"/>
                    <a:pt x="68" y="8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4"/>
                    <a:pt x="64" y="0"/>
                    <a:pt x="59" y="0"/>
                  </a:cubicBezTo>
                  <a:close/>
                  <a:moveTo>
                    <a:pt x="50" y="9"/>
                  </a:moveTo>
                  <a:cubicBezTo>
                    <a:pt x="53" y="9"/>
                    <a:pt x="55" y="11"/>
                    <a:pt x="55" y="14"/>
                  </a:cubicBezTo>
                  <a:cubicBezTo>
                    <a:pt x="55" y="17"/>
                    <a:pt x="53" y="19"/>
                    <a:pt x="50" y="19"/>
                  </a:cubicBezTo>
                  <a:cubicBezTo>
                    <a:pt x="48" y="19"/>
                    <a:pt x="46" y="17"/>
                    <a:pt x="46" y="14"/>
                  </a:cubicBezTo>
                  <a:cubicBezTo>
                    <a:pt x="46" y="11"/>
                    <a:pt x="48" y="9"/>
                    <a:pt x="50" y="9"/>
                  </a:cubicBezTo>
                  <a:close/>
                  <a:moveTo>
                    <a:pt x="17" y="9"/>
                  </a:moveTo>
                  <a:cubicBezTo>
                    <a:pt x="20" y="9"/>
                    <a:pt x="22" y="11"/>
                    <a:pt x="22" y="14"/>
                  </a:cubicBezTo>
                  <a:cubicBezTo>
                    <a:pt x="22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9"/>
                    <a:pt x="17" y="9"/>
                  </a:cubicBezTo>
                  <a:close/>
                  <a:moveTo>
                    <a:pt x="63" y="76"/>
                  </a:moveTo>
                  <a:cubicBezTo>
                    <a:pt x="63" y="81"/>
                    <a:pt x="59" y="84"/>
                    <a:pt x="54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8" y="84"/>
                    <a:pt x="5" y="81"/>
                    <a:pt x="5" y="7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6"/>
                    <a:pt x="8" y="33"/>
                    <a:pt x="13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9" y="33"/>
                    <a:pt x="63" y="36"/>
                    <a:pt x="63" y="40"/>
                  </a:cubicBezTo>
                  <a:lnTo>
                    <a:pt x="63" y="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1428"/>
            <p:cNvSpPr/>
            <p:nvPr/>
          </p:nvSpPr>
          <p:spPr bwMode="auto">
            <a:xfrm>
              <a:off x="2374812" y="3467376"/>
              <a:ext cx="135590" cy="156524"/>
            </a:xfrm>
            <a:custGeom>
              <a:gdLst>
                <a:gd fmla="*/ 0 w 21" name="T0"/>
                <a:gd fmla="*/ 30 h 30" name="T1"/>
                <a:gd fmla="*/ 0 w 21" name="T2"/>
                <a:gd fmla="*/ 26 h 30" name="T3"/>
                <a:gd fmla="*/ 4 w 21" name="T4"/>
                <a:gd fmla="*/ 23 h 30" name="T5"/>
                <a:gd fmla="*/ 14 w 21" name="T6"/>
                <a:gd fmla="*/ 10 h 30" name="T7"/>
                <a:gd fmla="*/ 9 w 21" name="T8"/>
                <a:gd fmla="*/ 5 h 30" name="T9"/>
                <a:gd fmla="*/ 2 w 21" name="T10"/>
                <a:gd fmla="*/ 8 h 30" name="T11"/>
                <a:gd fmla="*/ 0 w 21" name="T12"/>
                <a:gd fmla="*/ 3 h 30" name="T13"/>
                <a:gd fmla="*/ 10 w 21" name="T14"/>
                <a:gd fmla="*/ 0 h 30" name="T15"/>
                <a:gd fmla="*/ 21 w 21" name="T16"/>
                <a:gd fmla="*/ 9 h 30" name="T17"/>
                <a:gd fmla="*/ 13 w 21" name="T18"/>
                <a:gd fmla="*/ 22 h 30" name="T19"/>
                <a:gd fmla="*/ 10 w 21" name="T20"/>
                <a:gd fmla="*/ 25 h 30" name="T21"/>
                <a:gd fmla="*/ 10 w 21" name="T22"/>
                <a:gd fmla="*/ 25 h 30" name="T23"/>
                <a:gd fmla="*/ 21 w 21" name="T24"/>
                <a:gd fmla="*/ 25 h 30" name="T25"/>
                <a:gd fmla="*/ 21 w 21" name="T26"/>
                <a:gd fmla="*/ 30 h 30" name="T27"/>
                <a:gd fmla="*/ 0 w 21" name="T28"/>
                <a:gd fmla="*/ 30 h 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" w="21">
                  <a:moveTo>
                    <a:pt x="0" y="3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7"/>
                    <a:pt x="14" y="13"/>
                    <a:pt x="14" y="10"/>
                  </a:cubicBezTo>
                  <a:cubicBezTo>
                    <a:pt x="14" y="7"/>
                    <a:pt x="12" y="5"/>
                    <a:pt x="9" y="5"/>
                  </a:cubicBezTo>
                  <a:cubicBezTo>
                    <a:pt x="6" y="5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7" y="0"/>
                    <a:pt x="21" y="4"/>
                    <a:pt x="21" y="9"/>
                  </a:cubicBezTo>
                  <a:cubicBezTo>
                    <a:pt x="21" y="14"/>
                    <a:pt x="17" y="18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1429"/>
            <p:cNvSpPr/>
            <p:nvPr/>
          </p:nvSpPr>
          <p:spPr bwMode="auto">
            <a:xfrm>
              <a:off x="2555599" y="3467376"/>
              <a:ext cx="75327" cy="156524"/>
            </a:xfrm>
            <a:custGeom>
              <a:gdLst>
                <a:gd fmla="*/ 5 w 10" name="T0"/>
                <a:gd fmla="*/ 6 h 25" name="T1"/>
                <a:gd fmla="*/ 5 w 10" name="T2"/>
                <a:gd fmla="*/ 6 h 25" name="T3"/>
                <a:gd fmla="*/ 0 w 10" name="T4"/>
                <a:gd fmla="*/ 7 h 25" name="T5"/>
                <a:gd fmla="*/ 0 w 10" name="T6"/>
                <a:gd fmla="*/ 3 h 25" name="T7"/>
                <a:gd fmla="*/ 6 w 10" name="T8"/>
                <a:gd fmla="*/ 0 h 25" name="T9"/>
                <a:gd fmla="*/ 10 w 10" name="T10"/>
                <a:gd fmla="*/ 0 h 25" name="T11"/>
                <a:gd fmla="*/ 10 w 10" name="T12"/>
                <a:gd fmla="*/ 25 h 25" name="T13"/>
                <a:gd fmla="*/ 5 w 10" name="T14"/>
                <a:gd fmla="*/ 25 h 25" name="T15"/>
                <a:gd fmla="*/ 5 w 10" name="T16"/>
                <a:gd fmla="*/ 6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10">
                  <a:moveTo>
                    <a:pt x="5" y="6"/>
                  </a:moveTo>
                  <a:lnTo>
                    <a:pt x="5" y="6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075503" y="3686271"/>
            <a:ext cx="602624" cy="707479"/>
            <a:chOff x="1075503" y="3116768"/>
            <a:chExt cx="602624" cy="707479"/>
          </a:xfrm>
          <a:solidFill>
            <a:srgbClr val="756663"/>
          </a:solidFill>
        </p:grpSpPr>
        <p:sp>
          <p:nvSpPr>
            <p:cNvPr id="70" name="Freeform 1436"/>
            <p:cNvSpPr>
              <a:spLocks noEditPoints="1"/>
            </p:cNvSpPr>
            <p:nvPr/>
          </p:nvSpPr>
          <p:spPr bwMode="auto">
            <a:xfrm>
              <a:off x="1293957" y="3254507"/>
              <a:ext cx="384170" cy="569740"/>
            </a:xfrm>
            <a:custGeom>
              <a:gdLst>
                <a:gd fmla="*/ 55 w 62" name="T0"/>
                <a:gd fmla="*/ 3 h 110" name="T1"/>
                <a:gd fmla="*/ 46 w 62" name="T2"/>
                <a:gd fmla="*/ 3 h 110" name="T3"/>
                <a:gd fmla="*/ 13 w 62" name="T4"/>
                <a:gd fmla="*/ 8 h 110" name="T5"/>
                <a:gd fmla="*/ 0 w 62" name="T6"/>
                <a:gd fmla="*/ 97 h 110" name="T7"/>
                <a:gd fmla="*/ 49 w 62" name="T8"/>
                <a:gd fmla="*/ 110 h 110" name="T9"/>
                <a:gd fmla="*/ 62 w 62" name="T10"/>
                <a:gd fmla="*/ 21 h 110" name="T11"/>
                <a:gd fmla="*/ 15 w 62" name="T12"/>
                <a:gd fmla="*/ 103 h 110" name="T13"/>
                <a:gd fmla="*/ 15 w 62" name="T14"/>
                <a:gd fmla="*/ 91 h 110" name="T15"/>
                <a:gd fmla="*/ 15 w 62" name="T16"/>
                <a:gd fmla="*/ 103 h 110" name="T17"/>
                <a:gd fmla="*/ 10 w 62" name="T18"/>
                <a:gd fmla="*/ 83 h 110" name="T19"/>
                <a:gd fmla="*/ 21 w 62" name="T20"/>
                <a:gd fmla="*/ 83 h 110" name="T21"/>
                <a:gd fmla="*/ 15 w 62" name="T22"/>
                <a:gd fmla="*/ 75 h 110" name="T23"/>
                <a:gd fmla="*/ 15 w 62" name="T24"/>
                <a:gd fmla="*/ 63 h 110" name="T25"/>
                <a:gd fmla="*/ 15 w 62" name="T26"/>
                <a:gd fmla="*/ 75 h 110" name="T27"/>
                <a:gd fmla="*/ 25 w 62" name="T28"/>
                <a:gd fmla="*/ 97 h 110" name="T29"/>
                <a:gd fmla="*/ 37 w 62" name="T30"/>
                <a:gd fmla="*/ 97 h 110" name="T31"/>
                <a:gd fmla="*/ 31 w 62" name="T32"/>
                <a:gd fmla="*/ 89 h 110" name="T33"/>
                <a:gd fmla="*/ 31 w 62" name="T34"/>
                <a:gd fmla="*/ 77 h 110" name="T35"/>
                <a:gd fmla="*/ 31 w 62" name="T36"/>
                <a:gd fmla="*/ 89 h 110" name="T37"/>
                <a:gd fmla="*/ 25 w 62" name="T38"/>
                <a:gd fmla="*/ 69 h 110" name="T39"/>
                <a:gd fmla="*/ 37 w 62" name="T40"/>
                <a:gd fmla="*/ 69 h 110" name="T41"/>
                <a:gd fmla="*/ 46 w 62" name="T42"/>
                <a:gd fmla="*/ 103 h 110" name="T43"/>
                <a:gd fmla="*/ 46 w 62" name="T44"/>
                <a:gd fmla="*/ 91 h 110" name="T45"/>
                <a:gd fmla="*/ 46 w 62" name="T46"/>
                <a:gd fmla="*/ 103 h 110" name="T47"/>
                <a:gd fmla="*/ 41 w 62" name="T48"/>
                <a:gd fmla="*/ 83 h 110" name="T49"/>
                <a:gd fmla="*/ 52 w 62" name="T50"/>
                <a:gd fmla="*/ 83 h 110" name="T51"/>
                <a:gd fmla="*/ 46 w 62" name="T52"/>
                <a:gd fmla="*/ 75 h 110" name="T53"/>
                <a:gd fmla="*/ 46 w 62" name="T54"/>
                <a:gd fmla="*/ 63 h 110" name="T55"/>
                <a:gd fmla="*/ 46 w 62" name="T56"/>
                <a:gd fmla="*/ 75 h 110" name="T57"/>
                <a:gd fmla="*/ 40 w 62" name="T58"/>
                <a:gd fmla="*/ 54 h 110" name="T59"/>
                <a:gd fmla="*/ 9 w 62" name="T60"/>
                <a:gd fmla="*/ 41 h 110" name="T61"/>
                <a:gd fmla="*/ 22 w 62" name="T62"/>
                <a:gd fmla="*/ 15 h 110" name="T63"/>
                <a:gd fmla="*/ 53 w 62" name="T64"/>
                <a:gd fmla="*/ 28 h 11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0" w="62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5"/>
                    <a:pt x="6" y="110"/>
                    <a:pt x="13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6" y="110"/>
                    <a:pt x="62" y="105"/>
                    <a:pt x="62" y="97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3"/>
                    <a:pt x="15" y="63"/>
                  </a:cubicBezTo>
                  <a:cubicBezTo>
                    <a:pt x="19" y="63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3"/>
                    <a:pt x="31" y="63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3"/>
                    <a:pt x="46" y="63"/>
                  </a:cubicBezTo>
                  <a:cubicBezTo>
                    <a:pt x="49" y="63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5"/>
                    <a:pt x="2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1437"/>
            <p:cNvSpPr/>
            <p:nvPr/>
          </p:nvSpPr>
          <p:spPr bwMode="auto">
            <a:xfrm>
              <a:off x="1075503" y="3116768"/>
              <a:ext cx="233514" cy="206610"/>
            </a:xfrm>
            <a:custGeom>
              <a:gdLst>
                <a:gd fmla="*/ 35 w 37" name="T0"/>
                <a:gd fmla="*/ 0 h 39" name="T1"/>
                <a:gd fmla="*/ 11 w 37" name="T2"/>
                <a:gd fmla="*/ 10 h 39" name="T3"/>
                <a:gd fmla="*/ 0 w 37" name="T4"/>
                <a:gd fmla="*/ 37 h 39" name="T5"/>
                <a:gd fmla="*/ 2 w 37" name="T6"/>
                <a:gd fmla="*/ 39 h 39" name="T7"/>
                <a:gd fmla="*/ 4 w 37" name="T8"/>
                <a:gd fmla="*/ 37 h 39" name="T9"/>
                <a:gd fmla="*/ 14 w 37" name="T10"/>
                <a:gd fmla="*/ 13 h 39" name="T11"/>
                <a:gd fmla="*/ 35 w 37" name="T12"/>
                <a:gd fmla="*/ 4 h 39" name="T13"/>
                <a:gd fmla="*/ 37 w 37" name="T14"/>
                <a:gd fmla="*/ 2 h 39" name="T15"/>
                <a:gd fmla="*/ 35 w 37" name="T16"/>
                <a:gd fmla="*/ 0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5" y="0"/>
                  </a:moveTo>
                  <a:cubicBezTo>
                    <a:pt x="26" y="0"/>
                    <a:pt x="18" y="4"/>
                    <a:pt x="11" y="10"/>
                  </a:cubicBezTo>
                  <a:cubicBezTo>
                    <a:pt x="4" y="17"/>
                    <a:pt x="0" y="2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3" y="39"/>
                    <a:pt x="4" y="38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20" y="7"/>
                    <a:pt x="27" y="4"/>
                    <a:pt x="35" y="4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1438"/>
            <p:cNvSpPr/>
            <p:nvPr/>
          </p:nvSpPr>
          <p:spPr bwMode="auto">
            <a:xfrm>
              <a:off x="1143300" y="3166854"/>
              <a:ext cx="195852" cy="181567"/>
            </a:xfrm>
            <a:custGeom>
              <a:gdLst>
                <a:gd fmla="*/ 30 w 32" name="T0"/>
                <a:gd fmla="*/ 0 h 34" name="T1"/>
                <a:gd fmla="*/ 9 w 32" name="T2"/>
                <a:gd fmla="*/ 8 h 34" name="T3"/>
                <a:gd fmla="*/ 0 w 32" name="T4"/>
                <a:gd fmla="*/ 32 h 34" name="T5"/>
                <a:gd fmla="*/ 2 w 32" name="T6"/>
                <a:gd fmla="*/ 34 h 34" name="T7"/>
                <a:gd fmla="*/ 4 w 32" name="T8"/>
                <a:gd fmla="*/ 32 h 34" name="T9"/>
                <a:gd fmla="*/ 12 w 32" name="T10"/>
                <a:gd fmla="*/ 11 h 34" name="T11"/>
                <a:gd fmla="*/ 30 w 32" name="T12"/>
                <a:gd fmla="*/ 4 h 34" name="T13"/>
                <a:gd fmla="*/ 32 w 32" name="T14"/>
                <a:gd fmla="*/ 2 h 34" name="T15"/>
                <a:gd fmla="*/ 30 w 32" name="T16"/>
                <a:gd fmla="*/ 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32">
                  <a:moveTo>
                    <a:pt x="30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4" y="14"/>
                    <a:pt x="0" y="23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4" y="33"/>
                    <a:pt x="4" y="32"/>
                  </a:cubicBezTo>
                  <a:cubicBezTo>
                    <a:pt x="4" y="24"/>
                    <a:pt x="7" y="16"/>
                    <a:pt x="12" y="11"/>
                  </a:cubicBezTo>
                  <a:cubicBezTo>
                    <a:pt x="17" y="6"/>
                    <a:pt x="23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1439"/>
            <p:cNvSpPr/>
            <p:nvPr/>
          </p:nvSpPr>
          <p:spPr bwMode="auto">
            <a:xfrm>
              <a:off x="1203563" y="3216942"/>
              <a:ext cx="173251" cy="156524"/>
            </a:xfrm>
            <a:custGeom>
              <a:gdLst>
                <a:gd fmla="*/ 25 w 27" name="T0"/>
                <a:gd fmla="*/ 0 h 30" name="T1"/>
                <a:gd fmla="*/ 8 w 27" name="T2"/>
                <a:gd fmla="*/ 8 h 30" name="T3"/>
                <a:gd fmla="*/ 0 w 27" name="T4"/>
                <a:gd fmla="*/ 28 h 30" name="T5"/>
                <a:gd fmla="*/ 1 w 27" name="T6"/>
                <a:gd fmla="*/ 30 h 30" name="T7"/>
                <a:gd fmla="*/ 3 w 27" name="T8"/>
                <a:gd fmla="*/ 28 h 30" name="T9"/>
                <a:gd fmla="*/ 10 w 27" name="T10"/>
                <a:gd fmla="*/ 11 h 30" name="T11"/>
                <a:gd fmla="*/ 25 w 27" name="T12"/>
                <a:gd fmla="*/ 4 h 30" name="T13"/>
                <a:gd fmla="*/ 27 w 27" name="T14"/>
                <a:gd fmla="*/ 2 h 30" name="T15"/>
                <a:gd fmla="*/ 25 w 27" name="T16"/>
                <a:gd fmla="*/ 0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27">
                  <a:moveTo>
                    <a:pt x="25" y="0"/>
                  </a:moveTo>
                  <a:cubicBezTo>
                    <a:pt x="18" y="0"/>
                    <a:pt x="12" y="3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0"/>
                    <a:pt x="3" y="29"/>
                    <a:pt x="3" y="28"/>
                  </a:cubicBezTo>
                  <a:cubicBezTo>
                    <a:pt x="3" y="21"/>
                    <a:pt x="6" y="15"/>
                    <a:pt x="10" y="11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26" y="4"/>
                    <a:pt x="27" y="4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4" name="Freeform 1481"/>
          <p:cNvSpPr>
            <a:spLocks noEditPoints="1"/>
          </p:cNvSpPr>
          <p:nvPr/>
        </p:nvSpPr>
        <p:spPr bwMode="auto">
          <a:xfrm>
            <a:off x="5358891" y="3723836"/>
            <a:ext cx="391705" cy="632348"/>
          </a:xfrm>
          <a:custGeom>
            <a:gdLst>
              <a:gd fmla="*/ 0 w 62" name="T0"/>
              <a:gd fmla="*/ 32 h 122" name="T1"/>
              <a:gd fmla="*/ 13 w 62" name="T2"/>
              <a:gd fmla="*/ 122 h 122" name="T3"/>
              <a:gd fmla="*/ 62 w 62" name="T4"/>
              <a:gd fmla="*/ 109 h 122" name="T5"/>
              <a:gd fmla="*/ 55 w 62" name="T6"/>
              <a:gd fmla="*/ 21 h 122" name="T7"/>
              <a:gd fmla="*/ 50 w 62" name="T8"/>
              <a:gd fmla="*/ 0 h 122" name="T9"/>
              <a:gd fmla="*/ 46 w 62" name="T10"/>
              <a:gd fmla="*/ 16 h 122" name="T11"/>
              <a:gd fmla="*/ 15 w 62" name="T12"/>
              <a:gd fmla="*/ 114 h 122" name="T13"/>
              <a:gd fmla="*/ 15 w 62" name="T14"/>
              <a:gd fmla="*/ 103 h 122" name="T15"/>
              <a:gd fmla="*/ 15 w 62" name="T16"/>
              <a:gd fmla="*/ 114 h 122" name="T17"/>
              <a:gd fmla="*/ 10 w 62" name="T18"/>
              <a:gd fmla="*/ 94 h 122" name="T19"/>
              <a:gd fmla="*/ 21 w 62" name="T20"/>
              <a:gd fmla="*/ 94 h 122" name="T21"/>
              <a:gd fmla="*/ 15 w 62" name="T22"/>
              <a:gd fmla="*/ 86 h 122" name="T23"/>
              <a:gd fmla="*/ 15 w 62" name="T24"/>
              <a:gd fmla="*/ 75 h 122" name="T25"/>
              <a:gd fmla="*/ 15 w 62" name="T26"/>
              <a:gd fmla="*/ 86 h 122" name="T27"/>
              <a:gd fmla="*/ 25 w 62" name="T28"/>
              <a:gd fmla="*/ 108 h 122" name="T29"/>
              <a:gd fmla="*/ 36 w 62" name="T30"/>
              <a:gd fmla="*/ 108 h 122" name="T31"/>
              <a:gd fmla="*/ 31 w 62" name="T32"/>
              <a:gd fmla="*/ 100 h 122" name="T33"/>
              <a:gd fmla="*/ 31 w 62" name="T34"/>
              <a:gd fmla="*/ 89 h 122" name="T35"/>
              <a:gd fmla="*/ 31 w 62" name="T36"/>
              <a:gd fmla="*/ 100 h 122" name="T37"/>
              <a:gd fmla="*/ 25 w 62" name="T38"/>
              <a:gd fmla="*/ 80 h 122" name="T39"/>
              <a:gd fmla="*/ 36 w 62" name="T40"/>
              <a:gd fmla="*/ 80 h 122" name="T41"/>
              <a:gd fmla="*/ 46 w 62" name="T42"/>
              <a:gd fmla="*/ 114 h 122" name="T43"/>
              <a:gd fmla="*/ 46 w 62" name="T44"/>
              <a:gd fmla="*/ 103 h 122" name="T45"/>
              <a:gd fmla="*/ 46 w 62" name="T46"/>
              <a:gd fmla="*/ 114 h 122" name="T47"/>
              <a:gd fmla="*/ 40 w 62" name="T48"/>
              <a:gd fmla="*/ 94 h 122" name="T49"/>
              <a:gd fmla="*/ 52 w 62" name="T50"/>
              <a:gd fmla="*/ 94 h 122" name="T51"/>
              <a:gd fmla="*/ 46 w 62" name="T52"/>
              <a:gd fmla="*/ 86 h 122" name="T53"/>
              <a:gd fmla="*/ 46 w 62" name="T54"/>
              <a:gd fmla="*/ 75 h 122" name="T55"/>
              <a:gd fmla="*/ 46 w 62" name="T56"/>
              <a:gd fmla="*/ 86 h 122" name="T57"/>
              <a:gd fmla="*/ 40 w 62" name="T58"/>
              <a:gd fmla="*/ 66 h 122" name="T59"/>
              <a:gd fmla="*/ 9 w 62" name="T60"/>
              <a:gd fmla="*/ 53 h 122" name="T61"/>
              <a:gd fmla="*/ 22 w 62" name="T62"/>
              <a:gd fmla="*/ 27 h 122" name="T63"/>
              <a:gd fmla="*/ 53 w 62" name="T64"/>
              <a:gd fmla="*/ 40 h 12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2" w="62">
                <a:moveTo>
                  <a:pt x="30" y="8"/>
                </a:moveTo>
                <a:cubicBezTo>
                  <a:pt x="23" y="8"/>
                  <a:pt x="0" y="25"/>
                  <a:pt x="0" y="3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6"/>
                  <a:pt x="6" y="122"/>
                  <a:pt x="13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2"/>
                  <a:pt x="62" y="116"/>
                  <a:pt x="62" y="109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27"/>
                  <a:pt x="59" y="23"/>
                  <a:pt x="55" y="21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37" y="8"/>
                  <a:pt x="30" y="8"/>
                </a:cubicBezTo>
                <a:moveTo>
                  <a:pt x="15" y="114"/>
                </a:moveTo>
                <a:cubicBezTo>
                  <a:pt x="12" y="114"/>
                  <a:pt x="10" y="111"/>
                  <a:pt x="10" y="108"/>
                </a:cubicBezTo>
                <a:cubicBezTo>
                  <a:pt x="10" y="105"/>
                  <a:pt x="12" y="103"/>
                  <a:pt x="15" y="103"/>
                </a:cubicBezTo>
                <a:cubicBezTo>
                  <a:pt x="18" y="103"/>
                  <a:pt x="21" y="105"/>
                  <a:pt x="21" y="108"/>
                </a:cubicBezTo>
                <a:cubicBezTo>
                  <a:pt x="21" y="111"/>
                  <a:pt x="18" y="114"/>
                  <a:pt x="15" y="114"/>
                </a:cubicBezTo>
                <a:close/>
                <a:moveTo>
                  <a:pt x="15" y="100"/>
                </a:moveTo>
                <a:cubicBezTo>
                  <a:pt x="12" y="100"/>
                  <a:pt x="10" y="98"/>
                  <a:pt x="10" y="94"/>
                </a:cubicBezTo>
                <a:cubicBezTo>
                  <a:pt x="10" y="91"/>
                  <a:pt x="12" y="89"/>
                  <a:pt x="15" y="89"/>
                </a:cubicBezTo>
                <a:cubicBezTo>
                  <a:pt x="18" y="89"/>
                  <a:pt x="21" y="91"/>
                  <a:pt x="21" y="94"/>
                </a:cubicBezTo>
                <a:cubicBezTo>
                  <a:pt x="21" y="98"/>
                  <a:pt x="18" y="100"/>
                  <a:pt x="15" y="100"/>
                </a:cubicBezTo>
                <a:close/>
                <a:moveTo>
                  <a:pt x="15" y="86"/>
                </a:moveTo>
                <a:cubicBezTo>
                  <a:pt x="12" y="86"/>
                  <a:pt x="10" y="84"/>
                  <a:pt x="10" y="80"/>
                </a:cubicBezTo>
                <a:cubicBezTo>
                  <a:pt x="10" y="77"/>
                  <a:pt x="12" y="75"/>
                  <a:pt x="15" y="75"/>
                </a:cubicBezTo>
                <a:cubicBezTo>
                  <a:pt x="18" y="75"/>
                  <a:pt x="21" y="77"/>
                  <a:pt x="21" y="80"/>
                </a:cubicBezTo>
                <a:cubicBezTo>
                  <a:pt x="21" y="84"/>
                  <a:pt x="18" y="86"/>
                  <a:pt x="15" y="86"/>
                </a:cubicBezTo>
                <a:close/>
                <a:moveTo>
                  <a:pt x="31" y="114"/>
                </a:moveTo>
                <a:cubicBezTo>
                  <a:pt x="27" y="114"/>
                  <a:pt x="25" y="111"/>
                  <a:pt x="25" y="108"/>
                </a:cubicBezTo>
                <a:cubicBezTo>
                  <a:pt x="25" y="105"/>
                  <a:pt x="27" y="103"/>
                  <a:pt x="31" y="103"/>
                </a:cubicBezTo>
                <a:cubicBezTo>
                  <a:pt x="34" y="103"/>
                  <a:pt x="36" y="105"/>
                  <a:pt x="36" y="108"/>
                </a:cubicBezTo>
                <a:cubicBezTo>
                  <a:pt x="36" y="111"/>
                  <a:pt x="34" y="114"/>
                  <a:pt x="31" y="114"/>
                </a:cubicBezTo>
                <a:close/>
                <a:moveTo>
                  <a:pt x="31" y="100"/>
                </a:moveTo>
                <a:cubicBezTo>
                  <a:pt x="27" y="100"/>
                  <a:pt x="25" y="98"/>
                  <a:pt x="25" y="94"/>
                </a:cubicBezTo>
                <a:cubicBezTo>
                  <a:pt x="25" y="91"/>
                  <a:pt x="27" y="89"/>
                  <a:pt x="31" y="89"/>
                </a:cubicBezTo>
                <a:cubicBezTo>
                  <a:pt x="34" y="89"/>
                  <a:pt x="36" y="91"/>
                  <a:pt x="36" y="94"/>
                </a:cubicBezTo>
                <a:cubicBezTo>
                  <a:pt x="36" y="98"/>
                  <a:pt x="34" y="100"/>
                  <a:pt x="31" y="100"/>
                </a:cubicBezTo>
                <a:close/>
                <a:moveTo>
                  <a:pt x="31" y="86"/>
                </a:moveTo>
                <a:cubicBezTo>
                  <a:pt x="27" y="86"/>
                  <a:pt x="25" y="84"/>
                  <a:pt x="25" y="80"/>
                </a:cubicBezTo>
                <a:cubicBezTo>
                  <a:pt x="25" y="77"/>
                  <a:pt x="27" y="75"/>
                  <a:pt x="31" y="75"/>
                </a:cubicBezTo>
                <a:cubicBezTo>
                  <a:pt x="34" y="75"/>
                  <a:pt x="36" y="77"/>
                  <a:pt x="36" y="80"/>
                </a:cubicBezTo>
                <a:cubicBezTo>
                  <a:pt x="36" y="84"/>
                  <a:pt x="34" y="86"/>
                  <a:pt x="31" y="86"/>
                </a:cubicBezTo>
                <a:close/>
                <a:moveTo>
                  <a:pt x="46" y="114"/>
                </a:moveTo>
                <a:cubicBezTo>
                  <a:pt x="43" y="114"/>
                  <a:pt x="40" y="111"/>
                  <a:pt x="40" y="108"/>
                </a:cubicBezTo>
                <a:cubicBezTo>
                  <a:pt x="40" y="105"/>
                  <a:pt x="43" y="103"/>
                  <a:pt x="46" y="103"/>
                </a:cubicBezTo>
                <a:cubicBezTo>
                  <a:pt x="49" y="103"/>
                  <a:pt x="52" y="105"/>
                  <a:pt x="52" y="108"/>
                </a:cubicBezTo>
                <a:cubicBezTo>
                  <a:pt x="52" y="111"/>
                  <a:pt x="49" y="114"/>
                  <a:pt x="46" y="114"/>
                </a:cubicBezTo>
                <a:close/>
                <a:moveTo>
                  <a:pt x="46" y="100"/>
                </a:moveTo>
                <a:cubicBezTo>
                  <a:pt x="43" y="100"/>
                  <a:pt x="40" y="98"/>
                  <a:pt x="40" y="94"/>
                </a:cubicBezTo>
                <a:cubicBezTo>
                  <a:pt x="40" y="91"/>
                  <a:pt x="43" y="89"/>
                  <a:pt x="46" y="89"/>
                </a:cubicBezTo>
                <a:cubicBezTo>
                  <a:pt x="49" y="89"/>
                  <a:pt x="52" y="91"/>
                  <a:pt x="52" y="94"/>
                </a:cubicBezTo>
                <a:cubicBezTo>
                  <a:pt x="52" y="98"/>
                  <a:pt x="49" y="100"/>
                  <a:pt x="46" y="100"/>
                </a:cubicBezTo>
                <a:close/>
                <a:moveTo>
                  <a:pt x="46" y="86"/>
                </a:moveTo>
                <a:cubicBezTo>
                  <a:pt x="43" y="86"/>
                  <a:pt x="40" y="84"/>
                  <a:pt x="40" y="80"/>
                </a:cubicBezTo>
                <a:cubicBezTo>
                  <a:pt x="40" y="77"/>
                  <a:pt x="43" y="75"/>
                  <a:pt x="46" y="75"/>
                </a:cubicBezTo>
                <a:cubicBezTo>
                  <a:pt x="49" y="75"/>
                  <a:pt x="52" y="77"/>
                  <a:pt x="52" y="80"/>
                </a:cubicBezTo>
                <a:cubicBezTo>
                  <a:pt x="52" y="84"/>
                  <a:pt x="49" y="86"/>
                  <a:pt x="46" y="86"/>
                </a:cubicBezTo>
                <a:close/>
                <a:moveTo>
                  <a:pt x="53" y="53"/>
                </a:moveTo>
                <a:cubicBezTo>
                  <a:pt x="53" y="60"/>
                  <a:pt x="47" y="66"/>
                  <a:pt x="40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14" y="66"/>
                  <a:pt x="9" y="60"/>
                  <a:pt x="9" y="53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2"/>
                  <a:pt x="14" y="27"/>
                  <a:pt x="22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7" y="27"/>
                  <a:pt x="53" y="32"/>
                  <a:pt x="53" y="40"/>
                </a:cubicBezTo>
                <a:lnTo>
                  <a:pt x="53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4363463" y="3705056"/>
            <a:ext cx="384170" cy="701215"/>
            <a:chOff x="4363463" y="3135553"/>
            <a:chExt cx="384170" cy="701215"/>
          </a:xfrm>
          <a:solidFill>
            <a:srgbClr val="756663"/>
          </a:solidFill>
        </p:grpSpPr>
        <p:sp>
          <p:nvSpPr>
            <p:cNvPr id="75" name="Freeform 1549"/>
            <p:cNvSpPr>
              <a:spLocks noEditPoints="1"/>
            </p:cNvSpPr>
            <p:nvPr/>
          </p:nvSpPr>
          <p:spPr bwMode="auto">
            <a:xfrm>
              <a:off x="4363463" y="3135553"/>
              <a:ext cx="384170" cy="701215"/>
            </a:xfrm>
            <a:custGeom>
              <a:gdLst>
                <a:gd fmla="*/ 55 w 62" name="T0"/>
                <a:gd fmla="*/ 4 h 134" name="T1"/>
                <a:gd fmla="*/ 46 w 62" name="T2"/>
                <a:gd fmla="*/ 4 h 134" name="T3"/>
                <a:gd fmla="*/ 13 w 62" name="T4"/>
                <a:gd fmla="*/ 31 h 134" name="T5"/>
                <a:gd fmla="*/ 0 w 62" name="T6"/>
                <a:gd fmla="*/ 121 h 134" name="T7"/>
                <a:gd fmla="*/ 49 w 62" name="T8"/>
                <a:gd fmla="*/ 134 h 134" name="T9"/>
                <a:gd fmla="*/ 62 w 62" name="T10"/>
                <a:gd fmla="*/ 44 h 134" name="T11"/>
                <a:gd fmla="*/ 16 w 62" name="T12"/>
                <a:gd fmla="*/ 126 h 134" name="T13"/>
                <a:gd fmla="*/ 16 w 62" name="T14"/>
                <a:gd fmla="*/ 114 h 134" name="T15"/>
                <a:gd fmla="*/ 16 w 62" name="T16"/>
                <a:gd fmla="*/ 126 h 134" name="T17"/>
                <a:gd fmla="*/ 10 w 62" name="T18"/>
                <a:gd fmla="*/ 106 h 134" name="T19"/>
                <a:gd fmla="*/ 21 w 62" name="T20"/>
                <a:gd fmla="*/ 106 h 134" name="T21"/>
                <a:gd fmla="*/ 16 w 62" name="T22"/>
                <a:gd fmla="*/ 98 h 134" name="T23"/>
                <a:gd fmla="*/ 16 w 62" name="T24"/>
                <a:gd fmla="*/ 87 h 134" name="T25"/>
                <a:gd fmla="*/ 16 w 62" name="T26"/>
                <a:gd fmla="*/ 98 h 134" name="T27"/>
                <a:gd fmla="*/ 25 w 62" name="T28"/>
                <a:gd fmla="*/ 120 h 134" name="T29"/>
                <a:gd fmla="*/ 37 w 62" name="T30"/>
                <a:gd fmla="*/ 120 h 134" name="T31"/>
                <a:gd fmla="*/ 31 w 62" name="T32"/>
                <a:gd fmla="*/ 112 h 134" name="T33"/>
                <a:gd fmla="*/ 31 w 62" name="T34"/>
                <a:gd fmla="*/ 101 h 134" name="T35"/>
                <a:gd fmla="*/ 31 w 62" name="T36"/>
                <a:gd fmla="*/ 112 h 134" name="T37"/>
                <a:gd fmla="*/ 25 w 62" name="T38"/>
                <a:gd fmla="*/ 92 h 134" name="T39"/>
                <a:gd fmla="*/ 37 w 62" name="T40"/>
                <a:gd fmla="*/ 92 h 134" name="T41"/>
                <a:gd fmla="*/ 46 w 62" name="T42"/>
                <a:gd fmla="*/ 126 h 134" name="T43"/>
                <a:gd fmla="*/ 46 w 62" name="T44"/>
                <a:gd fmla="*/ 114 h 134" name="T45"/>
                <a:gd fmla="*/ 46 w 62" name="T46"/>
                <a:gd fmla="*/ 126 h 134" name="T47"/>
                <a:gd fmla="*/ 41 w 62" name="T48"/>
                <a:gd fmla="*/ 106 h 134" name="T49"/>
                <a:gd fmla="*/ 52 w 62" name="T50"/>
                <a:gd fmla="*/ 106 h 134" name="T51"/>
                <a:gd fmla="*/ 46 w 62" name="T52"/>
                <a:gd fmla="*/ 98 h 134" name="T53"/>
                <a:gd fmla="*/ 46 w 62" name="T54"/>
                <a:gd fmla="*/ 87 h 134" name="T55"/>
                <a:gd fmla="*/ 46 w 62" name="T56"/>
                <a:gd fmla="*/ 98 h 134" name="T57"/>
                <a:gd fmla="*/ 40 w 62" name="T58"/>
                <a:gd fmla="*/ 77 h 134" name="T59"/>
                <a:gd fmla="*/ 9 w 62" name="T60"/>
                <a:gd fmla="*/ 64 h 134" name="T61"/>
                <a:gd fmla="*/ 22 w 62" name="T62"/>
                <a:gd fmla="*/ 39 h 134" name="T63"/>
                <a:gd fmla="*/ 53 w 62" name="T64"/>
                <a:gd fmla="*/ 52 h 13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34" w="62">
                  <a:moveTo>
                    <a:pt x="55" y="33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1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6" y="31"/>
                    <a:pt x="0" y="37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3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6" y="134"/>
                    <a:pt x="62" y="128"/>
                    <a:pt x="62" y="121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39"/>
                    <a:pt x="59" y="35"/>
                    <a:pt x="55" y="33"/>
                  </a:cubicBezTo>
                  <a:close/>
                  <a:moveTo>
                    <a:pt x="16" y="126"/>
                  </a:moveTo>
                  <a:cubicBezTo>
                    <a:pt x="12" y="126"/>
                    <a:pt x="10" y="123"/>
                    <a:pt x="10" y="120"/>
                  </a:cubicBezTo>
                  <a:cubicBezTo>
                    <a:pt x="10" y="117"/>
                    <a:pt x="12" y="114"/>
                    <a:pt x="16" y="114"/>
                  </a:cubicBezTo>
                  <a:cubicBezTo>
                    <a:pt x="19" y="114"/>
                    <a:pt x="21" y="117"/>
                    <a:pt x="21" y="120"/>
                  </a:cubicBezTo>
                  <a:cubicBezTo>
                    <a:pt x="21" y="123"/>
                    <a:pt x="19" y="126"/>
                    <a:pt x="16" y="126"/>
                  </a:cubicBezTo>
                  <a:close/>
                  <a:moveTo>
                    <a:pt x="16" y="112"/>
                  </a:moveTo>
                  <a:cubicBezTo>
                    <a:pt x="12" y="112"/>
                    <a:pt x="10" y="109"/>
                    <a:pt x="10" y="106"/>
                  </a:cubicBezTo>
                  <a:cubicBezTo>
                    <a:pt x="10" y="103"/>
                    <a:pt x="12" y="101"/>
                    <a:pt x="16" y="101"/>
                  </a:cubicBezTo>
                  <a:cubicBezTo>
                    <a:pt x="19" y="101"/>
                    <a:pt x="21" y="103"/>
                    <a:pt x="21" y="106"/>
                  </a:cubicBezTo>
                  <a:cubicBezTo>
                    <a:pt x="21" y="109"/>
                    <a:pt x="19" y="112"/>
                    <a:pt x="16" y="112"/>
                  </a:cubicBezTo>
                  <a:close/>
                  <a:moveTo>
                    <a:pt x="16" y="98"/>
                  </a:moveTo>
                  <a:cubicBezTo>
                    <a:pt x="12" y="98"/>
                    <a:pt x="10" y="95"/>
                    <a:pt x="10" y="92"/>
                  </a:cubicBezTo>
                  <a:cubicBezTo>
                    <a:pt x="10" y="89"/>
                    <a:pt x="12" y="87"/>
                    <a:pt x="16" y="87"/>
                  </a:cubicBezTo>
                  <a:cubicBezTo>
                    <a:pt x="19" y="87"/>
                    <a:pt x="21" y="89"/>
                    <a:pt x="21" y="92"/>
                  </a:cubicBezTo>
                  <a:cubicBezTo>
                    <a:pt x="21" y="95"/>
                    <a:pt x="19" y="98"/>
                    <a:pt x="16" y="98"/>
                  </a:cubicBezTo>
                  <a:close/>
                  <a:moveTo>
                    <a:pt x="31" y="126"/>
                  </a:moveTo>
                  <a:cubicBezTo>
                    <a:pt x="28" y="126"/>
                    <a:pt x="25" y="123"/>
                    <a:pt x="25" y="120"/>
                  </a:cubicBezTo>
                  <a:cubicBezTo>
                    <a:pt x="25" y="117"/>
                    <a:pt x="28" y="114"/>
                    <a:pt x="31" y="114"/>
                  </a:cubicBezTo>
                  <a:cubicBezTo>
                    <a:pt x="34" y="114"/>
                    <a:pt x="37" y="117"/>
                    <a:pt x="37" y="120"/>
                  </a:cubicBezTo>
                  <a:cubicBezTo>
                    <a:pt x="37" y="123"/>
                    <a:pt x="34" y="126"/>
                    <a:pt x="31" y="126"/>
                  </a:cubicBezTo>
                  <a:close/>
                  <a:moveTo>
                    <a:pt x="31" y="112"/>
                  </a:moveTo>
                  <a:cubicBezTo>
                    <a:pt x="28" y="112"/>
                    <a:pt x="25" y="109"/>
                    <a:pt x="25" y="106"/>
                  </a:cubicBezTo>
                  <a:cubicBezTo>
                    <a:pt x="25" y="103"/>
                    <a:pt x="28" y="101"/>
                    <a:pt x="31" y="101"/>
                  </a:cubicBezTo>
                  <a:cubicBezTo>
                    <a:pt x="34" y="101"/>
                    <a:pt x="37" y="103"/>
                    <a:pt x="37" y="106"/>
                  </a:cubicBezTo>
                  <a:cubicBezTo>
                    <a:pt x="37" y="109"/>
                    <a:pt x="34" y="112"/>
                    <a:pt x="31" y="112"/>
                  </a:cubicBezTo>
                  <a:close/>
                  <a:moveTo>
                    <a:pt x="31" y="98"/>
                  </a:moveTo>
                  <a:cubicBezTo>
                    <a:pt x="28" y="98"/>
                    <a:pt x="25" y="95"/>
                    <a:pt x="25" y="92"/>
                  </a:cubicBezTo>
                  <a:cubicBezTo>
                    <a:pt x="25" y="89"/>
                    <a:pt x="28" y="87"/>
                    <a:pt x="31" y="87"/>
                  </a:cubicBezTo>
                  <a:cubicBezTo>
                    <a:pt x="34" y="87"/>
                    <a:pt x="37" y="89"/>
                    <a:pt x="37" y="92"/>
                  </a:cubicBezTo>
                  <a:cubicBezTo>
                    <a:pt x="37" y="95"/>
                    <a:pt x="34" y="98"/>
                    <a:pt x="31" y="98"/>
                  </a:cubicBezTo>
                  <a:close/>
                  <a:moveTo>
                    <a:pt x="46" y="126"/>
                  </a:moveTo>
                  <a:cubicBezTo>
                    <a:pt x="43" y="126"/>
                    <a:pt x="41" y="123"/>
                    <a:pt x="41" y="120"/>
                  </a:cubicBezTo>
                  <a:cubicBezTo>
                    <a:pt x="41" y="117"/>
                    <a:pt x="43" y="114"/>
                    <a:pt x="46" y="114"/>
                  </a:cubicBezTo>
                  <a:cubicBezTo>
                    <a:pt x="50" y="114"/>
                    <a:pt x="52" y="117"/>
                    <a:pt x="52" y="120"/>
                  </a:cubicBezTo>
                  <a:cubicBezTo>
                    <a:pt x="52" y="123"/>
                    <a:pt x="50" y="126"/>
                    <a:pt x="46" y="126"/>
                  </a:cubicBezTo>
                  <a:close/>
                  <a:moveTo>
                    <a:pt x="46" y="112"/>
                  </a:moveTo>
                  <a:cubicBezTo>
                    <a:pt x="43" y="112"/>
                    <a:pt x="41" y="109"/>
                    <a:pt x="41" y="106"/>
                  </a:cubicBezTo>
                  <a:cubicBezTo>
                    <a:pt x="41" y="103"/>
                    <a:pt x="43" y="101"/>
                    <a:pt x="46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09"/>
                    <a:pt x="50" y="112"/>
                    <a:pt x="46" y="112"/>
                  </a:cubicBezTo>
                  <a:close/>
                  <a:moveTo>
                    <a:pt x="46" y="98"/>
                  </a:moveTo>
                  <a:cubicBezTo>
                    <a:pt x="43" y="98"/>
                    <a:pt x="41" y="95"/>
                    <a:pt x="41" y="92"/>
                  </a:cubicBezTo>
                  <a:cubicBezTo>
                    <a:pt x="41" y="89"/>
                    <a:pt x="43" y="87"/>
                    <a:pt x="46" y="87"/>
                  </a:cubicBezTo>
                  <a:cubicBezTo>
                    <a:pt x="50" y="87"/>
                    <a:pt x="52" y="89"/>
                    <a:pt x="52" y="92"/>
                  </a:cubicBezTo>
                  <a:cubicBezTo>
                    <a:pt x="52" y="95"/>
                    <a:pt x="50" y="98"/>
                    <a:pt x="46" y="98"/>
                  </a:cubicBezTo>
                  <a:close/>
                  <a:moveTo>
                    <a:pt x="53" y="64"/>
                  </a:moveTo>
                  <a:cubicBezTo>
                    <a:pt x="53" y="72"/>
                    <a:pt x="47" y="77"/>
                    <a:pt x="40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5" y="77"/>
                    <a:pt x="9" y="72"/>
                    <a:pt x="9" y="64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4"/>
                    <a:pt x="15" y="39"/>
                    <a:pt x="22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9"/>
                    <a:pt x="53" y="44"/>
                    <a:pt x="53" y="52"/>
                  </a:cubicBezTo>
                  <a:lnTo>
                    <a:pt x="53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1550"/>
            <p:cNvSpPr>
              <a:spLocks noEditPoints="1"/>
            </p:cNvSpPr>
            <p:nvPr/>
          </p:nvSpPr>
          <p:spPr bwMode="auto">
            <a:xfrm>
              <a:off x="4431256" y="3379728"/>
              <a:ext cx="248580" cy="131481"/>
            </a:xfrm>
            <a:custGeom>
              <a:gdLst>
                <a:gd fmla="*/ 32 w 40" name="T0"/>
                <a:gd fmla="*/ 0 h 26" name="T1"/>
                <a:gd fmla="*/ 8 w 40" name="T2"/>
                <a:gd fmla="*/ 0 h 26" name="T3"/>
                <a:gd fmla="*/ 0 w 40" name="T4"/>
                <a:gd fmla="*/ 7 h 26" name="T5"/>
                <a:gd fmla="*/ 0 w 40" name="T6"/>
                <a:gd fmla="*/ 18 h 26" name="T7"/>
                <a:gd fmla="*/ 8 w 40" name="T8"/>
                <a:gd fmla="*/ 26 h 26" name="T9"/>
                <a:gd fmla="*/ 32 w 40" name="T10"/>
                <a:gd fmla="*/ 26 h 26" name="T11"/>
                <a:gd fmla="*/ 40 w 40" name="T12"/>
                <a:gd fmla="*/ 18 h 26" name="T13"/>
                <a:gd fmla="*/ 40 w 40" name="T14"/>
                <a:gd fmla="*/ 7 h 26" name="T15"/>
                <a:gd fmla="*/ 32 w 40" name="T16"/>
                <a:gd fmla="*/ 0 h 26" name="T17"/>
                <a:gd fmla="*/ 38 w 40" name="T18"/>
                <a:gd fmla="*/ 22 h 26" name="T19"/>
                <a:gd fmla="*/ 38 w 40" name="T20"/>
                <a:gd fmla="*/ 22 h 26" name="T21"/>
                <a:gd fmla="*/ 38 w 40" name="T22"/>
                <a:gd fmla="*/ 22 h 26" name="T23"/>
                <a:gd fmla="*/ 37 w 40" name="T24"/>
                <a:gd fmla="*/ 22 h 26" name="T25"/>
                <a:gd fmla="*/ 26 w 40" name="T26"/>
                <a:gd fmla="*/ 12 h 26" name="T27"/>
                <a:gd fmla="*/ 21 w 40" name="T28"/>
                <a:gd fmla="*/ 17 h 26" name="T29"/>
                <a:gd fmla="*/ 20 w 40" name="T30"/>
                <a:gd fmla="*/ 17 h 26" name="T31"/>
                <a:gd fmla="*/ 19 w 40" name="T32"/>
                <a:gd fmla="*/ 17 h 26" name="T33"/>
                <a:gd fmla="*/ 13 w 40" name="T34"/>
                <a:gd fmla="*/ 12 h 26" name="T35"/>
                <a:gd fmla="*/ 3 w 40" name="T36"/>
                <a:gd fmla="*/ 21 h 26" name="T37"/>
                <a:gd fmla="*/ 3 w 40" name="T38"/>
                <a:gd fmla="*/ 22 h 26" name="T39"/>
                <a:gd fmla="*/ 3 w 40" name="T40"/>
                <a:gd fmla="*/ 22 h 26" name="T41"/>
                <a:gd fmla="*/ 2 w 40" name="T42"/>
                <a:gd fmla="*/ 21 h 26" name="T43"/>
                <a:gd fmla="*/ 2 w 40" name="T44"/>
                <a:gd fmla="*/ 21 h 26" name="T45"/>
                <a:gd fmla="*/ 2 w 40" name="T46"/>
                <a:gd fmla="*/ 21 h 26" name="T47"/>
                <a:gd fmla="*/ 2 w 40" name="T48"/>
                <a:gd fmla="*/ 20 h 26" name="T49"/>
                <a:gd fmla="*/ 12 w 40" name="T50"/>
                <a:gd fmla="*/ 11 h 26" name="T51"/>
                <a:gd fmla="*/ 3 w 40" name="T52"/>
                <a:gd fmla="*/ 4 h 26" name="T53"/>
                <a:gd fmla="*/ 3 w 40" name="T54"/>
                <a:gd fmla="*/ 2 h 26" name="T55"/>
                <a:gd fmla="*/ 4 w 40" name="T56"/>
                <a:gd fmla="*/ 2 h 26" name="T57"/>
                <a:gd fmla="*/ 5 w 40" name="T58"/>
                <a:gd fmla="*/ 3 h 26" name="T59"/>
                <a:gd fmla="*/ 20 w 40" name="T60"/>
                <a:gd fmla="*/ 16 h 26" name="T61"/>
                <a:gd fmla="*/ 35 w 40" name="T62"/>
                <a:gd fmla="*/ 3 h 26" name="T63"/>
                <a:gd fmla="*/ 36 w 40" name="T64"/>
                <a:gd fmla="*/ 2 h 26" name="T65"/>
                <a:gd fmla="*/ 37 w 40" name="T66"/>
                <a:gd fmla="*/ 2 h 26" name="T67"/>
                <a:gd fmla="*/ 37 w 40" name="T68"/>
                <a:gd fmla="*/ 4 h 26" name="T69"/>
                <a:gd fmla="*/ 28 w 40" name="T70"/>
                <a:gd fmla="*/ 11 h 26" name="T71"/>
                <a:gd fmla="*/ 38 w 40" name="T72"/>
                <a:gd fmla="*/ 21 h 26" name="T73"/>
                <a:gd fmla="*/ 38 w 40" name="T74"/>
                <a:gd fmla="*/ 21 h 26" name="T75"/>
                <a:gd fmla="*/ 38 w 40" name="T76"/>
                <a:gd fmla="*/ 21 h 26" name="T77"/>
                <a:gd fmla="*/ 38 w 40" name="T78"/>
                <a:gd fmla="*/ 22 h 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6" w="40">
                  <a:moveTo>
                    <a:pt x="3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6"/>
                    <a:pt x="8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7" y="26"/>
                    <a:pt x="40" y="22"/>
                    <a:pt x="40" y="1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2" y="0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7450796" y="3767664"/>
            <a:ext cx="421836" cy="469567"/>
            <a:chOff x="7450796" y="3198161"/>
            <a:chExt cx="421836" cy="469567"/>
          </a:xfrm>
          <a:solidFill>
            <a:srgbClr val="756663"/>
          </a:solidFill>
        </p:grpSpPr>
        <p:sp>
          <p:nvSpPr>
            <p:cNvPr id="77" name="Freeform 1582"/>
            <p:cNvSpPr>
              <a:spLocks noEditPoints="1"/>
            </p:cNvSpPr>
            <p:nvPr/>
          </p:nvSpPr>
          <p:spPr bwMode="auto">
            <a:xfrm>
              <a:off x="7450796" y="3392250"/>
              <a:ext cx="421836" cy="275478"/>
            </a:xfrm>
            <a:custGeom>
              <a:gdLst>
                <a:gd fmla="*/ 34 w 68" name="T0"/>
                <a:gd fmla="*/ 0 h 53" name="T1"/>
                <a:gd fmla="*/ 33 w 68" name="T2"/>
                <a:gd fmla="*/ 0 h 53" name="T3"/>
                <a:gd fmla="*/ 0 w 68" name="T4"/>
                <a:gd fmla="*/ 33 h 53" name="T5"/>
                <a:gd fmla="*/ 0 w 68" name="T6"/>
                <a:gd fmla="*/ 41 h 53" name="T7"/>
                <a:gd fmla="*/ 34 w 68" name="T8"/>
                <a:gd fmla="*/ 53 h 53" name="T9"/>
                <a:gd fmla="*/ 68 w 68" name="T10"/>
                <a:gd fmla="*/ 41 h 53" name="T11"/>
                <a:gd fmla="*/ 68 w 68" name="T12"/>
                <a:gd fmla="*/ 33 h 53" name="T13"/>
                <a:gd fmla="*/ 34 w 68" name="T14"/>
                <a:gd fmla="*/ 0 h 53" name="T15"/>
                <a:gd fmla="*/ 39 w 68" name="T16"/>
                <a:gd fmla="*/ 36 h 53" name="T17"/>
                <a:gd fmla="*/ 34 w 68" name="T18"/>
                <a:gd fmla="*/ 41 h 53" name="T19"/>
                <a:gd fmla="*/ 30 w 68" name="T20"/>
                <a:gd fmla="*/ 36 h 53" name="T21"/>
                <a:gd fmla="*/ 31 w 68" name="T22"/>
                <a:gd fmla="*/ 18 h 53" name="T23"/>
                <a:gd fmla="*/ 28 w 68" name="T24"/>
                <a:gd fmla="*/ 13 h 53" name="T25"/>
                <a:gd fmla="*/ 29 w 68" name="T26"/>
                <a:gd fmla="*/ 11 h 53" name="T27"/>
                <a:gd fmla="*/ 34 w 68" name="T28"/>
                <a:gd fmla="*/ 11 h 53" name="T29"/>
                <a:gd fmla="*/ 40 w 68" name="T30"/>
                <a:gd fmla="*/ 10 h 53" name="T31"/>
                <a:gd fmla="*/ 41 w 68" name="T32"/>
                <a:gd fmla="*/ 13 h 53" name="T33"/>
                <a:gd fmla="*/ 38 w 68" name="T34"/>
                <a:gd fmla="*/ 18 h 53" name="T35"/>
                <a:gd fmla="*/ 39 w 68" name="T36"/>
                <a:gd fmla="*/ 36 h 5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2" w="68">
                  <a:moveTo>
                    <a:pt x="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9"/>
                    <a:pt x="21" y="53"/>
                    <a:pt x="34" y="53"/>
                  </a:cubicBezTo>
                  <a:cubicBezTo>
                    <a:pt x="47" y="53"/>
                    <a:pt x="59" y="49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9" y="36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7"/>
                    <a:pt x="28" y="15"/>
                    <a:pt x="28" y="13"/>
                  </a:cubicBezTo>
                  <a:cubicBezTo>
                    <a:pt x="28" y="12"/>
                    <a:pt x="29" y="11"/>
                    <a:pt x="29" y="11"/>
                  </a:cubicBezTo>
                  <a:cubicBezTo>
                    <a:pt x="30" y="11"/>
                    <a:pt x="32" y="11"/>
                    <a:pt x="34" y="11"/>
                  </a:cubicBezTo>
                  <a:cubicBezTo>
                    <a:pt x="36" y="11"/>
                    <a:pt x="38" y="11"/>
                    <a:pt x="40" y="10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1" y="15"/>
                    <a:pt x="39" y="17"/>
                    <a:pt x="38" y="18"/>
                  </a:cubicBezTo>
                  <a:lnTo>
                    <a:pt x="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1583"/>
            <p:cNvSpPr/>
            <p:nvPr/>
          </p:nvSpPr>
          <p:spPr bwMode="auto">
            <a:xfrm>
              <a:off x="7526123" y="3198161"/>
              <a:ext cx="263645" cy="256697"/>
            </a:xfrm>
            <a:custGeom>
              <a:gdLst>
                <a:gd fmla="*/ 21 w 42" name="T0"/>
                <a:gd fmla="*/ 0 h 50" name="T1"/>
                <a:gd fmla="*/ 0 w 42" name="T2"/>
                <a:gd fmla="*/ 19 h 50" name="T3"/>
                <a:gd fmla="*/ 0 w 42" name="T4"/>
                <a:gd fmla="*/ 31 h 50" name="T5"/>
                <a:gd fmla="*/ 16 w 42" name="T6"/>
                <a:gd fmla="*/ 49 h 50" name="T7"/>
                <a:gd fmla="*/ 21 w 42" name="T8"/>
                <a:gd fmla="*/ 50 h 50" name="T9"/>
                <a:gd fmla="*/ 27 w 42" name="T10"/>
                <a:gd fmla="*/ 49 h 50" name="T11"/>
                <a:gd fmla="*/ 42 w 42" name="T12"/>
                <a:gd fmla="*/ 31 h 50" name="T13"/>
                <a:gd fmla="*/ 42 w 42" name="T14"/>
                <a:gd fmla="*/ 19 h 50" name="T15"/>
                <a:gd fmla="*/ 21 w 42" name="T16"/>
                <a:gd fmla="*/ 0 h 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" w="42">
                  <a:moveTo>
                    <a:pt x="21" y="0"/>
                  </a:move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0"/>
                    <a:pt x="7" y="47"/>
                    <a:pt x="16" y="49"/>
                  </a:cubicBezTo>
                  <a:cubicBezTo>
                    <a:pt x="17" y="50"/>
                    <a:pt x="19" y="50"/>
                    <a:pt x="21" y="50"/>
                  </a:cubicBezTo>
                  <a:cubicBezTo>
                    <a:pt x="23" y="50"/>
                    <a:pt x="25" y="49"/>
                    <a:pt x="27" y="49"/>
                  </a:cubicBezTo>
                  <a:cubicBezTo>
                    <a:pt x="36" y="47"/>
                    <a:pt x="42" y="40"/>
                    <a:pt x="42" y="3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8"/>
                    <a:pt x="32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1584"/>
            <p:cNvSpPr>
              <a:spLocks noEditPoints="1"/>
            </p:cNvSpPr>
            <p:nvPr/>
          </p:nvSpPr>
          <p:spPr bwMode="auto">
            <a:xfrm>
              <a:off x="7548720" y="3298335"/>
              <a:ext cx="225984" cy="62608"/>
            </a:xfrm>
            <a:custGeom>
              <a:gdLst>
                <a:gd fmla="*/ 31 w 36" name="T0"/>
                <a:gd fmla="*/ 0 h 12" name="T1"/>
                <a:gd fmla="*/ 23 w 36" name="T2"/>
                <a:gd fmla="*/ 0 h 12" name="T3"/>
                <a:gd fmla="*/ 19 w 36" name="T4"/>
                <a:gd fmla="*/ 5 h 12" name="T5"/>
                <a:gd fmla="*/ 17 w 36" name="T6"/>
                <a:gd fmla="*/ 5 h 12" name="T7"/>
                <a:gd fmla="*/ 13 w 36" name="T8"/>
                <a:gd fmla="*/ 0 h 12" name="T9"/>
                <a:gd fmla="*/ 4 w 36" name="T10"/>
                <a:gd fmla="*/ 0 h 12" name="T11"/>
                <a:gd fmla="*/ 0 w 36" name="T12"/>
                <a:gd fmla="*/ 5 h 12" name="T13"/>
                <a:gd fmla="*/ 0 w 36" name="T14"/>
                <a:gd fmla="*/ 8 h 12" name="T15"/>
                <a:gd fmla="*/ 4 w 36" name="T16"/>
                <a:gd fmla="*/ 12 h 12" name="T17"/>
                <a:gd fmla="*/ 13 w 36" name="T18"/>
                <a:gd fmla="*/ 12 h 12" name="T19"/>
                <a:gd fmla="*/ 17 w 36" name="T20"/>
                <a:gd fmla="*/ 8 h 12" name="T21"/>
                <a:gd fmla="*/ 19 w 36" name="T22"/>
                <a:gd fmla="*/ 8 h 12" name="T23"/>
                <a:gd fmla="*/ 23 w 36" name="T24"/>
                <a:gd fmla="*/ 12 h 12" name="T25"/>
                <a:gd fmla="*/ 31 w 36" name="T26"/>
                <a:gd fmla="*/ 12 h 12" name="T27"/>
                <a:gd fmla="*/ 36 w 36" name="T28"/>
                <a:gd fmla="*/ 8 h 12" name="T29"/>
                <a:gd fmla="*/ 36 w 36" name="T30"/>
                <a:gd fmla="*/ 5 h 12" name="T31"/>
                <a:gd fmla="*/ 31 w 36" name="T32"/>
                <a:gd fmla="*/ 0 h 12" name="T33"/>
                <a:gd fmla="*/ 15 w 36" name="T34"/>
                <a:gd fmla="*/ 8 h 12" name="T35"/>
                <a:gd fmla="*/ 13 w 36" name="T36"/>
                <a:gd fmla="*/ 10 h 12" name="T37"/>
                <a:gd fmla="*/ 4 w 36" name="T38"/>
                <a:gd fmla="*/ 10 h 12" name="T39"/>
                <a:gd fmla="*/ 2 w 36" name="T40"/>
                <a:gd fmla="*/ 8 h 12" name="T41"/>
                <a:gd fmla="*/ 2 w 36" name="T42"/>
                <a:gd fmla="*/ 5 h 12" name="T43"/>
                <a:gd fmla="*/ 4 w 36" name="T44"/>
                <a:gd fmla="*/ 3 h 12" name="T45"/>
                <a:gd fmla="*/ 13 w 36" name="T46"/>
                <a:gd fmla="*/ 3 h 12" name="T47"/>
                <a:gd fmla="*/ 15 w 36" name="T48"/>
                <a:gd fmla="*/ 5 h 12" name="T49"/>
                <a:gd fmla="*/ 15 w 36" name="T50"/>
                <a:gd fmla="*/ 6 h 12" name="T51"/>
                <a:gd fmla="*/ 15 w 36" name="T52"/>
                <a:gd fmla="*/ 6 h 12" name="T53"/>
                <a:gd fmla="*/ 15 w 36" name="T54"/>
                <a:gd fmla="*/ 7 h 12" name="T55"/>
                <a:gd fmla="*/ 15 w 36" name="T56"/>
                <a:gd fmla="*/ 8 h 12" name="T57"/>
                <a:gd fmla="*/ 34 w 36" name="T58"/>
                <a:gd fmla="*/ 8 h 12" name="T59"/>
                <a:gd fmla="*/ 31 w 36" name="T60"/>
                <a:gd fmla="*/ 10 h 12" name="T61"/>
                <a:gd fmla="*/ 23 w 36" name="T62"/>
                <a:gd fmla="*/ 10 h 12" name="T63"/>
                <a:gd fmla="*/ 21 w 36" name="T64"/>
                <a:gd fmla="*/ 8 h 12" name="T65"/>
                <a:gd fmla="*/ 21 w 36" name="T66"/>
                <a:gd fmla="*/ 7 h 12" name="T67"/>
                <a:gd fmla="*/ 21 w 36" name="T68"/>
                <a:gd fmla="*/ 7 h 12" name="T69"/>
                <a:gd fmla="*/ 21 w 36" name="T70"/>
                <a:gd fmla="*/ 6 h 12" name="T71"/>
                <a:gd fmla="*/ 21 w 36" name="T72"/>
                <a:gd fmla="*/ 5 h 12" name="T73"/>
                <a:gd fmla="*/ 23 w 36" name="T74"/>
                <a:gd fmla="*/ 3 h 12" name="T75"/>
                <a:gd fmla="*/ 31 w 36" name="T76"/>
                <a:gd fmla="*/ 3 h 12" name="T77"/>
                <a:gd fmla="*/ 34 w 36" name="T78"/>
                <a:gd fmla="*/ 5 h 12" name="T79"/>
                <a:gd fmla="*/ 34 w 36" name="T80"/>
                <a:gd fmla="*/ 8 h 1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" w="36">
                  <a:moveTo>
                    <a:pt x="3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7" y="10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21" y="12"/>
                    <a:pt x="23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6" y="10"/>
                    <a:pt x="36" y="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  <a:moveTo>
                    <a:pt x="15" y="8"/>
                  </a:moveTo>
                  <a:cubicBezTo>
                    <a:pt x="15" y="9"/>
                    <a:pt x="14" y="10"/>
                    <a:pt x="1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8"/>
                  </a:lnTo>
                  <a:close/>
                  <a:moveTo>
                    <a:pt x="34" y="8"/>
                  </a:moveTo>
                  <a:cubicBezTo>
                    <a:pt x="34" y="9"/>
                    <a:pt x="33" y="10"/>
                    <a:pt x="3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4" y="5"/>
                  </a:cubicBez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218481" y="3717578"/>
            <a:ext cx="617689" cy="638610"/>
            <a:chOff x="3218481" y="3148075"/>
            <a:chExt cx="617689" cy="638610"/>
          </a:xfrm>
          <a:solidFill>
            <a:srgbClr val="756663"/>
          </a:solidFill>
        </p:grpSpPr>
        <p:sp>
          <p:nvSpPr>
            <p:cNvPr id="80" name="Freeform 1605"/>
            <p:cNvSpPr>
              <a:spLocks noEditPoints="1"/>
            </p:cNvSpPr>
            <p:nvPr/>
          </p:nvSpPr>
          <p:spPr bwMode="auto">
            <a:xfrm>
              <a:off x="3218481" y="3148075"/>
              <a:ext cx="323908" cy="294263"/>
            </a:xfrm>
            <a:custGeom>
              <a:gdLst>
                <a:gd fmla="*/ 50 w 51" name="T0"/>
                <a:gd fmla="*/ 1 h 56" name="T1"/>
                <a:gd fmla="*/ 46 w 51" name="T2"/>
                <a:gd fmla="*/ 0 h 56" name="T3"/>
                <a:gd fmla="*/ 6 w 51" name="T4"/>
                <a:gd fmla="*/ 0 h 56" name="T5"/>
                <a:gd fmla="*/ 2 w 51" name="T6"/>
                <a:gd fmla="*/ 1 h 56" name="T7"/>
                <a:gd fmla="*/ 0 w 51" name="T8"/>
                <a:gd fmla="*/ 5 h 56" name="T9"/>
                <a:gd fmla="*/ 0 w 51" name="T10"/>
                <a:gd fmla="*/ 36 h 56" name="T11"/>
                <a:gd fmla="*/ 2 w 51" name="T12"/>
                <a:gd fmla="*/ 40 h 56" name="T13"/>
                <a:gd fmla="*/ 6 w 51" name="T14"/>
                <a:gd fmla="*/ 42 h 56" name="T15"/>
                <a:gd fmla="*/ 46 w 51" name="T16"/>
                <a:gd fmla="*/ 42 h 56" name="T17"/>
                <a:gd fmla="*/ 50 w 51" name="T18"/>
                <a:gd fmla="*/ 40 h 56" name="T19"/>
                <a:gd fmla="*/ 51 w 51" name="T20"/>
                <a:gd fmla="*/ 36 h 56" name="T21"/>
                <a:gd fmla="*/ 51 w 51" name="T22"/>
                <a:gd fmla="*/ 5 h 56" name="T23"/>
                <a:gd fmla="*/ 50 w 51" name="T24"/>
                <a:gd fmla="*/ 1 h 56" name="T25"/>
                <a:gd fmla="*/ 49 w 51" name="T26"/>
                <a:gd fmla="*/ 36 h 56" name="T27"/>
                <a:gd fmla="*/ 48 w 51" name="T28"/>
                <a:gd fmla="*/ 38 h 56" name="T29"/>
                <a:gd fmla="*/ 46 w 51" name="T30"/>
                <a:gd fmla="*/ 39 h 56" name="T31"/>
                <a:gd fmla="*/ 6 w 51" name="T32"/>
                <a:gd fmla="*/ 39 h 56" name="T33"/>
                <a:gd fmla="*/ 4 w 51" name="T34"/>
                <a:gd fmla="*/ 38 h 56" name="T35"/>
                <a:gd fmla="*/ 3 w 51" name="T36"/>
                <a:gd fmla="*/ 36 h 56" name="T37"/>
                <a:gd fmla="*/ 3 w 51" name="T38"/>
                <a:gd fmla="*/ 5 h 56" name="T39"/>
                <a:gd fmla="*/ 4 w 51" name="T40"/>
                <a:gd fmla="*/ 3 h 56" name="T41"/>
                <a:gd fmla="*/ 6 w 51" name="T42"/>
                <a:gd fmla="*/ 2 h 56" name="T43"/>
                <a:gd fmla="*/ 46 w 51" name="T44"/>
                <a:gd fmla="*/ 2 h 56" name="T45"/>
                <a:gd fmla="*/ 48 w 51" name="T46"/>
                <a:gd fmla="*/ 3 h 56" name="T47"/>
                <a:gd fmla="*/ 49 w 51" name="T48"/>
                <a:gd fmla="*/ 5 h 56" name="T49"/>
                <a:gd fmla="*/ 49 w 51" name="T50"/>
                <a:gd fmla="*/ 36 h 56" name="T51"/>
                <a:gd fmla="*/ 49 w 51" name="T52"/>
                <a:gd fmla="*/ 43 h 56" name="T53"/>
                <a:gd fmla="*/ 2 w 51" name="T54"/>
                <a:gd fmla="*/ 43 h 56" name="T55"/>
                <a:gd fmla="*/ 1 w 51" name="T56"/>
                <a:gd fmla="*/ 43 h 56" name="T57"/>
                <a:gd fmla="*/ 1 w 51" name="T58"/>
                <a:gd fmla="*/ 44 h 56" name="T59"/>
                <a:gd fmla="*/ 1 w 51" name="T60"/>
                <a:gd fmla="*/ 54 h 56" name="T61"/>
                <a:gd fmla="*/ 1 w 51" name="T62"/>
                <a:gd fmla="*/ 55 h 56" name="T63"/>
                <a:gd fmla="*/ 2 w 51" name="T64"/>
                <a:gd fmla="*/ 56 h 56" name="T65"/>
                <a:gd fmla="*/ 49 w 51" name="T66"/>
                <a:gd fmla="*/ 56 h 56" name="T67"/>
                <a:gd fmla="*/ 51 w 51" name="T68"/>
                <a:gd fmla="*/ 55 h 56" name="T69"/>
                <a:gd fmla="*/ 51 w 51" name="T70"/>
                <a:gd fmla="*/ 54 h 56" name="T71"/>
                <a:gd fmla="*/ 51 w 51" name="T72"/>
                <a:gd fmla="*/ 44 h 56" name="T73"/>
                <a:gd fmla="*/ 51 w 51" name="T74"/>
                <a:gd fmla="*/ 43 h 56" name="T75"/>
                <a:gd fmla="*/ 49 w 51" name="T76"/>
                <a:gd fmla="*/ 43 h 56" name="T77"/>
                <a:gd fmla="*/ 48 w 51" name="T78"/>
                <a:gd fmla="*/ 53 h 56" name="T79"/>
                <a:gd fmla="*/ 4 w 51" name="T80"/>
                <a:gd fmla="*/ 53 h 56" name="T81"/>
                <a:gd fmla="*/ 4 w 51" name="T82"/>
                <a:gd fmla="*/ 46 h 56" name="T83"/>
                <a:gd fmla="*/ 48 w 51" name="T84"/>
                <a:gd fmla="*/ 46 h 56" name="T85"/>
                <a:gd fmla="*/ 48 w 51" name="T86"/>
                <a:gd fmla="*/ 53 h 56" name="T87"/>
                <a:gd fmla="*/ 6 w 51" name="T88"/>
                <a:gd fmla="*/ 52 h 56" name="T89"/>
                <a:gd fmla="*/ 28 w 51" name="T90"/>
                <a:gd fmla="*/ 52 h 56" name="T91"/>
                <a:gd fmla="*/ 29 w 51" name="T92"/>
                <a:gd fmla="*/ 51 h 56" name="T93"/>
                <a:gd fmla="*/ 30 w 51" name="T94"/>
                <a:gd fmla="*/ 50 h 56" name="T95"/>
                <a:gd fmla="*/ 30 w 51" name="T96"/>
                <a:gd fmla="*/ 48 h 56" name="T97"/>
                <a:gd fmla="*/ 29 w 51" name="T98"/>
                <a:gd fmla="*/ 47 h 56" name="T99"/>
                <a:gd fmla="*/ 28 w 51" name="T100"/>
                <a:gd fmla="*/ 47 h 56" name="T101"/>
                <a:gd fmla="*/ 6 w 51" name="T102"/>
                <a:gd fmla="*/ 47 h 56" name="T103"/>
                <a:gd fmla="*/ 5 w 51" name="T104"/>
                <a:gd fmla="*/ 47 h 56" name="T105"/>
                <a:gd fmla="*/ 5 w 51" name="T106"/>
                <a:gd fmla="*/ 48 h 56" name="T107"/>
                <a:gd fmla="*/ 5 w 51" name="T108"/>
                <a:gd fmla="*/ 50 h 56" name="T109"/>
                <a:gd fmla="*/ 5 w 51" name="T110"/>
                <a:gd fmla="*/ 51 h 56" name="T111"/>
                <a:gd fmla="*/ 6 w 51" name="T112"/>
                <a:gd fmla="*/ 52 h 5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6" w="51">
                  <a:moveTo>
                    <a:pt x="50" y="1"/>
                  </a:moveTo>
                  <a:cubicBezTo>
                    <a:pt x="49" y="0"/>
                    <a:pt x="47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2" y="40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9" y="41"/>
                    <a:pt x="50" y="40"/>
                  </a:cubicBezTo>
                  <a:cubicBezTo>
                    <a:pt x="51" y="39"/>
                    <a:pt x="51" y="38"/>
                    <a:pt x="51" y="3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1" y="2"/>
                    <a:pt x="50" y="1"/>
                  </a:cubicBezTo>
                  <a:close/>
                  <a:moveTo>
                    <a:pt x="49" y="36"/>
                  </a:moveTo>
                  <a:cubicBezTo>
                    <a:pt x="49" y="37"/>
                    <a:pt x="48" y="38"/>
                    <a:pt x="48" y="38"/>
                  </a:cubicBezTo>
                  <a:cubicBezTo>
                    <a:pt x="47" y="39"/>
                    <a:pt x="46" y="39"/>
                    <a:pt x="4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48" y="4"/>
                    <a:pt x="49" y="4"/>
                    <a:pt x="49" y="5"/>
                  </a:cubicBezTo>
                  <a:lnTo>
                    <a:pt x="49" y="36"/>
                  </a:lnTo>
                  <a:close/>
                  <a:moveTo>
                    <a:pt x="49" y="43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4"/>
                    <a:pt x="1" y="4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2" y="55"/>
                    <a:pt x="2" y="56"/>
                    <a:pt x="2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5"/>
                    <a:pt x="51" y="55"/>
                  </a:cubicBezTo>
                  <a:cubicBezTo>
                    <a:pt x="51" y="55"/>
                    <a:pt x="51" y="54"/>
                    <a:pt x="51" y="5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0" y="43"/>
                    <a:pt x="50" y="43"/>
                    <a:pt x="49" y="43"/>
                  </a:cubicBezTo>
                  <a:close/>
                  <a:moveTo>
                    <a:pt x="48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8" y="46"/>
                    <a:pt x="48" y="46"/>
                    <a:pt x="48" y="46"/>
                  </a:cubicBezTo>
                  <a:lnTo>
                    <a:pt x="48" y="53"/>
                  </a:lnTo>
                  <a:close/>
                  <a:moveTo>
                    <a:pt x="6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6" y="51"/>
                    <a:pt x="6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Rectangle 1606"/>
            <p:cNvSpPr>
              <a:spLocks noChangeArrowheads="1"/>
            </p:cNvSpPr>
            <p:nvPr/>
          </p:nvSpPr>
          <p:spPr bwMode="auto">
            <a:xfrm>
              <a:off x="359511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Rectangle 1607"/>
            <p:cNvSpPr>
              <a:spLocks noChangeArrowheads="1"/>
            </p:cNvSpPr>
            <p:nvPr/>
          </p:nvSpPr>
          <p:spPr bwMode="auto">
            <a:xfrm>
              <a:off x="370057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1608"/>
            <p:cNvSpPr>
              <a:spLocks noEditPoints="1"/>
            </p:cNvSpPr>
            <p:nvPr/>
          </p:nvSpPr>
          <p:spPr bwMode="auto">
            <a:xfrm>
              <a:off x="3806037" y="3204425"/>
              <a:ext cx="30131" cy="206610"/>
            </a:xfrm>
            <a:custGeom>
              <a:gdLst>
                <a:gd fmla="*/ 0 w 4" name="T0"/>
                <a:gd fmla="*/ 0 h 33" name="T1"/>
                <a:gd fmla="*/ 0 w 4" name="T2"/>
                <a:gd fmla="*/ 3 h 33" name="T3"/>
                <a:gd fmla="*/ 1 w 4" name="T4"/>
                <a:gd fmla="*/ 3 h 33" name="T5"/>
                <a:gd fmla="*/ 1 w 4" name="T6"/>
                <a:gd fmla="*/ 5 h 33" name="T7"/>
                <a:gd fmla="*/ 4 w 4" name="T8"/>
                <a:gd fmla="*/ 5 h 33" name="T9"/>
                <a:gd fmla="*/ 4 w 4" name="T10"/>
                <a:gd fmla="*/ 0 h 33" name="T11"/>
                <a:gd fmla="*/ 0 w 4" name="T12"/>
                <a:gd fmla="*/ 0 h 33" name="T13"/>
                <a:gd fmla="*/ 1 w 4" name="T14"/>
                <a:gd fmla="*/ 33 h 33" name="T15"/>
                <a:gd fmla="*/ 4 w 4" name="T16"/>
                <a:gd fmla="*/ 33 h 33" name="T17"/>
                <a:gd fmla="*/ 4 w 4" name="T18"/>
                <a:gd fmla="*/ 25 h 33" name="T19"/>
                <a:gd fmla="*/ 1 w 4" name="T20"/>
                <a:gd fmla="*/ 25 h 33" name="T21"/>
                <a:gd fmla="*/ 1 w 4" name="T22"/>
                <a:gd fmla="*/ 33 h 33" name="T23"/>
                <a:gd fmla="*/ 1 w 4" name="T24"/>
                <a:gd fmla="*/ 19 h 33" name="T25"/>
                <a:gd fmla="*/ 4 w 4" name="T26"/>
                <a:gd fmla="*/ 19 h 33" name="T27"/>
                <a:gd fmla="*/ 4 w 4" name="T28"/>
                <a:gd fmla="*/ 12 h 33" name="T29"/>
                <a:gd fmla="*/ 1 w 4" name="T30"/>
                <a:gd fmla="*/ 12 h 33" name="T31"/>
                <a:gd fmla="*/ 1 w 4" name="T32"/>
                <a:gd fmla="*/ 19 h 3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" w="4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1" y="33"/>
                  </a:moveTo>
                  <a:lnTo>
                    <a:pt x="4" y="3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33"/>
                  </a:lnTo>
                  <a:close/>
                  <a:moveTo>
                    <a:pt x="1" y="19"/>
                  </a:moveTo>
                  <a:lnTo>
                    <a:pt x="4" y="19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Rectangle 1609"/>
            <p:cNvSpPr>
              <a:spLocks noChangeArrowheads="1"/>
            </p:cNvSpPr>
            <p:nvPr/>
          </p:nvSpPr>
          <p:spPr bwMode="auto">
            <a:xfrm>
              <a:off x="343692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Rectangle 1610"/>
            <p:cNvSpPr>
              <a:spLocks noChangeArrowheads="1"/>
            </p:cNvSpPr>
            <p:nvPr/>
          </p:nvSpPr>
          <p:spPr bwMode="auto">
            <a:xfrm>
              <a:off x="333146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1611"/>
            <p:cNvSpPr>
              <a:spLocks noEditPoints="1"/>
            </p:cNvSpPr>
            <p:nvPr/>
          </p:nvSpPr>
          <p:spPr bwMode="auto">
            <a:xfrm>
              <a:off x="3248611" y="3517467"/>
              <a:ext cx="30131" cy="206610"/>
            </a:xfrm>
            <a:custGeom>
              <a:gdLst>
                <a:gd fmla="*/ 4 w 4" name="T0"/>
                <a:gd fmla="*/ 33 h 33" name="T1"/>
                <a:gd fmla="*/ 4 w 4" name="T2"/>
                <a:gd fmla="*/ 31 h 33" name="T3"/>
                <a:gd fmla="*/ 2 w 4" name="T4"/>
                <a:gd fmla="*/ 31 h 33" name="T5"/>
                <a:gd fmla="*/ 2 w 4" name="T6"/>
                <a:gd fmla="*/ 28 h 33" name="T7"/>
                <a:gd fmla="*/ 0 w 4" name="T8"/>
                <a:gd fmla="*/ 28 h 33" name="T9"/>
                <a:gd fmla="*/ 0 w 4" name="T10"/>
                <a:gd fmla="*/ 33 h 33" name="T11"/>
                <a:gd fmla="*/ 4 w 4" name="T12"/>
                <a:gd fmla="*/ 33 h 33" name="T13"/>
                <a:gd fmla="*/ 2 w 4" name="T14"/>
                <a:gd fmla="*/ 0 h 33" name="T15"/>
                <a:gd fmla="*/ 0 w 4" name="T16"/>
                <a:gd fmla="*/ 0 h 33" name="T17"/>
                <a:gd fmla="*/ 0 w 4" name="T18"/>
                <a:gd fmla="*/ 8 h 33" name="T19"/>
                <a:gd fmla="*/ 2 w 4" name="T20"/>
                <a:gd fmla="*/ 8 h 33" name="T21"/>
                <a:gd fmla="*/ 2 w 4" name="T22"/>
                <a:gd fmla="*/ 0 h 33" name="T23"/>
                <a:gd fmla="*/ 2 w 4" name="T24"/>
                <a:gd fmla="*/ 14 h 33" name="T25"/>
                <a:gd fmla="*/ 0 w 4" name="T26"/>
                <a:gd fmla="*/ 14 h 33" name="T27"/>
                <a:gd fmla="*/ 0 w 4" name="T28"/>
                <a:gd fmla="*/ 22 h 33" name="T29"/>
                <a:gd fmla="*/ 2 w 4" name="T30"/>
                <a:gd fmla="*/ 22 h 33" name="T31"/>
                <a:gd fmla="*/ 2 w 4" name="T32"/>
                <a:gd fmla="*/ 14 h 3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" w="4">
                  <a:moveTo>
                    <a:pt x="4" y="33"/>
                  </a:moveTo>
                  <a:lnTo>
                    <a:pt x="4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3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  <a:moveTo>
                    <a:pt x="2" y="14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1612"/>
            <p:cNvSpPr>
              <a:spLocks noEditPoints="1"/>
            </p:cNvSpPr>
            <p:nvPr/>
          </p:nvSpPr>
          <p:spPr bwMode="auto">
            <a:xfrm>
              <a:off x="3564989" y="3442336"/>
              <a:ext cx="271181" cy="344349"/>
            </a:xfrm>
            <a:custGeom>
              <a:gdLst>
                <a:gd fmla="*/ 29 w 43" name="T0"/>
                <a:gd fmla="*/ 9 h 66" name="T1"/>
                <a:gd fmla="*/ 29 w 43" name="T2"/>
                <a:gd fmla="*/ 1 h 66" name="T3"/>
                <a:gd fmla="*/ 28 w 43" name="T4"/>
                <a:gd fmla="*/ 0 h 66" name="T5"/>
                <a:gd fmla="*/ 27 w 43" name="T6"/>
                <a:gd fmla="*/ 1 h 66" name="T7"/>
                <a:gd fmla="*/ 27 w 43" name="T8"/>
                <a:gd fmla="*/ 9 h 66" name="T9"/>
                <a:gd fmla="*/ 10 w 43" name="T10"/>
                <a:gd fmla="*/ 9 h 66" name="T11"/>
                <a:gd fmla="*/ 0 w 43" name="T12"/>
                <a:gd fmla="*/ 19 h 66" name="T13"/>
                <a:gd fmla="*/ 0 w 43" name="T14"/>
                <a:gd fmla="*/ 57 h 66" name="T15"/>
                <a:gd fmla="*/ 10 w 43" name="T16"/>
                <a:gd fmla="*/ 66 h 66" name="T17"/>
                <a:gd fmla="*/ 28 w 43" name="T18"/>
                <a:gd fmla="*/ 66 h 66" name="T19"/>
                <a:gd fmla="*/ 38 w 43" name="T20"/>
                <a:gd fmla="*/ 57 h 66" name="T21"/>
                <a:gd fmla="*/ 38 w 43" name="T22"/>
                <a:gd fmla="*/ 19 h 66" name="T23"/>
                <a:gd fmla="*/ 29 w 43" name="T24"/>
                <a:gd fmla="*/ 9 h 66" name="T25"/>
                <a:gd fmla="*/ 10 w 43" name="T26"/>
                <a:gd fmla="*/ 61 h 66" name="T27"/>
                <a:gd fmla="*/ 7 w 43" name="T28"/>
                <a:gd fmla="*/ 57 h 66" name="T29"/>
                <a:gd fmla="*/ 10 w 43" name="T30"/>
                <a:gd fmla="*/ 53 h 66" name="T31"/>
                <a:gd fmla="*/ 14 w 43" name="T32"/>
                <a:gd fmla="*/ 57 h 66" name="T33"/>
                <a:gd fmla="*/ 10 w 43" name="T34"/>
                <a:gd fmla="*/ 61 h 66" name="T35"/>
                <a:gd fmla="*/ 28 w 43" name="T36"/>
                <a:gd fmla="*/ 61 h 66" name="T37"/>
                <a:gd fmla="*/ 24 w 43" name="T38"/>
                <a:gd fmla="*/ 57 h 66" name="T39"/>
                <a:gd fmla="*/ 28 w 43" name="T40"/>
                <a:gd fmla="*/ 53 h 66" name="T41"/>
                <a:gd fmla="*/ 31 w 43" name="T42"/>
                <a:gd fmla="*/ 57 h 66" name="T43"/>
                <a:gd fmla="*/ 28 w 43" name="T44"/>
                <a:gd fmla="*/ 61 h 66" name="T45"/>
                <a:gd fmla="*/ 36 w 43" name="T46"/>
                <a:gd fmla="*/ 45 h 66" name="T47"/>
                <a:gd fmla="*/ 27 w 43" name="T48"/>
                <a:gd fmla="*/ 52 h 66" name="T49"/>
                <a:gd fmla="*/ 11 w 43" name="T50"/>
                <a:gd fmla="*/ 52 h 66" name="T51"/>
                <a:gd fmla="*/ 2 w 43" name="T52"/>
                <a:gd fmla="*/ 45 h 66" name="T53"/>
                <a:gd fmla="*/ 2 w 43" name="T54"/>
                <a:gd fmla="*/ 19 h 66" name="T55"/>
                <a:gd fmla="*/ 11 w 43" name="T56"/>
                <a:gd fmla="*/ 12 h 66" name="T57"/>
                <a:gd fmla="*/ 27 w 43" name="T58"/>
                <a:gd fmla="*/ 12 h 66" name="T59"/>
                <a:gd fmla="*/ 36 w 43" name="T60"/>
                <a:gd fmla="*/ 19 h 66" name="T61"/>
                <a:gd fmla="*/ 36 w 43" name="T62"/>
                <a:gd fmla="*/ 45 h 66" name="T63"/>
                <a:gd fmla="*/ 40 w 43" name="T64"/>
                <a:gd fmla="*/ 8 h 66" name="T65"/>
                <a:gd fmla="*/ 40 w 43" name="T66"/>
                <a:gd fmla="*/ 48 h 66" name="T67"/>
                <a:gd fmla="*/ 41 w 43" name="T68"/>
                <a:gd fmla="*/ 48 h 66" name="T69"/>
                <a:gd fmla="*/ 41 w 43" name="T70"/>
                <a:gd fmla="*/ 66 h 66" name="T71"/>
                <a:gd fmla="*/ 43 w 43" name="T72"/>
                <a:gd fmla="*/ 66 h 66" name="T73"/>
                <a:gd fmla="*/ 43 w 43" name="T74"/>
                <a:gd fmla="*/ 48 h 66" name="T75"/>
                <a:gd fmla="*/ 43 w 43" name="T76"/>
                <a:gd fmla="*/ 44 h 66" name="T77"/>
                <a:gd fmla="*/ 43 w 43" name="T78"/>
                <a:gd fmla="*/ 8 h 66" name="T79"/>
                <a:gd fmla="*/ 40 w 43" name="T80"/>
                <a:gd fmla="*/ 8 h 6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6" w="43">
                  <a:moveTo>
                    <a:pt x="29" y="9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3"/>
                    <a:pt x="0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6"/>
                    <a:pt x="1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66"/>
                    <a:pt x="38" y="62"/>
                    <a:pt x="38" y="5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3"/>
                    <a:pt x="34" y="9"/>
                    <a:pt x="29" y="9"/>
                  </a:cubicBezTo>
                  <a:close/>
                  <a:moveTo>
                    <a:pt x="10" y="61"/>
                  </a:moveTo>
                  <a:cubicBezTo>
                    <a:pt x="8" y="61"/>
                    <a:pt x="7" y="59"/>
                    <a:pt x="7" y="57"/>
                  </a:cubicBezTo>
                  <a:cubicBezTo>
                    <a:pt x="7" y="55"/>
                    <a:pt x="8" y="53"/>
                    <a:pt x="10" y="53"/>
                  </a:cubicBezTo>
                  <a:cubicBezTo>
                    <a:pt x="12" y="53"/>
                    <a:pt x="14" y="55"/>
                    <a:pt x="14" y="57"/>
                  </a:cubicBezTo>
                  <a:cubicBezTo>
                    <a:pt x="14" y="59"/>
                    <a:pt x="12" y="61"/>
                    <a:pt x="10" y="61"/>
                  </a:cubicBezTo>
                  <a:close/>
                  <a:moveTo>
                    <a:pt x="28" y="61"/>
                  </a:moveTo>
                  <a:cubicBezTo>
                    <a:pt x="26" y="61"/>
                    <a:pt x="24" y="59"/>
                    <a:pt x="24" y="57"/>
                  </a:cubicBezTo>
                  <a:cubicBezTo>
                    <a:pt x="24" y="55"/>
                    <a:pt x="26" y="53"/>
                    <a:pt x="28" y="53"/>
                  </a:cubicBezTo>
                  <a:cubicBezTo>
                    <a:pt x="30" y="53"/>
                    <a:pt x="31" y="55"/>
                    <a:pt x="31" y="57"/>
                  </a:cubicBezTo>
                  <a:cubicBezTo>
                    <a:pt x="31" y="59"/>
                    <a:pt x="30" y="61"/>
                    <a:pt x="28" y="61"/>
                  </a:cubicBezTo>
                  <a:close/>
                  <a:moveTo>
                    <a:pt x="36" y="45"/>
                  </a:moveTo>
                  <a:cubicBezTo>
                    <a:pt x="36" y="49"/>
                    <a:pt x="32" y="52"/>
                    <a:pt x="27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6" y="52"/>
                    <a:pt x="2" y="49"/>
                    <a:pt x="2" y="4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5"/>
                    <a:pt x="6" y="12"/>
                    <a:pt x="11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2" y="12"/>
                    <a:pt x="36" y="15"/>
                    <a:pt x="36" y="19"/>
                  </a:cubicBezTo>
                  <a:lnTo>
                    <a:pt x="36" y="45"/>
                  </a:lnTo>
                  <a:close/>
                  <a:moveTo>
                    <a:pt x="40" y="8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1640"/>
          <p:cNvSpPr>
            <a:spLocks noEditPoints="1"/>
          </p:cNvSpPr>
          <p:nvPr/>
        </p:nvSpPr>
        <p:spPr bwMode="auto">
          <a:xfrm>
            <a:off x="10469782" y="3711318"/>
            <a:ext cx="617689" cy="519654"/>
          </a:xfrm>
          <a:custGeom>
            <a:gdLst>
              <a:gd fmla="*/ 50 w 98" name="T0"/>
              <a:gd fmla="*/ 0 h 99" name="T1"/>
              <a:gd fmla="*/ 8 w 98" name="T2"/>
              <a:gd fmla="*/ 35 h 99" name="T3"/>
              <a:gd fmla="*/ 4 w 98" name="T4"/>
              <a:gd fmla="*/ 38 h 99" name="T5"/>
              <a:gd fmla="*/ 0 w 98" name="T6"/>
              <a:gd fmla="*/ 49 h 99" name="T7"/>
              <a:gd fmla="*/ 17 w 98" name="T8"/>
              <a:gd fmla="*/ 99 h 99" name="T9"/>
              <a:gd fmla="*/ 98 w 98" name="T10"/>
              <a:gd fmla="*/ 82 h 99" name="T11"/>
              <a:gd fmla="*/ 89 w 98" name="T12"/>
              <a:gd fmla="*/ 34 h 99" name="T13"/>
              <a:gd fmla="*/ 14 w 98" name="T14"/>
              <a:gd fmla="*/ 34 h 99" name="T15"/>
              <a:gd fmla="*/ 49 w 98" name="T16"/>
              <a:gd fmla="*/ 4 h 99" name="T17"/>
              <a:gd fmla="*/ 84 w 98" name="T18"/>
              <a:gd fmla="*/ 34 h 99" name="T19"/>
              <a:gd fmla="*/ 91 w 98" name="T20"/>
              <a:gd fmla="*/ 40 h 99" name="T21"/>
              <a:gd fmla="*/ 77 w 98" name="T22"/>
              <a:gd fmla="*/ 53 h 99" name="T23"/>
              <a:gd fmla="*/ 75 w 98" name="T24"/>
              <a:gd fmla="*/ 38 h 99" name="T25"/>
              <a:gd fmla="*/ 22 w 98" name="T26"/>
              <a:gd fmla="*/ 38 h 99" name="T27"/>
              <a:gd fmla="*/ 20 w 98" name="T28"/>
              <a:gd fmla="*/ 51 h 99" name="T29"/>
              <a:gd fmla="*/ 10 w 98" name="T30"/>
              <a:gd fmla="*/ 38 h 99" name="T31"/>
              <a:gd fmla="*/ 74 w 98" name="T32"/>
              <a:gd fmla="*/ 56 h 99" name="T33"/>
              <a:gd fmla="*/ 23 w 98" name="T34"/>
              <a:gd fmla="*/ 54 h 99" name="T35"/>
              <a:gd fmla="*/ 74 w 98" name="T36"/>
              <a:gd fmla="*/ 41 h 99" name="T37"/>
              <a:gd fmla="*/ 81 w 98" name="T38"/>
              <a:gd fmla="*/ 95 h 99" name="T39"/>
              <a:gd fmla="*/ 3 w 98" name="T40"/>
              <a:gd fmla="*/ 82 h 99" name="T41"/>
              <a:gd fmla="*/ 5 w 98" name="T42"/>
              <a:gd fmla="*/ 42 h 99" name="T43"/>
              <a:gd fmla="*/ 21 w 98" name="T44"/>
              <a:gd fmla="*/ 56 h 99" name="T45"/>
              <a:gd fmla="*/ 49 w 98" name="T46"/>
              <a:gd fmla="*/ 80 h 99" name="T47"/>
              <a:gd fmla="*/ 77 w 98" name="T48"/>
              <a:gd fmla="*/ 58 h 99" name="T49"/>
              <a:gd fmla="*/ 77 w 98" name="T50"/>
              <a:gd fmla="*/ 57 h 99" name="T51"/>
              <a:gd fmla="*/ 93 w 98" name="T52"/>
              <a:gd fmla="*/ 43 h 99" name="T53"/>
              <a:gd fmla="*/ 95 w 98" name="T54"/>
              <a:gd fmla="*/ 82 h 99" name="T55"/>
              <a:gd fmla="*/ 70 w 98" name="T56"/>
              <a:gd fmla="*/ 68 h 99" name="T57"/>
              <a:gd fmla="*/ 70 w 98" name="T58"/>
              <a:gd fmla="*/ 70 h 99" name="T59"/>
              <a:gd fmla="*/ 91 w 98" name="T60"/>
              <a:gd fmla="*/ 90 h 99" name="T61"/>
              <a:gd fmla="*/ 92 w 98" name="T62"/>
              <a:gd fmla="*/ 87 h 99" name="T63"/>
              <a:gd fmla="*/ 26 w 98" name="T64"/>
              <a:gd fmla="*/ 68 h 99" name="T65"/>
              <a:gd fmla="*/ 8 w 98" name="T66"/>
              <a:gd fmla="*/ 89 h 99" name="T67"/>
              <a:gd fmla="*/ 10 w 98" name="T68"/>
              <a:gd fmla="*/ 89 h 99" name="T69"/>
              <a:gd fmla="*/ 28 w 98" name="T70"/>
              <a:gd fmla="*/ 68 h 9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9" w="98">
                <a:moveTo>
                  <a:pt x="89" y="34"/>
                </a:moveTo>
                <a:cubicBezTo>
                  <a:pt x="50" y="0"/>
                  <a:pt x="50" y="0"/>
                  <a:pt x="50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6"/>
                  <a:pt x="5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1" y="41"/>
                  <a:pt x="0" y="45"/>
                  <a:pt x="0" y="4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1"/>
                  <a:pt x="7" y="99"/>
                  <a:pt x="1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91" y="99"/>
                  <a:pt x="98" y="91"/>
                  <a:pt x="98" y="82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3"/>
                  <a:pt x="94" y="37"/>
                  <a:pt x="89" y="34"/>
                </a:cubicBezTo>
                <a:close/>
                <a:moveTo>
                  <a:pt x="10" y="38"/>
                </a:moveTo>
                <a:cubicBezTo>
                  <a:pt x="14" y="34"/>
                  <a:pt x="14" y="34"/>
                  <a:pt x="14" y="34"/>
                </a:cubicBezTo>
                <a:cubicBezTo>
                  <a:pt x="16" y="32"/>
                  <a:pt x="16" y="32"/>
                  <a:pt x="16" y="32"/>
                </a:cubicBezTo>
                <a:cubicBezTo>
                  <a:pt x="49" y="4"/>
                  <a:pt x="49" y="4"/>
                  <a:pt x="49" y="4"/>
                </a:cubicBezTo>
                <a:cubicBezTo>
                  <a:pt x="82" y="32"/>
                  <a:pt x="82" y="32"/>
                  <a:pt x="82" y="32"/>
                </a:cubicBezTo>
                <a:cubicBezTo>
                  <a:pt x="84" y="34"/>
                  <a:pt x="84" y="34"/>
                  <a:pt x="84" y="34"/>
                </a:cubicBezTo>
                <a:cubicBezTo>
                  <a:pt x="87" y="37"/>
                  <a:pt x="87" y="37"/>
                  <a:pt x="87" y="37"/>
                </a:cubicBezTo>
                <a:cubicBezTo>
                  <a:pt x="91" y="40"/>
                  <a:pt x="91" y="40"/>
                  <a:pt x="91" y="40"/>
                </a:cubicBezTo>
                <a:cubicBezTo>
                  <a:pt x="78" y="52"/>
                  <a:pt x="78" y="52"/>
                  <a:pt x="78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39"/>
                  <a:pt x="77" y="39"/>
                  <a:pt x="77" y="39"/>
                </a:cubicBezTo>
                <a:cubicBezTo>
                  <a:pt x="75" y="38"/>
                  <a:pt x="75" y="38"/>
                  <a:pt x="75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51"/>
                  <a:pt x="20" y="51"/>
                  <a:pt x="20" y="51"/>
                </a:cubicBezTo>
                <a:cubicBezTo>
                  <a:pt x="7" y="40"/>
                  <a:pt x="7" y="40"/>
                  <a:pt x="7" y="40"/>
                </a:cubicBezTo>
                <a:lnTo>
                  <a:pt x="10" y="38"/>
                </a:lnTo>
                <a:close/>
                <a:moveTo>
                  <a:pt x="74" y="41"/>
                </a:moveTo>
                <a:cubicBezTo>
                  <a:pt x="74" y="56"/>
                  <a:pt x="74" y="56"/>
                  <a:pt x="74" y="56"/>
                </a:cubicBezTo>
                <a:cubicBezTo>
                  <a:pt x="50" y="77"/>
                  <a:pt x="50" y="77"/>
                  <a:pt x="50" y="77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41"/>
                  <a:pt x="23" y="41"/>
                  <a:pt x="23" y="41"/>
                </a:cubicBezTo>
                <a:lnTo>
                  <a:pt x="74" y="41"/>
                </a:lnTo>
                <a:close/>
                <a:moveTo>
                  <a:pt x="95" y="82"/>
                </a:moveTo>
                <a:cubicBezTo>
                  <a:pt x="95" y="89"/>
                  <a:pt x="89" y="95"/>
                  <a:pt x="81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9" y="95"/>
                  <a:pt x="3" y="89"/>
                  <a:pt x="3" y="82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7"/>
                  <a:pt x="4" y="44"/>
                  <a:pt x="5" y="42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49" y="80"/>
                  <a:pt x="49" y="80"/>
                  <a:pt x="49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5"/>
                  <a:pt x="95" y="47"/>
                  <a:pt x="95" y="49"/>
                </a:cubicBezTo>
                <a:lnTo>
                  <a:pt x="95" y="82"/>
                </a:lnTo>
                <a:close/>
                <a:moveTo>
                  <a:pt x="73" y="68"/>
                </a:moveTo>
                <a:cubicBezTo>
                  <a:pt x="72" y="67"/>
                  <a:pt x="71" y="67"/>
                  <a:pt x="70" y="68"/>
                </a:cubicBezTo>
                <a:cubicBezTo>
                  <a:pt x="70" y="68"/>
                  <a:pt x="70" y="69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6"/>
                  <a:pt x="83" y="83"/>
                  <a:pt x="89" y="89"/>
                </a:cubicBezTo>
                <a:cubicBezTo>
                  <a:pt x="90" y="90"/>
                  <a:pt x="90" y="90"/>
                  <a:pt x="91" y="90"/>
                </a:cubicBezTo>
                <a:cubicBezTo>
                  <a:pt x="91" y="90"/>
                  <a:pt x="91" y="90"/>
                  <a:pt x="92" y="90"/>
                </a:cubicBezTo>
                <a:cubicBezTo>
                  <a:pt x="92" y="89"/>
                  <a:pt x="92" y="88"/>
                  <a:pt x="92" y="87"/>
                </a:cubicBezTo>
                <a:cubicBezTo>
                  <a:pt x="85" y="81"/>
                  <a:pt x="79" y="74"/>
                  <a:pt x="73" y="68"/>
                </a:cubicBezTo>
                <a:close/>
                <a:moveTo>
                  <a:pt x="26" y="68"/>
                </a:moveTo>
                <a:cubicBezTo>
                  <a:pt x="20" y="75"/>
                  <a:pt x="14" y="80"/>
                  <a:pt x="8" y="87"/>
                </a:cubicBezTo>
                <a:cubicBezTo>
                  <a:pt x="7" y="87"/>
                  <a:pt x="7" y="88"/>
                  <a:pt x="8" y="89"/>
                </a:cubicBezTo>
                <a:cubicBezTo>
                  <a:pt x="8" y="89"/>
                  <a:pt x="9" y="90"/>
                  <a:pt x="9" y="90"/>
                </a:cubicBezTo>
                <a:cubicBezTo>
                  <a:pt x="10" y="90"/>
                  <a:pt x="10" y="89"/>
                  <a:pt x="10" y="89"/>
                </a:cubicBezTo>
                <a:cubicBezTo>
                  <a:pt x="17" y="83"/>
                  <a:pt x="22" y="77"/>
                  <a:pt x="28" y="71"/>
                </a:cubicBezTo>
                <a:cubicBezTo>
                  <a:pt x="29" y="70"/>
                  <a:pt x="29" y="69"/>
                  <a:pt x="28" y="68"/>
                </a:cubicBezTo>
                <a:cubicBezTo>
                  <a:pt x="28" y="68"/>
                  <a:pt x="27" y="68"/>
                  <a:pt x="26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8466617" y="3755142"/>
            <a:ext cx="497165" cy="569741"/>
            <a:chOff x="8466617" y="3185639"/>
            <a:chExt cx="497165" cy="569741"/>
          </a:xfrm>
          <a:solidFill>
            <a:srgbClr val="756663"/>
          </a:solidFill>
        </p:grpSpPr>
        <p:sp>
          <p:nvSpPr>
            <p:cNvPr id="89" name="Freeform 1670"/>
            <p:cNvSpPr/>
            <p:nvPr/>
          </p:nvSpPr>
          <p:spPr bwMode="auto">
            <a:xfrm>
              <a:off x="8466617" y="3216946"/>
              <a:ext cx="497165" cy="75131"/>
            </a:xfrm>
            <a:custGeom>
              <a:gdLst>
                <a:gd fmla="*/ 0 w 79" name="T0"/>
                <a:gd fmla="*/ 14 h 14" name="T1"/>
                <a:gd fmla="*/ 0 w 79" name="T2"/>
                <a:gd fmla="*/ 14 h 14" name="T3"/>
                <a:gd fmla="*/ 11 w 79" name="T4"/>
                <a:gd fmla="*/ 0 h 14" name="T5"/>
                <a:gd fmla="*/ 68 w 79" name="T6"/>
                <a:gd fmla="*/ 0 h 14" name="T7"/>
                <a:gd fmla="*/ 79 w 79" name="T8"/>
                <a:gd fmla="*/ 14 h 14" name="T9"/>
                <a:gd fmla="*/ 0 w 79" name="T10"/>
                <a:gd fmla="*/ 14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79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79" y="6"/>
                    <a:pt x="79" y="14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1671"/>
            <p:cNvSpPr/>
            <p:nvPr/>
          </p:nvSpPr>
          <p:spPr bwMode="auto">
            <a:xfrm>
              <a:off x="8639874" y="3185639"/>
              <a:ext cx="150656" cy="25043"/>
            </a:xfrm>
            <a:custGeom>
              <a:gdLst>
                <a:gd fmla="*/ 0 w 24" name="T0"/>
                <a:gd fmla="*/ 5 h 5" name="T1"/>
                <a:gd fmla="*/ 0 w 24" name="T2"/>
                <a:gd fmla="*/ 5 h 5" name="T3"/>
                <a:gd fmla="*/ 4 w 24" name="T4"/>
                <a:gd fmla="*/ 0 h 5" name="T5"/>
                <a:gd fmla="*/ 19 w 24" name="T6"/>
                <a:gd fmla="*/ 0 h 5" name="T7"/>
                <a:gd fmla="*/ 24 w 24" name="T8"/>
                <a:gd fmla="*/ 5 h 5" name="T9"/>
                <a:gd fmla="*/ 0 w 24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24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1672"/>
            <p:cNvSpPr>
              <a:spLocks noEditPoints="1"/>
            </p:cNvSpPr>
            <p:nvPr/>
          </p:nvSpPr>
          <p:spPr bwMode="auto">
            <a:xfrm>
              <a:off x="8481683" y="3317119"/>
              <a:ext cx="474563" cy="438261"/>
            </a:xfrm>
            <a:custGeom>
              <a:gdLst>
                <a:gd fmla="*/ 73 w 76" name="T0"/>
                <a:gd fmla="*/ 0 h 85" name="T1"/>
                <a:gd fmla="*/ 2 w 76" name="T2"/>
                <a:gd fmla="*/ 0 h 85" name="T3"/>
                <a:gd fmla="*/ 0 w 76" name="T4"/>
                <a:gd fmla="*/ 10 h 85" name="T5"/>
                <a:gd fmla="*/ 0 w 76" name="T6"/>
                <a:gd fmla="*/ 66 h 85" name="T7"/>
                <a:gd fmla="*/ 19 w 76" name="T8"/>
                <a:gd fmla="*/ 85 h 85" name="T9"/>
                <a:gd fmla="*/ 56 w 76" name="T10"/>
                <a:gd fmla="*/ 85 h 85" name="T11"/>
                <a:gd fmla="*/ 76 w 76" name="T12"/>
                <a:gd fmla="*/ 66 h 85" name="T13"/>
                <a:gd fmla="*/ 76 w 76" name="T14"/>
                <a:gd fmla="*/ 10 h 85" name="T15"/>
                <a:gd fmla="*/ 73 w 76" name="T16"/>
                <a:gd fmla="*/ 0 h 85" name="T17"/>
                <a:gd fmla="*/ 19 w 76" name="T18"/>
                <a:gd fmla="*/ 61 h 85" name="T19"/>
                <a:gd fmla="*/ 14 w 76" name="T20"/>
                <a:gd fmla="*/ 66 h 85" name="T21"/>
                <a:gd fmla="*/ 10 w 76" name="T22"/>
                <a:gd fmla="*/ 61 h 85" name="T23"/>
                <a:gd fmla="*/ 10 w 76" name="T24"/>
                <a:gd fmla="*/ 41 h 85" name="T25"/>
                <a:gd fmla="*/ 14 w 76" name="T26"/>
                <a:gd fmla="*/ 36 h 85" name="T27"/>
                <a:gd fmla="*/ 19 w 76" name="T28"/>
                <a:gd fmla="*/ 41 h 85" name="T29"/>
                <a:gd fmla="*/ 19 w 76" name="T30"/>
                <a:gd fmla="*/ 61 h 85" name="T31"/>
                <a:gd fmla="*/ 34 w 76" name="T32"/>
                <a:gd fmla="*/ 62 h 85" name="T33"/>
                <a:gd fmla="*/ 30 w 76" name="T34"/>
                <a:gd fmla="*/ 66 h 85" name="T35"/>
                <a:gd fmla="*/ 26 w 76" name="T36"/>
                <a:gd fmla="*/ 62 h 85" name="T37"/>
                <a:gd fmla="*/ 26 w 76" name="T38"/>
                <a:gd fmla="*/ 19 h 85" name="T39"/>
                <a:gd fmla="*/ 30 w 76" name="T40"/>
                <a:gd fmla="*/ 15 h 85" name="T41"/>
                <a:gd fmla="*/ 34 w 76" name="T42"/>
                <a:gd fmla="*/ 19 h 85" name="T43"/>
                <a:gd fmla="*/ 34 w 76" name="T44"/>
                <a:gd fmla="*/ 62 h 85" name="T45"/>
                <a:gd fmla="*/ 50 w 76" name="T46"/>
                <a:gd fmla="*/ 62 h 85" name="T47"/>
                <a:gd fmla="*/ 45 w 76" name="T48"/>
                <a:gd fmla="*/ 66 h 85" name="T49"/>
                <a:gd fmla="*/ 41 w 76" name="T50"/>
                <a:gd fmla="*/ 62 h 85" name="T51"/>
                <a:gd fmla="*/ 41 w 76" name="T52"/>
                <a:gd fmla="*/ 19 h 85" name="T53"/>
                <a:gd fmla="*/ 45 w 76" name="T54"/>
                <a:gd fmla="*/ 15 h 85" name="T55"/>
                <a:gd fmla="*/ 50 w 76" name="T56"/>
                <a:gd fmla="*/ 19 h 85" name="T57"/>
                <a:gd fmla="*/ 50 w 76" name="T58"/>
                <a:gd fmla="*/ 62 h 85" name="T59"/>
                <a:gd fmla="*/ 66 w 76" name="T60"/>
                <a:gd fmla="*/ 61 h 85" name="T61"/>
                <a:gd fmla="*/ 61 w 76" name="T62"/>
                <a:gd fmla="*/ 66 h 85" name="T63"/>
                <a:gd fmla="*/ 56 w 76" name="T64"/>
                <a:gd fmla="*/ 61 h 85" name="T65"/>
                <a:gd fmla="*/ 56 w 76" name="T66"/>
                <a:gd fmla="*/ 41 h 85" name="T67"/>
                <a:gd fmla="*/ 61 w 76" name="T68"/>
                <a:gd fmla="*/ 36 h 85" name="T69"/>
                <a:gd fmla="*/ 66 w 76" name="T70"/>
                <a:gd fmla="*/ 41 h 85" name="T71"/>
                <a:gd fmla="*/ 66 w 76" name="T72"/>
                <a:gd fmla="*/ 61 h 8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5" w="76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5"/>
                    <a:pt x="19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67" y="85"/>
                    <a:pt x="76" y="77"/>
                    <a:pt x="76" y="6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6"/>
                    <a:pt x="75" y="3"/>
                    <a:pt x="73" y="0"/>
                  </a:cubicBezTo>
                  <a:close/>
                  <a:moveTo>
                    <a:pt x="19" y="61"/>
                  </a:moveTo>
                  <a:cubicBezTo>
                    <a:pt x="19" y="64"/>
                    <a:pt x="17" y="66"/>
                    <a:pt x="14" y="66"/>
                  </a:cubicBezTo>
                  <a:cubicBezTo>
                    <a:pt x="12" y="66"/>
                    <a:pt x="10" y="64"/>
                    <a:pt x="10" y="6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38"/>
                    <a:pt x="12" y="36"/>
                    <a:pt x="14" y="36"/>
                  </a:cubicBezTo>
                  <a:cubicBezTo>
                    <a:pt x="17" y="36"/>
                    <a:pt x="19" y="38"/>
                    <a:pt x="19" y="41"/>
                  </a:cubicBezTo>
                  <a:lnTo>
                    <a:pt x="19" y="61"/>
                  </a:lnTo>
                  <a:close/>
                  <a:moveTo>
                    <a:pt x="34" y="62"/>
                  </a:moveTo>
                  <a:cubicBezTo>
                    <a:pt x="34" y="64"/>
                    <a:pt x="32" y="66"/>
                    <a:pt x="30" y="66"/>
                  </a:cubicBezTo>
                  <a:cubicBezTo>
                    <a:pt x="28" y="66"/>
                    <a:pt x="26" y="64"/>
                    <a:pt x="26" y="62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8" y="15"/>
                    <a:pt x="30" y="15"/>
                  </a:cubicBezTo>
                  <a:cubicBezTo>
                    <a:pt x="32" y="15"/>
                    <a:pt x="34" y="17"/>
                    <a:pt x="34" y="19"/>
                  </a:cubicBezTo>
                  <a:lnTo>
                    <a:pt x="34" y="62"/>
                  </a:lnTo>
                  <a:close/>
                  <a:moveTo>
                    <a:pt x="50" y="62"/>
                  </a:moveTo>
                  <a:cubicBezTo>
                    <a:pt x="50" y="64"/>
                    <a:pt x="48" y="66"/>
                    <a:pt x="45" y="66"/>
                  </a:cubicBezTo>
                  <a:cubicBezTo>
                    <a:pt x="43" y="66"/>
                    <a:pt x="41" y="64"/>
                    <a:pt x="41" y="6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7"/>
                    <a:pt x="43" y="15"/>
                    <a:pt x="45" y="15"/>
                  </a:cubicBezTo>
                  <a:cubicBezTo>
                    <a:pt x="48" y="15"/>
                    <a:pt x="50" y="17"/>
                    <a:pt x="50" y="19"/>
                  </a:cubicBezTo>
                  <a:lnTo>
                    <a:pt x="50" y="62"/>
                  </a:lnTo>
                  <a:close/>
                  <a:moveTo>
                    <a:pt x="66" y="61"/>
                  </a:moveTo>
                  <a:cubicBezTo>
                    <a:pt x="66" y="64"/>
                    <a:pt x="64" y="66"/>
                    <a:pt x="61" y="66"/>
                  </a:cubicBezTo>
                  <a:cubicBezTo>
                    <a:pt x="59" y="66"/>
                    <a:pt x="56" y="64"/>
                    <a:pt x="56" y="6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38"/>
                    <a:pt x="59" y="36"/>
                    <a:pt x="61" y="36"/>
                  </a:cubicBezTo>
                  <a:cubicBezTo>
                    <a:pt x="64" y="36"/>
                    <a:pt x="66" y="38"/>
                    <a:pt x="66" y="41"/>
                  </a:cubicBezTo>
                  <a:lnTo>
                    <a:pt x="66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6309027" y="4833771"/>
            <a:ext cx="602623" cy="484620"/>
            <a:chOff x="6309027" y="4264268"/>
            <a:chExt cx="602623" cy="484620"/>
          </a:xfrm>
          <a:solidFill>
            <a:srgbClr val="756663"/>
          </a:solidFill>
        </p:grpSpPr>
        <p:sp>
          <p:nvSpPr>
            <p:cNvPr id="93" name="Freeform 1346"/>
            <p:cNvSpPr/>
            <p:nvPr/>
          </p:nvSpPr>
          <p:spPr bwMode="auto">
            <a:xfrm>
              <a:off x="6309027" y="4534270"/>
              <a:ext cx="602623" cy="214618"/>
            </a:xfrm>
            <a:custGeom>
              <a:gdLst>
                <a:gd fmla="*/ 97 w 97" name="T0"/>
                <a:gd fmla="*/ 0 h 38" name="T1"/>
                <a:gd fmla="*/ 84 w 97" name="T2"/>
                <a:gd fmla="*/ 0 h 38" name="T3"/>
                <a:gd fmla="*/ 84 w 97" name="T4"/>
                <a:gd fmla="*/ 20 h 38" name="T5"/>
                <a:gd fmla="*/ 79 w 97" name="T6"/>
                <a:gd fmla="*/ 25 h 38" name="T7"/>
                <a:gd fmla="*/ 17 w 97" name="T8"/>
                <a:gd fmla="*/ 25 h 38" name="T9"/>
                <a:gd fmla="*/ 12 w 97" name="T10"/>
                <a:gd fmla="*/ 20 h 38" name="T11"/>
                <a:gd fmla="*/ 12 w 97" name="T12"/>
                <a:gd fmla="*/ 0 h 38" name="T13"/>
                <a:gd fmla="*/ 0 w 97" name="T14"/>
                <a:gd fmla="*/ 0 h 38" name="T15"/>
                <a:gd fmla="*/ 0 w 97" name="T16"/>
                <a:gd fmla="*/ 20 h 38" name="T17"/>
                <a:gd fmla="*/ 17 w 97" name="T18"/>
                <a:gd fmla="*/ 38 h 38" name="T19"/>
                <a:gd fmla="*/ 79 w 97" name="T20"/>
                <a:gd fmla="*/ 38 h 38" name="T21"/>
                <a:gd fmla="*/ 97 w 97" name="T22"/>
                <a:gd fmla="*/ 20 h 38" name="T23"/>
                <a:gd fmla="*/ 97 w 97" name="T24"/>
                <a:gd fmla="*/ 0 h 3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" w="97">
                  <a:moveTo>
                    <a:pt x="9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3"/>
                    <a:pt x="82" y="25"/>
                    <a:pt x="79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5"/>
                    <a:pt x="12" y="23"/>
                    <a:pt x="12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0"/>
                    <a:pt x="8" y="38"/>
                    <a:pt x="17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9" y="38"/>
                    <a:pt x="97" y="30"/>
                    <a:pt x="97" y="20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Freeform 1347"/>
            <p:cNvSpPr/>
            <p:nvPr/>
          </p:nvSpPr>
          <p:spPr bwMode="auto">
            <a:xfrm>
              <a:off x="6444617" y="4264268"/>
              <a:ext cx="331442" cy="373847"/>
            </a:xfrm>
            <a:custGeom>
              <a:gdLst>
                <a:gd fmla="*/ 20 w 53" name="T0"/>
                <a:gd fmla="*/ 0 h 65" name="T1"/>
                <a:gd fmla="*/ 16 w 53" name="T2"/>
                <a:gd fmla="*/ 3 h 65" name="T3"/>
                <a:gd fmla="*/ 16 w 53" name="T4"/>
                <a:gd fmla="*/ 36 h 65" name="T5"/>
                <a:gd fmla="*/ 5 w 53" name="T6"/>
                <a:gd fmla="*/ 36 h 65" name="T7"/>
                <a:gd fmla="*/ 1 w 53" name="T8"/>
                <a:gd fmla="*/ 39 h 65" name="T9"/>
                <a:gd fmla="*/ 10 w 53" name="T10"/>
                <a:gd fmla="*/ 48 h 65" name="T11"/>
                <a:gd fmla="*/ 15 w 53" name="T12"/>
                <a:gd fmla="*/ 54 h 65" name="T13"/>
                <a:gd fmla="*/ 24 w 53" name="T14"/>
                <a:gd fmla="*/ 64 h 65" name="T15"/>
                <a:gd fmla="*/ 29 w 53" name="T16"/>
                <a:gd fmla="*/ 64 h 65" name="T17"/>
                <a:gd fmla="*/ 38 w 53" name="T18"/>
                <a:gd fmla="*/ 54 h 65" name="T19"/>
                <a:gd fmla="*/ 43 w 53" name="T20"/>
                <a:gd fmla="*/ 48 h 65" name="T21"/>
                <a:gd fmla="*/ 51 w 53" name="T22"/>
                <a:gd fmla="*/ 39 h 65" name="T23"/>
                <a:gd fmla="*/ 48 w 53" name="T24"/>
                <a:gd fmla="*/ 36 h 65" name="T25"/>
                <a:gd fmla="*/ 37 w 53" name="T26"/>
                <a:gd fmla="*/ 36 h 65" name="T27"/>
                <a:gd fmla="*/ 37 w 53" name="T28"/>
                <a:gd fmla="*/ 3 h 65" name="T29"/>
                <a:gd fmla="*/ 33 w 53" name="T30"/>
                <a:gd fmla="*/ 0 h 65" name="T31"/>
                <a:gd fmla="*/ 20 w 53" name="T32"/>
                <a:gd fmla="*/ 0 h 6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5" w="52">
                  <a:moveTo>
                    <a:pt x="20" y="0"/>
                  </a:moveTo>
                  <a:cubicBezTo>
                    <a:pt x="17" y="0"/>
                    <a:pt x="16" y="1"/>
                    <a:pt x="16" y="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36"/>
                    <a:pt x="0" y="37"/>
                    <a:pt x="1" y="3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4" y="53"/>
                    <a:pt x="15" y="5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8" y="65"/>
                    <a:pt x="29" y="6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3"/>
                    <a:pt x="42" y="50"/>
                    <a:pt x="43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7"/>
                    <a:pt x="51" y="36"/>
                    <a:pt x="4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3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329668" y="4826850"/>
            <a:ext cx="708082" cy="533075"/>
            <a:chOff x="9329668" y="4257347"/>
            <a:chExt cx="708082" cy="533075"/>
          </a:xfrm>
          <a:solidFill>
            <a:srgbClr val="756663"/>
          </a:solidFill>
        </p:grpSpPr>
        <p:sp>
          <p:nvSpPr>
            <p:cNvPr id="95" name="Freeform 1382"/>
            <p:cNvSpPr/>
            <p:nvPr/>
          </p:nvSpPr>
          <p:spPr bwMode="auto">
            <a:xfrm>
              <a:off x="9329668" y="4361191"/>
              <a:ext cx="708082" cy="429231"/>
            </a:xfrm>
            <a:custGeom>
              <a:gdLst>
                <a:gd fmla="*/ 89 w 113" name="T0"/>
                <a:gd fmla="*/ 0 h 75" name="T1"/>
                <a:gd fmla="*/ 86 w 113" name="T2"/>
                <a:gd fmla="*/ 0 h 75" name="T3"/>
                <a:gd fmla="*/ 86 w 113" name="T4"/>
                <a:gd fmla="*/ 5 h 75" name="T5"/>
                <a:gd fmla="*/ 86 w 113" name="T6"/>
                <a:gd fmla="*/ 6 h 75" name="T7"/>
                <a:gd fmla="*/ 78 w 113" name="T8"/>
                <a:gd fmla="*/ 6 h 75" name="T9"/>
                <a:gd fmla="*/ 78 w 113" name="T10"/>
                <a:gd fmla="*/ 5 h 75" name="T11"/>
                <a:gd fmla="*/ 77 w 113" name="T12"/>
                <a:gd fmla="*/ 0 h 75" name="T13"/>
                <a:gd fmla="*/ 36 w 113" name="T14"/>
                <a:gd fmla="*/ 0 h 75" name="T15"/>
                <a:gd fmla="*/ 35 w 113" name="T16"/>
                <a:gd fmla="*/ 5 h 75" name="T17"/>
                <a:gd fmla="*/ 35 w 113" name="T18"/>
                <a:gd fmla="*/ 6 h 75" name="T19"/>
                <a:gd fmla="*/ 26 w 113" name="T20"/>
                <a:gd fmla="*/ 6 h 75" name="T21"/>
                <a:gd fmla="*/ 26 w 113" name="T22"/>
                <a:gd fmla="*/ 5 h 75" name="T23"/>
                <a:gd fmla="*/ 27 w 113" name="T24"/>
                <a:gd fmla="*/ 0 h 75" name="T25"/>
                <a:gd fmla="*/ 23 w 113" name="T26"/>
                <a:gd fmla="*/ 0 h 75" name="T27"/>
                <a:gd fmla="*/ 0 w 113" name="T28"/>
                <a:gd fmla="*/ 23 h 75" name="T29"/>
                <a:gd fmla="*/ 0 w 113" name="T30"/>
                <a:gd fmla="*/ 51 h 75" name="T31"/>
                <a:gd fmla="*/ 23 w 113" name="T32"/>
                <a:gd fmla="*/ 75 h 75" name="T33"/>
                <a:gd fmla="*/ 89 w 113" name="T34"/>
                <a:gd fmla="*/ 75 h 75" name="T35"/>
                <a:gd fmla="*/ 113 w 113" name="T36"/>
                <a:gd fmla="*/ 51 h 75" name="T37"/>
                <a:gd fmla="*/ 113 w 113" name="T38"/>
                <a:gd fmla="*/ 23 h 75" name="T39"/>
                <a:gd fmla="*/ 89 w 113" name="T40"/>
                <a:gd fmla="*/ 0 h 7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5" w="113">
                  <a:moveTo>
                    <a:pt x="8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"/>
                    <a:pt x="86" y="3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7" y="1"/>
                    <a:pt x="7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3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7" y="1"/>
                    <a:pt x="2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4"/>
                    <a:pt x="10" y="75"/>
                    <a:pt x="23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02" y="75"/>
                    <a:pt x="113" y="64"/>
                    <a:pt x="113" y="51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10"/>
                    <a:pt x="102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1383"/>
            <p:cNvSpPr/>
            <p:nvPr/>
          </p:nvSpPr>
          <p:spPr bwMode="auto">
            <a:xfrm>
              <a:off x="9502925" y="4257347"/>
              <a:ext cx="361574" cy="131541"/>
            </a:xfrm>
            <a:custGeom>
              <a:gdLst>
                <a:gd fmla="*/ 6 w 57" name="T0"/>
                <a:gd fmla="*/ 18 h 23" name="T1"/>
                <a:gd fmla="*/ 19 w 57" name="T2"/>
                <a:gd fmla="*/ 5 h 23" name="T3"/>
                <a:gd fmla="*/ 38 w 57" name="T4"/>
                <a:gd fmla="*/ 5 h 23" name="T5"/>
                <a:gd fmla="*/ 50 w 57" name="T6"/>
                <a:gd fmla="*/ 18 h 23" name="T7"/>
                <a:gd fmla="*/ 51 w 57" name="T8"/>
                <a:gd fmla="*/ 23 h 23" name="T9"/>
                <a:gd fmla="*/ 57 w 57" name="T10"/>
                <a:gd fmla="*/ 23 h 23" name="T11"/>
                <a:gd fmla="*/ 56 w 57" name="T12"/>
                <a:gd fmla="*/ 18 h 23" name="T13"/>
                <a:gd fmla="*/ 41 w 57" name="T14"/>
                <a:gd fmla="*/ 0 h 23" name="T15"/>
                <a:gd fmla="*/ 16 w 57" name="T16"/>
                <a:gd fmla="*/ 0 h 23" name="T17"/>
                <a:gd fmla="*/ 0 w 57" name="T18"/>
                <a:gd fmla="*/ 18 h 23" name="T19"/>
                <a:gd fmla="*/ 0 w 57" name="T20"/>
                <a:gd fmla="*/ 23 h 23" name="T21"/>
                <a:gd fmla="*/ 6 w 57" name="T22"/>
                <a:gd fmla="*/ 23 h 23" name="T23"/>
                <a:gd fmla="*/ 6 w 57" name="T24"/>
                <a:gd fmla="*/ 18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57">
                  <a:moveTo>
                    <a:pt x="6" y="18"/>
                  </a:moveTo>
                  <a:cubicBezTo>
                    <a:pt x="8" y="10"/>
                    <a:pt x="13" y="5"/>
                    <a:pt x="1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4" y="5"/>
                    <a:pt x="48" y="10"/>
                    <a:pt x="50" y="18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1"/>
                    <a:pt x="57" y="19"/>
                    <a:pt x="56" y="18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2" y="7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6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97" name="Freeform 1414"/>
          <p:cNvSpPr>
            <a:spLocks noEditPoints="1"/>
          </p:cNvSpPr>
          <p:nvPr/>
        </p:nvSpPr>
        <p:spPr bwMode="auto">
          <a:xfrm>
            <a:off x="2316660" y="4743773"/>
            <a:ext cx="384170" cy="636923"/>
          </a:xfrm>
          <a:custGeom>
            <a:gdLst>
              <a:gd fmla="*/ 55 w 62" name="T0"/>
              <a:gd fmla="*/ 3 h 111" name="T1"/>
              <a:gd fmla="*/ 46 w 62" name="T2"/>
              <a:gd fmla="*/ 3 h 111" name="T3"/>
              <a:gd fmla="*/ 13 w 62" name="T4"/>
              <a:gd fmla="*/ 8 h 111" name="T5"/>
              <a:gd fmla="*/ 0 w 62" name="T6"/>
              <a:gd fmla="*/ 98 h 111" name="T7"/>
              <a:gd fmla="*/ 49 w 62" name="T8"/>
              <a:gd fmla="*/ 111 h 111" name="T9"/>
              <a:gd fmla="*/ 62 w 62" name="T10"/>
              <a:gd fmla="*/ 21 h 111" name="T11"/>
              <a:gd fmla="*/ 15 w 62" name="T12"/>
              <a:gd fmla="*/ 103 h 111" name="T13"/>
              <a:gd fmla="*/ 15 w 62" name="T14"/>
              <a:gd fmla="*/ 92 h 111" name="T15"/>
              <a:gd fmla="*/ 15 w 62" name="T16"/>
              <a:gd fmla="*/ 103 h 111" name="T17"/>
              <a:gd fmla="*/ 10 w 62" name="T18"/>
              <a:gd fmla="*/ 83 h 111" name="T19"/>
              <a:gd fmla="*/ 21 w 62" name="T20"/>
              <a:gd fmla="*/ 83 h 111" name="T21"/>
              <a:gd fmla="*/ 15 w 62" name="T22"/>
              <a:gd fmla="*/ 75 h 111" name="T23"/>
              <a:gd fmla="*/ 15 w 62" name="T24"/>
              <a:gd fmla="*/ 64 h 111" name="T25"/>
              <a:gd fmla="*/ 15 w 62" name="T26"/>
              <a:gd fmla="*/ 75 h 111" name="T27"/>
              <a:gd fmla="*/ 25 w 62" name="T28"/>
              <a:gd fmla="*/ 97 h 111" name="T29"/>
              <a:gd fmla="*/ 36 w 62" name="T30"/>
              <a:gd fmla="*/ 97 h 111" name="T31"/>
              <a:gd fmla="*/ 31 w 62" name="T32"/>
              <a:gd fmla="*/ 89 h 111" name="T33"/>
              <a:gd fmla="*/ 31 w 62" name="T34"/>
              <a:gd fmla="*/ 78 h 111" name="T35"/>
              <a:gd fmla="*/ 31 w 62" name="T36"/>
              <a:gd fmla="*/ 89 h 111" name="T37"/>
              <a:gd fmla="*/ 25 w 62" name="T38"/>
              <a:gd fmla="*/ 69 h 111" name="T39"/>
              <a:gd fmla="*/ 36 w 62" name="T40"/>
              <a:gd fmla="*/ 69 h 111" name="T41"/>
              <a:gd fmla="*/ 46 w 62" name="T42"/>
              <a:gd fmla="*/ 103 h 111" name="T43"/>
              <a:gd fmla="*/ 46 w 62" name="T44"/>
              <a:gd fmla="*/ 92 h 111" name="T45"/>
              <a:gd fmla="*/ 46 w 62" name="T46"/>
              <a:gd fmla="*/ 103 h 111" name="T47"/>
              <a:gd fmla="*/ 40 w 62" name="T48"/>
              <a:gd fmla="*/ 83 h 111" name="T49"/>
              <a:gd fmla="*/ 52 w 62" name="T50"/>
              <a:gd fmla="*/ 83 h 111" name="T51"/>
              <a:gd fmla="*/ 46 w 62" name="T52"/>
              <a:gd fmla="*/ 75 h 111" name="T53"/>
              <a:gd fmla="*/ 46 w 62" name="T54"/>
              <a:gd fmla="*/ 64 h 111" name="T55"/>
              <a:gd fmla="*/ 46 w 62" name="T56"/>
              <a:gd fmla="*/ 75 h 111" name="T57"/>
              <a:gd fmla="*/ 40 w 62" name="T58"/>
              <a:gd fmla="*/ 54 h 111" name="T59"/>
              <a:gd fmla="*/ 9 w 62" name="T60"/>
              <a:gd fmla="*/ 42 h 111" name="T61"/>
              <a:gd fmla="*/ 22 w 62" name="T62"/>
              <a:gd fmla="*/ 16 h 111" name="T63"/>
              <a:gd fmla="*/ 53 w 62" name="T64"/>
              <a:gd fmla="*/ 29 h 11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10" w="62">
                <a:moveTo>
                  <a:pt x="55" y="10"/>
                </a:move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8"/>
                  <a:pt x="46" y="8"/>
                  <a:pt x="46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6" y="8"/>
                  <a:pt x="0" y="14"/>
                  <a:pt x="0" y="2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5"/>
                  <a:pt x="6" y="111"/>
                  <a:pt x="13" y="111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56" y="111"/>
                  <a:pt x="62" y="105"/>
                  <a:pt x="62" y="98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16"/>
                  <a:pt x="59" y="12"/>
                  <a:pt x="55" y="10"/>
                </a:cubicBezTo>
                <a:close/>
                <a:moveTo>
                  <a:pt x="15" y="103"/>
                </a:moveTo>
                <a:cubicBezTo>
                  <a:pt x="12" y="103"/>
                  <a:pt x="10" y="100"/>
                  <a:pt x="10" y="97"/>
                </a:cubicBezTo>
                <a:cubicBezTo>
                  <a:pt x="10" y="94"/>
                  <a:pt x="12" y="92"/>
                  <a:pt x="15" y="92"/>
                </a:cubicBezTo>
                <a:cubicBezTo>
                  <a:pt x="18" y="92"/>
                  <a:pt x="21" y="94"/>
                  <a:pt x="21" y="97"/>
                </a:cubicBezTo>
                <a:cubicBezTo>
                  <a:pt x="21" y="100"/>
                  <a:pt x="18" y="103"/>
                  <a:pt x="15" y="103"/>
                </a:cubicBezTo>
                <a:close/>
                <a:moveTo>
                  <a:pt x="15" y="89"/>
                </a:moveTo>
                <a:cubicBezTo>
                  <a:pt x="12" y="89"/>
                  <a:pt x="10" y="86"/>
                  <a:pt x="10" y="83"/>
                </a:cubicBezTo>
                <a:cubicBezTo>
                  <a:pt x="10" y="80"/>
                  <a:pt x="12" y="78"/>
                  <a:pt x="15" y="78"/>
                </a:cubicBezTo>
                <a:cubicBezTo>
                  <a:pt x="18" y="78"/>
                  <a:pt x="21" y="80"/>
                  <a:pt x="21" y="83"/>
                </a:cubicBezTo>
                <a:cubicBezTo>
                  <a:pt x="21" y="86"/>
                  <a:pt x="18" y="89"/>
                  <a:pt x="15" y="89"/>
                </a:cubicBezTo>
                <a:close/>
                <a:moveTo>
                  <a:pt x="15" y="75"/>
                </a:moveTo>
                <a:cubicBezTo>
                  <a:pt x="12" y="75"/>
                  <a:pt x="10" y="72"/>
                  <a:pt x="10" y="69"/>
                </a:cubicBezTo>
                <a:cubicBezTo>
                  <a:pt x="10" y="66"/>
                  <a:pt x="12" y="64"/>
                  <a:pt x="15" y="64"/>
                </a:cubicBezTo>
                <a:cubicBezTo>
                  <a:pt x="18" y="64"/>
                  <a:pt x="21" y="66"/>
                  <a:pt x="21" y="69"/>
                </a:cubicBezTo>
                <a:cubicBezTo>
                  <a:pt x="21" y="72"/>
                  <a:pt x="18" y="75"/>
                  <a:pt x="15" y="75"/>
                </a:cubicBezTo>
                <a:close/>
                <a:moveTo>
                  <a:pt x="31" y="103"/>
                </a:moveTo>
                <a:cubicBezTo>
                  <a:pt x="27" y="103"/>
                  <a:pt x="25" y="100"/>
                  <a:pt x="25" y="97"/>
                </a:cubicBezTo>
                <a:cubicBezTo>
                  <a:pt x="25" y="94"/>
                  <a:pt x="27" y="92"/>
                  <a:pt x="31" y="92"/>
                </a:cubicBezTo>
                <a:cubicBezTo>
                  <a:pt x="34" y="92"/>
                  <a:pt x="36" y="94"/>
                  <a:pt x="36" y="97"/>
                </a:cubicBezTo>
                <a:cubicBezTo>
                  <a:pt x="36" y="100"/>
                  <a:pt x="34" y="103"/>
                  <a:pt x="31" y="103"/>
                </a:cubicBezTo>
                <a:close/>
                <a:moveTo>
                  <a:pt x="31" y="89"/>
                </a:moveTo>
                <a:cubicBezTo>
                  <a:pt x="27" y="89"/>
                  <a:pt x="25" y="86"/>
                  <a:pt x="25" y="83"/>
                </a:cubicBezTo>
                <a:cubicBezTo>
                  <a:pt x="25" y="80"/>
                  <a:pt x="27" y="78"/>
                  <a:pt x="31" y="78"/>
                </a:cubicBezTo>
                <a:cubicBezTo>
                  <a:pt x="34" y="78"/>
                  <a:pt x="36" y="80"/>
                  <a:pt x="36" y="83"/>
                </a:cubicBezTo>
                <a:cubicBezTo>
                  <a:pt x="36" y="86"/>
                  <a:pt x="34" y="89"/>
                  <a:pt x="31" y="89"/>
                </a:cubicBezTo>
                <a:close/>
                <a:moveTo>
                  <a:pt x="31" y="75"/>
                </a:moveTo>
                <a:cubicBezTo>
                  <a:pt x="27" y="75"/>
                  <a:pt x="25" y="72"/>
                  <a:pt x="25" y="69"/>
                </a:cubicBezTo>
                <a:cubicBezTo>
                  <a:pt x="25" y="66"/>
                  <a:pt x="27" y="64"/>
                  <a:pt x="31" y="64"/>
                </a:cubicBezTo>
                <a:cubicBezTo>
                  <a:pt x="34" y="64"/>
                  <a:pt x="36" y="66"/>
                  <a:pt x="36" y="69"/>
                </a:cubicBezTo>
                <a:cubicBezTo>
                  <a:pt x="36" y="72"/>
                  <a:pt x="34" y="75"/>
                  <a:pt x="31" y="75"/>
                </a:cubicBezTo>
                <a:close/>
                <a:moveTo>
                  <a:pt x="46" y="103"/>
                </a:moveTo>
                <a:cubicBezTo>
                  <a:pt x="43" y="103"/>
                  <a:pt x="40" y="100"/>
                  <a:pt x="40" y="97"/>
                </a:cubicBezTo>
                <a:cubicBezTo>
                  <a:pt x="40" y="94"/>
                  <a:pt x="43" y="92"/>
                  <a:pt x="46" y="92"/>
                </a:cubicBezTo>
                <a:cubicBezTo>
                  <a:pt x="49" y="92"/>
                  <a:pt x="52" y="94"/>
                  <a:pt x="52" y="97"/>
                </a:cubicBezTo>
                <a:cubicBezTo>
                  <a:pt x="52" y="100"/>
                  <a:pt x="49" y="103"/>
                  <a:pt x="46" y="103"/>
                </a:cubicBezTo>
                <a:close/>
                <a:moveTo>
                  <a:pt x="46" y="89"/>
                </a:moveTo>
                <a:cubicBezTo>
                  <a:pt x="43" y="89"/>
                  <a:pt x="40" y="86"/>
                  <a:pt x="40" y="83"/>
                </a:cubicBezTo>
                <a:cubicBezTo>
                  <a:pt x="40" y="80"/>
                  <a:pt x="43" y="78"/>
                  <a:pt x="46" y="78"/>
                </a:cubicBezTo>
                <a:cubicBezTo>
                  <a:pt x="49" y="78"/>
                  <a:pt x="52" y="80"/>
                  <a:pt x="52" y="83"/>
                </a:cubicBezTo>
                <a:cubicBezTo>
                  <a:pt x="52" y="86"/>
                  <a:pt x="49" y="89"/>
                  <a:pt x="46" y="89"/>
                </a:cubicBezTo>
                <a:close/>
                <a:moveTo>
                  <a:pt x="46" y="75"/>
                </a:moveTo>
                <a:cubicBezTo>
                  <a:pt x="43" y="75"/>
                  <a:pt x="40" y="72"/>
                  <a:pt x="40" y="69"/>
                </a:cubicBezTo>
                <a:cubicBezTo>
                  <a:pt x="40" y="66"/>
                  <a:pt x="43" y="64"/>
                  <a:pt x="46" y="64"/>
                </a:cubicBezTo>
                <a:cubicBezTo>
                  <a:pt x="49" y="64"/>
                  <a:pt x="52" y="66"/>
                  <a:pt x="52" y="69"/>
                </a:cubicBezTo>
                <a:cubicBezTo>
                  <a:pt x="52" y="72"/>
                  <a:pt x="49" y="75"/>
                  <a:pt x="46" y="75"/>
                </a:cubicBezTo>
                <a:close/>
                <a:moveTo>
                  <a:pt x="53" y="42"/>
                </a:moveTo>
                <a:cubicBezTo>
                  <a:pt x="53" y="49"/>
                  <a:pt x="47" y="54"/>
                  <a:pt x="40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14" y="54"/>
                  <a:pt x="9" y="49"/>
                  <a:pt x="9" y="42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1"/>
                  <a:pt x="14" y="16"/>
                  <a:pt x="2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7" y="16"/>
                  <a:pt x="53" y="21"/>
                  <a:pt x="53" y="29"/>
                </a:cubicBezTo>
                <a:lnTo>
                  <a:pt x="53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8" name="Freeform 1467"/>
          <p:cNvSpPr>
            <a:spLocks noEditPoints="1"/>
          </p:cNvSpPr>
          <p:nvPr/>
        </p:nvSpPr>
        <p:spPr bwMode="auto">
          <a:xfrm>
            <a:off x="1239473" y="4833771"/>
            <a:ext cx="489629" cy="588463"/>
          </a:xfrm>
          <a:custGeom>
            <a:gdLst>
              <a:gd fmla="*/ 75 w 78" name="T0"/>
              <a:gd fmla="*/ 50 h 103" name="T1"/>
              <a:gd fmla="*/ 49 w 78" name="T2"/>
              <a:gd fmla="*/ 16 h 103" name="T3"/>
              <a:gd fmla="*/ 47 w 78" name="T4"/>
              <a:gd fmla="*/ 12 h 103" name="T5"/>
              <a:gd fmla="*/ 51 w 78" name="T6"/>
              <a:gd fmla="*/ 9 h 103" name="T7"/>
              <a:gd fmla="*/ 54 w 78" name="T8"/>
              <a:gd fmla="*/ 4 h 103" name="T9"/>
              <a:gd fmla="*/ 55 w 78" name="T10"/>
              <a:gd fmla="*/ 3 h 103" name="T11"/>
              <a:gd fmla="*/ 53 w 78" name="T12"/>
              <a:gd fmla="*/ 1 h 103" name="T13"/>
              <a:gd fmla="*/ 48 w 78" name="T14"/>
              <a:gd fmla="*/ 3 h 103" name="T15"/>
              <a:gd fmla="*/ 24 w 78" name="T16"/>
              <a:gd fmla="*/ 2 h 103" name="T17"/>
              <a:gd fmla="*/ 25 w 78" name="T18"/>
              <a:gd fmla="*/ 7 h 103" name="T19"/>
              <a:gd fmla="*/ 29 w 78" name="T20"/>
              <a:gd fmla="*/ 15 h 103" name="T21"/>
              <a:gd fmla="*/ 29 w 78" name="T22"/>
              <a:gd fmla="*/ 17 h 103" name="T23"/>
              <a:gd fmla="*/ 0 w 78" name="T24"/>
              <a:gd fmla="*/ 78 h 103" name="T25"/>
              <a:gd fmla="*/ 39 w 78" name="T26"/>
              <a:gd fmla="*/ 103 h 103" name="T27"/>
              <a:gd fmla="*/ 74 w 78" name="T28"/>
              <a:gd fmla="*/ 92 h 103" name="T29"/>
              <a:gd fmla="*/ 78 w 78" name="T30"/>
              <a:gd fmla="*/ 78 h 103" name="T31"/>
              <a:gd fmla="*/ 27 w 78" name="T32"/>
              <a:gd fmla="*/ 5 h 103" name="T33"/>
              <a:gd fmla="*/ 26 w 78" name="T34"/>
              <a:gd fmla="*/ 4 h 103" name="T35"/>
              <a:gd fmla="*/ 48 w 78" name="T36"/>
              <a:gd fmla="*/ 6 h 103" name="T37"/>
              <a:gd fmla="*/ 48 w 78" name="T38"/>
              <a:gd fmla="*/ 7 h 103" name="T39"/>
              <a:gd fmla="*/ 32 w 78" name="T40"/>
              <a:gd fmla="*/ 11 h 103" name="T41"/>
              <a:gd fmla="*/ 47 w 78" name="T42"/>
              <a:gd fmla="*/ 15 h 103" name="T43"/>
              <a:gd fmla="*/ 47 w 78" name="T44"/>
              <a:gd fmla="*/ 16 h 103" name="T45"/>
              <a:gd fmla="*/ 33 w 78" name="T46"/>
              <a:gd fmla="*/ 17 h 103" name="T47"/>
              <a:gd fmla="*/ 31 w 78" name="T48"/>
              <a:gd fmla="*/ 16 h 103" name="T49"/>
              <a:gd fmla="*/ 31 w 78" name="T50"/>
              <a:gd fmla="*/ 15 h 103" name="T51"/>
              <a:gd fmla="*/ 34 w 78" name="T52"/>
              <a:gd fmla="*/ 14 h 103" name="T53"/>
              <a:gd fmla="*/ 46 w 78" name="T54"/>
              <a:gd fmla="*/ 14 h 103" name="T55"/>
              <a:gd fmla="*/ 73 w 78" name="T56"/>
              <a:gd fmla="*/ 91 h 103" name="T57"/>
              <a:gd fmla="*/ 5 w 78" name="T58"/>
              <a:gd fmla="*/ 91 h 103" name="T59"/>
              <a:gd fmla="*/ 6 w 78" name="T60"/>
              <a:gd fmla="*/ 50 h 103" name="T61"/>
              <a:gd fmla="*/ 6 w 78" name="T62"/>
              <a:gd fmla="*/ 50 h 103" name="T63"/>
              <a:gd fmla="*/ 48 w 78" name="T64"/>
              <a:gd fmla="*/ 19 h 103" name="T65"/>
              <a:gd fmla="*/ 72 w 78" name="T66"/>
              <a:gd fmla="*/ 50 h 103" name="T67"/>
              <a:gd fmla="*/ 74 w 78" name="T68"/>
              <a:gd fmla="*/ 59 h 103" name="T69"/>
              <a:gd fmla="*/ 73 w 78" name="T70"/>
              <a:gd fmla="*/ 91 h 103" name="T71"/>
              <a:gd fmla="*/ 40 w 78" name="T72"/>
              <a:gd fmla="*/ 39 h 103" name="T73"/>
              <a:gd fmla="*/ 48 w 78" name="T74"/>
              <a:gd fmla="*/ 49 h 103" name="T75"/>
              <a:gd fmla="*/ 50 w 78" name="T76"/>
              <a:gd fmla="*/ 50 h 103" name="T77"/>
              <a:gd fmla="*/ 51 w 78" name="T78"/>
              <a:gd fmla="*/ 40 h 103" name="T79"/>
              <a:gd fmla="*/ 40 w 78" name="T80"/>
              <a:gd fmla="*/ 32 h 103" name="T81"/>
              <a:gd fmla="*/ 37 w 78" name="T82"/>
              <a:gd fmla="*/ 33 h 103" name="T83"/>
              <a:gd fmla="*/ 28 w 78" name="T84"/>
              <a:gd fmla="*/ 39 h 103" name="T85"/>
              <a:gd fmla="*/ 27 w 78" name="T86"/>
              <a:gd fmla="*/ 55 h 103" name="T87"/>
              <a:gd fmla="*/ 37 w 78" name="T88"/>
              <a:gd fmla="*/ 79 h 103" name="T89"/>
              <a:gd fmla="*/ 28 w 78" name="T90"/>
              <a:gd fmla="*/ 67 h 103" name="T91"/>
              <a:gd fmla="*/ 24 w 78" name="T92"/>
              <a:gd fmla="*/ 77 h 103" name="T93"/>
              <a:gd fmla="*/ 37 w 78" name="T94"/>
              <a:gd fmla="*/ 82 h 103" name="T95"/>
              <a:gd fmla="*/ 40 w 78" name="T96"/>
              <a:gd fmla="*/ 87 h 103" name="T97"/>
              <a:gd fmla="*/ 50 w 78" name="T98"/>
              <a:gd fmla="*/ 79 h 103" name="T99"/>
              <a:gd fmla="*/ 51 w 78" name="T100"/>
              <a:gd fmla="*/ 62 h 103" name="T101"/>
              <a:gd fmla="*/ 37 w 78" name="T102"/>
              <a:gd fmla="*/ 51 h 103" name="T103"/>
              <a:gd fmla="*/ 33 w 78" name="T104"/>
              <a:gd fmla="*/ 41 h 103" name="T105"/>
              <a:gd fmla="*/ 37 w 78" name="T106"/>
              <a:gd fmla="*/ 51 h 103" name="T107"/>
              <a:gd fmla="*/ 40 w 78" name="T108"/>
              <a:gd fmla="*/ 79 h 103" name="T109"/>
              <a:gd fmla="*/ 45 w 78" name="T110"/>
              <a:gd fmla="*/ 69 h 103" name="T111"/>
              <a:gd fmla="*/ 44 w 78" name="T112"/>
              <a:gd fmla="*/ 77 h 10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03" w="78">
                <a:moveTo>
                  <a:pt x="78" y="78"/>
                </a:moveTo>
                <a:cubicBezTo>
                  <a:pt x="78" y="66"/>
                  <a:pt x="75" y="51"/>
                  <a:pt x="75" y="50"/>
                </a:cubicBezTo>
                <a:cubicBezTo>
                  <a:pt x="75" y="35"/>
                  <a:pt x="63" y="23"/>
                  <a:pt x="49" y="17"/>
                </a:cubicBezTo>
                <a:cubicBezTo>
                  <a:pt x="49" y="17"/>
                  <a:pt x="49" y="16"/>
                  <a:pt x="49" y="1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8" y="13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9" y="10"/>
                  <a:pt x="51" y="9"/>
                </a:cubicBezTo>
                <a:cubicBezTo>
                  <a:pt x="52" y="7"/>
                  <a:pt x="52" y="6"/>
                  <a:pt x="53" y="5"/>
                </a:cubicBezTo>
                <a:cubicBezTo>
                  <a:pt x="54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3"/>
                  <a:pt x="55" y="3"/>
                  <a:pt x="55" y="3"/>
                </a:cubicBezTo>
                <a:cubicBezTo>
                  <a:pt x="55" y="3"/>
                  <a:pt x="55" y="2"/>
                  <a:pt x="54" y="2"/>
                </a:cubicBezTo>
                <a:cubicBezTo>
                  <a:pt x="54" y="2"/>
                  <a:pt x="53" y="1"/>
                  <a:pt x="53" y="1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3"/>
                  <a:pt x="50" y="3"/>
                  <a:pt x="48" y="3"/>
                </a:cubicBezTo>
                <a:cubicBezTo>
                  <a:pt x="42" y="3"/>
                  <a:pt x="34" y="0"/>
                  <a:pt x="29" y="0"/>
                </a:cubicBezTo>
                <a:cubicBezTo>
                  <a:pt x="27" y="0"/>
                  <a:pt x="25" y="0"/>
                  <a:pt x="24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5"/>
                  <a:pt x="24" y="6"/>
                  <a:pt x="25" y="7"/>
                </a:cubicBezTo>
                <a:cubicBezTo>
                  <a:pt x="26" y="9"/>
                  <a:pt x="29" y="12"/>
                  <a:pt x="30" y="13"/>
                </a:cubicBezTo>
                <a:cubicBezTo>
                  <a:pt x="30" y="13"/>
                  <a:pt x="29" y="14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7"/>
                  <a:pt x="29" y="17"/>
                </a:cubicBezTo>
                <a:cubicBezTo>
                  <a:pt x="15" y="23"/>
                  <a:pt x="3" y="35"/>
                  <a:pt x="3" y="50"/>
                </a:cubicBezTo>
                <a:cubicBezTo>
                  <a:pt x="3" y="51"/>
                  <a:pt x="0" y="66"/>
                  <a:pt x="0" y="78"/>
                </a:cubicBezTo>
                <a:cubicBezTo>
                  <a:pt x="0" y="84"/>
                  <a:pt x="0" y="90"/>
                  <a:pt x="3" y="93"/>
                </a:cubicBezTo>
                <a:cubicBezTo>
                  <a:pt x="10" y="100"/>
                  <a:pt x="25" y="103"/>
                  <a:pt x="39" y="103"/>
                </a:cubicBezTo>
                <a:cubicBezTo>
                  <a:pt x="53" y="103"/>
                  <a:pt x="68" y="100"/>
                  <a:pt x="7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5" y="93"/>
                  <a:pt x="75" y="93"/>
                  <a:pt x="75" y="93"/>
                </a:cubicBezTo>
                <a:cubicBezTo>
                  <a:pt x="78" y="90"/>
                  <a:pt x="78" y="84"/>
                  <a:pt x="78" y="78"/>
                </a:cubicBezTo>
                <a:close/>
                <a:moveTo>
                  <a:pt x="29" y="8"/>
                </a:moveTo>
                <a:cubicBezTo>
                  <a:pt x="28" y="7"/>
                  <a:pt x="27" y="6"/>
                  <a:pt x="27" y="5"/>
                </a:cubicBezTo>
                <a:cubicBezTo>
                  <a:pt x="26" y="5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7" y="2"/>
                  <a:pt x="29" y="2"/>
                </a:cubicBezTo>
                <a:cubicBezTo>
                  <a:pt x="33" y="2"/>
                  <a:pt x="41" y="6"/>
                  <a:pt x="48" y="6"/>
                </a:cubicBezTo>
                <a:cubicBezTo>
                  <a:pt x="48" y="6"/>
                  <a:pt x="49" y="6"/>
                  <a:pt x="50" y="5"/>
                </a:cubicBezTo>
                <a:cubicBezTo>
                  <a:pt x="49" y="6"/>
                  <a:pt x="49" y="7"/>
                  <a:pt x="48" y="7"/>
                </a:cubicBezTo>
                <a:cubicBezTo>
                  <a:pt x="47" y="9"/>
                  <a:pt x="46" y="10"/>
                  <a:pt x="45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0" y="9"/>
                  <a:pt x="29" y="8"/>
                </a:cubicBezTo>
                <a:close/>
                <a:moveTo>
                  <a:pt x="47" y="15"/>
                </a:move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6" y="17"/>
                  <a:pt x="45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3" y="14"/>
                  <a:pt x="3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6" y="14"/>
                  <a:pt x="46" y="14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73" y="91"/>
                </a:moveTo>
                <a:cubicBezTo>
                  <a:pt x="67" y="97"/>
                  <a:pt x="53" y="100"/>
                  <a:pt x="39" y="100"/>
                </a:cubicBezTo>
                <a:cubicBezTo>
                  <a:pt x="25" y="100"/>
                  <a:pt x="11" y="97"/>
                  <a:pt x="5" y="91"/>
                </a:cubicBezTo>
                <a:cubicBezTo>
                  <a:pt x="3" y="90"/>
                  <a:pt x="2" y="84"/>
                  <a:pt x="2" y="78"/>
                </a:cubicBezTo>
                <a:cubicBezTo>
                  <a:pt x="2" y="66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37"/>
                  <a:pt x="16" y="25"/>
                  <a:pt x="30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62" y="25"/>
                  <a:pt x="72" y="37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4"/>
                  <a:pt x="74" y="59"/>
                </a:cubicBezTo>
                <a:cubicBezTo>
                  <a:pt x="75" y="65"/>
                  <a:pt x="76" y="72"/>
                  <a:pt x="76" y="78"/>
                </a:cubicBezTo>
                <a:cubicBezTo>
                  <a:pt x="76" y="84"/>
                  <a:pt x="75" y="90"/>
                  <a:pt x="73" y="91"/>
                </a:cubicBezTo>
                <a:close/>
                <a:moveTo>
                  <a:pt x="40" y="53"/>
                </a:moveTo>
                <a:cubicBezTo>
                  <a:pt x="40" y="39"/>
                  <a:pt x="40" y="39"/>
                  <a:pt x="40" y="39"/>
                </a:cubicBezTo>
                <a:cubicBezTo>
                  <a:pt x="42" y="39"/>
                  <a:pt x="44" y="40"/>
                  <a:pt x="45" y="42"/>
                </a:cubicBezTo>
                <a:cubicBezTo>
                  <a:pt x="47" y="43"/>
                  <a:pt x="48" y="46"/>
                  <a:pt x="48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8" y="37"/>
                  <a:pt x="44" y="36"/>
                  <a:pt x="40" y="35"/>
                </a:cubicBezTo>
                <a:cubicBezTo>
                  <a:pt x="40" y="32"/>
                  <a:pt x="40" y="32"/>
                  <a:pt x="4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33" y="36"/>
                  <a:pt x="30" y="37"/>
                  <a:pt x="28" y="39"/>
                </a:cubicBezTo>
                <a:cubicBezTo>
                  <a:pt x="26" y="41"/>
                  <a:pt x="24" y="44"/>
                  <a:pt x="24" y="48"/>
                </a:cubicBezTo>
                <a:cubicBezTo>
                  <a:pt x="24" y="50"/>
                  <a:pt x="25" y="53"/>
                  <a:pt x="27" y="55"/>
                </a:cubicBezTo>
                <a:cubicBezTo>
                  <a:pt x="29" y="57"/>
                  <a:pt x="32" y="60"/>
                  <a:pt x="37" y="63"/>
                </a:cubicBezTo>
                <a:cubicBezTo>
                  <a:pt x="37" y="79"/>
                  <a:pt x="37" y="79"/>
                  <a:pt x="37" y="79"/>
                </a:cubicBezTo>
                <a:cubicBezTo>
                  <a:pt x="32" y="78"/>
                  <a:pt x="29" y="75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7" y="80"/>
                  <a:pt x="31" y="82"/>
                  <a:pt x="37" y="82"/>
                </a:cubicBezTo>
                <a:cubicBezTo>
                  <a:pt x="37" y="87"/>
                  <a:pt x="37" y="87"/>
                  <a:pt x="37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2"/>
                  <a:pt x="40" y="82"/>
                  <a:pt x="40" y="82"/>
                </a:cubicBezTo>
                <a:cubicBezTo>
                  <a:pt x="44" y="82"/>
                  <a:pt x="47" y="81"/>
                  <a:pt x="50" y="79"/>
                </a:cubicBezTo>
                <a:cubicBezTo>
                  <a:pt x="53" y="77"/>
                  <a:pt x="54" y="74"/>
                  <a:pt x="54" y="70"/>
                </a:cubicBezTo>
                <a:cubicBezTo>
                  <a:pt x="54" y="67"/>
                  <a:pt x="53" y="65"/>
                  <a:pt x="51" y="62"/>
                </a:cubicBezTo>
                <a:cubicBezTo>
                  <a:pt x="49" y="60"/>
                  <a:pt x="46" y="57"/>
                  <a:pt x="40" y="53"/>
                </a:cubicBezTo>
                <a:close/>
                <a:moveTo>
                  <a:pt x="37" y="51"/>
                </a:moveTo>
                <a:cubicBezTo>
                  <a:pt x="33" y="48"/>
                  <a:pt x="31" y="46"/>
                  <a:pt x="31" y="44"/>
                </a:cubicBezTo>
                <a:cubicBezTo>
                  <a:pt x="31" y="43"/>
                  <a:pt x="32" y="42"/>
                  <a:pt x="33" y="41"/>
                </a:cubicBezTo>
                <a:cubicBezTo>
                  <a:pt x="34" y="40"/>
                  <a:pt x="35" y="39"/>
                  <a:pt x="37" y="39"/>
                </a:cubicBezTo>
                <a:lnTo>
                  <a:pt x="37" y="51"/>
                </a:lnTo>
                <a:close/>
                <a:moveTo>
                  <a:pt x="44" y="77"/>
                </a:moveTo>
                <a:cubicBezTo>
                  <a:pt x="43" y="78"/>
                  <a:pt x="42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42" y="67"/>
                  <a:pt x="44" y="68"/>
                  <a:pt x="45" y="69"/>
                </a:cubicBezTo>
                <a:cubicBezTo>
                  <a:pt x="46" y="71"/>
                  <a:pt x="46" y="72"/>
                  <a:pt x="46" y="73"/>
                </a:cubicBezTo>
                <a:cubicBezTo>
                  <a:pt x="46" y="75"/>
                  <a:pt x="46" y="76"/>
                  <a:pt x="44" y="7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5231837" y="4882234"/>
            <a:ext cx="708082" cy="477698"/>
            <a:chOff x="5231837" y="4312731"/>
            <a:chExt cx="708082" cy="477698"/>
          </a:xfrm>
          <a:solidFill>
            <a:srgbClr val="756663"/>
          </a:solidFill>
        </p:grpSpPr>
        <p:sp>
          <p:nvSpPr>
            <p:cNvPr id="99" name="Rectangle 1544"/>
            <p:cNvSpPr>
              <a:spLocks noChangeArrowheads="1"/>
            </p:cNvSpPr>
            <p:nvPr/>
          </p:nvSpPr>
          <p:spPr bwMode="auto">
            <a:xfrm>
              <a:off x="5706404" y="4548115"/>
              <a:ext cx="233514" cy="6231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1545"/>
            <p:cNvSpPr>
              <a:spLocks noEditPoints="1"/>
            </p:cNvSpPr>
            <p:nvPr/>
          </p:nvSpPr>
          <p:spPr bwMode="auto">
            <a:xfrm>
              <a:off x="5706404" y="4312731"/>
              <a:ext cx="225984" cy="221539"/>
            </a:xfrm>
            <a:custGeom>
              <a:gdLst>
                <a:gd fmla="*/ 0 w 30" name="T0"/>
                <a:gd fmla="*/ 0 h 32" name="T1"/>
                <a:gd fmla="*/ 0 w 30" name="T2"/>
                <a:gd fmla="*/ 32 h 32" name="T3"/>
                <a:gd fmla="*/ 30 w 30" name="T4"/>
                <a:gd fmla="*/ 32 h 32" name="T5"/>
                <a:gd fmla="*/ 18 w 30" name="T6"/>
                <a:gd fmla="*/ 0 h 32" name="T7"/>
                <a:gd fmla="*/ 0 w 30" name="T8"/>
                <a:gd fmla="*/ 0 h 32" name="T9"/>
                <a:gd fmla="*/ 2 w 30" name="T10"/>
                <a:gd fmla="*/ 5 h 32" name="T11"/>
                <a:gd fmla="*/ 16 w 30" name="T12"/>
                <a:gd fmla="*/ 5 h 32" name="T13"/>
                <a:gd fmla="*/ 26 w 30" name="T14"/>
                <a:gd fmla="*/ 29 h 32" name="T15"/>
                <a:gd fmla="*/ 2 w 30" name="T16"/>
                <a:gd fmla="*/ 29 h 32" name="T17"/>
                <a:gd fmla="*/ 2 w 30" name="T18"/>
                <a:gd fmla="*/ 5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0">
                  <a:moveTo>
                    <a:pt x="0" y="0"/>
                  </a:moveTo>
                  <a:lnTo>
                    <a:pt x="0" y="32"/>
                  </a:lnTo>
                  <a:lnTo>
                    <a:pt x="30" y="32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2" y="5"/>
                  </a:moveTo>
                  <a:lnTo>
                    <a:pt x="16" y="5"/>
                  </a:lnTo>
                  <a:lnTo>
                    <a:pt x="26" y="29"/>
                  </a:lnTo>
                  <a:lnTo>
                    <a:pt x="2" y="2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1546"/>
            <p:cNvSpPr>
              <a:spLocks noEditPoints="1"/>
            </p:cNvSpPr>
            <p:nvPr/>
          </p:nvSpPr>
          <p:spPr bwMode="auto">
            <a:xfrm>
              <a:off x="5231837" y="4624276"/>
              <a:ext cx="708082" cy="166153"/>
            </a:xfrm>
            <a:custGeom>
              <a:gdLst>
                <a:gd fmla="*/ 0 w 113" name="T0"/>
                <a:gd fmla="*/ 10 h 29" name="T1"/>
                <a:gd fmla="*/ 15 w 113" name="T2"/>
                <a:gd fmla="*/ 10 h 29" name="T3"/>
                <a:gd fmla="*/ 14 w 113" name="T4"/>
                <a:gd fmla="*/ 15 h 29" name="T5"/>
                <a:gd fmla="*/ 29 w 113" name="T6"/>
                <a:gd fmla="*/ 29 h 29" name="T7"/>
                <a:gd fmla="*/ 43 w 113" name="T8"/>
                <a:gd fmla="*/ 15 h 29" name="T9"/>
                <a:gd fmla="*/ 42 w 113" name="T10"/>
                <a:gd fmla="*/ 10 h 29" name="T11"/>
                <a:gd fmla="*/ 77 w 113" name="T12"/>
                <a:gd fmla="*/ 10 h 29" name="T13"/>
                <a:gd fmla="*/ 76 w 113" name="T14"/>
                <a:gd fmla="*/ 15 h 29" name="T15"/>
                <a:gd fmla="*/ 90 w 113" name="T16"/>
                <a:gd fmla="*/ 29 h 29" name="T17"/>
                <a:gd fmla="*/ 105 w 113" name="T18"/>
                <a:gd fmla="*/ 15 h 29" name="T19"/>
                <a:gd fmla="*/ 104 w 113" name="T20"/>
                <a:gd fmla="*/ 10 h 29" name="T21"/>
                <a:gd fmla="*/ 112 w 113" name="T22"/>
                <a:gd fmla="*/ 10 h 29" name="T23"/>
                <a:gd fmla="*/ 113 w 113" name="T24"/>
                <a:gd fmla="*/ 0 h 29" name="T25"/>
                <a:gd fmla="*/ 0 w 113" name="T26"/>
                <a:gd fmla="*/ 0 h 29" name="T27"/>
                <a:gd fmla="*/ 0 w 113" name="T28"/>
                <a:gd fmla="*/ 10 h 29" name="T29"/>
                <a:gd fmla="*/ 81 w 113" name="T30"/>
                <a:gd fmla="*/ 10 h 29" name="T31"/>
                <a:gd fmla="*/ 90 w 113" name="T32"/>
                <a:gd fmla="*/ 5 h 29" name="T33"/>
                <a:gd fmla="*/ 99 w 113" name="T34"/>
                <a:gd fmla="*/ 10 h 29" name="T35"/>
                <a:gd fmla="*/ 101 w 113" name="T36"/>
                <a:gd fmla="*/ 15 h 29" name="T37"/>
                <a:gd fmla="*/ 90 w 113" name="T38"/>
                <a:gd fmla="*/ 25 h 29" name="T39"/>
                <a:gd fmla="*/ 80 w 113" name="T40"/>
                <a:gd fmla="*/ 15 h 29" name="T41"/>
                <a:gd fmla="*/ 81 w 113" name="T42"/>
                <a:gd fmla="*/ 10 h 29" name="T43"/>
                <a:gd fmla="*/ 20 w 113" name="T44"/>
                <a:gd fmla="*/ 10 h 29" name="T45"/>
                <a:gd fmla="*/ 29 w 113" name="T46"/>
                <a:gd fmla="*/ 5 h 29" name="T47"/>
                <a:gd fmla="*/ 38 w 113" name="T48"/>
                <a:gd fmla="*/ 10 h 29" name="T49"/>
                <a:gd fmla="*/ 39 w 113" name="T50"/>
                <a:gd fmla="*/ 15 h 29" name="T51"/>
                <a:gd fmla="*/ 29 w 113" name="T52"/>
                <a:gd fmla="*/ 25 h 29" name="T53"/>
                <a:gd fmla="*/ 18 w 113" name="T54"/>
                <a:gd fmla="*/ 15 h 29" name="T55"/>
                <a:gd fmla="*/ 20 w 113" name="T56"/>
                <a:gd fmla="*/ 10 h 2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" w="113">
                  <a:moveTo>
                    <a:pt x="0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4" y="13"/>
                    <a:pt x="14" y="15"/>
                  </a:cubicBezTo>
                  <a:cubicBezTo>
                    <a:pt x="14" y="23"/>
                    <a:pt x="21" y="29"/>
                    <a:pt x="29" y="29"/>
                  </a:cubicBezTo>
                  <a:cubicBezTo>
                    <a:pt x="37" y="29"/>
                    <a:pt x="43" y="23"/>
                    <a:pt x="43" y="15"/>
                  </a:cubicBezTo>
                  <a:cubicBezTo>
                    <a:pt x="43" y="13"/>
                    <a:pt x="43" y="11"/>
                    <a:pt x="42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1"/>
                    <a:pt x="76" y="13"/>
                    <a:pt x="76" y="15"/>
                  </a:cubicBezTo>
                  <a:cubicBezTo>
                    <a:pt x="76" y="23"/>
                    <a:pt x="82" y="29"/>
                    <a:pt x="90" y="29"/>
                  </a:cubicBezTo>
                  <a:cubicBezTo>
                    <a:pt x="98" y="29"/>
                    <a:pt x="105" y="23"/>
                    <a:pt x="105" y="15"/>
                  </a:cubicBezTo>
                  <a:cubicBezTo>
                    <a:pt x="105" y="13"/>
                    <a:pt x="104" y="11"/>
                    <a:pt x="104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81" y="10"/>
                  </a:moveTo>
                  <a:cubicBezTo>
                    <a:pt x="83" y="7"/>
                    <a:pt x="86" y="5"/>
                    <a:pt x="90" y="5"/>
                  </a:cubicBezTo>
                  <a:cubicBezTo>
                    <a:pt x="94" y="5"/>
                    <a:pt x="98" y="7"/>
                    <a:pt x="99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1" y="21"/>
                    <a:pt x="96" y="25"/>
                    <a:pt x="90" y="25"/>
                  </a:cubicBezTo>
                  <a:cubicBezTo>
                    <a:pt x="84" y="25"/>
                    <a:pt x="80" y="21"/>
                    <a:pt x="80" y="15"/>
                  </a:cubicBezTo>
                  <a:cubicBezTo>
                    <a:pt x="80" y="13"/>
                    <a:pt x="80" y="11"/>
                    <a:pt x="81" y="10"/>
                  </a:cubicBezTo>
                  <a:close/>
                  <a:moveTo>
                    <a:pt x="20" y="10"/>
                  </a:moveTo>
                  <a:cubicBezTo>
                    <a:pt x="21" y="7"/>
                    <a:pt x="25" y="5"/>
                    <a:pt x="29" y="5"/>
                  </a:cubicBezTo>
                  <a:cubicBezTo>
                    <a:pt x="33" y="5"/>
                    <a:pt x="36" y="7"/>
                    <a:pt x="38" y="10"/>
                  </a:cubicBezTo>
                  <a:cubicBezTo>
                    <a:pt x="39" y="11"/>
                    <a:pt x="39" y="13"/>
                    <a:pt x="39" y="15"/>
                  </a:cubicBezTo>
                  <a:cubicBezTo>
                    <a:pt x="39" y="21"/>
                    <a:pt x="35" y="25"/>
                    <a:pt x="29" y="25"/>
                  </a:cubicBezTo>
                  <a:cubicBezTo>
                    <a:pt x="23" y="25"/>
                    <a:pt x="18" y="21"/>
                    <a:pt x="18" y="15"/>
                  </a:cubicBezTo>
                  <a:cubicBezTo>
                    <a:pt x="18" y="13"/>
                    <a:pt x="19" y="11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1547"/>
            <p:cNvSpPr/>
            <p:nvPr/>
          </p:nvSpPr>
          <p:spPr bwMode="auto">
            <a:xfrm>
              <a:off x="5231837" y="4326578"/>
              <a:ext cx="451968" cy="283849"/>
            </a:xfrm>
            <a:custGeom>
              <a:gdLst>
                <a:gd fmla="*/ 4 w 60" name="T0"/>
                <a:gd fmla="*/ 15 h 41" name="T1"/>
                <a:gd fmla="*/ 28 w 60" name="T2"/>
                <a:gd fmla="*/ 0 h 41" name="T3"/>
                <a:gd fmla="*/ 56 w 60" name="T4"/>
                <a:gd fmla="*/ 13 h 41" name="T5"/>
                <a:gd fmla="*/ 56 w 60" name="T6"/>
                <a:gd fmla="*/ 15 h 41" name="T7"/>
                <a:gd fmla="*/ 60 w 60" name="T8"/>
                <a:gd fmla="*/ 15 h 41" name="T9"/>
                <a:gd fmla="*/ 60 w 60" name="T10"/>
                <a:gd fmla="*/ 41 h 41" name="T11"/>
                <a:gd fmla="*/ 0 w 60" name="T12"/>
                <a:gd fmla="*/ 41 h 41" name="T13"/>
                <a:gd fmla="*/ 0 w 60" name="T14"/>
                <a:gd fmla="*/ 15 h 41" name="T15"/>
                <a:gd fmla="*/ 4 w 60" name="T16"/>
                <a:gd fmla="*/ 15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60">
                  <a:moveTo>
                    <a:pt x="4" y="15"/>
                  </a:moveTo>
                  <a:lnTo>
                    <a:pt x="28" y="0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0" y="41"/>
                  </a:lnTo>
                  <a:lnTo>
                    <a:pt x="0" y="41"/>
                  </a:lnTo>
                  <a:lnTo>
                    <a:pt x="0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222447" y="4826850"/>
            <a:ext cx="670416" cy="636923"/>
            <a:chOff x="4222447" y="4257347"/>
            <a:chExt cx="670416" cy="636923"/>
          </a:xfrm>
          <a:solidFill>
            <a:srgbClr val="756663"/>
          </a:solidFill>
        </p:grpSpPr>
        <p:sp>
          <p:nvSpPr>
            <p:cNvPr id="103" name="Freeform 1551"/>
            <p:cNvSpPr>
              <a:spLocks noEditPoints="1"/>
            </p:cNvSpPr>
            <p:nvPr/>
          </p:nvSpPr>
          <p:spPr bwMode="auto">
            <a:xfrm>
              <a:off x="4508693" y="4257347"/>
              <a:ext cx="384170" cy="636923"/>
            </a:xfrm>
            <a:custGeom>
              <a:gdLst>
                <a:gd fmla="*/ 55 w 62" name="T0"/>
                <a:gd fmla="*/ 3 h 111" name="T1"/>
                <a:gd fmla="*/ 46 w 62" name="T2"/>
                <a:gd fmla="*/ 3 h 111" name="T3"/>
                <a:gd fmla="*/ 13 w 62" name="T4"/>
                <a:gd fmla="*/ 8 h 111" name="T5"/>
                <a:gd fmla="*/ 0 w 62" name="T6"/>
                <a:gd fmla="*/ 98 h 111" name="T7"/>
                <a:gd fmla="*/ 49 w 62" name="T8"/>
                <a:gd fmla="*/ 111 h 111" name="T9"/>
                <a:gd fmla="*/ 62 w 62" name="T10"/>
                <a:gd fmla="*/ 21 h 111" name="T11"/>
                <a:gd fmla="*/ 15 w 62" name="T12"/>
                <a:gd fmla="*/ 103 h 111" name="T13"/>
                <a:gd fmla="*/ 15 w 62" name="T14"/>
                <a:gd fmla="*/ 91 h 111" name="T15"/>
                <a:gd fmla="*/ 15 w 62" name="T16"/>
                <a:gd fmla="*/ 103 h 111" name="T17"/>
                <a:gd fmla="*/ 10 w 62" name="T18"/>
                <a:gd fmla="*/ 83 h 111" name="T19"/>
                <a:gd fmla="*/ 21 w 62" name="T20"/>
                <a:gd fmla="*/ 83 h 111" name="T21"/>
                <a:gd fmla="*/ 15 w 62" name="T22"/>
                <a:gd fmla="*/ 75 h 111" name="T23"/>
                <a:gd fmla="*/ 15 w 62" name="T24"/>
                <a:gd fmla="*/ 64 h 111" name="T25"/>
                <a:gd fmla="*/ 15 w 62" name="T26"/>
                <a:gd fmla="*/ 75 h 111" name="T27"/>
                <a:gd fmla="*/ 25 w 62" name="T28"/>
                <a:gd fmla="*/ 97 h 111" name="T29"/>
                <a:gd fmla="*/ 37 w 62" name="T30"/>
                <a:gd fmla="*/ 97 h 111" name="T31"/>
                <a:gd fmla="*/ 31 w 62" name="T32"/>
                <a:gd fmla="*/ 89 h 111" name="T33"/>
                <a:gd fmla="*/ 31 w 62" name="T34"/>
                <a:gd fmla="*/ 77 h 111" name="T35"/>
                <a:gd fmla="*/ 31 w 62" name="T36"/>
                <a:gd fmla="*/ 89 h 111" name="T37"/>
                <a:gd fmla="*/ 25 w 62" name="T38"/>
                <a:gd fmla="*/ 69 h 111" name="T39"/>
                <a:gd fmla="*/ 37 w 62" name="T40"/>
                <a:gd fmla="*/ 69 h 111" name="T41"/>
                <a:gd fmla="*/ 46 w 62" name="T42"/>
                <a:gd fmla="*/ 103 h 111" name="T43"/>
                <a:gd fmla="*/ 46 w 62" name="T44"/>
                <a:gd fmla="*/ 91 h 111" name="T45"/>
                <a:gd fmla="*/ 46 w 62" name="T46"/>
                <a:gd fmla="*/ 103 h 111" name="T47"/>
                <a:gd fmla="*/ 41 w 62" name="T48"/>
                <a:gd fmla="*/ 83 h 111" name="T49"/>
                <a:gd fmla="*/ 52 w 62" name="T50"/>
                <a:gd fmla="*/ 83 h 111" name="T51"/>
                <a:gd fmla="*/ 46 w 62" name="T52"/>
                <a:gd fmla="*/ 75 h 111" name="T53"/>
                <a:gd fmla="*/ 46 w 62" name="T54"/>
                <a:gd fmla="*/ 64 h 111" name="T55"/>
                <a:gd fmla="*/ 46 w 62" name="T56"/>
                <a:gd fmla="*/ 75 h 111" name="T57"/>
                <a:gd fmla="*/ 40 w 62" name="T58"/>
                <a:gd fmla="*/ 54 h 111" name="T59"/>
                <a:gd fmla="*/ 9 w 62" name="T60"/>
                <a:gd fmla="*/ 41 h 111" name="T61"/>
                <a:gd fmla="*/ 22 w 62" name="T62"/>
                <a:gd fmla="*/ 16 h 111" name="T63"/>
                <a:gd fmla="*/ 53 w 62" name="T64"/>
                <a:gd fmla="*/ 28 h 11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0" w="62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6" y="111"/>
                    <a:pt x="13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56" y="111"/>
                    <a:pt x="62" y="105"/>
                    <a:pt x="62" y="9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4"/>
                    <a:pt x="15" y="64"/>
                  </a:cubicBezTo>
                  <a:cubicBezTo>
                    <a:pt x="19" y="64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4"/>
                    <a:pt x="31" y="64"/>
                  </a:cubicBezTo>
                  <a:cubicBezTo>
                    <a:pt x="34" y="64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4"/>
                    <a:pt x="46" y="64"/>
                  </a:cubicBezTo>
                  <a:cubicBezTo>
                    <a:pt x="49" y="64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6"/>
                    <a:pt x="22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7" y="16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1552"/>
            <p:cNvSpPr/>
            <p:nvPr/>
          </p:nvSpPr>
          <p:spPr bwMode="auto">
            <a:xfrm>
              <a:off x="4222447" y="4465039"/>
              <a:ext cx="256115" cy="290769"/>
            </a:xfrm>
            <a:custGeom>
              <a:gdLst>
                <a:gd fmla="*/ 18 w 41" name="T0"/>
                <a:gd fmla="*/ 50 h 51" name="T1"/>
                <a:gd fmla="*/ 18 w 41" name="T2"/>
                <a:gd fmla="*/ 50 h 51" name="T3"/>
                <a:gd fmla="*/ 21 w 41" name="T4"/>
                <a:gd fmla="*/ 46 h 51" name="T5"/>
                <a:gd fmla="*/ 35 w 41" name="T6"/>
                <a:gd fmla="*/ 34 h 51" name="T7"/>
                <a:gd fmla="*/ 38 w 41" name="T8"/>
                <a:gd fmla="*/ 31 h 51" name="T9"/>
                <a:gd fmla="*/ 41 w 41" name="T10"/>
                <a:gd fmla="*/ 26 h 51" name="T11"/>
                <a:gd fmla="*/ 38 w 41" name="T12"/>
                <a:gd fmla="*/ 20 h 51" name="T13"/>
                <a:gd fmla="*/ 36 w 41" name="T14"/>
                <a:gd fmla="*/ 18 h 51" name="T15"/>
                <a:gd fmla="*/ 35 w 41" name="T16"/>
                <a:gd fmla="*/ 17 h 51" name="T17"/>
                <a:gd fmla="*/ 35 w 41" name="T18"/>
                <a:gd fmla="*/ 17 h 51" name="T19"/>
                <a:gd fmla="*/ 35 w 41" name="T20"/>
                <a:gd fmla="*/ 17 h 51" name="T21"/>
                <a:gd fmla="*/ 25 w 41" name="T22"/>
                <a:gd fmla="*/ 8 h 51" name="T23"/>
                <a:gd fmla="*/ 25 w 41" name="T24"/>
                <a:gd fmla="*/ 8 h 51" name="T25"/>
                <a:gd fmla="*/ 24 w 41" name="T26"/>
                <a:gd fmla="*/ 8 h 51" name="T27"/>
                <a:gd fmla="*/ 21 w 41" name="T28"/>
                <a:gd fmla="*/ 5 h 51" name="T29"/>
                <a:gd fmla="*/ 19 w 41" name="T30"/>
                <a:gd fmla="*/ 3 h 51" name="T31"/>
                <a:gd fmla="*/ 19 w 41" name="T32"/>
                <a:gd fmla="*/ 2 h 51" name="T33"/>
                <a:gd fmla="*/ 18 w 41" name="T34"/>
                <a:gd fmla="*/ 2 h 51" name="T35"/>
                <a:gd fmla="*/ 18 w 41" name="T36"/>
                <a:gd fmla="*/ 1 h 51" name="T37"/>
                <a:gd fmla="*/ 15 w 41" name="T38"/>
                <a:gd fmla="*/ 0 h 51" name="T39"/>
                <a:gd fmla="*/ 13 w 41" name="T40"/>
                <a:gd fmla="*/ 2 h 51" name="T41"/>
                <a:gd fmla="*/ 13 w 41" name="T42"/>
                <a:gd fmla="*/ 2 h 51" name="T43"/>
                <a:gd fmla="*/ 12 w 41" name="T44"/>
                <a:gd fmla="*/ 3 h 51" name="T45"/>
                <a:gd fmla="*/ 12 w 41" name="T46"/>
                <a:gd fmla="*/ 7 h 51" name="T47"/>
                <a:gd fmla="*/ 12 w 41" name="T48"/>
                <a:gd fmla="*/ 13 h 51" name="T49"/>
                <a:gd fmla="*/ 12 w 41" name="T50"/>
                <a:gd fmla="*/ 14 h 51" name="T51"/>
                <a:gd fmla="*/ 12 w 41" name="T52"/>
                <a:gd fmla="*/ 15 h 51" name="T53"/>
                <a:gd fmla="*/ 8 w 41" name="T54"/>
                <a:gd fmla="*/ 15 h 51" name="T55"/>
                <a:gd fmla="*/ 8 w 41" name="T56"/>
                <a:gd fmla="*/ 15 h 51" name="T57"/>
                <a:gd fmla="*/ 8 w 41" name="T58"/>
                <a:gd fmla="*/ 15 h 51" name="T59"/>
                <a:gd fmla="*/ 2 w 41" name="T60"/>
                <a:gd fmla="*/ 15 h 51" name="T61"/>
                <a:gd fmla="*/ 0 w 41" name="T62"/>
                <a:gd fmla="*/ 18 h 51" name="T63"/>
                <a:gd fmla="*/ 0 w 41" name="T64"/>
                <a:gd fmla="*/ 23 h 51" name="T65"/>
                <a:gd fmla="*/ 0 w 41" name="T66"/>
                <a:gd fmla="*/ 24 h 51" name="T67"/>
                <a:gd fmla="*/ 0 w 41" name="T68"/>
                <a:gd fmla="*/ 24 h 51" name="T69"/>
                <a:gd fmla="*/ 0 w 41" name="T70"/>
                <a:gd fmla="*/ 33 h 51" name="T71"/>
                <a:gd fmla="*/ 2 w 41" name="T72"/>
                <a:gd fmla="*/ 36 h 51" name="T73"/>
                <a:gd fmla="*/ 9 w 41" name="T74"/>
                <a:gd fmla="*/ 36 h 51" name="T75"/>
                <a:gd fmla="*/ 10 w 41" name="T76"/>
                <a:gd fmla="*/ 36 h 51" name="T77"/>
                <a:gd fmla="*/ 10 w 41" name="T78"/>
                <a:gd fmla="*/ 36 h 51" name="T79"/>
                <a:gd fmla="*/ 12 w 41" name="T80"/>
                <a:gd fmla="*/ 36 h 51" name="T81"/>
                <a:gd fmla="*/ 12 w 41" name="T82"/>
                <a:gd fmla="*/ 36 h 51" name="T83"/>
                <a:gd fmla="*/ 12 w 41" name="T84"/>
                <a:gd fmla="*/ 37 h 51" name="T85"/>
                <a:gd fmla="*/ 12 w 41" name="T86"/>
                <a:gd fmla="*/ 37 h 51" name="T87"/>
                <a:gd fmla="*/ 12 w 41" name="T88"/>
                <a:gd fmla="*/ 38 h 51" name="T89"/>
                <a:gd fmla="*/ 12 w 41" name="T90"/>
                <a:gd fmla="*/ 38 h 51" name="T91"/>
                <a:gd fmla="*/ 12 w 41" name="T92"/>
                <a:gd fmla="*/ 44 h 51" name="T93"/>
                <a:gd fmla="*/ 15 w 41" name="T94"/>
                <a:gd fmla="*/ 51 h 51" name="T95"/>
                <a:gd fmla="*/ 18 w 41" name="T96"/>
                <a:gd fmla="*/ 50 h 5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1" w="41"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3"/>
                    <a:pt x="31" y="37"/>
                    <a:pt x="35" y="34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29"/>
                    <a:pt x="41" y="27"/>
                    <a:pt x="41" y="26"/>
                  </a:cubicBezTo>
                  <a:cubicBezTo>
                    <a:pt x="41" y="24"/>
                    <a:pt x="40" y="22"/>
                    <a:pt x="38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8" y="11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2" y="5"/>
                    <a:pt x="21" y="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9"/>
                    <a:pt x="13" y="51"/>
                    <a:pt x="15" y="51"/>
                  </a:cubicBezTo>
                  <a:cubicBezTo>
                    <a:pt x="16" y="51"/>
                    <a:pt x="17" y="50"/>
                    <a:pt x="1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5" name="Freeform 1577"/>
          <p:cNvSpPr>
            <a:spLocks noEditPoints="1"/>
          </p:cNvSpPr>
          <p:nvPr/>
        </p:nvSpPr>
        <p:spPr bwMode="auto">
          <a:xfrm>
            <a:off x="7333487" y="4806083"/>
            <a:ext cx="595088" cy="546925"/>
          </a:xfrm>
          <a:custGeom>
            <a:gdLst>
              <a:gd fmla="*/ 48 w 95" name="T0"/>
              <a:gd fmla="*/ 31 h 95" name="T1"/>
              <a:gd fmla="*/ 48 w 95" name="T2"/>
              <a:gd fmla="*/ 31 h 95" name="T3"/>
              <a:gd fmla="*/ 56 w 95" name="T4"/>
              <a:gd fmla="*/ 28 h 95" name="T5"/>
              <a:gd fmla="*/ 59 w 95" name="T6"/>
              <a:gd fmla="*/ 21 h 95" name="T7"/>
              <a:gd fmla="*/ 56 w 95" name="T8"/>
              <a:gd fmla="*/ 13 h 95" name="T9"/>
              <a:gd fmla="*/ 48 w 95" name="T10"/>
              <a:gd fmla="*/ 10 h 95" name="T11"/>
              <a:gd fmla="*/ 40 w 95" name="T12"/>
              <a:gd fmla="*/ 13 h 95" name="T13"/>
              <a:gd fmla="*/ 42 w 95" name="T14"/>
              <a:gd fmla="*/ 15 h 95" name="T15"/>
              <a:gd fmla="*/ 40 w 95" name="T16"/>
              <a:gd fmla="*/ 13 h 95" name="T17"/>
              <a:gd fmla="*/ 37 w 95" name="T18"/>
              <a:gd fmla="*/ 21 h 95" name="T19"/>
              <a:gd fmla="*/ 40 w 95" name="T20"/>
              <a:gd fmla="*/ 28 h 95" name="T21"/>
              <a:gd fmla="*/ 48 w 95" name="T22"/>
              <a:gd fmla="*/ 31 h 95" name="T23"/>
              <a:gd fmla="*/ 59 w 95" name="T24"/>
              <a:gd fmla="*/ 77 h 95" name="T25"/>
              <a:gd fmla="*/ 58 w 95" name="T26"/>
              <a:gd fmla="*/ 77 h 95" name="T27"/>
              <a:gd fmla="*/ 58 w 95" name="T28"/>
              <a:gd fmla="*/ 77 h 95" name="T29"/>
              <a:gd fmla="*/ 58 w 95" name="T30"/>
              <a:gd fmla="*/ 73 h 95" name="T31"/>
              <a:gd fmla="*/ 58 w 95" name="T32"/>
              <a:gd fmla="*/ 33 h 95" name="T33"/>
              <a:gd fmla="*/ 32 w 95" name="T34"/>
              <a:gd fmla="*/ 33 h 95" name="T35"/>
              <a:gd fmla="*/ 32 w 95" name="T36"/>
              <a:gd fmla="*/ 40 h 95" name="T37"/>
              <a:gd fmla="*/ 35 w 95" name="T38"/>
              <a:gd fmla="*/ 41 h 95" name="T39"/>
              <a:gd fmla="*/ 37 w 95" name="T40"/>
              <a:gd fmla="*/ 41 h 95" name="T41"/>
              <a:gd fmla="*/ 37 w 95" name="T42"/>
              <a:gd fmla="*/ 41 h 95" name="T43"/>
              <a:gd fmla="*/ 37 w 95" name="T44"/>
              <a:gd fmla="*/ 41 h 95" name="T45"/>
              <a:gd fmla="*/ 38 w 95" name="T46"/>
              <a:gd fmla="*/ 45 h 95" name="T47"/>
              <a:gd fmla="*/ 38 w 95" name="T48"/>
              <a:gd fmla="*/ 73 h 95" name="T49"/>
              <a:gd fmla="*/ 38 w 95" name="T50"/>
              <a:gd fmla="*/ 76 h 95" name="T51"/>
              <a:gd fmla="*/ 38 w 95" name="T52"/>
              <a:gd fmla="*/ 77 h 95" name="T53"/>
              <a:gd fmla="*/ 35 w 95" name="T54"/>
              <a:gd fmla="*/ 78 h 95" name="T55"/>
              <a:gd fmla="*/ 32 w 95" name="T56"/>
              <a:gd fmla="*/ 78 h 95" name="T57"/>
              <a:gd fmla="*/ 32 w 95" name="T58"/>
              <a:gd fmla="*/ 86 h 95" name="T59"/>
              <a:gd fmla="*/ 64 w 95" name="T60"/>
              <a:gd fmla="*/ 86 h 95" name="T61"/>
              <a:gd fmla="*/ 64 w 95" name="T62"/>
              <a:gd fmla="*/ 83 h 95" name="T63"/>
              <a:gd fmla="*/ 64 w 95" name="T64"/>
              <a:gd fmla="*/ 81 h 95" name="T65"/>
              <a:gd fmla="*/ 64 w 95" name="T66"/>
              <a:gd fmla="*/ 78 h 95" name="T67"/>
              <a:gd fmla="*/ 61 w 95" name="T68"/>
              <a:gd fmla="*/ 78 h 95" name="T69"/>
              <a:gd fmla="*/ 59 w 95" name="T70"/>
              <a:gd fmla="*/ 77 h 95" name="T71"/>
              <a:gd fmla="*/ 48 w 95" name="T72"/>
              <a:gd fmla="*/ 0 h 95" name="T73"/>
              <a:gd fmla="*/ 0 w 95" name="T74"/>
              <a:gd fmla="*/ 48 h 95" name="T75"/>
              <a:gd fmla="*/ 48 w 95" name="T76"/>
              <a:gd fmla="*/ 95 h 95" name="T77"/>
              <a:gd fmla="*/ 95 w 95" name="T78"/>
              <a:gd fmla="*/ 48 h 95" name="T79"/>
              <a:gd fmla="*/ 48 w 95" name="T80"/>
              <a:gd fmla="*/ 0 h 95" name="T81"/>
              <a:gd fmla="*/ 48 w 95" name="T82"/>
              <a:gd fmla="*/ 89 h 95" name="T83"/>
              <a:gd fmla="*/ 7 w 95" name="T84"/>
              <a:gd fmla="*/ 48 h 95" name="T85"/>
              <a:gd fmla="*/ 48 w 95" name="T86"/>
              <a:gd fmla="*/ 6 h 95" name="T87"/>
              <a:gd fmla="*/ 89 w 95" name="T88"/>
              <a:gd fmla="*/ 48 h 95" name="T89"/>
              <a:gd fmla="*/ 48 w 95" name="T90"/>
              <a:gd fmla="*/ 89 h 95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95" w="95"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1" y="31"/>
                  <a:pt x="54" y="30"/>
                  <a:pt x="56" y="28"/>
                </a:cubicBezTo>
                <a:cubicBezTo>
                  <a:pt x="58" y="26"/>
                  <a:pt x="59" y="24"/>
                  <a:pt x="59" y="21"/>
                </a:cubicBezTo>
                <a:cubicBezTo>
                  <a:pt x="59" y="18"/>
                  <a:pt x="58" y="15"/>
                  <a:pt x="56" y="13"/>
                </a:cubicBezTo>
                <a:cubicBezTo>
                  <a:pt x="54" y="11"/>
                  <a:pt x="51" y="10"/>
                  <a:pt x="48" y="10"/>
                </a:cubicBezTo>
                <a:cubicBezTo>
                  <a:pt x="45" y="10"/>
                  <a:pt x="42" y="11"/>
                  <a:pt x="40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8" y="26"/>
                  <a:pt x="40" y="28"/>
                </a:cubicBezTo>
                <a:cubicBezTo>
                  <a:pt x="42" y="30"/>
                  <a:pt x="45" y="32"/>
                  <a:pt x="48" y="31"/>
                </a:cubicBezTo>
                <a:close/>
                <a:moveTo>
                  <a:pt x="59" y="77"/>
                </a:move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5"/>
                  <a:pt x="58" y="73"/>
                </a:cubicBezTo>
                <a:cubicBezTo>
                  <a:pt x="58" y="33"/>
                  <a:pt x="58" y="33"/>
                  <a:pt x="58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40"/>
                  <a:pt x="32" y="40"/>
                  <a:pt x="32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8" y="41"/>
                  <a:pt x="38" y="43"/>
                  <a:pt x="38" y="45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4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7" y="77"/>
                  <a:pt x="37" y="78"/>
                  <a:pt x="35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2" y="86"/>
                  <a:pt x="32" y="86"/>
                  <a:pt x="32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78"/>
                  <a:pt x="64" y="78"/>
                  <a:pt x="64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0" y="78"/>
                  <a:pt x="59" y="78"/>
                  <a:pt x="59" y="77"/>
                </a:cubicBezTo>
                <a:close/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5"/>
                  <a:pt x="48" y="95"/>
                </a:cubicBezTo>
                <a:cubicBezTo>
                  <a:pt x="74" y="95"/>
                  <a:pt x="95" y="74"/>
                  <a:pt x="95" y="48"/>
                </a:cubicBezTo>
                <a:cubicBezTo>
                  <a:pt x="95" y="22"/>
                  <a:pt x="74" y="0"/>
                  <a:pt x="48" y="0"/>
                </a:cubicBezTo>
                <a:close/>
                <a:moveTo>
                  <a:pt x="48" y="89"/>
                </a:moveTo>
                <a:cubicBezTo>
                  <a:pt x="25" y="89"/>
                  <a:pt x="7" y="71"/>
                  <a:pt x="7" y="48"/>
                </a:cubicBezTo>
                <a:cubicBezTo>
                  <a:pt x="7" y="25"/>
                  <a:pt x="25" y="6"/>
                  <a:pt x="48" y="6"/>
                </a:cubicBezTo>
                <a:cubicBezTo>
                  <a:pt x="71" y="6"/>
                  <a:pt x="89" y="25"/>
                  <a:pt x="89" y="48"/>
                </a:cubicBezTo>
                <a:cubicBezTo>
                  <a:pt x="89" y="71"/>
                  <a:pt x="71" y="89"/>
                  <a:pt x="48" y="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6" name="Freeform 1603"/>
          <p:cNvSpPr/>
          <p:nvPr/>
        </p:nvSpPr>
        <p:spPr bwMode="auto">
          <a:xfrm>
            <a:off x="3250720" y="4861467"/>
            <a:ext cx="564956" cy="519233"/>
          </a:xfrm>
          <a:custGeom>
            <a:gdLst>
              <a:gd fmla="*/ 73 w 91" name="T0"/>
              <a:gd fmla="*/ 0 h 90" name="T1"/>
              <a:gd fmla="*/ 18 w 91" name="T2"/>
              <a:gd fmla="*/ 0 h 90" name="T3"/>
              <a:gd fmla="*/ 0 w 91" name="T4"/>
              <a:gd fmla="*/ 18 h 90" name="T5"/>
              <a:gd fmla="*/ 0 w 91" name="T6"/>
              <a:gd fmla="*/ 48 h 90" name="T7"/>
              <a:gd fmla="*/ 18 w 91" name="T8"/>
              <a:gd fmla="*/ 66 h 90" name="T9"/>
              <a:gd fmla="*/ 21 w 91" name="T10"/>
              <a:gd fmla="*/ 66 h 90" name="T11"/>
              <a:gd fmla="*/ 21 w 91" name="T12"/>
              <a:gd fmla="*/ 66 h 90" name="T13"/>
              <a:gd fmla="*/ 23 w 91" name="T14"/>
              <a:gd fmla="*/ 90 h 90" name="T15"/>
              <a:gd fmla="*/ 49 w 91" name="T16"/>
              <a:gd fmla="*/ 66 h 90" name="T17"/>
              <a:gd fmla="*/ 49 w 91" name="T18"/>
              <a:gd fmla="*/ 66 h 90" name="T19"/>
              <a:gd fmla="*/ 73 w 91" name="T20"/>
              <a:gd fmla="*/ 66 h 90" name="T21"/>
              <a:gd fmla="*/ 91 w 91" name="T22"/>
              <a:gd fmla="*/ 48 h 90" name="T23"/>
              <a:gd fmla="*/ 91 w 91" name="T24"/>
              <a:gd fmla="*/ 18 h 90" name="T25"/>
              <a:gd fmla="*/ 73 w 91" name="T26"/>
              <a:gd fmla="*/ 0 h 9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90" w="91">
                <a:moveTo>
                  <a:pt x="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8"/>
                  <a:pt x="8" y="66"/>
                  <a:pt x="18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3" y="90"/>
                  <a:pt x="23" y="90"/>
                  <a:pt x="23" y="90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83" y="66"/>
                  <a:pt x="91" y="58"/>
                  <a:pt x="91" y="4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8"/>
                  <a:pt x="83" y="0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0376724" y="4764544"/>
            <a:ext cx="662886" cy="567697"/>
            <a:chOff x="10376724" y="4195041"/>
            <a:chExt cx="662886" cy="567697"/>
          </a:xfrm>
          <a:solidFill>
            <a:srgbClr val="756663"/>
          </a:solidFill>
        </p:grpSpPr>
        <p:sp>
          <p:nvSpPr>
            <p:cNvPr id="107" name="Freeform 1647"/>
            <p:cNvSpPr/>
            <p:nvPr/>
          </p:nvSpPr>
          <p:spPr bwMode="auto">
            <a:xfrm>
              <a:off x="10376724" y="4451197"/>
              <a:ext cx="662886" cy="311541"/>
            </a:xfrm>
            <a:custGeom>
              <a:gdLst>
                <a:gd fmla="*/ 92 w 106" name="T0"/>
                <a:gd fmla="*/ 0 h 54" name="T1"/>
                <a:gd fmla="*/ 91 w 106" name="T2"/>
                <a:gd fmla="*/ 0 h 54" name="T3"/>
                <a:gd fmla="*/ 91 w 106" name="T4"/>
                <a:gd fmla="*/ 1 h 54" name="T5"/>
                <a:gd fmla="*/ 91 w 106" name="T6"/>
                <a:gd fmla="*/ 1 h 54" name="T7"/>
                <a:gd fmla="*/ 91 w 106" name="T8"/>
                <a:gd fmla="*/ 1 h 54" name="T9"/>
                <a:gd fmla="*/ 91 w 106" name="T10"/>
                <a:gd fmla="*/ 2 h 54" name="T11"/>
                <a:gd fmla="*/ 91 w 106" name="T12"/>
                <a:gd fmla="*/ 2 h 54" name="T13"/>
                <a:gd fmla="*/ 82 w 106" name="T14"/>
                <a:gd fmla="*/ 11 h 54" name="T15"/>
                <a:gd fmla="*/ 23 w 106" name="T16"/>
                <a:gd fmla="*/ 11 h 54" name="T17"/>
                <a:gd fmla="*/ 14 w 106" name="T18"/>
                <a:gd fmla="*/ 2 h 54" name="T19"/>
                <a:gd fmla="*/ 14 w 106" name="T20"/>
                <a:gd fmla="*/ 2 h 54" name="T21"/>
                <a:gd fmla="*/ 14 w 106" name="T22"/>
                <a:gd fmla="*/ 1 h 54" name="T23"/>
                <a:gd fmla="*/ 14 w 106" name="T24"/>
                <a:gd fmla="*/ 1 h 54" name="T25"/>
                <a:gd fmla="*/ 15 w 106" name="T26"/>
                <a:gd fmla="*/ 1 h 54" name="T27"/>
                <a:gd fmla="*/ 15 w 106" name="T28"/>
                <a:gd fmla="*/ 0 h 54" name="T29"/>
                <a:gd fmla="*/ 14 w 106" name="T30"/>
                <a:gd fmla="*/ 0 h 54" name="T31"/>
                <a:gd fmla="*/ 0 w 106" name="T32"/>
                <a:gd fmla="*/ 15 h 54" name="T33"/>
                <a:gd fmla="*/ 0 w 106" name="T34"/>
                <a:gd fmla="*/ 40 h 54" name="T35"/>
                <a:gd fmla="*/ 14 w 106" name="T36"/>
                <a:gd fmla="*/ 54 h 54" name="T37"/>
                <a:gd fmla="*/ 92 w 106" name="T38"/>
                <a:gd fmla="*/ 54 h 54" name="T39"/>
                <a:gd fmla="*/ 106 w 106" name="T40"/>
                <a:gd fmla="*/ 40 h 54" name="T41"/>
                <a:gd fmla="*/ 106 w 106" name="T42"/>
                <a:gd fmla="*/ 15 h 54" name="T43"/>
                <a:gd fmla="*/ 92 w 106" name="T44"/>
                <a:gd fmla="*/ 0 h 5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4" w="105">
                  <a:moveTo>
                    <a:pt x="9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7"/>
                    <a:pt x="87" y="11"/>
                    <a:pt x="8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9" y="11"/>
                    <a:pt x="15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8"/>
                    <a:pt x="6" y="54"/>
                    <a:pt x="14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100" y="54"/>
                    <a:pt x="106" y="48"/>
                    <a:pt x="106" y="4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7"/>
                    <a:pt x="100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1648"/>
            <p:cNvSpPr/>
            <p:nvPr/>
          </p:nvSpPr>
          <p:spPr bwMode="auto">
            <a:xfrm>
              <a:off x="10421921" y="4499656"/>
              <a:ext cx="37662" cy="27692"/>
            </a:xfrm>
            <a:custGeom>
              <a:gdLst>
                <a:gd fmla="*/ 4 w 6" name="T0"/>
                <a:gd fmla="*/ 5 h 5" name="T1"/>
                <a:gd fmla="*/ 2 w 6" name="T2"/>
                <a:gd fmla="*/ 5 h 5" name="T3"/>
                <a:gd fmla="*/ 0 w 6" name="T4"/>
                <a:gd fmla="*/ 3 h 5" name="T5"/>
                <a:gd fmla="*/ 2 w 6" name="T6"/>
                <a:gd fmla="*/ 0 h 5" name="T7"/>
                <a:gd fmla="*/ 4 w 6" name="T8"/>
                <a:gd fmla="*/ 0 h 5" name="T9"/>
                <a:gd fmla="*/ 6 w 6" name="T10"/>
                <a:gd fmla="*/ 3 h 5" name="T11"/>
                <a:gd fmla="*/ 4 w 6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6">
                  <a:moveTo>
                    <a:pt x="4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1"/>
                    <a:pt x="6" y="3"/>
                  </a:cubicBezTo>
                  <a:cubicBezTo>
                    <a:pt x="6" y="4"/>
                    <a:pt x="6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1649"/>
            <p:cNvSpPr/>
            <p:nvPr/>
          </p:nvSpPr>
          <p:spPr bwMode="auto">
            <a:xfrm>
              <a:off x="10459586" y="4638119"/>
              <a:ext cx="497165" cy="69231"/>
            </a:xfrm>
            <a:custGeom>
              <a:gdLst>
                <a:gd fmla="*/ 80 w 80" name="T0"/>
                <a:gd fmla="*/ 9 h 11" name="T1"/>
                <a:gd fmla="*/ 77 w 80" name="T2"/>
                <a:gd fmla="*/ 11 h 11" name="T3"/>
                <a:gd fmla="*/ 2 w 80" name="T4"/>
                <a:gd fmla="*/ 11 h 11" name="T5"/>
                <a:gd fmla="*/ 0 w 80" name="T6"/>
                <a:gd fmla="*/ 9 h 11" name="T7"/>
                <a:gd fmla="*/ 0 w 80" name="T8"/>
                <a:gd fmla="*/ 2 h 11" name="T9"/>
                <a:gd fmla="*/ 2 w 80" name="T10"/>
                <a:gd fmla="*/ 0 h 11" name="T11"/>
                <a:gd fmla="*/ 77 w 80" name="T12"/>
                <a:gd fmla="*/ 0 h 11" name="T13"/>
                <a:gd fmla="*/ 80 w 80" name="T14"/>
                <a:gd fmla="*/ 2 h 11" name="T15"/>
                <a:gd fmla="*/ 80 w 80" name="T16"/>
                <a:gd fmla="*/ 9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80">
                  <a:moveTo>
                    <a:pt x="80" y="9"/>
                  </a:moveTo>
                  <a:cubicBezTo>
                    <a:pt x="80" y="10"/>
                    <a:pt x="79" y="11"/>
                    <a:pt x="7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1"/>
                    <a:pt x="80" y="2"/>
                  </a:cubicBezTo>
                  <a:lnTo>
                    <a:pt x="8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1650"/>
            <p:cNvSpPr/>
            <p:nvPr/>
          </p:nvSpPr>
          <p:spPr bwMode="auto">
            <a:xfrm>
              <a:off x="10956747" y="4499656"/>
              <a:ext cx="52727" cy="27692"/>
            </a:xfrm>
            <a:custGeom>
              <a:gdLst>
                <a:gd fmla="*/ 5 w 8" name="T0"/>
                <a:gd fmla="*/ 5 h 5" name="T1"/>
                <a:gd fmla="*/ 2 w 8" name="T2"/>
                <a:gd fmla="*/ 5 h 5" name="T3"/>
                <a:gd fmla="*/ 0 w 8" name="T4"/>
                <a:gd fmla="*/ 3 h 5" name="T5"/>
                <a:gd fmla="*/ 2 w 8" name="T6"/>
                <a:gd fmla="*/ 0 h 5" name="T7"/>
                <a:gd fmla="*/ 5 w 8" name="T8"/>
                <a:gd fmla="*/ 0 h 5" name="T9"/>
                <a:gd fmla="*/ 8 w 8" name="T10"/>
                <a:gd fmla="*/ 3 h 5" name="T11"/>
                <a:gd fmla="*/ 5 w 8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8">
                  <a:moveTo>
                    <a:pt x="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1651"/>
            <p:cNvSpPr/>
            <p:nvPr/>
          </p:nvSpPr>
          <p:spPr bwMode="auto">
            <a:xfrm>
              <a:off x="10489713" y="4195041"/>
              <a:ext cx="436902" cy="270002"/>
            </a:xfrm>
            <a:custGeom>
              <a:gdLst>
                <a:gd fmla="*/ 58 w 58" name="T0"/>
                <a:gd fmla="*/ 35 h 39" name="T1"/>
                <a:gd fmla="*/ 58 w 58" name="T2"/>
                <a:gd fmla="*/ 35 h 39" name="T3"/>
                <a:gd fmla="*/ 58 w 58" name="T4"/>
                <a:gd fmla="*/ 0 h 39" name="T5"/>
                <a:gd fmla="*/ 0 w 58" name="T6"/>
                <a:gd fmla="*/ 0 h 39" name="T7"/>
                <a:gd fmla="*/ 0 w 58" name="T8"/>
                <a:gd fmla="*/ 35 h 39" name="T9"/>
                <a:gd fmla="*/ 0 w 58" name="T10"/>
                <a:gd fmla="*/ 35 h 39" name="T11"/>
                <a:gd fmla="*/ 0 w 58" name="T12"/>
                <a:gd fmla="*/ 39 h 39" name="T13"/>
                <a:gd fmla="*/ 0 w 58" name="T14"/>
                <a:gd fmla="*/ 39 h 39" name="T15"/>
                <a:gd fmla="*/ 58 w 58" name="T16"/>
                <a:gd fmla="*/ 39 h 39" name="T17"/>
                <a:gd fmla="*/ 58 w 58" name="T18"/>
                <a:gd fmla="*/ 39 h 39" name="T19"/>
                <a:gd fmla="*/ 58 w 58" name="T20"/>
                <a:gd fmla="*/ 35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57">
                  <a:moveTo>
                    <a:pt x="58" y="35"/>
                  </a:moveTo>
                  <a:lnTo>
                    <a:pt x="58" y="3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8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275083" y="4861471"/>
            <a:ext cx="760809" cy="533079"/>
            <a:chOff x="8275083" y="4291968"/>
            <a:chExt cx="760809" cy="533079"/>
          </a:xfrm>
          <a:solidFill>
            <a:srgbClr val="756663"/>
          </a:solidFill>
        </p:grpSpPr>
        <p:sp>
          <p:nvSpPr>
            <p:cNvPr id="112" name="Freeform 1673"/>
            <p:cNvSpPr/>
            <p:nvPr/>
          </p:nvSpPr>
          <p:spPr bwMode="auto">
            <a:xfrm>
              <a:off x="8275083" y="4804276"/>
              <a:ext cx="760809" cy="20771"/>
            </a:xfrm>
            <a:custGeom>
              <a:gdLst>
                <a:gd fmla="*/ 2 w 121" name="T0"/>
                <a:gd fmla="*/ 4 h 4" name="T1"/>
                <a:gd fmla="*/ 0 w 121" name="T2"/>
                <a:gd fmla="*/ 2 h 4" name="T3"/>
                <a:gd fmla="*/ 2 w 121" name="T4"/>
                <a:gd fmla="*/ 0 h 4" name="T5"/>
                <a:gd fmla="*/ 119 w 121" name="T6"/>
                <a:gd fmla="*/ 0 h 4" name="T7"/>
                <a:gd fmla="*/ 121 w 121" name="T8"/>
                <a:gd fmla="*/ 2 h 4" name="T9"/>
                <a:gd fmla="*/ 119 w 121" name="T10"/>
                <a:gd fmla="*/ 4 h 4" name="T11"/>
                <a:gd fmla="*/ 2 w 121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20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1" y="1"/>
                    <a:pt x="121" y="2"/>
                  </a:cubicBezTo>
                  <a:cubicBezTo>
                    <a:pt x="121" y="3"/>
                    <a:pt x="120" y="4"/>
                    <a:pt x="119" y="4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Rectangle 1674"/>
            <p:cNvSpPr>
              <a:spLocks noChangeArrowheads="1"/>
            </p:cNvSpPr>
            <p:nvPr/>
          </p:nvSpPr>
          <p:spPr bwMode="auto">
            <a:xfrm>
              <a:off x="8373007" y="4409659"/>
              <a:ext cx="112990" cy="339233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Rectangle 1675"/>
            <p:cNvSpPr>
              <a:spLocks noChangeArrowheads="1"/>
            </p:cNvSpPr>
            <p:nvPr/>
          </p:nvSpPr>
          <p:spPr bwMode="auto">
            <a:xfrm>
              <a:off x="8538728" y="4291968"/>
              <a:ext cx="112990" cy="456923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Rectangle 1676"/>
            <p:cNvSpPr>
              <a:spLocks noChangeArrowheads="1"/>
            </p:cNvSpPr>
            <p:nvPr/>
          </p:nvSpPr>
          <p:spPr bwMode="auto">
            <a:xfrm>
              <a:off x="8689389" y="4430425"/>
              <a:ext cx="105460" cy="31846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Rectangle 1677"/>
            <p:cNvSpPr>
              <a:spLocks noChangeArrowheads="1"/>
            </p:cNvSpPr>
            <p:nvPr/>
          </p:nvSpPr>
          <p:spPr bwMode="auto">
            <a:xfrm>
              <a:off x="8855110" y="4534270"/>
              <a:ext cx="112990" cy="214618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165800" y="5853935"/>
            <a:ext cx="723322" cy="582221"/>
            <a:chOff x="1165800" y="5284432"/>
            <a:chExt cx="723322" cy="582221"/>
          </a:xfrm>
          <a:solidFill>
            <a:srgbClr val="756663"/>
          </a:solidFill>
        </p:grpSpPr>
        <p:sp>
          <p:nvSpPr>
            <p:cNvPr id="127" name="Freeform 2473"/>
            <p:cNvSpPr>
              <a:spLocks noEditPoints="1"/>
            </p:cNvSpPr>
            <p:nvPr/>
          </p:nvSpPr>
          <p:spPr bwMode="auto">
            <a:xfrm>
              <a:off x="1165800" y="5284432"/>
              <a:ext cx="686033" cy="543834"/>
            </a:xfrm>
            <a:custGeom>
              <a:gdLst>
                <a:gd fmla="*/ 11 w 49" name="T0"/>
                <a:gd fmla="*/ 23 h 47" name="T1"/>
                <a:gd fmla="*/ 15 w 49" name="T2"/>
                <a:gd fmla="*/ 27 h 47" name="T3"/>
                <a:gd fmla="*/ 36 w 49" name="T4"/>
                <a:gd fmla="*/ 46 h 47" name="T5"/>
                <a:gd fmla="*/ 37 w 49" name="T6"/>
                <a:gd fmla="*/ 47 h 47" name="T7"/>
                <a:gd fmla="*/ 41 w 49" name="T8"/>
                <a:gd fmla="*/ 39 h 47" name="T9"/>
                <a:gd fmla="*/ 49 w 49" name="T10"/>
                <a:gd fmla="*/ 35 h 47" name="T11"/>
                <a:gd fmla="*/ 48 w 49" name="T12"/>
                <a:gd fmla="*/ 34 h 47" name="T13"/>
                <a:gd fmla="*/ 38 w 49" name="T14"/>
                <a:gd fmla="*/ 24 h 47" name="T15"/>
                <a:gd fmla="*/ 39 w 49" name="T16"/>
                <a:gd fmla="*/ 22 h 47" name="T17"/>
                <a:gd fmla="*/ 39 w 49" name="T18"/>
                <a:gd fmla="*/ 22 h 47" name="T19"/>
                <a:gd fmla="*/ 39 w 49" name="T20"/>
                <a:gd fmla="*/ 19 h 47" name="T21"/>
                <a:gd fmla="*/ 21 w 49" name="T22"/>
                <a:gd fmla="*/ 1 h 47" name="T23"/>
                <a:gd fmla="*/ 21 w 49" name="T24"/>
                <a:gd fmla="*/ 1 h 47" name="T25"/>
                <a:gd fmla="*/ 18 w 49" name="T26"/>
                <a:gd fmla="*/ 1 h 47" name="T27"/>
                <a:gd fmla="*/ 16 w 49" name="T28"/>
                <a:gd fmla="*/ 3 h 47" name="T29"/>
                <a:gd fmla="*/ 16 w 49" name="T30"/>
                <a:gd fmla="*/ 3 h 47" name="T31"/>
                <a:gd fmla="*/ 16 w 49" name="T32"/>
                <a:gd fmla="*/ 3 h 47" name="T33"/>
                <a:gd fmla="*/ 10 w 49" name="T34"/>
                <a:gd fmla="*/ 0 h 47" name="T35"/>
                <a:gd fmla="*/ 2 w 49" name="T36"/>
                <a:gd fmla="*/ 9 h 47" name="T37"/>
                <a:gd fmla="*/ 11 w 49" name="T38"/>
                <a:gd fmla="*/ 23 h 47" name="T39"/>
                <a:gd fmla="*/ 17 w 49" name="T40"/>
                <a:gd fmla="*/ 3 h 47" name="T41"/>
                <a:gd fmla="*/ 17 w 49" name="T42"/>
                <a:gd fmla="*/ 3 h 47" name="T43"/>
                <a:gd fmla="*/ 17 w 49" name="T44"/>
                <a:gd fmla="*/ 3 h 47" name="T45"/>
                <a:gd fmla="*/ 18 w 49" name="T46"/>
                <a:gd fmla="*/ 3 h 47" name="T47"/>
                <a:gd fmla="*/ 17 w 49" name="T48"/>
                <a:gd fmla="*/ 3 h 47" name="T49"/>
                <a:gd fmla="*/ 18 w 49" name="T50"/>
                <a:gd fmla="*/ 3 h 47" name="T51"/>
                <a:gd fmla="*/ 37 w 49" name="T52"/>
                <a:gd fmla="*/ 22 h 47" name="T53"/>
                <a:gd fmla="*/ 29 w 49" name="T54"/>
                <a:gd fmla="*/ 13 h 47" name="T55"/>
                <a:gd fmla="*/ 25 w 49" name="T56"/>
                <a:gd fmla="*/ 10 h 47" name="T57"/>
                <a:gd fmla="*/ 18 w 49" name="T58"/>
                <a:gd fmla="*/ 4 h 47" name="T59"/>
                <a:gd fmla="*/ 20 w 49" name="T60"/>
                <a:gd fmla="*/ 3 h 47" name="T61"/>
                <a:gd fmla="*/ 20 w 49" name="T62"/>
                <a:gd fmla="*/ 3 h 47" name="T63"/>
                <a:gd fmla="*/ 20 w 49" name="T64"/>
                <a:gd fmla="*/ 3 h 47" name="T65"/>
                <a:gd fmla="*/ 38 w 49" name="T66"/>
                <a:gd fmla="*/ 21 h 47" name="T67"/>
                <a:gd fmla="*/ 38 w 49" name="T68"/>
                <a:gd fmla="*/ 21 h 47" name="T69"/>
                <a:gd fmla="*/ 38 w 49" name="T70"/>
                <a:gd fmla="*/ 21 h 47" name="T71"/>
                <a:gd fmla="*/ 37 w 49" name="T72"/>
                <a:gd fmla="*/ 22 h 47" name="T73"/>
                <a:gd fmla="*/ 19 w 49" name="T74"/>
                <a:gd fmla="*/ 28 h 47" name="T75"/>
                <a:gd fmla="*/ 20 w 49" name="T76"/>
                <a:gd fmla="*/ 27 h 47" name="T77"/>
                <a:gd fmla="*/ 21 w 49" name="T78"/>
                <a:gd fmla="*/ 27 h 47" name="T79"/>
                <a:gd fmla="*/ 35 w 49" name="T80"/>
                <a:gd fmla="*/ 39 h 47" name="T81"/>
                <a:gd fmla="*/ 36 w 49" name="T82"/>
                <a:gd fmla="*/ 41 h 47" name="T83"/>
                <a:gd fmla="*/ 35 w 49" name="T84"/>
                <a:gd fmla="*/ 42 h 47" name="T85"/>
                <a:gd fmla="*/ 33 w 49" name="T86"/>
                <a:gd fmla="*/ 41 h 47" name="T87"/>
                <a:gd fmla="*/ 20 w 49" name="T88"/>
                <a:gd fmla="*/ 29 h 47" name="T89"/>
                <a:gd fmla="*/ 19 w 49" name="T90"/>
                <a:gd fmla="*/ 28 h 4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" w="49">
                  <a:moveTo>
                    <a:pt x="11" y="23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7" y="47"/>
                    <a:pt x="37" y="47"/>
                  </a:cubicBezTo>
                  <a:cubicBezTo>
                    <a:pt x="38" y="44"/>
                    <a:pt x="38" y="42"/>
                    <a:pt x="41" y="39"/>
                  </a:cubicBezTo>
                  <a:cubicBezTo>
                    <a:pt x="43" y="37"/>
                    <a:pt x="45" y="36"/>
                    <a:pt x="49" y="35"/>
                  </a:cubicBezTo>
                  <a:cubicBezTo>
                    <a:pt x="49" y="35"/>
                    <a:pt x="48" y="34"/>
                    <a:pt x="48" y="3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1"/>
                    <a:pt x="40" y="20"/>
                    <a:pt x="39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10" y="22"/>
                    <a:pt x="11" y="23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8" y="3"/>
                  </a:moveTo>
                  <a:cubicBezTo>
                    <a:pt x="17" y="3"/>
                    <a:pt x="17" y="3"/>
                    <a:pt x="17" y="3"/>
                  </a:cubicBezTo>
                  <a:lnTo>
                    <a:pt x="18" y="3"/>
                  </a:lnTo>
                  <a:close/>
                  <a:moveTo>
                    <a:pt x="37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1" y="6"/>
                    <a:pt x="18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2"/>
                  </a:lnTo>
                  <a:close/>
                  <a:moveTo>
                    <a:pt x="19" y="28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3" y="4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2474"/>
            <p:cNvSpPr>
              <a:spLocks noEditPoints="1"/>
            </p:cNvSpPr>
            <p:nvPr/>
          </p:nvSpPr>
          <p:spPr bwMode="auto">
            <a:xfrm>
              <a:off x="1695243" y="5713101"/>
              <a:ext cx="193879" cy="153552"/>
            </a:xfrm>
            <a:custGeom>
              <a:gdLst>
                <a:gd fmla="*/ 0 w 14" name="T0"/>
                <a:gd fmla="*/ 10 h 13" name="T1"/>
                <a:gd fmla="*/ 1 w 14" name="T2"/>
                <a:gd fmla="*/ 10 h 13" name="T3"/>
                <a:gd fmla="*/ 2 w 14" name="T4"/>
                <a:gd fmla="*/ 10 h 13" name="T5"/>
                <a:gd fmla="*/ 10 w 14" name="T6"/>
                <a:gd fmla="*/ 13 h 13" name="T7"/>
                <a:gd fmla="*/ 13 w 14" name="T8"/>
                <a:gd fmla="*/ 9 h 13" name="T9"/>
                <a:gd fmla="*/ 10 w 14" name="T10"/>
                <a:gd fmla="*/ 1 h 13" name="T11"/>
                <a:gd fmla="*/ 10 w 14" name="T12"/>
                <a:gd fmla="*/ 0 h 13" name="T13"/>
                <a:gd fmla="*/ 10 w 14" name="T14"/>
                <a:gd fmla="*/ 0 h 13" name="T15"/>
                <a:gd fmla="*/ 3 w 14" name="T16"/>
                <a:gd fmla="*/ 3 h 13" name="T17"/>
                <a:gd fmla="*/ 0 w 14" name="T18"/>
                <a:gd fmla="*/ 10 h 13" name="T19"/>
                <a:gd fmla="*/ 3 w 14" name="T20"/>
                <a:gd fmla="*/ 9 h 13" name="T21"/>
                <a:gd fmla="*/ 3 w 14" name="T22"/>
                <a:gd fmla="*/ 8 h 13" name="T23"/>
                <a:gd fmla="*/ 4 w 14" name="T24"/>
                <a:gd fmla="*/ 8 h 13" name="T25"/>
                <a:gd fmla="*/ 9 w 14" name="T26"/>
                <a:gd fmla="*/ 10 h 13" name="T27"/>
                <a:gd fmla="*/ 9 w 14" name="T28"/>
                <a:gd fmla="*/ 11 h 13" name="T29"/>
                <a:gd fmla="*/ 9 w 14" name="T30"/>
                <a:gd fmla="*/ 11 h 13" name="T31"/>
                <a:gd fmla="*/ 9 w 14" name="T32"/>
                <a:gd fmla="*/ 11 h 13" name="T33"/>
                <a:gd fmla="*/ 3 w 14" name="T34"/>
                <a:gd fmla="*/ 9 h 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" w="14">
                  <a:moveTo>
                    <a:pt x="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3"/>
                    <a:pt x="14" y="11"/>
                    <a:pt x="13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6" y="1"/>
                    <a:pt x="3" y="3"/>
                  </a:cubicBezTo>
                  <a:cubicBezTo>
                    <a:pt x="1" y="6"/>
                    <a:pt x="1" y="7"/>
                    <a:pt x="0" y="10"/>
                  </a:cubicBezTo>
                  <a:close/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29" name="Freeform 2483"/>
          <p:cNvSpPr/>
          <p:nvPr/>
        </p:nvSpPr>
        <p:spPr bwMode="auto">
          <a:xfrm>
            <a:off x="3305930" y="5841138"/>
            <a:ext cx="641293" cy="601413"/>
          </a:xfrm>
          <a:custGeom>
            <a:gdLst>
              <a:gd fmla="*/ 46 w 46" name="T0"/>
              <a:gd fmla="*/ 22 h 52" name="T1"/>
              <a:gd fmla="*/ 24 w 46" name="T2"/>
              <a:gd fmla="*/ 2 h 52" name="T3"/>
              <a:gd fmla="*/ 24 w 46" name="T4"/>
              <a:gd fmla="*/ 1 h 52" name="T5"/>
              <a:gd fmla="*/ 23 w 46" name="T6"/>
              <a:gd fmla="*/ 0 h 52" name="T7"/>
              <a:gd fmla="*/ 21 w 46" name="T8"/>
              <a:gd fmla="*/ 1 h 52" name="T9"/>
              <a:gd fmla="*/ 21 w 46" name="T10"/>
              <a:gd fmla="*/ 2 h 52" name="T11"/>
              <a:gd fmla="*/ 0 w 46" name="T12"/>
              <a:gd fmla="*/ 22 h 52" name="T13"/>
              <a:gd fmla="*/ 21 w 46" name="T14"/>
              <a:gd fmla="*/ 22 h 52" name="T15"/>
              <a:gd fmla="*/ 21 w 46" name="T16"/>
              <a:gd fmla="*/ 42 h 52" name="T17"/>
              <a:gd fmla="*/ 19 w 46" name="T18"/>
              <a:gd fmla="*/ 47 h 52" name="T19"/>
              <a:gd fmla="*/ 14 w 46" name="T20"/>
              <a:gd fmla="*/ 49 h 52" name="T21"/>
              <a:gd fmla="*/ 9 w 46" name="T22"/>
              <a:gd fmla="*/ 47 h 52" name="T23"/>
              <a:gd fmla="*/ 7 w 46" name="T24"/>
              <a:gd fmla="*/ 42 h 52" name="T25"/>
              <a:gd fmla="*/ 6 w 46" name="T26"/>
              <a:gd fmla="*/ 40 h 52" name="T27"/>
              <a:gd fmla="*/ 4 w 46" name="T28"/>
              <a:gd fmla="*/ 42 h 52" name="T29"/>
              <a:gd fmla="*/ 14 w 46" name="T30"/>
              <a:gd fmla="*/ 52 h 52" name="T31"/>
              <a:gd fmla="*/ 24 w 46" name="T32"/>
              <a:gd fmla="*/ 42 h 52" name="T33"/>
              <a:gd fmla="*/ 24 w 46" name="T34"/>
              <a:gd fmla="*/ 42 h 52" name="T35"/>
              <a:gd fmla="*/ 24 w 46" name="T36"/>
              <a:gd fmla="*/ 22 h 52" name="T37"/>
              <a:gd fmla="*/ 46 w 46" name="T38"/>
              <a:gd fmla="*/ 22 h 52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52" w="46">
                <a:moveTo>
                  <a:pt x="46" y="22"/>
                </a:moveTo>
                <a:cubicBezTo>
                  <a:pt x="46" y="11"/>
                  <a:pt x="36" y="3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22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9" y="3"/>
                  <a:pt x="0" y="11"/>
                  <a:pt x="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4"/>
                  <a:pt x="20" y="46"/>
                  <a:pt x="19" y="47"/>
                </a:cubicBezTo>
                <a:cubicBezTo>
                  <a:pt x="18" y="48"/>
                  <a:pt x="16" y="49"/>
                  <a:pt x="14" y="49"/>
                </a:cubicBezTo>
                <a:cubicBezTo>
                  <a:pt x="12" y="49"/>
                  <a:pt x="11" y="48"/>
                  <a:pt x="9" y="47"/>
                </a:cubicBezTo>
                <a:cubicBezTo>
                  <a:pt x="8" y="46"/>
                  <a:pt x="7" y="44"/>
                  <a:pt x="7" y="42"/>
                </a:cubicBezTo>
                <a:cubicBezTo>
                  <a:pt x="7" y="41"/>
                  <a:pt x="7" y="40"/>
                  <a:pt x="6" y="40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8"/>
                  <a:pt x="9" y="52"/>
                  <a:pt x="14" y="52"/>
                </a:cubicBezTo>
                <a:cubicBezTo>
                  <a:pt x="20" y="52"/>
                  <a:pt x="24" y="48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22"/>
                  <a:pt x="24" y="22"/>
                  <a:pt x="24" y="22"/>
                </a:cubicBezTo>
                <a:lnTo>
                  <a:pt x="46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0" name="Freeform 2494"/>
          <p:cNvSpPr>
            <a:spLocks noEditPoints="1"/>
          </p:cNvSpPr>
          <p:nvPr/>
        </p:nvSpPr>
        <p:spPr bwMode="auto">
          <a:xfrm>
            <a:off x="2045714" y="5898723"/>
            <a:ext cx="1058878" cy="479853"/>
          </a:xfrm>
          <a:custGeom>
            <a:gdLst>
              <a:gd fmla="*/ 68 w 76" name="T0"/>
              <a:gd fmla="*/ 18 h 41" name="T1"/>
              <a:gd fmla="*/ 48 w 76" name="T2"/>
              <a:gd fmla="*/ 1 h 41" name="T3"/>
              <a:gd fmla="*/ 46 w 76" name="T4"/>
              <a:gd fmla="*/ 1 h 41" name="T5"/>
              <a:gd fmla="*/ 46 w 76" name="T6"/>
              <a:gd fmla="*/ 3 h 41" name="T7"/>
              <a:gd fmla="*/ 63 w 76" name="T8"/>
              <a:gd fmla="*/ 18 h 41" name="T9"/>
              <a:gd fmla="*/ 49 w 76" name="T10"/>
              <a:gd fmla="*/ 18 h 41" name="T11"/>
              <a:gd fmla="*/ 40 w 76" name="T12"/>
              <a:gd fmla="*/ 26 h 41" name="T13"/>
              <a:gd fmla="*/ 40 w 76" name="T14"/>
              <a:gd fmla="*/ 27 h 41" name="T15"/>
              <a:gd fmla="*/ 36 w 76" name="T16"/>
              <a:gd fmla="*/ 27 h 41" name="T17"/>
              <a:gd fmla="*/ 36 w 76" name="T18"/>
              <a:gd fmla="*/ 26 h 41" name="T19"/>
              <a:gd fmla="*/ 27 w 76" name="T20"/>
              <a:gd fmla="*/ 18 h 41" name="T21"/>
              <a:gd fmla="*/ 13 w 76" name="T22"/>
              <a:gd fmla="*/ 18 h 41" name="T23"/>
              <a:gd fmla="*/ 30 w 76" name="T24"/>
              <a:gd fmla="*/ 3 h 41" name="T25"/>
              <a:gd fmla="*/ 30 w 76" name="T26"/>
              <a:gd fmla="*/ 1 h 41" name="T27"/>
              <a:gd fmla="*/ 28 w 76" name="T28"/>
              <a:gd fmla="*/ 1 h 41" name="T29"/>
              <a:gd fmla="*/ 9 w 76" name="T30"/>
              <a:gd fmla="*/ 18 h 41" name="T31"/>
              <a:gd fmla="*/ 1 w 76" name="T32"/>
              <a:gd fmla="*/ 25 h 41" name="T33"/>
              <a:gd fmla="*/ 0 w 76" name="T34"/>
              <a:gd fmla="*/ 26 h 41" name="T35"/>
              <a:gd fmla="*/ 0 w 76" name="T36"/>
              <a:gd fmla="*/ 26 h 41" name="T37"/>
              <a:gd fmla="*/ 0 w 76" name="T38"/>
              <a:gd fmla="*/ 33 h 41" name="T39"/>
              <a:gd fmla="*/ 9 w 76" name="T40"/>
              <a:gd fmla="*/ 41 h 41" name="T41"/>
              <a:gd fmla="*/ 27 w 76" name="T42"/>
              <a:gd fmla="*/ 41 h 41" name="T43"/>
              <a:gd fmla="*/ 36 w 76" name="T44"/>
              <a:gd fmla="*/ 33 h 41" name="T45"/>
              <a:gd fmla="*/ 36 w 76" name="T46"/>
              <a:gd fmla="*/ 32 h 41" name="T47"/>
              <a:gd fmla="*/ 40 w 76" name="T48"/>
              <a:gd fmla="*/ 32 h 41" name="T49"/>
              <a:gd fmla="*/ 40 w 76" name="T50"/>
              <a:gd fmla="*/ 33 h 41" name="T51"/>
              <a:gd fmla="*/ 49 w 76" name="T52"/>
              <a:gd fmla="*/ 41 h 41" name="T53"/>
              <a:gd fmla="*/ 67 w 76" name="T54"/>
              <a:gd fmla="*/ 41 h 41" name="T55"/>
              <a:gd fmla="*/ 76 w 76" name="T56"/>
              <a:gd fmla="*/ 33 h 41" name="T57"/>
              <a:gd fmla="*/ 76 w 76" name="T58"/>
              <a:gd fmla="*/ 26 h 41" name="T59"/>
              <a:gd fmla="*/ 68 w 76" name="T60"/>
              <a:gd fmla="*/ 18 h 41" name="T61"/>
              <a:gd fmla="*/ 33 w 76" name="T62"/>
              <a:gd fmla="*/ 33 h 41" name="T63"/>
              <a:gd fmla="*/ 27 w 76" name="T64"/>
              <a:gd fmla="*/ 38 h 41" name="T65"/>
              <a:gd fmla="*/ 9 w 76" name="T66"/>
              <a:gd fmla="*/ 38 h 41" name="T67"/>
              <a:gd fmla="*/ 3 w 76" name="T68"/>
              <a:gd fmla="*/ 33 h 41" name="T69"/>
              <a:gd fmla="*/ 3 w 76" name="T70"/>
              <a:gd fmla="*/ 26 h 41" name="T71"/>
              <a:gd fmla="*/ 3 w 76" name="T72"/>
              <a:gd fmla="*/ 26 h 41" name="T73"/>
              <a:gd fmla="*/ 4 w 76" name="T74"/>
              <a:gd fmla="*/ 23 h 41" name="T75"/>
              <a:gd fmla="*/ 7 w 76" name="T76"/>
              <a:gd fmla="*/ 21 h 41" name="T77"/>
              <a:gd fmla="*/ 9 w 76" name="T78"/>
              <a:gd fmla="*/ 21 h 41" name="T79"/>
              <a:gd fmla="*/ 10 w 76" name="T80"/>
              <a:gd fmla="*/ 21 h 41" name="T81"/>
              <a:gd fmla="*/ 27 w 76" name="T82"/>
              <a:gd fmla="*/ 21 h 41" name="T83"/>
              <a:gd fmla="*/ 33 w 76" name="T84"/>
              <a:gd fmla="*/ 26 h 41" name="T85"/>
              <a:gd fmla="*/ 33 w 76" name="T86"/>
              <a:gd fmla="*/ 28 h 41" name="T87"/>
              <a:gd fmla="*/ 33 w 76" name="T88"/>
              <a:gd fmla="*/ 31 h 41" name="T89"/>
              <a:gd fmla="*/ 33 w 76" name="T90"/>
              <a:gd fmla="*/ 33 h 41" name="T91"/>
              <a:gd fmla="*/ 73 w 76" name="T92"/>
              <a:gd fmla="*/ 33 h 41" name="T93"/>
              <a:gd fmla="*/ 67 w 76" name="T94"/>
              <a:gd fmla="*/ 38 h 41" name="T95"/>
              <a:gd fmla="*/ 49 w 76" name="T96"/>
              <a:gd fmla="*/ 38 h 41" name="T97"/>
              <a:gd fmla="*/ 43 w 76" name="T98"/>
              <a:gd fmla="*/ 33 h 41" name="T99"/>
              <a:gd fmla="*/ 43 w 76" name="T100"/>
              <a:gd fmla="*/ 31 h 41" name="T101"/>
              <a:gd fmla="*/ 43 w 76" name="T102"/>
              <a:gd fmla="*/ 28 h 41" name="T103"/>
              <a:gd fmla="*/ 43 w 76" name="T104"/>
              <a:gd fmla="*/ 26 h 41" name="T105"/>
              <a:gd fmla="*/ 49 w 76" name="T106"/>
              <a:gd fmla="*/ 21 h 41" name="T107"/>
              <a:gd fmla="*/ 67 w 76" name="T108"/>
              <a:gd fmla="*/ 21 h 41" name="T109"/>
              <a:gd fmla="*/ 67 w 76" name="T110"/>
              <a:gd fmla="*/ 21 h 41" name="T111"/>
              <a:gd fmla="*/ 69 w 76" name="T112"/>
              <a:gd fmla="*/ 21 h 41" name="T113"/>
              <a:gd fmla="*/ 72 w 76" name="T114"/>
              <a:gd fmla="*/ 24 h 41" name="T115"/>
              <a:gd fmla="*/ 73 w 76" name="T116"/>
              <a:gd fmla="*/ 26 h 41" name="T117"/>
              <a:gd fmla="*/ 73 w 76" name="T118"/>
              <a:gd fmla="*/ 26 h 41" name="T119"/>
              <a:gd fmla="*/ 73 w 76" name="T120"/>
              <a:gd fmla="*/ 33 h 4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41" w="76">
                <a:moveTo>
                  <a:pt x="68" y="18"/>
                </a:moveTo>
                <a:cubicBezTo>
                  <a:pt x="48" y="1"/>
                  <a:pt x="48" y="1"/>
                  <a:pt x="48" y="1"/>
                </a:cubicBezTo>
                <a:cubicBezTo>
                  <a:pt x="47" y="0"/>
                  <a:pt x="47" y="1"/>
                  <a:pt x="46" y="1"/>
                </a:cubicBezTo>
                <a:cubicBezTo>
                  <a:pt x="46" y="2"/>
                  <a:pt x="46" y="3"/>
                  <a:pt x="46" y="3"/>
                </a:cubicBezTo>
                <a:cubicBezTo>
                  <a:pt x="63" y="18"/>
                  <a:pt x="63" y="18"/>
                  <a:pt x="63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4" y="18"/>
                  <a:pt x="40" y="22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2"/>
                  <a:pt x="32" y="18"/>
                  <a:pt x="27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2"/>
                  <a:pt x="30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9" y="18"/>
                  <a:pt x="9" y="18"/>
                  <a:pt x="9" y="18"/>
                </a:cubicBezTo>
                <a:cubicBezTo>
                  <a:pt x="5" y="18"/>
                  <a:pt x="1" y="21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4" y="41"/>
                  <a:pt x="9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2" y="41"/>
                  <a:pt x="36" y="37"/>
                  <a:pt x="36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7"/>
                  <a:pt x="44" y="41"/>
                  <a:pt x="49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72" y="41"/>
                  <a:pt x="76" y="37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2"/>
                  <a:pt x="72" y="18"/>
                  <a:pt x="68" y="18"/>
                </a:cubicBezTo>
                <a:close/>
                <a:moveTo>
                  <a:pt x="33" y="33"/>
                </a:moveTo>
                <a:cubicBezTo>
                  <a:pt x="33" y="36"/>
                  <a:pt x="31" y="38"/>
                  <a:pt x="27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6" y="38"/>
                  <a:pt x="3" y="36"/>
                  <a:pt x="3" y="33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4" y="24"/>
                  <a:pt x="4" y="23"/>
                </a:cubicBezTo>
                <a:cubicBezTo>
                  <a:pt x="5" y="22"/>
                  <a:pt x="6" y="22"/>
                  <a:pt x="7" y="21"/>
                </a:cubicBezTo>
                <a:cubicBezTo>
                  <a:pt x="8" y="21"/>
                  <a:pt x="8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1"/>
                  <a:pt x="33" y="23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31"/>
                  <a:pt x="33" y="31"/>
                  <a:pt x="33" y="31"/>
                </a:cubicBezTo>
                <a:lnTo>
                  <a:pt x="33" y="33"/>
                </a:lnTo>
                <a:close/>
                <a:moveTo>
                  <a:pt x="73" y="33"/>
                </a:moveTo>
                <a:cubicBezTo>
                  <a:pt x="73" y="36"/>
                  <a:pt x="70" y="38"/>
                  <a:pt x="67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38"/>
                  <a:pt x="43" y="36"/>
                  <a:pt x="43" y="33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6" y="21"/>
                  <a:pt x="49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21"/>
                  <a:pt x="69" y="21"/>
                  <a:pt x="69" y="21"/>
                </a:cubicBezTo>
                <a:cubicBezTo>
                  <a:pt x="71" y="22"/>
                  <a:pt x="72" y="22"/>
                  <a:pt x="72" y="24"/>
                </a:cubicBezTo>
                <a:cubicBezTo>
                  <a:pt x="73" y="24"/>
                  <a:pt x="73" y="25"/>
                  <a:pt x="73" y="26"/>
                </a:cubicBezTo>
                <a:cubicBezTo>
                  <a:pt x="73" y="26"/>
                  <a:pt x="73" y="26"/>
                  <a:pt x="73" y="26"/>
                </a:cubicBezTo>
                <a:lnTo>
                  <a:pt x="73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10608616" y="6049297"/>
            <a:ext cx="417584" cy="492649"/>
            <a:chOff x="10608616" y="5479794"/>
            <a:chExt cx="417584" cy="492649"/>
          </a:xfrm>
          <a:solidFill>
            <a:srgbClr val="756663"/>
          </a:solidFill>
        </p:grpSpPr>
        <p:sp>
          <p:nvSpPr>
            <p:cNvPr id="132" name="Freeform 2726"/>
            <p:cNvSpPr/>
            <p:nvPr/>
          </p:nvSpPr>
          <p:spPr bwMode="auto">
            <a:xfrm>
              <a:off x="10832321" y="5479794"/>
              <a:ext cx="193879" cy="492645"/>
            </a:xfrm>
            <a:custGeom>
              <a:gdLst>
                <a:gd fmla="*/ 0 w 25" name="T0"/>
                <a:gd fmla="*/ 56 h 75" name="T1"/>
                <a:gd fmla="*/ 12 w 25" name="T2"/>
                <a:gd fmla="*/ 75 h 75" name="T3"/>
                <a:gd fmla="*/ 25 w 25" name="T4"/>
                <a:gd fmla="*/ 56 h 75" name="T5"/>
                <a:gd fmla="*/ 16 w 25" name="T6"/>
                <a:gd fmla="*/ 42 h 75" name="T7"/>
                <a:gd fmla="*/ 17 w 25" name="T8"/>
                <a:gd fmla="*/ 0 h 75" name="T9"/>
                <a:gd fmla="*/ 8 w 25" name="T10"/>
                <a:gd fmla="*/ 0 h 75" name="T11"/>
                <a:gd fmla="*/ 9 w 25" name="T12"/>
                <a:gd fmla="*/ 42 h 75" name="T13"/>
                <a:gd fmla="*/ 0 w 25" name="T14"/>
                <a:gd fmla="*/ 56 h 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5" w="25">
                  <a:moveTo>
                    <a:pt x="0" y="56"/>
                  </a:moveTo>
                  <a:cubicBezTo>
                    <a:pt x="0" y="65"/>
                    <a:pt x="5" y="75"/>
                    <a:pt x="12" y="75"/>
                  </a:cubicBezTo>
                  <a:cubicBezTo>
                    <a:pt x="20" y="75"/>
                    <a:pt x="25" y="65"/>
                    <a:pt x="25" y="56"/>
                  </a:cubicBezTo>
                  <a:cubicBezTo>
                    <a:pt x="25" y="49"/>
                    <a:pt x="21" y="44"/>
                    <a:pt x="16" y="4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4" y="44"/>
                    <a:pt x="0" y="49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3" name="Freeform 2727"/>
            <p:cNvSpPr/>
            <p:nvPr/>
          </p:nvSpPr>
          <p:spPr bwMode="auto">
            <a:xfrm>
              <a:off x="10608616" y="5486194"/>
              <a:ext cx="178964" cy="486249"/>
            </a:xfrm>
            <a:custGeom>
              <a:gdLst>
                <a:gd fmla="*/ 22 w 22" name="T0"/>
                <a:gd fmla="*/ 22 h 74" name="T1"/>
                <a:gd fmla="*/ 21 w 22" name="T2"/>
                <a:gd fmla="*/ 8 h 74" name="T3"/>
                <a:gd fmla="*/ 17 w 22" name="T4"/>
                <a:gd fmla="*/ 1 h 74" name="T5"/>
                <a:gd fmla="*/ 17 w 22" name="T6"/>
                <a:gd fmla="*/ 18 h 74" name="T7"/>
                <a:gd fmla="*/ 15 w 22" name="T8"/>
                <a:gd fmla="*/ 18 h 74" name="T9"/>
                <a:gd fmla="*/ 15 w 22" name="T10"/>
                <a:gd fmla="*/ 0 h 74" name="T11"/>
                <a:gd fmla="*/ 12 w 22" name="T12"/>
                <a:gd fmla="*/ 0 h 74" name="T13"/>
                <a:gd fmla="*/ 12 w 22" name="T14"/>
                <a:gd fmla="*/ 18 h 74" name="T15"/>
                <a:gd fmla="*/ 12 w 22" name="T16"/>
                <a:gd fmla="*/ 18 h 74" name="T17"/>
                <a:gd fmla="*/ 12 w 22" name="T18"/>
                <a:gd fmla="*/ 18 h 74" name="T19"/>
                <a:gd fmla="*/ 9 w 22" name="T20"/>
                <a:gd fmla="*/ 18 h 74" name="T21"/>
                <a:gd fmla="*/ 9 w 22" name="T22"/>
                <a:gd fmla="*/ 0 h 74" name="T23"/>
                <a:gd fmla="*/ 7 w 22" name="T24"/>
                <a:gd fmla="*/ 0 h 74" name="T25"/>
                <a:gd fmla="*/ 7 w 22" name="T26"/>
                <a:gd fmla="*/ 18 h 74" name="T27"/>
                <a:gd fmla="*/ 5 w 22" name="T28"/>
                <a:gd fmla="*/ 18 h 74" name="T29"/>
                <a:gd fmla="*/ 5 w 22" name="T30"/>
                <a:gd fmla="*/ 1 h 74" name="T31"/>
                <a:gd fmla="*/ 1 w 22" name="T32"/>
                <a:gd fmla="*/ 8 h 74" name="T33"/>
                <a:gd fmla="*/ 0 w 22" name="T34"/>
                <a:gd fmla="*/ 22 h 74" name="T35"/>
                <a:gd fmla="*/ 8 w 22" name="T36"/>
                <a:gd fmla="*/ 31 h 74" name="T37"/>
                <a:gd fmla="*/ 6 w 22" name="T38"/>
                <a:gd fmla="*/ 74 h 74" name="T39"/>
                <a:gd fmla="*/ 16 w 22" name="T40"/>
                <a:gd fmla="*/ 74 h 74" name="T41"/>
                <a:gd fmla="*/ 14 w 22" name="T42"/>
                <a:gd fmla="*/ 31 h 74" name="T43"/>
                <a:gd fmla="*/ 22 w 22" name="T44"/>
                <a:gd fmla="*/ 22 h 7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4" w="22">
                  <a:moveTo>
                    <a:pt x="22" y="22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5"/>
                    <a:pt x="20" y="2"/>
                    <a:pt x="17" y="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2"/>
                    <a:pt x="1" y="5"/>
                    <a:pt x="1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8" y="31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9" y="30"/>
                    <a:pt x="22" y="27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7372326" y="6074889"/>
            <a:ext cx="850084" cy="435064"/>
            <a:chOff x="7372326" y="5505386"/>
            <a:chExt cx="850084" cy="435064"/>
          </a:xfrm>
          <a:solidFill>
            <a:srgbClr val="756663"/>
          </a:solidFill>
        </p:grpSpPr>
        <p:sp>
          <p:nvSpPr>
            <p:cNvPr id="134" name="Freeform 2761"/>
            <p:cNvSpPr/>
            <p:nvPr/>
          </p:nvSpPr>
          <p:spPr bwMode="auto">
            <a:xfrm>
              <a:off x="7543832" y="5761306"/>
              <a:ext cx="678578" cy="179144"/>
            </a:xfrm>
            <a:custGeom>
              <a:gdLst>
                <a:gd fmla="*/ 74 w 86" name="T0"/>
                <a:gd fmla="*/ 0 h 27" name="T1"/>
                <a:gd fmla="*/ 73 w 86" name="T2"/>
                <a:gd fmla="*/ 0 h 27" name="T3"/>
                <a:gd fmla="*/ 60 w 86" name="T4"/>
                <a:gd fmla="*/ 7 h 27" name="T5"/>
                <a:gd fmla="*/ 55 w 86" name="T6"/>
                <a:gd fmla="*/ 6 h 27" name="T7"/>
                <a:gd fmla="*/ 44 w 86" name="T8"/>
                <a:gd fmla="*/ 14 h 27" name="T9"/>
                <a:gd fmla="*/ 33 w 86" name="T10"/>
                <a:gd fmla="*/ 8 h 27" name="T11"/>
                <a:gd fmla="*/ 23 w 86" name="T12"/>
                <a:gd fmla="*/ 14 h 27" name="T13"/>
                <a:gd fmla="*/ 16 w 86" name="T14"/>
                <a:gd fmla="*/ 11 h 27" name="T15"/>
                <a:gd fmla="*/ 6 w 86" name="T16"/>
                <a:gd fmla="*/ 16 h 27" name="T17"/>
                <a:gd fmla="*/ 0 w 86" name="T18"/>
                <a:gd fmla="*/ 14 h 27" name="T19"/>
                <a:gd fmla="*/ 11 w 86" name="T20"/>
                <a:gd fmla="*/ 20 h 27" name="T21"/>
                <a:gd fmla="*/ 14 w 86" name="T22"/>
                <a:gd fmla="*/ 20 h 27" name="T23"/>
                <a:gd fmla="*/ 25 w 86" name="T24"/>
                <a:gd fmla="*/ 27 h 27" name="T25"/>
                <a:gd fmla="*/ 33 w 86" name="T26"/>
                <a:gd fmla="*/ 23 h 27" name="T27"/>
                <a:gd fmla="*/ 40 w 86" name="T28"/>
                <a:gd fmla="*/ 25 h 27" name="T29"/>
                <a:gd fmla="*/ 49 w 86" name="T30"/>
                <a:gd fmla="*/ 20 h 27" name="T31"/>
                <a:gd fmla="*/ 59 w 86" name="T32"/>
                <a:gd fmla="*/ 25 h 27" name="T33"/>
                <a:gd fmla="*/ 70 w 86" name="T34"/>
                <a:gd fmla="*/ 18 h 27" name="T35"/>
                <a:gd fmla="*/ 74 w 86" name="T36"/>
                <a:gd fmla="*/ 19 h 27" name="T37"/>
                <a:gd fmla="*/ 86 w 86" name="T38"/>
                <a:gd fmla="*/ 9 h 27" name="T39"/>
                <a:gd fmla="*/ 74 w 86" name="T40"/>
                <a:gd fmla="*/ 0 h 2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7" w="86"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4"/>
                    <a:pt x="66" y="7"/>
                    <a:pt x="60" y="7"/>
                  </a:cubicBezTo>
                  <a:cubicBezTo>
                    <a:pt x="58" y="7"/>
                    <a:pt x="57" y="6"/>
                    <a:pt x="55" y="6"/>
                  </a:cubicBezTo>
                  <a:cubicBezTo>
                    <a:pt x="53" y="11"/>
                    <a:pt x="49" y="14"/>
                    <a:pt x="44" y="14"/>
                  </a:cubicBezTo>
                  <a:cubicBezTo>
                    <a:pt x="39" y="14"/>
                    <a:pt x="36" y="12"/>
                    <a:pt x="33" y="8"/>
                  </a:cubicBezTo>
                  <a:cubicBezTo>
                    <a:pt x="31" y="12"/>
                    <a:pt x="27" y="14"/>
                    <a:pt x="23" y="14"/>
                  </a:cubicBezTo>
                  <a:cubicBezTo>
                    <a:pt x="20" y="14"/>
                    <a:pt x="18" y="13"/>
                    <a:pt x="16" y="11"/>
                  </a:cubicBezTo>
                  <a:cubicBezTo>
                    <a:pt x="13" y="14"/>
                    <a:pt x="10" y="16"/>
                    <a:pt x="6" y="16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18"/>
                    <a:pt x="7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6" y="24"/>
                    <a:pt x="20" y="27"/>
                    <a:pt x="25" y="27"/>
                  </a:cubicBezTo>
                  <a:cubicBezTo>
                    <a:pt x="28" y="27"/>
                    <a:pt x="31" y="26"/>
                    <a:pt x="33" y="23"/>
                  </a:cubicBezTo>
                  <a:cubicBezTo>
                    <a:pt x="35" y="25"/>
                    <a:pt x="38" y="25"/>
                    <a:pt x="40" y="25"/>
                  </a:cubicBezTo>
                  <a:cubicBezTo>
                    <a:pt x="44" y="25"/>
                    <a:pt x="47" y="23"/>
                    <a:pt x="49" y="20"/>
                  </a:cubicBezTo>
                  <a:cubicBezTo>
                    <a:pt x="52" y="23"/>
                    <a:pt x="55" y="25"/>
                    <a:pt x="59" y="25"/>
                  </a:cubicBezTo>
                  <a:cubicBezTo>
                    <a:pt x="63" y="25"/>
                    <a:pt x="67" y="23"/>
                    <a:pt x="70" y="18"/>
                  </a:cubicBezTo>
                  <a:cubicBezTo>
                    <a:pt x="71" y="19"/>
                    <a:pt x="72" y="19"/>
                    <a:pt x="74" y="19"/>
                  </a:cubicBezTo>
                  <a:cubicBezTo>
                    <a:pt x="81" y="19"/>
                    <a:pt x="86" y="15"/>
                    <a:pt x="86" y="9"/>
                  </a:cubicBezTo>
                  <a:cubicBezTo>
                    <a:pt x="86" y="4"/>
                    <a:pt x="8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Freeform 2762"/>
            <p:cNvSpPr/>
            <p:nvPr/>
          </p:nvSpPr>
          <p:spPr bwMode="auto">
            <a:xfrm>
              <a:off x="7372326" y="5505386"/>
              <a:ext cx="753148" cy="339093"/>
            </a:xfrm>
            <a:custGeom>
              <a:gdLst>
                <a:gd fmla="*/ 82 w 96" name="T0"/>
                <a:gd fmla="*/ 20 h 51" name="T1"/>
                <a:gd fmla="*/ 76 w 96" name="T2"/>
                <a:gd fmla="*/ 21 h 51" name="T3"/>
                <a:gd fmla="*/ 64 w 96" name="T4"/>
                <a:gd fmla="*/ 12 h 51" name="T5"/>
                <a:gd fmla="*/ 62 w 96" name="T6"/>
                <a:gd fmla="*/ 13 h 51" name="T7"/>
                <a:gd fmla="*/ 49 w 96" name="T8"/>
                <a:gd fmla="*/ 0 h 51" name="T9"/>
                <a:gd fmla="*/ 36 w 96" name="T10"/>
                <a:gd fmla="*/ 15 h 51" name="T11"/>
                <a:gd fmla="*/ 28 w 96" name="T12"/>
                <a:gd fmla="*/ 12 h 51" name="T13"/>
                <a:gd fmla="*/ 16 w 96" name="T14"/>
                <a:gd fmla="*/ 21 h 51" name="T15"/>
                <a:gd fmla="*/ 13 w 96" name="T16"/>
                <a:gd fmla="*/ 21 h 51" name="T17"/>
                <a:gd fmla="*/ 0 w 96" name="T18"/>
                <a:gd fmla="*/ 32 h 51" name="T19"/>
                <a:gd fmla="*/ 13 w 96" name="T20"/>
                <a:gd fmla="*/ 43 h 51" name="T21"/>
                <a:gd fmla="*/ 16 w 96" name="T22"/>
                <a:gd fmla="*/ 42 h 51" name="T23"/>
                <a:gd fmla="*/ 22 w 96" name="T24"/>
                <a:gd fmla="*/ 49 h 51" name="T25"/>
                <a:gd fmla="*/ 28 w 96" name="T26"/>
                <a:gd fmla="*/ 51 h 51" name="T27"/>
                <a:gd fmla="*/ 38 w 96" name="T28"/>
                <a:gd fmla="*/ 46 h 51" name="T29"/>
                <a:gd fmla="*/ 45 w 96" name="T30"/>
                <a:gd fmla="*/ 49 h 51" name="T31"/>
                <a:gd fmla="*/ 55 w 96" name="T32"/>
                <a:gd fmla="*/ 43 h 51" name="T33"/>
                <a:gd fmla="*/ 66 w 96" name="T34"/>
                <a:gd fmla="*/ 49 h 51" name="T35"/>
                <a:gd fmla="*/ 77 w 96" name="T36"/>
                <a:gd fmla="*/ 41 h 51" name="T37"/>
                <a:gd fmla="*/ 82 w 96" name="T38"/>
                <a:gd fmla="*/ 42 h 51" name="T39"/>
                <a:gd fmla="*/ 95 w 96" name="T40"/>
                <a:gd fmla="*/ 35 h 51" name="T41"/>
                <a:gd fmla="*/ 96 w 96" name="T42"/>
                <a:gd fmla="*/ 31 h 51" name="T43"/>
                <a:gd fmla="*/ 82 w 96" name="T44"/>
                <a:gd fmla="*/ 20 h 5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1" w="96">
                  <a:moveTo>
                    <a:pt x="82" y="20"/>
                  </a:moveTo>
                  <a:cubicBezTo>
                    <a:pt x="80" y="20"/>
                    <a:pt x="78" y="21"/>
                    <a:pt x="76" y="21"/>
                  </a:cubicBezTo>
                  <a:cubicBezTo>
                    <a:pt x="74" y="16"/>
                    <a:pt x="69" y="12"/>
                    <a:pt x="64" y="12"/>
                  </a:cubicBezTo>
                  <a:cubicBezTo>
                    <a:pt x="63" y="12"/>
                    <a:pt x="63" y="13"/>
                    <a:pt x="62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3" y="13"/>
                    <a:pt x="31" y="12"/>
                    <a:pt x="28" y="12"/>
                  </a:cubicBezTo>
                  <a:cubicBezTo>
                    <a:pt x="23" y="12"/>
                    <a:pt x="18" y="16"/>
                    <a:pt x="16" y="21"/>
                  </a:cubicBezTo>
                  <a:cubicBezTo>
                    <a:pt x="15" y="21"/>
                    <a:pt x="14" y="21"/>
                    <a:pt x="13" y="21"/>
                  </a:cubicBezTo>
                  <a:cubicBezTo>
                    <a:pt x="6" y="21"/>
                    <a:pt x="0" y="26"/>
                    <a:pt x="0" y="32"/>
                  </a:cubicBezTo>
                  <a:cubicBezTo>
                    <a:pt x="0" y="38"/>
                    <a:pt x="6" y="43"/>
                    <a:pt x="13" y="43"/>
                  </a:cubicBezTo>
                  <a:cubicBezTo>
                    <a:pt x="14" y="43"/>
                    <a:pt x="15" y="43"/>
                    <a:pt x="16" y="42"/>
                  </a:cubicBezTo>
                  <a:cubicBezTo>
                    <a:pt x="17" y="45"/>
                    <a:pt x="20" y="48"/>
                    <a:pt x="22" y="49"/>
                  </a:cubicBezTo>
                  <a:cubicBezTo>
                    <a:pt x="24" y="50"/>
                    <a:pt x="26" y="51"/>
                    <a:pt x="28" y="51"/>
                  </a:cubicBezTo>
                  <a:cubicBezTo>
                    <a:pt x="32" y="51"/>
                    <a:pt x="35" y="49"/>
                    <a:pt x="38" y="46"/>
                  </a:cubicBezTo>
                  <a:cubicBezTo>
                    <a:pt x="40" y="48"/>
                    <a:pt x="42" y="49"/>
                    <a:pt x="45" y="49"/>
                  </a:cubicBezTo>
                  <a:cubicBezTo>
                    <a:pt x="49" y="49"/>
                    <a:pt x="53" y="47"/>
                    <a:pt x="55" y="43"/>
                  </a:cubicBezTo>
                  <a:cubicBezTo>
                    <a:pt x="58" y="47"/>
                    <a:pt x="61" y="49"/>
                    <a:pt x="66" y="49"/>
                  </a:cubicBezTo>
                  <a:cubicBezTo>
                    <a:pt x="71" y="49"/>
                    <a:pt x="75" y="46"/>
                    <a:pt x="77" y="41"/>
                  </a:cubicBezTo>
                  <a:cubicBezTo>
                    <a:pt x="79" y="41"/>
                    <a:pt x="80" y="42"/>
                    <a:pt x="82" y="42"/>
                  </a:cubicBezTo>
                  <a:cubicBezTo>
                    <a:pt x="88" y="42"/>
                    <a:pt x="93" y="39"/>
                    <a:pt x="95" y="35"/>
                  </a:cubicBezTo>
                  <a:cubicBezTo>
                    <a:pt x="95" y="33"/>
                    <a:pt x="96" y="32"/>
                    <a:pt x="96" y="31"/>
                  </a:cubicBezTo>
                  <a:cubicBezTo>
                    <a:pt x="96" y="25"/>
                    <a:pt x="90" y="20"/>
                    <a:pt x="8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574436" y="6042900"/>
            <a:ext cx="425046" cy="467054"/>
            <a:chOff x="6574436" y="5473397"/>
            <a:chExt cx="425046" cy="467054"/>
          </a:xfrm>
          <a:solidFill>
            <a:srgbClr val="756663"/>
          </a:solidFill>
        </p:grpSpPr>
        <p:sp>
          <p:nvSpPr>
            <p:cNvPr id="136" name="Rectangle 2804"/>
            <p:cNvSpPr>
              <a:spLocks noChangeArrowheads="1"/>
            </p:cNvSpPr>
            <p:nvPr/>
          </p:nvSpPr>
          <p:spPr bwMode="auto">
            <a:xfrm>
              <a:off x="6574436" y="5518181"/>
              <a:ext cx="22373" cy="42227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7" name="Freeform 2805"/>
            <p:cNvSpPr/>
            <p:nvPr/>
          </p:nvSpPr>
          <p:spPr bwMode="auto">
            <a:xfrm>
              <a:off x="6619178" y="5473397"/>
              <a:ext cx="380304" cy="294308"/>
            </a:xfrm>
            <a:custGeom>
              <a:gdLst>
                <a:gd fmla="*/ 0 w 49" name="T0"/>
                <a:gd fmla="*/ 8 h 45" name="T1"/>
                <a:gd fmla="*/ 0 w 49" name="T2"/>
                <a:gd fmla="*/ 39 h 45" name="T3"/>
                <a:gd fmla="*/ 49 w 49" name="T4"/>
                <a:gd fmla="*/ 37 h 45" name="T5"/>
                <a:gd fmla="*/ 49 w 49" name="T6"/>
                <a:gd fmla="*/ 6 h 45" name="T7"/>
                <a:gd fmla="*/ 0 w 49" name="T8"/>
                <a:gd fmla="*/ 8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0" y="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9" y="31"/>
                    <a:pt x="30" y="45"/>
                    <a:pt x="49" y="37"/>
                  </a:cubicBezTo>
                  <a:cubicBezTo>
                    <a:pt x="49" y="27"/>
                    <a:pt x="49" y="17"/>
                    <a:pt x="49" y="6"/>
                  </a:cubicBezTo>
                  <a:cubicBezTo>
                    <a:pt x="30" y="14"/>
                    <a:pt x="19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8498314" y="6062092"/>
            <a:ext cx="618923" cy="460657"/>
            <a:chOff x="8498314" y="5492589"/>
            <a:chExt cx="618923" cy="460657"/>
          </a:xfrm>
          <a:solidFill>
            <a:srgbClr val="756663"/>
          </a:solidFill>
        </p:grpSpPr>
        <p:sp>
          <p:nvSpPr>
            <p:cNvPr id="131" name="Freeform 2695"/>
            <p:cNvSpPr/>
            <p:nvPr/>
          </p:nvSpPr>
          <p:spPr bwMode="auto">
            <a:xfrm>
              <a:off x="8953185" y="5601358"/>
              <a:ext cx="89482" cy="83172"/>
            </a:xfrm>
            <a:custGeom>
              <a:gdLst>
                <a:gd fmla="*/ 10 w 11" name="T0"/>
                <a:gd fmla="*/ 4 h 12" name="T1"/>
                <a:gd fmla="*/ 10 w 11" name="T2"/>
                <a:gd fmla="*/ 0 h 12" name="T3"/>
                <a:gd fmla="*/ 5 w 11" name="T4"/>
                <a:gd fmla="*/ 2 h 12" name="T5"/>
                <a:gd fmla="*/ 1 w 11" name="T6"/>
                <a:gd fmla="*/ 4 h 12" name="T7"/>
                <a:gd fmla="*/ 4 w 11" name="T8"/>
                <a:gd fmla="*/ 8 h 12" name="T9"/>
                <a:gd fmla="*/ 7 w 11" name="T10"/>
                <a:gd fmla="*/ 11 h 12" name="T11"/>
                <a:gd fmla="*/ 9 w 11" name="T12"/>
                <a:gd fmla="*/ 9 h 12" name="T13"/>
                <a:gd fmla="*/ 10 w 11" name="T14"/>
                <a:gd fmla="*/ 6 h 12" name="T15"/>
                <a:gd fmla="*/ 10 w 11" name="T16"/>
                <a:gd fmla="*/ 4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1">
                  <a:moveTo>
                    <a:pt x="10" y="4"/>
                  </a:moveTo>
                  <a:cubicBezTo>
                    <a:pt x="11" y="2"/>
                    <a:pt x="11" y="0"/>
                    <a:pt x="10" y="0"/>
                  </a:cubicBezTo>
                  <a:cubicBezTo>
                    <a:pt x="9" y="1"/>
                    <a:pt x="6" y="2"/>
                    <a:pt x="5" y="2"/>
                  </a:cubicBezTo>
                  <a:cubicBezTo>
                    <a:pt x="3" y="3"/>
                    <a:pt x="1" y="4"/>
                    <a:pt x="1" y="4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9"/>
                    <a:pt x="7" y="11"/>
                    <a:pt x="7" y="11"/>
                  </a:cubicBezTo>
                  <a:cubicBezTo>
                    <a:pt x="8" y="12"/>
                    <a:pt x="10" y="11"/>
                    <a:pt x="9" y="9"/>
                  </a:cubicBezTo>
                  <a:cubicBezTo>
                    <a:pt x="9" y="9"/>
                    <a:pt x="9" y="9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2827"/>
            <p:cNvSpPr/>
            <p:nvPr/>
          </p:nvSpPr>
          <p:spPr bwMode="auto">
            <a:xfrm>
              <a:off x="8714566" y="5492589"/>
              <a:ext cx="89482" cy="63981"/>
            </a:xfrm>
            <a:custGeom>
              <a:gdLst>
                <a:gd fmla="*/ 8 w 12" name="T0"/>
                <a:gd fmla="*/ 10 h 10" name="T1"/>
                <a:gd fmla="*/ 11 w 12" name="T2"/>
                <a:gd fmla="*/ 9 h 10" name="T3"/>
                <a:gd fmla="*/ 8 w 12" name="T4"/>
                <a:gd fmla="*/ 4 h 10" name="T5"/>
                <a:gd fmla="*/ 6 w 12" name="T6"/>
                <a:gd fmla="*/ 1 h 10" name="T7"/>
                <a:gd fmla="*/ 3 w 12" name="T8"/>
                <a:gd fmla="*/ 4 h 10" name="T9"/>
                <a:gd fmla="*/ 0 w 12" name="T10"/>
                <a:gd fmla="*/ 8 h 10" name="T11"/>
                <a:gd fmla="*/ 3 w 12" name="T12"/>
                <a:gd fmla="*/ 10 h 10" name="T13"/>
                <a:gd fmla="*/ 5 w 12" name="T14"/>
                <a:gd fmla="*/ 10 h 10" name="T15"/>
                <a:gd fmla="*/ 8 w 12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2">
                  <a:moveTo>
                    <a:pt x="8" y="10"/>
                  </a:moveTo>
                  <a:cubicBezTo>
                    <a:pt x="10" y="10"/>
                    <a:pt x="12" y="10"/>
                    <a:pt x="11" y="9"/>
                  </a:cubicBezTo>
                  <a:cubicBezTo>
                    <a:pt x="11" y="8"/>
                    <a:pt x="9" y="5"/>
                    <a:pt x="8" y="4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3" y="2"/>
                    <a:pt x="3" y="4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3" y="10"/>
                    <a:pt x="3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2828"/>
            <p:cNvSpPr/>
            <p:nvPr/>
          </p:nvSpPr>
          <p:spPr bwMode="auto">
            <a:xfrm>
              <a:off x="8565429" y="5550174"/>
              <a:ext cx="89482" cy="76776"/>
            </a:xfrm>
            <a:custGeom>
              <a:gdLst>
                <a:gd fmla="*/ 8 w 12" name="T0"/>
                <a:gd fmla="*/ 6 h 11" name="T1"/>
                <a:gd fmla="*/ 11 w 12" name="T2"/>
                <a:gd fmla="*/ 3 h 11" name="T3"/>
                <a:gd fmla="*/ 5 w 12" name="T4"/>
                <a:gd fmla="*/ 1 h 11" name="T5"/>
                <a:gd fmla="*/ 1 w 12" name="T6"/>
                <a:gd fmla="*/ 0 h 11" name="T7"/>
                <a:gd fmla="*/ 0 w 12" name="T8"/>
                <a:gd fmla="*/ 5 h 11" name="T9"/>
                <a:gd fmla="*/ 1 w 12" name="T10"/>
                <a:gd fmla="*/ 10 h 11" name="T11"/>
                <a:gd fmla="*/ 5 w 12" name="T12"/>
                <a:gd fmla="*/ 9 h 11" name="T13"/>
                <a:gd fmla="*/ 6 w 12" name="T14"/>
                <a:gd fmla="*/ 7 h 11" name="T15"/>
                <a:gd fmla="*/ 8 w 12" name="T16"/>
                <a:gd fmla="*/ 6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8" y="6"/>
                  </a:moveTo>
                  <a:cubicBezTo>
                    <a:pt x="11" y="5"/>
                    <a:pt x="12" y="4"/>
                    <a:pt x="11" y="3"/>
                  </a:cubicBezTo>
                  <a:cubicBezTo>
                    <a:pt x="10" y="3"/>
                    <a:pt x="6" y="2"/>
                    <a:pt x="5" y="1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3"/>
                    <a:pt x="0" y="5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1" y="10"/>
                    <a:pt x="3" y="11"/>
                    <a:pt x="5" y="9"/>
                  </a:cubicBezTo>
                  <a:cubicBezTo>
                    <a:pt x="5" y="9"/>
                    <a:pt x="5" y="9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0" name="Freeform 2829"/>
            <p:cNvSpPr/>
            <p:nvPr/>
          </p:nvSpPr>
          <p:spPr bwMode="auto">
            <a:xfrm>
              <a:off x="8960642" y="5671735"/>
              <a:ext cx="89482" cy="83172"/>
            </a:xfrm>
            <a:custGeom>
              <a:gdLst>
                <a:gd fmla="*/ 2 w 11" name="T0"/>
                <a:gd fmla="*/ 8 h 13" name="T1"/>
                <a:gd fmla="*/ 3 w 11" name="T2"/>
                <a:gd fmla="*/ 12 h 13" name="T3"/>
                <a:gd fmla="*/ 8 w 11" name="T4"/>
                <a:gd fmla="*/ 8 h 13" name="T5"/>
                <a:gd fmla="*/ 10 w 11" name="T6"/>
                <a:gd fmla="*/ 5 h 13" name="T7"/>
                <a:gd fmla="*/ 7 w 11" name="T8"/>
                <a:gd fmla="*/ 2 h 13" name="T9"/>
                <a:gd fmla="*/ 2 w 11" name="T10"/>
                <a:gd fmla="*/ 1 h 13" name="T11"/>
                <a:gd fmla="*/ 1 w 11" name="T12"/>
                <a:gd fmla="*/ 4 h 13" name="T13"/>
                <a:gd fmla="*/ 1 w 11" name="T14"/>
                <a:gd fmla="*/ 6 h 13" name="T15"/>
                <a:gd fmla="*/ 2 w 11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1">
                  <a:moveTo>
                    <a:pt x="2" y="8"/>
                  </a:moveTo>
                  <a:cubicBezTo>
                    <a:pt x="1" y="11"/>
                    <a:pt x="2" y="13"/>
                    <a:pt x="3" y="12"/>
                  </a:cubicBezTo>
                  <a:cubicBezTo>
                    <a:pt x="3" y="11"/>
                    <a:pt x="6" y="9"/>
                    <a:pt x="8" y="8"/>
                  </a:cubicBezTo>
                  <a:cubicBezTo>
                    <a:pt x="9" y="7"/>
                    <a:pt x="10" y="5"/>
                    <a:pt x="10" y="5"/>
                  </a:cubicBezTo>
                  <a:cubicBezTo>
                    <a:pt x="11" y="4"/>
                    <a:pt x="8" y="3"/>
                    <a:pt x="7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1" y="0"/>
                    <a:pt x="0" y="1"/>
                    <a:pt x="1" y="4"/>
                  </a:cubicBezTo>
                  <a:cubicBezTo>
                    <a:pt x="1" y="4"/>
                    <a:pt x="1" y="4"/>
                    <a:pt x="1" y="6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2830"/>
            <p:cNvSpPr/>
            <p:nvPr/>
          </p:nvSpPr>
          <p:spPr bwMode="auto">
            <a:xfrm>
              <a:off x="8863703" y="5550174"/>
              <a:ext cx="82028" cy="83172"/>
            </a:xfrm>
            <a:custGeom>
              <a:gdLst>
                <a:gd fmla="*/ 6 w 11" name="T0"/>
                <a:gd fmla="*/ 9 h 12" name="T1"/>
                <a:gd fmla="*/ 9 w 11" name="T2"/>
                <a:gd fmla="*/ 11 h 12" name="T3"/>
                <a:gd fmla="*/ 11 w 11" name="T4"/>
                <a:gd fmla="*/ 5 h 12" name="T5"/>
                <a:gd fmla="*/ 11 w 11" name="T6"/>
                <a:gd fmla="*/ 1 h 12" name="T7"/>
                <a:gd fmla="*/ 6 w 11" name="T8"/>
                <a:gd fmla="*/ 1 h 12" name="T9"/>
                <a:gd fmla="*/ 2 w 11" name="T10"/>
                <a:gd fmla="*/ 3 h 12" name="T11"/>
                <a:gd fmla="*/ 3 w 11" name="T12"/>
                <a:gd fmla="*/ 6 h 12" name="T13"/>
                <a:gd fmla="*/ 5 w 11" name="T14"/>
                <a:gd fmla="*/ 7 h 12" name="T15"/>
                <a:gd fmla="*/ 6 w 11" name="T16"/>
                <a:gd fmla="*/ 9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1">
                  <a:moveTo>
                    <a:pt x="6" y="9"/>
                  </a:moveTo>
                  <a:cubicBezTo>
                    <a:pt x="8" y="11"/>
                    <a:pt x="9" y="12"/>
                    <a:pt x="9" y="11"/>
                  </a:cubicBezTo>
                  <a:cubicBezTo>
                    <a:pt x="10" y="10"/>
                    <a:pt x="10" y="6"/>
                    <a:pt x="11" y="5"/>
                  </a:cubicBezTo>
                  <a:cubicBezTo>
                    <a:pt x="11" y="3"/>
                    <a:pt x="11" y="1"/>
                    <a:pt x="11" y="1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2"/>
                    <a:pt x="2" y="2"/>
                    <a:pt x="2" y="3"/>
                  </a:cubicBezTo>
                  <a:cubicBezTo>
                    <a:pt x="1" y="3"/>
                    <a:pt x="0" y="5"/>
                    <a:pt x="3" y="6"/>
                  </a:cubicBezTo>
                  <a:cubicBezTo>
                    <a:pt x="3" y="6"/>
                    <a:pt x="3" y="6"/>
                    <a:pt x="5" y="7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2831"/>
            <p:cNvSpPr/>
            <p:nvPr/>
          </p:nvSpPr>
          <p:spPr bwMode="auto">
            <a:xfrm>
              <a:off x="8572883" y="5588561"/>
              <a:ext cx="365389" cy="191940"/>
            </a:xfrm>
            <a:custGeom>
              <a:gdLst>
                <a:gd fmla="*/ 3 w 47" name="T0"/>
                <a:gd fmla="*/ 29 h 29" name="T1"/>
                <a:gd fmla="*/ 14 w 47" name="T2"/>
                <a:gd fmla="*/ 22 h 29" name="T3"/>
                <a:gd fmla="*/ 19 w 47" name="T4"/>
                <a:gd fmla="*/ 23 h 29" name="T5"/>
                <a:gd fmla="*/ 24 w 47" name="T6"/>
                <a:gd fmla="*/ 15 h 29" name="T7"/>
                <a:gd fmla="*/ 31 w 47" name="T8"/>
                <a:gd fmla="*/ 12 h 29" name="T9"/>
                <a:gd fmla="*/ 42 w 47" name="T10"/>
                <a:gd fmla="*/ 21 h 29" name="T11"/>
                <a:gd fmla="*/ 47 w 47" name="T12"/>
                <a:gd fmla="*/ 23 h 29" name="T13"/>
                <a:gd fmla="*/ 47 w 47" name="T14"/>
                <a:gd fmla="*/ 23 h 29" name="T15"/>
                <a:gd fmla="*/ 30 w 47" name="T16"/>
                <a:gd fmla="*/ 1 h 29" name="T17"/>
                <a:gd fmla="*/ 23 w 47" name="T18"/>
                <a:gd fmla="*/ 0 h 29" name="T19"/>
                <a:gd fmla="*/ 16 w 47" name="T20"/>
                <a:gd fmla="*/ 1 h 29" name="T21"/>
                <a:gd fmla="*/ 0 w 47" name="T22"/>
                <a:gd fmla="*/ 24 h 29" name="T23"/>
                <a:gd fmla="*/ 1 w 47" name="T24"/>
                <a:gd fmla="*/ 29 h 29" name="T25"/>
                <a:gd fmla="*/ 2 w 47" name="T26"/>
                <a:gd fmla="*/ 29 h 29" name="T27"/>
                <a:gd fmla="*/ 3 w 47" name="T28"/>
                <a:gd fmla="*/ 29 h 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" w="47">
                  <a:moveTo>
                    <a:pt x="3" y="29"/>
                  </a:moveTo>
                  <a:cubicBezTo>
                    <a:pt x="5" y="25"/>
                    <a:pt x="9" y="22"/>
                    <a:pt x="14" y="22"/>
                  </a:cubicBezTo>
                  <a:cubicBezTo>
                    <a:pt x="16" y="22"/>
                    <a:pt x="17" y="23"/>
                    <a:pt x="19" y="23"/>
                  </a:cubicBezTo>
                  <a:cubicBezTo>
                    <a:pt x="19" y="20"/>
                    <a:pt x="21" y="17"/>
                    <a:pt x="24" y="15"/>
                  </a:cubicBezTo>
                  <a:cubicBezTo>
                    <a:pt x="26" y="13"/>
                    <a:pt x="28" y="12"/>
                    <a:pt x="31" y="12"/>
                  </a:cubicBezTo>
                  <a:cubicBezTo>
                    <a:pt x="36" y="12"/>
                    <a:pt x="41" y="16"/>
                    <a:pt x="42" y="21"/>
                  </a:cubicBezTo>
                  <a:cubicBezTo>
                    <a:pt x="44" y="22"/>
                    <a:pt x="46" y="22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13"/>
                    <a:pt x="40" y="4"/>
                    <a:pt x="30" y="1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21" y="0"/>
                    <a:pt x="19" y="1"/>
                    <a:pt x="16" y="1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Freeform 2832"/>
            <p:cNvSpPr/>
            <p:nvPr/>
          </p:nvSpPr>
          <p:spPr bwMode="auto">
            <a:xfrm>
              <a:off x="8938273" y="5754910"/>
              <a:ext cx="89482" cy="51184"/>
            </a:xfrm>
            <a:custGeom>
              <a:gdLst>
                <a:gd fmla="*/ 6 w 11" name="T0"/>
                <a:gd fmla="*/ 6 h 8" name="T1"/>
                <a:gd fmla="*/ 0 w 11" name="T2"/>
                <a:gd fmla="*/ 0 h 8" name="T3"/>
                <a:gd fmla="*/ 0 w 11" name="T4"/>
                <a:gd fmla="*/ 1 h 8" name="T5"/>
                <a:gd fmla="*/ 4 w 11" name="T6"/>
                <a:gd fmla="*/ 7 h 8" name="T7"/>
                <a:gd fmla="*/ 5 w 11" name="T8"/>
                <a:gd fmla="*/ 8 h 8" name="T9"/>
                <a:gd fmla="*/ 6 w 11" name="T10"/>
                <a:gd fmla="*/ 8 h 8" name="T11"/>
                <a:gd fmla="*/ 11 w 11" name="T12"/>
                <a:gd fmla="*/ 7 h 8" name="T13"/>
                <a:gd fmla="*/ 11 w 11" name="T14"/>
                <a:gd fmla="*/ 7 h 8" name="T15"/>
                <a:gd fmla="*/ 11 w 11" name="T16"/>
                <a:gd fmla="*/ 5 h 8" name="T17"/>
                <a:gd fmla="*/ 6 w 11" name="T18"/>
                <a:gd fmla="*/ 6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1">
                  <a:moveTo>
                    <a:pt x="6" y="6"/>
                  </a:moveTo>
                  <a:cubicBezTo>
                    <a:pt x="5" y="3"/>
                    <a:pt x="2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Freeform 2833"/>
            <p:cNvSpPr/>
            <p:nvPr/>
          </p:nvSpPr>
          <p:spPr bwMode="auto">
            <a:xfrm>
              <a:off x="8498314" y="5684530"/>
              <a:ext cx="618923" cy="268716"/>
            </a:xfrm>
            <a:custGeom>
              <a:gdLst>
                <a:gd fmla="*/ 67 w 78" name="T0"/>
                <a:gd fmla="*/ 16 h 41" name="T1"/>
                <a:gd fmla="*/ 67 w 78" name="T2"/>
                <a:gd fmla="*/ 16 h 41" name="T3"/>
                <a:gd fmla="*/ 67 w 78" name="T4"/>
                <a:gd fmla="*/ 18 h 41" name="T5"/>
                <a:gd fmla="*/ 67 w 78" name="T6"/>
                <a:gd fmla="*/ 18 h 41" name="T7"/>
                <a:gd fmla="*/ 62 w 78" name="T8"/>
                <a:gd fmla="*/ 19 h 41" name="T9"/>
                <a:gd fmla="*/ 61 w 78" name="T10"/>
                <a:gd fmla="*/ 19 h 41" name="T11"/>
                <a:gd fmla="*/ 60 w 78" name="T12"/>
                <a:gd fmla="*/ 18 h 41" name="T13"/>
                <a:gd fmla="*/ 56 w 78" name="T14"/>
                <a:gd fmla="*/ 12 h 41" name="T15"/>
                <a:gd fmla="*/ 56 w 78" name="T16"/>
                <a:gd fmla="*/ 11 h 41" name="T17"/>
                <a:gd fmla="*/ 55 w 78" name="T18"/>
                <a:gd fmla="*/ 10 h 41" name="T19"/>
                <a:gd fmla="*/ 50 w 78" name="T20"/>
                <a:gd fmla="*/ 8 h 41" name="T21"/>
                <a:gd fmla="*/ 40 w 78" name="T22"/>
                <a:gd fmla="*/ 0 h 41" name="T23"/>
                <a:gd fmla="*/ 34 w 78" name="T24"/>
                <a:gd fmla="*/ 2 h 41" name="T25"/>
                <a:gd fmla="*/ 29 w 78" name="T26"/>
                <a:gd fmla="*/ 12 h 41" name="T27"/>
                <a:gd fmla="*/ 23 w 78" name="T28"/>
                <a:gd fmla="*/ 10 h 41" name="T29"/>
                <a:gd fmla="*/ 13 w 78" name="T30"/>
                <a:gd fmla="*/ 17 h 41" name="T31"/>
                <a:gd fmla="*/ 11 w 78" name="T32"/>
                <a:gd fmla="*/ 17 h 41" name="T33"/>
                <a:gd fmla="*/ 10 w 78" name="T34"/>
                <a:gd fmla="*/ 17 h 41" name="T35"/>
                <a:gd fmla="*/ 0 w 78" name="T36"/>
                <a:gd fmla="*/ 26 h 41" name="T37"/>
                <a:gd fmla="*/ 5 w 78" name="T38"/>
                <a:gd fmla="*/ 33 h 41" name="T39"/>
                <a:gd fmla="*/ 11 w 78" name="T40"/>
                <a:gd fmla="*/ 34 h 41" name="T41"/>
                <a:gd fmla="*/ 13 w 78" name="T42"/>
                <a:gd fmla="*/ 34 h 41" name="T43"/>
                <a:gd fmla="*/ 18 w 78" name="T44"/>
                <a:gd fmla="*/ 40 h 41" name="T45"/>
                <a:gd fmla="*/ 23 w 78" name="T46"/>
                <a:gd fmla="*/ 41 h 41" name="T47"/>
                <a:gd fmla="*/ 31 w 78" name="T48"/>
                <a:gd fmla="*/ 38 h 41" name="T49"/>
                <a:gd fmla="*/ 31 w 78" name="T50"/>
                <a:gd fmla="*/ 38 h 41" name="T51"/>
                <a:gd fmla="*/ 36 w 78" name="T52"/>
                <a:gd fmla="*/ 39 h 41" name="T53"/>
                <a:gd fmla="*/ 38 w 78" name="T54"/>
                <a:gd fmla="*/ 39 h 41" name="T55"/>
                <a:gd fmla="*/ 45 w 78" name="T56"/>
                <a:gd fmla="*/ 35 h 41" name="T57"/>
                <a:gd fmla="*/ 53 w 78" name="T58"/>
                <a:gd fmla="*/ 39 h 41" name="T59"/>
                <a:gd fmla="*/ 63 w 78" name="T60"/>
                <a:gd fmla="*/ 33 h 41" name="T61"/>
                <a:gd fmla="*/ 67 w 78" name="T62"/>
                <a:gd fmla="*/ 34 h 41" name="T63"/>
                <a:gd fmla="*/ 77 w 78" name="T64"/>
                <a:gd fmla="*/ 28 h 41" name="T65"/>
                <a:gd fmla="*/ 78 w 78" name="T66"/>
                <a:gd fmla="*/ 25 h 41" name="T67"/>
                <a:gd fmla="*/ 67 w 78" name="T68"/>
                <a:gd fmla="*/ 16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78">
                  <a:moveTo>
                    <a:pt x="67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5" y="18"/>
                    <a:pt x="64" y="18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5"/>
                    <a:pt x="58" y="14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5" y="11"/>
                    <a:pt x="55" y="10"/>
                  </a:cubicBezTo>
                  <a:cubicBezTo>
                    <a:pt x="54" y="10"/>
                    <a:pt x="52" y="9"/>
                    <a:pt x="50" y="8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38" y="0"/>
                    <a:pt x="36" y="1"/>
                    <a:pt x="34" y="2"/>
                  </a:cubicBezTo>
                  <a:cubicBezTo>
                    <a:pt x="31" y="4"/>
                    <a:pt x="29" y="8"/>
                    <a:pt x="29" y="12"/>
                  </a:cubicBezTo>
                  <a:cubicBezTo>
                    <a:pt x="27" y="11"/>
                    <a:pt x="25" y="10"/>
                    <a:pt x="23" y="10"/>
                  </a:cubicBezTo>
                  <a:cubicBezTo>
                    <a:pt x="18" y="10"/>
                    <a:pt x="15" y="13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29"/>
                    <a:pt x="2" y="31"/>
                    <a:pt x="5" y="33"/>
                  </a:cubicBezTo>
                  <a:cubicBezTo>
                    <a:pt x="7" y="34"/>
                    <a:pt x="9" y="34"/>
                    <a:pt x="11" y="34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4" y="37"/>
                    <a:pt x="16" y="39"/>
                    <a:pt x="18" y="40"/>
                  </a:cubicBezTo>
                  <a:cubicBezTo>
                    <a:pt x="20" y="41"/>
                    <a:pt x="21" y="41"/>
                    <a:pt x="23" y="41"/>
                  </a:cubicBezTo>
                  <a:cubicBezTo>
                    <a:pt x="26" y="41"/>
                    <a:pt x="29" y="40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7" y="38"/>
                    <a:pt x="50" y="39"/>
                    <a:pt x="53" y="39"/>
                  </a:cubicBezTo>
                  <a:cubicBezTo>
                    <a:pt x="57" y="39"/>
                    <a:pt x="61" y="37"/>
                    <a:pt x="63" y="33"/>
                  </a:cubicBezTo>
                  <a:cubicBezTo>
                    <a:pt x="64" y="33"/>
                    <a:pt x="65" y="34"/>
                    <a:pt x="67" y="34"/>
                  </a:cubicBezTo>
                  <a:cubicBezTo>
                    <a:pt x="71" y="34"/>
                    <a:pt x="75" y="31"/>
                    <a:pt x="77" y="28"/>
                  </a:cubicBezTo>
                  <a:cubicBezTo>
                    <a:pt x="77" y="27"/>
                    <a:pt x="78" y="26"/>
                    <a:pt x="78" y="25"/>
                  </a:cubicBezTo>
                  <a:cubicBezTo>
                    <a:pt x="78" y="20"/>
                    <a:pt x="73" y="16"/>
                    <a:pt x="67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467710" y="6042900"/>
            <a:ext cx="693493" cy="499045"/>
            <a:chOff x="9467710" y="5473397"/>
            <a:chExt cx="693493" cy="499045"/>
          </a:xfrm>
          <a:solidFill>
            <a:srgbClr val="756663"/>
          </a:solidFill>
        </p:grpSpPr>
        <p:sp>
          <p:nvSpPr>
            <p:cNvPr id="145" name="Freeform 2892"/>
            <p:cNvSpPr/>
            <p:nvPr/>
          </p:nvSpPr>
          <p:spPr bwMode="auto">
            <a:xfrm>
              <a:off x="9467710" y="5473397"/>
              <a:ext cx="693493" cy="307105"/>
            </a:xfrm>
            <a:custGeom>
              <a:gdLst>
                <a:gd fmla="*/ 75 w 88" name="T0"/>
                <a:gd fmla="*/ 19 h 47" name="T1"/>
                <a:gd fmla="*/ 75 w 88" name="T2"/>
                <a:gd fmla="*/ 19 h 47" name="T3"/>
                <a:gd fmla="*/ 70 w 88" name="T4"/>
                <a:gd fmla="*/ 20 h 47" name="T5"/>
                <a:gd fmla="*/ 62 w 88" name="T6"/>
                <a:gd fmla="*/ 12 h 47" name="T7"/>
                <a:gd fmla="*/ 57 w 88" name="T8"/>
                <a:gd fmla="*/ 10 h 47" name="T9"/>
                <a:gd fmla="*/ 45 w 88" name="T10"/>
                <a:gd fmla="*/ 0 h 47" name="T11"/>
                <a:gd fmla="*/ 38 w 88" name="T12"/>
                <a:gd fmla="*/ 3 h 47" name="T13"/>
                <a:gd fmla="*/ 32 w 88" name="T14"/>
                <a:gd fmla="*/ 14 h 47" name="T15"/>
                <a:gd fmla="*/ 26 w 88" name="T16"/>
                <a:gd fmla="*/ 12 h 47" name="T17"/>
                <a:gd fmla="*/ 14 w 88" name="T18"/>
                <a:gd fmla="*/ 20 h 47" name="T19"/>
                <a:gd fmla="*/ 12 w 88" name="T20"/>
                <a:gd fmla="*/ 20 h 47" name="T21"/>
                <a:gd fmla="*/ 0 w 88" name="T22"/>
                <a:gd fmla="*/ 29 h 47" name="T23"/>
                <a:gd fmla="*/ 5 w 88" name="T24"/>
                <a:gd fmla="*/ 38 h 47" name="T25"/>
                <a:gd fmla="*/ 12 w 88" name="T26"/>
                <a:gd fmla="*/ 39 h 47" name="T27"/>
                <a:gd fmla="*/ 15 w 88" name="T28"/>
                <a:gd fmla="*/ 39 h 47" name="T29"/>
                <a:gd fmla="*/ 20 w 88" name="T30"/>
                <a:gd fmla="*/ 45 h 47" name="T31"/>
                <a:gd fmla="*/ 26 w 88" name="T32"/>
                <a:gd fmla="*/ 47 h 47" name="T33"/>
                <a:gd fmla="*/ 34 w 88" name="T34"/>
                <a:gd fmla="*/ 43 h 47" name="T35"/>
                <a:gd fmla="*/ 41 w 88" name="T36"/>
                <a:gd fmla="*/ 45 h 47" name="T37"/>
                <a:gd fmla="*/ 50 w 88" name="T38"/>
                <a:gd fmla="*/ 40 h 47" name="T39"/>
                <a:gd fmla="*/ 60 w 88" name="T40"/>
                <a:gd fmla="*/ 45 h 47" name="T41"/>
                <a:gd fmla="*/ 71 w 88" name="T42"/>
                <a:gd fmla="*/ 38 h 47" name="T43"/>
                <a:gd fmla="*/ 75 w 88" name="T44"/>
                <a:gd fmla="*/ 38 h 47" name="T45"/>
                <a:gd fmla="*/ 87 w 88" name="T46"/>
                <a:gd fmla="*/ 32 h 47" name="T47"/>
                <a:gd fmla="*/ 88 w 88" name="T48"/>
                <a:gd fmla="*/ 28 h 47" name="T49"/>
                <a:gd fmla="*/ 75 w 88" name="T50"/>
                <a:gd fmla="*/ 19 h 4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7" w="88">
                  <a:moveTo>
                    <a:pt x="75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3" y="19"/>
                    <a:pt x="71" y="19"/>
                    <a:pt x="70" y="20"/>
                  </a:cubicBezTo>
                  <a:cubicBezTo>
                    <a:pt x="68" y="16"/>
                    <a:pt x="65" y="13"/>
                    <a:pt x="62" y="12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5" y="4"/>
                    <a:pt x="50" y="0"/>
                    <a:pt x="45" y="0"/>
                  </a:cubicBezTo>
                  <a:cubicBezTo>
                    <a:pt x="42" y="0"/>
                    <a:pt x="40" y="1"/>
                    <a:pt x="38" y="3"/>
                  </a:cubicBezTo>
                  <a:cubicBezTo>
                    <a:pt x="35" y="5"/>
                    <a:pt x="33" y="9"/>
                    <a:pt x="32" y="14"/>
                  </a:cubicBezTo>
                  <a:cubicBezTo>
                    <a:pt x="31" y="12"/>
                    <a:pt x="28" y="12"/>
                    <a:pt x="26" y="12"/>
                  </a:cubicBezTo>
                  <a:cubicBezTo>
                    <a:pt x="21" y="12"/>
                    <a:pt x="16" y="15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5" y="20"/>
                    <a:pt x="0" y="24"/>
                    <a:pt x="0" y="29"/>
                  </a:cubicBezTo>
                  <a:cubicBezTo>
                    <a:pt x="0" y="33"/>
                    <a:pt x="2" y="36"/>
                    <a:pt x="5" y="38"/>
                  </a:cubicBezTo>
                  <a:cubicBezTo>
                    <a:pt x="7" y="39"/>
                    <a:pt x="10" y="39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6" y="42"/>
                    <a:pt x="18" y="44"/>
                    <a:pt x="20" y="45"/>
                  </a:cubicBezTo>
                  <a:cubicBezTo>
                    <a:pt x="22" y="46"/>
                    <a:pt x="24" y="47"/>
                    <a:pt x="26" y="47"/>
                  </a:cubicBezTo>
                  <a:cubicBezTo>
                    <a:pt x="29" y="47"/>
                    <a:pt x="32" y="45"/>
                    <a:pt x="34" y="43"/>
                  </a:cubicBezTo>
                  <a:cubicBezTo>
                    <a:pt x="36" y="44"/>
                    <a:pt x="38" y="45"/>
                    <a:pt x="41" y="45"/>
                  </a:cubicBezTo>
                  <a:cubicBezTo>
                    <a:pt x="45" y="45"/>
                    <a:pt x="48" y="43"/>
                    <a:pt x="50" y="40"/>
                  </a:cubicBezTo>
                  <a:cubicBezTo>
                    <a:pt x="53" y="43"/>
                    <a:pt x="56" y="45"/>
                    <a:pt x="60" y="45"/>
                  </a:cubicBezTo>
                  <a:cubicBezTo>
                    <a:pt x="65" y="45"/>
                    <a:pt x="69" y="42"/>
                    <a:pt x="71" y="38"/>
                  </a:cubicBezTo>
                  <a:cubicBezTo>
                    <a:pt x="72" y="38"/>
                    <a:pt x="74" y="38"/>
                    <a:pt x="75" y="38"/>
                  </a:cubicBezTo>
                  <a:cubicBezTo>
                    <a:pt x="80" y="38"/>
                    <a:pt x="85" y="36"/>
                    <a:pt x="87" y="32"/>
                  </a:cubicBezTo>
                  <a:cubicBezTo>
                    <a:pt x="87" y="31"/>
                    <a:pt x="88" y="30"/>
                    <a:pt x="88" y="28"/>
                  </a:cubicBezTo>
                  <a:cubicBezTo>
                    <a:pt x="88" y="23"/>
                    <a:pt x="82" y="19"/>
                    <a:pt x="75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Oval 2893"/>
            <p:cNvSpPr>
              <a:spLocks noChangeArrowheads="1"/>
            </p:cNvSpPr>
            <p:nvPr/>
          </p:nvSpPr>
          <p:spPr bwMode="auto">
            <a:xfrm>
              <a:off x="9587020" y="5793299"/>
              <a:ext cx="6711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Oval 2894"/>
            <p:cNvSpPr>
              <a:spLocks noChangeArrowheads="1"/>
            </p:cNvSpPr>
            <p:nvPr/>
          </p:nvSpPr>
          <p:spPr bwMode="auto">
            <a:xfrm>
              <a:off x="9765984" y="5793299"/>
              <a:ext cx="6711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Oval 2896"/>
            <p:cNvSpPr>
              <a:spLocks noChangeArrowheads="1"/>
            </p:cNvSpPr>
            <p:nvPr/>
          </p:nvSpPr>
          <p:spPr bwMode="auto">
            <a:xfrm>
              <a:off x="9952409" y="5793299"/>
              <a:ext cx="5965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Oval 2897"/>
            <p:cNvSpPr>
              <a:spLocks noChangeArrowheads="1"/>
            </p:cNvSpPr>
            <p:nvPr/>
          </p:nvSpPr>
          <p:spPr bwMode="auto">
            <a:xfrm>
              <a:off x="9587024" y="5876470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0" name="Oval 2898"/>
            <p:cNvSpPr>
              <a:spLocks noChangeArrowheads="1"/>
            </p:cNvSpPr>
            <p:nvPr/>
          </p:nvSpPr>
          <p:spPr bwMode="auto">
            <a:xfrm>
              <a:off x="9683962" y="5838082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1" name="Oval 2899"/>
            <p:cNvSpPr>
              <a:spLocks noChangeArrowheads="1"/>
            </p:cNvSpPr>
            <p:nvPr/>
          </p:nvSpPr>
          <p:spPr bwMode="auto">
            <a:xfrm>
              <a:off x="9765990" y="5876470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Oval 2900"/>
            <p:cNvSpPr>
              <a:spLocks noChangeArrowheads="1"/>
            </p:cNvSpPr>
            <p:nvPr/>
          </p:nvSpPr>
          <p:spPr bwMode="auto">
            <a:xfrm>
              <a:off x="9855472" y="5838082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Oval 2901"/>
            <p:cNvSpPr>
              <a:spLocks noChangeArrowheads="1"/>
            </p:cNvSpPr>
            <p:nvPr/>
          </p:nvSpPr>
          <p:spPr bwMode="auto">
            <a:xfrm>
              <a:off x="9952409" y="5876470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4" name="Oval 2902"/>
            <p:cNvSpPr>
              <a:spLocks noChangeArrowheads="1"/>
            </p:cNvSpPr>
            <p:nvPr/>
          </p:nvSpPr>
          <p:spPr bwMode="auto">
            <a:xfrm>
              <a:off x="9683962" y="5921258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5" name="Oval 2903"/>
            <p:cNvSpPr>
              <a:spLocks noChangeArrowheads="1"/>
            </p:cNvSpPr>
            <p:nvPr/>
          </p:nvSpPr>
          <p:spPr bwMode="auto">
            <a:xfrm>
              <a:off x="9855472" y="5908462"/>
              <a:ext cx="67115" cy="5758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403709" y="6036500"/>
            <a:ext cx="760602" cy="518237"/>
            <a:chOff x="5403709" y="5466997"/>
            <a:chExt cx="760602" cy="518237"/>
          </a:xfrm>
          <a:solidFill>
            <a:srgbClr val="756663"/>
          </a:solidFill>
        </p:grpSpPr>
        <p:sp>
          <p:nvSpPr>
            <p:cNvPr id="156" name="Freeform 2924"/>
            <p:cNvSpPr/>
            <p:nvPr/>
          </p:nvSpPr>
          <p:spPr bwMode="auto">
            <a:xfrm>
              <a:off x="5403709" y="5498989"/>
              <a:ext cx="760602" cy="63981"/>
            </a:xfrm>
            <a:custGeom>
              <a:gdLst>
                <a:gd fmla="*/ 97 w 97" name="T0"/>
                <a:gd fmla="*/ 5 h 10" name="T1"/>
                <a:gd fmla="*/ 90 w 97" name="T2"/>
                <a:gd fmla="*/ 10 h 10" name="T3"/>
                <a:gd fmla="*/ 6 w 97" name="T4"/>
                <a:gd fmla="*/ 10 h 10" name="T5"/>
                <a:gd fmla="*/ 0 w 97" name="T6"/>
                <a:gd fmla="*/ 5 h 10" name="T7"/>
                <a:gd fmla="*/ 6 w 97" name="T8"/>
                <a:gd fmla="*/ 0 h 10" name="T9"/>
                <a:gd fmla="*/ 90 w 97" name="T10"/>
                <a:gd fmla="*/ 0 h 10" name="T11"/>
                <a:gd fmla="*/ 97 w 97" name="T12"/>
                <a:gd fmla="*/ 5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7">
                  <a:moveTo>
                    <a:pt x="97" y="5"/>
                  </a:moveTo>
                  <a:cubicBezTo>
                    <a:pt x="97" y="7"/>
                    <a:pt x="94" y="10"/>
                    <a:pt x="9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7" y="2"/>
                    <a:pt x="97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Oval 2925"/>
            <p:cNvSpPr>
              <a:spLocks noChangeArrowheads="1"/>
            </p:cNvSpPr>
            <p:nvPr/>
          </p:nvSpPr>
          <p:spPr bwMode="auto">
            <a:xfrm>
              <a:off x="5523018" y="5466997"/>
              <a:ext cx="149137" cy="1151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Oval 2926"/>
            <p:cNvSpPr>
              <a:spLocks noChangeArrowheads="1"/>
            </p:cNvSpPr>
            <p:nvPr/>
          </p:nvSpPr>
          <p:spPr bwMode="auto">
            <a:xfrm>
              <a:off x="5895862" y="5466997"/>
              <a:ext cx="149137" cy="1151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2927"/>
            <p:cNvSpPr/>
            <p:nvPr/>
          </p:nvSpPr>
          <p:spPr bwMode="auto">
            <a:xfrm>
              <a:off x="5418621" y="5594957"/>
              <a:ext cx="730775" cy="390277"/>
            </a:xfrm>
            <a:custGeom>
              <a:gdLst>
                <a:gd fmla="*/ 93 w 93" name="T0"/>
                <a:gd fmla="*/ 54 h 59" name="T1"/>
                <a:gd fmla="*/ 87 w 93" name="T2"/>
                <a:gd fmla="*/ 59 h 59" name="T3"/>
                <a:gd fmla="*/ 5 w 93" name="T4"/>
                <a:gd fmla="*/ 59 h 59" name="T5"/>
                <a:gd fmla="*/ 0 w 93" name="T6"/>
                <a:gd fmla="*/ 54 h 59" name="T7"/>
                <a:gd fmla="*/ 0 w 93" name="T8"/>
                <a:gd fmla="*/ 5 h 59" name="T9"/>
                <a:gd fmla="*/ 5 w 93" name="T10"/>
                <a:gd fmla="*/ 0 h 59" name="T11"/>
                <a:gd fmla="*/ 87 w 93" name="T12"/>
                <a:gd fmla="*/ 0 h 59" name="T13"/>
                <a:gd fmla="*/ 93 w 93" name="T14"/>
                <a:gd fmla="*/ 5 h 59" name="T15"/>
                <a:gd fmla="*/ 93 w 93" name="T16"/>
                <a:gd fmla="*/ 54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93">
                  <a:moveTo>
                    <a:pt x="93" y="54"/>
                  </a:moveTo>
                  <a:cubicBezTo>
                    <a:pt x="93" y="57"/>
                    <a:pt x="90" y="59"/>
                    <a:pt x="87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2"/>
                    <a:pt x="93" y="5"/>
                  </a:cubicBezTo>
                  <a:lnTo>
                    <a:pt x="93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2928"/>
            <p:cNvSpPr/>
            <p:nvPr/>
          </p:nvSpPr>
          <p:spPr bwMode="auto">
            <a:xfrm>
              <a:off x="5515564" y="5722919"/>
              <a:ext cx="238621" cy="172744"/>
            </a:xfrm>
            <a:custGeom>
              <a:gdLst>
                <a:gd fmla="*/ 8 w 31" name="T0"/>
                <a:gd fmla="*/ 26 h 26" name="T1"/>
                <a:gd fmla="*/ 2 w 31" name="T2"/>
                <a:gd fmla="*/ 13 h 26" name="T3"/>
                <a:gd fmla="*/ 2 w 31" name="T4"/>
                <a:gd fmla="*/ 0 h 26" name="T5"/>
                <a:gd fmla="*/ 6 w 31" name="T6"/>
                <a:gd fmla="*/ 5 h 26" name="T7"/>
                <a:gd fmla="*/ 8 w 31" name="T8"/>
                <a:gd fmla="*/ 17 h 26" name="T9"/>
                <a:gd fmla="*/ 9 w 31" name="T10"/>
                <a:gd fmla="*/ 19 h 26" name="T11"/>
                <a:gd fmla="*/ 10 w 31" name="T12"/>
                <a:gd fmla="*/ 13 h 26" name="T13"/>
                <a:gd fmla="*/ 10 w 31" name="T14"/>
                <a:gd fmla="*/ 10 h 26" name="T15"/>
                <a:gd fmla="*/ 16 w 31" name="T16"/>
                <a:gd fmla="*/ 0 h 26" name="T17"/>
                <a:gd fmla="*/ 20 w 31" name="T18"/>
                <a:gd fmla="*/ 5 h 26" name="T19"/>
                <a:gd fmla="*/ 22 w 31" name="T20"/>
                <a:gd fmla="*/ 16 h 26" name="T21"/>
                <a:gd fmla="*/ 22 w 31" name="T22"/>
                <a:gd fmla="*/ 19 h 26" name="T23"/>
                <a:gd fmla="*/ 23 w 31" name="T24"/>
                <a:gd fmla="*/ 13 h 26" name="T25"/>
                <a:gd fmla="*/ 24 w 31" name="T26"/>
                <a:gd fmla="*/ 10 h 26" name="T27"/>
                <a:gd fmla="*/ 29 w 31" name="T28"/>
                <a:gd fmla="*/ 0 h 26" name="T29"/>
                <a:gd fmla="*/ 29 w 31" name="T30"/>
                <a:gd fmla="*/ 13 h 26" name="T31"/>
                <a:gd fmla="*/ 22 w 31" name="T32"/>
                <a:gd fmla="*/ 26 h 26" name="T33"/>
                <a:gd fmla="*/ 18 w 31" name="T34"/>
                <a:gd fmla="*/ 20 h 26" name="T35"/>
                <a:gd fmla="*/ 16 w 31" name="T36"/>
                <a:gd fmla="*/ 9 h 26" name="T37"/>
                <a:gd fmla="*/ 16 w 31" name="T38"/>
                <a:gd fmla="*/ 6 h 26" name="T39"/>
                <a:gd fmla="*/ 15 w 31" name="T40"/>
                <a:gd fmla="*/ 12 h 26" name="T41"/>
                <a:gd fmla="*/ 14 w 31" name="T42"/>
                <a:gd fmla="*/ 14 h 26" name="T43"/>
                <a:gd fmla="*/ 8 w 31" name="T44"/>
                <a:gd fmla="*/ 26 h 2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6" w="31">
                  <a:moveTo>
                    <a:pt x="8" y="26"/>
                  </a:moveTo>
                  <a:cubicBezTo>
                    <a:pt x="6" y="26"/>
                    <a:pt x="4" y="20"/>
                    <a:pt x="2" y="13"/>
                  </a:cubicBezTo>
                  <a:cubicBezTo>
                    <a:pt x="0" y="5"/>
                    <a:pt x="0" y="0"/>
                    <a:pt x="2" y="0"/>
                  </a:cubicBezTo>
                  <a:cubicBezTo>
                    <a:pt x="4" y="0"/>
                    <a:pt x="6" y="2"/>
                    <a:pt x="6" y="5"/>
                  </a:cubicBezTo>
                  <a:cubicBezTo>
                    <a:pt x="7" y="8"/>
                    <a:pt x="8" y="13"/>
                    <a:pt x="8" y="17"/>
                  </a:cubicBezTo>
                  <a:cubicBezTo>
                    <a:pt x="8" y="17"/>
                    <a:pt x="8" y="17"/>
                    <a:pt x="9" y="19"/>
                  </a:cubicBezTo>
                  <a:cubicBezTo>
                    <a:pt x="9" y="19"/>
                    <a:pt x="9" y="17"/>
                    <a:pt x="10" y="13"/>
                  </a:cubicBezTo>
                  <a:cubicBezTo>
                    <a:pt x="10" y="13"/>
                    <a:pt x="10" y="13"/>
                    <a:pt x="10" y="10"/>
                  </a:cubicBezTo>
                  <a:cubicBezTo>
                    <a:pt x="12" y="4"/>
                    <a:pt x="14" y="0"/>
                    <a:pt x="16" y="0"/>
                  </a:cubicBezTo>
                  <a:cubicBezTo>
                    <a:pt x="18" y="0"/>
                    <a:pt x="19" y="2"/>
                    <a:pt x="20" y="5"/>
                  </a:cubicBezTo>
                  <a:cubicBezTo>
                    <a:pt x="21" y="8"/>
                    <a:pt x="21" y="13"/>
                    <a:pt x="22" y="16"/>
                  </a:cubicBezTo>
                  <a:cubicBezTo>
                    <a:pt x="22" y="16"/>
                    <a:pt x="22" y="16"/>
                    <a:pt x="22" y="19"/>
                  </a:cubicBezTo>
                  <a:cubicBezTo>
                    <a:pt x="22" y="19"/>
                    <a:pt x="23" y="17"/>
                    <a:pt x="23" y="13"/>
                  </a:cubicBezTo>
                  <a:cubicBezTo>
                    <a:pt x="23" y="13"/>
                    <a:pt x="23" y="13"/>
                    <a:pt x="24" y="10"/>
                  </a:cubicBezTo>
                  <a:cubicBezTo>
                    <a:pt x="25" y="4"/>
                    <a:pt x="28" y="0"/>
                    <a:pt x="29" y="0"/>
                  </a:cubicBezTo>
                  <a:cubicBezTo>
                    <a:pt x="31" y="0"/>
                    <a:pt x="31" y="5"/>
                    <a:pt x="29" y="13"/>
                  </a:cubicBezTo>
                  <a:cubicBezTo>
                    <a:pt x="27" y="20"/>
                    <a:pt x="24" y="26"/>
                    <a:pt x="22" y="26"/>
                  </a:cubicBezTo>
                  <a:cubicBezTo>
                    <a:pt x="20" y="26"/>
                    <a:pt x="19" y="23"/>
                    <a:pt x="18" y="20"/>
                  </a:cubicBezTo>
                  <a:cubicBezTo>
                    <a:pt x="17" y="17"/>
                    <a:pt x="16" y="12"/>
                    <a:pt x="16" y="9"/>
                  </a:cubicBezTo>
                  <a:cubicBezTo>
                    <a:pt x="16" y="9"/>
                    <a:pt x="16" y="9"/>
                    <a:pt x="16" y="6"/>
                  </a:cubicBezTo>
                  <a:cubicBezTo>
                    <a:pt x="16" y="6"/>
                    <a:pt x="15" y="9"/>
                    <a:pt x="15" y="12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21"/>
                    <a:pt x="10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1" name="Oval 2929"/>
            <p:cNvSpPr>
              <a:spLocks noChangeArrowheads="1"/>
            </p:cNvSpPr>
            <p:nvPr/>
          </p:nvSpPr>
          <p:spPr bwMode="auto">
            <a:xfrm>
              <a:off x="5791467" y="5722919"/>
              <a:ext cx="44742" cy="17274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2930"/>
            <p:cNvSpPr/>
            <p:nvPr/>
          </p:nvSpPr>
          <p:spPr bwMode="auto">
            <a:xfrm>
              <a:off x="5873495" y="5722919"/>
              <a:ext cx="171510" cy="172744"/>
            </a:xfrm>
            <a:custGeom>
              <a:gdLst>
                <a:gd fmla="*/ 3 w 22" name="T0"/>
                <a:gd fmla="*/ 26 h 26" name="T1"/>
                <a:gd fmla="*/ 0 w 22" name="T2"/>
                <a:gd fmla="*/ 13 h 26" name="T3"/>
                <a:gd fmla="*/ 4 w 22" name="T4"/>
                <a:gd fmla="*/ 0 h 26" name="T5"/>
                <a:gd fmla="*/ 10 w 22" name="T6"/>
                <a:gd fmla="*/ 4 h 26" name="T7"/>
                <a:gd fmla="*/ 16 w 22" name="T8"/>
                <a:gd fmla="*/ 15 h 26" name="T9"/>
                <a:gd fmla="*/ 17 w 22" name="T10"/>
                <a:gd fmla="*/ 18 h 26" name="T11"/>
                <a:gd fmla="*/ 17 w 22" name="T12"/>
                <a:gd fmla="*/ 11 h 26" name="T13"/>
                <a:gd fmla="*/ 17 w 22" name="T14"/>
                <a:gd fmla="*/ 7 h 26" name="T15"/>
                <a:gd fmla="*/ 19 w 22" name="T16"/>
                <a:gd fmla="*/ 0 h 26" name="T17"/>
                <a:gd fmla="*/ 22 w 22" name="T18"/>
                <a:gd fmla="*/ 13 h 26" name="T19"/>
                <a:gd fmla="*/ 19 w 22" name="T20"/>
                <a:gd fmla="*/ 26 h 26" name="T21"/>
                <a:gd fmla="*/ 13 w 22" name="T22"/>
                <a:gd fmla="*/ 21 h 26" name="T23"/>
                <a:gd fmla="*/ 7 w 22" name="T24"/>
                <a:gd fmla="*/ 9 h 26" name="T25"/>
                <a:gd fmla="*/ 6 w 22" name="T26"/>
                <a:gd fmla="*/ 6 h 26" name="T27"/>
                <a:gd fmla="*/ 6 w 22" name="T28"/>
                <a:gd fmla="*/ 14 h 26" name="T29"/>
                <a:gd fmla="*/ 6 w 22" name="T30"/>
                <a:gd fmla="*/ 18 h 26" name="T31"/>
                <a:gd fmla="*/ 3 w 22" name="T32"/>
                <a:gd fmla="*/ 26 h 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" w="22">
                  <a:moveTo>
                    <a:pt x="3" y="26"/>
                  </a:moveTo>
                  <a:cubicBezTo>
                    <a:pt x="2" y="26"/>
                    <a:pt x="0" y="20"/>
                    <a:pt x="0" y="13"/>
                  </a:cubicBezTo>
                  <a:cubicBezTo>
                    <a:pt x="0" y="5"/>
                    <a:pt x="2" y="0"/>
                    <a:pt x="4" y="0"/>
                  </a:cubicBezTo>
                  <a:cubicBezTo>
                    <a:pt x="6" y="0"/>
                    <a:pt x="8" y="2"/>
                    <a:pt x="10" y="4"/>
                  </a:cubicBezTo>
                  <a:cubicBezTo>
                    <a:pt x="11" y="7"/>
                    <a:pt x="14" y="12"/>
                    <a:pt x="16" y="15"/>
                  </a:cubicBezTo>
                  <a:cubicBezTo>
                    <a:pt x="16" y="15"/>
                    <a:pt x="16" y="15"/>
                    <a:pt x="17" y="18"/>
                  </a:cubicBezTo>
                  <a:cubicBezTo>
                    <a:pt x="17" y="18"/>
                    <a:pt x="17" y="15"/>
                    <a:pt x="17" y="11"/>
                  </a:cubicBezTo>
                  <a:cubicBezTo>
                    <a:pt x="17" y="11"/>
                    <a:pt x="17" y="11"/>
                    <a:pt x="17" y="7"/>
                  </a:cubicBezTo>
                  <a:cubicBezTo>
                    <a:pt x="17" y="3"/>
                    <a:pt x="18" y="0"/>
                    <a:pt x="19" y="0"/>
                  </a:cubicBezTo>
                  <a:cubicBezTo>
                    <a:pt x="21" y="0"/>
                    <a:pt x="22" y="5"/>
                    <a:pt x="22" y="13"/>
                  </a:cubicBezTo>
                  <a:cubicBezTo>
                    <a:pt x="22" y="20"/>
                    <a:pt x="21" y="26"/>
                    <a:pt x="19" y="26"/>
                  </a:cubicBezTo>
                  <a:cubicBezTo>
                    <a:pt x="17" y="26"/>
                    <a:pt x="14" y="23"/>
                    <a:pt x="13" y="21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7" y="9"/>
                    <a:pt x="7" y="9"/>
                    <a:pt x="6" y="6"/>
                  </a:cubicBezTo>
                  <a:cubicBezTo>
                    <a:pt x="6" y="6"/>
                    <a:pt x="6" y="10"/>
                    <a:pt x="6" y="14"/>
                  </a:cubicBezTo>
                  <a:cubicBezTo>
                    <a:pt x="6" y="14"/>
                    <a:pt x="6" y="14"/>
                    <a:pt x="6" y="18"/>
                  </a:cubicBezTo>
                  <a:cubicBezTo>
                    <a:pt x="6" y="22"/>
                    <a:pt x="5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411939" y="6023704"/>
            <a:ext cx="730775" cy="537434"/>
            <a:chOff x="4411939" y="5454201"/>
            <a:chExt cx="730775" cy="537434"/>
          </a:xfrm>
          <a:solidFill>
            <a:srgbClr val="756663"/>
          </a:solidFill>
        </p:grpSpPr>
        <p:sp>
          <p:nvSpPr>
            <p:cNvPr id="163" name="Freeform 3196"/>
            <p:cNvSpPr/>
            <p:nvPr/>
          </p:nvSpPr>
          <p:spPr bwMode="auto">
            <a:xfrm>
              <a:off x="4575991" y="5844483"/>
              <a:ext cx="402671" cy="147152"/>
            </a:xfrm>
            <a:custGeom>
              <a:gdLst>
                <a:gd fmla="*/ 30 w 51" name="T0"/>
                <a:gd fmla="*/ 4 h 23" name="T1"/>
                <a:gd fmla="*/ 22 w 51" name="T2"/>
                <a:gd fmla="*/ 4 h 23" name="T3"/>
                <a:gd fmla="*/ 10 w 51" name="T4"/>
                <a:gd fmla="*/ 0 h 23" name="T5"/>
                <a:gd fmla="*/ 0 w 51" name="T6"/>
                <a:gd fmla="*/ 4 h 23" name="T7"/>
                <a:gd fmla="*/ 0 w 51" name="T8"/>
                <a:gd fmla="*/ 23 h 23" name="T9"/>
                <a:gd fmla="*/ 51 w 51" name="T10"/>
                <a:gd fmla="*/ 23 h 23" name="T11"/>
                <a:gd fmla="*/ 51 w 51" name="T12"/>
                <a:gd fmla="*/ 4 h 23" name="T13"/>
                <a:gd fmla="*/ 42 w 51" name="T14"/>
                <a:gd fmla="*/ 0 h 23" name="T15"/>
                <a:gd fmla="*/ 30 w 51" name="T16"/>
                <a:gd fmla="*/ 4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51">
                  <a:moveTo>
                    <a:pt x="30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3" y="3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4"/>
                    <a:pt x="45" y="2"/>
                    <a:pt x="42" y="0"/>
                  </a:cubicBezTo>
                  <a:cubicBezTo>
                    <a:pt x="39" y="3"/>
                    <a:pt x="35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3197"/>
            <p:cNvSpPr>
              <a:spLocks noEditPoints="1"/>
            </p:cNvSpPr>
            <p:nvPr/>
          </p:nvSpPr>
          <p:spPr bwMode="auto">
            <a:xfrm>
              <a:off x="4411939" y="5454201"/>
              <a:ext cx="730775" cy="396676"/>
            </a:xfrm>
            <a:custGeom>
              <a:gdLst>
                <a:gd fmla="*/ 75 w 93" name="T0"/>
                <a:gd fmla="*/ 21 h 60" name="T1"/>
                <a:gd fmla="*/ 76 w 93" name="T2"/>
                <a:gd fmla="*/ 19 h 60" name="T3"/>
                <a:gd fmla="*/ 58 w 93" name="T4"/>
                <a:gd fmla="*/ 0 h 60" name="T5"/>
                <a:gd fmla="*/ 46 w 93" name="T6"/>
                <a:gd fmla="*/ 6 h 60" name="T7"/>
                <a:gd fmla="*/ 34 w 93" name="T8"/>
                <a:gd fmla="*/ 0 h 60" name="T9"/>
                <a:gd fmla="*/ 17 w 93" name="T10"/>
                <a:gd fmla="*/ 19 h 60" name="T11"/>
                <a:gd fmla="*/ 18 w 93" name="T12"/>
                <a:gd fmla="*/ 21 h 60" name="T13"/>
                <a:gd fmla="*/ 0 w 93" name="T14"/>
                <a:gd fmla="*/ 40 h 60" name="T15"/>
                <a:gd fmla="*/ 18 w 93" name="T16"/>
                <a:gd fmla="*/ 60 h 60" name="T17"/>
                <a:gd fmla="*/ 30 w 93" name="T18"/>
                <a:gd fmla="*/ 55 h 60" name="T19"/>
                <a:gd fmla="*/ 42 w 93" name="T20"/>
                <a:gd fmla="*/ 60 h 60" name="T21"/>
                <a:gd fmla="*/ 51 w 93" name="T22"/>
                <a:gd fmla="*/ 60 h 60" name="T23"/>
                <a:gd fmla="*/ 63 w 93" name="T24"/>
                <a:gd fmla="*/ 55 h 60" name="T25"/>
                <a:gd fmla="*/ 75 w 93" name="T26"/>
                <a:gd fmla="*/ 60 h 60" name="T27"/>
                <a:gd fmla="*/ 93 w 93" name="T28"/>
                <a:gd fmla="*/ 40 h 60" name="T29"/>
                <a:gd fmla="*/ 75 w 93" name="T30"/>
                <a:gd fmla="*/ 21 h 60" name="T31"/>
                <a:gd fmla="*/ 21 w 93" name="T32"/>
                <a:gd fmla="*/ 51 h 60" name="T33"/>
                <a:gd fmla="*/ 12 w 93" name="T34"/>
                <a:gd fmla="*/ 43 h 60" name="T35"/>
                <a:gd fmla="*/ 21 w 93" name="T36"/>
                <a:gd fmla="*/ 35 h 60" name="T37"/>
                <a:gd fmla="*/ 29 w 93" name="T38"/>
                <a:gd fmla="*/ 43 h 60" name="T39"/>
                <a:gd fmla="*/ 21 w 93" name="T40"/>
                <a:gd fmla="*/ 51 h 60" name="T41"/>
                <a:gd fmla="*/ 47 w 93" name="T42"/>
                <a:gd fmla="*/ 34 h 60" name="T43"/>
                <a:gd fmla="*/ 39 w 93" name="T44"/>
                <a:gd fmla="*/ 26 h 60" name="T45"/>
                <a:gd fmla="*/ 47 w 93" name="T46"/>
                <a:gd fmla="*/ 18 h 60" name="T47"/>
                <a:gd fmla="*/ 56 w 93" name="T48"/>
                <a:gd fmla="*/ 26 h 60" name="T49"/>
                <a:gd fmla="*/ 47 w 93" name="T50"/>
                <a:gd fmla="*/ 34 h 60" name="T51"/>
                <a:gd fmla="*/ 72 w 93" name="T52"/>
                <a:gd fmla="*/ 51 h 60" name="T53"/>
                <a:gd fmla="*/ 64 w 93" name="T54"/>
                <a:gd fmla="*/ 43 h 60" name="T55"/>
                <a:gd fmla="*/ 72 w 93" name="T56"/>
                <a:gd fmla="*/ 35 h 60" name="T57"/>
                <a:gd fmla="*/ 81 w 93" name="T58"/>
                <a:gd fmla="*/ 43 h 60" name="T59"/>
                <a:gd fmla="*/ 72 w 93" name="T60"/>
                <a:gd fmla="*/ 51 h 6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0" w="93">
                  <a:moveTo>
                    <a:pt x="75" y="21"/>
                  </a:moveTo>
                  <a:cubicBezTo>
                    <a:pt x="76" y="21"/>
                    <a:pt x="76" y="20"/>
                    <a:pt x="76" y="19"/>
                  </a:cubicBezTo>
                  <a:cubicBezTo>
                    <a:pt x="76" y="9"/>
                    <a:pt x="68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3" y="2"/>
                    <a:pt x="39" y="0"/>
                    <a:pt x="34" y="0"/>
                  </a:cubicBezTo>
                  <a:cubicBezTo>
                    <a:pt x="25" y="0"/>
                    <a:pt x="17" y="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8" y="22"/>
                    <a:pt x="0" y="30"/>
                    <a:pt x="0" y="40"/>
                  </a:cubicBezTo>
                  <a:cubicBezTo>
                    <a:pt x="0" y="51"/>
                    <a:pt x="8" y="60"/>
                    <a:pt x="18" y="60"/>
                  </a:cubicBezTo>
                  <a:cubicBezTo>
                    <a:pt x="23" y="60"/>
                    <a:pt x="27" y="58"/>
                    <a:pt x="30" y="55"/>
                  </a:cubicBezTo>
                  <a:cubicBezTo>
                    <a:pt x="33" y="58"/>
                    <a:pt x="38" y="60"/>
                    <a:pt x="42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60"/>
                    <a:pt x="59" y="58"/>
                    <a:pt x="63" y="55"/>
                  </a:cubicBezTo>
                  <a:cubicBezTo>
                    <a:pt x="66" y="58"/>
                    <a:pt x="70" y="60"/>
                    <a:pt x="75" y="60"/>
                  </a:cubicBezTo>
                  <a:cubicBezTo>
                    <a:pt x="85" y="60"/>
                    <a:pt x="93" y="51"/>
                    <a:pt x="93" y="40"/>
                  </a:cubicBezTo>
                  <a:cubicBezTo>
                    <a:pt x="93" y="30"/>
                    <a:pt x="85" y="22"/>
                    <a:pt x="75" y="21"/>
                  </a:cubicBezTo>
                  <a:close/>
                  <a:moveTo>
                    <a:pt x="21" y="51"/>
                  </a:moveTo>
                  <a:cubicBezTo>
                    <a:pt x="16" y="51"/>
                    <a:pt x="12" y="47"/>
                    <a:pt x="12" y="43"/>
                  </a:cubicBezTo>
                  <a:cubicBezTo>
                    <a:pt x="12" y="38"/>
                    <a:pt x="16" y="35"/>
                    <a:pt x="21" y="35"/>
                  </a:cubicBezTo>
                  <a:cubicBezTo>
                    <a:pt x="25" y="35"/>
                    <a:pt x="29" y="38"/>
                    <a:pt x="29" y="43"/>
                  </a:cubicBezTo>
                  <a:cubicBezTo>
                    <a:pt x="29" y="47"/>
                    <a:pt x="25" y="51"/>
                    <a:pt x="21" y="51"/>
                  </a:cubicBezTo>
                  <a:close/>
                  <a:moveTo>
                    <a:pt x="47" y="34"/>
                  </a:moveTo>
                  <a:cubicBezTo>
                    <a:pt x="43" y="34"/>
                    <a:pt x="39" y="30"/>
                    <a:pt x="39" y="26"/>
                  </a:cubicBezTo>
                  <a:cubicBezTo>
                    <a:pt x="39" y="21"/>
                    <a:pt x="43" y="18"/>
                    <a:pt x="47" y="18"/>
                  </a:cubicBezTo>
                  <a:cubicBezTo>
                    <a:pt x="52" y="18"/>
                    <a:pt x="56" y="21"/>
                    <a:pt x="56" y="26"/>
                  </a:cubicBezTo>
                  <a:cubicBezTo>
                    <a:pt x="56" y="30"/>
                    <a:pt x="52" y="34"/>
                    <a:pt x="47" y="34"/>
                  </a:cubicBezTo>
                  <a:close/>
                  <a:moveTo>
                    <a:pt x="72" y="51"/>
                  </a:moveTo>
                  <a:cubicBezTo>
                    <a:pt x="68" y="51"/>
                    <a:pt x="64" y="47"/>
                    <a:pt x="64" y="43"/>
                  </a:cubicBezTo>
                  <a:cubicBezTo>
                    <a:pt x="64" y="38"/>
                    <a:pt x="68" y="35"/>
                    <a:pt x="72" y="35"/>
                  </a:cubicBezTo>
                  <a:cubicBezTo>
                    <a:pt x="77" y="35"/>
                    <a:pt x="81" y="38"/>
                    <a:pt x="81" y="43"/>
                  </a:cubicBezTo>
                  <a:cubicBezTo>
                    <a:pt x="81" y="47"/>
                    <a:pt x="77" y="51"/>
                    <a:pt x="7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3202298" y="484030"/>
            <a:ext cx="576580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0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附赠可替换图标</a:t>
            </a:r>
          </a:p>
        </p:txBody>
      </p:sp>
    </p:spTree>
    <p:extLst>
      <p:ext uri="{BB962C8B-B14F-4D97-AF65-F5344CB8AC3E}">
        <p14:creationId val="858687535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" name="Freeform 52"/>
          <p:cNvSpPr>
            <a:spLocks noEditPoints="1"/>
          </p:cNvSpPr>
          <p:nvPr/>
        </p:nvSpPr>
        <p:spPr bwMode="auto">
          <a:xfrm>
            <a:off x="3250309" y="956601"/>
            <a:ext cx="571718" cy="615086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b="b" l="0" r="r" t="0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1247460" y="905241"/>
            <a:ext cx="426624" cy="717806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b="b" l="0" r="r" t="0"/>
            <a:pathLst>
              <a:path h="49" w="28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62"/>
          <p:cNvSpPr>
            <a:spLocks noEditPoints="1"/>
          </p:cNvSpPr>
          <p:nvPr/>
        </p:nvSpPr>
        <p:spPr bwMode="auto">
          <a:xfrm>
            <a:off x="2153369" y="988812"/>
            <a:ext cx="617655" cy="550664"/>
          </a:xfrm>
          <a:custGeom>
            <a:gdLst>
              <a:gd fmla="*/ 384 w 387" name="T0"/>
              <a:gd fmla="*/ 320 h 345" name="T1"/>
              <a:gd fmla="*/ 347 w 387" name="T2"/>
              <a:gd fmla="*/ 241 h 345" name="T3"/>
              <a:gd fmla="*/ 326 w 387" name="T4"/>
              <a:gd fmla="*/ 226 h 345" name="T5"/>
              <a:gd fmla="*/ 284 w 387" name="T6"/>
              <a:gd fmla="*/ 226 h 345" name="T7"/>
              <a:gd fmla="*/ 284 w 387" name="T8"/>
              <a:gd fmla="*/ 214 h 345" name="T9"/>
              <a:gd fmla="*/ 319 w 387" name="T10"/>
              <a:gd fmla="*/ 214 h 345" name="T11"/>
              <a:gd fmla="*/ 345 w 387" name="T12"/>
              <a:gd fmla="*/ 187 h 345" name="T13"/>
              <a:gd fmla="*/ 345 w 387" name="T14"/>
              <a:gd fmla="*/ 27 h 345" name="T15"/>
              <a:gd fmla="*/ 319 w 387" name="T16"/>
              <a:gd fmla="*/ 0 h 345" name="T17"/>
              <a:gd fmla="*/ 68 w 387" name="T18"/>
              <a:gd fmla="*/ 0 h 345" name="T19"/>
              <a:gd fmla="*/ 42 w 387" name="T20"/>
              <a:gd fmla="*/ 27 h 345" name="T21"/>
              <a:gd fmla="*/ 42 w 387" name="T22"/>
              <a:gd fmla="*/ 187 h 345" name="T23"/>
              <a:gd fmla="*/ 68 w 387" name="T24"/>
              <a:gd fmla="*/ 214 h 345" name="T25"/>
              <a:gd fmla="*/ 102 w 387" name="T26"/>
              <a:gd fmla="*/ 214 h 345" name="T27"/>
              <a:gd fmla="*/ 102 w 387" name="T28"/>
              <a:gd fmla="*/ 226 h 345" name="T29"/>
              <a:gd fmla="*/ 60 w 387" name="T30"/>
              <a:gd fmla="*/ 226 h 345" name="T31"/>
              <a:gd fmla="*/ 39 w 387" name="T32"/>
              <a:gd fmla="*/ 241 h 345" name="T33"/>
              <a:gd fmla="*/ 3 w 387" name="T34"/>
              <a:gd fmla="*/ 320 h 345" name="T35"/>
              <a:gd fmla="*/ 3 w 387" name="T36"/>
              <a:gd fmla="*/ 338 h 345" name="T37"/>
              <a:gd fmla="*/ 16 w 387" name="T38"/>
              <a:gd fmla="*/ 345 h 345" name="T39"/>
              <a:gd fmla="*/ 116 w 387" name="T40"/>
              <a:gd fmla="*/ 345 h 345" name="T41"/>
              <a:gd fmla="*/ 116 w 387" name="T42"/>
              <a:gd fmla="*/ 345 h 345" name="T43"/>
              <a:gd fmla="*/ 193 w 387" name="T44"/>
              <a:gd fmla="*/ 345 h 345" name="T45"/>
              <a:gd fmla="*/ 270 w 387" name="T46"/>
              <a:gd fmla="*/ 345 h 345" name="T47"/>
              <a:gd fmla="*/ 271 w 387" name="T48"/>
              <a:gd fmla="*/ 345 h 345" name="T49"/>
              <a:gd fmla="*/ 370 w 387" name="T50"/>
              <a:gd fmla="*/ 345 h 345" name="T51"/>
              <a:gd fmla="*/ 384 w 387" name="T52"/>
              <a:gd fmla="*/ 338 h 345" name="T53"/>
              <a:gd fmla="*/ 384 w 387" name="T54"/>
              <a:gd fmla="*/ 320 h 345" name="T55"/>
              <a:gd fmla="*/ 64 w 387" name="T56"/>
              <a:gd fmla="*/ 187 h 345" name="T57"/>
              <a:gd fmla="*/ 64 w 387" name="T58"/>
              <a:gd fmla="*/ 27 h 345" name="T59"/>
              <a:gd fmla="*/ 68 w 387" name="T60"/>
              <a:gd fmla="*/ 23 h 345" name="T61"/>
              <a:gd fmla="*/ 319 w 387" name="T62"/>
              <a:gd fmla="*/ 23 h 345" name="T63"/>
              <a:gd fmla="*/ 323 w 387" name="T64"/>
              <a:gd fmla="*/ 27 h 345" name="T65"/>
              <a:gd fmla="*/ 323 w 387" name="T66"/>
              <a:gd fmla="*/ 187 h 345" name="T67"/>
              <a:gd fmla="*/ 319 w 387" name="T68"/>
              <a:gd fmla="*/ 191 h 345" name="T69"/>
              <a:gd fmla="*/ 68 w 387" name="T70"/>
              <a:gd fmla="*/ 191 h 345" name="T71"/>
              <a:gd fmla="*/ 64 w 387" name="T72"/>
              <a:gd fmla="*/ 187 h 345" name="T73"/>
              <a:gd fmla="*/ 256 w 387" name="T74"/>
              <a:gd fmla="*/ 316 h 345" name="T75"/>
              <a:gd fmla="*/ 252 w 387" name="T76"/>
              <a:gd fmla="*/ 318 h 345" name="T77"/>
              <a:gd fmla="*/ 222 w 387" name="T78"/>
              <a:gd fmla="*/ 319 h 345" name="T79"/>
              <a:gd fmla="*/ 210 w 387" name="T80"/>
              <a:gd fmla="*/ 319 h 345" name="T81"/>
              <a:gd fmla="*/ 176 w 387" name="T82"/>
              <a:gd fmla="*/ 319 h 345" name="T83"/>
              <a:gd fmla="*/ 164 w 387" name="T84"/>
              <a:gd fmla="*/ 319 h 345" name="T85"/>
              <a:gd fmla="*/ 135 w 387" name="T86"/>
              <a:gd fmla="*/ 318 h 345" name="T87"/>
              <a:gd fmla="*/ 130 w 387" name="T88"/>
              <a:gd fmla="*/ 316 h 345" name="T89"/>
              <a:gd fmla="*/ 129 w 387" name="T90"/>
              <a:gd fmla="*/ 311 h 345" name="T91"/>
              <a:gd fmla="*/ 134 w 387" name="T92"/>
              <a:gd fmla="*/ 288 h 345" name="T93"/>
              <a:gd fmla="*/ 140 w 387" name="T94"/>
              <a:gd fmla="*/ 283 h 345" name="T95"/>
              <a:gd fmla="*/ 168 w 387" name="T96"/>
              <a:gd fmla="*/ 283 h 345" name="T97"/>
              <a:gd fmla="*/ 218 w 387" name="T98"/>
              <a:gd fmla="*/ 283 h 345" name="T99"/>
              <a:gd fmla="*/ 247 w 387" name="T100"/>
              <a:gd fmla="*/ 283 h 345" name="T101"/>
              <a:gd fmla="*/ 252 w 387" name="T102"/>
              <a:gd fmla="*/ 288 h 345" name="T103"/>
              <a:gd fmla="*/ 257 w 387" name="T104"/>
              <a:gd fmla="*/ 311 h 345" name="T105"/>
              <a:gd fmla="*/ 256 w 387" name="T106"/>
              <a:gd fmla="*/ 316 h 3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45" w="387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96"/>
          <p:cNvSpPr>
            <a:spLocks noEditPoints="1"/>
          </p:cNvSpPr>
          <p:nvPr/>
        </p:nvSpPr>
        <p:spPr bwMode="auto">
          <a:xfrm>
            <a:off x="4301312" y="1049476"/>
            <a:ext cx="550430" cy="429337"/>
          </a:xfrm>
          <a:custGeom>
            <a:gdLst>
              <a:gd fmla="*/ 293 w 293" name="T0"/>
              <a:gd fmla="*/ 212 h 228" name="T1"/>
              <a:gd fmla="*/ 293 w 293" name="T2"/>
              <a:gd fmla="*/ 212 h 228" name="T3"/>
              <a:gd fmla="*/ 293 w 293" name="T4"/>
              <a:gd fmla="*/ 17 h 228" name="T5"/>
              <a:gd fmla="*/ 293 w 293" name="T6"/>
              <a:gd fmla="*/ 17 h 228" name="T7"/>
              <a:gd fmla="*/ 292 w 293" name="T8"/>
              <a:gd fmla="*/ 11 h 228" name="T9"/>
              <a:gd fmla="*/ 276 w 293" name="T10"/>
              <a:gd fmla="*/ 0 h 228" name="T11"/>
              <a:gd fmla="*/ 146 w 293" name="T12"/>
              <a:gd fmla="*/ 0 h 228" name="T13"/>
              <a:gd fmla="*/ 16 w 293" name="T14"/>
              <a:gd fmla="*/ 0 h 228" name="T15"/>
              <a:gd fmla="*/ 1 w 293" name="T16"/>
              <a:gd fmla="*/ 11 h 228" name="T17"/>
              <a:gd fmla="*/ 0 w 293" name="T18"/>
              <a:gd fmla="*/ 18 h 228" name="T19"/>
              <a:gd fmla="*/ 0 w 293" name="T20"/>
              <a:gd fmla="*/ 211 h 228" name="T21"/>
              <a:gd fmla="*/ 1 w 293" name="T22"/>
              <a:gd fmla="*/ 217 h 228" name="T23"/>
              <a:gd fmla="*/ 16 w 293" name="T24"/>
              <a:gd fmla="*/ 228 h 228" name="T25"/>
              <a:gd fmla="*/ 146 w 293" name="T26"/>
              <a:gd fmla="*/ 228 h 228" name="T27"/>
              <a:gd fmla="*/ 276 w 293" name="T28"/>
              <a:gd fmla="*/ 228 h 228" name="T29"/>
              <a:gd fmla="*/ 292 w 293" name="T30"/>
              <a:gd fmla="*/ 217 h 228" name="T31"/>
              <a:gd fmla="*/ 293 w 293" name="T32"/>
              <a:gd fmla="*/ 213 h 228" name="T33"/>
              <a:gd fmla="*/ 293 w 293" name="T34"/>
              <a:gd fmla="*/ 213 h 228" name="T35"/>
              <a:gd fmla="*/ 293 w 293" name="T36"/>
              <a:gd fmla="*/ 212 h 228" name="T37"/>
              <a:gd fmla="*/ 276 w 293" name="T38"/>
              <a:gd fmla="*/ 190 h 228" name="T39"/>
              <a:gd fmla="*/ 222 w 293" name="T40"/>
              <a:gd fmla="*/ 145 h 228" name="T41"/>
              <a:gd fmla="*/ 185 w 293" name="T42"/>
              <a:gd fmla="*/ 114 h 228" name="T43"/>
              <a:gd fmla="*/ 222 w 293" name="T44"/>
              <a:gd fmla="*/ 84 h 228" name="T45"/>
              <a:gd fmla="*/ 276 w 293" name="T46"/>
              <a:gd fmla="*/ 38 h 228" name="T47"/>
              <a:gd fmla="*/ 276 w 293" name="T48"/>
              <a:gd fmla="*/ 190 h 228" name="T49"/>
              <a:gd fmla="*/ 276 w 293" name="T50"/>
              <a:gd fmla="*/ 17 h 228" name="T51"/>
              <a:gd fmla="*/ 211 w 293" name="T52"/>
              <a:gd fmla="*/ 71 h 228" name="T53"/>
              <a:gd fmla="*/ 169 w 293" name="T54"/>
              <a:gd fmla="*/ 106 h 228" name="T55"/>
              <a:gd fmla="*/ 146 w 293" name="T56"/>
              <a:gd fmla="*/ 116 h 228" name="T57"/>
              <a:gd fmla="*/ 123 w 293" name="T58"/>
              <a:gd fmla="*/ 106 h 228" name="T59"/>
              <a:gd fmla="*/ 81 w 293" name="T60"/>
              <a:gd fmla="*/ 71 h 228" name="T61"/>
              <a:gd fmla="*/ 16 w 293" name="T62"/>
              <a:gd fmla="*/ 17 h 228" name="T63"/>
              <a:gd fmla="*/ 16 w 293" name="T64"/>
              <a:gd fmla="*/ 17 h 228" name="T65"/>
              <a:gd fmla="*/ 146 w 293" name="T66"/>
              <a:gd fmla="*/ 17 h 228" name="T67"/>
              <a:gd fmla="*/ 276 w 293" name="T68"/>
              <a:gd fmla="*/ 17 h 228" name="T69"/>
              <a:gd fmla="*/ 16 w 293" name="T70"/>
              <a:gd fmla="*/ 38 h 228" name="T71"/>
              <a:gd fmla="*/ 71 w 293" name="T72"/>
              <a:gd fmla="*/ 84 h 228" name="T73"/>
              <a:gd fmla="*/ 107 w 293" name="T74"/>
              <a:gd fmla="*/ 114 h 228" name="T75"/>
              <a:gd fmla="*/ 71 w 293" name="T76"/>
              <a:gd fmla="*/ 145 h 228" name="T77"/>
              <a:gd fmla="*/ 16 w 293" name="T78"/>
              <a:gd fmla="*/ 190 h 228" name="T79"/>
              <a:gd fmla="*/ 16 w 293" name="T80"/>
              <a:gd fmla="*/ 38 h 228" name="T81"/>
              <a:gd fmla="*/ 146 w 293" name="T82"/>
              <a:gd fmla="*/ 212 h 228" name="T83"/>
              <a:gd fmla="*/ 16 w 293" name="T84"/>
              <a:gd fmla="*/ 212 h 228" name="T85"/>
              <a:gd fmla="*/ 16 w 293" name="T86"/>
              <a:gd fmla="*/ 212 h 228" name="T87"/>
              <a:gd fmla="*/ 81 w 293" name="T88"/>
              <a:gd fmla="*/ 158 h 228" name="T89"/>
              <a:gd fmla="*/ 120 w 293" name="T90"/>
              <a:gd fmla="*/ 125 h 228" name="T91"/>
              <a:gd fmla="*/ 146 w 293" name="T92"/>
              <a:gd fmla="*/ 133 h 228" name="T93"/>
              <a:gd fmla="*/ 172 w 293" name="T94"/>
              <a:gd fmla="*/ 125 h 228" name="T95"/>
              <a:gd fmla="*/ 211 w 293" name="T96"/>
              <a:gd fmla="*/ 158 h 228" name="T97"/>
              <a:gd fmla="*/ 276 w 293" name="T98"/>
              <a:gd fmla="*/ 212 h 228" name="T99"/>
              <a:gd fmla="*/ 146 w 293" name="T100"/>
              <a:gd fmla="*/ 212 h 22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28" w="293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Freeform 86"/>
          <p:cNvSpPr>
            <a:spLocks noEditPoints="1"/>
          </p:cNvSpPr>
          <p:nvPr/>
        </p:nvSpPr>
        <p:spPr bwMode="auto">
          <a:xfrm>
            <a:off x="5331027" y="993004"/>
            <a:ext cx="602537" cy="542281"/>
          </a:xfrm>
          <a:custGeom>
            <a:gdLst>
              <a:gd fmla="*/ 327 w 327" name="T0"/>
              <a:gd fmla="*/ 130 h 294" name="T1"/>
              <a:gd fmla="*/ 163 w 327" name="T2"/>
              <a:gd fmla="*/ 0 h 294" name="T3"/>
              <a:gd fmla="*/ 0 w 327" name="T4"/>
              <a:gd fmla="*/ 130 h 294" name="T5"/>
              <a:gd fmla="*/ 163 w 327" name="T6"/>
              <a:gd fmla="*/ 260 h 294" name="T7"/>
              <a:gd fmla="*/ 219 w 327" name="T8"/>
              <a:gd fmla="*/ 253 h 294" name="T9"/>
              <a:gd fmla="*/ 267 w 327" name="T10"/>
              <a:gd fmla="*/ 292 h 294" name="T11"/>
              <a:gd fmla="*/ 271 w 327" name="T12"/>
              <a:gd fmla="*/ 294 h 294" name="T13"/>
              <a:gd fmla="*/ 273 w 327" name="T14"/>
              <a:gd fmla="*/ 292 h 294" name="T15"/>
              <a:gd fmla="*/ 270 w 327" name="T16"/>
              <a:gd fmla="*/ 229 h 294" name="T17"/>
              <a:gd fmla="*/ 327 w 327" name="T18"/>
              <a:gd fmla="*/ 130 h 294" name="T19"/>
              <a:gd fmla="*/ 228 w 327" name="T20"/>
              <a:gd fmla="*/ 186 h 294" name="T21"/>
              <a:gd fmla="*/ 101 w 327" name="T22"/>
              <a:gd fmla="*/ 186 h 294" name="T23"/>
              <a:gd fmla="*/ 89 w 327" name="T24"/>
              <a:gd fmla="*/ 174 h 294" name="T25"/>
              <a:gd fmla="*/ 101 w 327" name="T26"/>
              <a:gd fmla="*/ 163 h 294" name="T27"/>
              <a:gd fmla="*/ 228 w 327" name="T28"/>
              <a:gd fmla="*/ 163 h 294" name="T29"/>
              <a:gd fmla="*/ 240 w 327" name="T30"/>
              <a:gd fmla="*/ 174 h 294" name="T31"/>
              <a:gd fmla="*/ 228 w 327" name="T32"/>
              <a:gd fmla="*/ 186 h 294" name="T33"/>
              <a:gd fmla="*/ 228 w 327" name="T34"/>
              <a:gd fmla="*/ 137 h 294" name="T35"/>
              <a:gd fmla="*/ 101 w 327" name="T36"/>
              <a:gd fmla="*/ 137 h 294" name="T37"/>
              <a:gd fmla="*/ 89 w 327" name="T38"/>
              <a:gd fmla="*/ 125 h 294" name="T39"/>
              <a:gd fmla="*/ 101 w 327" name="T40"/>
              <a:gd fmla="*/ 114 h 294" name="T41"/>
              <a:gd fmla="*/ 228 w 327" name="T42"/>
              <a:gd fmla="*/ 114 h 294" name="T43"/>
              <a:gd fmla="*/ 240 w 327" name="T44"/>
              <a:gd fmla="*/ 125 h 294" name="T45"/>
              <a:gd fmla="*/ 228 w 327" name="T46"/>
              <a:gd fmla="*/ 137 h 294" name="T47"/>
              <a:gd fmla="*/ 228 w 327" name="T48"/>
              <a:gd fmla="*/ 88 h 294" name="T49"/>
              <a:gd fmla="*/ 101 w 327" name="T50"/>
              <a:gd fmla="*/ 88 h 294" name="T51"/>
              <a:gd fmla="*/ 89 w 327" name="T52"/>
              <a:gd fmla="*/ 76 h 294" name="T53"/>
              <a:gd fmla="*/ 101 w 327" name="T54"/>
              <a:gd fmla="*/ 65 h 294" name="T55"/>
              <a:gd fmla="*/ 228 w 327" name="T56"/>
              <a:gd fmla="*/ 65 h 294" name="T57"/>
              <a:gd fmla="*/ 240 w 327" name="T58"/>
              <a:gd fmla="*/ 76 h 294" name="T59"/>
              <a:gd fmla="*/ 228 w 327" name="T60"/>
              <a:gd fmla="*/ 88 h 294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94" w="327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6522529" y="1013536"/>
            <a:ext cx="485342" cy="501216"/>
            <a:chOff x="6522529" y="1013536"/>
            <a:chExt cx="485342" cy="501216"/>
          </a:xfrm>
          <a:solidFill>
            <a:srgbClr val="756663"/>
          </a:solidFill>
        </p:grpSpPr>
        <p:sp>
          <p:nvSpPr>
            <p:cNvPr id="126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b="b" l="0" r="r" t="0"/>
              <a:pathLst>
                <a:path h="90" w="89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b="b" l="0" r="r" t="0"/>
              <a:pathLst>
                <a:path h="184" w="148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b="b" l="0" r="r" t="0"/>
              <a:pathLst>
                <a:path h="91" w="89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b="b" l="0" r="r" t="0"/>
              <a:pathLst>
                <a:path h="91" w="89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64788" y="910955"/>
            <a:ext cx="630611" cy="706378"/>
            <a:chOff x="7464788" y="910955"/>
            <a:chExt cx="630611" cy="706378"/>
          </a:xfrm>
          <a:solidFill>
            <a:srgbClr val="756663"/>
          </a:solidFill>
        </p:grpSpPr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gdLst>
                <a:gd fmla="*/ 1129 w 1467" name="T0"/>
                <a:gd fmla="*/ 1975 h 1975" name="T1"/>
                <a:gd fmla="*/ 339 w 1467" name="T2"/>
                <a:gd fmla="*/ 1975 h 1975" name="T3"/>
                <a:gd fmla="*/ 282 w 1467" name="T4"/>
                <a:gd fmla="*/ 1919 h 1975" name="T5"/>
                <a:gd fmla="*/ 282 w 1467" name="T6"/>
                <a:gd fmla="*/ 1311 h 1975" name="T7"/>
                <a:gd fmla="*/ 0 w 1467" name="T8"/>
                <a:gd fmla="*/ 733 h 1975" name="T9"/>
                <a:gd fmla="*/ 734 w 1467" name="T10"/>
                <a:gd fmla="*/ 0 h 1975" name="T11"/>
                <a:gd fmla="*/ 1467 w 1467" name="T12"/>
                <a:gd fmla="*/ 733 h 1975" name="T13"/>
                <a:gd fmla="*/ 1185 w 1467" name="T14"/>
                <a:gd fmla="*/ 1311 h 1975" name="T15"/>
                <a:gd fmla="*/ 1185 w 1467" name="T16"/>
                <a:gd fmla="*/ 1919 h 1975" name="T17"/>
                <a:gd fmla="*/ 1129 w 1467" name="T18"/>
                <a:gd fmla="*/ 1975 h 1975" name="T19"/>
                <a:gd fmla="*/ 395 w 1467" name="T20"/>
                <a:gd fmla="*/ 1862 h 1975" name="T21"/>
                <a:gd fmla="*/ 1072 w 1467" name="T22"/>
                <a:gd fmla="*/ 1862 h 1975" name="T23"/>
                <a:gd fmla="*/ 1072 w 1467" name="T24"/>
                <a:gd fmla="*/ 1283 h 1975" name="T25"/>
                <a:gd fmla="*/ 1096 w 1467" name="T26"/>
                <a:gd fmla="*/ 1237 h 1975" name="T27"/>
                <a:gd fmla="*/ 1355 w 1467" name="T28"/>
                <a:gd fmla="*/ 733 h 1975" name="T29"/>
                <a:gd fmla="*/ 734 w 1467" name="T30"/>
                <a:gd fmla="*/ 113 h 1975" name="T31"/>
                <a:gd fmla="*/ 113 w 1467" name="T32"/>
                <a:gd fmla="*/ 733 h 1975" name="T33"/>
                <a:gd fmla="*/ 372 w 1467" name="T34"/>
                <a:gd fmla="*/ 1237 h 1975" name="T35"/>
                <a:gd fmla="*/ 395 w 1467" name="T36"/>
                <a:gd fmla="*/ 1283 h 1975" name="T37"/>
                <a:gd fmla="*/ 395 w 1467" name="T38"/>
                <a:gd fmla="*/ 1862 h 197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75" w="1467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2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gdLst>
                <a:gd fmla="*/ 395 w 790" name="T0"/>
                <a:gd fmla="*/ 452 h 452" name="T1"/>
                <a:gd fmla="*/ 0 w 790" name="T2"/>
                <a:gd fmla="*/ 57 h 452" name="T3"/>
                <a:gd fmla="*/ 56 w 790" name="T4"/>
                <a:gd fmla="*/ 0 h 452" name="T5"/>
                <a:gd fmla="*/ 733 w 790" name="T6"/>
                <a:gd fmla="*/ 0 h 452" name="T7"/>
                <a:gd fmla="*/ 790 w 790" name="T8"/>
                <a:gd fmla="*/ 57 h 452" name="T9"/>
                <a:gd fmla="*/ 395 w 790" name="T10"/>
                <a:gd fmla="*/ 452 h 452" name="T11"/>
                <a:gd fmla="*/ 125 w 790" name="T12"/>
                <a:gd fmla="*/ 113 h 452" name="T13"/>
                <a:gd fmla="*/ 395 w 790" name="T14"/>
                <a:gd fmla="*/ 339 h 452" name="T15"/>
                <a:gd fmla="*/ 664 w 790" name="T16"/>
                <a:gd fmla="*/ 113 h 452" name="T17"/>
                <a:gd fmla="*/ 125 w 790" name="T18"/>
                <a:gd fmla="*/ 113 h 4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2" w="790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Freeform 18"/>
            <p:cNvSpPr/>
            <p:nvPr/>
          </p:nvSpPr>
          <p:spPr bwMode="auto">
            <a:xfrm>
              <a:off x="7674603" y="1348070"/>
              <a:ext cx="209815" cy="29141"/>
            </a:xfrm>
            <a:custGeom>
              <a:gdLst>
                <a:gd fmla="*/ 733 w 790" name="T0"/>
                <a:gd fmla="*/ 113 h 113" name="T1"/>
                <a:gd fmla="*/ 56 w 790" name="T2"/>
                <a:gd fmla="*/ 113 h 113" name="T3"/>
                <a:gd fmla="*/ 0 w 790" name="T4"/>
                <a:gd fmla="*/ 56 h 113" name="T5"/>
                <a:gd fmla="*/ 56 w 790" name="T6"/>
                <a:gd fmla="*/ 0 h 113" name="T7"/>
                <a:gd fmla="*/ 733 w 790" name="T8"/>
                <a:gd fmla="*/ 0 h 113" name="T9"/>
                <a:gd fmla="*/ 790 w 790" name="T10"/>
                <a:gd fmla="*/ 56 h 113" name="T11"/>
                <a:gd fmla="*/ 733 w 790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790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Freeform 19"/>
            <p:cNvSpPr/>
            <p:nvPr/>
          </p:nvSpPr>
          <p:spPr bwMode="auto">
            <a:xfrm>
              <a:off x="7673437" y="1360892"/>
              <a:ext cx="212146" cy="61779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" name="Freeform 20"/>
            <p:cNvSpPr/>
            <p:nvPr/>
          </p:nvSpPr>
          <p:spPr bwMode="auto">
            <a:xfrm>
              <a:off x="7673437" y="1421505"/>
              <a:ext cx="212146" cy="60613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" name="Freeform 21"/>
            <p:cNvSpPr/>
            <p:nvPr/>
          </p:nvSpPr>
          <p:spPr bwMode="auto">
            <a:xfrm>
              <a:off x="7464788" y="1197703"/>
              <a:ext cx="89754" cy="30307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Freeform 22"/>
            <p:cNvSpPr/>
            <p:nvPr/>
          </p:nvSpPr>
          <p:spPr bwMode="auto">
            <a:xfrm>
              <a:off x="8004479" y="1197703"/>
              <a:ext cx="90920" cy="30307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Freeform 23"/>
            <p:cNvSpPr/>
            <p:nvPr/>
          </p:nvSpPr>
          <p:spPr bwMode="auto">
            <a:xfrm>
              <a:off x="7643131" y="910955"/>
              <a:ext cx="64110" cy="92086"/>
            </a:xfrm>
            <a:custGeom>
              <a:gdLst>
                <a:gd fmla="*/ 177 w 241" name="T0"/>
                <a:gd fmla="*/ 347 h 347" name="T1"/>
                <a:gd fmla="*/ 127 w 241" name="T2"/>
                <a:gd fmla="*/ 316 h 347" name="T3"/>
                <a:gd fmla="*/ 14 w 241" name="T4"/>
                <a:gd fmla="*/ 90 h 347" name="T5"/>
                <a:gd fmla="*/ 39 w 241" name="T6"/>
                <a:gd fmla="*/ 14 h 347" name="T7"/>
                <a:gd fmla="*/ 115 w 241" name="T8"/>
                <a:gd fmla="*/ 39 h 347" name="T9"/>
                <a:gd fmla="*/ 228 w 241" name="T10"/>
                <a:gd fmla="*/ 265 h 347" name="T11"/>
                <a:gd fmla="*/ 202 w 241" name="T12"/>
                <a:gd fmla="*/ 341 h 347" name="T13"/>
                <a:gd fmla="*/ 177 w 241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Freeform 24"/>
            <p:cNvSpPr/>
            <p:nvPr/>
          </p:nvSpPr>
          <p:spPr bwMode="auto">
            <a:xfrm>
              <a:off x="7852946" y="910955"/>
              <a:ext cx="64110" cy="92086"/>
            </a:xfrm>
            <a:custGeom>
              <a:gdLst>
                <a:gd fmla="*/ 64 w 242" name="T0"/>
                <a:gd fmla="*/ 347 h 347" name="T1"/>
                <a:gd fmla="*/ 39 w 242" name="T2"/>
                <a:gd fmla="*/ 341 h 347" name="T3"/>
                <a:gd fmla="*/ 14 w 242" name="T4"/>
                <a:gd fmla="*/ 265 h 347" name="T5"/>
                <a:gd fmla="*/ 126 w 242" name="T6"/>
                <a:gd fmla="*/ 39 h 347" name="T7"/>
                <a:gd fmla="*/ 202 w 242" name="T8"/>
                <a:gd fmla="*/ 14 h 347" name="T9"/>
                <a:gd fmla="*/ 228 w 242" name="T10"/>
                <a:gd fmla="*/ 89 h 347" name="T11"/>
                <a:gd fmla="*/ 115 w 242" name="T12"/>
                <a:gd fmla="*/ 315 h 347" name="T13"/>
                <a:gd fmla="*/ 64 w 242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Freeform 25"/>
            <p:cNvSpPr/>
            <p:nvPr/>
          </p:nvSpPr>
          <p:spPr bwMode="auto">
            <a:xfrm>
              <a:off x="7492763" y="1031016"/>
              <a:ext cx="94417" cy="61779"/>
            </a:xfrm>
            <a:custGeom>
              <a:gdLst>
                <a:gd fmla="*/ 290 w 355" name="T0"/>
                <a:gd fmla="*/ 233 h 233" name="T1"/>
                <a:gd fmla="*/ 265 w 355" name="T2"/>
                <a:gd fmla="*/ 227 h 233" name="T3"/>
                <a:gd fmla="*/ 39 w 355" name="T4"/>
                <a:gd fmla="*/ 114 h 233" name="T5"/>
                <a:gd fmla="*/ 14 w 355" name="T6"/>
                <a:gd fmla="*/ 39 h 233" name="T7"/>
                <a:gd fmla="*/ 90 w 355" name="T8"/>
                <a:gd fmla="*/ 13 h 233" name="T9"/>
                <a:gd fmla="*/ 316 w 355" name="T10"/>
                <a:gd fmla="*/ 126 h 233" name="T11"/>
                <a:gd fmla="*/ 341 w 355" name="T12"/>
                <a:gd fmla="*/ 202 h 233" name="T13"/>
                <a:gd fmla="*/ 290 w 355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5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Freeform 26"/>
            <p:cNvSpPr/>
            <p:nvPr/>
          </p:nvSpPr>
          <p:spPr bwMode="auto">
            <a:xfrm>
              <a:off x="7973007" y="1031016"/>
              <a:ext cx="94417" cy="61779"/>
            </a:xfrm>
            <a:custGeom>
              <a:gdLst>
                <a:gd fmla="*/ 64 w 354" name="T0"/>
                <a:gd fmla="*/ 233 h 233" name="T1"/>
                <a:gd fmla="*/ 13 w 354" name="T2"/>
                <a:gd fmla="*/ 202 h 233" name="T3"/>
                <a:gd fmla="*/ 39 w 354" name="T4"/>
                <a:gd fmla="*/ 126 h 233" name="T5"/>
                <a:gd fmla="*/ 265 w 354" name="T6"/>
                <a:gd fmla="*/ 13 h 233" name="T7"/>
                <a:gd fmla="*/ 340 w 354" name="T8"/>
                <a:gd fmla="*/ 39 h 233" name="T9"/>
                <a:gd fmla="*/ 315 w 354" name="T10"/>
                <a:gd fmla="*/ 115 h 233" name="T11"/>
                <a:gd fmla="*/ 89 w 354" name="T12"/>
                <a:gd fmla="*/ 228 h 233" name="T13"/>
                <a:gd fmla="*/ 64 w 354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4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78" name="Freeform 217"/>
          <p:cNvSpPr>
            <a:spLocks noEditPoints="1"/>
          </p:cNvSpPr>
          <p:nvPr/>
        </p:nvSpPr>
        <p:spPr bwMode="auto">
          <a:xfrm>
            <a:off x="9460528" y="1067518"/>
            <a:ext cx="524336" cy="393252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48"/>
          <p:cNvSpPr>
            <a:spLocks noEditPoints="1"/>
          </p:cNvSpPr>
          <p:nvPr/>
        </p:nvSpPr>
        <p:spPr bwMode="auto">
          <a:xfrm>
            <a:off x="8393330" y="977168"/>
            <a:ext cx="493872" cy="476105"/>
          </a:xfrm>
          <a:custGeom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b="b" l="0" r="r" t="0"/>
            <a:pathLst>
              <a:path h="62" w="64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20"/>
          <p:cNvSpPr>
            <a:spLocks noEditPoints="1"/>
          </p:cNvSpPr>
          <p:nvPr/>
        </p:nvSpPr>
        <p:spPr bwMode="auto">
          <a:xfrm>
            <a:off x="10464145" y="1038325"/>
            <a:ext cx="526913" cy="451639"/>
          </a:xfrm>
          <a:custGeom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b="b" l="0" r="r" t="0"/>
            <a:pathLst>
              <a:path h="57" w="6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6"/>
          <p:cNvSpPr>
            <a:spLocks noEditPoints="1"/>
          </p:cNvSpPr>
          <p:nvPr/>
        </p:nvSpPr>
        <p:spPr bwMode="auto">
          <a:xfrm>
            <a:off x="3267704" y="2277736"/>
            <a:ext cx="502029" cy="545174"/>
          </a:xfrm>
          <a:custGeom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b="b" l="0" r="r" t="0"/>
            <a:pathLst>
              <a:path h="64" w="59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340139" y="2292617"/>
            <a:ext cx="652175" cy="515413"/>
            <a:chOff x="5340139" y="2292617"/>
            <a:chExt cx="652175" cy="515413"/>
          </a:xfrm>
          <a:solidFill>
            <a:srgbClr val="756663"/>
          </a:solidFill>
        </p:grpSpPr>
        <p:sp>
          <p:nvSpPr>
            <p:cNvPr id="120" name="Freeform 9"/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gdLst>
                <a:gd fmla="*/ 1511 w 1915" name="T0"/>
                <a:gd fmla="*/ 0 h 1465" name="T1"/>
                <a:gd fmla="*/ 1550 w 1915" name="T2"/>
                <a:gd fmla="*/ 238 h 1465" name="T3"/>
                <a:gd fmla="*/ 207 w 1915" name="T4"/>
                <a:gd fmla="*/ 1231 h 1465" name="T5"/>
                <a:gd fmla="*/ 0 w 1915" name="T6"/>
                <a:gd fmla="*/ 1219 h 1465" name="T7"/>
                <a:gd fmla="*/ 796 w 1915" name="T8"/>
                <a:gd fmla="*/ 1465 h 1465" name="T9"/>
                <a:gd fmla="*/ 1915 w 1915" name="T10"/>
                <a:gd fmla="*/ 637 h 1465" name="T11"/>
                <a:gd fmla="*/ 1511 w 1915" name="T12"/>
                <a:gd fmla="*/ 0 h 14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5" w="1914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gdLst>
                <a:gd fmla="*/ 407 w 981" name="T0"/>
                <a:gd fmla="*/ 157 h 703" name="T1"/>
                <a:gd fmla="*/ 69 w 981" name="T2"/>
                <a:gd fmla="*/ 611 h 703" name="T3"/>
                <a:gd fmla="*/ 107 w 981" name="T4"/>
                <a:gd fmla="*/ 699 h 703" name="T5"/>
                <a:gd fmla="*/ 764 w 981" name="T6"/>
                <a:gd fmla="*/ 330 h 703" name="T7"/>
                <a:gd fmla="*/ 407 w 981" name="T8"/>
                <a:gd fmla="*/ 157 h 7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3" w="981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gdLst>
                <a:gd fmla="*/ 578 w 999" name="T0"/>
                <a:gd fmla="*/ 142 h 680" name="T1"/>
                <a:gd fmla="*/ 929 w 999" name="T2"/>
                <a:gd fmla="*/ 585 h 680" name="T3"/>
                <a:gd fmla="*/ 893 w 999" name="T4"/>
                <a:gd fmla="*/ 674 h 680" name="T5"/>
                <a:gd fmla="*/ 226 w 999" name="T6"/>
                <a:gd fmla="*/ 324 h 680" name="T7"/>
                <a:gd fmla="*/ 578 w 999" name="T8"/>
                <a:gd fmla="*/ 142 h 6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0" w="999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24" name="Freeform 82"/>
          <p:cNvSpPr>
            <a:spLocks noEditPoints="1"/>
          </p:cNvSpPr>
          <p:nvPr/>
        </p:nvSpPr>
        <p:spPr bwMode="auto">
          <a:xfrm>
            <a:off x="6509742" y="2284291"/>
            <a:ext cx="450209" cy="532065"/>
          </a:xfrm>
          <a:custGeom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b="b" l="0" r="r" t="0"/>
            <a:pathLst>
              <a:path h="72" w="61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21"/>
          <p:cNvSpPr>
            <a:spLocks noEditPoints="1"/>
          </p:cNvSpPr>
          <p:nvPr/>
        </p:nvSpPr>
        <p:spPr bwMode="auto">
          <a:xfrm>
            <a:off x="7573949" y="2256946"/>
            <a:ext cx="401627" cy="586754"/>
          </a:xfrm>
          <a:custGeom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b="b" l="0" r="r" t="0"/>
            <a:pathLst>
              <a:path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01"/>
          <p:cNvSpPr>
            <a:spLocks noEditPoints="1"/>
          </p:cNvSpPr>
          <p:nvPr/>
        </p:nvSpPr>
        <p:spPr bwMode="auto">
          <a:xfrm>
            <a:off x="2092015" y="2306635"/>
            <a:ext cx="735494" cy="487376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74"/>
          <p:cNvSpPr>
            <a:spLocks noEditPoints="1"/>
          </p:cNvSpPr>
          <p:nvPr/>
        </p:nvSpPr>
        <p:spPr bwMode="auto">
          <a:xfrm>
            <a:off x="4318799" y="2335322"/>
            <a:ext cx="554382" cy="430003"/>
          </a:xfrm>
          <a:custGeom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b="b" l="0" r="r" t="0"/>
            <a:pathLst>
              <a:path h="56" w="72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89682" y="2241840"/>
            <a:ext cx="542181" cy="616967"/>
            <a:chOff x="1189682" y="2241840"/>
            <a:chExt cx="542181" cy="616967"/>
          </a:xfrm>
          <a:solidFill>
            <a:srgbClr val="756663"/>
          </a:solidFill>
        </p:grpSpPr>
        <p:sp>
          <p:nvSpPr>
            <p:cNvPr id="159" name="Freeform 68"/>
            <p:cNvSpPr>
              <a:spLocks noEditPoints="1"/>
            </p:cNvSpPr>
            <p:nvPr/>
          </p:nvSpPr>
          <p:spPr bwMode="auto">
            <a:xfrm>
              <a:off x="1189682" y="2241840"/>
              <a:ext cx="246787" cy="448704"/>
            </a:xfrm>
            <a:custGeom>
              <a:gdLst>
                <a:gd fmla="*/ 50 w 50" name="T0"/>
                <a:gd fmla="*/ 83 h 90" name="T1"/>
                <a:gd fmla="*/ 50 w 50" name="T2"/>
                <a:gd fmla="*/ 7 h 90" name="T3"/>
                <a:gd fmla="*/ 44 w 50" name="T4"/>
                <a:gd fmla="*/ 0 h 90" name="T5"/>
                <a:gd fmla="*/ 6 w 50" name="T6"/>
                <a:gd fmla="*/ 0 h 90" name="T7"/>
                <a:gd fmla="*/ 0 w 50" name="T8"/>
                <a:gd fmla="*/ 7 h 90" name="T9"/>
                <a:gd fmla="*/ 0 w 50" name="T10"/>
                <a:gd fmla="*/ 83 h 90" name="T11"/>
                <a:gd fmla="*/ 6 w 50" name="T12"/>
                <a:gd fmla="*/ 90 h 90" name="T13"/>
                <a:gd fmla="*/ 44 w 50" name="T14"/>
                <a:gd fmla="*/ 90 h 90" name="T15"/>
                <a:gd fmla="*/ 50 w 50" name="T16"/>
                <a:gd fmla="*/ 83 h 90" name="T17"/>
                <a:gd fmla="*/ 39 w 50" name="T18"/>
                <a:gd fmla="*/ 5 h 90" name="T19"/>
                <a:gd fmla="*/ 41 w 50" name="T20"/>
                <a:gd fmla="*/ 6 h 90" name="T21"/>
                <a:gd fmla="*/ 39 w 50" name="T22"/>
                <a:gd fmla="*/ 8 h 90" name="T23"/>
                <a:gd fmla="*/ 38 w 50" name="T24"/>
                <a:gd fmla="*/ 6 h 90" name="T25"/>
                <a:gd fmla="*/ 39 w 50" name="T26"/>
                <a:gd fmla="*/ 5 h 90" name="T27"/>
                <a:gd fmla="*/ 16 w 50" name="T28"/>
                <a:gd fmla="*/ 5 h 90" name="T29"/>
                <a:gd fmla="*/ 34 w 50" name="T30"/>
                <a:gd fmla="*/ 5 h 90" name="T31"/>
                <a:gd fmla="*/ 34 w 50" name="T32"/>
                <a:gd fmla="*/ 7 h 90" name="T33"/>
                <a:gd fmla="*/ 16 w 50" name="T34"/>
                <a:gd fmla="*/ 7 h 90" name="T35"/>
                <a:gd fmla="*/ 16 w 50" name="T36"/>
                <a:gd fmla="*/ 5 h 90" name="T37"/>
                <a:gd fmla="*/ 5 w 50" name="T38"/>
                <a:gd fmla="*/ 69 h 90" name="T39"/>
                <a:gd fmla="*/ 5 w 50" name="T40"/>
                <a:gd fmla="*/ 11 h 90" name="T41"/>
                <a:gd fmla="*/ 45 w 50" name="T42"/>
                <a:gd fmla="*/ 11 h 90" name="T43"/>
                <a:gd fmla="*/ 45 w 50" name="T44"/>
                <a:gd fmla="*/ 69 h 90" name="T45"/>
                <a:gd fmla="*/ 5 w 50" name="T46"/>
                <a:gd fmla="*/ 69 h 90" name="T47"/>
                <a:gd fmla="*/ 25 w 50" name="T48"/>
                <a:gd fmla="*/ 83 h 90" name="T49"/>
                <a:gd fmla="*/ 21 w 50" name="T50"/>
                <a:gd fmla="*/ 79 h 90" name="T51"/>
                <a:gd fmla="*/ 25 w 50" name="T52"/>
                <a:gd fmla="*/ 75 h 90" name="T53"/>
                <a:gd fmla="*/ 29 w 50" name="T54"/>
                <a:gd fmla="*/ 79 h 90" name="T55"/>
                <a:gd fmla="*/ 25 w 50" name="T56"/>
                <a:gd fmla="*/ 83 h 9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" w="5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1477598" y="2410103"/>
              <a:ext cx="254265" cy="448704"/>
            </a:xfrm>
            <a:custGeom>
              <a:gdLst>
                <a:gd fmla="*/ 44 w 51" name="T0"/>
                <a:gd fmla="*/ 0 h 90" name="T1"/>
                <a:gd fmla="*/ 7 w 51" name="T2"/>
                <a:gd fmla="*/ 0 h 90" name="T3"/>
                <a:gd fmla="*/ 0 w 51" name="T4"/>
                <a:gd fmla="*/ 7 h 90" name="T5"/>
                <a:gd fmla="*/ 0 w 51" name="T6"/>
                <a:gd fmla="*/ 83 h 90" name="T7"/>
                <a:gd fmla="*/ 7 w 51" name="T8"/>
                <a:gd fmla="*/ 90 h 90" name="T9"/>
                <a:gd fmla="*/ 44 w 51" name="T10"/>
                <a:gd fmla="*/ 90 h 90" name="T11"/>
                <a:gd fmla="*/ 51 w 51" name="T12"/>
                <a:gd fmla="*/ 83 h 90" name="T13"/>
                <a:gd fmla="*/ 51 w 51" name="T14"/>
                <a:gd fmla="*/ 7 h 90" name="T15"/>
                <a:gd fmla="*/ 44 w 51" name="T16"/>
                <a:gd fmla="*/ 0 h 90" name="T17"/>
                <a:gd fmla="*/ 40 w 51" name="T18"/>
                <a:gd fmla="*/ 5 h 90" name="T19"/>
                <a:gd fmla="*/ 42 w 51" name="T20"/>
                <a:gd fmla="*/ 6 h 90" name="T21"/>
                <a:gd fmla="*/ 40 w 51" name="T22"/>
                <a:gd fmla="*/ 8 h 90" name="T23"/>
                <a:gd fmla="*/ 38 w 51" name="T24"/>
                <a:gd fmla="*/ 6 h 90" name="T25"/>
                <a:gd fmla="*/ 40 w 51" name="T26"/>
                <a:gd fmla="*/ 5 h 90" name="T27"/>
                <a:gd fmla="*/ 17 w 51" name="T28"/>
                <a:gd fmla="*/ 5 h 90" name="T29"/>
                <a:gd fmla="*/ 34 w 51" name="T30"/>
                <a:gd fmla="*/ 5 h 90" name="T31"/>
                <a:gd fmla="*/ 34 w 51" name="T32"/>
                <a:gd fmla="*/ 7 h 90" name="T33"/>
                <a:gd fmla="*/ 17 w 51" name="T34"/>
                <a:gd fmla="*/ 7 h 90" name="T35"/>
                <a:gd fmla="*/ 17 w 51" name="T36"/>
                <a:gd fmla="*/ 5 h 90" name="T37"/>
                <a:gd fmla="*/ 26 w 51" name="T38"/>
                <a:gd fmla="*/ 83 h 90" name="T39"/>
                <a:gd fmla="*/ 21 w 51" name="T40"/>
                <a:gd fmla="*/ 79 h 90" name="T41"/>
                <a:gd fmla="*/ 26 w 51" name="T42"/>
                <a:gd fmla="*/ 75 h 90" name="T43"/>
                <a:gd fmla="*/ 30 w 51" name="T44"/>
                <a:gd fmla="*/ 79 h 90" name="T45"/>
                <a:gd fmla="*/ 26 w 51" name="T46"/>
                <a:gd fmla="*/ 83 h 90" name="T47"/>
                <a:gd fmla="*/ 46 w 51" name="T48"/>
                <a:gd fmla="*/ 69 h 90" name="T49"/>
                <a:gd fmla="*/ 5 w 51" name="T50"/>
                <a:gd fmla="*/ 69 h 90" name="T51"/>
                <a:gd fmla="*/ 5 w 51" name="T52"/>
                <a:gd fmla="*/ 11 h 90" name="T53"/>
                <a:gd fmla="*/ 46 w 51" name="T54"/>
                <a:gd fmla="*/ 11 h 90" name="T55"/>
                <a:gd fmla="*/ 46 w 51" name="T56"/>
                <a:gd fmla="*/ 69 h 9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0" w="51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1458903" y="2268014"/>
              <a:ext cx="149567" cy="123395"/>
            </a:xfrm>
            <a:custGeom>
              <a:gdLst>
                <a:gd fmla="*/ 32 w 40" name="T0"/>
                <a:gd fmla="*/ 33 h 33" name="T1"/>
                <a:gd fmla="*/ 40 w 40" name="T2"/>
                <a:gd fmla="*/ 33 h 33" name="T3"/>
                <a:gd fmla="*/ 40 w 40" name="T4"/>
                <a:gd fmla="*/ 8 h 33" name="T5"/>
                <a:gd fmla="*/ 40 w 40" name="T6"/>
                <a:gd fmla="*/ 0 h 33" name="T7"/>
                <a:gd fmla="*/ 32 w 40" name="T8"/>
                <a:gd fmla="*/ 0 h 33" name="T9"/>
                <a:gd fmla="*/ 0 w 40" name="T10"/>
                <a:gd fmla="*/ 0 h 33" name="T11"/>
                <a:gd fmla="*/ 0 w 40" name="T12"/>
                <a:gd fmla="*/ 8 h 33" name="T13"/>
                <a:gd fmla="*/ 32 w 40" name="T14"/>
                <a:gd fmla="*/ 8 h 33" name="T15"/>
                <a:gd fmla="*/ 32 w 40" name="T16"/>
                <a:gd fmla="*/ 33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40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1324293" y="2716717"/>
              <a:ext cx="123395" cy="123395"/>
            </a:xfrm>
            <a:custGeom>
              <a:gdLst>
                <a:gd fmla="*/ 8 w 33" name="T0"/>
                <a:gd fmla="*/ 0 h 33" name="T1"/>
                <a:gd fmla="*/ 0 w 33" name="T2"/>
                <a:gd fmla="*/ 0 h 33" name="T3"/>
                <a:gd fmla="*/ 0 w 33" name="T4"/>
                <a:gd fmla="*/ 25 h 33" name="T5"/>
                <a:gd fmla="*/ 0 w 33" name="T6"/>
                <a:gd fmla="*/ 33 h 33" name="T7"/>
                <a:gd fmla="*/ 8 w 33" name="T8"/>
                <a:gd fmla="*/ 33 h 33" name="T9"/>
                <a:gd fmla="*/ 33 w 33" name="T10"/>
                <a:gd fmla="*/ 33 h 33" name="T11"/>
                <a:gd fmla="*/ 33 w 33" name="T12"/>
                <a:gd fmla="*/ 25 h 33" name="T13"/>
                <a:gd fmla="*/ 8 w 33" name="T14"/>
                <a:gd fmla="*/ 25 h 33" name="T15"/>
                <a:gd fmla="*/ 8 w 33" name="T16"/>
                <a:gd fmla="*/ 0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9" name="Freeform 178"/>
          <p:cNvSpPr>
            <a:spLocks noEditPoints="1"/>
          </p:cNvSpPr>
          <p:nvPr/>
        </p:nvSpPr>
        <p:spPr bwMode="auto">
          <a:xfrm>
            <a:off x="9366297" y="2315722"/>
            <a:ext cx="622974" cy="469202"/>
          </a:xfrm>
          <a:custGeom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b="b" l="0" r="r" t="0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AutoShape 81"/>
          <p:cNvSpPr/>
          <p:nvPr/>
        </p:nvSpPr>
        <p:spPr bwMode="auto">
          <a:xfrm>
            <a:off x="8355509" y="2233700"/>
            <a:ext cx="535398" cy="5353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193" name="Freeform 158"/>
          <p:cNvSpPr>
            <a:spLocks noEditPoints="1"/>
          </p:cNvSpPr>
          <p:nvPr/>
        </p:nvSpPr>
        <p:spPr bwMode="auto">
          <a:xfrm>
            <a:off x="10464659" y="2324944"/>
            <a:ext cx="525885" cy="450758"/>
          </a:xfrm>
          <a:custGeom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b="b" l="0" r="r" t="0"/>
            <a:pathLst>
              <a:path h="57" w="6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502152" y="4356956"/>
            <a:ext cx="663995" cy="566827"/>
            <a:chOff x="6502152" y="4356956"/>
            <a:chExt cx="663995" cy="566827"/>
          </a:xfrm>
          <a:solidFill>
            <a:srgbClr val="756663"/>
          </a:solidFill>
        </p:grpSpPr>
        <p:sp>
          <p:nvSpPr>
            <p:cNvPr id="152" name="Freeform 8"/>
            <p:cNvSpPr/>
            <p:nvPr/>
          </p:nvSpPr>
          <p:spPr bwMode="auto">
            <a:xfrm>
              <a:off x="6712687" y="4686255"/>
              <a:ext cx="118763" cy="121463"/>
            </a:xfrm>
            <a:custGeom>
              <a:gdLst>
                <a:gd fmla="*/ 44 w 44" name="T0"/>
                <a:gd fmla="*/ 25 h 45" name="T1"/>
                <a:gd fmla="*/ 19 w 44" name="T2"/>
                <a:gd fmla="*/ 0 h 45" name="T3"/>
                <a:gd fmla="*/ 19 w 44" name="T4"/>
                <a:gd fmla="*/ 0 h 45" name="T5"/>
                <a:gd fmla="*/ 0 w 44" name="T6"/>
                <a:gd fmla="*/ 45 h 45" name="T7"/>
                <a:gd fmla="*/ 44 w 44" name="T8"/>
                <a:gd fmla="*/ 2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4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6831450" y="4753735"/>
              <a:ext cx="2700" cy="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/>
            <p:cNvSpPr/>
            <p:nvPr/>
          </p:nvSpPr>
          <p:spPr bwMode="auto">
            <a:xfrm>
              <a:off x="6782865" y="4397444"/>
              <a:ext cx="299608" cy="299609"/>
            </a:xfrm>
            <a:custGeom>
              <a:gdLst>
                <a:gd fmla="*/ 101 w 111" name="T0"/>
                <a:gd fmla="*/ 0 h 111" name="T1"/>
                <a:gd fmla="*/ 0 w 111" name="T2"/>
                <a:gd fmla="*/ 101 h 111" name="T3"/>
                <a:gd fmla="*/ 10 w 111" name="T4"/>
                <a:gd fmla="*/ 111 h 111" name="T5"/>
                <a:gd fmla="*/ 111 w 111" name="T6"/>
                <a:gd fmla="*/ 10 h 111" name="T7"/>
                <a:gd fmla="*/ 101 w 111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110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/>
            <p:cNvSpPr/>
            <p:nvPr/>
          </p:nvSpPr>
          <p:spPr bwMode="auto">
            <a:xfrm>
              <a:off x="6823352" y="4437931"/>
              <a:ext cx="302307" cy="302307"/>
            </a:xfrm>
            <a:custGeom>
              <a:gdLst>
                <a:gd fmla="*/ 0 w 112" name="T0"/>
                <a:gd fmla="*/ 102 h 112" name="T1"/>
                <a:gd fmla="*/ 10 w 112" name="T2"/>
                <a:gd fmla="*/ 112 h 112" name="T3"/>
                <a:gd fmla="*/ 112 w 112" name="T4"/>
                <a:gd fmla="*/ 12 h 112" name="T5"/>
                <a:gd fmla="*/ 102 w 112" name="T6"/>
                <a:gd fmla="*/ 0 h 112" name="T7"/>
                <a:gd fmla="*/ 0 w 112" name="T8"/>
                <a:gd fmla="*/ 10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/>
            <p:cNvSpPr/>
            <p:nvPr/>
          </p:nvSpPr>
          <p:spPr bwMode="auto">
            <a:xfrm>
              <a:off x="7071675" y="4356956"/>
              <a:ext cx="94472" cy="89073"/>
            </a:xfrm>
            <a:custGeom>
              <a:gdLst>
                <a:gd fmla="*/ 14 w 21" name="T0"/>
                <a:gd fmla="*/ 6 h 20" name="T1"/>
                <a:gd fmla="*/ 0 w 21" name="T2"/>
                <a:gd fmla="*/ 6 h 20" name="T3"/>
                <a:gd fmla="*/ 15 w 21" name="T4"/>
                <a:gd fmla="*/ 20 h 20" name="T5"/>
                <a:gd fmla="*/ 14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"/>
            <p:cNvSpPr/>
            <p:nvPr/>
          </p:nvSpPr>
          <p:spPr bwMode="auto">
            <a:xfrm>
              <a:off x="6502152" y="4370453"/>
              <a:ext cx="556028" cy="553330"/>
            </a:xfrm>
            <a:custGeom>
              <a:gdLst>
                <a:gd fmla="*/ 182 w 206" name="T0"/>
                <a:gd fmla="*/ 180 h 205" name="T1"/>
                <a:gd fmla="*/ 25 w 206" name="T2"/>
                <a:gd fmla="*/ 180 h 205" name="T3"/>
                <a:gd fmla="*/ 25 w 206" name="T4"/>
                <a:gd fmla="*/ 25 h 205" name="T5"/>
                <a:gd fmla="*/ 172 w 206" name="T6"/>
                <a:gd fmla="*/ 25 h 205" name="T7"/>
                <a:gd fmla="*/ 198 w 206" name="T8"/>
                <a:gd fmla="*/ 0 h 205" name="T9"/>
                <a:gd fmla="*/ 0 w 206" name="T10"/>
                <a:gd fmla="*/ 0 h 205" name="T11"/>
                <a:gd fmla="*/ 0 w 206" name="T12"/>
                <a:gd fmla="*/ 205 h 205" name="T13"/>
                <a:gd fmla="*/ 206 w 206" name="T14"/>
                <a:gd fmla="*/ 205 h 205" name="T15"/>
                <a:gd fmla="*/ 206 w 206" name="T16"/>
                <a:gd fmla="*/ 76 h 205" name="T17"/>
                <a:gd fmla="*/ 182 w 206" name="T18"/>
                <a:gd fmla="*/ 101 h 205" name="T19"/>
                <a:gd fmla="*/ 182 w 206" name="T20"/>
                <a:gd fmla="*/ 180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206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36607" y="4364139"/>
            <a:ext cx="633488" cy="552460"/>
            <a:chOff x="2136607" y="4364139"/>
            <a:chExt cx="633488" cy="552460"/>
          </a:xfrm>
          <a:solidFill>
            <a:srgbClr val="756663"/>
          </a:solidFill>
        </p:grpSpPr>
        <p:sp>
          <p:nvSpPr>
            <p:cNvPr id="164" name="AutoShape 110"/>
            <p:cNvSpPr/>
            <p:nvPr/>
          </p:nvSpPr>
          <p:spPr bwMode="auto">
            <a:xfrm>
              <a:off x="2216603" y="4437599"/>
              <a:ext cx="473495" cy="29484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65" name="AutoShape 111"/>
            <p:cNvSpPr/>
            <p:nvPr/>
          </p:nvSpPr>
          <p:spPr bwMode="auto">
            <a:xfrm>
              <a:off x="2136607" y="4364139"/>
              <a:ext cx="633488" cy="55246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80176" y="4324193"/>
            <a:ext cx="563574" cy="617342"/>
            <a:chOff x="3280176" y="4324193"/>
            <a:chExt cx="563574" cy="617342"/>
          </a:xfrm>
          <a:solidFill>
            <a:srgbClr val="756663"/>
          </a:solidFill>
        </p:grpSpPr>
        <p:sp>
          <p:nvSpPr>
            <p:cNvPr id="167" name="AutoShape 18"/>
            <p:cNvSpPr/>
            <p:nvPr/>
          </p:nvSpPr>
          <p:spPr bwMode="auto">
            <a:xfrm>
              <a:off x="3280176" y="4324193"/>
              <a:ext cx="563574" cy="61734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68" name="AutoShape 19"/>
            <p:cNvSpPr/>
            <p:nvPr/>
          </p:nvSpPr>
          <p:spPr bwMode="auto">
            <a:xfrm>
              <a:off x="3403488" y="4555959"/>
              <a:ext cx="70327" cy="579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69" name="AutoShape 20"/>
            <p:cNvSpPr/>
            <p:nvPr/>
          </p:nvSpPr>
          <p:spPr bwMode="auto">
            <a:xfrm>
              <a:off x="3403488" y="4651827"/>
              <a:ext cx="70327" cy="5794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0" name="AutoShape 21"/>
            <p:cNvSpPr/>
            <p:nvPr/>
          </p:nvSpPr>
          <p:spPr bwMode="auto">
            <a:xfrm>
              <a:off x="3403488" y="4748748"/>
              <a:ext cx="70327" cy="5688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1" name="AutoShape 22"/>
            <p:cNvSpPr/>
            <p:nvPr/>
          </p:nvSpPr>
          <p:spPr bwMode="auto">
            <a:xfrm>
              <a:off x="3526800" y="4748748"/>
              <a:ext cx="70327" cy="5688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2" name="AutoShape 23"/>
            <p:cNvSpPr/>
            <p:nvPr/>
          </p:nvSpPr>
          <p:spPr bwMode="auto">
            <a:xfrm>
              <a:off x="3526800" y="4651827"/>
              <a:ext cx="70327" cy="5794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3" name="AutoShape 24"/>
            <p:cNvSpPr/>
            <p:nvPr/>
          </p:nvSpPr>
          <p:spPr bwMode="auto">
            <a:xfrm>
              <a:off x="3526800" y="4555959"/>
              <a:ext cx="70327" cy="579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4" name="AutoShape 25"/>
            <p:cNvSpPr/>
            <p:nvPr/>
          </p:nvSpPr>
          <p:spPr bwMode="auto">
            <a:xfrm>
              <a:off x="3650112" y="4748748"/>
              <a:ext cx="70327" cy="5688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5" name="AutoShape 26"/>
            <p:cNvSpPr/>
            <p:nvPr/>
          </p:nvSpPr>
          <p:spPr bwMode="auto">
            <a:xfrm>
              <a:off x="3650112" y="4651827"/>
              <a:ext cx="70327" cy="5794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176" name="AutoShape 27"/>
            <p:cNvSpPr/>
            <p:nvPr/>
          </p:nvSpPr>
          <p:spPr bwMode="auto">
            <a:xfrm>
              <a:off x="3650112" y="4555959"/>
              <a:ext cx="70327" cy="579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38084" y="4374245"/>
            <a:ext cx="661832" cy="484347"/>
            <a:chOff x="9438084" y="4374245"/>
            <a:chExt cx="661832" cy="484347"/>
          </a:xfrm>
          <a:solidFill>
            <a:srgbClr val="756663"/>
          </a:solidFill>
        </p:grpSpPr>
        <p:sp>
          <p:nvSpPr>
            <p:cNvPr id="187" name="任意多边形 85"/>
            <p:cNvSpPr/>
            <p:nvPr/>
          </p:nvSpPr>
          <p:spPr>
            <a:xfrm>
              <a:off x="9457655" y="4459517"/>
              <a:ext cx="526322" cy="399075"/>
            </a:xfrm>
            <a:custGeom>
              <a:gdLst>
                <a:gd fmla="*/ 96105 w 628567" name="connsiteX0"/>
                <a:gd fmla="*/ 192304 h 476598" name="connsiteY0"/>
                <a:gd fmla="*/ 96105 w 628567" name="connsiteX1"/>
                <a:gd fmla="*/ 476598 h 476598" name="connsiteY1"/>
                <a:gd fmla="*/ 0 w 628567" name="connsiteX2"/>
                <a:gd fmla="*/ 476598 h 476598" name="connsiteY2"/>
                <a:gd fmla="*/ 0 w 628567" name="connsiteX3"/>
                <a:gd fmla="*/ 267440 h 476598" name="connsiteY3"/>
                <a:gd fmla="*/ 451079 w 628567" name="connsiteX4"/>
                <a:gd fmla="*/ 149738 h 476598" name="connsiteY4"/>
                <a:gd fmla="*/ 451079 w 628567" name="connsiteX5"/>
                <a:gd fmla="*/ 476598 h 476598" name="connsiteY5"/>
                <a:gd fmla="*/ 354974 w 628567" name="connsiteX6"/>
                <a:gd fmla="*/ 476598 h 476598" name="connsiteY6"/>
                <a:gd fmla="*/ 354974 w 628567" name="connsiteX7"/>
                <a:gd fmla="*/ 196833 h 476598" name="connsiteY7"/>
                <a:gd fmla="*/ 357633 w 628567" name="connsiteX8"/>
                <a:gd fmla="*/ 200277 h 476598" name="connsiteY8"/>
                <a:gd fmla="*/ 359009 w 628567" name="connsiteX9"/>
                <a:gd fmla="*/ 199214 h 476598" name="connsiteY9"/>
                <a:gd fmla="*/ 372907 w 628567" name="connsiteX10"/>
                <a:gd fmla="*/ 215687 h 476598" name="connsiteY10"/>
                <a:gd fmla="*/ 255352 w 628567" name="connsiteX11"/>
                <a:gd fmla="*/ 67803 h 476598" name="connsiteY11"/>
                <a:gd fmla="*/ 273592 w 628567" name="connsiteX12"/>
                <a:gd fmla="*/ 91427 h 476598" name="connsiteY12"/>
                <a:gd fmla="*/ 273592 w 628567" name="connsiteX13"/>
                <a:gd fmla="*/ 476598 h 476598" name="connsiteY13"/>
                <a:gd fmla="*/ 177487 w 628567" name="connsiteX14"/>
                <a:gd fmla="*/ 476598 h 476598" name="connsiteY14"/>
                <a:gd fmla="*/ 177487 w 628567" name="connsiteX15"/>
                <a:gd fmla="*/ 128679 h 476598" name="connsiteY15"/>
                <a:gd fmla="*/ 628567 w 628567" name="connsiteX16"/>
                <a:gd fmla="*/ 0 h 476598" name="connsiteY16"/>
                <a:gd fmla="*/ 628567 w 628567" name="connsiteX17"/>
                <a:gd fmla="*/ 476598 h 476598" name="connsiteY17"/>
                <a:gd fmla="*/ 532462 w 628567" name="connsiteX18"/>
                <a:gd fmla="*/ 476598 h 476598" name="connsiteY18"/>
                <a:gd fmla="*/ 532462 w 628567" name="connsiteX19"/>
                <a:gd fmla="*/ 81079 h 476598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476598" w="628567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88" name="任意多边形 86"/>
            <p:cNvSpPr/>
            <p:nvPr/>
          </p:nvSpPr>
          <p:spPr>
            <a:xfrm rot="13790841">
              <a:off x="9632549" y="4179780"/>
              <a:ext cx="272901" cy="661832"/>
            </a:xfrm>
            <a:custGeom>
              <a:gdLst>
                <a:gd fmla="*/ 97660 w 325915" name="connsiteX0"/>
                <a:gd fmla="*/ 790400 h 790400" name="connsiteY0"/>
                <a:gd fmla="*/ 0 w 325915" name="connsiteX1"/>
                <a:gd fmla="*/ 664808 h 790400" name="connsiteY1"/>
                <a:gd fmla="*/ 70970 w 325915" name="connsiteX2"/>
                <a:gd fmla="*/ 664808 h 790400" name="connsiteY2"/>
                <a:gd fmla="*/ 70970 w 325915" name="connsiteX3"/>
                <a:gd fmla="*/ 320500 h 790400" name="connsiteY3"/>
                <a:gd fmla="*/ 92523 w 325915" name="connsiteX4"/>
                <a:gd fmla="*/ 320500 h 790400" name="connsiteY4"/>
                <a:gd fmla="*/ 92598 w 325915" name="connsiteX5"/>
                <a:gd fmla="*/ 318763 h 790400" name="connsiteY5"/>
                <a:gd fmla="*/ 259805 w 325915" name="connsiteX6"/>
                <a:gd fmla="*/ 326009 h 790400" name="connsiteY6"/>
                <a:gd fmla="*/ 271953 w 325915" name="connsiteX7"/>
                <a:gd fmla="*/ 0 h 790400" name="connsiteY7"/>
                <a:gd fmla="*/ 325915 w 325915" name="connsiteX8"/>
                <a:gd fmla="*/ 2011 h 790400" name="connsiteY8"/>
                <a:gd fmla="*/ 311729 w 325915" name="connsiteX9"/>
                <a:gd fmla="*/ 382747 h 790400" name="connsiteY9"/>
                <a:gd fmla="*/ 257766 w 325915" name="connsiteX10"/>
                <a:gd fmla="*/ 380736 h 790400" name="connsiteY10"/>
                <a:gd fmla="*/ 257794 w 325915" name="connsiteX11"/>
                <a:gd fmla="*/ 379973 h 790400" name="connsiteY11"/>
                <a:gd fmla="*/ 124349 w 325915" name="connsiteX12"/>
                <a:gd fmla="*/ 374190 h 790400" name="connsiteY12"/>
                <a:gd fmla="*/ 124349 w 325915" name="connsiteX13"/>
                <a:gd fmla="*/ 664808 h 790400" name="connsiteY13"/>
                <a:gd fmla="*/ 195319 w 325915" name="connsiteX14"/>
                <a:gd fmla="*/ 664808 h 7904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790400" w="325915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42992" y="4309482"/>
            <a:ext cx="443823" cy="661775"/>
            <a:chOff x="7542992" y="4309482"/>
            <a:chExt cx="443823" cy="661775"/>
          </a:xfrm>
          <a:solidFill>
            <a:srgbClr val="756663"/>
          </a:solidFill>
        </p:grpSpPr>
        <p:sp>
          <p:nvSpPr>
            <p:cNvPr id="195" name="Freeform 141"/>
            <p:cNvSpPr>
              <a:spLocks noEditPoints="1"/>
            </p:cNvSpPr>
            <p:nvPr/>
          </p:nvSpPr>
          <p:spPr bwMode="auto">
            <a:xfrm>
              <a:off x="7542992" y="4309482"/>
              <a:ext cx="443823" cy="503265"/>
            </a:xfrm>
            <a:custGeom>
              <a:gdLst>
                <a:gd fmla="*/ 84 w 84" name="T0"/>
                <a:gd fmla="*/ 42 h 95" name="T1"/>
                <a:gd fmla="*/ 42 w 84" name="T2"/>
                <a:gd fmla="*/ 0 h 95" name="T3"/>
                <a:gd fmla="*/ 0 w 84" name="T4"/>
                <a:gd fmla="*/ 42 h 95" name="T5"/>
                <a:gd fmla="*/ 28 w 84" name="T6"/>
                <a:gd fmla="*/ 81 h 95" name="T7"/>
                <a:gd fmla="*/ 25 w 84" name="T8"/>
                <a:gd fmla="*/ 81 h 95" name="T9"/>
                <a:gd fmla="*/ 25 w 84" name="T10"/>
                <a:gd fmla="*/ 95 h 95" name="T11"/>
                <a:gd fmla="*/ 60 w 84" name="T12"/>
                <a:gd fmla="*/ 95 h 95" name="T13"/>
                <a:gd fmla="*/ 60 w 84" name="T14"/>
                <a:gd fmla="*/ 81 h 95" name="T15"/>
                <a:gd fmla="*/ 57 w 84" name="T16"/>
                <a:gd fmla="*/ 81 h 95" name="T17"/>
                <a:gd fmla="*/ 84 w 84" name="T18"/>
                <a:gd fmla="*/ 42 h 95" name="T19"/>
                <a:gd fmla="*/ 42 w 84" name="T20"/>
                <a:gd fmla="*/ 77 h 95" name="T21"/>
                <a:gd fmla="*/ 7 w 84" name="T22"/>
                <a:gd fmla="*/ 42 h 95" name="T23"/>
                <a:gd fmla="*/ 42 w 84" name="T24"/>
                <a:gd fmla="*/ 7 h 95" name="T25"/>
                <a:gd fmla="*/ 77 w 84" name="T26"/>
                <a:gd fmla="*/ 42 h 95" name="T27"/>
                <a:gd fmla="*/ 42 w 84" name="T28"/>
                <a:gd fmla="*/ 77 h 9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5" w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2"/>
            <p:cNvSpPr>
              <a:spLocks noChangeArrowheads="1"/>
            </p:cNvSpPr>
            <p:nvPr/>
          </p:nvSpPr>
          <p:spPr bwMode="auto">
            <a:xfrm>
              <a:off x="7673760" y="4828595"/>
              <a:ext cx="186248" cy="67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3"/>
            <p:cNvSpPr/>
            <p:nvPr/>
          </p:nvSpPr>
          <p:spPr bwMode="auto">
            <a:xfrm>
              <a:off x="7673760" y="4911814"/>
              <a:ext cx="186248" cy="59443"/>
            </a:xfrm>
            <a:custGeom>
              <a:gdLst>
                <a:gd fmla="*/ 0 w 47" name="T0"/>
                <a:gd fmla="*/ 9 h 15" name="T1"/>
                <a:gd fmla="*/ 16 w 47" name="T2"/>
                <a:gd fmla="*/ 9 h 15" name="T3"/>
                <a:gd fmla="*/ 16 w 47" name="T4"/>
                <a:gd fmla="*/ 15 h 15" name="T5"/>
                <a:gd fmla="*/ 31 w 47" name="T6"/>
                <a:gd fmla="*/ 15 h 15" name="T7"/>
                <a:gd fmla="*/ 31 w 47" name="T8"/>
                <a:gd fmla="*/ 9 h 15" name="T9"/>
                <a:gd fmla="*/ 47 w 47" name="T10"/>
                <a:gd fmla="*/ 9 h 15" name="T11"/>
                <a:gd fmla="*/ 47 w 47" name="T12"/>
                <a:gd fmla="*/ 0 h 15" name="T13"/>
                <a:gd fmla="*/ 0 w 47" name="T14"/>
                <a:gd fmla="*/ 0 h 15" name="T15"/>
                <a:gd fmla="*/ 0 w 47" name="T16"/>
                <a:gd fmla="*/ 9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47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44"/>
            <p:cNvSpPr>
              <a:spLocks noEditPoints="1"/>
            </p:cNvSpPr>
            <p:nvPr/>
          </p:nvSpPr>
          <p:spPr bwMode="auto">
            <a:xfrm>
              <a:off x="7701500" y="4452139"/>
              <a:ext cx="130771" cy="257578"/>
            </a:xfrm>
            <a:custGeom>
              <a:gdLst>
                <a:gd fmla="*/ 32 w 33" name="T0"/>
                <a:gd fmla="*/ 3 h 65" name="T1"/>
                <a:gd fmla="*/ 28 w 33" name="T2"/>
                <a:gd fmla="*/ 0 h 65" name="T3"/>
                <a:gd fmla="*/ 16 w 33" name="T4"/>
                <a:gd fmla="*/ 5 h 65" name="T5"/>
                <a:gd fmla="*/ 4 w 33" name="T6"/>
                <a:gd fmla="*/ 0 h 65" name="T7"/>
                <a:gd fmla="*/ 0 w 33" name="T8"/>
                <a:gd fmla="*/ 3 h 65" name="T9"/>
                <a:gd fmla="*/ 0 w 33" name="T10"/>
                <a:gd fmla="*/ 3 h 65" name="T11"/>
                <a:gd fmla="*/ 0 w 33" name="T12"/>
                <a:gd fmla="*/ 3 h 65" name="T13"/>
                <a:gd fmla="*/ 15 w 33" name="T14"/>
                <a:gd fmla="*/ 65 h 65" name="T15"/>
                <a:gd fmla="*/ 19 w 33" name="T16"/>
                <a:gd fmla="*/ 65 h 65" name="T17"/>
                <a:gd fmla="*/ 33 w 33" name="T18"/>
                <a:gd fmla="*/ 3 h 65" name="T19"/>
                <a:gd fmla="*/ 33 w 33" name="T20"/>
                <a:gd fmla="*/ 3 h 65" name="T21"/>
                <a:gd fmla="*/ 33 w 33" name="T22"/>
                <a:gd fmla="*/ 3 h 65" name="T23"/>
                <a:gd fmla="*/ 33 w 33" name="T24"/>
                <a:gd fmla="*/ 3 h 65" name="T25"/>
                <a:gd fmla="*/ 32 w 33" name="T26"/>
                <a:gd fmla="*/ 3 h 65" name="T27"/>
                <a:gd fmla="*/ 16 w 33" name="T28"/>
                <a:gd fmla="*/ 57 h 65" name="T29"/>
                <a:gd fmla="*/ 4 w 33" name="T30"/>
                <a:gd fmla="*/ 4 h 65" name="T31"/>
                <a:gd fmla="*/ 16 w 33" name="T32"/>
                <a:gd fmla="*/ 8 h 65" name="T33"/>
                <a:gd fmla="*/ 29 w 33" name="T34"/>
                <a:gd fmla="*/ 4 h 65" name="T35"/>
                <a:gd fmla="*/ 16 w 33" name="T36"/>
                <a:gd fmla="*/ 57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33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Freeform 17"/>
          <p:cNvSpPr>
            <a:spLocks noEditPoints="1"/>
          </p:cNvSpPr>
          <p:nvPr/>
        </p:nvSpPr>
        <p:spPr bwMode="auto">
          <a:xfrm>
            <a:off x="4391585" y="4367987"/>
            <a:ext cx="525221" cy="544764"/>
          </a:xfrm>
          <a:custGeom>
            <a:gdLst>
              <a:gd fmla="*/ 109 w 215" name="T0"/>
              <a:gd fmla="*/ 0 h 223" name="T1"/>
              <a:gd fmla="*/ 0 w 215" name="T2"/>
              <a:gd fmla="*/ 78 h 223" name="T3"/>
              <a:gd fmla="*/ 0 w 215" name="T4"/>
              <a:gd fmla="*/ 223 h 223" name="T5"/>
              <a:gd fmla="*/ 215 w 215" name="T6"/>
              <a:gd fmla="*/ 223 h 223" name="T7"/>
              <a:gd fmla="*/ 215 w 215" name="T8"/>
              <a:gd fmla="*/ 78 h 223" name="T9"/>
              <a:gd fmla="*/ 109 w 215" name="T10"/>
              <a:gd fmla="*/ 0 h 223" name="T11"/>
              <a:gd fmla="*/ 195 w 215" name="T12"/>
              <a:gd fmla="*/ 214 h 223" name="T13"/>
              <a:gd fmla="*/ 140 w 215" name="T14"/>
              <a:gd fmla="*/ 159 h 223" name="T15"/>
              <a:gd fmla="*/ 75 w 215" name="T16"/>
              <a:gd fmla="*/ 159 h 223" name="T17"/>
              <a:gd fmla="*/ 20 w 215" name="T18"/>
              <a:gd fmla="*/ 214 h 223" name="T19"/>
              <a:gd fmla="*/ 9 w 215" name="T20"/>
              <a:gd fmla="*/ 214 h 223" name="T21"/>
              <a:gd fmla="*/ 75 w 215" name="T22"/>
              <a:gd fmla="*/ 150 h 223" name="T23"/>
              <a:gd fmla="*/ 9 w 215" name="T24"/>
              <a:gd fmla="*/ 85 h 223" name="T25"/>
              <a:gd fmla="*/ 9 w 215" name="T26"/>
              <a:gd fmla="*/ 83 h 223" name="T27"/>
              <a:gd fmla="*/ 109 w 215" name="T28"/>
              <a:gd fmla="*/ 13 h 223" name="T29"/>
              <a:gd fmla="*/ 207 w 215" name="T30"/>
              <a:gd fmla="*/ 83 h 223" name="T31"/>
              <a:gd fmla="*/ 207 w 215" name="T32"/>
              <a:gd fmla="*/ 85 h 223" name="T33"/>
              <a:gd fmla="*/ 142 w 215" name="T34"/>
              <a:gd fmla="*/ 150 h 223" name="T35"/>
              <a:gd fmla="*/ 207 w 215" name="T36"/>
              <a:gd fmla="*/ 214 h 223" name="T37"/>
              <a:gd fmla="*/ 207 w 215" name="T38"/>
              <a:gd fmla="*/ 214 h 223" name="T39"/>
              <a:gd fmla="*/ 195 w 215" name="T40"/>
              <a:gd fmla="*/ 214 h 223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3" w="215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8453506" y="4288596"/>
            <a:ext cx="373519" cy="703546"/>
            <a:chOff x="8453506" y="4288596"/>
            <a:chExt cx="373519" cy="703546"/>
          </a:xfrm>
          <a:solidFill>
            <a:srgbClr val="756663"/>
          </a:solidFill>
        </p:grpSpPr>
        <p:sp>
          <p:nvSpPr>
            <p:cNvPr id="205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b="b" l="0" r="r" t="0"/>
              <a:pathLst>
                <a:path h="330" w="254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b="b" l="0" r="r" t="0"/>
              <a:pathLst>
                <a:path h="97" w="254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b="b" l="0" r="r" t="0"/>
              <a:pathLst>
                <a:path h="97" w="254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b="b" l="0" r="r" t="0"/>
              <a:pathLst>
                <a:path h="69" w="150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07655" y="4395547"/>
            <a:ext cx="489644" cy="489644"/>
            <a:chOff x="5407655" y="4395547"/>
            <a:chExt cx="489644" cy="489644"/>
          </a:xfrm>
          <a:solidFill>
            <a:srgbClr val="756663"/>
          </a:solidFill>
        </p:grpSpPr>
        <p:sp>
          <p:nvSpPr>
            <p:cNvPr id="210" name="AutoShape 56"/>
            <p:cNvSpPr/>
            <p:nvPr/>
          </p:nvSpPr>
          <p:spPr bwMode="auto">
            <a:xfrm rot="5400000">
              <a:off x="5575892" y="4227310"/>
              <a:ext cx="153170" cy="4896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11" name="AutoShape 57"/>
            <p:cNvSpPr/>
            <p:nvPr/>
          </p:nvSpPr>
          <p:spPr bwMode="auto">
            <a:xfrm rot="5400000">
              <a:off x="5575892" y="4563784"/>
              <a:ext cx="153170" cy="4896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12" name="AutoShape 58"/>
            <p:cNvSpPr/>
            <p:nvPr/>
          </p:nvSpPr>
          <p:spPr bwMode="auto">
            <a:xfrm rot="5400000">
              <a:off x="5575891" y="4395548"/>
              <a:ext cx="153171" cy="4896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213" name="Freeform 11"/>
          <p:cNvSpPr/>
          <p:nvPr/>
        </p:nvSpPr>
        <p:spPr bwMode="auto">
          <a:xfrm>
            <a:off x="1165837" y="4298046"/>
            <a:ext cx="556140" cy="554824"/>
          </a:xfrm>
          <a:custGeom>
            <a:gdLst>
              <a:gd fmla="*/ 208 w 358" name="T0"/>
              <a:gd fmla="*/ 207 h 357" name="T1"/>
              <a:gd fmla="*/ 126 w 358" name="T2"/>
              <a:gd fmla="*/ 255 h 357" name="T3"/>
              <a:gd fmla="*/ 46 w 358" name="T4"/>
              <a:gd fmla="*/ 253 h 357" name="T5"/>
              <a:gd fmla="*/ 56 w 358" name="T6"/>
              <a:gd fmla="*/ 334 h 357" name="T7"/>
              <a:gd fmla="*/ 251 w 358" name="T8"/>
              <a:gd fmla="*/ 250 h 357" name="T9"/>
              <a:gd fmla="*/ 335 w 358" name="T10"/>
              <a:gd fmla="*/ 55 h 357" name="T11"/>
              <a:gd fmla="*/ 254 w 358" name="T12"/>
              <a:gd fmla="*/ 45 h 357" name="T13"/>
              <a:gd fmla="*/ 256 w 358" name="T14"/>
              <a:gd fmla="*/ 125 h 357" name="T15"/>
              <a:gd fmla="*/ 208 w 358" name="T16"/>
              <a:gd fmla="*/ 207 h 35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7" w="358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116"/>
          <p:cNvSpPr>
            <a:spLocks noEditPoints="1"/>
          </p:cNvSpPr>
          <p:nvPr/>
        </p:nvSpPr>
        <p:spPr bwMode="auto">
          <a:xfrm>
            <a:off x="10429259" y="4399771"/>
            <a:ext cx="596685" cy="481197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70384" y="3245525"/>
            <a:ext cx="599818" cy="572704"/>
            <a:chOff x="2170384" y="3245525"/>
            <a:chExt cx="599818" cy="572704"/>
          </a:xfrm>
          <a:solidFill>
            <a:srgbClr val="756663"/>
          </a:solidFill>
        </p:grpSpPr>
        <p:sp>
          <p:nvSpPr>
            <p:cNvPr id="98" name="Freeform 64"/>
            <p:cNvSpPr>
              <a:spLocks noEditPoints="1"/>
            </p:cNvSpPr>
            <p:nvPr/>
          </p:nvSpPr>
          <p:spPr bwMode="auto">
            <a:xfrm>
              <a:off x="2170384" y="3245525"/>
              <a:ext cx="599818" cy="572704"/>
            </a:xfrm>
            <a:custGeom>
              <a:gdLst>
                <a:gd fmla="*/ 125 w 133" name="T0"/>
                <a:gd fmla="*/ 0 h 127" name="T1"/>
                <a:gd fmla="*/ 9 w 133" name="T2"/>
                <a:gd fmla="*/ 0 h 127" name="T3"/>
                <a:gd fmla="*/ 0 w 133" name="T4"/>
                <a:gd fmla="*/ 9 h 127" name="T5"/>
                <a:gd fmla="*/ 0 w 133" name="T6"/>
                <a:gd fmla="*/ 91 h 127" name="T7"/>
                <a:gd fmla="*/ 9 w 133" name="T8"/>
                <a:gd fmla="*/ 100 h 127" name="T9"/>
                <a:gd fmla="*/ 53 w 133" name="T10"/>
                <a:gd fmla="*/ 100 h 127" name="T11"/>
                <a:gd fmla="*/ 40 w 133" name="T12"/>
                <a:gd fmla="*/ 118 h 127" name="T13"/>
                <a:gd fmla="*/ 40 w 133" name="T14"/>
                <a:gd fmla="*/ 127 h 127" name="T15"/>
                <a:gd fmla="*/ 53 w 133" name="T16"/>
                <a:gd fmla="*/ 127 h 127" name="T17"/>
                <a:gd fmla="*/ 80 w 133" name="T18"/>
                <a:gd fmla="*/ 127 h 127" name="T19"/>
                <a:gd fmla="*/ 94 w 133" name="T20"/>
                <a:gd fmla="*/ 127 h 127" name="T21"/>
                <a:gd fmla="*/ 94 w 133" name="T22"/>
                <a:gd fmla="*/ 118 h 127" name="T23"/>
                <a:gd fmla="*/ 80 w 133" name="T24"/>
                <a:gd fmla="*/ 100 h 127" name="T25"/>
                <a:gd fmla="*/ 125 w 133" name="T26"/>
                <a:gd fmla="*/ 100 h 127" name="T27"/>
                <a:gd fmla="*/ 133 w 133" name="T28"/>
                <a:gd fmla="*/ 91 h 127" name="T29"/>
                <a:gd fmla="*/ 133 w 133" name="T30"/>
                <a:gd fmla="*/ 9 h 127" name="T31"/>
                <a:gd fmla="*/ 125 w 133" name="T32"/>
                <a:gd fmla="*/ 0 h 127" name="T33"/>
                <a:gd fmla="*/ 60 w 133" name="T34"/>
                <a:gd fmla="*/ 89 h 127" name="T35"/>
                <a:gd fmla="*/ 67 w 133" name="T36"/>
                <a:gd fmla="*/ 82 h 127" name="T37"/>
                <a:gd fmla="*/ 75 w 133" name="T38"/>
                <a:gd fmla="*/ 89 h 127" name="T39"/>
                <a:gd fmla="*/ 67 w 133" name="T40"/>
                <a:gd fmla="*/ 97 h 127" name="T41"/>
                <a:gd fmla="*/ 60 w 133" name="T42"/>
                <a:gd fmla="*/ 89 h 127" name="T43"/>
                <a:gd fmla="*/ 124 w 133" name="T44"/>
                <a:gd fmla="*/ 79 h 127" name="T45"/>
                <a:gd fmla="*/ 10 w 133" name="T46"/>
                <a:gd fmla="*/ 79 h 127" name="T47"/>
                <a:gd fmla="*/ 10 w 133" name="T48"/>
                <a:gd fmla="*/ 10 h 127" name="T49"/>
                <a:gd fmla="*/ 124 w 133" name="T50"/>
                <a:gd fmla="*/ 10 h 127" name="T51"/>
                <a:gd fmla="*/ 124 w 133" name="T52"/>
                <a:gd fmla="*/ 79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133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65"/>
            <p:cNvSpPr>
              <a:spLocks noChangeArrowheads="1"/>
            </p:cNvSpPr>
            <p:nvPr/>
          </p:nvSpPr>
          <p:spPr bwMode="auto">
            <a:xfrm>
              <a:off x="2455043" y="3625068"/>
              <a:ext cx="40665" cy="44055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67704" y="3284665"/>
            <a:ext cx="565054" cy="545792"/>
            <a:chOff x="3267704" y="3284665"/>
            <a:chExt cx="565054" cy="545792"/>
          </a:xfrm>
          <a:solidFill>
            <a:srgbClr val="756663"/>
          </a:solidFill>
        </p:grpSpPr>
        <p:sp>
          <p:nvSpPr>
            <p:cNvPr id="103" name="Rectangle 18"/>
            <p:cNvSpPr>
              <a:spLocks noChangeArrowheads="1"/>
            </p:cNvSpPr>
            <p:nvPr/>
          </p:nvSpPr>
          <p:spPr bwMode="auto">
            <a:xfrm>
              <a:off x="3469968" y="350298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9"/>
            <p:cNvSpPr>
              <a:spLocks noChangeArrowheads="1"/>
            </p:cNvSpPr>
            <p:nvPr/>
          </p:nvSpPr>
          <p:spPr bwMode="auto">
            <a:xfrm>
              <a:off x="3566283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20"/>
            <p:cNvSpPr>
              <a:spLocks noChangeArrowheads="1"/>
            </p:cNvSpPr>
            <p:nvPr/>
          </p:nvSpPr>
          <p:spPr bwMode="auto">
            <a:xfrm>
              <a:off x="3665811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1"/>
            <p:cNvSpPr>
              <a:spLocks noChangeArrowheads="1"/>
            </p:cNvSpPr>
            <p:nvPr/>
          </p:nvSpPr>
          <p:spPr bwMode="auto">
            <a:xfrm>
              <a:off x="3469968" y="3589666"/>
              <a:ext cx="61002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2"/>
            <p:cNvSpPr>
              <a:spLocks noChangeArrowheads="1"/>
            </p:cNvSpPr>
            <p:nvPr/>
          </p:nvSpPr>
          <p:spPr bwMode="auto">
            <a:xfrm>
              <a:off x="3566283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366581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3469968" y="368277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25"/>
            <p:cNvSpPr>
              <a:spLocks noChangeArrowheads="1"/>
            </p:cNvSpPr>
            <p:nvPr/>
          </p:nvSpPr>
          <p:spPr bwMode="auto">
            <a:xfrm>
              <a:off x="337044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337044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7"/>
            <p:cNvSpPr>
              <a:spLocks noChangeArrowheads="1"/>
            </p:cNvSpPr>
            <p:nvPr/>
          </p:nvSpPr>
          <p:spPr bwMode="auto">
            <a:xfrm>
              <a:off x="3566283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366581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"/>
            <p:cNvSpPr>
              <a:spLocks noEditPoints="1"/>
            </p:cNvSpPr>
            <p:nvPr/>
          </p:nvSpPr>
          <p:spPr bwMode="auto">
            <a:xfrm>
              <a:off x="3267704" y="3323192"/>
              <a:ext cx="565054" cy="507265"/>
            </a:xfrm>
            <a:custGeom>
              <a:gdLst>
                <a:gd fmla="*/ 174 w 176" name="T0"/>
                <a:gd fmla="*/ 0 h 158" name="T1"/>
                <a:gd fmla="*/ 150 w 176" name="T2"/>
                <a:gd fmla="*/ 0 h 158" name="T3"/>
                <a:gd fmla="*/ 150 w 176" name="T4"/>
                <a:gd fmla="*/ 16 h 158" name="T5"/>
                <a:gd fmla="*/ 126 w 176" name="T6"/>
                <a:gd fmla="*/ 16 h 158" name="T7"/>
                <a:gd fmla="*/ 126 w 176" name="T8"/>
                <a:gd fmla="*/ 0 h 158" name="T9"/>
                <a:gd fmla="*/ 52 w 176" name="T10"/>
                <a:gd fmla="*/ 0 h 158" name="T11"/>
                <a:gd fmla="*/ 52 w 176" name="T12"/>
                <a:gd fmla="*/ 16 h 158" name="T13"/>
                <a:gd fmla="*/ 28 w 176" name="T14"/>
                <a:gd fmla="*/ 16 h 158" name="T15"/>
                <a:gd fmla="*/ 28 w 176" name="T16"/>
                <a:gd fmla="*/ 0 h 158" name="T17"/>
                <a:gd fmla="*/ 0 w 176" name="T18"/>
                <a:gd fmla="*/ 0 h 158" name="T19"/>
                <a:gd fmla="*/ 0 w 176" name="T20"/>
                <a:gd fmla="*/ 158 h 158" name="T21"/>
                <a:gd fmla="*/ 13 w 176" name="T22"/>
                <a:gd fmla="*/ 158 h 158" name="T23"/>
                <a:gd fmla="*/ 162 w 176" name="T24"/>
                <a:gd fmla="*/ 158 h 158" name="T25"/>
                <a:gd fmla="*/ 176 w 176" name="T26"/>
                <a:gd fmla="*/ 158 h 158" name="T27"/>
                <a:gd fmla="*/ 174 w 176" name="T28"/>
                <a:gd fmla="*/ 0 h 158" name="T29"/>
                <a:gd fmla="*/ 162 w 176" name="T30"/>
                <a:gd fmla="*/ 144 h 158" name="T31"/>
                <a:gd fmla="*/ 13 w 176" name="T32"/>
                <a:gd fmla="*/ 144 h 158" name="T33"/>
                <a:gd fmla="*/ 13 w 176" name="T34"/>
                <a:gd fmla="*/ 44 h 158" name="T35"/>
                <a:gd fmla="*/ 162 w 176" name="T36"/>
                <a:gd fmla="*/ 44 h 158" name="T37"/>
                <a:gd fmla="*/ 162 w 176" name="T38"/>
                <a:gd fmla="*/ 144 h 15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8" w="176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3373651" y="3284665"/>
              <a:ext cx="48160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3691495" y="3284665"/>
              <a:ext cx="44948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9283" y="3224039"/>
            <a:ext cx="597590" cy="601349"/>
            <a:chOff x="6379283" y="3224039"/>
            <a:chExt cx="597590" cy="601349"/>
          </a:xfrm>
          <a:solidFill>
            <a:srgbClr val="756663"/>
          </a:solidFill>
        </p:grpSpPr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6513647" y="3224039"/>
              <a:ext cx="463226" cy="601349"/>
            </a:xfrm>
            <a:custGeom>
              <a:gdLst>
                <a:gd fmla="*/ 1372 w 2173" name="T0"/>
                <a:gd fmla="*/ 0 h 2822" name="T1"/>
                <a:gd fmla="*/ 621 w 2173" name="T2"/>
                <a:gd fmla="*/ 0 h 2822" name="T3"/>
                <a:gd fmla="*/ 762 w 2173" name="T4"/>
                <a:gd fmla="*/ 226 h 2822" name="T5"/>
                <a:gd fmla="*/ 1242 w 2173" name="T6"/>
                <a:gd fmla="*/ 226 h 2822" name="T7"/>
                <a:gd fmla="*/ 1242 w 2173" name="T8"/>
                <a:gd fmla="*/ 931 h 2822" name="T9"/>
                <a:gd fmla="*/ 1947 w 2173" name="T10"/>
                <a:gd fmla="*/ 931 h 2822" name="T11"/>
                <a:gd fmla="*/ 1947 w 2173" name="T12"/>
                <a:gd fmla="*/ 2596 h 2822" name="T13"/>
                <a:gd fmla="*/ 226 w 2173" name="T14"/>
                <a:gd fmla="*/ 2596 h 2822" name="T15"/>
                <a:gd fmla="*/ 226 w 2173" name="T16"/>
                <a:gd fmla="*/ 1217 h 2822" name="T17"/>
                <a:gd fmla="*/ 0 w 2173" name="T18"/>
                <a:gd fmla="*/ 1193 h 2822" name="T19"/>
                <a:gd fmla="*/ 0 w 2173" name="T20"/>
                <a:gd fmla="*/ 2822 h 2822" name="T21"/>
                <a:gd fmla="*/ 2173 w 2173" name="T22"/>
                <a:gd fmla="*/ 2822 h 2822" name="T23"/>
                <a:gd fmla="*/ 2173 w 2173" name="T24"/>
                <a:gd fmla="*/ 832 h 2822" name="T25"/>
                <a:gd fmla="*/ 1372 w 2173" name="T26"/>
                <a:gd fmla="*/ 0 h 2822" name="T27"/>
                <a:gd fmla="*/ 1411 w 2173" name="T28"/>
                <a:gd fmla="*/ 762 h 2822" name="T29"/>
                <a:gd fmla="*/ 1411 w 2173" name="T30"/>
                <a:gd fmla="*/ 377 h 2822" name="T31"/>
                <a:gd fmla="*/ 1783 w 2173" name="T32"/>
                <a:gd fmla="*/ 762 h 2822" name="T33"/>
                <a:gd fmla="*/ 1411 w 2173" name="T34"/>
                <a:gd fmla="*/ 762 h 282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22" w="2173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Rectangle 14"/>
            <p:cNvSpPr>
              <a:spLocks noChangeArrowheads="1"/>
            </p:cNvSpPr>
            <p:nvPr/>
          </p:nvSpPr>
          <p:spPr bwMode="auto">
            <a:xfrm>
              <a:off x="6610426" y="3512499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6610426" y="3597063"/>
              <a:ext cx="264030" cy="2349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Rectangle 16"/>
            <p:cNvSpPr>
              <a:spLocks noChangeArrowheads="1"/>
            </p:cNvSpPr>
            <p:nvPr/>
          </p:nvSpPr>
          <p:spPr bwMode="auto">
            <a:xfrm>
              <a:off x="6610426" y="3680688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Freeform 17"/>
            <p:cNvSpPr>
              <a:spLocks noEditPoints="1"/>
            </p:cNvSpPr>
            <p:nvPr/>
          </p:nvSpPr>
          <p:spPr bwMode="auto">
            <a:xfrm>
              <a:off x="6379283" y="3235314"/>
              <a:ext cx="282822" cy="292218"/>
            </a:xfrm>
            <a:custGeom>
              <a:gdLst>
                <a:gd fmla="*/ 1193 w 1328" name="T0"/>
                <a:gd fmla="*/ 837 h 1373" name="T1"/>
                <a:gd fmla="*/ 1325 w 1328" name="T2"/>
                <a:gd fmla="*/ 485 h 1373" name="T3"/>
                <a:gd fmla="*/ 822 w 1328" name="T4"/>
                <a:gd fmla="*/ 7 h 1373" name="T5"/>
                <a:gd fmla="*/ 342 w 1328" name="T6"/>
                <a:gd fmla="*/ 509 h 1373" name="T7"/>
                <a:gd fmla="*/ 468 w 1328" name="T8"/>
                <a:gd fmla="*/ 828 h 1373" name="T9"/>
                <a:gd fmla="*/ 247 w 1328" name="T10"/>
                <a:gd fmla="*/ 924 h 1373" name="T11"/>
                <a:gd fmla="*/ 26 w 1328" name="T12"/>
                <a:gd fmla="*/ 1160 h 1373" name="T13"/>
                <a:gd fmla="*/ 1 w 1328" name="T14"/>
                <a:gd fmla="*/ 1240 h 1373" name="T15"/>
                <a:gd fmla="*/ 137 w 1328" name="T16"/>
                <a:gd fmla="*/ 1372 h 1373" name="T17"/>
                <a:gd fmla="*/ 216 w 1328" name="T18"/>
                <a:gd fmla="*/ 1343 h 1373" name="T19"/>
                <a:gd fmla="*/ 440 w 1328" name="T20"/>
                <a:gd fmla="*/ 1107 h 1373" name="T21"/>
                <a:gd fmla="*/ 525 w 1328" name="T22"/>
                <a:gd fmla="*/ 884 h 1373" name="T23"/>
                <a:gd fmla="*/ 848 w 1328" name="T24"/>
                <a:gd fmla="*/ 993 h 1373" name="T25"/>
                <a:gd fmla="*/ 1193 w 1328" name="T26"/>
                <a:gd fmla="*/ 837 h 1373" name="T27"/>
                <a:gd fmla="*/ 626 w 1328" name="T28"/>
                <a:gd fmla="*/ 720 h 1373" name="T29"/>
                <a:gd fmla="*/ 532 w 1328" name="T30"/>
                <a:gd fmla="*/ 506 h 1373" name="T31"/>
                <a:gd fmla="*/ 827 w 1328" name="T32"/>
                <a:gd fmla="*/ 197 h 1373" name="T33"/>
                <a:gd fmla="*/ 1135 w 1328" name="T34"/>
                <a:gd fmla="*/ 490 h 1373" name="T35"/>
                <a:gd fmla="*/ 843 w 1328" name="T36"/>
                <a:gd fmla="*/ 803 h 1373" name="T37"/>
                <a:gd fmla="*/ 626 w 1328" name="T38"/>
                <a:gd fmla="*/ 720 h 137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73" w="1328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77" name="AutoShape 83"/>
          <p:cNvSpPr/>
          <p:nvPr/>
        </p:nvSpPr>
        <p:spPr bwMode="auto">
          <a:xfrm>
            <a:off x="4330260" y="3363969"/>
            <a:ext cx="589850" cy="38718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180" name="Freeform 34"/>
          <p:cNvSpPr>
            <a:spLocks noEditPoints="1"/>
          </p:cNvSpPr>
          <p:nvPr/>
        </p:nvSpPr>
        <p:spPr bwMode="auto">
          <a:xfrm rot="5400000">
            <a:off x="9461473" y="3350329"/>
            <a:ext cx="525662" cy="414465"/>
          </a:xfrm>
          <a:custGeom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b="b" l="0" r="r" t="0"/>
            <a:pathLst>
              <a:path h="57" w="72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551700" y="3220304"/>
            <a:ext cx="401165" cy="674514"/>
            <a:chOff x="7551700" y="3220304"/>
            <a:chExt cx="401165" cy="674514"/>
          </a:xfrm>
          <a:solidFill>
            <a:srgbClr val="756663"/>
          </a:solidFill>
        </p:grpSpPr>
        <p:sp>
          <p:nvSpPr>
            <p:cNvPr id="182" name="Freeform 17"/>
            <p:cNvSpPr>
              <a:spLocks noEditPoints="1"/>
            </p:cNvSpPr>
            <p:nvPr/>
          </p:nvSpPr>
          <p:spPr bwMode="auto">
            <a:xfrm>
              <a:off x="7641550" y="3704992"/>
              <a:ext cx="220198" cy="50620"/>
            </a:xfrm>
            <a:custGeom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b="b" l="0" r="r" t="0"/>
              <a:pathLst>
                <a:path h="34" w="151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 noEditPoints="1"/>
            </p:cNvSpPr>
            <p:nvPr/>
          </p:nvSpPr>
          <p:spPr bwMode="auto">
            <a:xfrm>
              <a:off x="7641550" y="3775861"/>
              <a:ext cx="220198" cy="49355"/>
            </a:xfrm>
            <a:custGeom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b="b" l="0" r="r" t="0"/>
              <a:pathLst>
                <a:path h="34" w="151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7665595" y="3846729"/>
              <a:ext cx="174639" cy="48089"/>
            </a:xfrm>
            <a:custGeom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b="b" l="0" r="r" t="0"/>
              <a:pathLst>
                <a:path h="33" w="120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 noEditPoints="1"/>
            </p:cNvSpPr>
            <p:nvPr/>
          </p:nvSpPr>
          <p:spPr bwMode="auto">
            <a:xfrm>
              <a:off x="7551700" y="3220304"/>
              <a:ext cx="401165" cy="463174"/>
            </a:xfrm>
            <a:custGeom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b="b" l="0" r="r" t="0"/>
              <a:pathLst>
                <a:path h="317" w="276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1" name="Freeform 13"/>
          <p:cNvSpPr>
            <a:spLocks noEditPoints="1"/>
          </p:cNvSpPr>
          <p:nvPr/>
        </p:nvSpPr>
        <p:spPr bwMode="auto">
          <a:xfrm>
            <a:off x="8393330" y="3253878"/>
            <a:ext cx="569202" cy="509519"/>
          </a:xfrm>
          <a:custGeom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b="b" l="0" r="r" t="0"/>
            <a:pathLst>
              <a:path h="192" w="215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48663" y="3276475"/>
            <a:ext cx="424219" cy="562173"/>
            <a:chOff x="1248663" y="3276475"/>
            <a:chExt cx="424219" cy="562173"/>
          </a:xfrm>
          <a:solidFill>
            <a:srgbClr val="756663"/>
          </a:solidFill>
        </p:grpSpPr>
        <p:sp>
          <p:nvSpPr>
            <p:cNvPr id="200" name="AutoShape 97"/>
            <p:cNvSpPr/>
            <p:nvPr/>
          </p:nvSpPr>
          <p:spPr bwMode="auto">
            <a:xfrm>
              <a:off x="1248663" y="3276475"/>
              <a:ext cx="424219" cy="56217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01" name="AutoShape 98"/>
            <p:cNvSpPr/>
            <p:nvPr/>
          </p:nvSpPr>
          <p:spPr bwMode="auto">
            <a:xfrm>
              <a:off x="1421727" y="3329238"/>
              <a:ext cx="78091" cy="172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02" name="AutoShape 99"/>
            <p:cNvSpPr/>
            <p:nvPr/>
          </p:nvSpPr>
          <p:spPr bwMode="auto">
            <a:xfrm>
              <a:off x="1441777" y="3768616"/>
              <a:ext cx="37990" cy="172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429039" y="3217229"/>
            <a:ext cx="597124" cy="541640"/>
            <a:chOff x="10429039" y="3217229"/>
            <a:chExt cx="597124" cy="541640"/>
          </a:xfrm>
          <a:solidFill>
            <a:srgbClr val="756663"/>
          </a:solidFill>
        </p:grpSpPr>
        <p:sp>
          <p:nvSpPr>
            <p:cNvPr id="216" name="Freeform 13"/>
            <p:cNvSpPr/>
            <p:nvPr/>
          </p:nvSpPr>
          <p:spPr bwMode="auto">
            <a:xfrm>
              <a:off x="10429039" y="3693045"/>
              <a:ext cx="597124" cy="65824"/>
            </a:xfrm>
            <a:custGeom>
              <a:gdLst>
                <a:gd fmla="*/ 136 w 136" name="T0"/>
                <a:gd fmla="*/ 7 h 15" name="T1"/>
                <a:gd fmla="*/ 128 w 136" name="T2"/>
                <a:gd fmla="*/ 15 h 15" name="T3"/>
                <a:gd fmla="*/ 8 w 136" name="T4"/>
                <a:gd fmla="*/ 15 h 15" name="T5"/>
                <a:gd fmla="*/ 0 w 136" name="T6"/>
                <a:gd fmla="*/ 7 h 15" name="T7"/>
                <a:gd fmla="*/ 0 w 136" name="T8"/>
                <a:gd fmla="*/ 7 h 15" name="T9"/>
                <a:gd fmla="*/ 8 w 136" name="T10"/>
                <a:gd fmla="*/ 0 h 15" name="T11"/>
                <a:gd fmla="*/ 128 w 136" name="T12"/>
                <a:gd fmla="*/ 0 h 15" name="T13"/>
                <a:gd fmla="*/ 136 w 136" name="T14"/>
                <a:gd fmla="*/ 7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36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4"/>
            <p:cNvSpPr/>
            <p:nvPr/>
          </p:nvSpPr>
          <p:spPr bwMode="auto">
            <a:xfrm>
              <a:off x="10503327" y="3451375"/>
              <a:ext cx="70526" cy="206876"/>
            </a:xfrm>
            <a:custGeom>
              <a:gdLst>
                <a:gd fmla="*/ 8 w 16" name="T0"/>
                <a:gd fmla="*/ 47 h 47" name="T1"/>
                <a:gd fmla="*/ 0 w 16" name="T2"/>
                <a:gd fmla="*/ 39 h 47" name="T3"/>
                <a:gd fmla="*/ 0 w 16" name="T4"/>
                <a:gd fmla="*/ 8 h 47" name="T5"/>
                <a:gd fmla="*/ 8 w 16" name="T6"/>
                <a:gd fmla="*/ 0 h 47" name="T7"/>
                <a:gd fmla="*/ 8 w 16" name="T8"/>
                <a:gd fmla="*/ 0 h 47" name="T9"/>
                <a:gd fmla="*/ 16 w 16" name="T10"/>
                <a:gd fmla="*/ 8 h 47" name="T11"/>
                <a:gd fmla="*/ 16 w 16" name="T12"/>
                <a:gd fmla="*/ 39 h 47" name="T13"/>
                <a:gd fmla="*/ 8 w 16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5"/>
            <p:cNvSpPr/>
            <p:nvPr/>
          </p:nvSpPr>
          <p:spPr bwMode="auto">
            <a:xfrm>
              <a:off x="10631215" y="3451375"/>
              <a:ext cx="65825" cy="206876"/>
            </a:xfrm>
            <a:custGeom>
              <a:gdLst>
                <a:gd fmla="*/ 8 w 15" name="T0"/>
                <a:gd fmla="*/ 47 h 47" name="T1"/>
                <a:gd fmla="*/ 0 w 15" name="T2"/>
                <a:gd fmla="*/ 39 h 47" name="T3"/>
                <a:gd fmla="*/ 0 w 15" name="T4"/>
                <a:gd fmla="*/ 8 h 47" name="T5"/>
                <a:gd fmla="*/ 8 w 15" name="T6"/>
                <a:gd fmla="*/ 0 h 47" name="T7"/>
                <a:gd fmla="*/ 8 w 15" name="T8"/>
                <a:gd fmla="*/ 0 h 47" name="T9"/>
                <a:gd fmla="*/ 15 w 15" name="T10"/>
                <a:gd fmla="*/ 8 h 47" name="T11"/>
                <a:gd fmla="*/ 15 w 15" name="T12"/>
                <a:gd fmla="*/ 39 h 47" name="T13"/>
                <a:gd fmla="*/ 8 w 15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5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758162" y="3451375"/>
              <a:ext cx="65825" cy="206876"/>
            </a:xfrm>
            <a:custGeom>
              <a:gdLst>
                <a:gd fmla="*/ 7 w 15" name="T0"/>
                <a:gd fmla="*/ 47 h 47" name="T1"/>
                <a:gd fmla="*/ 0 w 15" name="T2"/>
                <a:gd fmla="*/ 39 h 47" name="T3"/>
                <a:gd fmla="*/ 0 w 15" name="T4"/>
                <a:gd fmla="*/ 8 h 47" name="T5"/>
                <a:gd fmla="*/ 7 w 15" name="T6"/>
                <a:gd fmla="*/ 0 h 47" name="T7"/>
                <a:gd fmla="*/ 7 w 15" name="T8"/>
                <a:gd fmla="*/ 0 h 47" name="T9"/>
                <a:gd fmla="*/ 15 w 15" name="T10"/>
                <a:gd fmla="*/ 8 h 47" name="T11"/>
                <a:gd fmla="*/ 15 w 15" name="T12"/>
                <a:gd fmla="*/ 39 h 47" name="T13"/>
                <a:gd fmla="*/ 7 w 15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5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10881349" y="3451375"/>
              <a:ext cx="69586" cy="206876"/>
            </a:xfrm>
            <a:custGeom>
              <a:gdLst>
                <a:gd fmla="*/ 8 w 16" name="T0"/>
                <a:gd fmla="*/ 47 h 47" name="T1"/>
                <a:gd fmla="*/ 0 w 16" name="T2"/>
                <a:gd fmla="*/ 39 h 47" name="T3"/>
                <a:gd fmla="*/ 0 w 16" name="T4"/>
                <a:gd fmla="*/ 8 h 47" name="T5"/>
                <a:gd fmla="*/ 8 w 16" name="T6"/>
                <a:gd fmla="*/ 0 h 47" name="T7"/>
                <a:gd fmla="*/ 8 w 16" name="T8"/>
                <a:gd fmla="*/ 0 h 47" name="T9"/>
                <a:gd fmla="*/ 16 w 16" name="T10"/>
                <a:gd fmla="*/ 8 h 47" name="T11"/>
                <a:gd fmla="*/ 16 w 16" name="T12"/>
                <a:gd fmla="*/ 39 h 47" name="T13"/>
                <a:gd fmla="*/ 8 w 16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8"/>
            <p:cNvSpPr/>
            <p:nvPr/>
          </p:nvSpPr>
          <p:spPr bwMode="auto">
            <a:xfrm>
              <a:off x="10542822" y="3217229"/>
              <a:ext cx="368618" cy="110021"/>
            </a:xfrm>
            <a:custGeom>
              <a:gdLst>
                <a:gd fmla="*/ 84 w 84" name="T0"/>
                <a:gd fmla="*/ 25 h 25" name="T1"/>
                <a:gd fmla="*/ 52 w 84" name="T2"/>
                <a:gd fmla="*/ 4 h 25" name="T3"/>
                <a:gd fmla="*/ 32 w 84" name="T4"/>
                <a:gd fmla="*/ 4 h 25" name="T5"/>
                <a:gd fmla="*/ 18 w 84" name="T6"/>
                <a:gd fmla="*/ 13 h 25" name="T7"/>
                <a:gd fmla="*/ 0 w 84" name="T8"/>
                <a:gd fmla="*/ 25 h 25" name="T9"/>
                <a:gd fmla="*/ 84 w 84" name="T10"/>
                <a:gd fmla="*/ 25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84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9"/>
            <p:cNvSpPr/>
            <p:nvPr/>
          </p:nvSpPr>
          <p:spPr bwMode="auto">
            <a:xfrm>
              <a:off x="10463832" y="3362983"/>
              <a:ext cx="526598" cy="70526"/>
            </a:xfrm>
            <a:custGeom>
              <a:gdLst>
                <a:gd fmla="*/ 120 w 120" name="T0"/>
                <a:gd fmla="*/ 8 h 16" name="T1"/>
                <a:gd fmla="*/ 112 w 120" name="T2"/>
                <a:gd fmla="*/ 16 h 16" name="T3"/>
                <a:gd fmla="*/ 8 w 120" name="T4"/>
                <a:gd fmla="*/ 16 h 16" name="T5"/>
                <a:gd fmla="*/ 0 w 120" name="T6"/>
                <a:gd fmla="*/ 8 h 16" name="T7"/>
                <a:gd fmla="*/ 0 w 120" name="T8"/>
                <a:gd fmla="*/ 8 h 16" name="T9"/>
                <a:gd fmla="*/ 8 w 120" name="T10"/>
                <a:gd fmla="*/ 0 h 16" name="T11"/>
                <a:gd fmla="*/ 112 w 120" name="T12"/>
                <a:gd fmla="*/ 0 h 16" name="T13"/>
                <a:gd fmla="*/ 120 w 120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120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23" name="Freeform 110"/>
          <p:cNvSpPr>
            <a:spLocks noEditPoints="1"/>
          </p:cNvSpPr>
          <p:nvPr/>
        </p:nvSpPr>
        <p:spPr bwMode="auto">
          <a:xfrm>
            <a:off x="5417612" y="3284980"/>
            <a:ext cx="499615" cy="463642"/>
          </a:xfrm>
          <a:custGeom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b="b" l="0" r="r" t="0"/>
            <a:pathLst>
              <a:path h="54" w="57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333407" y="5332017"/>
            <a:ext cx="711805" cy="483099"/>
            <a:chOff x="6260837" y="5332017"/>
            <a:chExt cx="711805" cy="483099"/>
          </a:xfrm>
          <a:solidFill>
            <a:srgbClr val="756663"/>
          </a:solidFill>
        </p:grpSpPr>
        <p:sp>
          <p:nvSpPr>
            <p:cNvPr id="225" name="Freeform 1354"/>
            <p:cNvSpPr/>
            <p:nvPr/>
          </p:nvSpPr>
          <p:spPr bwMode="auto">
            <a:xfrm>
              <a:off x="6800313" y="5603762"/>
              <a:ext cx="82417" cy="150967"/>
            </a:xfrm>
            <a:custGeom>
              <a:gdLst>
                <a:gd fmla="*/ 14 w 14" name="T0"/>
                <a:gd fmla="*/ 23 h 25" name="T1"/>
                <a:gd fmla="*/ 12 w 14" name="T2"/>
                <a:gd fmla="*/ 25 h 25" name="T3"/>
                <a:gd fmla="*/ 2 w 14" name="T4"/>
                <a:gd fmla="*/ 25 h 25" name="T5"/>
                <a:gd fmla="*/ 0 w 14" name="T6"/>
                <a:gd fmla="*/ 23 h 25" name="T7"/>
                <a:gd fmla="*/ 0 w 14" name="T8"/>
                <a:gd fmla="*/ 1 h 25" name="T9"/>
                <a:gd fmla="*/ 2 w 14" name="T10"/>
                <a:gd fmla="*/ 0 h 25" name="T11"/>
                <a:gd fmla="*/ 12 w 14" name="T12"/>
                <a:gd fmla="*/ 0 h 25" name="T13"/>
                <a:gd fmla="*/ 14 w 14" name="T14"/>
                <a:gd fmla="*/ 1 h 25" name="T15"/>
                <a:gd fmla="*/ 14 w 14" name="T16"/>
                <a:gd fmla="*/ 23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14">
                  <a:moveTo>
                    <a:pt x="14" y="23"/>
                  </a:moveTo>
                  <a:cubicBezTo>
                    <a:pt x="14" y="24"/>
                    <a:pt x="13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1"/>
                  </a:cubicBez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6" name="Freeform 1355"/>
            <p:cNvSpPr/>
            <p:nvPr/>
          </p:nvSpPr>
          <p:spPr bwMode="auto">
            <a:xfrm>
              <a:off x="6890225" y="5603762"/>
              <a:ext cx="82417" cy="150967"/>
            </a:xfrm>
            <a:custGeom>
              <a:gdLst>
                <a:gd fmla="*/ 13 w 13" name="T0"/>
                <a:gd fmla="*/ 23 h 25" name="T1"/>
                <a:gd fmla="*/ 12 w 13" name="T2"/>
                <a:gd fmla="*/ 25 h 25" name="T3"/>
                <a:gd fmla="*/ 2 w 13" name="T4"/>
                <a:gd fmla="*/ 25 h 25" name="T5"/>
                <a:gd fmla="*/ 0 w 13" name="T6"/>
                <a:gd fmla="*/ 23 h 25" name="T7"/>
                <a:gd fmla="*/ 0 w 13" name="T8"/>
                <a:gd fmla="*/ 1 h 25" name="T9"/>
                <a:gd fmla="*/ 2 w 13" name="T10"/>
                <a:gd fmla="*/ 0 h 25" name="T11"/>
                <a:gd fmla="*/ 12 w 13" name="T12"/>
                <a:gd fmla="*/ 0 h 25" name="T13"/>
                <a:gd fmla="*/ 13 w 13" name="T14"/>
                <a:gd fmla="*/ 1 h 25" name="T15"/>
                <a:gd fmla="*/ 13 w 13" name="T16"/>
                <a:gd fmla="*/ 23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13">
                  <a:moveTo>
                    <a:pt x="13" y="23"/>
                  </a:moveTo>
                  <a:cubicBezTo>
                    <a:pt x="13" y="24"/>
                    <a:pt x="12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lnTo>
                    <a:pt x="13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7" name="Freeform 1356"/>
            <p:cNvSpPr>
              <a:spLocks noEditPoints="1"/>
            </p:cNvSpPr>
            <p:nvPr/>
          </p:nvSpPr>
          <p:spPr bwMode="auto">
            <a:xfrm>
              <a:off x="6545560" y="5332017"/>
              <a:ext cx="149855" cy="150967"/>
            </a:xfrm>
            <a:custGeom>
              <a:gdLst>
                <a:gd fmla="*/ 12 w 24" name="T0"/>
                <a:gd fmla="*/ 4 h 24" name="T1"/>
                <a:gd fmla="*/ 4 w 24" name="T2"/>
                <a:gd fmla="*/ 12 h 24" name="T3"/>
                <a:gd fmla="*/ 12 w 24" name="T4"/>
                <a:gd fmla="*/ 19 h 24" name="T5"/>
                <a:gd fmla="*/ 20 w 24" name="T6"/>
                <a:gd fmla="*/ 12 h 24" name="T7"/>
                <a:gd fmla="*/ 20 w 24" name="T8"/>
                <a:gd fmla="*/ 12 h 24" name="T9"/>
                <a:gd fmla="*/ 12 w 24" name="T10"/>
                <a:gd fmla="*/ 4 h 24" name="T11"/>
                <a:gd fmla="*/ 12 w 24" name="T12"/>
                <a:gd fmla="*/ 0 h 24" name="T13"/>
                <a:gd fmla="*/ 0 w 24" name="T14"/>
                <a:gd fmla="*/ 12 h 24" name="T15"/>
                <a:gd fmla="*/ 12 w 24" name="T16"/>
                <a:gd fmla="*/ 24 h 24" name="T17"/>
                <a:gd fmla="*/ 24 w 24" name="T18"/>
                <a:gd fmla="*/ 12 h 24" name="T19"/>
                <a:gd fmla="*/ 12 w 24" name="T20"/>
                <a:gd fmla="*/ 0 h 24" name="T21"/>
                <a:gd fmla="*/ 12 w 24" name="T22"/>
                <a:gd fmla="*/ 22 h 24" name="T23"/>
                <a:gd fmla="*/ 1 w 24" name="T24"/>
                <a:gd fmla="*/ 12 h 24" name="T25"/>
                <a:gd fmla="*/ 12 w 24" name="T26"/>
                <a:gd fmla="*/ 1 h 24" name="T27"/>
                <a:gd fmla="*/ 22 w 24" name="T28"/>
                <a:gd fmla="*/ 12 h 24" name="T29"/>
                <a:gd fmla="*/ 22 w 24" name="T30"/>
                <a:gd fmla="*/ 12 h 24" name="T31"/>
                <a:gd fmla="*/ 12 w 24" name="T32"/>
                <a:gd fmla="*/ 22 h 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" w="24"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cubicBezTo>
                    <a:pt x="4" y="16"/>
                    <a:pt x="7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Freeform 1357"/>
            <p:cNvSpPr>
              <a:spLocks noEditPoints="1"/>
            </p:cNvSpPr>
            <p:nvPr/>
          </p:nvSpPr>
          <p:spPr bwMode="auto">
            <a:xfrm>
              <a:off x="6335764" y="5332017"/>
              <a:ext cx="149855" cy="150967"/>
            </a:xfrm>
            <a:custGeom>
              <a:gdLst>
                <a:gd fmla="*/ 12 w 24" name="T0"/>
                <a:gd fmla="*/ 4 h 24" name="T1"/>
                <a:gd fmla="*/ 4 w 24" name="T2"/>
                <a:gd fmla="*/ 12 h 24" name="T3"/>
                <a:gd fmla="*/ 12 w 24" name="T4"/>
                <a:gd fmla="*/ 19 h 24" name="T5"/>
                <a:gd fmla="*/ 20 w 24" name="T6"/>
                <a:gd fmla="*/ 12 h 24" name="T7"/>
                <a:gd fmla="*/ 20 w 24" name="T8"/>
                <a:gd fmla="*/ 12 h 24" name="T9"/>
                <a:gd fmla="*/ 12 w 24" name="T10"/>
                <a:gd fmla="*/ 4 h 24" name="T11"/>
                <a:gd fmla="*/ 12 w 24" name="T12"/>
                <a:gd fmla="*/ 0 h 24" name="T13"/>
                <a:gd fmla="*/ 0 w 24" name="T14"/>
                <a:gd fmla="*/ 12 h 24" name="T15"/>
                <a:gd fmla="*/ 12 w 24" name="T16"/>
                <a:gd fmla="*/ 24 h 24" name="T17"/>
                <a:gd fmla="*/ 24 w 24" name="T18"/>
                <a:gd fmla="*/ 12 h 24" name="T19"/>
                <a:gd fmla="*/ 12 w 24" name="T20"/>
                <a:gd fmla="*/ 0 h 24" name="T21"/>
                <a:gd fmla="*/ 12 w 24" name="T22"/>
                <a:gd fmla="*/ 22 h 24" name="T23"/>
                <a:gd fmla="*/ 1 w 24" name="T24"/>
                <a:gd fmla="*/ 12 h 24" name="T25"/>
                <a:gd fmla="*/ 12 w 24" name="T26"/>
                <a:gd fmla="*/ 1 h 24" name="T27"/>
                <a:gd fmla="*/ 22 w 24" name="T28"/>
                <a:gd fmla="*/ 12 h 24" name="T29"/>
                <a:gd fmla="*/ 22 w 24" name="T30"/>
                <a:gd fmla="*/ 12 h 24" name="T31"/>
                <a:gd fmla="*/ 12 w 24" name="T32"/>
                <a:gd fmla="*/ 22 h 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" w="24">
                  <a:moveTo>
                    <a:pt x="12" y="4"/>
                  </a:moveTo>
                  <a:cubicBezTo>
                    <a:pt x="8" y="4"/>
                    <a:pt x="4" y="7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Freeform 1358"/>
            <p:cNvSpPr>
              <a:spLocks noEditPoints="1"/>
            </p:cNvSpPr>
            <p:nvPr/>
          </p:nvSpPr>
          <p:spPr bwMode="auto">
            <a:xfrm>
              <a:off x="6260837" y="5490535"/>
              <a:ext cx="531981" cy="324581"/>
            </a:xfrm>
            <a:custGeom>
              <a:gdLst>
                <a:gd fmla="*/ 78 w 85" name="T0"/>
                <a:gd fmla="*/ 0 h 52" name="T1"/>
                <a:gd fmla="*/ 7 w 85" name="T2"/>
                <a:gd fmla="*/ 0 h 52" name="T3"/>
                <a:gd fmla="*/ 0 w 85" name="T4"/>
                <a:gd fmla="*/ 6 h 52" name="T5"/>
                <a:gd fmla="*/ 0 w 85" name="T6"/>
                <a:gd fmla="*/ 45 h 52" name="T7"/>
                <a:gd fmla="*/ 7 w 85" name="T8"/>
                <a:gd fmla="*/ 52 h 52" name="T9"/>
                <a:gd fmla="*/ 78 w 85" name="T10"/>
                <a:gd fmla="*/ 52 h 52" name="T11"/>
                <a:gd fmla="*/ 85 w 85" name="T12"/>
                <a:gd fmla="*/ 45 h 52" name="T13"/>
                <a:gd fmla="*/ 85 w 85" name="T14"/>
                <a:gd fmla="*/ 6 h 52" name="T15"/>
                <a:gd fmla="*/ 78 w 85" name="T16"/>
                <a:gd fmla="*/ 0 h 52" name="T17"/>
                <a:gd fmla="*/ 67 w 85" name="T18"/>
                <a:gd fmla="*/ 44 h 52" name="T19"/>
                <a:gd fmla="*/ 13 w 85" name="T20"/>
                <a:gd fmla="*/ 44 h 52" name="T21"/>
                <a:gd fmla="*/ 11 w 85" name="T22"/>
                <a:gd fmla="*/ 42 h 52" name="T23"/>
                <a:gd fmla="*/ 13 w 85" name="T24"/>
                <a:gd fmla="*/ 41 h 52" name="T25"/>
                <a:gd fmla="*/ 67 w 85" name="T26"/>
                <a:gd fmla="*/ 41 h 52" name="T27"/>
                <a:gd fmla="*/ 69 w 85" name="T28"/>
                <a:gd fmla="*/ 42 h 52" name="T29"/>
                <a:gd fmla="*/ 67 w 85" name="T30"/>
                <a:gd fmla="*/ 44 h 52" name="T31"/>
                <a:gd fmla="*/ 67 w 85" name="T32"/>
                <a:gd fmla="*/ 36 h 52" name="T33"/>
                <a:gd fmla="*/ 13 w 85" name="T34"/>
                <a:gd fmla="*/ 36 h 52" name="T35"/>
                <a:gd fmla="*/ 11 w 85" name="T36"/>
                <a:gd fmla="*/ 35 h 52" name="T37"/>
                <a:gd fmla="*/ 13 w 85" name="T38"/>
                <a:gd fmla="*/ 34 h 52" name="T39"/>
                <a:gd fmla="*/ 67 w 85" name="T40"/>
                <a:gd fmla="*/ 34 h 52" name="T41"/>
                <a:gd fmla="*/ 69 w 85" name="T42"/>
                <a:gd fmla="*/ 35 h 52" name="T43"/>
                <a:gd fmla="*/ 67 w 85" name="T44"/>
                <a:gd fmla="*/ 36 h 52" name="T45"/>
                <a:gd fmla="*/ 71 w 85" name="T46"/>
                <a:gd fmla="*/ 21 h 52" name="T47"/>
                <a:gd fmla="*/ 69 w 85" name="T48"/>
                <a:gd fmla="*/ 23 h 52" name="T49"/>
                <a:gd fmla="*/ 12 w 85" name="T50"/>
                <a:gd fmla="*/ 23 h 52" name="T51"/>
                <a:gd fmla="*/ 10 w 85" name="T52"/>
                <a:gd fmla="*/ 21 h 52" name="T53"/>
                <a:gd fmla="*/ 10 w 85" name="T54"/>
                <a:gd fmla="*/ 14 h 52" name="T55"/>
                <a:gd fmla="*/ 12 w 85" name="T56"/>
                <a:gd fmla="*/ 12 h 52" name="T57"/>
                <a:gd fmla="*/ 69 w 85" name="T58"/>
                <a:gd fmla="*/ 12 h 52" name="T59"/>
                <a:gd fmla="*/ 71 w 85" name="T60"/>
                <a:gd fmla="*/ 14 h 52" name="T61"/>
                <a:gd fmla="*/ 71 w 85" name="T62"/>
                <a:gd fmla="*/ 21 h 5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2" w="85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82" y="52"/>
                    <a:pt x="85" y="49"/>
                    <a:pt x="85" y="4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3"/>
                    <a:pt x="82" y="0"/>
                    <a:pt x="78" y="0"/>
                  </a:cubicBezTo>
                  <a:close/>
                  <a:moveTo>
                    <a:pt x="67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41"/>
                    <a:pt x="12" y="41"/>
                    <a:pt x="13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9" y="41"/>
                    <a:pt x="69" y="42"/>
                  </a:cubicBezTo>
                  <a:cubicBezTo>
                    <a:pt x="69" y="43"/>
                    <a:pt x="68" y="44"/>
                    <a:pt x="67" y="44"/>
                  </a:cubicBezTo>
                  <a:close/>
                  <a:moveTo>
                    <a:pt x="67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1" y="36"/>
                    <a:pt x="11" y="35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9" y="34"/>
                    <a:pt x="69" y="35"/>
                  </a:cubicBezTo>
                  <a:cubicBezTo>
                    <a:pt x="69" y="36"/>
                    <a:pt x="68" y="36"/>
                    <a:pt x="67" y="36"/>
                  </a:cubicBezTo>
                  <a:close/>
                  <a:moveTo>
                    <a:pt x="71" y="21"/>
                  </a:moveTo>
                  <a:cubicBezTo>
                    <a:pt x="71" y="22"/>
                    <a:pt x="70" y="23"/>
                    <a:pt x="69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1" y="13"/>
                    <a:pt x="71" y="14"/>
                  </a:cubicBezTo>
                  <a:lnTo>
                    <a:pt x="71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42880" y="5384857"/>
            <a:ext cx="614404" cy="407616"/>
            <a:chOff x="9370310" y="5384857"/>
            <a:chExt cx="614404" cy="407616"/>
          </a:xfrm>
          <a:solidFill>
            <a:srgbClr val="756663"/>
          </a:solidFill>
        </p:grpSpPr>
        <p:sp>
          <p:nvSpPr>
            <p:cNvPr id="230" name="Freeform 1402"/>
            <p:cNvSpPr/>
            <p:nvPr/>
          </p:nvSpPr>
          <p:spPr bwMode="auto">
            <a:xfrm>
              <a:off x="9370310" y="5777376"/>
              <a:ext cx="614404" cy="15097"/>
            </a:xfrm>
            <a:custGeom>
              <a:gdLst>
                <a:gd fmla="*/ 1 w 99" name="T0"/>
                <a:gd fmla="*/ 3 h 3" name="T1"/>
                <a:gd fmla="*/ 0 w 99" name="T2"/>
                <a:gd fmla="*/ 1 h 3" name="T3"/>
                <a:gd fmla="*/ 1 w 99" name="T4"/>
                <a:gd fmla="*/ 0 h 3" name="T5"/>
                <a:gd fmla="*/ 97 w 99" name="T6"/>
                <a:gd fmla="*/ 0 h 3" name="T7"/>
                <a:gd fmla="*/ 99 w 99" name="T8"/>
                <a:gd fmla="*/ 1 h 3" name="T9"/>
                <a:gd fmla="*/ 97 w 99" name="T10"/>
                <a:gd fmla="*/ 3 h 3" name="T11"/>
                <a:gd fmla="*/ 1 w 99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99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1"/>
                  </a:cubicBezTo>
                  <a:cubicBezTo>
                    <a:pt x="99" y="2"/>
                    <a:pt x="98" y="3"/>
                    <a:pt x="97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1" name="Freeform 1403"/>
            <p:cNvSpPr/>
            <p:nvPr/>
          </p:nvSpPr>
          <p:spPr bwMode="auto">
            <a:xfrm>
              <a:off x="9512675" y="5445245"/>
              <a:ext cx="82417" cy="317031"/>
            </a:xfrm>
            <a:custGeom>
              <a:gdLst>
                <a:gd fmla="*/ 13 w 13" name="T0"/>
                <a:gd fmla="*/ 40 h 51" name="T1"/>
                <a:gd fmla="*/ 6 w 13" name="T2"/>
                <a:gd fmla="*/ 51 h 51" name="T3"/>
                <a:gd fmla="*/ 0 w 13" name="T4"/>
                <a:gd fmla="*/ 40 h 51" name="T5"/>
                <a:gd fmla="*/ 0 w 13" name="T6"/>
                <a:gd fmla="*/ 11 h 51" name="T7"/>
                <a:gd fmla="*/ 6 w 13" name="T8"/>
                <a:gd fmla="*/ 0 h 51" name="T9"/>
                <a:gd fmla="*/ 13 w 13" name="T10"/>
                <a:gd fmla="*/ 11 h 51" name="T11"/>
                <a:gd fmla="*/ 13 w 13" name="T12"/>
                <a:gd fmla="*/ 40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13">
                  <a:moveTo>
                    <a:pt x="13" y="40"/>
                  </a:moveTo>
                  <a:cubicBezTo>
                    <a:pt x="13" y="46"/>
                    <a:pt x="10" y="51"/>
                    <a:pt x="6" y="51"/>
                  </a:cubicBezTo>
                  <a:cubicBezTo>
                    <a:pt x="3" y="51"/>
                    <a:pt x="0" y="46"/>
                    <a:pt x="0" y="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6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2" name="Freeform 1404"/>
            <p:cNvSpPr/>
            <p:nvPr/>
          </p:nvSpPr>
          <p:spPr bwMode="auto">
            <a:xfrm>
              <a:off x="9385295" y="5384857"/>
              <a:ext cx="82417" cy="377417"/>
            </a:xfrm>
            <a:custGeom>
              <a:gdLst>
                <a:gd fmla="*/ 13 w 13" name="T0"/>
                <a:gd fmla="*/ 50 h 61" name="T1"/>
                <a:gd fmla="*/ 7 w 13" name="T2"/>
                <a:gd fmla="*/ 61 h 61" name="T3"/>
                <a:gd fmla="*/ 0 w 13" name="T4"/>
                <a:gd fmla="*/ 50 h 61" name="T5"/>
                <a:gd fmla="*/ 0 w 13" name="T6"/>
                <a:gd fmla="*/ 11 h 61" name="T7"/>
                <a:gd fmla="*/ 7 w 13" name="T8"/>
                <a:gd fmla="*/ 0 h 61" name="T9"/>
                <a:gd fmla="*/ 13 w 13" name="T10"/>
                <a:gd fmla="*/ 11 h 61" name="T11"/>
                <a:gd fmla="*/ 13 w 13" name="T12"/>
                <a:gd fmla="*/ 50 h 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" w="13">
                  <a:moveTo>
                    <a:pt x="13" y="50"/>
                  </a:moveTo>
                  <a:cubicBezTo>
                    <a:pt x="13" y="56"/>
                    <a:pt x="10" y="61"/>
                    <a:pt x="7" y="61"/>
                  </a:cubicBezTo>
                  <a:cubicBezTo>
                    <a:pt x="3" y="61"/>
                    <a:pt x="0" y="56"/>
                    <a:pt x="0" y="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3" name="Freeform 1405"/>
            <p:cNvSpPr/>
            <p:nvPr/>
          </p:nvSpPr>
          <p:spPr bwMode="auto">
            <a:xfrm>
              <a:off x="9632558" y="5505635"/>
              <a:ext cx="89913" cy="256643"/>
            </a:xfrm>
            <a:custGeom>
              <a:gdLst>
                <a:gd fmla="*/ 14 w 14" name="T0"/>
                <a:gd fmla="*/ 30 h 41" name="T1"/>
                <a:gd fmla="*/ 7 w 14" name="T2"/>
                <a:gd fmla="*/ 41 h 41" name="T3"/>
                <a:gd fmla="*/ 0 w 14" name="T4"/>
                <a:gd fmla="*/ 30 h 41" name="T5"/>
                <a:gd fmla="*/ 0 w 14" name="T6"/>
                <a:gd fmla="*/ 11 h 41" name="T7"/>
                <a:gd fmla="*/ 7 w 14" name="T8"/>
                <a:gd fmla="*/ 0 h 41" name="T9"/>
                <a:gd fmla="*/ 14 w 14" name="T10"/>
                <a:gd fmla="*/ 11 h 41" name="T11"/>
                <a:gd fmla="*/ 14 w 14" name="T12"/>
                <a:gd fmla="*/ 30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14">
                  <a:moveTo>
                    <a:pt x="14" y="30"/>
                  </a:moveTo>
                  <a:cubicBezTo>
                    <a:pt x="14" y="36"/>
                    <a:pt x="11" y="41"/>
                    <a:pt x="7" y="41"/>
                  </a:cubicBezTo>
                  <a:cubicBezTo>
                    <a:pt x="3" y="41"/>
                    <a:pt x="0" y="36"/>
                    <a:pt x="0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1" y="0"/>
                    <a:pt x="14" y="5"/>
                    <a:pt x="14" y="11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1406"/>
            <p:cNvSpPr/>
            <p:nvPr/>
          </p:nvSpPr>
          <p:spPr bwMode="auto">
            <a:xfrm>
              <a:off x="9759931" y="5573564"/>
              <a:ext cx="74927" cy="188712"/>
            </a:xfrm>
            <a:custGeom>
              <a:gdLst>
                <a:gd fmla="*/ 13 w 13" name="T0"/>
                <a:gd fmla="*/ 20 h 31" name="T1"/>
                <a:gd fmla="*/ 7 w 13" name="T2"/>
                <a:gd fmla="*/ 31 h 31" name="T3"/>
                <a:gd fmla="*/ 0 w 13" name="T4"/>
                <a:gd fmla="*/ 20 h 31" name="T5"/>
                <a:gd fmla="*/ 0 w 13" name="T6"/>
                <a:gd fmla="*/ 11 h 31" name="T7"/>
                <a:gd fmla="*/ 7 w 13" name="T8"/>
                <a:gd fmla="*/ 0 h 31" name="T9"/>
                <a:gd fmla="*/ 13 w 13" name="T10"/>
                <a:gd fmla="*/ 11 h 31" name="T11"/>
                <a:gd fmla="*/ 13 w 13" name="T12"/>
                <a:gd fmla="*/ 2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13">
                  <a:moveTo>
                    <a:pt x="13" y="20"/>
                  </a:moveTo>
                  <a:cubicBezTo>
                    <a:pt x="13" y="26"/>
                    <a:pt x="10" y="31"/>
                    <a:pt x="7" y="31"/>
                  </a:cubicBezTo>
                  <a:cubicBezTo>
                    <a:pt x="3" y="31"/>
                    <a:pt x="0" y="26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Oval 1407"/>
            <p:cNvSpPr>
              <a:spLocks noChangeArrowheads="1"/>
            </p:cNvSpPr>
            <p:nvPr/>
          </p:nvSpPr>
          <p:spPr bwMode="auto">
            <a:xfrm>
              <a:off x="9879814" y="5633956"/>
              <a:ext cx="82417" cy="12832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36" name="Freeform 1416"/>
          <p:cNvSpPr/>
          <p:nvPr/>
        </p:nvSpPr>
        <p:spPr bwMode="auto">
          <a:xfrm>
            <a:off x="2177311" y="5377307"/>
            <a:ext cx="726792" cy="490645"/>
          </a:xfrm>
          <a:custGeom>
            <a:gdLst>
              <a:gd fmla="*/ 99 w 116" name="T0"/>
              <a:gd fmla="*/ 38 h 79" name="T1"/>
              <a:gd fmla="*/ 87 w 116" name="T2"/>
              <a:gd fmla="*/ 12 h 79" name="T3"/>
              <a:gd fmla="*/ 58 w 116" name="T4"/>
              <a:gd fmla="*/ 0 h 79" name="T5"/>
              <a:gd fmla="*/ 28 w 116" name="T6"/>
              <a:gd fmla="*/ 12 h 79" name="T7"/>
              <a:gd fmla="*/ 16 w 116" name="T8"/>
              <a:gd fmla="*/ 38 h 79" name="T9"/>
              <a:gd fmla="*/ 0 w 116" name="T10"/>
              <a:gd fmla="*/ 56 h 79" name="T11"/>
              <a:gd fmla="*/ 16 w 116" name="T12"/>
              <a:gd fmla="*/ 74 h 79" name="T13"/>
              <a:gd fmla="*/ 21 w 116" name="T14"/>
              <a:gd fmla="*/ 79 h 79" name="T15"/>
              <a:gd fmla="*/ 27 w 116" name="T16"/>
              <a:gd fmla="*/ 72 h 79" name="T17"/>
              <a:gd fmla="*/ 27 w 116" name="T18"/>
              <a:gd fmla="*/ 41 h 79" name="T19"/>
              <a:gd fmla="*/ 27 w 116" name="T20"/>
              <a:gd fmla="*/ 41 h 79" name="T21"/>
              <a:gd fmla="*/ 36 w 116" name="T22"/>
              <a:gd fmla="*/ 19 h 79" name="T23"/>
              <a:gd fmla="*/ 58 w 116" name="T24"/>
              <a:gd fmla="*/ 10 h 79" name="T25"/>
              <a:gd fmla="*/ 80 w 116" name="T26"/>
              <a:gd fmla="*/ 19 h 79" name="T27"/>
              <a:gd fmla="*/ 89 w 116" name="T28"/>
              <a:gd fmla="*/ 40 h 79" name="T29"/>
              <a:gd fmla="*/ 89 w 116" name="T30"/>
              <a:gd fmla="*/ 40 h 79" name="T31"/>
              <a:gd fmla="*/ 89 w 116" name="T32"/>
              <a:gd fmla="*/ 72 h 79" name="T33"/>
              <a:gd fmla="*/ 94 w 116" name="T34"/>
              <a:gd fmla="*/ 79 h 79" name="T35"/>
              <a:gd fmla="*/ 99 w 116" name="T36"/>
              <a:gd fmla="*/ 74 h 79" name="T37"/>
              <a:gd fmla="*/ 116 w 116" name="T38"/>
              <a:gd fmla="*/ 56 h 79" name="T39"/>
              <a:gd fmla="*/ 99 w 116" name="T40"/>
              <a:gd fmla="*/ 38 h 7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79" w="115">
                <a:moveTo>
                  <a:pt x="99" y="38"/>
                </a:moveTo>
                <a:cubicBezTo>
                  <a:pt x="98" y="28"/>
                  <a:pt x="94" y="19"/>
                  <a:pt x="87" y="12"/>
                </a:cubicBezTo>
                <a:cubicBezTo>
                  <a:pt x="80" y="4"/>
                  <a:pt x="69" y="0"/>
                  <a:pt x="58" y="0"/>
                </a:cubicBezTo>
                <a:cubicBezTo>
                  <a:pt x="46" y="0"/>
                  <a:pt x="36" y="4"/>
                  <a:pt x="28" y="12"/>
                </a:cubicBezTo>
                <a:cubicBezTo>
                  <a:pt x="21" y="19"/>
                  <a:pt x="17" y="28"/>
                  <a:pt x="16" y="38"/>
                </a:cubicBezTo>
                <a:cubicBezTo>
                  <a:pt x="7" y="39"/>
                  <a:pt x="0" y="47"/>
                  <a:pt x="0" y="56"/>
                </a:cubicBezTo>
                <a:cubicBezTo>
                  <a:pt x="0" y="65"/>
                  <a:pt x="7" y="73"/>
                  <a:pt x="16" y="74"/>
                </a:cubicBezTo>
                <a:cubicBezTo>
                  <a:pt x="17" y="77"/>
                  <a:pt x="19" y="79"/>
                  <a:pt x="21" y="79"/>
                </a:cubicBezTo>
                <a:cubicBezTo>
                  <a:pt x="24" y="79"/>
                  <a:pt x="27" y="76"/>
                  <a:pt x="27" y="72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3"/>
                  <a:pt x="30" y="25"/>
                  <a:pt x="36" y="19"/>
                </a:cubicBezTo>
                <a:cubicBezTo>
                  <a:pt x="41" y="14"/>
                  <a:pt x="49" y="10"/>
                  <a:pt x="58" y="10"/>
                </a:cubicBezTo>
                <a:cubicBezTo>
                  <a:pt x="66" y="10"/>
                  <a:pt x="74" y="14"/>
                  <a:pt x="80" y="19"/>
                </a:cubicBezTo>
                <a:cubicBezTo>
                  <a:pt x="85" y="25"/>
                  <a:pt x="88" y="32"/>
                  <a:pt x="89" y="40"/>
                </a:cubicBezTo>
                <a:cubicBezTo>
                  <a:pt x="89" y="40"/>
                  <a:pt x="89" y="40"/>
                  <a:pt x="89" y="40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6"/>
                  <a:pt x="91" y="79"/>
                  <a:pt x="94" y="79"/>
                </a:cubicBezTo>
                <a:cubicBezTo>
                  <a:pt x="96" y="79"/>
                  <a:pt x="98" y="77"/>
                  <a:pt x="99" y="74"/>
                </a:cubicBezTo>
                <a:cubicBezTo>
                  <a:pt x="108" y="73"/>
                  <a:pt x="116" y="65"/>
                  <a:pt x="116" y="56"/>
                </a:cubicBezTo>
                <a:cubicBezTo>
                  <a:pt x="116" y="47"/>
                  <a:pt x="108" y="39"/>
                  <a:pt x="99" y="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7" name="Freeform 1442"/>
          <p:cNvSpPr>
            <a:spLocks noEditPoints="1"/>
          </p:cNvSpPr>
          <p:nvPr/>
        </p:nvSpPr>
        <p:spPr bwMode="auto">
          <a:xfrm>
            <a:off x="1165800" y="5362210"/>
            <a:ext cx="711806" cy="528386"/>
          </a:xfrm>
          <a:custGeom>
            <a:gdLst>
              <a:gd fmla="*/ 5 w 114" name="T0"/>
              <a:gd fmla="*/ 0 h 84" name="T1"/>
              <a:gd fmla="*/ 0 w 114" name="T2"/>
              <a:gd fmla="*/ 78 h 84" name="T3"/>
              <a:gd fmla="*/ 109 w 114" name="T4"/>
              <a:gd fmla="*/ 84 h 84" name="T5"/>
              <a:gd fmla="*/ 114 w 114" name="T6"/>
              <a:gd fmla="*/ 6 h 84" name="T7"/>
              <a:gd fmla="*/ 28 w 114" name="T8"/>
              <a:gd fmla="*/ 59 h 84" name="T9"/>
              <a:gd fmla="*/ 25 w 114" name="T10"/>
              <a:gd fmla="*/ 69 h 84" name="T11"/>
              <a:gd fmla="*/ 18 w 114" name="T12"/>
              <a:gd fmla="*/ 69 h 84" name="T13"/>
              <a:gd fmla="*/ 15 w 114" name="T14"/>
              <a:gd fmla="*/ 59 h 84" name="T15"/>
              <a:gd fmla="*/ 18 w 114" name="T16"/>
              <a:gd fmla="*/ 41 h 84" name="T17"/>
              <a:gd fmla="*/ 21 w 114" name="T18"/>
              <a:gd fmla="*/ 12 h 84" name="T19"/>
              <a:gd fmla="*/ 25 w 114" name="T20"/>
              <a:gd fmla="*/ 41 h 84" name="T21"/>
              <a:gd fmla="*/ 28 w 114" name="T22"/>
              <a:gd fmla="*/ 59 h 84" name="T23"/>
              <a:gd fmla="*/ 43 w 114" name="T24"/>
              <a:gd fmla="*/ 52 h 84" name="T25"/>
              <a:gd fmla="*/ 40 w 114" name="T26"/>
              <a:gd fmla="*/ 72 h 84" name="T27"/>
              <a:gd fmla="*/ 36 w 114" name="T28"/>
              <a:gd fmla="*/ 52 h 84" name="T29"/>
              <a:gd fmla="*/ 33 w 114" name="T30"/>
              <a:gd fmla="*/ 35 h 84" name="T31"/>
              <a:gd fmla="*/ 36 w 114" name="T32"/>
              <a:gd fmla="*/ 15 h 84" name="T33"/>
              <a:gd fmla="*/ 43 w 114" name="T34"/>
              <a:gd fmla="*/ 15 h 84" name="T35"/>
              <a:gd fmla="*/ 46 w 114" name="T36"/>
              <a:gd fmla="*/ 35 h 84" name="T37"/>
              <a:gd fmla="*/ 65 w 114" name="T38"/>
              <a:gd fmla="*/ 43 h 84" name="T39"/>
              <a:gd fmla="*/ 61 w 114" name="T40"/>
              <a:gd fmla="*/ 69 h 84" name="T41"/>
              <a:gd fmla="*/ 55 w 114" name="T42"/>
              <a:gd fmla="*/ 69 h 84" name="T43"/>
              <a:gd fmla="*/ 51 w 114" name="T44"/>
              <a:gd fmla="*/ 43 h 84" name="T45"/>
              <a:gd fmla="*/ 55 w 114" name="T46"/>
              <a:gd fmla="*/ 25 h 84" name="T47"/>
              <a:gd fmla="*/ 58 w 114" name="T48"/>
              <a:gd fmla="*/ 12 h 84" name="T49"/>
              <a:gd fmla="*/ 61 w 114" name="T50"/>
              <a:gd fmla="*/ 25 h 84" name="T51"/>
              <a:gd fmla="*/ 65 w 114" name="T52"/>
              <a:gd fmla="*/ 43 h 84" name="T53"/>
              <a:gd fmla="*/ 79 w 114" name="T54"/>
              <a:gd fmla="*/ 43 h 84" name="T55"/>
              <a:gd fmla="*/ 76 w 114" name="T56"/>
              <a:gd fmla="*/ 72 h 84" name="T57"/>
              <a:gd fmla="*/ 73 w 114" name="T58"/>
              <a:gd fmla="*/ 43 h 84" name="T59"/>
              <a:gd fmla="*/ 70 w 114" name="T60"/>
              <a:gd fmla="*/ 25 h 84" name="T61"/>
              <a:gd fmla="*/ 73 w 114" name="T62"/>
              <a:gd fmla="*/ 15 h 84" name="T63"/>
              <a:gd fmla="*/ 79 w 114" name="T64"/>
              <a:gd fmla="*/ 15 h 84" name="T65"/>
              <a:gd fmla="*/ 83 w 114" name="T66"/>
              <a:gd fmla="*/ 25 h 84" name="T67"/>
              <a:gd fmla="*/ 101 w 114" name="T68"/>
              <a:gd fmla="*/ 44 h 84" name="T69"/>
              <a:gd fmla="*/ 98 w 114" name="T70"/>
              <a:gd fmla="*/ 69 h 84" name="T71"/>
              <a:gd fmla="*/ 91 w 114" name="T72"/>
              <a:gd fmla="*/ 69 h 84" name="T73"/>
              <a:gd fmla="*/ 88 w 114" name="T74"/>
              <a:gd fmla="*/ 44 h 84" name="T75"/>
              <a:gd fmla="*/ 91 w 114" name="T76"/>
              <a:gd fmla="*/ 27 h 84" name="T77"/>
              <a:gd fmla="*/ 95 w 114" name="T78"/>
              <a:gd fmla="*/ 12 h 84" name="T79"/>
              <a:gd fmla="*/ 98 w 114" name="T80"/>
              <a:gd fmla="*/ 27 h 84" name="T81"/>
              <a:gd fmla="*/ 101 w 114" name="T82"/>
              <a:gd fmla="*/ 44 h 8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84" w="114">
                <a:moveTo>
                  <a:pt x="109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5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12" y="84"/>
                  <a:pt x="114" y="81"/>
                  <a:pt x="114" y="78"/>
                </a:cubicBezTo>
                <a:cubicBezTo>
                  <a:pt x="114" y="6"/>
                  <a:pt x="114" y="6"/>
                  <a:pt x="114" y="6"/>
                </a:cubicBezTo>
                <a:cubicBezTo>
                  <a:pt x="114" y="3"/>
                  <a:pt x="112" y="0"/>
                  <a:pt x="109" y="0"/>
                </a:cubicBezTo>
                <a:close/>
                <a:moveTo>
                  <a:pt x="28" y="59"/>
                </a:moveTo>
                <a:cubicBezTo>
                  <a:pt x="28" y="60"/>
                  <a:pt x="27" y="61"/>
                  <a:pt x="25" y="62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71"/>
                  <a:pt x="23" y="72"/>
                  <a:pt x="21" y="72"/>
                </a:cubicBezTo>
                <a:cubicBezTo>
                  <a:pt x="20" y="72"/>
                  <a:pt x="18" y="71"/>
                  <a:pt x="18" y="69"/>
                </a:cubicBezTo>
                <a:cubicBezTo>
                  <a:pt x="18" y="62"/>
                  <a:pt x="18" y="62"/>
                  <a:pt x="18" y="62"/>
                </a:cubicBezTo>
                <a:cubicBezTo>
                  <a:pt x="16" y="61"/>
                  <a:pt x="15" y="60"/>
                  <a:pt x="15" y="59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3"/>
                  <a:pt x="16" y="42"/>
                  <a:pt x="18" y="41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3"/>
                  <a:pt x="20" y="12"/>
                  <a:pt x="21" y="12"/>
                </a:cubicBezTo>
                <a:cubicBezTo>
                  <a:pt x="23" y="12"/>
                  <a:pt x="25" y="13"/>
                  <a:pt x="25" y="15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2"/>
                  <a:pt x="28" y="43"/>
                  <a:pt x="28" y="44"/>
                </a:cubicBezTo>
                <a:lnTo>
                  <a:pt x="28" y="59"/>
                </a:lnTo>
                <a:close/>
                <a:moveTo>
                  <a:pt x="46" y="49"/>
                </a:moveTo>
                <a:cubicBezTo>
                  <a:pt x="46" y="51"/>
                  <a:pt x="45" y="52"/>
                  <a:pt x="43" y="52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71"/>
                  <a:pt x="41" y="72"/>
                  <a:pt x="40" y="72"/>
                </a:cubicBezTo>
                <a:cubicBezTo>
                  <a:pt x="38" y="72"/>
                  <a:pt x="36" y="71"/>
                  <a:pt x="36" y="69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2"/>
                  <a:pt x="33" y="51"/>
                  <a:pt x="33" y="49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3"/>
                  <a:pt x="34" y="32"/>
                  <a:pt x="36" y="31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3"/>
                  <a:pt x="38" y="12"/>
                  <a:pt x="40" y="12"/>
                </a:cubicBezTo>
                <a:cubicBezTo>
                  <a:pt x="41" y="12"/>
                  <a:pt x="43" y="13"/>
                  <a:pt x="43" y="15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32"/>
                  <a:pt x="46" y="33"/>
                  <a:pt x="46" y="35"/>
                </a:cubicBezTo>
                <a:lnTo>
                  <a:pt x="46" y="49"/>
                </a:lnTo>
                <a:close/>
                <a:moveTo>
                  <a:pt x="65" y="43"/>
                </a:moveTo>
                <a:cubicBezTo>
                  <a:pt x="65" y="44"/>
                  <a:pt x="63" y="45"/>
                  <a:pt x="61" y="46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71"/>
                  <a:pt x="60" y="72"/>
                  <a:pt x="58" y="72"/>
                </a:cubicBezTo>
                <a:cubicBezTo>
                  <a:pt x="56" y="72"/>
                  <a:pt x="55" y="71"/>
                  <a:pt x="55" y="69"/>
                </a:cubicBezTo>
                <a:cubicBezTo>
                  <a:pt x="55" y="46"/>
                  <a:pt x="55" y="46"/>
                  <a:pt x="55" y="46"/>
                </a:cubicBezTo>
                <a:cubicBezTo>
                  <a:pt x="53" y="45"/>
                  <a:pt x="51" y="44"/>
                  <a:pt x="51" y="43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3" y="26"/>
                  <a:pt x="55" y="2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3"/>
                  <a:pt x="56" y="12"/>
                  <a:pt x="58" y="12"/>
                </a:cubicBezTo>
                <a:cubicBezTo>
                  <a:pt x="60" y="12"/>
                  <a:pt x="61" y="13"/>
                  <a:pt x="61" y="15"/>
                </a:cubicBezTo>
                <a:cubicBezTo>
                  <a:pt x="61" y="25"/>
                  <a:pt x="61" y="25"/>
                  <a:pt x="61" y="25"/>
                </a:cubicBezTo>
                <a:cubicBezTo>
                  <a:pt x="63" y="26"/>
                  <a:pt x="65" y="27"/>
                  <a:pt x="65" y="28"/>
                </a:cubicBezTo>
                <a:lnTo>
                  <a:pt x="65" y="43"/>
                </a:lnTo>
                <a:close/>
                <a:moveTo>
                  <a:pt x="83" y="40"/>
                </a:moveTo>
                <a:cubicBezTo>
                  <a:pt x="83" y="41"/>
                  <a:pt x="81" y="42"/>
                  <a:pt x="79" y="4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1"/>
                  <a:pt x="78" y="72"/>
                  <a:pt x="76" y="72"/>
                </a:cubicBezTo>
                <a:cubicBezTo>
                  <a:pt x="74" y="72"/>
                  <a:pt x="73" y="71"/>
                  <a:pt x="73" y="69"/>
                </a:cubicBezTo>
                <a:cubicBezTo>
                  <a:pt x="73" y="43"/>
                  <a:pt x="73" y="43"/>
                  <a:pt x="73" y="43"/>
                </a:cubicBezTo>
                <a:cubicBezTo>
                  <a:pt x="71" y="42"/>
                  <a:pt x="70" y="41"/>
                  <a:pt x="70" y="40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1" y="22"/>
                  <a:pt x="73" y="22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3"/>
                  <a:pt x="74" y="12"/>
                  <a:pt x="76" y="12"/>
                </a:cubicBezTo>
                <a:cubicBezTo>
                  <a:pt x="78" y="12"/>
                  <a:pt x="79" y="13"/>
                  <a:pt x="79" y="15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3" y="24"/>
                  <a:pt x="83" y="25"/>
                </a:cubicBezTo>
                <a:lnTo>
                  <a:pt x="83" y="40"/>
                </a:lnTo>
                <a:close/>
                <a:moveTo>
                  <a:pt x="101" y="44"/>
                </a:moveTo>
                <a:cubicBezTo>
                  <a:pt x="101" y="46"/>
                  <a:pt x="100" y="47"/>
                  <a:pt x="98" y="48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71"/>
                  <a:pt x="96" y="72"/>
                  <a:pt x="95" y="72"/>
                </a:cubicBezTo>
                <a:cubicBezTo>
                  <a:pt x="93" y="72"/>
                  <a:pt x="91" y="71"/>
                  <a:pt x="91" y="69"/>
                </a:cubicBezTo>
                <a:cubicBezTo>
                  <a:pt x="91" y="48"/>
                  <a:pt x="91" y="48"/>
                  <a:pt x="91" y="48"/>
                </a:cubicBezTo>
                <a:cubicBezTo>
                  <a:pt x="89" y="47"/>
                  <a:pt x="88" y="46"/>
                  <a:pt x="88" y="44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28"/>
                  <a:pt x="89" y="27"/>
                  <a:pt x="91" y="27"/>
                </a:cubicBezTo>
                <a:cubicBezTo>
                  <a:pt x="91" y="15"/>
                  <a:pt x="91" y="15"/>
                  <a:pt x="91" y="15"/>
                </a:cubicBezTo>
                <a:cubicBezTo>
                  <a:pt x="91" y="13"/>
                  <a:pt x="93" y="12"/>
                  <a:pt x="95" y="12"/>
                </a:cubicBezTo>
                <a:cubicBezTo>
                  <a:pt x="96" y="12"/>
                  <a:pt x="98" y="13"/>
                  <a:pt x="98" y="15"/>
                </a:cubicBezTo>
                <a:cubicBezTo>
                  <a:pt x="98" y="27"/>
                  <a:pt x="98" y="27"/>
                  <a:pt x="98" y="27"/>
                </a:cubicBezTo>
                <a:cubicBezTo>
                  <a:pt x="100" y="27"/>
                  <a:pt x="101" y="28"/>
                  <a:pt x="101" y="30"/>
                </a:cubicBezTo>
                <a:lnTo>
                  <a:pt x="10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19767" y="5339567"/>
            <a:ext cx="472038" cy="566130"/>
            <a:chOff x="5361711" y="5339567"/>
            <a:chExt cx="472038" cy="566130"/>
          </a:xfrm>
          <a:solidFill>
            <a:srgbClr val="756663"/>
          </a:solidFill>
        </p:grpSpPr>
        <p:sp>
          <p:nvSpPr>
            <p:cNvPr id="238" name="Freeform 1486"/>
            <p:cNvSpPr/>
            <p:nvPr/>
          </p:nvSpPr>
          <p:spPr bwMode="auto">
            <a:xfrm>
              <a:off x="5361711" y="5445245"/>
              <a:ext cx="472038" cy="460452"/>
            </a:xfrm>
            <a:custGeom>
              <a:gdLst>
                <a:gd fmla="*/ 46 w 75" name="T0"/>
                <a:gd fmla="*/ 0 h 74" name="T1"/>
                <a:gd fmla="*/ 46 w 75" name="T2"/>
                <a:gd fmla="*/ 11 h 74" name="T3"/>
                <a:gd fmla="*/ 65 w 75" name="T4"/>
                <a:gd fmla="*/ 36 h 74" name="T5"/>
                <a:gd fmla="*/ 38 w 75" name="T6"/>
                <a:gd fmla="*/ 63 h 74" name="T7"/>
                <a:gd fmla="*/ 11 w 75" name="T8"/>
                <a:gd fmla="*/ 36 h 74" name="T9"/>
                <a:gd fmla="*/ 29 w 75" name="T10"/>
                <a:gd fmla="*/ 11 h 74" name="T11"/>
                <a:gd fmla="*/ 29 w 75" name="T12"/>
                <a:gd fmla="*/ 0 h 74" name="T13"/>
                <a:gd fmla="*/ 0 w 75" name="T14"/>
                <a:gd fmla="*/ 36 h 74" name="T15"/>
                <a:gd fmla="*/ 38 w 75" name="T16"/>
                <a:gd fmla="*/ 74 h 74" name="T17"/>
                <a:gd fmla="*/ 75 w 75" name="T18"/>
                <a:gd fmla="*/ 36 h 74" name="T19"/>
                <a:gd fmla="*/ 46 w 75" name="T20"/>
                <a:gd fmla="*/ 0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5">
                  <a:moveTo>
                    <a:pt x="46" y="0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57" y="14"/>
                    <a:pt x="65" y="24"/>
                    <a:pt x="65" y="36"/>
                  </a:cubicBezTo>
                  <a:cubicBezTo>
                    <a:pt x="65" y="51"/>
                    <a:pt x="53" y="63"/>
                    <a:pt x="38" y="63"/>
                  </a:cubicBezTo>
                  <a:cubicBezTo>
                    <a:pt x="23" y="63"/>
                    <a:pt x="11" y="51"/>
                    <a:pt x="11" y="36"/>
                  </a:cubicBezTo>
                  <a:cubicBezTo>
                    <a:pt x="11" y="24"/>
                    <a:pt x="18" y="14"/>
                    <a:pt x="29" y="1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4"/>
                    <a:pt x="0" y="19"/>
                    <a:pt x="0" y="36"/>
                  </a:cubicBezTo>
                  <a:cubicBezTo>
                    <a:pt x="0" y="57"/>
                    <a:pt x="17" y="74"/>
                    <a:pt x="38" y="74"/>
                  </a:cubicBezTo>
                  <a:cubicBezTo>
                    <a:pt x="58" y="74"/>
                    <a:pt x="75" y="57"/>
                    <a:pt x="75" y="36"/>
                  </a:cubicBezTo>
                  <a:cubicBezTo>
                    <a:pt x="75" y="19"/>
                    <a:pt x="63" y="4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Freeform 1487"/>
            <p:cNvSpPr/>
            <p:nvPr/>
          </p:nvSpPr>
          <p:spPr bwMode="auto">
            <a:xfrm>
              <a:off x="5556521" y="5339567"/>
              <a:ext cx="89913" cy="271741"/>
            </a:xfrm>
            <a:custGeom>
              <a:gdLst>
                <a:gd fmla="*/ 10 w 14" name="T0"/>
                <a:gd fmla="*/ 0 h 43" name="T1"/>
                <a:gd fmla="*/ 3 w 14" name="T2"/>
                <a:gd fmla="*/ 0 h 43" name="T3"/>
                <a:gd fmla="*/ 0 w 14" name="T4"/>
                <a:gd fmla="*/ 4 h 43" name="T5"/>
                <a:gd fmla="*/ 0 w 14" name="T6"/>
                <a:gd fmla="*/ 16 h 43" name="T7"/>
                <a:gd fmla="*/ 0 w 14" name="T8"/>
                <a:gd fmla="*/ 25 h 43" name="T9"/>
                <a:gd fmla="*/ 0 w 14" name="T10"/>
                <a:gd fmla="*/ 40 h 43" name="T11"/>
                <a:gd fmla="*/ 3 w 14" name="T12"/>
                <a:gd fmla="*/ 43 h 43" name="T13"/>
                <a:gd fmla="*/ 10 w 14" name="T14"/>
                <a:gd fmla="*/ 43 h 43" name="T15"/>
                <a:gd fmla="*/ 14 w 14" name="T16"/>
                <a:gd fmla="*/ 40 h 43" name="T17"/>
                <a:gd fmla="*/ 14 w 14" name="T18"/>
                <a:gd fmla="*/ 25 h 43" name="T19"/>
                <a:gd fmla="*/ 14 w 14" name="T20"/>
                <a:gd fmla="*/ 16 h 43" name="T21"/>
                <a:gd fmla="*/ 14 w 14" name="T22"/>
                <a:gd fmla="*/ 4 h 43" name="T23"/>
                <a:gd fmla="*/ 10 w 14" name="T24"/>
                <a:gd fmla="*/ 0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14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3"/>
                    <a:pt x="14" y="42"/>
                    <a:pt x="14" y="4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37807" y="5415050"/>
            <a:ext cx="681836" cy="460452"/>
            <a:chOff x="4237807" y="5415050"/>
            <a:chExt cx="681836" cy="460452"/>
          </a:xfrm>
          <a:solidFill>
            <a:srgbClr val="756663"/>
          </a:solidFill>
        </p:grpSpPr>
        <p:sp>
          <p:nvSpPr>
            <p:cNvPr id="240" name="Freeform 1553"/>
            <p:cNvSpPr/>
            <p:nvPr/>
          </p:nvSpPr>
          <p:spPr bwMode="auto">
            <a:xfrm>
              <a:off x="4237807" y="5415050"/>
              <a:ext cx="157345" cy="460452"/>
            </a:xfrm>
            <a:custGeom>
              <a:gdLst>
                <a:gd fmla="*/ 25 w 26" name="T0"/>
                <a:gd fmla="*/ 42 h 74" name="T1"/>
                <a:gd fmla="*/ 22 w 26" name="T2"/>
                <a:gd fmla="*/ 42 h 74" name="T3"/>
                <a:gd fmla="*/ 20 w 26" name="T4"/>
                <a:gd fmla="*/ 21 h 74" name="T5"/>
                <a:gd fmla="*/ 13 w 26" name="T6"/>
                <a:gd fmla="*/ 0 h 74" name="T7"/>
                <a:gd fmla="*/ 6 w 26" name="T8"/>
                <a:gd fmla="*/ 21 h 74" name="T9"/>
                <a:gd fmla="*/ 4 w 26" name="T10"/>
                <a:gd fmla="*/ 42 h 74" name="T11"/>
                <a:gd fmla="*/ 1 w 26" name="T12"/>
                <a:gd fmla="*/ 42 h 74" name="T13"/>
                <a:gd fmla="*/ 0 w 26" name="T14"/>
                <a:gd fmla="*/ 48 h 74" name="T15"/>
                <a:gd fmla="*/ 0 w 26" name="T16"/>
                <a:gd fmla="*/ 53 h 74" name="T17"/>
                <a:gd fmla="*/ 4 w 26" name="T18"/>
                <a:gd fmla="*/ 54 h 74" name="T19"/>
                <a:gd fmla="*/ 6 w 26" name="T20"/>
                <a:gd fmla="*/ 64 h 74" name="T21"/>
                <a:gd fmla="*/ 13 w 26" name="T22"/>
                <a:gd fmla="*/ 74 h 74" name="T23"/>
                <a:gd fmla="*/ 20 w 26" name="T24"/>
                <a:gd fmla="*/ 64 h 74" name="T25"/>
                <a:gd fmla="*/ 22 w 26" name="T26"/>
                <a:gd fmla="*/ 54 h 74" name="T27"/>
                <a:gd fmla="*/ 25 w 26" name="T28"/>
                <a:gd fmla="*/ 54 h 74" name="T29"/>
                <a:gd fmla="*/ 26 w 26" name="T30"/>
                <a:gd fmla="*/ 48 h 74" name="T31"/>
                <a:gd fmla="*/ 25 w 26" name="T32"/>
                <a:gd fmla="*/ 42 h 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4" w="26">
                  <a:moveTo>
                    <a:pt x="25" y="42"/>
                  </a:moveTo>
                  <a:cubicBezTo>
                    <a:pt x="24" y="42"/>
                    <a:pt x="23" y="42"/>
                    <a:pt x="22" y="42"/>
                  </a:cubicBezTo>
                  <a:cubicBezTo>
                    <a:pt x="21" y="42"/>
                    <a:pt x="20" y="32"/>
                    <a:pt x="20" y="21"/>
                  </a:cubicBezTo>
                  <a:cubicBezTo>
                    <a:pt x="20" y="9"/>
                    <a:pt x="17" y="0"/>
                    <a:pt x="13" y="0"/>
                  </a:cubicBezTo>
                  <a:cubicBezTo>
                    <a:pt x="9" y="0"/>
                    <a:pt x="6" y="9"/>
                    <a:pt x="6" y="21"/>
                  </a:cubicBezTo>
                  <a:cubicBezTo>
                    <a:pt x="6" y="32"/>
                    <a:pt x="5" y="42"/>
                    <a:pt x="4" y="42"/>
                  </a:cubicBezTo>
                  <a:cubicBezTo>
                    <a:pt x="3" y="42"/>
                    <a:pt x="2" y="42"/>
                    <a:pt x="1" y="42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3"/>
                    <a:pt x="0" y="53"/>
                  </a:cubicBezTo>
                  <a:cubicBezTo>
                    <a:pt x="1" y="54"/>
                    <a:pt x="3" y="54"/>
                    <a:pt x="4" y="54"/>
                  </a:cubicBezTo>
                  <a:cubicBezTo>
                    <a:pt x="5" y="54"/>
                    <a:pt x="6" y="59"/>
                    <a:pt x="6" y="64"/>
                  </a:cubicBezTo>
                  <a:cubicBezTo>
                    <a:pt x="6" y="69"/>
                    <a:pt x="9" y="74"/>
                    <a:pt x="13" y="74"/>
                  </a:cubicBezTo>
                  <a:cubicBezTo>
                    <a:pt x="17" y="74"/>
                    <a:pt x="20" y="69"/>
                    <a:pt x="20" y="64"/>
                  </a:cubicBezTo>
                  <a:cubicBezTo>
                    <a:pt x="20" y="59"/>
                    <a:pt x="21" y="54"/>
                    <a:pt x="22" y="54"/>
                  </a:cubicBezTo>
                  <a:cubicBezTo>
                    <a:pt x="23" y="54"/>
                    <a:pt x="24" y="54"/>
                    <a:pt x="25" y="54"/>
                  </a:cubicBezTo>
                  <a:cubicBezTo>
                    <a:pt x="26" y="54"/>
                    <a:pt x="26" y="50"/>
                    <a:pt x="26" y="48"/>
                  </a:cubicBezTo>
                  <a:cubicBezTo>
                    <a:pt x="26" y="46"/>
                    <a:pt x="26" y="43"/>
                    <a:pt x="2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1554"/>
            <p:cNvSpPr/>
            <p:nvPr/>
          </p:nvSpPr>
          <p:spPr bwMode="auto">
            <a:xfrm>
              <a:off x="4410137" y="5415050"/>
              <a:ext cx="164840" cy="460452"/>
            </a:xfrm>
            <a:custGeom>
              <a:gdLst>
                <a:gd fmla="*/ 25 w 26" name="T0"/>
                <a:gd fmla="*/ 18 h 74" name="T1"/>
                <a:gd fmla="*/ 22 w 26" name="T2"/>
                <a:gd fmla="*/ 18 h 74" name="T3"/>
                <a:gd fmla="*/ 20 w 26" name="T4"/>
                <a:gd fmla="*/ 9 h 74" name="T5"/>
                <a:gd fmla="*/ 13 w 26" name="T6"/>
                <a:gd fmla="*/ 0 h 74" name="T7"/>
                <a:gd fmla="*/ 6 w 26" name="T8"/>
                <a:gd fmla="*/ 9 h 74" name="T9"/>
                <a:gd fmla="*/ 4 w 26" name="T10"/>
                <a:gd fmla="*/ 18 h 74" name="T11"/>
                <a:gd fmla="*/ 1 w 26" name="T12"/>
                <a:gd fmla="*/ 18 h 74" name="T13"/>
                <a:gd fmla="*/ 0 w 26" name="T14"/>
                <a:gd fmla="*/ 24 h 74" name="T15"/>
                <a:gd fmla="*/ 0 w 26" name="T16"/>
                <a:gd fmla="*/ 29 h 74" name="T17"/>
                <a:gd fmla="*/ 4 w 26" name="T18"/>
                <a:gd fmla="*/ 30 h 74" name="T19"/>
                <a:gd fmla="*/ 6 w 26" name="T20"/>
                <a:gd fmla="*/ 52 h 74" name="T21"/>
                <a:gd fmla="*/ 13 w 26" name="T22"/>
                <a:gd fmla="*/ 74 h 74" name="T23"/>
                <a:gd fmla="*/ 20 w 26" name="T24"/>
                <a:gd fmla="*/ 52 h 74" name="T25"/>
                <a:gd fmla="*/ 22 w 26" name="T26"/>
                <a:gd fmla="*/ 30 h 74" name="T27"/>
                <a:gd fmla="*/ 25 w 26" name="T28"/>
                <a:gd fmla="*/ 30 h 74" name="T29"/>
                <a:gd fmla="*/ 26 w 26" name="T30"/>
                <a:gd fmla="*/ 24 h 74" name="T31"/>
                <a:gd fmla="*/ 25 w 26" name="T32"/>
                <a:gd fmla="*/ 18 h 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4" w="26">
                  <a:moveTo>
                    <a:pt x="25" y="18"/>
                  </a:move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0" y="14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4"/>
                    <a:pt x="5" y="18"/>
                    <a:pt x="4" y="18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0" y="19"/>
                    <a:pt x="0" y="22"/>
                    <a:pt x="0" y="24"/>
                  </a:cubicBezTo>
                  <a:cubicBezTo>
                    <a:pt x="0" y="26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5" y="30"/>
                    <a:pt x="6" y="40"/>
                    <a:pt x="6" y="52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2"/>
                  </a:cubicBezTo>
                  <a:cubicBezTo>
                    <a:pt x="20" y="40"/>
                    <a:pt x="21" y="30"/>
                    <a:pt x="22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6" y="30"/>
                    <a:pt x="26" y="26"/>
                    <a:pt x="26" y="24"/>
                  </a:cubicBezTo>
                  <a:cubicBezTo>
                    <a:pt x="26" y="22"/>
                    <a:pt x="26" y="19"/>
                    <a:pt x="2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1555"/>
            <p:cNvSpPr/>
            <p:nvPr/>
          </p:nvSpPr>
          <p:spPr bwMode="auto">
            <a:xfrm>
              <a:off x="4582472" y="5415050"/>
              <a:ext cx="164840" cy="460452"/>
            </a:xfrm>
            <a:custGeom>
              <a:gdLst>
                <a:gd fmla="*/ 25 w 26" name="T0"/>
                <a:gd fmla="*/ 34 h 74" name="T1"/>
                <a:gd fmla="*/ 22 w 26" name="T2"/>
                <a:gd fmla="*/ 33 h 74" name="T3"/>
                <a:gd fmla="*/ 20 w 26" name="T4"/>
                <a:gd fmla="*/ 17 h 74" name="T5"/>
                <a:gd fmla="*/ 13 w 26" name="T6"/>
                <a:gd fmla="*/ 0 h 74" name="T7"/>
                <a:gd fmla="*/ 6 w 26" name="T8"/>
                <a:gd fmla="*/ 17 h 74" name="T9"/>
                <a:gd fmla="*/ 4 w 26" name="T10"/>
                <a:gd fmla="*/ 33 h 74" name="T11"/>
                <a:gd fmla="*/ 1 w 26" name="T12"/>
                <a:gd fmla="*/ 34 h 74" name="T13"/>
                <a:gd fmla="*/ 0 w 26" name="T14"/>
                <a:gd fmla="*/ 40 h 74" name="T15"/>
                <a:gd fmla="*/ 0 w 26" name="T16"/>
                <a:gd fmla="*/ 45 h 74" name="T17"/>
                <a:gd fmla="*/ 4 w 26" name="T18"/>
                <a:gd fmla="*/ 46 h 74" name="T19"/>
                <a:gd fmla="*/ 6 w 26" name="T20"/>
                <a:gd fmla="*/ 60 h 74" name="T21"/>
                <a:gd fmla="*/ 13 w 26" name="T22"/>
                <a:gd fmla="*/ 74 h 74" name="T23"/>
                <a:gd fmla="*/ 20 w 26" name="T24"/>
                <a:gd fmla="*/ 60 h 74" name="T25"/>
                <a:gd fmla="*/ 22 w 26" name="T26"/>
                <a:gd fmla="*/ 46 h 74" name="T27"/>
                <a:gd fmla="*/ 25 w 26" name="T28"/>
                <a:gd fmla="*/ 45 h 74" name="T29"/>
                <a:gd fmla="*/ 26 w 26" name="T30"/>
                <a:gd fmla="*/ 40 h 74" name="T31"/>
                <a:gd fmla="*/ 25 w 26" name="T32"/>
                <a:gd fmla="*/ 34 h 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4" w="26">
                  <a:moveTo>
                    <a:pt x="25" y="34"/>
                  </a:moveTo>
                  <a:cubicBezTo>
                    <a:pt x="24" y="33"/>
                    <a:pt x="23" y="33"/>
                    <a:pt x="22" y="33"/>
                  </a:cubicBezTo>
                  <a:cubicBezTo>
                    <a:pt x="21" y="33"/>
                    <a:pt x="20" y="26"/>
                    <a:pt x="20" y="17"/>
                  </a:cubicBezTo>
                  <a:cubicBezTo>
                    <a:pt x="20" y="7"/>
                    <a:pt x="17" y="0"/>
                    <a:pt x="13" y="0"/>
                  </a:cubicBezTo>
                  <a:cubicBezTo>
                    <a:pt x="9" y="0"/>
                    <a:pt x="6" y="7"/>
                    <a:pt x="6" y="17"/>
                  </a:cubicBezTo>
                  <a:cubicBezTo>
                    <a:pt x="6" y="26"/>
                    <a:pt x="5" y="33"/>
                    <a:pt x="4" y="33"/>
                  </a:cubicBezTo>
                  <a:cubicBezTo>
                    <a:pt x="3" y="33"/>
                    <a:pt x="2" y="33"/>
                    <a:pt x="1" y="34"/>
                  </a:cubicBezTo>
                  <a:cubicBezTo>
                    <a:pt x="0" y="34"/>
                    <a:pt x="0" y="37"/>
                    <a:pt x="0" y="40"/>
                  </a:cubicBezTo>
                  <a:cubicBezTo>
                    <a:pt x="0" y="42"/>
                    <a:pt x="0" y="44"/>
                    <a:pt x="0" y="45"/>
                  </a:cubicBezTo>
                  <a:cubicBezTo>
                    <a:pt x="1" y="45"/>
                    <a:pt x="3" y="46"/>
                    <a:pt x="4" y="46"/>
                  </a:cubicBezTo>
                  <a:cubicBezTo>
                    <a:pt x="5" y="46"/>
                    <a:pt x="6" y="52"/>
                    <a:pt x="6" y="60"/>
                  </a:cubicBezTo>
                  <a:cubicBezTo>
                    <a:pt x="6" y="67"/>
                    <a:pt x="9" y="74"/>
                    <a:pt x="13" y="74"/>
                  </a:cubicBezTo>
                  <a:cubicBezTo>
                    <a:pt x="17" y="74"/>
                    <a:pt x="20" y="67"/>
                    <a:pt x="20" y="60"/>
                  </a:cubicBezTo>
                  <a:cubicBezTo>
                    <a:pt x="20" y="52"/>
                    <a:pt x="21" y="46"/>
                    <a:pt x="22" y="46"/>
                  </a:cubicBezTo>
                  <a:cubicBezTo>
                    <a:pt x="23" y="46"/>
                    <a:pt x="24" y="46"/>
                    <a:pt x="25" y="45"/>
                  </a:cubicBezTo>
                  <a:cubicBezTo>
                    <a:pt x="26" y="45"/>
                    <a:pt x="26" y="42"/>
                    <a:pt x="26" y="40"/>
                  </a:cubicBezTo>
                  <a:cubicBezTo>
                    <a:pt x="26" y="37"/>
                    <a:pt x="26" y="34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1556"/>
            <p:cNvSpPr/>
            <p:nvPr/>
          </p:nvSpPr>
          <p:spPr bwMode="auto">
            <a:xfrm>
              <a:off x="4762298" y="5415050"/>
              <a:ext cx="157345" cy="460452"/>
            </a:xfrm>
            <a:custGeom>
              <a:gdLst>
                <a:gd fmla="*/ 25 w 26" name="T0"/>
                <a:gd fmla="*/ 19 h 74" name="T1"/>
                <a:gd fmla="*/ 22 w 26" name="T2"/>
                <a:gd fmla="*/ 19 h 74" name="T3"/>
                <a:gd fmla="*/ 20 w 26" name="T4"/>
                <a:gd fmla="*/ 9 h 74" name="T5"/>
                <a:gd fmla="*/ 13 w 26" name="T6"/>
                <a:gd fmla="*/ 0 h 74" name="T7"/>
                <a:gd fmla="*/ 6 w 26" name="T8"/>
                <a:gd fmla="*/ 9 h 74" name="T9"/>
                <a:gd fmla="*/ 4 w 26" name="T10"/>
                <a:gd fmla="*/ 19 h 74" name="T11"/>
                <a:gd fmla="*/ 1 w 26" name="T12"/>
                <a:gd fmla="*/ 19 h 74" name="T13"/>
                <a:gd fmla="*/ 0 w 26" name="T14"/>
                <a:gd fmla="*/ 25 h 74" name="T15"/>
                <a:gd fmla="*/ 0 w 26" name="T16"/>
                <a:gd fmla="*/ 30 h 74" name="T17"/>
                <a:gd fmla="*/ 4 w 26" name="T18"/>
                <a:gd fmla="*/ 31 h 74" name="T19"/>
                <a:gd fmla="*/ 6 w 26" name="T20"/>
                <a:gd fmla="*/ 53 h 74" name="T21"/>
                <a:gd fmla="*/ 13 w 26" name="T22"/>
                <a:gd fmla="*/ 74 h 74" name="T23"/>
                <a:gd fmla="*/ 20 w 26" name="T24"/>
                <a:gd fmla="*/ 53 h 74" name="T25"/>
                <a:gd fmla="*/ 22 w 26" name="T26"/>
                <a:gd fmla="*/ 31 h 74" name="T27"/>
                <a:gd fmla="*/ 25 w 26" name="T28"/>
                <a:gd fmla="*/ 31 h 74" name="T29"/>
                <a:gd fmla="*/ 26 w 26" name="T30"/>
                <a:gd fmla="*/ 25 h 74" name="T31"/>
                <a:gd fmla="*/ 25 w 26" name="T32"/>
                <a:gd fmla="*/ 19 h 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4" w="26">
                  <a:moveTo>
                    <a:pt x="25" y="19"/>
                  </a:moveTo>
                  <a:cubicBezTo>
                    <a:pt x="24" y="19"/>
                    <a:pt x="23" y="19"/>
                    <a:pt x="22" y="19"/>
                  </a:cubicBezTo>
                  <a:cubicBezTo>
                    <a:pt x="21" y="19"/>
                    <a:pt x="20" y="15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5"/>
                    <a:pt x="5" y="19"/>
                    <a:pt x="4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20"/>
                    <a:pt x="0" y="23"/>
                    <a:pt x="0" y="25"/>
                  </a:cubicBezTo>
                  <a:cubicBezTo>
                    <a:pt x="0" y="27"/>
                    <a:pt x="0" y="30"/>
                    <a:pt x="0" y="30"/>
                  </a:cubicBezTo>
                  <a:cubicBezTo>
                    <a:pt x="1" y="31"/>
                    <a:pt x="3" y="31"/>
                    <a:pt x="4" y="31"/>
                  </a:cubicBezTo>
                  <a:cubicBezTo>
                    <a:pt x="5" y="31"/>
                    <a:pt x="6" y="41"/>
                    <a:pt x="6" y="53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3"/>
                  </a:cubicBezTo>
                  <a:cubicBezTo>
                    <a:pt x="20" y="41"/>
                    <a:pt x="21" y="31"/>
                    <a:pt x="22" y="31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6" y="27"/>
                    <a:pt x="26" y="25"/>
                  </a:cubicBezTo>
                  <a:cubicBezTo>
                    <a:pt x="26" y="23"/>
                    <a:pt x="26" y="20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95955" y="5354664"/>
            <a:ext cx="719301" cy="445355"/>
            <a:chOff x="7279843" y="5354664"/>
            <a:chExt cx="719301" cy="445355"/>
          </a:xfrm>
          <a:solidFill>
            <a:srgbClr val="756663"/>
          </a:solidFill>
        </p:grpSpPr>
        <p:sp>
          <p:nvSpPr>
            <p:cNvPr id="244" name="Freeform 1578"/>
            <p:cNvSpPr>
              <a:spLocks noEditPoints="1"/>
            </p:cNvSpPr>
            <p:nvPr/>
          </p:nvSpPr>
          <p:spPr bwMode="auto">
            <a:xfrm>
              <a:off x="7279843" y="5354664"/>
              <a:ext cx="719301" cy="445355"/>
            </a:xfrm>
            <a:custGeom>
              <a:gdLst>
                <a:gd fmla="*/ 100 w 116" name="T0"/>
                <a:gd fmla="*/ 7 h 71" name="T1"/>
                <a:gd fmla="*/ 43 w 116" name="T2"/>
                <a:gd fmla="*/ 7 h 71" name="T3"/>
                <a:gd fmla="*/ 34 w 116" name="T4"/>
                <a:gd fmla="*/ 0 h 71" name="T5"/>
                <a:gd fmla="*/ 29 w 116" name="T6"/>
                <a:gd fmla="*/ 0 h 71" name="T7"/>
                <a:gd fmla="*/ 21 w 116" name="T8"/>
                <a:gd fmla="*/ 7 h 71" name="T9"/>
                <a:gd fmla="*/ 16 w 116" name="T10"/>
                <a:gd fmla="*/ 7 h 71" name="T11"/>
                <a:gd fmla="*/ 0 w 116" name="T12"/>
                <a:gd fmla="*/ 24 h 71" name="T13"/>
                <a:gd fmla="*/ 0 w 116" name="T14"/>
                <a:gd fmla="*/ 54 h 71" name="T15"/>
                <a:gd fmla="*/ 16 w 116" name="T16"/>
                <a:gd fmla="*/ 71 h 71" name="T17"/>
                <a:gd fmla="*/ 100 w 116" name="T18"/>
                <a:gd fmla="*/ 71 h 71" name="T19"/>
                <a:gd fmla="*/ 116 w 116" name="T20"/>
                <a:gd fmla="*/ 54 h 71" name="T21"/>
                <a:gd fmla="*/ 116 w 116" name="T22"/>
                <a:gd fmla="*/ 24 h 71" name="T23"/>
                <a:gd fmla="*/ 100 w 116" name="T24"/>
                <a:gd fmla="*/ 7 h 71" name="T25"/>
                <a:gd fmla="*/ 40 w 116" name="T26"/>
                <a:gd fmla="*/ 31 h 71" name="T27"/>
                <a:gd fmla="*/ 16 w 116" name="T28"/>
                <a:gd fmla="*/ 31 h 71" name="T29"/>
                <a:gd fmla="*/ 16 w 116" name="T30"/>
                <a:gd fmla="*/ 19 h 71" name="T31"/>
                <a:gd fmla="*/ 40 w 116" name="T32"/>
                <a:gd fmla="*/ 19 h 71" name="T33"/>
                <a:gd fmla="*/ 40 w 116" name="T34"/>
                <a:gd fmla="*/ 31 h 71" name="T35"/>
                <a:gd fmla="*/ 76 w 116" name="T36"/>
                <a:gd fmla="*/ 61 h 71" name="T37"/>
                <a:gd fmla="*/ 54 w 116" name="T38"/>
                <a:gd fmla="*/ 38 h 71" name="T39"/>
                <a:gd fmla="*/ 76 w 116" name="T40"/>
                <a:gd fmla="*/ 15 h 71" name="T41"/>
                <a:gd fmla="*/ 99 w 116" name="T42"/>
                <a:gd fmla="*/ 38 h 71" name="T43"/>
                <a:gd fmla="*/ 76 w 116" name="T44"/>
                <a:gd fmla="*/ 61 h 7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1" w="115">
                  <a:moveTo>
                    <a:pt x="100" y="7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2" y="3"/>
                    <a:pt x="38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3"/>
                    <a:pt x="7" y="71"/>
                    <a:pt x="16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9" y="71"/>
                    <a:pt x="116" y="63"/>
                    <a:pt x="116" y="5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15"/>
                    <a:pt x="109" y="7"/>
                    <a:pt x="100" y="7"/>
                  </a:cubicBezTo>
                  <a:close/>
                  <a:moveTo>
                    <a:pt x="4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40" y="19"/>
                    <a:pt x="40" y="19"/>
                    <a:pt x="40" y="19"/>
                  </a:cubicBezTo>
                  <a:lnTo>
                    <a:pt x="40" y="31"/>
                  </a:lnTo>
                  <a:close/>
                  <a:moveTo>
                    <a:pt x="76" y="61"/>
                  </a:moveTo>
                  <a:cubicBezTo>
                    <a:pt x="64" y="61"/>
                    <a:pt x="54" y="51"/>
                    <a:pt x="54" y="38"/>
                  </a:cubicBezTo>
                  <a:cubicBezTo>
                    <a:pt x="54" y="26"/>
                    <a:pt x="64" y="15"/>
                    <a:pt x="76" y="15"/>
                  </a:cubicBezTo>
                  <a:cubicBezTo>
                    <a:pt x="89" y="15"/>
                    <a:pt x="99" y="26"/>
                    <a:pt x="99" y="38"/>
                  </a:cubicBezTo>
                  <a:cubicBezTo>
                    <a:pt x="99" y="51"/>
                    <a:pt x="89" y="61"/>
                    <a:pt x="7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Oval 1579"/>
            <p:cNvSpPr>
              <a:spLocks noChangeArrowheads="1"/>
            </p:cNvSpPr>
            <p:nvPr/>
          </p:nvSpPr>
          <p:spPr bwMode="auto">
            <a:xfrm>
              <a:off x="7676954" y="5520728"/>
              <a:ext cx="149855" cy="150967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6200" y="5309374"/>
            <a:ext cx="487023" cy="618970"/>
            <a:chOff x="3316200" y="5309374"/>
            <a:chExt cx="487023" cy="618970"/>
          </a:xfrm>
          <a:solidFill>
            <a:srgbClr val="756663"/>
          </a:solidFill>
        </p:grpSpPr>
        <p:sp>
          <p:nvSpPr>
            <p:cNvPr id="246" name="Freeform 1620"/>
            <p:cNvSpPr/>
            <p:nvPr/>
          </p:nvSpPr>
          <p:spPr bwMode="auto">
            <a:xfrm>
              <a:off x="3540981" y="5309374"/>
              <a:ext cx="262242" cy="264195"/>
            </a:xfrm>
            <a:custGeom>
              <a:gdLst>
                <a:gd fmla="*/ 42 w 42" name="T0"/>
                <a:gd fmla="*/ 22 h 43" name="T1"/>
                <a:gd fmla="*/ 21 w 42" name="T2"/>
                <a:gd fmla="*/ 0 h 43" name="T3"/>
                <a:gd fmla="*/ 0 w 42" name="T4"/>
                <a:gd fmla="*/ 21 h 43" name="T5"/>
                <a:gd fmla="*/ 0 w 42" name="T6"/>
                <a:gd fmla="*/ 24 h 43" name="T7"/>
                <a:gd fmla="*/ 18 w 42" name="T8"/>
                <a:gd fmla="*/ 43 h 43" name="T9"/>
                <a:gd fmla="*/ 21 w 42" name="T10"/>
                <a:gd fmla="*/ 43 h 43" name="T11"/>
                <a:gd fmla="*/ 42 w 42" name="T12"/>
                <a:gd fmla="*/ 22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42">
                  <a:moveTo>
                    <a:pt x="42" y="22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34"/>
                    <a:pt x="9" y="41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33" y="43"/>
                    <a:pt x="42" y="33"/>
                    <a:pt x="4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1621"/>
            <p:cNvSpPr/>
            <p:nvPr/>
          </p:nvSpPr>
          <p:spPr bwMode="auto">
            <a:xfrm>
              <a:off x="3316200" y="5467892"/>
              <a:ext cx="329679" cy="460452"/>
            </a:xfrm>
            <a:custGeom>
              <a:gdLst>
                <a:gd fmla="*/ 50 w 53" name="T0"/>
                <a:gd fmla="*/ 65 h 73" name="T1"/>
                <a:gd fmla="*/ 32 w 53" name="T2"/>
                <a:gd fmla="*/ 65 h 73" name="T3"/>
                <a:gd fmla="*/ 32 w 53" name="T4"/>
                <a:gd fmla="*/ 42 h 73" name="T5"/>
                <a:gd fmla="*/ 27 w 53" name="T6"/>
                <a:gd fmla="*/ 43 h 73" name="T7"/>
                <a:gd fmla="*/ 20 w 53" name="T8"/>
                <a:gd fmla="*/ 37 h 73" name="T9"/>
                <a:gd fmla="*/ 27 w 53" name="T10"/>
                <a:gd fmla="*/ 30 h 73" name="T11"/>
                <a:gd fmla="*/ 34 w 53" name="T12"/>
                <a:gd fmla="*/ 35 h 73" name="T13"/>
                <a:gd fmla="*/ 53 w 53" name="T14"/>
                <a:gd fmla="*/ 18 h 73" name="T15"/>
                <a:gd fmla="*/ 34 w 53" name="T16"/>
                <a:gd fmla="*/ 0 h 73" name="T17"/>
                <a:gd fmla="*/ 1 w 53" name="T18"/>
                <a:gd fmla="*/ 38 h 73" name="T19"/>
                <a:gd fmla="*/ 1 w 53" name="T20"/>
                <a:gd fmla="*/ 39 h 73" name="T21"/>
                <a:gd fmla="*/ 13 w 53" name="T22"/>
                <a:gd fmla="*/ 52 h 73" name="T23"/>
                <a:gd fmla="*/ 15 w 53" name="T24"/>
                <a:gd fmla="*/ 52 h 73" name="T25"/>
                <a:gd fmla="*/ 23 w 53" name="T26"/>
                <a:gd fmla="*/ 44 h 73" name="T27"/>
                <a:gd fmla="*/ 23 w 53" name="T28"/>
                <a:gd fmla="*/ 65 h 73" name="T29"/>
                <a:gd fmla="*/ 6 w 53" name="T30"/>
                <a:gd fmla="*/ 65 h 73" name="T31"/>
                <a:gd fmla="*/ 6 w 53" name="T32"/>
                <a:gd fmla="*/ 65 h 73" name="T33"/>
                <a:gd fmla="*/ 6 w 53" name="T34"/>
                <a:gd fmla="*/ 73 h 73" name="T35"/>
                <a:gd fmla="*/ 6 w 53" name="T36"/>
                <a:gd fmla="*/ 73 h 73" name="T37"/>
                <a:gd fmla="*/ 50 w 53" name="T38"/>
                <a:gd fmla="*/ 73 h 73" name="T39"/>
                <a:gd fmla="*/ 50 w 53" name="T40"/>
                <a:gd fmla="*/ 73 h 73" name="T41"/>
                <a:gd fmla="*/ 50 w 53" name="T42"/>
                <a:gd fmla="*/ 65 h 73" name="T43"/>
                <a:gd fmla="*/ 50 w 53" name="T44"/>
                <a:gd fmla="*/ 65 h 7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3" w="52">
                  <a:moveTo>
                    <a:pt x="50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3"/>
                    <a:pt x="29" y="43"/>
                    <a:pt x="27" y="43"/>
                  </a:cubicBezTo>
                  <a:cubicBezTo>
                    <a:pt x="23" y="43"/>
                    <a:pt x="20" y="40"/>
                    <a:pt x="20" y="37"/>
                  </a:cubicBezTo>
                  <a:cubicBezTo>
                    <a:pt x="20" y="33"/>
                    <a:pt x="23" y="30"/>
                    <a:pt x="27" y="30"/>
                  </a:cubicBezTo>
                  <a:cubicBezTo>
                    <a:pt x="30" y="30"/>
                    <a:pt x="33" y="32"/>
                    <a:pt x="34" y="35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3" y="17"/>
                    <a:pt x="36" y="9"/>
                    <a:pt x="34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4" y="52"/>
                    <a:pt x="15" y="5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1622"/>
            <p:cNvSpPr/>
            <p:nvPr/>
          </p:nvSpPr>
          <p:spPr bwMode="auto">
            <a:xfrm>
              <a:off x="3443578" y="5664150"/>
              <a:ext cx="74927" cy="75483"/>
            </a:xfrm>
            <a:custGeom>
              <a:gdLst>
                <a:gd fmla="*/ 12 w 12" name="T0"/>
                <a:gd fmla="*/ 4 h 12" name="T1"/>
                <a:gd fmla="*/ 6 w 12" name="T2"/>
                <a:gd fmla="*/ 0 h 12" name="T3"/>
                <a:gd fmla="*/ 0 w 12" name="T4"/>
                <a:gd fmla="*/ 6 h 12" name="T5"/>
                <a:gd fmla="*/ 6 w 12" name="T6"/>
                <a:gd fmla="*/ 12 h 12" name="T7"/>
                <a:gd fmla="*/ 10 w 12" name="T8"/>
                <a:gd fmla="*/ 10 h 12" name="T9"/>
                <a:gd fmla="*/ 12 w 12" name="T10"/>
                <a:gd fmla="*/ 6 h 12" name="T11"/>
                <a:gd fmla="*/ 12 w 12" name="T12"/>
                <a:gd fmla="*/ 4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2" y="4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" y="12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49" name="Freeform 1658"/>
          <p:cNvSpPr>
            <a:spLocks noEditPoints="1"/>
          </p:cNvSpPr>
          <p:nvPr/>
        </p:nvSpPr>
        <p:spPr bwMode="auto">
          <a:xfrm>
            <a:off x="10439410" y="5316925"/>
            <a:ext cx="659360" cy="467998"/>
          </a:xfrm>
          <a:custGeom>
            <a:gdLst>
              <a:gd fmla="*/ 61 w 106" name="T0"/>
              <a:gd fmla="*/ 5 h 74" name="T1"/>
              <a:gd fmla="*/ 61 w 106" name="T2"/>
              <a:gd fmla="*/ 5 h 74" name="T3"/>
              <a:gd fmla="*/ 56 w 106" name="T4"/>
              <a:gd fmla="*/ 0 h 74" name="T5"/>
              <a:gd fmla="*/ 50 w 106" name="T6"/>
              <a:gd fmla="*/ 0 h 74" name="T7"/>
              <a:gd fmla="*/ 45 w 106" name="T8"/>
              <a:gd fmla="*/ 5 h 74" name="T9"/>
              <a:gd fmla="*/ 45 w 106" name="T10"/>
              <a:gd fmla="*/ 5 h 74" name="T11"/>
              <a:gd fmla="*/ 0 w 106" name="T12"/>
              <a:gd fmla="*/ 50 h 74" name="T13"/>
              <a:gd fmla="*/ 0 w 106" name="T14"/>
              <a:gd fmla="*/ 59 h 74" name="T15"/>
              <a:gd fmla="*/ 18 w 106" name="T16"/>
              <a:gd fmla="*/ 65 h 74" name="T17"/>
              <a:gd fmla="*/ 53 w 106" name="T18"/>
              <a:gd fmla="*/ 47 h 74" name="T19"/>
              <a:gd fmla="*/ 87 w 106" name="T20"/>
              <a:gd fmla="*/ 65 h 74" name="T21"/>
              <a:gd fmla="*/ 106 w 106" name="T22"/>
              <a:gd fmla="*/ 59 h 74" name="T23"/>
              <a:gd fmla="*/ 106 w 106" name="T24"/>
              <a:gd fmla="*/ 50 h 74" name="T25"/>
              <a:gd fmla="*/ 61 w 106" name="T26"/>
              <a:gd fmla="*/ 5 h 74" name="T27"/>
              <a:gd fmla="*/ 34 w 106" name="T28"/>
              <a:gd fmla="*/ 38 h 74" name="T29"/>
              <a:gd fmla="*/ 31 w 106" name="T30"/>
              <a:gd fmla="*/ 38 h 74" name="T31"/>
              <a:gd fmla="*/ 29 w 106" name="T32"/>
              <a:gd fmla="*/ 40 h 74" name="T33"/>
              <a:gd fmla="*/ 29 w 106" name="T34"/>
              <a:gd fmla="*/ 43 h 74" name="T35"/>
              <a:gd fmla="*/ 25 w 106" name="T36"/>
              <a:gd fmla="*/ 48 h 74" name="T37"/>
              <a:gd fmla="*/ 22 w 106" name="T38"/>
              <a:gd fmla="*/ 43 h 74" name="T39"/>
              <a:gd fmla="*/ 22 w 106" name="T40"/>
              <a:gd fmla="*/ 40 h 74" name="T41"/>
              <a:gd fmla="*/ 19 w 106" name="T42"/>
              <a:gd fmla="*/ 38 h 74" name="T43"/>
              <a:gd fmla="*/ 16 w 106" name="T44"/>
              <a:gd fmla="*/ 38 h 74" name="T45"/>
              <a:gd fmla="*/ 11 w 106" name="T46"/>
              <a:gd fmla="*/ 34 h 74" name="T47"/>
              <a:gd fmla="*/ 16 w 106" name="T48"/>
              <a:gd fmla="*/ 31 h 74" name="T49"/>
              <a:gd fmla="*/ 20 w 106" name="T50"/>
              <a:gd fmla="*/ 31 h 74" name="T51"/>
              <a:gd fmla="*/ 22 w 106" name="T52"/>
              <a:gd fmla="*/ 29 h 74" name="T53"/>
              <a:gd fmla="*/ 22 w 106" name="T54"/>
              <a:gd fmla="*/ 26 h 74" name="T55"/>
              <a:gd fmla="*/ 25 w 106" name="T56"/>
              <a:gd fmla="*/ 21 h 74" name="T57"/>
              <a:gd fmla="*/ 29 w 106" name="T58"/>
              <a:gd fmla="*/ 26 h 74" name="T59"/>
              <a:gd fmla="*/ 29 w 106" name="T60"/>
              <a:gd fmla="*/ 29 h 74" name="T61"/>
              <a:gd fmla="*/ 30 w 106" name="T62"/>
              <a:gd fmla="*/ 31 h 74" name="T63"/>
              <a:gd fmla="*/ 34 w 106" name="T64"/>
              <a:gd fmla="*/ 31 h 74" name="T65"/>
              <a:gd fmla="*/ 39 w 106" name="T66"/>
              <a:gd fmla="*/ 34 h 74" name="T67"/>
              <a:gd fmla="*/ 34 w 106" name="T68"/>
              <a:gd fmla="*/ 38 h 74" name="T69"/>
              <a:gd fmla="*/ 71 w 106" name="T70"/>
              <a:gd fmla="*/ 34 h 74" name="T71"/>
              <a:gd fmla="*/ 65 w 106" name="T72"/>
              <a:gd fmla="*/ 35 h 74" name="T73"/>
              <a:gd fmla="*/ 64 w 106" name="T74"/>
              <a:gd fmla="*/ 29 h 74" name="T75"/>
              <a:gd fmla="*/ 70 w 106" name="T76"/>
              <a:gd fmla="*/ 28 h 74" name="T77"/>
              <a:gd fmla="*/ 71 w 106" name="T78"/>
              <a:gd fmla="*/ 34 h 74" name="T79"/>
              <a:gd fmla="*/ 71 w 106" name="T80"/>
              <a:gd fmla="*/ 19 h 74" name="T81"/>
              <a:gd fmla="*/ 77 w 106" name="T82"/>
              <a:gd fmla="*/ 17 h 74" name="T83"/>
              <a:gd fmla="*/ 78 w 106" name="T84"/>
              <a:gd fmla="*/ 24 h 74" name="T85"/>
              <a:gd fmla="*/ 72 w 106" name="T86"/>
              <a:gd fmla="*/ 25 h 74" name="T87"/>
              <a:gd fmla="*/ 71 w 106" name="T88"/>
              <a:gd fmla="*/ 19 h 74" name="T89"/>
              <a:gd fmla="*/ 81 w 106" name="T90"/>
              <a:gd fmla="*/ 41 h 74" name="T91"/>
              <a:gd fmla="*/ 75 w 106" name="T92"/>
              <a:gd fmla="*/ 42 h 74" name="T93"/>
              <a:gd fmla="*/ 73 w 106" name="T94"/>
              <a:gd fmla="*/ 36 h 74" name="T95"/>
              <a:gd fmla="*/ 79 w 106" name="T96"/>
              <a:gd fmla="*/ 35 h 74" name="T97"/>
              <a:gd fmla="*/ 81 w 106" name="T98"/>
              <a:gd fmla="*/ 41 h 74" name="T99"/>
              <a:gd fmla="*/ 88 w 106" name="T100"/>
              <a:gd fmla="*/ 30 h 74" name="T101"/>
              <a:gd fmla="*/ 82 w 106" name="T102"/>
              <a:gd fmla="*/ 31 h 74" name="T103"/>
              <a:gd fmla="*/ 80 w 106" name="T104"/>
              <a:gd fmla="*/ 25 h 74" name="T105"/>
              <a:gd fmla="*/ 87 w 106" name="T106"/>
              <a:gd fmla="*/ 24 h 74" name="T107"/>
              <a:gd fmla="*/ 88 w 106" name="T108"/>
              <a:gd fmla="*/ 30 h 74" name="T109"/>
              <a:gd fmla="*/ 98 w 106" name="T110"/>
              <a:gd fmla="*/ 37 h 74" name="T111"/>
              <a:gd fmla="*/ 91 w 106" name="T112"/>
              <a:gd fmla="*/ 38 h 74" name="T113"/>
              <a:gd fmla="*/ 90 w 106" name="T114"/>
              <a:gd fmla="*/ 32 h 74" name="T115"/>
              <a:gd fmla="*/ 96 w 106" name="T116"/>
              <a:gd fmla="*/ 31 h 74" name="T117"/>
              <a:gd fmla="*/ 98 w 106" name="T118"/>
              <a:gd fmla="*/ 37 h 7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4" w="105">
                <a:moveTo>
                  <a:pt x="61" y="5"/>
                </a:moveTo>
                <a:cubicBezTo>
                  <a:pt x="61" y="5"/>
                  <a:pt x="61" y="5"/>
                  <a:pt x="61" y="5"/>
                </a:cubicBezTo>
                <a:cubicBezTo>
                  <a:pt x="60" y="2"/>
                  <a:pt x="58" y="0"/>
                  <a:pt x="5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2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20" y="5"/>
                  <a:pt x="0" y="25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74"/>
                  <a:pt x="9" y="73"/>
                  <a:pt x="18" y="65"/>
                </a:cubicBezTo>
                <a:cubicBezTo>
                  <a:pt x="29" y="57"/>
                  <a:pt x="38" y="47"/>
                  <a:pt x="53" y="47"/>
                </a:cubicBezTo>
                <a:cubicBezTo>
                  <a:pt x="67" y="47"/>
                  <a:pt x="77" y="57"/>
                  <a:pt x="87" y="65"/>
                </a:cubicBezTo>
                <a:cubicBezTo>
                  <a:pt x="97" y="73"/>
                  <a:pt x="106" y="74"/>
                  <a:pt x="106" y="59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25"/>
                  <a:pt x="86" y="5"/>
                  <a:pt x="61" y="5"/>
                </a:cubicBezTo>
                <a:close/>
                <a:moveTo>
                  <a:pt x="34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30" y="39"/>
                  <a:pt x="30" y="40"/>
                  <a:pt x="29" y="40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6"/>
                  <a:pt x="27" y="48"/>
                  <a:pt x="25" y="48"/>
                </a:cubicBezTo>
                <a:cubicBezTo>
                  <a:pt x="23" y="48"/>
                  <a:pt x="22" y="46"/>
                  <a:pt x="22" y="43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39"/>
                  <a:pt x="1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1" y="36"/>
                  <a:pt x="11" y="34"/>
                </a:cubicBezTo>
                <a:cubicBezTo>
                  <a:pt x="11" y="32"/>
                  <a:pt x="13" y="31"/>
                  <a:pt x="16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1" y="30"/>
                  <a:pt x="22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3"/>
                  <a:pt x="23" y="21"/>
                  <a:pt x="25" y="21"/>
                </a:cubicBezTo>
                <a:cubicBezTo>
                  <a:pt x="27" y="21"/>
                  <a:pt x="29" y="23"/>
                  <a:pt x="29" y="26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30" y="30"/>
                  <a:pt x="30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7" y="31"/>
                  <a:pt x="39" y="32"/>
                  <a:pt x="39" y="34"/>
                </a:cubicBezTo>
                <a:cubicBezTo>
                  <a:pt x="39" y="36"/>
                  <a:pt x="37" y="38"/>
                  <a:pt x="34" y="38"/>
                </a:cubicBezTo>
                <a:close/>
                <a:moveTo>
                  <a:pt x="71" y="34"/>
                </a:moveTo>
                <a:cubicBezTo>
                  <a:pt x="70" y="36"/>
                  <a:pt x="67" y="37"/>
                  <a:pt x="65" y="35"/>
                </a:cubicBezTo>
                <a:cubicBezTo>
                  <a:pt x="63" y="34"/>
                  <a:pt x="62" y="31"/>
                  <a:pt x="64" y="29"/>
                </a:cubicBezTo>
                <a:cubicBezTo>
                  <a:pt x="65" y="27"/>
                  <a:pt x="68" y="27"/>
                  <a:pt x="70" y="28"/>
                </a:cubicBezTo>
                <a:cubicBezTo>
                  <a:pt x="72" y="29"/>
                  <a:pt x="72" y="32"/>
                  <a:pt x="71" y="34"/>
                </a:cubicBezTo>
                <a:close/>
                <a:moveTo>
                  <a:pt x="71" y="19"/>
                </a:moveTo>
                <a:cubicBezTo>
                  <a:pt x="72" y="17"/>
                  <a:pt x="75" y="16"/>
                  <a:pt x="77" y="17"/>
                </a:cubicBezTo>
                <a:cubicBezTo>
                  <a:pt x="79" y="19"/>
                  <a:pt x="79" y="22"/>
                  <a:pt x="78" y="24"/>
                </a:cubicBezTo>
                <a:cubicBezTo>
                  <a:pt x="77" y="26"/>
                  <a:pt x="74" y="26"/>
                  <a:pt x="72" y="25"/>
                </a:cubicBezTo>
                <a:cubicBezTo>
                  <a:pt x="70" y="23"/>
                  <a:pt x="69" y="21"/>
                  <a:pt x="71" y="19"/>
                </a:cubicBezTo>
                <a:close/>
                <a:moveTo>
                  <a:pt x="81" y="41"/>
                </a:moveTo>
                <a:cubicBezTo>
                  <a:pt x="79" y="43"/>
                  <a:pt x="77" y="43"/>
                  <a:pt x="75" y="42"/>
                </a:cubicBezTo>
                <a:cubicBezTo>
                  <a:pt x="72" y="40"/>
                  <a:pt x="72" y="38"/>
                  <a:pt x="73" y="36"/>
                </a:cubicBezTo>
                <a:cubicBezTo>
                  <a:pt x="75" y="34"/>
                  <a:pt x="77" y="33"/>
                  <a:pt x="79" y="35"/>
                </a:cubicBezTo>
                <a:cubicBezTo>
                  <a:pt x="81" y="36"/>
                  <a:pt x="82" y="39"/>
                  <a:pt x="81" y="41"/>
                </a:cubicBezTo>
                <a:close/>
                <a:moveTo>
                  <a:pt x="88" y="30"/>
                </a:moveTo>
                <a:cubicBezTo>
                  <a:pt x="86" y="32"/>
                  <a:pt x="84" y="33"/>
                  <a:pt x="82" y="31"/>
                </a:cubicBezTo>
                <a:cubicBezTo>
                  <a:pt x="80" y="30"/>
                  <a:pt x="79" y="27"/>
                  <a:pt x="80" y="25"/>
                </a:cubicBezTo>
                <a:cubicBezTo>
                  <a:pt x="82" y="23"/>
                  <a:pt x="85" y="23"/>
                  <a:pt x="87" y="24"/>
                </a:cubicBezTo>
                <a:cubicBezTo>
                  <a:pt x="89" y="25"/>
                  <a:pt x="89" y="28"/>
                  <a:pt x="88" y="30"/>
                </a:cubicBezTo>
                <a:close/>
                <a:moveTo>
                  <a:pt x="98" y="37"/>
                </a:moveTo>
                <a:cubicBezTo>
                  <a:pt x="96" y="39"/>
                  <a:pt x="93" y="39"/>
                  <a:pt x="91" y="38"/>
                </a:cubicBezTo>
                <a:cubicBezTo>
                  <a:pt x="89" y="37"/>
                  <a:pt x="89" y="34"/>
                  <a:pt x="90" y="32"/>
                </a:cubicBezTo>
                <a:cubicBezTo>
                  <a:pt x="92" y="30"/>
                  <a:pt x="94" y="29"/>
                  <a:pt x="96" y="31"/>
                </a:cubicBezTo>
                <a:cubicBezTo>
                  <a:pt x="98" y="32"/>
                  <a:pt x="99" y="35"/>
                  <a:pt x="98" y="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50" name="Freeform 1686"/>
          <p:cNvSpPr>
            <a:spLocks noEditPoints="1"/>
          </p:cNvSpPr>
          <p:nvPr/>
        </p:nvSpPr>
        <p:spPr bwMode="auto">
          <a:xfrm>
            <a:off x="8440275" y="5271635"/>
            <a:ext cx="494520" cy="702000"/>
          </a:xfrm>
          <a:custGeom>
            <a:gdLst>
              <a:gd fmla="*/ 78 w 80" name="T0"/>
              <a:gd fmla="*/ 50 h 111" name="T1"/>
              <a:gd fmla="*/ 73 w 80" name="T2"/>
              <a:gd fmla="*/ 56 h 111" name="T3"/>
              <a:gd fmla="*/ 70 w 80" name="T4"/>
              <a:gd fmla="*/ 52 h 111" name="T5"/>
              <a:gd fmla="*/ 62 w 80" name="T6"/>
              <a:gd fmla="*/ 48 h 111" name="T7"/>
              <a:gd fmla="*/ 62 w 80" name="T8"/>
              <a:gd fmla="*/ 56 h 111" name="T9"/>
              <a:gd fmla="*/ 57 w 80" name="T10"/>
              <a:gd fmla="*/ 15 h 111" name="T11"/>
              <a:gd fmla="*/ 23 w 80" name="T12"/>
              <a:gd fmla="*/ 15 h 111" name="T13"/>
              <a:gd fmla="*/ 18 w 80" name="T14"/>
              <a:gd fmla="*/ 56 h 111" name="T15"/>
              <a:gd fmla="*/ 18 w 80" name="T16"/>
              <a:gd fmla="*/ 48 h 111" name="T17"/>
              <a:gd fmla="*/ 10 w 80" name="T18"/>
              <a:gd fmla="*/ 52 h 111" name="T19"/>
              <a:gd fmla="*/ 6 w 80" name="T20"/>
              <a:gd fmla="*/ 56 h 111" name="T21"/>
              <a:gd fmla="*/ 1 w 80" name="T22"/>
              <a:gd fmla="*/ 50 h 111" name="T23"/>
              <a:gd fmla="*/ 0 w 80" name="T24"/>
              <a:gd fmla="*/ 59 h 111" name="T25"/>
              <a:gd fmla="*/ 1 w 80" name="T26"/>
              <a:gd fmla="*/ 67 h 111" name="T27"/>
              <a:gd fmla="*/ 6 w 80" name="T28"/>
              <a:gd fmla="*/ 67 h 111" name="T29"/>
              <a:gd fmla="*/ 11 w 80" name="T30"/>
              <a:gd fmla="*/ 63 h 111" name="T31"/>
              <a:gd fmla="*/ 35 w 80" name="T32"/>
              <a:gd fmla="*/ 90 h 111" name="T33"/>
              <a:gd fmla="*/ 14 w 80" name="T34"/>
              <a:gd fmla="*/ 106 h 111" name="T35"/>
              <a:gd fmla="*/ 65 w 80" name="T36"/>
              <a:gd fmla="*/ 111 h 111" name="T37"/>
              <a:gd fmla="*/ 44 w 80" name="T38"/>
              <a:gd fmla="*/ 106 h 111" name="T39"/>
              <a:gd fmla="*/ 61 w 80" name="T40"/>
              <a:gd fmla="*/ 80 h 111" name="T41"/>
              <a:gd fmla="*/ 73 w 80" name="T42"/>
              <a:gd fmla="*/ 63 h 111" name="T43"/>
              <a:gd fmla="*/ 78 w 80" name="T44"/>
              <a:gd fmla="*/ 67 h 111" name="T45"/>
              <a:gd fmla="*/ 78 w 80" name="T46"/>
              <a:gd fmla="*/ 62 h 111" name="T47"/>
              <a:gd fmla="*/ 78 w 80" name="T48"/>
              <a:gd fmla="*/ 57 h 111" name="T49"/>
              <a:gd fmla="*/ 49 w 80" name="T50"/>
              <a:gd fmla="*/ 13 h 111" name="T51"/>
              <a:gd fmla="*/ 52 w 80" name="T52"/>
              <a:gd fmla="*/ 25 h 111" name="T53"/>
              <a:gd fmla="*/ 47 w 80" name="T54"/>
              <a:gd fmla="*/ 25 h 111" name="T55"/>
              <a:gd fmla="*/ 55 w 80" name="T56"/>
              <a:gd fmla="*/ 75 h 111" name="T57"/>
              <a:gd fmla="*/ 25 w 80" name="T58"/>
              <a:gd fmla="*/ 75 h 111" name="T59"/>
              <a:gd fmla="*/ 23 w 80" name="T60"/>
              <a:gd fmla="*/ 63 h 111" name="T61"/>
              <a:gd fmla="*/ 40 w 80" name="T62"/>
              <a:gd fmla="*/ 79 h 111" name="T63"/>
              <a:gd fmla="*/ 57 w 80" name="T64"/>
              <a:gd fmla="*/ 63 h 111" name="T65"/>
              <a:gd fmla="*/ 55 w 80" name="T66"/>
              <a:gd fmla="*/ 75 h 111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10" w="80">
                <a:moveTo>
                  <a:pt x="78" y="57"/>
                </a:moveTo>
                <a:cubicBezTo>
                  <a:pt x="78" y="50"/>
                  <a:pt x="78" y="50"/>
                  <a:pt x="78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6"/>
                  <a:pt x="73" y="56"/>
                  <a:pt x="73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0" y="54"/>
                  <a:pt x="70" y="52"/>
                </a:cubicBezTo>
                <a:cubicBezTo>
                  <a:pt x="70" y="48"/>
                  <a:pt x="70" y="48"/>
                  <a:pt x="70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2" y="55"/>
                  <a:pt x="62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7"/>
                  <a:pt x="49" y="0"/>
                  <a:pt x="40" y="0"/>
                </a:cubicBezTo>
                <a:cubicBezTo>
                  <a:pt x="31" y="0"/>
                  <a:pt x="23" y="7"/>
                  <a:pt x="23" y="15"/>
                </a:cubicBezTo>
                <a:cubicBezTo>
                  <a:pt x="23" y="56"/>
                  <a:pt x="23" y="56"/>
                  <a:pt x="23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3"/>
                  <a:pt x="18" y="52"/>
                </a:cubicBezTo>
                <a:cubicBezTo>
                  <a:pt x="18" y="48"/>
                  <a:pt x="18" y="48"/>
                  <a:pt x="1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3"/>
                  <a:pt x="10" y="55"/>
                  <a:pt x="10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0"/>
                  <a:pt x="6" y="50"/>
                  <a:pt x="6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7"/>
                  <a:pt x="0" y="58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3"/>
                  <a:pt x="6" y="63"/>
                  <a:pt x="6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70"/>
                  <a:pt x="15" y="76"/>
                  <a:pt x="19" y="80"/>
                </a:cubicBezTo>
                <a:cubicBezTo>
                  <a:pt x="24" y="85"/>
                  <a:pt x="29" y="89"/>
                  <a:pt x="35" y="90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90"/>
                  <a:pt x="44" y="90"/>
                  <a:pt x="44" y="90"/>
                </a:cubicBezTo>
                <a:cubicBezTo>
                  <a:pt x="50" y="89"/>
                  <a:pt x="56" y="85"/>
                  <a:pt x="61" y="80"/>
                </a:cubicBezTo>
                <a:cubicBezTo>
                  <a:pt x="64" y="76"/>
                  <a:pt x="67" y="70"/>
                  <a:pt x="69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7"/>
                  <a:pt x="73" y="67"/>
                  <a:pt x="73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2"/>
                  <a:pt x="80" y="61"/>
                  <a:pt x="80" y="59"/>
                </a:cubicBezTo>
                <a:cubicBezTo>
                  <a:pt x="80" y="58"/>
                  <a:pt x="79" y="57"/>
                  <a:pt x="78" y="57"/>
                </a:cubicBezTo>
                <a:close/>
                <a:moveTo>
                  <a:pt x="47" y="15"/>
                </a:moveTo>
                <a:cubicBezTo>
                  <a:pt x="47" y="14"/>
                  <a:pt x="48" y="13"/>
                  <a:pt x="49" y="13"/>
                </a:cubicBezTo>
                <a:cubicBezTo>
                  <a:pt x="51" y="13"/>
                  <a:pt x="52" y="14"/>
                  <a:pt x="52" y="1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1" y="27"/>
                  <a:pt x="49" y="27"/>
                </a:cubicBezTo>
                <a:cubicBezTo>
                  <a:pt x="48" y="27"/>
                  <a:pt x="47" y="26"/>
                  <a:pt x="47" y="25"/>
                </a:cubicBezTo>
                <a:lnTo>
                  <a:pt x="47" y="15"/>
                </a:lnTo>
                <a:close/>
                <a:moveTo>
                  <a:pt x="55" y="75"/>
                </a:moveTo>
                <a:cubicBezTo>
                  <a:pt x="51" y="80"/>
                  <a:pt x="45" y="83"/>
                  <a:pt x="40" y="83"/>
                </a:cubicBezTo>
                <a:cubicBezTo>
                  <a:pt x="34" y="83"/>
                  <a:pt x="29" y="80"/>
                  <a:pt x="25" y="75"/>
                </a:cubicBezTo>
                <a:cubicBezTo>
                  <a:pt x="22" y="72"/>
                  <a:pt x="20" y="68"/>
                  <a:pt x="19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73"/>
                  <a:pt x="31" y="79"/>
                  <a:pt x="40" y="79"/>
                </a:cubicBezTo>
                <a:cubicBezTo>
                  <a:pt x="49" y="79"/>
                  <a:pt x="57" y="73"/>
                  <a:pt x="57" y="64"/>
                </a:cubicBezTo>
                <a:cubicBezTo>
                  <a:pt x="57" y="63"/>
                  <a:pt x="57" y="63"/>
                  <a:pt x="57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0" y="68"/>
                  <a:pt x="58" y="72"/>
                  <a:pt x="55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948592687"/>
      </p:ext>
    </p:extLst>
  </p:cSld>
  <p:clrMapOvr>
    <a:masterClrMapping/>
  </p:clrMapOvr>
  <p:transition advTm="3000"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143237" y="990954"/>
            <a:ext cx="684702" cy="726573"/>
            <a:chOff x="4143237" y="990954"/>
            <a:chExt cx="684702" cy="726573"/>
          </a:xfrm>
          <a:solidFill>
            <a:srgbClr val="756663"/>
          </a:solidFill>
        </p:grpSpPr>
        <p:sp>
          <p:nvSpPr>
            <p:cNvPr id="225" name="Freeform 81"/>
            <p:cNvSpPr/>
            <p:nvPr/>
          </p:nvSpPr>
          <p:spPr bwMode="auto">
            <a:xfrm>
              <a:off x="4143237" y="1293898"/>
              <a:ext cx="381495" cy="423629"/>
            </a:xfrm>
            <a:custGeom>
              <a:gdLst>
                <a:gd fmla="*/ 106 w 128" name="T0"/>
                <a:gd fmla="*/ 144 h 144" name="T1"/>
                <a:gd fmla="*/ 12 w 128" name="T2"/>
                <a:gd fmla="*/ 144 h 144" name="T3"/>
                <a:gd fmla="*/ 12 w 128" name="T4"/>
                <a:gd fmla="*/ 14 h 144" name="T5"/>
                <a:gd fmla="*/ 0 w 128" name="T6"/>
                <a:gd fmla="*/ 14 h 144" name="T7"/>
                <a:gd fmla="*/ 0 w 128" name="T8"/>
                <a:gd fmla="*/ 0 h 144" name="T9"/>
                <a:gd fmla="*/ 128 w 128" name="T10"/>
                <a:gd fmla="*/ 0 h 144" name="T11"/>
                <a:gd fmla="*/ 128 w 128" name="T12"/>
                <a:gd fmla="*/ 14 h 144" name="T13"/>
                <a:gd fmla="*/ 106 w 128" name="T14"/>
                <a:gd fmla="*/ 14 h 144" name="T15"/>
                <a:gd fmla="*/ 106 w 128" name="T16"/>
                <a:gd fmla="*/ 144 h 1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4" w="128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82"/>
            <p:cNvSpPr/>
            <p:nvPr/>
          </p:nvSpPr>
          <p:spPr bwMode="auto">
            <a:xfrm>
              <a:off x="4394253" y="1096861"/>
              <a:ext cx="388951" cy="620666"/>
            </a:xfrm>
            <a:custGeom>
              <a:gdLst>
                <a:gd fmla="*/ 0 w 131" name="T0"/>
                <a:gd fmla="*/ 19 h 211" name="T1"/>
                <a:gd fmla="*/ 18 w 131" name="T2"/>
                <a:gd fmla="*/ 0 h 211" name="T3"/>
                <a:gd fmla="*/ 51 w 131" name="T4"/>
                <a:gd fmla="*/ 30 h 211" name="T5"/>
                <a:gd fmla="*/ 48 w 131" name="T6"/>
                <a:gd fmla="*/ 33 h 211" name="T7"/>
                <a:gd fmla="*/ 50 w 131" name="T8"/>
                <a:gd fmla="*/ 36 h 211" name="T9"/>
                <a:gd fmla="*/ 46 w 131" name="T10"/>
                <a:gd fmla="*/ 39 h 211" name="T11"/>
                <a:gd fmla="*/ 60 w 131" name="T12"/>
                <a:gd fmla="*/ 41 h 211" name="T13"/>
                <a:gd fmla="*/ 89 w 131" name="T14"/>
                <a:gd fmla="*/ 35 h 211" name="T15"/>
                <a:gd fmla="*/ 96 w 131" name="T16"/>
                <a:gd fmla="*/ 26 h 211" name="T17"/>
                <a:gd fmla="*/ 115 w 131" name="T18"/>
                <a:gd fmla="*/ 15 h 211" name="T19"/>
                <a:gd fmla="*/ 131 w 131" name="T20"/>
                <a:gd fmla="*/ 30 h 211" name="T21"/>
                <a:gd fmla="*/ 131 w 131" name="T22"/>
                <a:gd fmla="*/ 33 h 211" name="T23"/>
                <a:gd fmla="*/ 122 w 131" name="T24"/>
                <a:gd fmla="*/ 109 h 211" name="T25"/>
                <a:gd fmla="*/ 119 w 131" name="T26"/>
                <a:gd fmla="*/ 122 h 211" name="T27"/>
                <a:gd fmla="*/ 110 w 131" name="T28"/>
                <a:gd fmla="*/ 132 h 211" name="T29"/>
                <a:gd fmla="*/ 57 w 131" name="T30"/>
                <a:gd fmla="*/ 140 h 211" name="T31"/>
                <a:gd fmla="*/ 56 w 131" name="T32"/>
                <a:gd fmla="*/ 140 h 211" name="T33"/>
                <a:gd fmla="*/ 55 w 131" name="T34"/>
                <a:gd fmla="*/ 140 h 211" name="T35"/>
                <a:gd fmla="*/ 55 w 131" name="T36"/>
                <a:gd fmla="*/ 145 h 211" name="T37"/>
                <a:gd fmla="*/ 55 w 131" name="T38"/>
                <a:gd fmla="*/ 195 h 211" name="T39"/>
                <a:gd fmla="*/ 46 w 131" name="T40"/>
                <a:gd fmla="*/ 209 h 211" name="T41"/>
                <a:gd fmla="*/ 31 w 131" name="T42"/>
                <a:gd fmla="*/ 200 h 211" name="T43"/>
                <a:gd fmla="*/ 29 w 131" name="T44"/>
                <a:gd fmla="*/ 170 h 211" name="T45"/>
                <a:gd fmla="*/ 31 w 131" name="T46"/>
                <a:gd fmla="*/ 138 h 211" name="T47"/>
                <a:gd fmla="*/ 34 w 131" name="T48"/>
                <a:gd fmla="*/ 130 h 211" name="T49"/>
                <a:gd fmla="*/ 52 w 131" name="T50"/>
                <a:gd fmla="*/ 116 h 211" name="T51"/>
                <a:gd fmla="*/ 80 w 131" name="T52"/>
                <a:gd fmla="*/ 111 h 211" name="T53"/>
                <a:gd fmla="*/ 85 w 131" name="T54"/>
                <a:gd fmla="*/ 107 h 211" name="T55"/>
                <a:gd fmla="*/ 92 w 131" name="T56"/>
                <a:gd fmla="*/ 62 h 211" name="T57"/>
                <a:gd fmla="*/ 92 w 131" name="T58"/>
                <a:gd fmla="*/ 60 h 211" name="T59"/>
                <a:gd fmla="*/ 82 w 131" name="T60"/>
                <a:gd fmla="*/ 63 h 211" name="T61"/>
                <a:gd fmla="*/ 53 w 131" name="T62"/>
                <a:gd fmla="*/ 63 h 211" name="T63"/>
                <a:gd fmla="*/ 36 w 131" name="T64"/>
                <a:gd fmla="*/ 60 h 211" name="T65"/>
                <a:gd fmla="*/ 27 w 131" name="T66"/>
                <a:gd fmla="*/ 46 h 211" name="T67"/>
                <a:gd fmla="*/ 26 w 131" name="T68"/>
                <a:gd fmla="*/ 43 h 211" name="T69"/>
                <a:gd fmla="*/ 2 w 131" name="T70"/>
                <a:gd fmla="*/ 21 h 211" name="T71"/>
                <a:gd fmla="*/ 0 w 131" name="T72"/>
                <a:gd fmla="*/ 19 h 21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11" w="13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83"/>
            <p:cNvSpPr/>
            <p:nvPr/>
          </p:nvSpPr>
          <p:spPr bwMode="auto">
            <a:xfrm>
              <a:off x="4569467" y="1338231"/>
              <a:ext cx="258472" cy="366981"/>
            </a:xfrm>
            <a:custGeom>
              <a:gdLst>
                <a:gd fmla="*/ 39 w 87" name="T0"/>
                <a:gd fmla="*/ 108 h 125" name="T1"/>
                <a:gd fmla="*/ 48 w 87" name="T2"/>
                <a:gd fmla="*/ 111 h 125" name="T3"/>
                <a:gd fmla="*/ 52 w 87" name="T4"/>
                <a:gd fmla="*/ 118 h 125" name="T5"/>
                <a:gd fmla="*/ 50 w 87" name="T6"/>
                <a:gd fmla="*/ 119 h 125" name="T7"/>
                <a:gd fmla="*/ 46 w 87" name="T8"/>
                <a:gd fmla="*/ 118 h 125" name="T9"/>
                <a:gd fmla="*/ 45 w 87" name="T10"/>
                <a:gd fmla="*/ 118 h 125" name="T11"/>
                <a:gd fmla="*/ 44 w 87" name="T12"/>
                <a:gd fmla="*/ 125 h 125" name="T13"/>
                <a:gd fmla="*/ 34 w 87" name="T14"/>
                <a:gd fmla="*/ 114 h 125" name="T15"/>
                <a:gd fmla="*/ 20 w 87" name="T16"/>
                <a:gd fmla="*/ 125 h 125" name="T17"/>
                <a:gd fmla="*/ 22 w 87" name="T18"/>
                <a:gd fmla="*/ 115 h 125" name="T19"/>
                <a:gd fmla="*/ 31 w 87" name="T20"/>
                <a:gd fmla="*/ 109 h 125" name="T21"/>
                <a:gd fmla="*/ 33 w 87" name="T22"/>
                <a:gd fmla="*/ 107 h 125" name="T23"/>
                <a:gd fmla="*/ 33 w 87" name="T24"/>
                <a:gd fmla="*/ 81 h 125" name="T25"/>
                <a:gd fmla="*/ 33 w 87" name="T26"/>
                <a:gd fmla="*/ 80 h 125" name="T27"/>
                <a:gd fmla="*/ 27 w 87" name="T28"/>
                <a:gd fmla="*/ 81 h 125" name="T29"/>
                <a:gd fmla="*/ 7 w 87" name="T30"/>
                <a:gd fmla="*/ 81 h 125" name="T31"/>
                <a:gd fmla="*/ 1 w 87" name="T32"/>
                <a:gd fmla="*/ 73 h 125" name="T33"/>
                <a:gd fmla="*/ 12 w 87" name="T34"/>
                <a:gd fmla="*/ 65 h 125" name="T35"/>
                <a:gd fmla="*/ 43 w 87" name="T36"/>
                <a:gd fmla="*/ 62 h 125" name="T37"/>
                <a:gd fmla="*/ 70 w 87" name="T38"/>
                <a:gd fmla="*/ 31 h 125" name="T39"/>
                <a:gd fmla="*/ 73 w 87" name="T40"/>
                <a:gd fmla="*/ 11 h 125" name="T41"/>
                <a:gd fmla="*/ 81 w 87" name="T42"/>
                <a:gd fmla="*/ 1 h 125" name="T43"/>
                <a:gd fmla="*/ 87 w 87" name="T44"/>
                <a:gd fmla="*/ 5 h 125" name="T45"/>
                <a:gd fmla="*/ 86 w 87" name="T46"/>
                <a:gd fmla="*/ 23 h 125" name="T47"/>
                <a:gd fmla="*/ 72 w 87" name="T48"/>
                <a:gd fmla="*/ 58 h 125" name="T49"/>
                <a:gd fmla="*/ 52 w 87" name="T50"/>
                <a:gd fmla="*/ 73 h 125" name="T51"/>
                <a:gd fmla="*/ 41 w 87" name="T52"/>
                <a:gd fmla="*/ 77 h 125" name="T53"/>
                <a:gd fmla="*/ 39 w 87" name="T54"/>
                <a:gd fmla="*/ 79 h 125" name="T55"/>
                <a:gd fmla="*/ 39 w 87" name="T56"/>
                <a:gd fmla="*/ 108 h 12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5" w="87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84"/>
            <p:cNvSpPr/>
            <p:nvPr/>
          </p:nvSpPr>
          <p:spPr bwMode="auto">
            <a:xfrm>
              <a:off x="4629114" y="990954"/>
              <a:ext cx="126751" cy="125611"/>
            </a:xfrm>
            <a:custGeom>
              <a:gdLst>
                <a:gd fmla="*/ 22 w 43" name="T0"/>
                <a:gd fmla="*/ 1 h 43" name="T1"/>
                <a:gd fmla="*/ 43 w 43" name="T2"/>
                <a:gd fmla="*/ 22 h 43" name="T3"/>
                <a:gd fmla="*/ 22 w 43" name="T4"/>
                <a:gd fmla="*/ 43 h 43" name="T5"/>
                <a:gd fmla="*/ 1 w 43" name="T6"/>
                <a:gd fmla="*/ 21 h 43" name="T7"/>
                <a:gd fmla="*/ 22 w 43" name="T8"/>
                <a:gd fmla="*/ 1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9753" y="965485"/>
            <a:ext cx="556070" cy="777511"/>
            <a:chOff x="6289753" y="965485"/>
            <a:chExt cx="556070" cy="777511"/>
          </a:xfrm>
          <a:solidFill>
            <a:srgbClr val="756663"/>
          </a:solidFill>
        </p:grpSpPr>
        <p:sp>
          <p:nvSpPr>
            <p:cNvPr id="230" name="Freeform 10"/>
            <p:cNvSpPr/>
            <p:nvPr/>
          </p:nvSpPr>
          <p:spPr bwMode="auto">
            <a:xfrm>
              <a:off x="6366849" y="1004853"/>
              <a:ext cx="147629" cy="159110"/>
            </a:xfrm>
            <a:custGeom>
              <a:gdLst>
                <a:gd fmla="*/ 4 w 38" name="T0"/>
                <a:gd fmla="*/ 26 h 41" name="T1"/>
                <a:gd fmla="*/ 19 w 38" name="T2"/>
                <a:gd fmla="*/ 41 h 41" name="T3"/>
                <a:gd fmla="*/ 34 w 38" name="T4"/>
                <a:gd fmla="*/ 26 h 41" name="T5"/>
                <a:gd fmla="*/ 37 w 38" name="T6"/>
                <a:gd fmla="*/ 20 h 41" name="T7"/>
                <a:gd fmla="*/ 35 w 38" name="T8"/>
                <a:gd fmla="*/ 17 h 41" name="T9"/>
                <a:gd fmla="*/ 19 w 38" name="T10"/>
                <a:gd fmla="*/ 0 h 41" name="T11"/>
                <a:gd fmla="*/ 3 w 38" name="T12"/>
                <a:gd fmla="*/ 17 h 41" name="T13"/>
                <a:gd fmla="*/ 0 w 38" name="T14"/>
                <a:gd fmla="*/ 20 h 41" name="T15"/>
                <a:gd fmla="*/ 4 w 38" name="T16"/>
                <a:gd fmla="*/ 26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38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1"/>
            <p:cNvSpPr/>
            <p:nvPr/>
          </p:nvSpPr>
          <p:spPr bwMode="auto">
            <a:xfrm>
              <a:off x="6289753" y="1172165"/>
              <a:ext cx="411722" cy="570831"/>
            </a:xfrm>
            <a:custGeom>
              <a:gdLst>
                <a:gd fmla="*/ 97 w 106" name="T0"/>
                <a:gd fmla="*/ 36 h 147" name="T1"/>
                <a:gd fmla="*/ 82 w 106" name="T2"/>
                <a:gd fmla="*/ 38 h 147" name="T3"/>
                <a:gd fmla="*/ 79 w 106" name="T4"/>
                <a:gd fmla="*/ 37 h 147" name="T5"/>
                <a:gd fmla="*/ 67 w 106" name="T6"/>
                <a:gd fmla="*/ 11 h 147" name="T7"/>
                <a:gd fmla="*/ 66 w 106" name="T8"/>
                <a:gd fmla="*/ 8 h 147" name="T9"/>
                <a:gd fmla="*/ 54 w 106" name="T10"/>
                <a:gd fmla="*/ 2 h 147" name="T11"/>
                <a:gd fmla="*/ 49 w 106" name="T12"/>
                <a:gd fmla="*/ 0 h 147" name="T13"/>
                <a:gd fmla="*/ 43 w 106" name="T14"/>
                <a:gd fmla="*/ 22 h 147" name="T15"/>
                <a:gd fmla="*/ 43 w 106" name="T16"/>
                <a:gd fmla="*/ 5 h 147" name="T17"/>
                <a:gd fmla="*/ 38 w 106" name="T18"/>
                <a:gd fmla="*/ 2 h 147" name="T19"/>
                <a:gd fmla="*/ 37 w 106" name="T20"/>
                <a:gd fmla="*/ 9 h 147" name="T21"/>
                <a:gd fmla="*/ 28 w 106" name="T22"/>
                <a:gd fmla="*/ 0 h 147" name="T23"/>
                <a:gd fmla="*/ 28 w 106" name="T24"/>
                <a:gd fmla="*/ 0 h 147" name="T25"/>
                <a:gd fmla="*/ 10 w 106" name="T26"/>
                <a:gd fmla="*/ 7 h 147" name="T27"/>
                <a:gd fmla="*/ 1 w 106" name="T28"/>
                <a:gd fmla="*/ 69 h 147" name="T29"/>
                <a:gd fmla="*/ 14 w 106" name="T30"/>
                <a:gd fmla="*/ 70 h 147" name="T31"/>
                <a:gd fmla="*/ 18 w 106" name="T32"/>
                <a:gd fmla="*/ 23 h 147" name="T33"/>
                <a:gd fmla="*/ 18 w 106" name="T34"/>
                <a:gd fmla="*/ 65 h 147" name="T35"/>
                <a:gd fmla="*/ 18 w 106" name="T36"/>
                <a:gd fmla="*/ 138 h 147" name="T37"/>
                <a:gd fmla="*/ 27 w 106" name="T38"/>
                <a:gd fmla="*/ 147 h 147" name="T39"/>
                <a:gd fmla="*/ 36 w 106" name="T40"/>
                <a:gd fmla="*/ 138 h 147" name="T41"/>
                <a:gd fmla="*/ 41 w 106" name="T42"/>
                <a:gd fmla="*/ 77 h 147" name="T43"/>
                <a:gd fmla="*/ 50 w 106" name="T44"/>
                <a:gd fmla="*/ 147 h 147" name="T45"/>
                <a:gd fmla="*/ 50 w 106" name="T46"/>
                <a:gd fmla="*/ 147 h 147" name="T47"/>
                <a:gd fmla="*/ 59 w 106" name="T48"/>
                <a:gd fmla="*/ 70 h 147" name="T49"/>
                <a:gd fmla="*/ 60 w 106" name="T50"/>
                <a:gd fmla="*/ 29 h 147" name="T51"/>
                <a:gd fmla="*/ 67 w 106" name="T52"/>
                <a:gd fmla="*/ 43 h 147" name="T53"/>
                <a:gd fmla="*/ 71 w 106" name="T54"/>
                <a:gd fmla="*/ 50 h 147" name="T55"/>
                <a:gd fmla="*/ 75 w 106" name="T56"/>
                <a:gd fmla="*/ 52 h 147" name="T57"/>
                <a:gd fmla="*/ 77 w 106" name="T58"/>
                <a:gd fmla="*/ 52 h 147" name="T59"/>
                <a:gd fmla="*/ 81 w 106" name="T60"/>
                <a:gd fmla="*/ 52 h 147" name="T61"/>
                <a:gd fmla="*/ 100 w 106" name="T62"/>
                <a:gd fmla="*/ 49 h 147" name="T63"/>
                <a:gd fmla="*/ 97 w 106" name="T64"/>
                <a:gd fmla="*/ 36 h 14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7" w="105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2"/>
            <p:cNvSpPr/>
            <p:nvPr/>
          </p:nvSpPr>
          <p:spPr bwMode="auto">
            <a:xfrm>
              <a:off x="6619458" y="965485"/>
              <a:ext cx="226365" cy="351028"/>
            </a:xfrm>
            <a:custGeom>
              <a:gdLst>
                <a:gd fmla="*/ 33 w 58" name="T0"/>
                <a:gd fmla="*/ 41 h 90" name="T1"/>
                <a:gd fmla="*/ 32 w 58" name="T2"/>
                <a:gd fmla="*/ 40 h 90" name="T3"/>
                <a:gd fmla="*/ 24 w 58" name="T4"/>
                <a:gd fmla="*/ 37 h 90" name="T5"/>
                <a:gd fmla="*/ 23 w 58" name="T6"/>
                <a:gd fmla="*/ 36 h 90" name="T7"/>
                <a:gd fmla="*/ 17 w 58" name="T8"/>
                <a:gd fmla="*/ 32 h 90" name="T9"/>
                <a:gd fmla="*/ 18 w 58" name="T10"/>
                <a:gd fmla="*/ 24 h 90" name="T11"/>
                <a:gd fmla="*/ 28 w 58" name="T12"/>
                <a:gd fmla="*/ 20 h 90" name="T13"/>
                <a:gd fmla="*/ 48 w 58" name="T14"/>
                <a:gd fmla="*/ 27 h 90" name="T15"/>
                <a:gd fmla="*/ 56 w 58" name="T16"/>
                <a:gd fmla="*/ 24 h 90" name="T17"/>
                <a:gd fmla="*/ 56 w 58" name="T18"/>
                <a:gd fmla="*/ 18 h 90" name="T19"/>
                <a:gd fmla="*/ 38 w 58" name="T20"/>
                <a:gd fmla="*/ 10 h 90" name="T21"/>
                <a:gd fmla="*/ 33 w 58" name="T22"/>
                <a:gd fmla="*/ 9 h 90" name="T23"/>
                <a:gd fmla="*/ 33 w 58" name="T24"/>
                <a:gd fmla="*/ 2 h 90" name="T25"/>
                <a:gd fmla="*/ 31 w 58" name="T26"/>
                <a:gd fmla="*/ 0 h 90" name="T27"/>
                <a:gd fmla="*/ 25 w 58" name="T28"/>
                <a:gd fmla="*/ 0 h 90" name="T29"/>
                <a:gd fmla="*/ 23 w 58" name="T30"/>
                <a:gd fmla="*/ 2 h 90" name="T31"/>
                <a:gd fmla="*/ 23 w 58" name="T32"/>
                <a:gd fmla="*/ 9 h 90" name="T33"/>
                <a:gd fmla="*/ 8 w 58" name="T34"/>
                <a:gd fmla="*/ 15 h 90" name="T35"/>
                <a:gd fmla="*/ 4 w 58" name="T36"/>
                <a:gd fmla="*/ 37 h 90" name="T37"/>
                <a:gd fmla="*/ 11 w 58" name="T38"/>
                <a:gd fmla="*/ 45 h 90" name="T39"/>
                <a:gd fmla="*/ 32 w 58" name="T40"/>
                <a:gd fmla="*/ 54 h 90" name="T41"/>
                <a:gd fmla="*/ 35 w 58" name="T42"/>
                <a:gd fmla="*/ 56 h 90" name="T43"/>
                <a:gd fmla="*/ 40 w 58" name="T44"/>
                <a:gd fmla="*/ 60 h 90" name="T45"/>
                <a:gd fmla="*/ 39 w 58" name="T46"/>
                <a:gd fmla="*/ 68 h 90" name="T47"/>
                <a:gd fmla="*/ 30 w 58" name="T48"/>
                <a:gd fmla="*/ 71 h 90" name="T49"/>
                <a:gd fmla="*/ 20 w 58" name="T50"/>
                <a:gd fmla="*/ 69 h 90" name="T51"/>
                <a:gd fmla="*/ 14 w 58" name="T52"/>
                <a:gd fmla="*/ 65 h 90" name="T53"/>
                <a:gd fmla="*/ 13 w 58" name="T54"/>
                <a:gd fmla="*/ 64 h 90" name="T55"/>
                <a:gd fmla="*/ 13 w 58" name="T56"/>
                <a:gd fmla="*/ 64 h 90" name="T57"/>
                <a:gd fmla="*/ 13 w 58" name="T58"/>
                <a:gd fmla="*/ 64 h 90" name="T59"/>
                <a:gd fmla="*/ 13 w 58" name="T60"/>
                <a:gd fmla="*/ 64 h 90" name="T61"/>
                <a:gd fmla="*/ 9 w 58" name="T62"/>
                <a:gd fmla="*/ 62 h 90" name="T63"/>
                <a:gd fmla="*/ 2 w 58" name="T64"/>
                <a:gd fmla="*/ 66 h 90" name="T65"/>
                <a:gd fmla="*/ 2 w 58" name="T66"/>
                <a:gd fmla="*/ 71 h 90" name="T67"/>
                <a:gd fmla="*/ 23 w 58" name="T68"/>
                <a:gd fmla="*/ 82 h 90" name="T69"/>
                <a:gd fmla="*/ 23 w 58" name="T70"/>
                <a:gd fmla="*/ 89 h 90" name="T71"/>
                <a:gd fmla="*/ 25 w 58" name="T72"/>
                <a:gd fmla="*/ 90 h 90" name="T73"/>
                <a:gd fmla="*/ 31 w 58" name="T74"/>
                <a:gd fmla="*/ 90 h 90" name="T75"/>
                <a:gd fmla="*/ 33 w 58" name="T76"/>
                <a:gd fmla="*/ 89 h 90" name="T77"/>
                <a:gd fmla="*/ 33 w 58" name="T78"/>
                <a:gd fmla="*/ 82 h 90" name="T79"/>
                <a:gd fmla="*/ 49 w 58" name="T80"/>
                <a:gd fmla="*/ 77 h 90" name="T81"/>
                <a:gd fmla="*/ 55 w 58" name="T82"/>
                <a:gd fmla="*/ 56 h 90" name="T83"/>
                <a:gd fmla="*/ 33 w 58" name="T84"/>
                <a:gd fmla="*/ 41 h 9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0" w="57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36662" y="2248537"/>
            <a:ext cx="629418" cy="585795"/>
            <a:chOff x="1136662" y="2248537"/>
            <a:chExt cx="629418" cy="585795"/>
          </a:xfrm>
          <a:solidFill>
            <a:srgbClr val="756663"/>
          </a:solidFill>
        </p:grpSpPr>
        <p:sp>
          <p:nvSpPr>
            <p:cNvPr id="234" name="Freeform 30"/>
            <p:cNvSpPr/>
            <p:nvPr/>
          </p:nvSpPr>
          <p:spPr bwMode="auto">
            <a:xfrm>
              <a:off x="1314270" y="2248537"/>
              <a:ext cx="292897" cy="227463"/>
            </a:xfrm>
            <a:custGeom>
              <a:gdLst>
                <a:gd fmla="*/ 0 w 1242" name="T0"/>
                <a:gd fmla="*/ 483 h 963" name="T1"/>
                <a:gd fmla="*/ 140 w 1242" name="T2"/>
                <a:gd fmla="*/ 622 h 963" name="T3"/>
                <a:gd fmla="*/ 265 w 1242" name="T4"/>
                <a:gd fmla="*/ 606 h 963" name="T5"/>
                <a:gd fmla="*/ 279 w 1242" name="T6"/>
                <a:gd fmla="*/ 690 h 963" name="T7"/>
                <a:gd fmla="*/ 279 w 1242" name="T8"/>
                <a:gd fmla="*/ 963 h 963" name="T9"/>
                <a:gd fmla="*/ 511 w 1242" name="T10"/>
                <a:gd fmla="*/ 963 h 963" name="T11"/>
                <a:gd fmla="*/ 553 w 1242" name="T12"/>
                <a:gd fmla="*/ 953 h 963" name="T13"/>
                <a:gd fmla="*/ 547 w 1242" name="T14"/>
                <a:gd fmla="*/ 867 h 963" name="T15"/>
                <a:gd fmla="*/ 759 w 1242" name="T16"/>
                <a:gd fmla="*/ 675 h 963" name="T17"/>
                <a:gd fmla="*/ 971 w 1242" name="T18"/>
                <a:gd fmla="*/ 867 h 963" name="T19"/>
                <a:gd fmla="*/ 965 w 1242" name="T20"/>
                <a:gd fmla="*/ 953 h 963" name="T21"/>
                <a:gd fmla="*/ 1006 w 1242" name="T22"/>
                <a:gd fmla="*/ 963 h 963" name="T23"/>
                <a:gd fmla="*/ 1239 w 1242" name="T24"/>
                <a:gd fmla="*/ 963 h 963" name="T25"/>
                <a:gd fmla="*/ 1239 w 1242" name="T26"/>
                <a:gd fmla="*/ 117 h 963" name="T27"/>
                <a:gd fmla="*/ 1214 w 1242" name="T28"/>
                <a:gd fmla="*/ 28 h 963" name="T29"/>
                <a:gd fmla="*/ 1118 w 1242" name="T30"/>
                <a:gd fmla="*/ 3 h 963" name="T31"/>
                <a:gd fmla="*/ 279 w 1242" name="T32"/>
                <a:gd fmla="*/ 3 h 963" name="T33"/>
                <a:gd fmla="*/ 279 w 1242" name="T34"/>
                <a:gd fmla="*/ 276 h 963" name="T35"/>
                <a:gd fmla="*/ 265 w 1242" name="T36"/>
                <a:gd fmla="*/ 361 h 963" name="T37"/>
                <a:gd fmla="*/ 140 w 1242" name="T38"/>
                <a:gd fmla="*/ 344 h 963" name="T39"/>
                <a:gd fmla="*/ 0 w 1242" name="T40"/>
                <a:gd fmla="*/ 483 h 96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3" w="1242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31"/>
            <p:cNvSpPr/>
            <p:nvPr/>
          </p:nvSpPr>
          <p:spPr bwMode="auto">
            <a:xfrm>
              <a:off x="1136662" y="2248537"/>
              <a:ext cx="227463" cy="292898"/>
            </a:xfrm>
            <a:custGeom>
              <a:gdLst>
                <a:gd fmla="*/ 5 w 965" name="T0"/>
                <a:gd fmla="*/ 965 h 1244" name="T1"/>
                <a:gd fmla="*/ 279 w 965" name="T2"/>
                <a:gd fmla="*/ 965 h 1244" name="T3"/>
                <a:gd fmla="*/ 363 w 965" name="T4"/>
                <a:gd fmla="*/ 979 h 1244" name="T5"/>
                <a:gd fmla="*/ 346 w 965" name="T6"/>
                <a:gd fmla="*/ 1104 h 1244" name="T7"/>
                <a:gd fmla="*/ 485 w 965" name="T8"/>
                <a:gd fmla="*/ 1244 h 1244" name="T9"/>
                <a:gd fmla="*/ 625 w 965" name="T10"/>
                <a:gd fmla="*/ 1104 h 1244" name="T11"/>
                <a:gd fmla="*/ 608 w 965" name="T12"/>
                <a:gd fmla="*/ 979 h 1244" name="T13"/>
                <a:gd fmla="*/ 692 w 965" name="T14"/>
                <a:gd fmla="*/ 965 h 1244" name="T15"/>
                <a:gd fmla="*/ 965 w 965" name="T16"/>
                <a:gd fmla="*/ 965 h 1244" name="T17"/>
                <a:gd fmla="*/ 965 w 965" name="T18"/>
                <a:gd fmla="*/ 733 h 1244" name="T19"/>
                <a:gd fmla="*/ 955 w 965" name="T20"/>
                <a:gd fmla="*/ 691 h 1244" name="T21"/>
                <a:gd fmla="*/ 869 w 965" name="T22"/>
                <a:gd fmla="*/ 697 h 1244" name="T23"/>
                <a:gd fmla="*/ 677 w 965" name="T24"/>
                <a:gd fmla="*/ 485 h 1244" name="T25"/>
                <a:gd fmla="*/ 869 w 965" name="T26"/>
                <a:gd fmla="*/ 273 h 1244" name="T27"/>
                <a:gd fmla="*/ 955 w 965" name="T28"/>
                <a:gd fmla="*/ 280 h 1244" name="T29"/>
                <a:gd fmla="*/ 965 w 965" name="T30"/>
                <a:gd fmla="*/ 238 h 1244" name="T31"/>
                <a:gd fmla="*/ 965 w 965" name="T32"/>
                <a:gd fmla="*/ 5 h 1244" name="T33"/>
                <a:gd fmla="*/ 141 w 965" name="T34"/>
                <a:gd fmla="*/ 5 h 1244" name="T35"/>
                <a:gd fmla="*/ 31 w 965" name="T36"/>
                <a:gd fmla="*/ 30 h 1244" name="T37"/>
                <a:gd fmla="*/ 5 w 965" name="T38"/>
                <a:gd fmla="*/ 129 h 1244" name="T39"/>
                <a:gd fmla="*/ 5 w 965" name="T40"/>
                <a:gd fmla="*/ 965 h 12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44" w="96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32"/>
            <p:cNvSpPr/>
            <p:nvPr/>
          </p:nvSpPr>
          <p:spPr bwMode="auto">
            <a:xfrm>
              <a:off x="1137701" y="2492618"/>
              <a:ext cx="291859" cy="226424"/>
            </a:xfrm>
            <a:custGeom>
              <a:gdLst>
                <a:gd fmla="*/ 1240 w 1240" name="T0"/>
                <a:gd fmla="*/ 480 h 960" name="T1"/>
                <a:gd fmla="*/ 1101 w 1240" name="T2"/>
                <a:gd fmla="*/ 341 h 960" name="T3"/>
                <a:gd fmla="*/ 975 w 1240" name="T4"/>
                <a:gd fmla="*/ 357 h 960" name="T5"/>
                <a:gd fmla="*/ 961 w 1240" name="T6"/>
                <a:gd fmla="*/ 273 h 960" name="T7"/>
                <a:gd fmla="*/ 961 w 1240" name="T8"/>
                <a:gd fmla="*/ 0 h 960" name="T9"/>
                <a:gd fmla="*/ 729 w 1240" name="T10"/>
                <a:gd fmla="*/ 0 h 960" name="T11"/>
                <a:gd fmla="*/ 687 w 1240" name="T12"/>
                <a:gd fmla="*/ 10 h 960" name="T13"/>
                <a:gd fmla="*/ 693 w 1240" name="T14"/>
                <a:gd fmla="*/ 96 h 960" name="T15"/>
                <a:gd fmla="*/ 481 w 1240" name="T16"/>
                <a:gd fmla="*/ 288 h 960" name="T17"/>
                <a:gd fmla="*/ 270 w 1240" name="T18"/>
                <a:gd fmla="*/ 96 h 960" name="T19"/>
                <a:gd fmla="*/ 276 w 1240" name="T20"/>
                <a:gd fmla="*/ 10 h 960" name="T21"/>
                <a:gd fmla="*/ 234 w 1240" name="T22"/>
                <a:gd fmla="*/ 0 h 960" name="T23"/>
                <a:gd fmla="*/ 1 w 1240" name="T24"/>
                <a:gd fmla="*/ 0 h 960" name="T25"/>
                <a:gd fmla="*/ 1 w 1240" name="T26"/>
                <a:gd fmla="*/ 828 h 960" name="T27"/>
                <a:gd fmla="*/ 30 w 1240" name="T28"/>
                <a:gd fmla="*/ 928 h 960" name="T29"/>
                <a:gd fmla="*/ 129 w 1240" name="T30"/>
                <a:gd fmla="*/ 960 h 960" name="T31"/>
                <a:gd fmla="*/ 961 w 1240" name="T32"/>
                <a:gd fmla="*/ 960 h 960" name="T33"/>
                <a:gd fmla="*/ 961 w 1240" name="T34"/>
                <a:gd fmla="*/ 687 h 960" name="T35"/>
                <a:gd fmla="*/ 975 w 1240" name="T36"/>
                <a:gd fmla="*/ 602 h 960" name="T37"/>
                <a:gd fmla="*/ 1101 w 1240" name="T38"/>
                <a:gd fmla="*/ 619 h 960" name="T39"/>
                <a:gd fmla="*/ 1240 w 1240" name="T40"/>
                <a:gd fmla="*/ 480 h 9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0" w="124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33"/>
            <p:cNvSpPr/>
            <p:nvPr/>
          </p:nvSpPr>
          <p:spPr bwMode="auto">
            <a:xfrm>
              <a:off x="1446178" y="2523778"/>
              <a:ext cx="319902" cy="310554"/>
            </a:xfrm>
            <a:custGeom>
              <a:gdLst>
                <a:gd fmla="*/ 770 w 1358" name="T0"/>
                <a:gd fmla="*/ 1267 h 1322" name="T1"/>
                <a:gd fmla="*/ 1358 w 1358" name="T2"/>
                <a:gd fmla="*/ 679 h 1322" name="T3"/>
                <a:gd fmla="*/ 1164 w 1358" name="T4"/>
                <a:gd fmla="*/ 486 h 1322" name="T5"/>
                <a:gd fmla="*/ 1114 w 1358" name="T6"/>
                <a:gd fmla="*/ 416 h 1322" name="T7"/>
                <a:gd fmla="*/ 1215 w 1358" name="T8"/>
                <a:gd fmla="*/ 339 h 1322" name="T9"/>
                <a:gd fmla="*/ 1215 w 1358" name="T10"/>
                <a:gd fmla="*/ 142 h 1322" name="T11"/>
                <a:gd fmla="*/ 1018 w 1358" name="T12"/>
                <a:gd fmla="*/ 142 h 1322" name="T13"/>
                <a:gd fmla="*/ 941 w 1358" name="T14"/>
                <a:gd fmla="*/ 243 h 1322" name="T15"/>
                <a:gd fmla="*/ 872 w 1358" name="T16"/>
                <a:gd fmla="*/ 193 h 1322" name="T17"/>
                <a:gd fmla="*/ 679 w 1358" name="T18"/>
                <a:gd fmla="*/ 0 h 1322" name="T19"/>
                <a:gd fmla="*/ 514 w 1358" name="T20"/>
                <a:gd fmla="*/ 164 h 1322" name="T21"/>
                <a:gd fmla="*/ 492 w 1358" name="T22"/>
                <a:gd fmla="*/ 201 h 1322" name="T23"/>
                <a:gd fmla="*/ 557 w 1358" name="T24"/>
                <a:gd fmla="*/ 258 h 1322" name="T25"/>
                <a:gd fmla="*/ 543 w 1358" name="T26"/>
                <a:gd fmla="*/ 543 h 1322" name="T27"/>
                <a:gd fmla="*/ 258 w 1358" name="T28"/>
                <a:gd fmla="*/ 557 h 1322" name="T29"/>
                <a:gd fmla="*/ 201 w 1358" name="T30"/>
                <a:gd fmla="*/ 492 h 1322" name="T31"/>
                <a:gd fmla="*/ 164 w 1358" name="T32"/>
                <a:gd fmla="*/ 514 h 1322" name="T33"/>
                <a:gd fmla="*/ 0 w 1358" name="T34"/>
                <a:gd fmla="*/ 679 h 1322" name="T35"/>
                <a:gd fmla="*/ 590 w 1358" name="T36"/>
                <a:gd fmla="*/ 1269 h 1322" name="T37"/>
                <a:gd fmla="*/ 679 w 1358" name="T38"/>
                <a:gd fmla="*/ 1322 h 1322" name="T39"/>
                <a:gd fmla="*/ 770 w 1358" name="T40"/>
                <a:gd fmla="*/ 1267 h 13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22" w="1358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38" name="Freeform 10"/>
          <p:cNvSpPr>
            <a:spLocks noEditPoints="1"/>
          </p:cNvSpPr>
          <p:nvPr/>
        </p:nvSpPr>
        <p:spPr bwMode="auto">
          <a:xfrm>
            <a:off x="9425835" y="2216584"/>
            <a:ext cx="366730" cy="649701"/>
          </a:xfrm>
          <a:custGeom>
            <a:gdLst>
              <a:gd fmla="*/ 1428 w 1428" name="T0"/>
              <a:gd fmla="*/ 546 h 2532" name="T1"/>
              <a:gd fmla="*/ 1194 w 1428" name="T2"/>
              <a:gd fmla="*/ 0 h 2532" name="T3"/>
              <a:gd fmla="*/ 0 w 1428" name="T4"/>
              <a:gd fmla="*/ 563 h 2532" name="T5"/>
              <a:gd fmla="*/ 404 w 1428" name="T6"/>
              <a:gd fmla="*/ 2332 h 2532" name="T7"/>
              <a:gd fmla="*/ 988 w 1428" name="T8"/>
              <a:gd fmla="*/ 2532 h 2532" name="T9"/>
              <a:gd fmla="*/ 1265 w 1428" name="T10"/>
              <a:gd fmla="*/ 2532 h 2532" name="T11"/>
              <a:gd fmla="*/ 1428 w 1428" name="T12"/>
              <a:gd fmla="*/ 2332 h 2532" name="T13"/>
              <a:gd fmla="*/ 173 w 1428" name="T14"/>
              <a:gd fmla="*/ 660 h 2532" name="T15"/>
              <a:gd fmla="*/ 644 w 1428" name="T16"/>
              <a:gd fmla="*/ 533 h 2532" name="T17"/>
              <a:gd fmla="*/ 173 w 1428" name="T18"/>
              <a:gd fmla="*/ 660 h 2532" name="T19"/>
              <a:gd fmla="*/ 644 w 1428" name="T20"/>
              <a:gd fmla="*/ 617 h 2532" name="T21"/>
              <a:gd fmla="*/ 173 w 1428" name="T22"/>
              <a:gd fmla="*/ 894 h 2532" name="T23"/>
              <a:gd fmla="*/ 417 w 1428" name="T24"/>
              <a:gd fmla="*/ 2258 h 2532" name="T25"/>
              <a:gd fmla="*/ 301 w 1428" name="T26"/>
              <a:gd fmla="*/ 1680 h 2532" name="T27"/>
              <a:gd fmla="*/ 1143 w 1428" name="T28"/>
              <a:gd fmla="*/ 1393 h 2532" name="T29"/>
              <a:gd fmla="*/ 191 w 1428" name="T30"/>
              <a:gd fmla="*/ 1957 h 2532" name="T31"/>
              <a:gd fmla="*/ 988 w 1428" name="T32"/>
              <a:gd fmla="*/ 2182 h 2532" name="T33"/>
              <a:gd fmla="*/ 417 w 1428" name="T34"/>
              <a:gd fmla="*/ 2258 h 2532" name="T35"/>
              <a:gd fmla="*/ 988 w 1428" name="T36"/>
              <a:gd fmla="*/ 2032 h 2532" name="T37"/>
              <a:gd fmla="*/ 972 w 1428" name="T38"/>
              <a:gd fmla="*/ 2107 h 2532" name="T39"/>
              <a:gd fmla="*/ 297 w 1428" name="T40"/>
              <a:gd fmla="*/ 2032 h 2532" name="T41"/>
              <a:gd fmla="*/ 1265 w 1428" name="T42"/>
              <a:gd fmla="*/ 2258 h 2532" name="T43"/>
              <a:gd fmla="*/ 1353 w 1428" name="T44"/>
              <a:gd fmla="*/ 2182 h 2532" name="T45"/>
              <a:gd fmla="*/ 1353 w 1428" name="T46"/>
              <a:gd fmla="*/ 2107 h 2532" name="T47"/>
              <a:gd fmla="*/ 1265 w 1428" name="T48"/>
              <a:gd fmla="*/ 2032 h 2532" name="T49"/>
              <a:gd fmla="*/ 1353 w 1428" name="T50"/>
              <a:gd fmla="*/ 2107 h 2532" name="T51"/>
              <a:gd fmla="*/ 276 w 1428" name="T52"/>
              <a:gd fmla="*/ 1955 h 2532" name="T53"/>
              <a:gd fmla="*/ 295 w 1428" name="T54"/>
              <a:gd fmla="*/ 1880 h 2532" name="T55"/>
              <a:gd fmla="*/ 1353 w 1428" name="T56"/>
              <a:gd fmla="*/ 1955 h 2532" name="T57"/>
              <a:gd fmla="*/ 390 w 1428" name="T58"/>
              <a:gd fmla="*/ 1805 h 2532" name="T59"/>
              <a:gd fmla="*/ 1194 w 1428" name="T60"/>
              <a:gd fmla="*/ 1409 h 2532" name="T61"/>
              <a:gd fmla="*/ 1353 w 1428" name="T62"/>
              <a:gd fmla="*/ 621 h 253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532" w="1428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9" name="Freeform 20"/>
          <p:cNvSpPr>
            <a:spLocks noEditPoints="1"/>
          </p:cNvSpPr>
          <p:nvPr/>
        </p:nvSpPr>
        <p:spPr bwMode="auto">
          <a:xfrm>
            <a:off x="10431751" y="2326346"/>
            <a:ext cx="642251" cy="430177"/>
          </a:xfrm>
          <a:custGeom>
            <a:gdLst>
              <a:gd fmla="*/ 2821 w 2821" name="T0"/>
              <a:gd fmla="*/ 623 h 1889" name="T1"/>
              <a:gd fmla="*/ 2817 w 2821" name="T2"/>
              <a:gd fmla="*/ 621 h 1889" name="T3"/>
              <a:gd fmla="*/ 2817 w 2821" name="T4"/>
              <a:gd fmla="*/ 621 h 1889" name="T5"/>
              <a:gd fmla="*/ 1409 w 2821" name="T6"/>
              <a:gd fmla="*/ 0 h 1889" name="T7"/>
              <a:gd fmla="*/ 464 w 2821" name="T8"/>
              <a:gd fmla="*/ 417 h 1889" name="T9"/>
              <a:gd fmla="*/ 397 w 2821" name="T10"/>
              <a:gd fmla="*/ 391 h 1889" name="T11"/>
              <a:gd fmla="*/ 294 w 2821" name="T12"/>
              <a:gd fmla="*/ 492 h 1889" name="T13"/>
              <a:gd fmla="*/ 0 w 2821" name="T14"/>
              <a:gd fmla="*/ 621 h 1889" name="T15"/>
              <a:gd fmla="*/ 293 w 2821" name="T16"/>
              <a:gd fmla="*/ 750 h 1889" name="T17"/>
              <a:gd fmla="*/ 293 w 2821" name="T18"/>
              <a:gd fmla="*/ 1170 h 1889" name="T19"/>
              <a:gd fmla="*/ 237 w 2821" name="T20"/>
              <a:gd fmla="*/ 1170 h 1889" name="T21"/>
              <a:gd fmla="*/ 179 w 2821" name="T22"/>
              <a:gd fmla="*/ 1877 h 1889" name="T23"/>
              <a:gd fmla="*/ 504 w 2821" name="T24"/>
              <a:gd fmla="*/ 1877 h 1889" name="T25"/>
              <a:gd fmla="*/ 446 w 2821" name="T26"/>
              <a:gd fmla="*/ 1170 h 1889" name="T27"/>
              <a:gd fmla="*/ 391 w 2821" name="T28"/>
              <a:gd fmla="*/ 1170 h 1889" name="T29"/>
              <a:gd fmla="*/ 391 w 2821" name="T30"/>
              <a:gd fmla="*/ 793 h 1889" name="T31"/>
              <a:gd fmla="*/ 468 w 2821" name="T32"/>
              <a:gd fmla="*/ 827 h 1889" name="T33"/>
              <a:gd fmla="*/ 468 w 2821" name="T34"/>
              <a:gd fmla="*/ 827 h 1889" name="T35"/>
              <a:gd fmla="*/ 638 w 2821" name="T36"/>
              <a:gd fmla="*/ 903 h 1889" name="T37"/>
              <a:gd fmla="*/ 638 w 2821" name="T38"/>
              <a:gd fmla="*/ 1450 h 1889" name="T39"/>
              <a:gd fmla="*/ 1409 w 2821" name="T40"/>
              <a:gd fmla="*/ 1889 h 1889" name="T41"/>
              <a:gd fmla="*/ 2179 w 2821" name="T42"/>
              <a:gd fmla="*/ 1450 h 1889" name="T43"/>
              <a:gd fmla="*/ 2179 w 2821" name="T44"/>
              <a:gd fmla="*/ 906 h 1889" name="T45"/>
              <a:gd fmla="*/ 2821 w 2821" name="T46"/>
              <a:gd fmla="*/ 623 h 1889" name="T47"/>
              <a:gd fmla="*/ 2034 w 2821" name="T48"/>
              <a:gd fmla="*/ 1427 h 1889" name="T49"/>
              <a:gd fmla="*/ 1409 w 2821" name="T50"/>
              <a:gd fmla="*/ 1704 h 1889" name="T51"/>
              <a:gd fmla="*/ 784 w 2821" name="T52"/>
              <a:gd fmla="*/ 1427 h 1889" name="T53"/>
              <a:gd fmla="*/ 784 w 2821" name="T54"/>
              <a:gd fmla="*/ 967 h 1889" name="T55"/>
              <a:gd fmla="*/ 1412 w 2821" name="T56"/>
              <a:gd fmla="*/ 1244 h 1889" name="T57"/>
              <a:gd fmla="*/ 2034 w 2821" name="T58"/>
              <a:gd fmla="*/ 970 h 1889" name="T59"/>
              <a:gd fmla="*/ 2034 w 2821" name="T60"/>
              <a:gd fmla="*/ 1427 h 188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889" w="2821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0" name="Freeform 13"/>
          <p:cNvSpPr>
            <a:spLocks noEditPoints="1"/>
          </p:cNvSpPr>
          <p:nvPr/>
        </p:nvSpPr>
        <p:spPr bwMode="auto">
          <a:xfrm>
            <a:off x="9350866" y="4288792"/>
            <a:ext cx="516669" cy="517896"/>
          </a:xfrm>
          <a:custGeom>
            <a:gdLst>
              <a:gd fmla="*/ 452 w 903" name="T0"/>
              <a:gd fmla="*/ 0 h 903" name="T1"/>
              <a:gd fmla="*/ 0 w 903" name="T2"/>
              <a:gd fmla="*/ 451 h 903" name="T3"/>
              <a:gd fmla="*/ 452 w 903" name="T4"/>
              <a:gd fmla="*/ 903 h 903" name="T5"/>
              <a:gd fmla="*/ 903 w 903" name="T6"/>
              <a:gd fmla="*/ 451 h 903" name="T7"/>
              <a:gd fmla="*/ 452 w 903" name="T8"/>
              <a:gd fmla="*/ 0 h 903" name="T9"/>
              <a:gd fmla="*/ 662 w 903" name="T10"/>
              <a:gd fmla="*/ 493 h 903" name="T11"/>
              <a:gd fmla="*/ 586 w 903" name="T12"/>
              <a:gd fmla="*/ 493 h 903" name="T13"/>
              <a:gd fmla="*/ 508 w 903" name="T14"/>
              <a:gd fmla="*/ 414 h 903" name="T15"/>
              <a:gd fmla="*/ 508 w 903" name="T16"/>
              <a:gd fmla="*/ 623 h 903" name="T17"/>
              <a:gd fmla="*/ 453 w 903" name="T18"/>
              <a:gd fmla="*/ 677 h 903" name="T19"/>
              <a:gd fmla="*/ 450 w 903" name="T20"/>
              <a:gd fmla="*/ 677 h 903" name="T21"/>
              <a:gd fmla="*/ 395 w 903" name="T22"/>
              <a:gd fmla="*/ 623 h 903" name="T23"/>
              <a:gd fmla="*/ 395 w 903" name="T24"/>
              <a:gd fmla="*/ 415 h 903" name="T25"/>
              <a:gd fmla="*/ 318 w 903" name="T26"/>
              <a:gd fmla="*/ 493 h 903" name="T27"/>
              <a:gd fmla="*/ 242 w 903" name="T28"/>
              <a:gd fmla="*/ 493 h 903" name="T29"/>
              <a:gd fmla="*/ 242 w 903" name="T30"/>
              <a:gd fmla="*/ 416 h 903" name="T31"/>
              <a:gd fmla="*/ 414 w 903" name="T32"/>
              <a:gd fmla="*/ 242 h 903" name="T33"/>
              <a:gd fmla="*/ 490 w 903" name="T34"/>
              <a:gd fmla="*/ 242 h 903" name="T35"/>
              <a:gd fmla="*/ 662 w 903" name="T36"/>
              <a:gd fmla="*/ 416 h 903" name="T37"/>
              <a:gd fmla="*/ 662 w 903" name="T38"/>
              <a:gd fmla="*/ 493 h 90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03" w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1" name="Freeform 21"/>
          <p:cNvSpPr>
            <a:spLocks noEditPoints="1"/>
          </p:cNvSpPr>
          <p:nvPr/>
        </p:nvSpPr>
        <p:spPr bwMode="auto">
          <a:xfrm>
            <a:off x="5227437" y="2337734"/>
            <a:ext cx="669199" cy="407400"/>
          </a:xfrm>
          <a:custGeom>
            <a:gdLst>
              <a:gd fmla="*/ 647 w 2110" name="T0"/>
              <a:gd fmla="*/ 1062 h 1284" name="T1"/>
              <a:gd fmla="*/ 425 w 2110" name="T2"/>
              <a:gd fmla="*/ 1284 h 1284" name="T3"/>
              <a:gd fmla="*/ 202 w 2110" name="T4"/>
              <a:gd fmla="*/ 1062 h 1284" name="T5"/>
              <a:gd fmla="*/ 425 w 2110" name="T6"/>
              <a:gd fmla="*/ 839 h 1284" name="T7"/>
              <a:gd fmla="*/ 647 w 2110" name="T8"/>
              <a:gd fmla="*/ 1062 h 1284" name="T9"/>
              <a:gd fmla="*/ 2110 w 2110" name="T10"/>
              <a:gd fmla="*/ 743 h 1284" name="T11"/>
              <a:gd fmla="*/ 2110 w 2110" name="T12"/>
              <a:gd fmla="*/ 982 h 1284" name="T13"/>
              <a:gd fmla="*/ 2030 w 2110" name="T14"/>
              <a:gd fmla="*/ 1062 h 1284" name="T15"/>
              <a:gd fmla="*/ 1994 w 2110" name="T16"/>
              <a:gd fmla="*/ 1062 h 1284" name="T17"/>
              <a:gd fmla="*/ 1705 w 2110" name="T18"/>
              <a:gd fmla="*/ 773 h 1284" name="T19"/>
              <a:gd fmla="*/ 1416 w 2110" name="T20"/>
              <a:gd fmla="*/ 1062 h 1284" name="T21"/>
              <a:gd fmla="*/ 714 w 2110" name="T22"/>
              <a:gd fmla="*/ 1062 h 1284" name="T23"/>
              <a:gd fmla="*/ 425 w 2110" name="T24"/>
              <a:gd fmla="*/ 773 h 1284" name="T25"/>
              <a:gd fmla="*/ 135 w 2110" name="T26"/>
              <a:gd fmla="*/ 1062 h 1284" name="T27"/>
              <a:gd fmla="*/ 80 w 2110" name="T28"/>
              <a:gd fmla="*/ 1062 h 1284" name="T29"/>
              <a:gd fmla="*/ 0 w 2110" name="T30"/>
              <a:gd fmla="*/ 982 h 1284" name="T31"/>
              <a:gd fmla="*/ 0 w 2110" name="T32"/>
              <a:gd fmla="*/ 658 h 1284" name="T33"/>
              <a:gd fmla="*/ 1020 w 2110" name="T34"/>
              <a:gd fmla="*/ 658 h 1284" name="T35"/>
              <a:gd fmla="*/ 1020 w 2110" name="T36"/>
              <a:gd fmla="*/ 40 h 1284" name="T37"/>
              <a:gd fmla="*/ 1055 w 2110" name="T38"/>
              <a:gd fmla="*/ 0 h 1284" name="T39"/>
              <a:gd fmla="*/ 1060 w 2110" name="T40"/>
              <a:gd fmla="*/ 0 h 1284" name="T41"/>
              <a:gd fmla="*/ 1415 w 2110" name="T42"/>
              <a:gd fmla="*/ 0 h 1284" name="T43"/>
              <a:gd fmla="*/ 1533 w 2110" name="T44"/>
              <a:gd fmla="*/ 70 h 1284" name="T45"/>
              <a:gd fmla="*/ 1745 w 2110" name="T46"/>
              <a:gd fmla="*/ 463 h 1284" name="T47"/>
              <a:gd fmla="*/ 1857 w 2110" name="T48"/>
              <a:gd fmla="*/ 563 h 1284" name="T49"/>
              <a:gd fmla="*/ 2036 w 2110" name="T50"/>
              <a:gd fmla="*/ 634 h 1284" name="T51"/>
              <a:gd fmla="*/ 2110 w 2110" name="T52"/>
              <a:gd fmla="*/ 743 h 1284" name="T53"/>
              <a:gd fmla="*/ 1634 w 2110" name="T54"/>
              <a:gd fmla="*/ 530 h 1284" name="T55"/>
              <a:gd fmla="*/ 1435 w 2110" name="T56"/>
              <a:gd fmla="*/ 169 h 1284" name="T57"/>
              <a:gd fmla="*/ 1376 w 2110" name="T58"/>
              <a:gd fmla="*/ 134 h 1284" name="T59"/>
              <a:gd fmla="*/ 1190 w 2110" name="T60"/>
              <a:gd fmla="*/ 134 h 1284" name="T61"/>
              <a:gd fmla="*/ 1149 w 2110" name="T62"/>
              <a:gd fmla="*/ 174 h 1284" name="T63"/>
              <a:gd fmla="*/ 1149 w 2110" name="T64"/>
              <a:gd fmla="*/ 524 h 1284" name="T65"/>
              <a:gd fmla="*/ 1190 w 2110" name="T66"/>
              <a:gd fmla="*/ 565 h 1284" name="T67"/>
              <a:gd fmla="*/ 1613 w 2110" name="T68"/>
              <a:gd fmla="*/ 565 h 1284" name="T69"/>
              <a:gd fmla="*/ 1634 w 2110" name="T70"/>
              <a:gd fmla="*/ 530 h 1284" name="T71"/>
              <a:gd fmla="*/ 1055 w 2110" name="T72"/>
              <a:gd fmla="*/ 0 h 1284" name="T73"/>
              <a:gd fmla="*/ 1055 w 2110" name="T74"/>
              <a:gd fmla="*/ 0 h 1284" name="T75"/>
              <a:gd fmla="*/ 1060 w 2110" name="T76"/>
              <a:gd fmla="*/ 0 h 1284" name="T77"/>
              <a:gd fmla="*/ 1055 w 2110" name="T78"/>
              <a:gd fmla="*/ 0 h 1284" name="T79"/>
              <a:gd fmla="*/ 1705 w 2110" name="T80"/>
              <a:gd fmla="*/ 839 h 1284" name="T81"/>
              <a:gd fmla="*/ 1482 w 2110" name="T82"/>
              <a:gd fmla="*/ 1062 h 1284" name="T83"/>
              <a:gd fmla="*/ 1705 w 2110" name="T84"/>
              <a:gd fmla="*/ 1284 h 1284" name="T85"/>
              <a:gd fmla="*/ 1927 w 2110" name="T86"/>
              <a:gd fmla="*/ 1062 h 1284" name="T87"/>
              <a:gd fmla="*/ 1705 w 2110" name="T88"/>
              <a:gd fmla="*/ 839 h 1284" name="T89"/>
              <a:gd fmla="*/ 122 w 2110" name="T90"/>
              <a:gd fmla="*/ 150 h 1284" name="T91"/>
              <a:gd fmla="*/ 122 w 2110" name="T92"/>
              <a:gd fmla="*/ 563 h 1284" name="T93"/>
              <a:gd fmla="*/ 483 w 2110" name="T94"/>
              <a:gd fmla="*/ 357 h 1284" name="T95"/>
              <a:gd fmla="*/ 122 w 2110" name="T96"/>
              <a:gd fmla="*/ 150 h 1284" name="T97"/>
              <a:gd fmla="*/ 540 w 2110" name="T98"/>
              <a:gd fmla="*/ 389 h 1284" name="T99"/>
              <a:gd fmla="*/ 176 w 2110" name="T100"/>
              <a:gd fmla="*/ 597 h 1284" name="T101"/>
              <a:gd fmla="*/ 903 w 2110" name="T102"/>
              <a:gd fmla="*/ 597 h 1284" name="T103"/>
              <a:gd fmla="*/ 540 w 2110" name="T104"/>
              <a:gd fmla="*/ 389 h 1284" name="T105"/>
              <a:gd fmla="*/ 179 w 2110" name="T106"/>
              <a:gd fmla="*/ 118 h 1284" name="T107"/>
              <a:gd fmla="*/ 540 w 2110" name="T108"/>
              <a:gd fmla="*/ 324 h 1284" name="T109"/>
              <a:gd fmla="*/ 902 w 2110" name="T110"/>
              <a:gd fmla="*/ 118 h 1284" name="T111"/>
              <a:gd fmla="*/ 179 w 2110" name="T112"/>
              <a:gd fmla="*/ 118 h 1284" name="T113"/>
              <a:gd fmla="*/ 597 w 2110" name="T114"/>
              <a:gd fmla="*/ 357 h 1284" name="T115"/>
              <a:gd fmla="*/ 959 w 2110" name="T116"/>
              <a:gd fmla="*/ 565 h 1284" name="T117"/>
              <a:gd fmla="*/ 959 w 2110" name="T118"/>
              <a:gd fmla="*/ 150 h 1284" name="T119"/>
              <a:gd fmla="*/ 597 w 2110" name="T120"/>
              <a:gd fmla="*/ 357 h 128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284" w="2110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5" name="组合 14"/>
          <p:cNvGrpSpPr/>
          <p:nvPr/>
        </p:nvGrpSpPr>
        <p:grpSpPr>
          <a:xfrm>
            <a:off x="8311167" y="3271817"/>
            <a:ext cx="602314" cy="522816"/>
            <a:chOff x="8311167" y="3271817"/>
            <a:chExt cx="602314" cy="522816"/>
          </a:xfrm>
          <a:solidFill>
            <a:srgbClr val="756663"/>
          </a:solidFill>
        </p:grpSpPr>
        <p:sp>
          <p:nvSpPr>
            <p:cNvPr id="243" name="Freeform 25"/>
            <p:cNvSpPr/>
            <p:nvPr/>
          </p:nvSpPr>
          <p:spPr bwMode="auto">
            <a:xfrm>
              <a:off x="8463616" y="3357862"/>
              <a:ext cx="295545" cy="68275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26"/>
            <p:cNvSpPr/>
            <p:nvPr/>
          </p:nvSpPr>
          <p:spPr bwMode="auto">
            <a:xfrm>
              <a:off x="8463616" y="3271817"/>
              <a:ext cx="295545" cy="67339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27"/>
            <p:cNvSpPr/>
            <p:nvPr/>
          </p:nvSpPr>
          <p:spPr bwMode="auto">
            <a:xfrm>
              <a:off x="8311167" y="3472900"/>
              <a:ext cx="602314" cy="321733"/>
            </a:xfrm>
            <a:custGeom>
              <a:gdLst>
                <a:gd fmla="*/ 56 w 2836" name="T0"/>
                <a:gd fmla="*/ 247 h 1516" name="T1"/>
                <a:gd fmla="*/ 761 w 2836" name="T2"/>
                <a:gd fmla="*/ 952 h 1516" name="T3"/>
                <a:gd fmla="*/ 932 w 2836" name="T4"/>
                <a:gd fmla="*/ 1027 h 1516" name="T5"/>
                <a:gd fmla="*/ 2188 w 2836" name="T6"/>
                <a:gd fmla="*/ 1027 h 1516" name="T7"/>
                <a:gd fmla="*/ 2336 w 2836" name="T8"/>
                <a:gd fmla="*/ 1089 h 1516" name="T9"/>
                <a:gd fmla="*/ 2713 w 2836" name="T10"/>
                <a:gd fmla="*/ 1477 h 1516" name="T11"/>
                <a:gd fmla="*/ 2784 w 2836" name="T12"/>
                <a:gd fmla="*/ 1516 h 1516" name="T13"/>
                <a:gd fmla="*/ 2836 w 2836" name="T14"/>
                <a:gd fmla="*/ 1426 h 1516" name="T15"/>
                <a:gd fmla="*/ 2836 w 2836" name="T16"/>
                <a:gd fmla="*/ 1031 h 1516" name="T17"/>
                <a:gd fmla="*/ 2775 w 2836" name="T18"/>
                <a:gd fmla="*/ 882 h 1516" name="T19"/>
                <a:gd fmla="*/ 2535 w 2836" name="T20"/>
                <a:gd fmla="*/ 631 h 1516" name="T21"/>
                <a:gd fmla="*/ 2149 w 2836" name="T22"/>
                <a:gd fmla="*/ 245 h 1516" name="T23"/>
                <a:gd fmla="*/ 2040 w 2836" name="T24"/>
                <a:gd fmla="*/ 196 h 1516" name="T25"/>
                <a:gd fmla="*/ 1018 w 2836" name="T26"/>
                <a:gd fmla="*/ 196 h 1516" name="T27"/>
                <a:gd fmla="*/ 873 w 2836" name="T28"/>
                <a:gd fmla="*/ 342 h 1516" name="T29"/>
                <a:gd fmla="*/ 1018 w 2836" name="T30"/>
                <a:gd fmla="*/ 487 h 1516" name="T31"/>
                <a:gd fmla="*/ 1734 w 2836" name="T32"/>
                <a:gd fmla="*/ 487 h 1516" name="T33"/>
                <a:gd fmla="*/ 1811 w 2836" name="T34"/>
                <a:gd fmla="*/ 563 h 1516" name="T35"/>
                <a:gd fmla="*/ 782 w 2836" name="T36"/>
                <a:gd fmla="*/ 563 h 1516" name="T37"/>
                <a:gd fmla="*/ 262 w 2836" name="T38"/>
                <a:gd fmla="*/ 42 h 1516" name="T39"/>
                <a:gd fmla="*/ 159 w 2836" name="T40"/>
                <a:gd fmla="*/ 0 h 1516" name="T41"/>
                <a:gd fmla="*/ 56 w 2836" name="T42"/>
                <a:gd fmla="*/ 42 h 1516" name="T43"/>
                <a:gd fmla="*/ 56 w 2836" name="T44"/>
                <a:gd fmla="*/ 247 h 151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16" w="283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28"/>
            <p:cNvSpPr/>
            <p:nvPr/>
          </p:nvSpPr>
          <p:spPr bwMode="auto">
            <a:xfrm>
              <a:off x="8463616" y="3444842"/>
              <a:ext cx="295545" cy="99139"/>
            </a:xfrm>
            <a:custGeom>
              <a:gdLst>
                <a:gd fmla="*/ 68 w 1392" name="T0"/>
                <a:gd fmla="*/ 470 h 470" name="T1"/>
                <a:gd fmla="*/ 299 w 1392" name="T2"/>
                <a:gd fmla="*/ 242 h 470" name="T3"/>
                <a:gd fmla="*/ 1321 w 1392" name="T4"/>
                <a:gd fmla="*/ 242 h 470" name="T5"/>
                <a:gd fmla="*/ 1392 w 1392" name="T6"/>
                <a:gd fmla="*/ 254 h 470" name="T7"/>
                <a:gd fmla="*/ 1392 w 1392" name="T8"/>
                <a:gd fmla="*/ 145 h 470" name="T9"/>
                <a:gd fmla="*/ 1247 w 1392" name="T10"/>
                <a:gd fmla="*/ 0 h 470" name="T11"/>
                <a:gd fmla="*/ 145 w 1392" name="T12"/>
                <a:gd fmla="*/ 0 h 470" name="T13"/>
                <a:gd fmla="*/ 0 w 1392" name="T14"/>
                <a:gd fmla="*/ 145 h 470" name="T15"/>
                <a:gd fmla="*/ 0 w 1392" name="T16"/>
                <a:gd fmla="*/ 348 h 470" name="T17"/>
                <a:gd fmla="*/ 68 w 1392" name="T18"/>
                <a:gd fmla="*/ 470 h 4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0" w="1392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47" name="Freeform 83"/>
          <p:cNvSpPr>
            <a:spLocks noEditPoints="1"/>
          </p:cNvSpPr>
          <p:nvPr/>
        </p:nvSpPr>
        <p:spPr bwMode="auto">
          <a:xfrm>
            <a:off x="2370028" y="2285876"/>
            <a:ext cx="340744" cy="511116"/>
          </a:xfrm>
          <a:custGeom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b="b" l="0" r="r" t="0"/>
            <a:pathLst>
              <a:path h="57" w="39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113"/>
          <p:cNvSpPr>
            <a:spLocks noEditPoints="1"/>
          </p:cNvSpPr>
          <p:nvPr/>
        </p:nvSpPr>
        <p:spPr bwMode="auto">
          <a:xfrm>
            <a:off x="9330290" y="3314512"/>
            <a:ext cx="557820" cy="437427"/>
          </a:xfrm>
          <a:custGeom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b="b" l="0" r="r" t="0"/>
            <a:pathLst>
              <a:path h="50" w="64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80606" y="917200"/>
            <a:ext cx="341530" cy="874080"/>
            <a:chOff x="1280606" y="917200"/>
            <a:chExt cx="341530" cy="874080"/>
          </a:xfrm>
          <a:solidFill>
            <a:srgbClr val="756663"/>
          </a:solidFill>
        </p:grpSpPr>
        <p:sp>
          <p:nvSpPr>
            <p:cNvPr id="250" name="Freeform 96"/>
            <p:cNvSpPr/>
            <p:nvPr/>
          </p:nvSpPr>
          <p:spPr bwMode="auto">
            <a:xfrm>
              <a:off x="1280606" y="1064809"/>
              <a:ext cx="341530" cy="726471"/>
            </a:xfrm>
            <a:custGeom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b="b" l="0" r="r" t="0"/>
              <a:pathLst>
                <a:path h="153" w="7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97"/>
            <p:cNvSpPr>
              <a:spLocks noChangeArrowheads="1"/>
            </p:cNvSpPr>
            <p:nvPr/>
          </p:nvSpPr>
          <p:spPr bwMode="auto">
            <a:xfrm>
              <a:off x="1381908" y="917200"/>
              <a:ext cx="136034" cy="13892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2687" y="951250"/>
            <a:ext cx="375427" cy="805981"/>
            <a:chOff x="2352687" y="951250"/>
            <a:chExt cx="375427" cy="805981"/>
          </a:xfrm>
          <a:solidFill>
            <a:srgbClr val="756663"/>
          </a:solidFill>
        </p:grpSpPr>
        <p:sp>
          <p:nvSpPr>
            <p:cNvPr id="253" name="Oval 98"/>
            <p:cNvSpPr>
              <a:spLocks noChangeArrowheads="1"/>
            </p:cNvSpPr>
            <p:nvPr/>
          </p:nvSpPr>
          <p:spPr bwMode="auto">
            <a:xfrm>
              <a:off x="2481330" y="951250"/>
              <a:ext cx="120766" cy="12076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99"/>
            <p:cNvSpPr/>
            <p:nvPr/>
          </p:nvSpPr>
          <p:spPr bwMode="auto">
            <a:xfrm>
              <a:off x="2352687" y="1098269"/>
              <a:ext cx="375427" cy="658962"/>
            </a:xfrm>
            <a:custGeom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b="b" l="0" r="r" t="0"/>
              <a:pathLst>
                <a:path h="153" w="88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" name="Freeform 110"/>
          <p:cNvSpPr>
            <a:spLocks noEditPoints="1"/>
          </p:cNvSpPr>
          <p:nvPr/>
        </p:nvSpPr>
        <p:spPr bwMode="auto">
          <a:xfrm>
            <a:off x="4128494" y="2296902"/>
            <a:ext cx="714189" cy="489064"/>
          </a:xfrm>
          <a:custGeom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b="b" l="0" r="r" t="0"/>
            <a:pathLst>
              <a:path h="206" w="303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358268" y="3243157"/>
            <a:ext cx="580136" cy="580136"/>
            <a:chOff x="7358268" y="3243157"/>
            <a:chExt cx="580136" cy="580136"/>
          </a:xfrm>
          <a:solidFill>
            <a:srgbClr val="756663"/>
          </a:solidFill>
        </p:grpSpPr>
        <p:sp>
          <p:nvSpPr>
            <p:cNvPr id="257" name="Rectangle 10"/>
            <p:cNvSpPr>
              <a:spLocks noChangeArrowheads="1"/>
            </p:cNvSpPr>
            <p:nvPr/>
          </p:nvSpPr>
          <p:spPr bwMode="auto">
            <a:xfrm>
              <a:off x="7766927" y="3538834"/>
              <a:ext cx="59296" cy="5609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"/>
            <p:cNvSpPr>
              <a:spLocks noEditPoints="1"/>
            </p:cNvSpPr>
            <p:nvPr/>
          </p:nvSpPr>
          <p:spPr bwMode="auto">
            <a:xfrm>
              <a:off x="7725260" y="3378576"/>
              <a:ext cx="66508" cy="151445"/>
            </a:xfrm>
            <a:custGeom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b="b" l="0" r="r" t="0"/>
              <a:pathLst>
                <a:path h="79" w="35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2"/>
            <p:cNvSpPr>
              <a:spLocks noEditPoints="1"/>
            </p:cNvSpPr>
            <p:nvPr/>
          </p:nvSpPr>
          <p:spPr bwMode="auto">
            <a:xfrm>
              <a:off x="7782152" y="3390595"/>
              <a:ext cx="60898" cy="127406"/>
            </a:xfrm>
            <a:custGeom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b="b" l="0" r="r" t="0"/>
              <a:pathLst>
                <a:path h="67" w="32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"/>
            <p:cNvSpPr>
              <a:spLocks noEditPoints="1"/>
            </p:cNvSpPr>
            <p:nvPr/>
          </p:nvSpPr>
          <p:spPr bwMode="auto">
            <a:xfrm>
              <a:off x="7358268" y="3243157"/>
              <a:ext cx="580136" cy="580136"/>
            </a:xfrm>
            <a:custGeom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b="b" l="0" r="r" t="0"/>
              <a:pathLst>
                <a:path h="304" w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1" name="Freeform 26"/>
          <p:cNvSpPr>
            <a:spLocks noEditPoints="1"/>
          </p:cNvSpPr>
          <p:nvPr/>
        </p:nvSpPr>
        <p:spPr bwMode="auto">
          <a:xfrm>
            <a:off x="5188296" y="965044"/>
            <a:ext cx="747480" cy="778393"/>
          </a:xfrm>
          <a:custGeom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b="b" l="0" r="r" t="0"/>
            <a:pathLst>
              <a:path h="412" w="396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5"/>
          <p:cNvSpPr>
            <a:spLocks noEditPoints="1"/>
          </p:cNvSpPr>
          <p:nvPr/>
        </p:nvSpPr>
        <p:spPr bwMode="auto">
          <a:xfrm>
            <a:off x="1173292" y="3266525"/>
            <a:ext cx="556158" cy="533401"/>
          </a:xfrm>
          <a:custGeom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b="b" l="0" r="r" t="0"/>
            <a:pathLst>
              <a:path h="652" w="680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122"/>
          <p:cNvSpPr>
            <a:spLocks noEditPoints="1"/>
          </p:cNvSpPr>
          <p:nvPr/>
        </p:nvSpPr>
        <p:spPr bwMode="auto">
          <a:xfrm>
            <a:off x="5285254" y="3316004"/>
            <a:ext cx="553565" cy="434443"/>
          </a:xfrm>
          <a:custGeom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b="b" l="0" r="r" t="0"/>
            <a:pathLst>
              <a:path h="57" w="73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3"/>
          <p:cNvSpPr>
            <a:spLocks noEditPoints="1"/>
          </p:cNvSpPr>
          <p:nvPr/>
        </p:nvSpPr>
        <p:spPr bwMode="auto">
          <a:xfrm>
            <a:off x="6311986" y="2299553"/>
            <a:ext cx="511605" cy="483762"/>
          </a:xfrm>
          <a:custGeom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b="b" l="0" r="r" t="0"/>
            <a:pathLst>
              <a:path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100"/>
          <p:cNvSpPr>
            <a:spLocks noEditPoints="1"/>
          </p:cNvSpPr>
          <p:nvPr/>
        </p:nvSpPr>
        <p:spPr bwMode="auto">
          <a:xfrm>
            <a:off x="3260967" y="3289432"/>
            <a:ext cx="508633" cy="487586"/>
          </a:xfrm>
          <a:custGeom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b="b" l="0" r="r" t="0"/>
            <a:pathLst>
              <a:path h="64" w="67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5"/>
          <p:cNvSpPr>
            <a:spLocks noEditPoints="1"/>
          </p:cNvSpPr>
          <p:nvPr/>
        </p:nvSpPr>
        <p:spPr bwMode="auto">
          <a:xfrm>
            <a:off x="7360772" y="1014392"/>
            <a:ext cx="575129" cy="679697"/>
          </a:xfrm>
          <a:custGeom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b="b" l="0" r="r" t="0"/>
            <a:pathLst>
              <a:path h="296" w="25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26"/>
          <p:cNvSpPr/>
          <p:nvPr/>
        </p:nvSpPr>
        <p:spPr bwMode="auto">
          <a:xfrm>
            <a:off x="10530097" y="3246499"/>
            <a:ext cx="445559" cy="573452"/>
          </a:xfrm>
          <a:custGeom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b="b" l="0" r="r" t="0"/>
            <a:pathLst>
              <a:path h="64" w="50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145"/>
          <p:cNvSpPr>
            <a:spLocks noEditPoints="1"/>
          </p:cNvSpPr>
          <p:nvPr/>
        </p:nvSpPr>
        <p:spPr bwMode="auto">
          <a:xfrm>
            <a:off x="3299227" y="2351012"/>
            <a:ext cx="432113" cy="380844"/>
          </a:xfrm>
          <a:custGeom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b="b" l="0" r="r" t="0"/>
            <a:pathLst>
              <a:path h="72" w="8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96"/>
          <p:cNvSpPr>
            <a:spLocks noEditPoints="1"/>
          </p:cNvSpPr>
          <p:nvPr/>
        </p:nvSpPr>
        <p:spPr bwMode="auto">
          <a:xfrm>
            <a:off x="2324864" y="3304218"/>
            <a:ext cx="431072" cy="458014"/>
          </a:xfrm>
          <a:custGeom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b="b" l="0" r="r" t="0"/>
            <a:pathLst>
              <a:path h="62" w="59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3277534" y="1004515"/>
            <a:ext cx="475498" cy="699451"/>
            <a:chOff x="3277534" y="1004515"/>
            <a:chExt cx="475498" cy="699451"/>
          </a:xfrm>
          <a:solidFill>
            <a:srgbClr val="756663"/>
          </a:solidFill>
        </p:grpSpPr>
        <p:sp>
          <p:nvSpPr>
            <p:cNvPr id="271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b="b" l="0" r="r" t="0"/>
              <a:pathLst>
                <a:path h="74" w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b="b" l="0" r="r" t="0"/>
              <a:pathLst>
                <a:path h="282" w="115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b="b" l="0" r="r" t="0"/>
              <a:pathLst>
                <a:path h="68" w="61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b="b" l="0" r="r" t="0"/>
              <a:pathLst>
                <a:path h="259" w="7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b="b" l="0" r="r" t="0"/>
              <a:pathLst>
                <a:path h="68" w="61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b="b" l="0" r="r" t="0"/>
              <a:pathLst>
                <a:path h="259" w="7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998" y="5336394"/>
            <a:ext cx="666746" cy="572985"/>
            <a:chOff x="1117998" y="5336394"/>
            <a:chExt cx="666746" cy="572985"/>
          </a:xfrm>
          <a:solidFill>
            <a:srgbClr val="756663"/>
          </a:solidFill>
        </p:grpSpPr>
        <p:sp>
          <p:nvSpPr>
            <p:cNvPr id="278" name="Freeform 94"/>
            <p:cNvSpPr/>
            <p:nvPr/>
          </p:nvSpPr>
          <p:spPr bwMode="auto">
            <a:xfrm>
              <a:off x="1305520" y="5336394"/>
              <a:ext cx="479224" cy="526104"/>
            </a:xfrm>
            <a:custGeom>
              <a:gdLst>
                <a:gd fmla="*/ 109 w 111" name="T0"/>
                <a:gd fmla="*/ 42 h 122" name="T1"/>
                <a:gd fmla="*/ 22 w 111" name="T2"/>
                <a:gd fmla="*/ 0 h 122" name="T3"/>
                <a:gd fmla="*/ 19 w 111" name="T4"/>
                <a:gd fmla="*/ 1 h 122" name="T5"/>
                <a:gd fmla="*/ 0 w 111" name="T6"/>
                <a:gd fmla="*/ 41 h 122" name="T7"/>
                <a:gd fmla="*/ 11 w 111" name="T8"/>
                <a:gd fmla="*/ 41 h 122" name="T9"/>
                <a:gd fmla="*/ 25 w 111" name="T10"/>
                <a:gd fmla="*/ 12 h 122" name="T11"/>
                <a:gd fmla="*/ 100 w 111" name="T12"/>
                <a:gd fmla="*/ 48 h 122" name="T13"/>
                <a:gd fmla="*/ 77 w 111" name="T14"/>
                <a:gd fmla="*/ 97 h 122" name="T15"/>
                <a:gd fmla="*/ 63 w 111" name="T16"/>
                <a:gd fmla="*/ 91 h 122" name="T17"/>
                <a:gd fmla="*/ 63 w 111" name="T18"/>
                <a:gd fmla="*/ 117 h 122" name="T19"/>
                <a:gd fmla="*/ 71 w 111" name="T20"/>
                <a:gd fmla="*/ 121 h 122" name="T21"/>
                <a:gd fmla="*/ 74 w 111" name="T22"/>
                <a:gd fmla="*/ 120 h 122" name="T23"/>
                <a:gd fmla="*/ 110 w 111" name="T24"/>
                <a:gd fmla="*/ 45 h 122" name="T25"/>
                <a:gd fmla="*/ 109 w 111" name="T26"/>
                <a:gd fmla="*/ 42 h 1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2" w="110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95"/>
            <p:cNvSpPr>
              <a:spLocks noEditPoints="1"/>
            </p:cNvSpPr>
            <p:nvPr/>
          </p:nvSpPr>
          <p:spPr bwMode="auto">
            <a:xfrm>
              <a:off x="1117998" y="5534334"/>
              <a:ext cx="432343" cy="375045"/>
            </a:xfrm>
            <a:custGeom>
              <a:gdLst>
                <a:gd fmla="*/ 99 w 101" name="T0"/>
                <a:gd fmla="*/ 0 h 87" name="T1"/>
                <a:gd fmla="*/ 2 w 101" name="T2"/>
                <a:gd fmla="*/ 0 h 87" name="T3"/>
                <a:gd fmla="*/ 0 w 101" name="T4"/>
                <a:gd fmla="*/ 2 h 87" name="T5"/>
                <a:gd fmla="*/ 0 w 101" name="T6"/>
                <a:gd fmla="*/ 85 h 87" name="T7"/>
                <a:gd fmla="*/ 2 w 101" name="T8"/>
                <a:gd fmla="*/ 87 h 87" name="T9"/>
                <a:gd fmla="*/ 99 w 101" name="T10"/>
                <a:gd fmla="*/ 87 h 87" name="T11"/>
                <a:gd fmla="*/ 101 w 101" name="T12"/>
                <a:gd fmla="*/ 85 h 87" name="T13"/>
                <a:gd fmla="*/ 101 w 101" name="T14"/>
                <a:gd fmla="*/ 2 h 87" name="T15"/>
                <a:gd fmla="*/ 99 w 101" name="T16"/>
                <a:gd fmla="*/ 0 h 87" name="T17"/>
                <a:gd fmla="*/ 94 w 101" name="T18"/>
                <a:gd fmla="*/ 64 h 87" name="T19"/>
                <a:gd fmla="*/ 10 w 101" name="T20"/>
                <a:gd fmla="*/ 64 h 87" name="T21"/>
                <a:gd fmla="*/ 10 w 101" name="T22"/>
                <a:gd fmla="*/ 9 h 87" name="T23"/>
                <a:gd fmla="*/ 94 w 101" name="T24"/>
                <a:gd fmla="*/ 9 h 87" name="T25"/>
                <a:gd fmla="*/ 94 w 101" name="T26"/>
                <a:gd fmla="*/ 64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100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89388" y="4288792"/>
            <a:ext cx="517896" cy="517896"/>
            <a:chOff x="7389388" y="4288792"/>
            <a:chExt cx="517896" cy="517896"/>
          </a:xfrm>
          <a:solidFill>
            <a:srgbClr val="756663"/>
          </a:solidFill>
        </p:grpSpPr>
        <p:sp>
          <p:nvSpPr>
            <p:cNvPr id="281" name="Freeform 104"/>
            <p:cNvSpPr>
              <a:spLocks noEditPoints="1"/>
            </p:cNvSpPr>
            <p:nvPr/>
          </p:nvSpPr>
          <p:spPr bwMode="auto">
            <a:xfrm>
              <a:off x="7671100" y="4288792"/>
              <a:ext cx="236184" cy="230493"/>
            </a:xfrm>
            <a:custGeom>
              <a:gdLst>
                <a:gd fmla="*/ 0 w 83" name="T0"/>
                <a:gd fmla="*/ 0 h 81" name="T1"/>
                <a:gd fmla="*/ 0 w 83" name="T2"/>
                <a:gd fmla="*/ 81 h 81" name="T3"/>
                <a:gd fmla="*/ 83 w 83" name="T4"/>
                <a:gd fmla="*/ 81 h 81" name="T5"/>
                <a:gd fmla="*/ 83 w 83" name="T6"/>
                <a:gd fmla="*/ 0 h 81" name="T7"/>
                <a:gd fmla="*/ 0 w 83" name="T8"/>
                <a:gd fmla="*/ 0 h 81" name="T9"/>
                <a:gd fmla="*/ 75 w 83" name="T10"/>
                <a:gd fmla="*/ 50 h 81" name="T11"/>
                <a:gd fmla="*/ 52 w 83" name="T12"/>
                <a:gd fmla="*/ 50 h 81" name="T13"/>
                <a:gd fmla="*/ 52 w 83" name="T14"/>
                <a:gd fmla="*/ 73 h 81" name="T15"/>
                <a:gd fmla="*/ 32 w 83" name="T16"/>
                <a:gd fmla="*/ 73 h 81" name="T17"/>
                <a:gd fmla="*/ 32 w 83" name="T18"/>
                <a:gd fmla="*/ 50 h 81" name="T19"/>
                <a:gd fmla="*/ 9 w 83" name="T20"/>
                <a:gd fmla="*/ 50 h 81" name="T21"/>
                <a:gd fmla="*/ 9 w 83" name="T22"/>
                <a:gd fmla="*/ 30 h 81" name="T23"/>
                <a:gd fmla="*/ 32 w 83" name="T24"/>
                <a:gd fmla="*/ 30 h 81" name="T25"/>
                <a:gd fmla="*/ 32 w 83" name="T26"/>
                <a:gd fmla="*/ 7 h 81" name="T27"/>
                <a:gd fmla="*/ 52 w 83" name="T28"/>
                <a:gd fmla="*/ 7 h 81" name="T29"/>
                <a:gd fmla="*/ 52 w 83" name="T30"/>
                <a:gd fmla="*/ 30 h 81" name="T31"/>
                <a:gd fmla="*/ 75 w 83" name="T32"/>
                <a:gd fmla="*/ 30 h 81" name="T33"/>
                <a:gd fmla="*/ 75 w 83" name="T34"/>
                <a:gd fmla="*/ 50 h 8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1" w="83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5"/>
            <p:cNvSpPr>
              <a:spLocks noEditPoints="1"/>
            </p:cNvSpPr>
            <p:nvPr/>
          </p:nvSpPr>
          <p:spPr bwMode="auto">
            <a:xfrm>
              <a:off x="7389388" y="4288792"/>
              <a:ext cx="236184" cy="230493"/>
            </a:xfrm>
            <a:custGeom>
              <a:gdLst>
                <a:gd fmla="*/ 0 w 83" name="T0"/>
                <a:gd fmla="*/ 81 h 81" name="T1"/>
                <a:gd fmla="*/ 83 w 83" name="T2"/>
                <a:gd fmla="*/ 81 h 81" name="T3"/>
                <a:gd fmla="*/ 83 w 83" name="T4"/>
                <a:gd fmla="*/ 0 h 81" name="T5"/>
                <a:gd fmla="*/ 0 w 83" name="T6"/>
                <a:gd fmla="*/ 0 h 81" name="T7"/>
                <a:gd fmla="*/ 0 w 83" name="T8"/>
                <a:gd fmla="*/ 81 h 81" name="T9"/>
                <a:gd fmla="*/ 19 w 83" name="T10"/>
                <a:gd fmla="*/ 30 h 81" name="T11"/>
                <a:gd fmla="*/ 70 w 83" name="T12"/>
                <a:gd fmla="*/ 30 h 81" name="T13"/>
                <a:gd fmla="*/ 70 w 83" name="T14"/>
                <a:gd fmla="*/ 50 h 81" name="T15"/>
                <a:gd fmla="*/ 19 w 83" name="T16"/>
                <a:gd fmla="*/ 50 h 81" name="T17"/>
                <a:gd fmla="*/ 19 w 83" name="T18"/>
                <a:gd fmla="*/ 30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83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6"/>
            <p:cNvSpPr>
              <a:spLocks noEditPoints="1"/>
            </p:cNvSpPr>
            <p:nvPr/>
          </p:nvSpPr>
          <p:spPr bwMode="auto">
            <a:xfrm>
              <a:off x="7671100" y="4561968"/>
              <a:ext cx="236184" cy="244720"/>
            </a:xfrm>
            <a:custGeom>
              <a:gdLst>
                <a:gd fmla="*/ 0 w 83" name="T0"/>
                <a:gd fmla="*/ 86 h 86" name="T1"/>
                <a:gd fmla="*/ 83 w 83" name="T2"/>
                <a:gd fmla="*/ 86 h 86" name="T3"/>
                <a:gd fmla="*/ 83 w 83" name="T4"/>
                <a:gd fmla="*/ 0 h 86" name="T5"/>
                <a:gd fmla="*/ 0 w 83" name="T6"/>
                <a:gd fmla="*/ 0 h 86" name="T7"/>
                <a:gd fmla="*/ 0 w 83" name="T8"/>
                <a:gd fmla="*/ 86 h 86" name="T9"/>
                <a:gd fmla="*/ 17 w 83" name="T10"/>
                <a:gd fmla="*/ 18 h 86" name="T11"/>
                <a:gd fmla="*/ 66 w 83" name="T12"/>
                <a:gd fmla="*/ 18 h 86" name="T13"/>
                <a:gd fmla="*/ 66 w 83" name="T14"/>
                <a:gd fmla="*/ 38 h 86" name="T15"/>
                <a:gd fmla="*/ 17 w 83" name="T16"/>
                <a:gd fmla="*/ 38 h 86" name="T17"/>
                <a:gd fmla="*/ 17 w 83" name="T18"/>
                <a:gd fmla="*/ 18 h 86" name="T19"/>
                <a:gd fmla="*/ 17 w 83" name="T20"/>
                <a:gd fmla="*/ 51 h 86" name="T21"/>
                <a:gd fmla="*/ 66 w 83" name="T22"/>
                <a:gd fmla="*/ 51 h 86" name="T23"/>
                <a:gd fmla="*/ 66 w 83" name="T24"/>
                <a:gd fmla="*/ 71 h 86" name="T25"/>
                <a:gd fmla="*/ 17 w 83" name="T26"/>
                <a:gd fmla="*/ 71 h 86" name="T27"/>
                <a:gd fmla="*/ 17 w 83" name="T28"/>
                <a:gd fmla="*/ 51 h 8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6" w="83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7"/>
            <p:cNvSpPr>
              <a:spLocks noEditPoints="1"/>
            </p:cNvSpPr>
            <p:nvPr/>
          </p:nvSpPr>
          <p:spPr bwMode="auto">
            <a:xfrm>
              <a:off x="7389388" y="4561968"/>
              <a:ext cx="236184" cy="244720"/>
            </a:xfrm>
            <a:custGeom>
              <a:gdLst>
                <a:gd fmla="*/ 0 w 50" name="T0"/>
                <a:gd fmla="*/ 52 h 52" name="T1"/>
                <a:gd fmla="*/ 50 w 50" name="T2"/>
                <a:gd fmla="*/ 52 h 52" name="T3"/>
                <a:gd fmla="*/ 50 w 50" name="T4"/>
                <a:gd fmla="*/ 0 h 52" name="T5"/>
                <a:gd fmla="*/ 0 w 50" name="T6"/>
                <a:gd fmla="*/ 0 h 52" name="T7"/>
                <a:gd fmla="*/ 0 w 50" name="T8"/>
                <a:gd fmla="*/ 52 h 52" name="T9"/>
                <a:gd fmla="*/ 7 w 50" name="T10"/>
                <a:gd fmla="*/ 15 h 52" name="T11"/>
                <a:gd fmla="*/ 14 w 50" name="T12"/>
                <a:gd fmla="*/ 8 h 52" name="T13"/>
                <a:gd fmla="*/ 25 w 50" name="T14"/>
                <a:gd fmla="*/ 19 h 52" name="T15"/>
                <a:gd fmla="*/ 36 w 50" name="T16"/>
                <a:gd fmla="*/ 8 h 52" name="T17"/>
                <a:gd fmla="*/ 43 w 50" name="T18"/>
                <a:gd fmla="*/ 15 h 52" name="T19"/>
                <a:gd fmla="*/ 32 w 50" name="T20"/>
                <a:gd fmla="*/ 26 h 52" name="T21"/>
                <a:gd fmla="*/ 43 w 50" name="T22"/>
                <a:gd fmla="*/ 37 h 52" name="T23"/>
                <a:gd fmla="*/ 36 w 50" name="T24"/>
                <a:gd fmla="*/ 44 h 52" name="T25"/>
                <a:gd fmla="*/ 25 w 50" name="T26"/>
                <a:gd fmla="*/ 33 h 52" name="T27"/>
                <a:gd fmla="*/ 14 w 50" name="T28"/>
                <a:gd fmla="*/ 44 h 52" name="T29"/>
                <a:gd fmla="*/ 7 w 50" name="T30"/>
                <a:gd fmla="*/ 37 h 52" name="T31"/>
                <a:gd fmla="*/ 18 w 50" name="T32"/>
                <a:gd fmla="*/ 26 h 52" name="T33"/>
                <a:gd fmla="*/ 7 w 50" name="T34"/>
                <a:gd fmla="*/ 15 h 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50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82445" y="4284688"/>
            <a:ext cx="459759" cy="526104"/>
            <a:chOff x="8382445" y="4284688"/>
            <a:chExt cx="459759" cy="526104"/>
          </a:xfrm>
          <a:solidFill>
            <a:srgbClr val="756663"/>
          </a:solidFill>
        </p:grpSpPr>
        <p:sp>
          <p:nvSpPr>
            <p:cNvPr id="286" name="Freeform 107"/>
            <p:cNvSpPr/>
            <p:nvPr/>
          </p:nvSpPr>
          <p:spPr bwMode="auto">
            <a:xfrm>
              <a:off x="8438907" y="4335835"/>
              <a:ext cx="346836" cy="423805"/>
            </a:xfrm>
            <a:custGeom>
              <a:gdLst>
                <a:gd fmla="*/ 0 w 86" name="T0"/>
                <a:gd fmla="*/ 10 h 116" name="T1"/>
                <a:gd fmla="*/ 76 w 86" name="T2"/>
                <a:gd fmla="*/ 10 h 116" name="T3"/>
                <a:gd fmla="*/ 76 w 86" name="T4"/>
                <a:gd fmla="*/ 116 h 116" name="T5"/>
                <a:gd fmla="*/ 86 w 86" name="T6"/>
                <a:gd fmla="*/ 116 h 116" name="T7"/>
                <a:gd fmla="*/ 86 w 86" name="T8"/>
                <a:gd fmla="*/ 0 h 116" name="T9"/>
                <a:gd fmla="*/ 0 w 86" name="T10"/>
                <a:gd fmla="*/ 0 h 116" name="T11"/>
                <a:gd fmla="*/ 0 w 86" name="T12"/>
                <a:gd fmla="*/ 1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08"/>
            <p:cNvSpPr/>
            <p:nvPr/>
          </p:nvSpPr>
          <p:spPr bwMode="auto">
            <a:xfrm>
              <a:off x="8499400" y="4284688"/>
              <a:ext cx="342804" cy="416497"/>
            </a:xfrm>
            <a:custGeom>
              <a:gdLst>
                <a:gd fmla="*/ 0 w 85" name="T0"/>
                <a:gd fmla="*/ 0 h 114" name="T1"/>
                <a:gd fmla="*/ 0 w 85" name="T2"/>
                <a:gd fmla="*/ 9 h 114" name="T3"/>
                <a:gd fmla="*/ 76 w 85" name="T4"/>
                <a:gd fmla="*/ 9 h 114" name="T5"/>
                <a:gd fmla="*/ 76 w 85" name="T6"/>
                <a:gd fmla="*/ 114 h 114" name="T7"/>
                <a:gd fmla="*/ 85 w 85" name="T8"/>
                <a:gd fmla="*/ 114 h 114" name="T9"/>
                <a:gd fmla="*/ 85 w 85" name="T10"/>
                <a:gd fmla="*/ 0 h 114" name="T11"/>
                <a:gd fmla="*/ 0 w 85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85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9"/>
            <p:cNvSpPr/>
            <p:nvPr/>
          </p:nvSpPr>
          <p:spPr bwMode="auto">
            <a:xfrm>
              <a:off x="8382445" y="4390640"/>
              <a:ext cx="342804" cy="420152"/>
            </a:xfrm>
            <a:custGeom>
              <a:gdLst>
                <a:gd fmla="*/ 0 w 85" name="T0"/>
                <a:gd fmla="*/ 0 h 115" name="T1"/>
                <a:gd fmla="*/ 0 w 85" name="T2"/>
                <a:gd fmla="*/ 115 h 115" name="T3"/>
                <a:gd fmla="*/ 85 w 85" name="T4"/>
                <a:gd fmla="*/ 115 h 115" name="T5"/>
                <a:gd fmla="*/ 85 w 85" name="T6"/>
                <a:gd fmla="*/ 105 h 115" name="T7"/>
                <a:gd fmla="*/ 85 w 85" name="T8"/>
                <a:gd fmla="*/ 0 h 115" name="T9"/>
                <a:gd fmla="*/ 10 w 85" name="T10"/>
                <a:gd fmla="*/ 0 h 115" name="T11"/>
                <a:gd fmla="*/ 0 w 85" name="T12"/>
                <a:gd fmla="*/ 0 h 1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9" name="Freeform 105"/>
          <p:cNvSpPr>
            <a:spLocks noEditPoints="1"/>
          </p:cNvSpPr>
          <p:nvPr/>
        </p:nvSpPr>
        <p:spPr bwMode="auto">
          <a:xfrm>
            <a:off x="6283649" y="3282608"/>
            <a:ext cx="568279" cy="501235"/>
          </a:xfrm>
          <a:custGeom>
            <a:gdLst>
              <a:gd fmla="*/ 133 w 134" name="T0"/>
              <a:gd fmla="*/ 16 h 118" name="T1"/>
              <a:gd fmla="*/ 121 w 134" name="T2"/>
              <a:gd fmla="*/ 4 h 118" name="T3"/>
              <a:gd fmla="*/ 115 w 134" name="T4"/>
              <a:gd fmla="*/ 4 h 118" name="T5"/>
              <a:gd fmla="*/ 114 w 134" name="T6"/>
              <a:gd fmla="*/ 7 h 118" name="T7"/>
              <a:gd fmla="*/ 111 w 134" name="T8"/>
              <a:gd fmla="*/ 8 h 118" name="T9"/>
              <a:gd fmla="*/ 111 w 134" name="T10"/>
              <a:gd fmla="*/ 8 h 118" name="T11"/>
              <a:gd fmla="*/ 81 w 134" name="T12"/>
              <a:gd fmla="*/ 39 h 118" name="T13"/>
              <a:gd fmla="*/ 79 w 134" name="T14"/>
              <a:gd fmla="*/ 46 h 118" name="T15"/>
              <a:gd fmla="*/ 82 w 134" name="T16"/>
              <a:gd fmla="*/ 50 h 118" name="T17"/>
              <a:gd fmla="*/ 82 w 134" name="T18"/>
              <a:gd fmla="*/ 50 h 118" name="T19"/>
              <a:gd fmla="*/ 82 w 134" name="T20"/>
              <a:gd fmla="*/ 50 h 118" name="T21"/>
              <a:gd fmla="*/ 76 w 134" name="T22"/>
              <a:gd fmla="*/ 57 h 118" name="T23"/>
              <a:gd fmla="*/ 54 w 134" name="T24"/>
              <a:gd fmla="*/ 35 h 118" name="T25"/>
              <a:gd fmla="*/ 47 w 134" name="T26"/>
              <a:gd fmla="*/ 9 h 118" name="T27"/>
              <a:gd fmla="*/ 21 w 134" name="T28"/>
              <a:gd fmla="*/ 2 h 118" name="T29"/>
              <a:gd fmla="*/ 36 w 134" name="T30"/>
              <a:gd fmla="*/ 17 h 118" name="T31"/>
              <a:gd fmla="*/ 32 w 134" name="T32"/>
              <a:gd fmla="*/ 32 h 118" name="T33"/>
              <a:gd fmla="*/ 18 w 134" name="T34"/>
              <a:gd fmla="*/ 36 h 118" name="T35"/>
              <a:gd fmla="*/ 3 w 134" name="T36"/>
              <a:gd fmla="*/ 21 h 118" name="T37"/>
              <a:gd fmla="*/ 9 w 134" name="T38"/>
              <a:gd fmla="*/ 46 h 118" name="T39"/>
              <a:gd fmla="*/ 36 w 134" name="T40"/>
              <a:gd fmla="*/ 53 h 118" name="T41"/>
              <a:gd fmla="*/ 36 w 134" name="T42"/>
              <a:gd fmla="*/ 53 h 118" name="T43"/>
              <a:gd fmla="*/ 58 w 134" name="T44"/>
              <a:gd fmla="*/ 74 h 118" name="T45"/>
              <a:gd fmla="*/ 37 w 134" name="T46"/>
              <a:gd fmla="*/ 95 h 118" name="T47"/>
              <a:gd fmla="*/ 36 w 134" name="T48"/>
              <a:gd fmla="*/ 94 h 118" name="T49"/>
              <a:gd fmla="*/ 31 w 134" name="T50"/>
              <a:gd fmla="*/ 98 h 118" name="T51"/>
              <a:gd fmla="*/ 21 w 134" name="T52"/>
              <a:gd fmla="*/ 114 h 118" name="T53"/>
              <a:gd fmla="*/ 23 w 134" name="T54"/>
              <a:gd fmla="*/ 116 h 118" name="T55"/>
              <a:gd fmla="*/ 39 w 134" name="T56"/>
              <a:gd fmla="*/ 107 h 118" name="T57"/>
              <a:gd fmla="*/ 43 w 134" name="T58"/>
              <a:gd fmla="*/ 101 h 118" name="T59"/>
              <a:gd fmla="*/ 42 w 134" name="T60"/>
              <a:gd fmla="*/ 100 h 118" name="T61"/>
              <a:gd fmla="*/ 63 w 134" name="T62"/>
              <a:gd fmla="*/ 79 h 118" name="T63"/>
              <a:gd fmla="*/ 98 w 134" name="T64"/>
              <a:gd fmla="*/ 114 h 118" name="T65"/>
              <a:gd fmla="*/ 107 w 134" name="T66"/>
              <a:gd fmla="*/ 118 h 118" name="T67"/>
              <a:gd fmla="*/ 116 w 134" name="T68"/>
              <a:gd fmla="*/ 114 h 118" name="T69"/>
              <a:gd fmla="*/ 116 w 134" name="T70"/>
              <a:gd fmla="*/ 97 h 118" name="T71"/>
              <a:gd fmla="*/ 80 w 134" name="T72"/>
              <a:gd fmla="*/ 61 h 118" name="T73"/>
              <a:gd fmla="*/ 87 w 134" name="T74"/>
              <a:gd fmla="*/ 55 h 118" name="T75"/>
              <a:gd fmla="*/ 90 w 134" name="T76"/>
              <a:gd fmla="*/ 58 h 118" name="T77"/>
              <a:gd fmla="*/ 98 w 134" name="T78"/>
              <a:gd fmla="*/ 56 h 118" name="T79"/>
              <a:gd fmla="*/ 128 w 134" name="T80"/>
              <a:gd fmla="*/ 26 h 118" name="T81"/>
              <a:gd fmla="*/ 128 w 134" name="T82"/>
              <a:gd fmla="*/ 25 h 118" name="T83"/>
              <a:gd fmla="*/ 128 w 134" name="T84"/>
              <a:gd fmla="*/ 25 h 118" name="T85"/>
              <a:gd fmla="*/ 129 w 134" name="T86"/>
              <a:gd fmla="*/ 23 h 118" name="T87"/>
              <a:gd fmla="*/ 133 w 134" name="T88"/>
              <a:gd fmla="*/ 22 h 118" name="T89"/>
              <a:gd fmla="*/ 133 w 134" name="T90"/>
              <a:gd fmla="*/ 16 h 118" name="T91"/>
              <a:gd fmla="*/ 108 w 134" name="T92"/>
              <a:gd fmla="*/ 103 h 118" name="T93"/>
              <a:gd fmla="*/ 113 w 134" name="T94"/>
              <a:gd fmla="*/ 107 h 118" name="T95"/>
              <a:gd fmla="*/ 108 w 134" name="T96"/>
              <a:gd fmla="*/ 112 h 118" name="T97"/>
              <a:gd fmla="*/ 103 w 134" name="T98"/>
              <a:gd fmla="*/ 107 h 118" name="T99"/>
              <a:gd fmla="*/ 108 w 134" name="T100"/>
              <a:gd fmla="*/ 103 h 118" name="T101"/>
              <a:gd fmla="*/ 91 w 134" name="T102"/>
              <a:gd fmla="*/ 40 h 118" name="T103"/>
              <a:gd fmla="*/ 89 w 134" name="T104"/>
              <a:gd fmla="*/ 38 h 118" name="T105"/>
              <a:gd fmla="*/ 111 w 134" name="T106"/>
              <a:gd fmla="*/ 16 h 118" name="T107"/>
              <a:gd fmla="*/ 113 w 134" name="T108"/>
              <a:gd fmla="*/ 18 h 118" name="T109"/>
              <a:gd fmla="*/ 91 w 134" name="T110"/>
              <a:gd fmla="*/ 40 h 118" name="T111"/>
              <a:gd fmla="*/ 98 w 134" name="T112"/>
              <a:gd fmla="*/ 48 h 118" name="T113"/>
              <a:gd fmla="*/ 96 w 134" name="T114"/>
              <a:gd fmla="*/ 46 h 118" name="T115"/>
              <a:gd fmla="*/ 119 w 134" name="T116"/>
              <a:gd fmla="*/ 23 h 118" name="T117"/>
              <a:gd fmla="*/ 121 w 134" name="T118"/>
              <a:gd fmla="*/ 25 h 118" name="T119"/>
              <a:gd fmla="*/ 98 w 134" name="T120"/>
              <a:gd fmla="*/ 48 h 11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18" w="134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42990" y="2264328"/>
            <a:ext cx="610692" cy="554212"/>
            <a:chOff x="7342990" y="2264328"/>
            <a:chExt cx="610692" cy="554212"/>
          </a:xfrm>
          <a:solidFill>
            <a:srgbClr val="756663"/>
          </a:solidFill>
        </p:grpSpPr>
        <p:sp>
          <p:nvSpPr>
            <p:cNvPr id="291" name="Rectangle 72"/>
            <p:cNvSpPr>
              <a:spLocks noChangeArrowheads="1"/>
            </p:cNvSpPr>
            <p:nvPr/>
          </p:nvSpPr>
          <p:spPr bwMode="auto">
            <a:xfrm>
              <a:off x="7480660" y="2264328"/>
              <a:ext cx="342412" cy="98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73"/>
            <p:cNvSpPr>
              <a:spLocks noEditPoints="1"/>
            </p:cNvSpPr>
            <p:nvPr/>
          </p:nvSpPr>
          <p:spPr bwMode="auto">
            <a:xfrm>
              <a:off x="7342990" y="2394938"/>
              <a:ext cx="610692" cy="250631"/>
            </a:xfrm>
            <a:custGeom>
              <a:gdLst>
                <a:gd fmla="*/ 124 w 130" name="T0"/>
                <a:gd fmla="*/ 0 h 53" name="T1"/>
                <a:gd fmla="*/ 6 w 130" name="T2"/>
                <a:gd fmla="*/ 0 h 53" name="T3"/>
                <a:gd fmla="*/ 0 w 130" name="T4"/>
                <a:gd fmla="*/ 7 h 53" name="T5"/>
                <a:gd fmla="*/ 0 w 130" name="T6"/>
                <a:gd fmla="*/ 53 h 53" name="T7"/>
                <a:gd fmla="*/ 19 w 130" name="T8"/>
                <a:gd fmla="*/ 53 h 53" name="T9"/>
                <a:gd fmla="*/ 19 w 130" name="T10"/>
                <a:gd fmla="*/ 25 h 53" name="T11"/>
                <a:gd fmla="*/ 111 w 130" name="T12"/>
                <a:gd fmla="*/ 25 h 53" name="T13"/>
                <a:gd fmla="*/ 111 w 130" name="T14"/>
                <a:gd fmla="*/ 53 h 53" name="T15"/>
                <a:gd fmla="*/ 130 w 130" name="T16"/>
                <a:gd fmla="*/ 53 h 53" name="T17"/>
                <a:gd fmla="*/ 130 w 130" name="T18"/>
                <a:gd fmla="*/ 7 h 53" name="T19"/>
                <a:gd fmla="*/ 124 w 130" name="T20"/>
                <a:gd fmla="*/ 0 h 53" name="T21"/>
                <a:gd fmla="*/ 18 w 130" name="T22"/>
                <a:gd fmla="*/ 16 h 53" name="T23"/>
                <a:gd fmla="*/ 13 w 130" name="T24"/>
                <a:gd fmla="*/ 11 h 53" name="T25"/>
                <a:gd fmla="*/ 18 w 130" name="T26"/>
                <a:gd fmla="*/ 6 h 53" name="T27"/>
                <a:gd fmla="*/ 23 w 130" name="T28"/>
                <a:gd fmla="*/ 11 h 53" name="T29"/>
                <a:gd fmla="*/ 18 w 130" name="T30"/>
                <a:gd fmla="*/ 16 h 53" name="T31"/>
                <a:gd fmla="*/ 117 w 130" name="T32"/>
                <a:gd fmla="*/ 13 h 53" name="T33"/>
                <a:gd fmla="*/ 29 w 130" name="T34"/>
                <a:gd fmla="*/ 13 h 53" name="T35"/>
                <a:gd fmla="*/ 29 w 130" name="T36"/>
                <a:gd fmla="*/ 7 h 53" name="T37"/>
                <a:gd fmla="*/ 117 w 130" name="T38"/>
                <a:gd fmla="*/ 7 h 53" name="T39"/>
                <a:gd fmla="*/ 117 w 130" name="T40"/>
                <a:gd fmla="*/ 13 h 5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130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4"/>
            <p:cNvSpPr/>
            <p:nvPr/>
          </p:nvSpPr>
          <p:spPr bwMode="auto">
            <a:xfrm>
              <a:off x="7470070" y="2550260"/>
              <a:ext cx="356532" cy="268280"/>
            </a:xfrm>
            <a:custGeom>
              <a:gdLst>
                <a:gd fmla="*/ 66 w 76" name="T0"/>
                <a:gd fmla="*/ 49 h 57" name="T1"/>
                <a:gd fmla="*/ 25 w 76" name="T2"/>
                <a:gd fmla="*/ 49 h 57" name="T3"/>
                <a:gd fmla="*/ 10 w 76" name="T4"/>
                <a:gd fmla="*/ 49 h 57" name="T5"/>
                <a:gd fmla="*/ 10 w 76" name="T6"/>
                <a:gd fmla="*/ 0 h 57" name="T7"/>
                <a:gd fmla="*/ 1 w 76" name="T8"/>
                <a:gd fmla="*/ 0 h 57" name="T9"/>
                <a:gd fmla="*/ 1 w 76" name="T10"/>
                <a:gd fmla="*/ 50 h 57" name="T11"/>
                <a:gd fmla="*/ 8 w 76" name="T12"/>
                <a:gd fmla="*/ 57 h 57" name="T13"/>
                <a:gd fmla="*/ 69 w 76" name="T14"/>
                <a:gd fmla="*/ 57 h 57" name="T15"/>
                <a:gd fmla="*/ 76 w 76" name="T16"/>
                <a:gd fmla="*/ 48 h 57" name="T17"/>
                <a:gd fmla="*/ 76 w 76" name="T18"/>
                <a:gd fmla="*/ 0 h 57" name="T19"/>
                <a:gd fmla="*/ 66 w 76" name="T20"/>
                <a:gd fmla="*/ 0 h 57" name="T21"/>
                <a:gd fmla="*/ 66 w 76" name="T22"/>
                <a:gd fmla="*/ 49 h 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7" w="76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75"/>
            <p:cNvSpPr>
              <a:spLocks noChangeArrowheads="1"/>
            </p:cNvSpPr>
            <p:nvPr/>
          </p:nvSpPr>
          <p:spPr bwMode="auto">
            <a:xfrm>
              <a:off x="7533610" y="2610268"/>
              <a:ext cx="22239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76"/>
            <p:cNvSpPr>
              <a:spLocks noChangeArrowheads="1"/>
            </p:cNvSpPr>
            <p:nvPr/>
          </p:nvSpPr>
          <p:spPr bwMode="auto">
            <a:xfrm>
              <a:off x="7540671" y="2694989"/>
              <a:ext cx="21533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57589" y="5394075"/>
            <a:ext cx="565623" cy="457622"/>
            <a:chOff x="2257589" y="5394075"/>
            <a:chExt cx="565623" cy="457622"/>
          </a:xfrm>
          <a:solidFill>
            <a:srgbClr val="756663"/>
          </a:solidFill>
        </p:grpSpPr>
        <p:sp>
          <p:nvSpPr>
            <p:cNvPr id="297" name="Freeform 35"/>
            <p:cNvSpPr>
              <a:spLocks noEditPoints="1"/>
            </p:cNvSpPr>
            <p:nvPr/>
          </p:nvSpPr>
          <p:spPr bwMode="auto">
            <a:xfrm>
              <a:off x="2257589" y="5450820"/>
              <a:ext cx="565623" cy="400877"/>
            </a:xfrm>
            <a:custGeom>
              <a:gdLst>
                <a:gd fmla="*/ 121 w 130" name="T0"/>
                <a:gd fmla="*/ 0 h 92" name="T1"/>
                <a:gd fmla="*/ 9 w 130" name="T2"/>
                <a:gd fmla="*/ 0 h 92" name="T3"/>
                <a:gd fmla="*/ 0 w 130" name="T4"/>
                <a:gd fmla="*/ 9 h 92" name="T5"/>
                <a:gd fmla="*/ 0 w 130" name="T6"/>
                <a:gd fmla="*/ 83 h 92" name="T7"/>
                <a:gd fmla="*/ 9 w 130" name="T8"/>
                <a:gd fmla="*/ 92 h 92" name="T9"/>
                <a:gd fmla="*/ 121 w 130" name="T10"/>
                <a:gd fmla="*/ 92 h 92" name="T11"/>
                <a:gd fmla="*/ 130 w 130" name="T12"/>
                <a:gd fmla="*/ 83 h 92" name="T13"/>
                <a:gd fmla="*/ 130 w 130" name="T14"/>
                <a:gd fmla="*/ 9 h 92" name="T15"/>
                <a:gd fmla="*/ 121 w 130" name="T16"/>
                <a:gd fmla="*/ 0 h 92" name="T17"/>
                <a:gd fmla="*/ 47 w 130" name="T18"/>
                <a:gd fmla="*/ 81 h 92" name="T19"/>
                <a:gd fmla="*/ 12 w 130" name="T20"/>
                <a:gd fmla="*/ 46 h 92" name="T21"/>
                <a:gd fmla="*/ 47 w 130" name="T22"/>
                <a:gd fmla="*/ 11 h 92" name="T23"/>
                <a:gd fmla="*/ 82 w 130" name="T24"/>
                <a:gd fmla="*/ 46 h 92" name="T25"/>
                <a:gd fmla="*/ 47 w 130" name="T26"/>
                <a:gd fmla="*/ 81 h 92" name="T27"/>
                <a:gd fmla="*/ 116 w 130" name="T28"/>
                <a:gd fmla="*/ 19 h 92" name="T29"/>
                <a:gd fmla="*/ 105 w 130" name="T30"/>
                <a:gd fmla="*/ 19 h 92" name="T31"/>
                <a:gd fmla="*/ 99 w 130" name="T32"/>
                <a:gd fmla="*/ 13 h 92" name="T33"/>
                <a:gd fmla="*/ 105 w 130" name="T34"/>
                <a:gd fmla="*/ 7 h 92" name="T35"/>
                <a:gd fmla="*/ 116 w 130" name="T36"/>
                <a:gd fmla="*/ 7 h 92" name="T37"/>
                <a:gd fmla="*/ 122 w 130" name="T38"/>
                <a:gd fmla="*/ 13 h 92" name="T39"/>
                <a:gd fmla="*/ 116 w 130" name="T40"/>
                <a:gd fmla="*/ 19 h 9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2" w="130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6"/>
            <p:cNvSpPr>
              <a:spLocks noChangeArrowheads="1"/>
            </p:cNvSpPr>
            <p:nvPr/>
          </p:nvSpPr>
          <p:spPr bwMode="auto">
            <a:xfrm>
              <a:off x="2314335" y="5394075"/>
              <a:ext cx="117152" cy="43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37"/>
            <p:cNvSpPr>
              <a:spLocks noChangeArrowheads="1"/>
            </p:cNvSpPr>
            <p:nvPr/>
          </p:nvSpPr>
          <p:spPr bwMode="auto">
            <a:xfrm>
              <a:off x="2387555" y="5577124"/>
              <a:ext cx="148271" cy="148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34874" y="2285270"/>
            <a:ext cx="554900" cy="496874"/>
            <a:chOff x="8334874" y="2285270"/>
            <a:chExt cx="554900" cy="496874"/>
          </a:xfrm>
          <a:solidFill>
            <a:srgbClr val="756663"/>
          </a:solidFill>
        </p:grpSpPr>
        <p:sp>
          <p:nvSpPr>
            <p:cNvPr id="301" name="Freeform 205"/>
            <p:cNvSpPr>
              <a:spLocks noEditPoints="1"/>
            </p:cNvSpPr>
            <p:nvPr/>
          </p:nvSpPr>
          <p:spPr bwMode="auto">
            <a:xfrm>
              <a:off x="8418291" y="2285270"/>
              <a:ext cx="257503" cy="250251"/>
            </a:xfrm>
            <a:custGeom>
              <a:gdLst>
                <a:gd fmla="*/ 12 w 71" name="T0"/>
                <a:gd fmla="*/ 69 h 69" name="T1"/>
                <a:gd fmla="*/ 12 w 71" name="T2"/>
                <a:gd fmla="*/ 67 h 69" name="T3"/>
                <a:gd fmla="*/ 64 w 71" name="T4"/>
                <a:gd fmla="*/ 67 h 69" name="T5"/>
                <a:gd fmla="*/ 64 w 71" name="T6"/>
                <a:gd fmla="*/ 69 h 69" name="T7"/>
                <a:gd fmla="*/ 71 w 71" name="T8"/>
                <a:gd fmla="*/ 69 h 69" name="T9"/>
                <a:gd fmla="*/ 71 w 71" name="T10"/>
                <a:gd fmla="*/ 10 h 69" name="T11"/>
                <a:gd fmla="*/ 59 w 71" name="T12"/>
                <a:gd fmla="*/ 0 h 69" name="T13"/>
                <a:gd fmla="*/ 0 w 71" name="T14"/>
                <a:gd fmla="*/ 0 h 69" name="T15"/>
                <a:gd fmla="*/ 0 w 71" name="T16"/>
                <a:gd fmla="*/ 69 h 69" name="T17"/>
                <a:gd fmla="*/ 12 w 71" name="T18"/>
                <a:gd fmla="*/ 69 h 69" name="T19"/>
                <a:gd fmla="*/ 59 w 71" name="T20"/>
                <a:gd fmla="*/ 3 h 69" name="T21"/>
                <a:gd fmla="*/ 69 w 71" name="T22"/>
                <a:gd fmla="*/ 12 h 69" name="T23"/>
                <a:gd fmla="*/ 59 w 71" name="T24"/>
                <a:gd fmla="*/ 12 h 69" name="T25"/>
                <a:gd fmla="*/ 59 w 71" name="T26"/>
                <a:gd fmla="*/ 3 h 69" name="T27"/>
                <a:gd fmla="*/ 12 w 71" name="T28"/>
                <a:gd fmla="*/ 17 h 69" name="T29"/>
                <a:gd fmla="*/ 64 w 71" name="T30"/>
                <a:gd fmla="*/ 17 h 69" name="T31"/>
                <a:gd fmla="*/ 64 w 71" name="T32"/>
                <a:gd fmla="*/ 22 h 69" name="T33"/>
                <a:gd fmla="*/ 12 w 71" name="T34"/>
                <a:gd fmla="*/ 22 h 69" name="T35"/>
                <a:gd fmla="*/ 12 w 71" name="T36"/>
                <a:gd fmla="*/ 17 h 69" name="T37"/>
                <a:gd fmla="*/ 12 w 71" name="T38"/>
                <a:gd fmla="*/ 29 h 69" name="T39"/>
                <a:gd fmla="*/ 64 w 71" name="T40"/>
                <a:gd fmla="*/ 29 h 69" name="T41"/>
                <a:gd fmla="*/ 64 w 71" name="T42"/>
                <a:gd fmla="*/ 33 h 69" name="T43"/>
                <a:gd fmla="*/ 12 w 71" name="T44"/>
                <a:gd fmla="*/ 33 h 69" name="T45"/>
                <a:gd fmla="*/ 12 w 71" name="T46"/>
                <a:gd fmla="*/ 29 h 69" name="T47"/>
                <a:gd fmla="*/ 12 w 71" name="T48"/>
                <a:gd fmla="*/ 41 h 69" name="T49"/>
                <a:gd fmla="*/ 64 w 71" name="T50"/>
                <a:gd fmla="*/ 41 h 69" name="T51"/>
                <a:gd fmla="*/ 64 w 71" name="T52"/>
                <a:gd fmla="*/ 48 h 69" name="T53"/>
                <a:gd fmla="*/ 12 w 71" name="T54"/>
                <a:gd fmla="*/ 48 h 69" name="T55"/>
                <a:gd fmla="*/ 12 w 71" name="T56"/>
                <a:gd fmla="*/ 41 h 69" name="T57"/>
                <a:gd fmla="*/ 12 w 71" name="T58"/>
                <a:gd fmla="*/ 52 h 69" name="T59"/>
                <a:gd fmla="*/ 64 w 71" name="T60"/>
                <a:gd fmla="*/ 52 h 69" name="T61"/>
                <a:gd fmla="*/ 64 w 71" name="T62"/>
                <a:gd fmla="*/ 59 h 69" name="T63"/>
                <a:gd fmla="*/ 12 w 71" name="T64"/>
                <a:gd fmla="*/ 59 h 69" name="T65"/>
                <a:gd fmla="*/ 12 w 71" name="T66"/>
                <a:gd fmla="*/ 52 h 6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9" w="71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206"/>
            <p:cNvSpPr/>
            <p:nvPr/>
          </p:nvSpPr>
          <p:spPr bwMode="auto">
            <a:xfrm>
              <a:off x="8392903" y="2698727"/>
              <a:ext cx="446096" cy="83417"/>
            </a:xfrm>
            <a:custGeom>
              <a:gdLst>
                <a:gd fmla="*/ 47 w 52" name="T0"/>
                <a:gd fmla="*/ 0 h 10" name="T1"/>
                <a:gd fmla="*/ 5 w 52" name="T2"/>
                <a:gd fmla="*/ 0 h 10" name="T3"/>
                <a:gd fmla="*/ 0 w 52" name="T4"/>
                <a:gd fmla="*/ 5 h 10" name="T5"/>
                <a:gd fmla="*/ 5 w 52" name="T6"/>
                <a:gd fmla="*/ 10 h 10" name="T7"/>
                <a:gd fmla="*/ 47 w 52" name="T8"/>
                <a:gd fmla="*/ 10 h 10" name="T9"/>
                <a:gd fmla="*/ 52 w 52" name="T10"/>
                <a:gd fmla="*/ 5 h 10" name="T11"/>
                <a:gd fmla="*/ 47 w 52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52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3" name="Freeform 207"/>
            <p:cNvSpPr>
              <a:spLocks noEditPoints="1"/>
            </p:cNvSpPr>
            <p:nvPr/>
          </p:nvSpPr>
          <p:spPr bwMode="auto">
            <a:xfrm>
              <a:off x="8334874" y="2499252"/>
              <a:ext cx="554900" cy="257504"/>
            </a:xfrm>
            <a:custGeom>
              <a:gdLst>
                <a:gd fmla="*/ 60 w 65" name="T0"/>
                <a:gd fmla="*/ 0 h 30" name="T1"/>
                <a:gd fmla="*/ 43 w 65" name="T2"/>
                <a:gd fmla="*/ 0 h 30" name="T3"/>
                <a:gd fmla="*/ 43 w 65" name="T4"/>
                <a:gd fmla="*/ 6 h 30" name="T5"/>
                <a:gd fmla="*/ 8 w 65" name="T6"/>
                <a:gd fmla="*/ 6 h 30" name="T7"/>
                <a:gd fmla="*/ 8 w 65" name="T8"/>
                <a:gd fmla="*/ 0 h 30" name="T9"/>
                <a:gd fmla="*/ 6 w 65" name="T10"/>
                <a:gd fmla="*/ 0 h 30" name="T11"/>
                <a:gd fmla="*/ 0 w 65" name="T12"/>
                <a:gd fmla="*/ 6 h 30" name="T13"/>
                <a:gd fmla="*/ 0 w 65" name="T14"/>
                <a:gd fmla="*/ 24 h 30" name="T15"/>
                <a:gd fmla="*/ 5 w 65" name="T16"/>
                <a:gd fmla="*/ 30 h 30" name="T17"/>
                <a:gd fmla="*/ 5 w 65" name="T18"/>
                <a:gd fmla="*/ 28 h 30" name="T19"/>
                <a:gd fmla="*/ 5 w 65" name="T20"/>
                <a:gd fmla="*/ 27 h 30" name="T21"/>
                <a:gd fmla="*/ 5 w 65" name="T22"/>
                <a:gd fmla="*/ 27 h 30" name="T23"/>
                <a:gd fmla="*/ 12 w 65" name="T24"/>
                <a:gd fmla="*/ 21 h 30" name="T25"/>
                <a:gd fmla="*/ 54 w 65" name="T26"/>
                <a:gd fmla="*/ 21 h 30" name="T27"/>
                <a:gd fmla="*/ 61 w 65" name="T28"/>
                <a:gd fmla="*/ 28 h 30" name="T29"/>
                <a:gd fmla="*/ 61 w 65" name="T30"/>
                <a:gd fmla="*/ 30 h 30" name="T31"/>
                <a:gd fmla="*/ 65 w 65" name="T32"/>
                <a:gd fmla="*/ 24 h 30" name="T33"/>
                <a:gd fmla="*/ 65 w 65" name="T34"/>
                <a:gd fmla="*/ 6 h 30" name="T35"/>
                <a:gd fmla="*/ 60 w 65" name="T36"/>
                <a:gd fmla="*/ 0 h 30" name="T37"/>
                <a:gd fmla="*/ 56 w 65" name="T38"/>
                <a:gd fmla="*/ 12 h 30" name="T39"/>
                <a:gd fmla="*/ 52 w 65" name="T40"/>
                <a:gd fmla="*/ 8 h 30" name="T41"/>
                <a:gd fmla="*/ 56 w 65" name="T42"/>
                <a:gd fmla="*/ 4 h 30" name="T43"/>
                <a:gd fmla="*/ 60 w 65" name="T44"/>
                <a:gd fmla="*/ 8 h 30" name="T45"/>
                <a:gd fmla="*/ 56 w 65" name="T46"/>
                <a:gd fmla="*/ 12 h 3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0" w="65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4" name="Freeform 19"/>
          <p:cNvSpPr>
            <a:spLocks noEditPoints="1"/>
          </p:cNvSpPr>
          <p:nvPr/>
        </p:nvSpPr>
        <p:spPr bwMode="auto">
          <a:xfrm>
            <a:off x="1152909" y="4307645"/>
            <a:ext cx="596925" cy="480190"/>
          </a:xfrm>
          <a:custGeom>
            <a:gdLst>
              <a:gd fmla="*/ 393 w 400" name="T0"/>
              <a:gd fmla="*/ 61 h 322" name="T1"/>
              <a:gd fmla="*/ 300 w 400" name="T2"/>
              <a:gd fmla="*/ 3 h 322" name="T3"/>
              <a:gd fmla="*/ 286 w 400" name="T4"/>
              <a:gd fmla="*/ 3 h 322" name="T5"/>
              <a:gd fmla="*/ 200 w 400" name="T6"/>
              <a:gd fmla="*/ 57 h 322" name="T7"/>
              <a:gd fmla="*/ 113 w 400" name="T8"/>
              <a:gd fmla="*/ 3 h 322" name="T9"/>
              <a:gd fmla="*/ 100 w 400" name="T10"/>
              <a:gd fmla="*/ 3 h 322" name="T11"/>
              <a:gd fmla="*/ 6 w 400" name="T12"/>
              <a:gd fmla="*/ 61 h 322" name="T13"/>
              <a:gd fmla="*/ 0 w 400" name="T14"/>
              <a:gd fmla="*/ 73 h 322" name="T15"/>
              <a:gd fmla="*/ 0 w 400" name="T16"/>
              <a:gd fmla="*/ 307 h 322" name="T17"/>
              <a:gd fmla="*/ 6 w 400" name="T18"/>
              <a:gd fmla="*/ 319 h 322" name="T19"/>
              <a:gd fmla="*/ 20 w 400" name="T20"/>
              <a:gd fmla="*/ 319 h 322" name="T21"/>
              <a:gd fmla="*/ 106 w 400" name="T22"/>
              <a:gd fmla="*/ 265 h 322" name="T23"/>
              <a:gd fmla="*/ 193 w 400" name="T24"/>
              <a:gd fmla="*/ 319 h 322" name="T25"/>
              <a:gd fmla="*/ 207 w 400" name="T26"/>
              <a:gd fmla="*/ 319 h 322" name="T27"/>
              <a:gd fmla="*/ 293 w 400" name="T28"/>
              <a:gd fmla="*/ 265 h 322" name="T29"/>
              <a:gd fmla="*/ 380 w 400" name="T30"/>
              <a:gd fmla="*/ 319 h 322" name="T31"/>
              <a:gd fmla="*/ 387 w 400" name="T32"/>
              <a:gd fmla="*/ 321 h 322" name="T33"/>
              <a:gd fmla="*/ 393 w 400" name="T34"/>
              <a:gd fmla="*/ 319 h 322" name="T35"/>
              <a:gd fmla="*/ 400 w 400" name="T36"/>
              <a:gd fmla="*/ 307 h 322" name="T37"/>
              <a:gd fmla="*/ 400 w 400" name="T38"/>
              <a:gd fmla="*/ 73 h 322" name="T39"/>
              <a:gd fmla="*/ 393 w 400" name="T40"/>
              <a:gd fmla="*/ 61 h 322" name="T41"/>
              <a:gd fmla="*/ 93 w 400" name="T42"/>
              <a:gd fmla="*/ 241 h 322" name="T43"/>
              <a:gd fmla="*/ 26 w 400" name="T44"/>
              <a:gd fmla="*/ 283 h 322" name="T45"/>
              <a:gd fmla="*/ 26 w 400" name="T46"/>
              <a:gd fmla="*/ 81 h 322" name="T47"/>
              <a:gd fmla="*/ 93 w 400" name="T48"/>
              <a:gd fmla="*/ 39 h 322" name="T49"/>
              <a:gd fmla="*/ 93 w 400" name="T50"/>
              <a:gd fmla="*/ 241 h 322" name="T51"/>
              <a:gd fmla="*/ 187 w 400" name="T52"/>
              <a:gd fmla="*/ 283 h 322" name="T53"/>
              <a:gd fmla="*/ 119 w 400" name="T54"/>
              <a:gd fmla="*/ 241 h 322" name="T55"/>
              <a:gd fmla="*/ 119 w 400" name="T56"/>
              <a:gd fmla="*/ 39 h 322" name="T57"/>
              <a:gd fmla="*/ 187 w 400" name="T58"/>
              <a:gd fmla="*/ 81 h 322" name="T59"/>
              <a:gd fmla="*/ 187 w 400" name="T60"/>
              <a:gd fmla="*/ 283 h 322" name="T61"/>
              <a:gd fmla="*/ 280 w 400" name="T62"/>
              <a:gd fmla="*/ 241 h 322" name="T63"/>
              <a:gd fmla="*/ 213 w 400" name="T64"/>
              <a:gd fmla="*/ 283 h 322" name="T65"/>
              <a:gd fmla="*/ 213 w 400" name="T66"/>
              <a:gd fmla="*/ 81 h 322" name="T67"/>
              <a:gd fmla="*/ 280 w 400" name="T68"/>
              <a:gd fmla="*/ 39 h 322" name="T69"/>
              <a:gd fmla="*/ 280 w 400" name="T70"/>
              <a:gd fmla="*/ 241 h 322" name="T71"/>
              <a:gd fmla="*/ 374 w 400" name="T72"/>
              <a:gd fmla="*/ 283 h 322" name="T73"/>
              <a:gd fmla="*/ 306 w 400" name="T74"/>
              <a:gd fmla="*/ 241 h 322" name="T75"/>
              <a:gd fmla="*/ 306 w 400" name="T76"/>
              <a:gd fmla="*/ 39 h 322" name="T77"/>
              <a:gd fmla="*/ 374 w 400" name="T78"/>
              <a:gd fmla="*/ 81 h 322" name="T79"/>
              <a:gd fmla="*/ 374 w 400" name="T80"/>
              <a:gd fmla="*/ 283 h 32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7"/>
          <p:cNvSpPr>
            <a:spLocks noEditPoints="1"/>
          </p:cNvSpPr>
          <p:nvPr/>
        </p:nvSpPr>
        <p:spPr bwMode="auto">
          <a:xfrm>
            <a:off x="2223185" y="4230525"/>
            <a:ext cx="634430" cy="634430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AutoShape 4"/>
          <p:cNvSpPr/>
          <p:nvPr/>
        </p:nvSpPr>
        <p:spPr bwMode="auto">
          <a:xfrm>
            <a:off x="4238080" y="4300232"/>
            <a:ext cx="495017" cy="49501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307" name="AutoShape 100"/>
          <p:cNvSpPr/>
          <p:nvPr/>
        </p:nvSpPr>
        <p:spPr bwMode="auto">
          <a:xfrm>
            <a:off x="6353344" y="4253161"/>
            <a:ext cx="428888" cy="58915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5310" y="3241676"/>
            <a:ext cx="520556" cy="520556"/>
            <a:chOff x="4225310" y="3241676"/>
            <a:chExt cx="520556" cy="520556"/>
          </a:xfrm>
          <a:solidFill>
            <a:srgbClr val="756663"/>
          </a:solidFill>
        </p:grpSpPr>
        <p:sp>
          <p:nvSpPr>
            <p:cNvPr id="309" name="AutoShape 128"/>
            <p:cNvSpPr/>
            <p:nvPr/>
          </p:nvSpPr>
          <p:spPr bwMode="auto">
            <a:xfrm>
              <a:off x="4225310" y="3241676"/>
              <a:ext cx="520556" cy="5205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310" name="AutoShape 129"/>
            <p:cNvSpPr/>
            <p:nvPr/>
          </p:nvSpPr>
          <p:spPr bwMode="auto">
            <a:xfrm>
              <a:off x="4550436" y="3306635"/>
              <a:ext cx="129695" cy="129917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311" name="Freeform 6"/>
          <p:cNvSpPr>
            <a:spLocks noEditPoints="1"/>
          </p:cNvSpPr>
          <p:nvPr/>
        </p:nvSpPr>
        <p:spPr bwMode="auto">
          <a:xfrm>
            <a:off x="10449949" y="4238042"/>
            <a:ext cx="605854" cy="619396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351459" y="4266650"/>
            <a:ext cx="421155" cy="562180"/>
            <a:chOff x="5351459" y="4266650"/>
            <a:chExt cx="421155" cy="562180"/>
          </a:xfrm>
          <a:solidFill>
            <a:srgbClr val="756663"/>
          </a:solidFill>
        </p:grpSpPr>
        <p:sp>
          <p:nvSpPr>
            <p:cNvPr id="313" name="AutoShape 115"/>
            <p:cNvSpPr/>
            <p:nvPr/>
          </p:nvSpPr>
          <p:spPr bwMode="auto">
            <a:xfrm>
              <a:off x="5351459" y="4266650"/>
              <a:ext cx="421155" cy="56218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314" name="AutoShape 116"/>
            <p:cNvSpPr/>
            <p:nvPr/>
          </p:nvSpPr>
          <p:spPr bwMode="auto">
            <a:xfrm>
              <a:off x="5527020" y="4600504"/>
              <a:ext cx="70033" cy="10552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315" name="AutoShape 117"/>
          <p:cNvSpPr/>
          <p:nvPr/>
        </p:nvSpPr>
        <p:spPr bwMode="auto">
          <a:xfrm>
            <a:off x="3226420" y="4330970"/>
            <a:ext cx="577726" cy="433541"/>
          </a:xfrm>
          <a:custGeom>
            <a:gdLst>
              <a:gd fmla="+- 0 10799 1" name="T0"/>
              <a:gd fmla="*/ T0 w 21596" name="T1"/>
              <a:gd fmla="*/ 10800 h 21600" name="T2"/>
              <a:gd fmla="+- 0 10799 1" name="T3"/>
              <a:gd fmla="*/ T3 w 21596" name="T4"/>
              <a:gd fmla="*/ 10800 h 21600" name="T5"/>
              <a:gd fmla="+- 0 10799 1" name="T6"/>
              <a:gd fmla="*/ T6 w 21596" name="T7"/>
              <a:gd fmla="*/ 10800 h 21600" name="T8"/>
              <a:gd fmla="+- 0 10799 1" name="T9"/>
              <a:gd fmla="*/ T9 w 2159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28093" y="1080709"/>
            <a:ext cx="762214" cy="547063"/>
            <a:chOff x="9228093" y="1080709"/>
            <a:chExt cx="762214" cy="547063"/>
          </a:xfrm>
          <a:solidFill>
            <a:srgbClr val="756663"/>
          </a:solidFill>
        </p:grpSpPr>
        <p:sp>
          <p:nvSpPr>
            <p:cNvPr id="317" name="Oval 31"/>
            <p:cNvSpPr>
              <a:spLocks noChangeArrowheads="1"/>
            </p:cNvSpPr>
            <p:nvPr/>
          </p:nvSpPr>
          <p:spPr bwMode="auto">
            <a:xfrm>
              <a:off x="9554756" y="1362768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32"/>
            <p:cNvSpPr/>
            <p:nvPr/>
          </p:nvSpPr>
          <p:spPr bwMode="auto">
            <a:xfrm>
              <a:off x="9512775" y="1475591"/>
              <a:ext cx="192849" cy="152181"/>
            </a:xfrm>
            <a:custGeom>
              <a:gdLst>
                <a:gd fmla="*/ 27 w 36" name="T0"/>
                <a:gd fmla="*/ 0 h 28" name="T1"/>
                <a:gd fmla="*/ 18 w 36" name="T2"/>
                <a:gd fmla="*/ 11 h 28" name="T3"/>
                <a:gd fmla="*/ 9 w 36" name="T4"/>
                <a:gd fmla="*/ 0 h 28" name="T5"/>
                <a:gd fmla="*/ 0 w 36" name="T6"/>
                <a:gd fmla="*/ 18 h 28" name="T7"/>
                <a:gd fmla="*/ 1 w 36" name="T8"/>
                <a:gd fmla="*/ 26 h 28" name="T9"/>
                <a:gd fmla="*/ 18 w 36" name="T10"/>
                <a:gd fmla="*/ 28 h 28" name="T11"/>
                <a:gd fmla="*/ 35 w 36" name="T12"/>
                <a:gd fmla="*/ 26 h 28" name="T13"/>
                <a:gd fmla="*/ 36 w 36" name="T14"/>
                <a:gd fmla="*/ 18 h 28" name="T15"/>
                <a:gd fmla="*/ 27 w 36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6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Oval 33"/>
            <p:cNvSpPr>
              <a:spLocks noChangeArrowheads="1"/>
            </p:cNvSpPr>
            <p:nvPr/>
          </p:nvSpPr>
          <p:spPr bwMode="auto">
            <a:xfrm>
              <a:off x="9276633" y="1362768"/>
              <a:ext cx="10101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34"/>
            <p:cNvSpPr/>
            <p:nvPr/>
          </p:nvSpPr>
          <p:spPr bwMode="auto">
            <a:xfrm>
              <a:off x="9228093" y="1475591"/>
              <a:ext cx="198097" cy="152181"/>
            </a:xfrm>
            <a:custGeom>
              <a:gdLst>
                <a:gd fmla="*/ 28 w 37" name="T0"/>
                <a:gd fmla="*/ 0 h 28" name="T1"/>
                <a:gd fmla="*/ 19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9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Oval 35"/>
            <p:cNvSpPr>
              <a:spLocks noChangeArrowheads="1"/>
            </p:cNvSpPr>
            <p:nvPr/>
          </p:nvSpPr>
          <p:spPr bwMode="auto">
            <a:xfrm>
              <a:off x="9839438" y="1362768"/>
              <a:ext cx="102328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2" name="Freeform 36"/>
            <p:cNvSpPr/>
            <p:nvPr/>
          </p:nvSpPr>
          <p:spPr bwMode="auto">
            <a:xfrm>
              <a:off x="9790898" y="1475591"/>
              <a:ext cx="199409" cy="152181"/>
            </a:xfrm>
            <a:custGeom>
              <a:gdLst>
                <a:gd fmla="*/ 28 w 37" name="T0"/>
                <a:gd fmla="*/ 0 h 28" name="T1"/>
                <a:gd fmla="*/ 18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8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Oval 37"/>
            <p:cNvSpPr>
              <a:spLocks noChangeArrowheads="1"/>
            </p:cNvSpPr>
            <p:nvPr/>
          </p:nvSpPr>
          <p:spPr bwMode="auto">
            <a:xfrm>
              <a:off x="9415695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38"/>
            <p:cNvSpPr/>
            <p:nvPr/>
          </p:nvSpPr>
          <p:spPr bwMode="auto">
            <a:xfrm>
              <a:off x="9367154" y="1194844"/>
              <a:ext cx="199409" cy="150869"/>
            </a:xfrm>
            <a:custGeom>
              <a:gdLst>
                <a:gd fmla="*/ 28 w 37" name="T0"/>
                <a:gd fmla="*/ 0 h 28" name="T1"/>
                <a:gd fmla="*/ 19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2 w 37" name="T8"/>
                <a:gd fmla="*/ 26 h 28" name="T9"/>
                <a:gd fmla="*/ 19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Oval 39"/>
            <p:cNvSpPr>
              <a:spLocks noChangeArrowheads="1"/>
            </p:cNvSpPr>
            <p:nvPr/>
          </p:nvSpPr>
          <p:spPr bwMode="auto">
            <a:xfrm>
              <a:off x="9695129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40"/>
            <p:cNvSpPr/>
            <p:nvPr/>
          </p:nvSpPr>
          <p:spPr bwMode="auto">
            <a:xfrm>
              <a:off x="9651837" y="1194844"/>
              <a:ext cx="198097" cy="150869"/>
            </a:xfrm>
            <a:custGeom>
              <a:gdLst>
                <a:gd fmla="*/ 28 w 37" name="T0"/>
                <a:gd fmla="*/ 0 h 28" name="T1"/>
                <a:gd fmla="*/ 18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8 w 37" name="T10"/>
                <a:gd fmla="*/ 28 h 28" name="T11"/>
                <a:gd fmla="*/ 35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35902" y="1108315"/>
            <a:ext cx="433949" cy="491850"/>
            <a:chOff x="10535902" y="1108315"/>
            <a:chExt cx="433949" cy="491850"/>
          </a:xfrm>
          <a:solidFill>
            <a:srgbClr val="756663"/>
          </a:solidFill>
        </p:grpSpPr>
        <p:sp>
          <p:nvSpPr>
            <p:cNvPr id="328" name="Freeform 11"/>
            <p:cNvSpPr/>
            <p:nvPr/>
          </p:nvSpPr>
          <p:spPr bwMode="auto">
            <a:xfrm>
              <a:off x="10535902" y="1372295"/>
              <a:ext cx="433949" cy="227870"/>
            </a:xfrm>
            <a:custGeom>
              <a:gdLst>
                <a:gd fmla="*/ 0 w 38" name="T0"/>
                <a:gd fmla="*/ 9 h 19" name="T1"/>
                <a:gd fmla="*/ 4 w 38" name="T2"/>
                <a:gd fmla="*/ 2 h 19" name="T3"/>
                <a:gd fmla="*/ 12 w 38" name="T4"/>
                <a:gd fmla="*/ 0 h 19" name="T5"/>
                <a:gd fmla="*/ 19 w 38" name="T6"/>
                <a:gd fmla="*/ 17 h 19" name="T7"/>
                <a:gd fmla="*/ 26 w 38" name="T8"/>
                <a:gd fmla="*/ 0 h 19" name="T9"/>
                <a:gd fmla="*/ 34 w 38" name="T10"/>
                <a:gd fmla="*/ 2 h 19" name="T11"/>
                <a:gd fmla="*/ 38 w 38" name="T12"/>
                <a:gd fmla="*/ 9 h 19" name="T13"/>
                <a:gd fmla="*/ 38 w 38" name="T14"/>
                <a:gd fmla="*/ 19 h 19" name="T15"/>
                <a:gd fmla="*/ 19 w 38" name="T16"/>
                <a:gd fmla="*/ 19 h 19" name="T17"/>
                <a:gd fmla="*/ 0 w 38" name="T18"/>
                <a:gd fmla="*/ 19 h 19" name="T19"/>
                <a:gd fmla="*/ 0 w 38" name="T20"/>
                <a:gd fmla="*/ 9 h 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" w="38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12"/>
            <p:cNvSpPr/>
            <p:nvPr/>
          </p:nvSpPr>
          <p:spPr bwMode="auto">
            <a:xfrm>
              <a:off x="10649837" y="1108315"/>
              <a:ext cx="194250" cy="239699"/>
            </a:xfrm>
            <a:custGeom>
              <a:gdLst>
                <a:gd fmla="*/ 9 w 17" name="T0"/>
                <a:gd fmla="*/ 20 h 20" name="T1"/>
                <a:gd fmla="*/ 3 w 17" name="T2"/>
                <a:gd fmla="*/ 16 h 20" name="T3"/>
                <a:gd fmla="*/ 1 w 17" name="T4"/>
                <a:gd fmla="*/ 6 h 20" name="T5"/>
                <a:gd fmla="*/ 9 w 17" name="T6"/>
                <a:gd fmla="*/ 0 h 20" name="T7"/>
                <a:gd fmla="*/ 16 w 17" name="T8"/>
                <a:gd fmla="*/ 6 h 20" name="T9"/>
                <a:gd fmla="*/ 15 w 17" name="T10"/>
                <a:gd fmla="*/ 16 h 20" name="T11"/>
                <a:gd fmla="*/ 9 w 17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7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0" name="Freeform 13"/>
            <p:cNvSpPr/>
            <p:nvPr/>
          </p:nvSpPr>
          <p:spPr bwMode="auto">
            <a:xfrm>
              <a:off x="10718323" y="1420235"/>
              <a:ext cx="68485" cy="155649"/>
            </a:xfrm>
            <a:custGeom>
              <a:gdLst>
                <a:gd fmla="*/ 37 w 110" name="T0"/>
                <a:gd fmla="*/ 0 h 250" name="T1"/>
                <a:gd fmla="*/ 74 w 110" name="T2"/>
                <a:gd fmla="*/ 0 h 250" name="T3"/>
                <a:gd fmla="*/ 110 w 110" name="T4"/>
                <a:gd fmla="*/ 250 h 250" name="T5"/>
                <a:gd fmla="*/ 0 w 110" name="T6"/>
                <a:gd fmla="*/ 250 h 250" name="T7"/>
                <a:gd fmla="*/ 37 w 110" name="T8"/>
                <a:gd fmla="*/ 0 h 250" name="T9"/>
                <a:gd fmla="*/ 37 w 110" name="T10"/>
                <a:gd fmla="*/ 0 h 2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0" w="11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1" name="Oval 14"/>
            <p:cNvSpPr>
              <a:spLocks noChangeArrowheads="1"/>
            </p:cNvSpPr>
            <p:nvPr/>
          </p:nvSpPr>
          <p:spPr bwMode="auto">
            <a:xfrm>
              <a:off x="10718323" y="1372295"/>
              <a:ext cx="57279" cy="59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2" name="Freeform 135"/>
          <p:cNvSpPr>
            <a:spLocks noEditPoints="1"/>
          </p:cNvSpPr>
          <p:nvPr/>
        </p:nvSpPr>
        <p:spPr bwMode="auto">
          <a:xfrm>
            <a:off x="8365966" y="1123474"/>
            <a:ext cx="492717" cy="461532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161789" y="5402094"/>
            <a:ext cx="706989" cy="441584"/>
            <a:chOff x="3161789" y="5402094"/>
            <a:chExt cx="706989" cy="441584"/>
          </a:xfrm>
          <a:solidFill>
            <a:srgbClr val="756663"/>
          </a:solidFill>
        </p:grpSpPr>
        <p:sp>
          <p:nvSpPr>
            <p:cNvPr id="334" name="AutoShape 43"/>
            <p:cNvSpPr/>
            <p:nvPr/>
          </p:nvSpPr>
          <p:spPr bwMode="auto">
            <a:xfrm>
              <a:off x="3161789" y="5402094"/>
              <a:ext cx="706989" cy="44158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35" name="AutoShape 44"/>
            <p:cNvSpPr/>
            <p:nvPr/>
          </p:nvSpPr>
          <p:spPr bwMode="auto">
            <a:xfrm>
              <a:off x="3427290" y="5534669"/>
              <a:ext cx="99478" cy="9936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36" name="AutoShape 45"/>
            <p:cNvSpPr/>
            <p:nvPr/>
          </p:nvSpPr>
          <p:spPr bwMode="auto">
            <a:xfrm>
              <a:off x="3360915" y="5468382"/>
              <a:ext cx="309752" cy="30934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0918" y="5368096"/>
            <a:ext cx="582236" cy="509581"/>
            <a:chOff x="5270918" y="5368096"/>
            <a:chExt cx="582236" cy="509581"/>
          </a:xfrm>
          <a:solidFill>
            <a:srgbClr val="756663"/>
          </a:solidFill>
        </p:grpSpPr>
        <p:sp>
          <p:nvSpPr>
            <p:cNvPr id="338" name="AutoShape 101"/>
            <p:cNvSpPr/>
            <p:nvPr/>
          </p:nvSpPr>
          <p:spPr bwMode="auto">
            <a:xfrm>
              <a:off x="5270918" y="5368096"/>
              <a:ext cx="582236" cy="5095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39" name="AutoShape 102"/>
            <p:cNvSpPr/>
            <p:nvPr/>
          </p:nvSpPr>
          <p:spPr bwMode="auto">
            <a:xfrm>
              <a:off x="5343573" y="5440751"/>
              <a:ext cx="443893" cy="327446"/>
            </a:xfrm>
            <a:custGeom>
              <a:gdLst>
                <a:gd fmla="+- 0 10799 40" name="T0"/>
                <a:gd fmla="*/ T0 w 21519" name="T1"/>
                <a:gd fmla="*/ 10800 h 21600" name="T2"/>
                <a:gd fmla="+- 0 10799 40" name="T3"/>
                <a:gd fmla="*/ T3 w 21519" name="T4"/>
                <a:gd fmla="*/ 10800 h 21600" name="T5"/>
                <a:gd fmla="+- 0 10799 40" name="T6"/>
                <a:gd fmla="*/ T6 w 21519" name="T7"/>
                <a:gd fmla="*/ 10800 h 21600" name="T8"/>
                <a:gd fmla="+- 0 10799 40" name="T9"/>
                <a:gd fmla="*/ T9 w 21519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40906" y="5343318"/>
            <a:ext cx="489365" cy="559137"/>
            <a:chOff x="4240906" y="5343318"/>
            <a:chExt cx="489365" cy="559137"/>
          </a:xfrm>
          <a:solidFill>
            <a:srgbClr val="756663"/>
          </a:solidFill>
        </p:grpSpPr>
        <p:sp>
          <p:nvSpPr>
            <p:cNvPr id="341" name="AutoShape 131"/>
            <p:cNvSpPr/>
            <p:nvPr/>
          </p:nvSpPr>
          <p:spPr bwMode="auto">
            <a:xfrm>
              <a:off x="4240906" y="5343318"/>
              <a:ext cx="489365" cy="55913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42" name="AutoShape 132"/>
            <p:cNvSpPr/>
            <p:nvPr/>
          </p:nvSpPr>
          <p:spPr bwMode="auto">
            <a:xfrm>
              <a:off x="4346043" y="5569840"/>
              <a:ext cx="69773" cy="2628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43" name="AutoShape 133"/>
            <p:cNvSpPr/>
            <p:nvPr/>
          </p:nvSpPr>
          <p:spPr bwMode="auto">
            <a:xfrm>
              <a:off x="4451180" y="5569840"/>
              <a:ext cx="69773" cy="2628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44" name="AutoShape 134"/>
            <p:cNvSpPr/>
            <p:nvPr/>
          </p:nvSpPr>
          <p:spPr bwMode="auto">
            <a:xfrm>
              <a:off x="4555362" y="5569840"/>
              <a:ext cx="69772" cy="26284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03300" y="5366084"/>
            <a:ext cx="528976" cy="513604"/>
            <a:chOff x="6303300" y="5366084"/>
            <a:chExt cx="528976" cy="513604"/>
          </a:xfrm>
          <a:solidFill>
            <a:srgbClr val="756663"/>
          </a:solidFill>
        </p:grpSpPr>
        <p:sp>
          <p:nvSpPr>
            <p:cNvPr id="346" name="AutoShape 16"/>
            <p:cNvSpPr/>
            <p:nvPr/>
          </p:nvSpPr>
          <p:spPr bwMode="auto">
            <a:xfrm>
              <a:off x="6568240" y="5647301"/>
              <a:ext cx="66009" cy="669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47" name="AutoShape 17"/>
            <p:cNvSpPr/>
            <p:nvPr/>
          </p:nvSpPr>
          <p:spPr bwMode="auto">
            <a:xfrm>
              <a:off x="6303300" y="5366084"/>
              <a:ext cx="528976" cy="513604"/>
            </a:xfrm>
            <a:custGeom>
              <a:gdLst>
                <a:gd fmla="*/ 10473 w 20946" name="T0"/>
                <a:gd fmla="*/ 10800 h 21600" name="T1"/>
                <a:gd fmla="*/ 10473 w 20946" name="T2"/>
                <a:gd fmla="*/ 10800 h 21600" name="T3"/>
                <a:gd fmla="*/ 10473 w 20946" name="T4"/>
                <a:gd fmla="*/ 10800 h 21600" name="T5"/>
                <a:gd fmla="*/ 10473 w 20946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946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sp>
        <p:nvSpPr>
          <p:cNvPr id="348" name="AutoShape 47"/>
          <p:cNvSpPr/>
          <p:nvPr/>
        </p:nvSpPr>
        <p:spPr bwMode="auto">
          <a:xfrm>
            <a:off x="7383848" y="5358398"/>
            <a:ext cx="528977" cy="528976"/>
          </a:xfrm>
          <a:custGeom>
            <a:gdLst>
              <a:gd fmla="+- 0 10853 107" name="T0"/>
              <a:gd fmla="*/ T0 w 21493" name="T1"/>
              <a:gd fmla="*/ 10800 h 21600" name="T2"/>
              <a:gd fmla="+- 0 10853 107" name="T3"/>
              <a:gd fmla="*/ T3 w 21493" name="T4"/>
              <a:gd fmla="*/ 10800 h 21600" name="T5"/>
              <a:gd fmla="+- 0 10853 107" name="T6"/>
              <a:gd fmla="*/ T6 w 21493" name="T7"/>
              <a:gd fmla="*/ 10800 h 21600" name="T8"/>
              <a:gd fmla="+- 0 10853 107" name="T9"/>
              <a:gd fmla="*/ T9 w 2149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493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8100" lIns="38100" rIns="38100" tIns="38100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sp>
        <p:nvSpPr>
          <p:cNvPr id="349" name="AutoShape 139"/>
          <p:cNvSpPr/>
          <p:nvPr/>
        </p:nvSpPr>
        <p:spPr bwMode="auto">
          <a:xfrm>
            <a:off x="8329942" y="5349192"/>
            <a:ext cx="564765" cy="547388"/>
          </a:xfrm>
          <a:custGeom>
            <a:gdLst>
              <a:gd fmla="+- 0 10800 104" name="T0"/>
              <a:gd fmla="*/ T0 w 21392" name="T1"/>
              <a:gd fmla="*/ 10800 h 21600" name="T2"/>
              <a:gd fmla="+- 0 10800 104" name="T3"/>
              <a:gd fmla="*/ T3 w 21392" name="T4"/>
              <a:gd fmla="*/ 10800 h 21600" name="T5"/>
              <a:gd fmla="+- 0 10800 104" name="T6"/>
              <a:gd fmla="*/ T6 w 21392" name="T7"/>
              <a:gd fmla="*/ 10800 h 21600" name="T8"/>
              <a:gd fmla="+- 0 10800 104" name="T9"/>
              <a:gd fmla="*/ T9 w 21392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92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8100" lIns="38100" rIns="38100" tIns="38100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sp>
        <p:nvSpPr>
          <p:cNvPr id="350" name="AutoShape 147"/>
          <p:cNvSpPr/>
          <p:nvPr/>
        </p:nvSpPr>
        <p:spPr bwMode="auto">
          <a:xfrm>
            <a:off x="9326817" y="5375258"/>
            <a:ext cx="564766" cy="495256"/>
          </a:xfrm>
          <a:custGeom>
            <a:gdLst>
              <a:gd fmla="+- 0 10800 597" name="T0"/>
              <a:gd fmla="*/ T0 w 20407" name="T1"/>
              <a:gd fmla="+- 0 11028 672" name="T2"/>
              <a:gd fmla="*/ 11028 h 20712" name="T3"/>
              <a:gd fmla="+- 0 10800 597" name="T4"/>
              <a:gd fmla="*/ T4 w 20407" name="T5"/>
              <a:gd fmla="+- 0 11028 672" name="T6"/>
              <a:gd fmla="*/ 11028 h 20712" name="T7"/>
              <a:gd fmla="+- 0 10800 597" name="T8"/>
              <a:gd fmla="*/ T8 w 20407" name="T9"/>
              <a:gd fmla="+- 0 11028 672" name="T10"/>
              <a:gd fmla="*/ 11028 h 20712" name="T11"/>
              <a:gd fmla="+- 0 10800 597" name="T12"/>
              <a:gd fmla="*/ T12 w 20407" name="T13"/>
              <a:gd fmla="+- 0 11028 672" name="T14"/>
              <a:gd fmla="*/ 11028 h 20712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20712" w="20407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8100" lIns="38100" rIns="38100" tIns="38100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534242" y="5304972"/>
            <a:ext cx="437268" cy="635829"/>
            <a:chOff x="10534242" y="5304972"/>
            <a:chExt cx="437268" cy="635829"/>
          </a:xfrm>
          <a:solidFill>
            <a:srgbClr val="756663"/>
          </a:solidFill>
        </p:grpSpPr>
        <p:sp>
          <p:nvSpPr>
            <p:cNvPr id="352" name="AutoShape 30"/>
            <p:cNvSpPr/>
            <p:nvPr/>
          </p:nvSpPr>
          <p:spPr bwMode="auto">
            <a:xfrm>
              <a:off x="10534242" y="5304972"/>
              <a:ext cx="437268" cy="635829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53" name="AutoShape 31"/>
            <p:cNvSpPr/>
            <p:nvPr/>
          </p:nvSpPr>
          <p:spPr bwMode="auto">
            <a:xfrm>
              <a:off x="10614534" y="5582740"/>
              <a:ext cx="281023" cy="227857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val="986072176"/>
      </p:ext>
    </p:extLst>
  </p:cSld>
  <p:clrMapOvr>
    <a:masterClrMapping/>
  </p:clrMapOvr>
  <p:transition advTm="4000"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Freeform 458"/>
          <p:cNvSpPr>
            <a:spLocks noEditPoints="1"/>
          </p:cNvSpPr>
          <p:nvPr/>
        </p:nvSpPr>
        <p:spPr bwMode="auto">
          <a:xfrm>
            <a:off x="6200503" y="2006601"/>
            <a:ext cx="342900" cy="304800"/>
          </a:xfrm>
          <a:custGeom>
            <a:gdLst>
              <a:gd fmla="*/ 148 w 296" name="T0"/>
              <a:gd fmla="*/ 0 h 262" name="T1"/>
              <a:gd fmla="*/ 164 w 296" name="T2"/>
              <a:gd fmla="*/ 8 h 262" name="T3"/>
              <a:gd fmla="*/ 287 w 296" name="T4"/>
              <a:gd fmla="*/ 150 h 262" name="T5"/>
              <a:gd fmla="*/ 278 w 296" name="T6"/>
              <a:gd fmla="*/ 170 h 262" name="T7"/>
              <a:gd fmla="*/ 227 w 296" name="T8"/>
              <a:gd fmla="*/ 170 h 262" name="T9"/>
              <a:gd fmla="*/ 202 w 296" name="T10"/>
              <a:gd fmla="*/ 170 h 262" name="T11"/>
              <a:gd fmla="*/ 202 w 296" name="T12"/>
              <a:gd fmla="*/ 237 h 262" name="T13"/>
              <a:gd fmla="*/ 177 w 296" name="T14"/>
              <a:gd fmla="*/ 262 h 262" name="T15"/>
              <a:gd fmla="*/ 119 w 296" name="T16"/>
              <a:gd fmla="*/ 262 h 262" name="T17"/>
              <a:gd fmla="*/ 94 w 296" name="T18"/>
              <a:gd fmla="*/ 237 h 262" name="T19"/>
              <a:gd fmla="*/ 94 w 296" name="T20"/>
              <a:gd fmla="*/ 170 h 262" name="T21"/>
              <a:gd fmla="*/ 68 w 296" name="T22"/>
              <a:gd fmla="*/ 170 h 262" name="T23"/>
              <a:gd fmla="*/ 18 w 296" name="T24"/>
              <a:gd fmla="*/ 170 h 262" name="T25"/>
              <a:gd fmla="*/ 9 w 296" name="T26"/>
              <a:gd fmla="*/ 150 h 262" name="T27"/>
              <a:gd fmla="*/ 132 w 296" name="T28"/>
              <a:gd fmla="*/ 8 h 262" name="T29"/>
              <a:gd fmla="*/ 148 w 296" name="T30"/>
              <a:gd fmla="*/ 0 h 262" name="T31"/>
              <a:gd fmla="*/ 148 w 296" name="T32"/>
              <a:gd fmla="*/ 19 h 262" name="T33"/>
              <a:gd fmla="*/ 146 w 296" name="T34"/>
              <a:gd fmla="*/ 20 h 262" name="T35"/>
              <a:gd fmla="*/ 146 w 296" name="T36"/>
              <a:gd fmla="*/ 21 h 262" name="T37"/>
              <a:gd fmla="*/ 33 w 296" name="T38"/>
              <a:gd fmla="*/ 151 h 262" name="T39"/>
              <a:gd fmla="*/ 68 w 296" name="T40"/>
              <a:gd fmla="*/ 151 h 262" name="T41"/>
              <a:gd fmla="*/ 94 w 296" name="T42"/>
              <a:gd fmla="*/ 151 h 262" name="T43"/>
              <a:gd fmla="*/ 112 w 296" name="T44"/>
              <a:gd fmla="*/ 170 h 262" name="T45"/>
              <a:gd fmla="*/ 112 w 296" name="T46"/>
              <a:gd fmla="*/ 237 h 262" name="T47"/>
              <a:gd fmla="*/ 119 w 296" name="T48"/>
              <a:gd fmla="*/ 244 h 262" name="T49"/>
              <a:gd fmla="*/ 177 w 296" name="T50"/>
              <a:gd fmla="*/ 244 h 262" name="T51"/>
              <a:gd fmla="*/ 183 w 296" name="T52"/>
              <a:gd fmla="*/ 237 h 262" name="T53"/>
              <a:gd fmla="*/ 183 w 296" name="T54"/>
              <a:gd fmla="*/ 170 h 262" name="T55"/>
              <a:gd fmla="*/ 202 w 296" name="T56"/>
              <a:gd fmla="*/ 151 h 262" name="T57"/>
              <a:gd fmla="*/ 227 w 296" name="T58"/>
              <a:gd fmla="*/ 151 h 262" name="T59"/>
              <a:gd fmla="*/ 263 w 296" name="T60"/>
              <a:gd fmla="*/ 151 h 262" name="T61"/>
              <a:gd fmla="*/ 150 w 296" name="T62"/>
              <a:gd fmla="*/ 21 h 262" name="T63"/>
              <a:gd fmla="*/ 150 w 296" name="T64"/>
              <a:gd fmla="*/ 20 h 262" name="T65"/>
              <a:gd fmla="*/ 148 w 296" name="T66"/>
              <a:gd fmla="*/ 19 h 26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62" w="296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459"/>
          <p:cNvSpPr>
            <a:spLocks noEditPoints="1"/>
          </p:cNvSpPr>
          <p:nvPr/>
        </p:nvSpPr>
        <p:spPr bwMode="auto">
          <a:xfrm>
            <a:off x="6873603" y="2057401"/>
            <a:ext cx="333375" cy="204788"/>
          </a:xfrm>
          <a:custGeom>
            <a:gdLst>
              <a:gd fmla="*/ 273 w 288" name="T0"/>
              <a:gd fmla="*/ 0 h 177" name="T1"/>
              <a:gd fmla="*/ 16 w 288" name="T2"/>
              <a:gd fmla="*/ 0 h 177" name="T3"/>
              <a:gd fmla="*/ 0 w 288" name="T4"/>
              <a:gd fmla="*/ 15 h 177" name="T5"/>
              <a:gd fmla="*/ 0 w 288" name="T6"/>
              <a:gd fmla="*/ 162 h 177" name="T7"/>
              <a:gd fmla="*/ 16 w 288" name="T8"/>
              <a:gd fmla="*/ 177 h 177" name="T9"/>
              <a:gd fmla="*/ 273 w 288" name="T10"/>
              <a:gd fmla="*/ 177 h 177" name="T11"/>
              <a:gd fmla="*/ 288 w 288" name="T12"/>
              <a:gd fmla="*/ 162 h 177" name="T13"/>
              <a:gd fmla="*/ 288 w 288" name="T14"/>
              <a:gd fmla="*/ 15 h 177" name="T15"/>
              <a:gd fmla="*/ 273 w 288" name="T16"/>
              <a:gd fmla="*/ 0 h 177" name="T17"/>
              <a:gd fmla="*/ 273 w 288" name="T18"/>
              <a:gd fmla="*/ 162 h 177" name="T19"/>
              <a:gd fmla="*/ 273 w 288" name="T20"/>
              <a:gd fmla="*/ 162 h 177" name="T21"/>
              <a:gd fmla="*/ 16 w 288" name="T22"/>
              <a:gd fmla="*/ 162 h 177" name="T23"/>
              <a:gd fmla="*/ 15 w 288" name="T24"/>
              <a:gd fmla="*/ 162 h 177" name="T25"/>
              <a:gd fmla="*/ 15 w 288" name="T26"/>
              <a:gd fmla="*/ 15 h 177" name="T27"/>
              <a:gd fmla="*/ 16 w 288" name="T28"/>
              <a:gd fmla="*/ 15 h 177" name="T29"/>
              <a:gd fmla="*/ 273 w 288" name="T30"/>
              <a:gd fmla="*/ 15 h 177" name="T31"/>
              <a:gd fmla="*/ 273 w 288" name="T32"/>
              <a:gd fmla="*/ 15 h 177" name="T33"/>
              <a:gd fmla="*/ 273 w 288" name="T34"/>
              <a:gd fmla="*/ 162 h 17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77" w="288">
                <a:moveTo>
                  <a:pt x="27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0"/>
                  <a:pt x="7" y="177"/>
                  <a:pt x="16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77"/>
                  <a:pt x="288" y="170"/>
                  <a:pt x="288" y="162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288" y="7"/>
                  <a:pt x="281" y="0"/>
                  <a:pt x="273" y="0"/>
                </a:cubicBezTo>
                <a:close/>
                <a:moveTo>
                  <a:pt x="273" y="162"/>
                </a:moveTo>
                <a:cubicBezTo>
                  <a:pt x="273" y="162"/>
                  <a:pt x="273" y="162"/>
                  <a:pt x="273" y="162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3" y="15"/>
                  <a:pt x="273" y="15"/>
                  <a:pt x="273" y="15"/>
                </a:cubicBezTo>
                <a:lnTo>
                  <a:pt x="273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692281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Rectangle 461"/>
          <p:cNvSpPr>
            <a:spLocks noChangeArrowheads="1"/>
          </p:cNvSpPr>
          <p:nvPr/>
        </p:nvSpPr>
        <p:spPr bwMode="auto">
          <a:xfrm>
            <a:off x="6973616" y="2097088"/>
            <a:ext cx="28575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Rectangle 462"/>
          <p:cNvSpPr>
            <a:spLocks noChangeArrowheads="1"/>
          </p:cNvSpPr>
          <p:nvPr/>
        </p:nvSpPr>
        <p:spPr bwMode="auto">
          <a:xfrm>
            <a:off x="7026003" y="2097088"/>
            <a:ext cx="30163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Rectangle 463"/>
          <p:cNvSpPr>
            <a:spLocks noChangeArrowheads="1"/>
          </p:cNvSpPr>
          <p:nvPr/>
        </p:nvSpPr>
        <p:spPr bwMode="auto">
          <a:xfrm>
            <a:off x="7079978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Rectangle 464"/>
          <p:cNvSpPr>
            <a:spLocks noChangeArrowheads="1"/>
          </p:cNvSpPr>
          <p:nvPr/>
        </p:nvSpPr>
        <p:spPr bwMode="auto">
          <a:xfrm>
            <a:off x="713236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Rectangle 465"/>
          <p:cNvSpPr>
            <a:spLocks noChangeArrowheads="1"/>
          </p:cNvSpPr>
          <p:nvPr/>
        </p:nvSpPr>
        <p:spPr bwMode="auto">
          <a:xfrm>
            <a:off x="6948216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Rectangle 466"/>
          <p:cNvSpPr>
            <a:spLocks noChangeArrowheads="1"/>
          </p:cNvSpPr>
          <p:nvPr/>
        </p:nvSpPr>
        <p:spPr bwMode="auto">
          <a:xfrm>
            <a:off x="7000603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Rectangle 467"/>
          <p:cNvSpPr>
            <a:spLocks noChangeArrowheads="1"/>
          </p:cNvSpPr>
          <p:nvPr/>
        </p:nvSpPr>
        <p:spPr bwMode="auto">
          <a:xfrm>
            <a:off x="7054578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Rectangle 468"/>
          <p:cNvSpPr>
            <a:spLocks noChangeArrowheads="1"/>
          </p:cNvSpPr>
          <p:nvPr/>
        </p:nvSpPr>
        <p:spPr bwMode="auto">
          <a:xfrm>
            <a:off x="7106966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Rectangle 469"/>
          <p:cNvSpPr>
            <a:spLocks noChangeArrowheads="1"/>
          </p:cNvSpPr>
          <p:nvPr/>
        </p:nvSpPr>
        <p:spPr bwMode="auto">
          <a:xfrm>
            <a:off x="6973616" y="2195513"/>
            <a:ext cx="133350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470"/>
          <p:cNvSpPr>
            <a:spLocks noEditPoints="1"/>
          </p:cNvSpPr>
          <p:nvPr/>
        </p:nvSpPr>
        <p:spPr bwMode="auto">
          <a:xfrm>
            <a:off x="7540353" y="3324226"/>
            <a:ext cx="334963" cy="333375"/>
          </a:xfrm>
          <a:custGeom>
            <a:gdLst>
              <a:gd fmla="*/ 144 w 289" name="T0"/>
              <a:gd fmla="*/ 0 h 288" name="T1"/>
              <a:gd fmla="*/ 0 w 289" name="T2"/>
              <a:gd fmla="*/ 144 h 288" name="T3"/>
              <a:gd fmla="*/ 144 w 289" name="T4"/>
              <a:gd fmla="*/ 288 h 288" name="T5"/>
              <a:gd fmla="*/ 289 w 289" name="T6"/>
              <a:gd fmla="*/ 144 h 288" name="T7"/>
              <a:gd fmla="*/ 144 w 289" name="T8"/>
              <a:gd fmla="*/ 0 h 288" name="T9"/>
              <a:gd fmla="*/ 144 w 289" name="T10"/>
              <a:gd fmla="*/ 252 h 288" name="T11"/>
              <a:gd fmla="*/ 36 w 289" name="T12"/>
              <a:gd fmla="*/ 144 h 288" name="T13"/>
              <a:gd fmla="*/ 144 w 289" name="T14"/>
              <a:gd fmla="*/ 36 h 288" name="T15"/>
              <a:gd fmla="*/ 253 w 289" name="T16"/>
              <a:gd fmla="*/ 144 h 288" name="T17"/>
              <a:gd fmla="*/ 144 w 289" name="T18"/>
              <a:gd fmla="*/ 252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9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9" y="223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5" y="252"/>
                  <a:pt x="36" y="203"/>
                  <a:pt x="36" y="144"/>
                </a:cubicBezTo>
                <a:cubicBezTo>
                  <a:pt x="36" y="84"/>
                  <a:pt x="85" y="36"/>
                  <a:pt x="144" y="36"/>
                </a:cubicBezTo>
                <a:cubicBezTo>
                  <a:pt x="204" y="36"/>
                  <a:pt x="253" y="84"/>
                  <a:pt x="253" y="144"/>
                </a:cubicBezTo>
                <a:cubicBezTo>
                  <a:pt x="253" y="203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471"/>
          <p:cNvSpPr>
            <a:spLocks noEditPoints="1"/>
          </p:cNvSpPr>
          <p:nvPr/>
        </p:nvSpPr>
        <p:spPr bwMode="auto">
          <a:xfrm>
            <a:off x="7610203" y="3392488"/>
            <a:ext cx="200025" cy="200025"/>
          </a:xfrm>
          <a:custGeom>
            <a:gdLst>
              <a:gd fmla="*/ 86 w 172" name="T0"/>
              <a:gd fmla="*/ 0 h 172" name="T1"/>
              <a:gd fmla="*/ 0 w 172" name="T2"/>
              <a:gd fmla="*/ 86 h 172" name="T3"/>
              <a:gd fmla="*/ 86 w 172" name="T4"/>
              <a:gd fmla="*/ 172 h 172" name="T5"/>
              <a:gd fmla="*/ 172 w 172" name="T6"/>
              <a:gd fmla="*/ 86 h 172" name="T7"/>
              <a:gd fmla="*/ 86 w 172" name="T8"/>
              <a:gd fmla="*/ 0 h 172" name="T9"/>
              <a:gd fmla="*/ 63 w 172" name="T10"/>
              <a:gd fmla="*/ 58 h 172" name="T11"/>
              <a:gd fmla="*/ 39 w 172" name="T12"/>
              <a:gd fmla="*/ 93 h 172" name="T13"/>
              <a:gd fmla="*/ 24 w 172" name="T14"/>
              <a:gd fmla="*/ 82 h 172" name="T15"/>
              <a:gd fmla="*/ 24 w 172" name="T16"/>
              <a:gd fmla="*/ 79 h 172" name="T17"/>
              <a:gd fmla="*/ 83 w 172" name="T18"/>
              <a:gd fmla="*/ 20 h 172" name="T19"/>
              <a:gd fmla="*/ 87 w 172" name="T20"/>
              <a:gd fmla="*/ 20 h 172" name="T21"/>
              <a:gd fmla="*/ 97 w 172" name="T22"/>
              <a:gd fmla="*/ 34 h 172" name="T23"/>
              <a:gd fmla="*/ 63 w 172" name="T24"/>
              <a:gd fmla="*/ 58 h 172" name="T25"/>
              <a:gd fmla="*/ 112 w 172" name="T26"/>
              <a:gd fmla="*/ 128 h 172" name="T27"/>
              <a:gd fmla="*/ 98 w 172" name="T28"/>
              <a:gd fmla="*/ 114 h 172" name="T29"/>
              <a:gd fmla="*/ 112 w 172" name="T30"/>
              <a:gd fmla="*/ 100 h 172" name="T31"/>
              <a:gd fmla="*/ 126 w 172" name="T32"/>
              <a:gd fmla="*/ 114 h 172" name="T33"/>
              <a:gd fmla="*/ 112 w 172" name="T34"/>
              <a:gd fmla="*/ 128 h 172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72" w="172"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3"/>
                  <a:pt x="38" y="172"/>
                  <a:pt x="86" y="172"/>
                </a:cubicBezTo>
                <a:cubicBezTo>
                  <a:pt x="133" y="172"/>
                  <a:pt x="172" y="133"/>
                  <a:pt x="172" y="86"/>
                </a:cubicBezTo>
                <a:cubicBezTo>
                  <a:pt x="172" y="38"/>
                  <a:pt x="133" y="0"/>
                  <a:pt x="86" y="0"/>
                </a:cubicBezTo>
                <a:close/>
                <a:moveTo>
                  <a:pt x="63" y="58"/>
                </a:moveTo>
                <a:cubicBezTo>
                  <a:pt x="53" y="67"/>
                  <a:pt x="43" y="85"/>
                  <a:pt x="39" y="93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4" y="80"/>
                  <a:pt x="24" y="79"/>
                </a:cubicBezTo>
                <a:cubicBezTo>
                  <a:pt x="24" y="51"/>
                  <a:pt x="55" y="20"/>
                  <a:pt x="83" y="20"/>
                </a:cubicBezTo>
                <a:cubicBezTo>
                  <a:pt x="84" y="20"/>
                  <a:pt x="86" y="20"/>
                  <a:pt x="87" y="20"/>
                </a:cubicBezTo>
                <a:cubicBezTo>
                  <a:pt x="97" y="34"/>
                  <a:pt x="97" y="34"/>
                  <a:pt x="97" y="34"/>
                </a:cubicBezTo>
                <a:cubicBezTo>
                  <a:pt x="88" y="39"/>
                  <a:pt x="74" y="46"/>
                  <a:pt x="63" y="58"/>
                </a:cubicBezTo>
                <a:close/>
                <a:moveTo>
                  <a:pt x="112" y="128"/>
                </a:moveTo>
                <a:cubicBezTo>
                  <a:pt x="104" y="128"/>
                  <a:pt x="98" y="122"/>
                  <a:pt x="98" y="114"/>
                </a:cubicBezTo>
                <a:cubicBezTo>
                  <a:pt x="98" y="106"/>
                  <a:pt x="104" y="100"/>
                  <a:pt x="112" y="100"/>
                </a:cubicBezTo>
                <a:cubicBezTo>
                  <a:pt x="119" y="100"/>
                  <a:pt x="126" y="106"/>
                  <a:pt x="126" y="114"/>
                </a:cubicBezTo>
                <a:cubicBezTo>
                  <a:pt x="126" y="122"/>
                  <a:pt x="119" y="128"/>
                  <a:pt x="112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477"/>
          <p:cNvSpPr>
            <a:spLocks noEditPoints="1"/>
          </p:cNvSpPr>
          <p:nvPr/>
        </p:nvSpPr>
        <p:spPr bwMode="auto">
          <a:xfrm>
            <a:off x="7624491" y="2657476"/>
            <a:ext cx="163513" cy="333375"/>
          </a:xfrm>
          <a:custGeom>
            <a:gdLst>
              <a:gd fmla="*/ 60 w 103" name="T0"/>
              <a:gd fmla="*/ 105 h 210" name="T1"/>
              <a:gd fmla="*/ 60 w 103" name="T2"/>
              <a:gd fmla="*/ 104 h 210" name="T3"/>
              <a:gd fmla="*/ 103 w 103" name="T4"/>
              <a:gd fmla="*/ 61 h 210" name="T5"/>
              <a:gd fmla="*/ 42 w 103" name="T6"/>
              <a:gd fmla="*/ 0 h 210" name="T7"/>
              <a:gd fmla="*/ 42 w 103" name="T8"/>
              <a:gd fmla="*/ 87 h 210" name="T9"/>
              <a:gd fmla="*/ 10 w 103" name="T10"/>
              <a:gd fmla="*/ 54 h 210" name="T11"/>
              <a:gd fmla="*/ 0 w 103" name="T12"/>
              <a:gd fmla="*/ 65 h 210" name="T13"/>
              <a:gd fmla="*/ 39 w 103" name="T14"/>
              <a:gd fmla="*/ 105 h 210" name="T15"/>
              <a:gd fmla="*/ 0 w 103" name="T16"/>
              <a:gd fmla="*/ 144 h 210" name="T17"/>
              <a:gd fmla="*/ 10 w 103" name="T18"/>
              <a:gd fmla="*/ 154 h 210" name="T19"/>
              <a:gd fmla="*/ 42 w 103" name="T20"/>
              <a:gd fmla="*/ 122 h 210" name="T21"/>
              <a:gd fmla="*/ 42 w 103" name="T22"/>
              <a:gd fmla="*/ 210 h 210" name="T23"/>
              <a:gd fmla="*/ 103 w 103" name="T24"/>
              <a:gd fmla="*/ 149 h 210" name="T25"/>
              <a:gd fmla="*/ 60 w 103" name="T26"/>
              <a:gd fmla="*/ 105 h 210" name="T27"/>
              <a:gd fmla="*/ 60 w 103" name="T28"/>
              <a:gd fmla="*/ 105 h 210" name="T29"/>
              <a:gd fmla="*/ 57 w 103" name="T30"/>
              <a:gd fmla="*/ 35 h 210" name="T31"/>
              <a:gd fmla="*/ 83 w 103" name="T32"/>
              <a:gd fmla="*/ 61 h 210" name="T33"/>
              <a:gd fmla="*/ 57 w 103" name="T34"/>
              <a:gd fmla="*/ 87 h 210" name="T35"/>
              <a:gd fmla="*/ 57 w 103" name="T36"/>
              <a:gd fmla="*/ 35 h 210" name="T37"/>
              <a:gd fmla="*/ 57 w 103" name="T38"/>
              <a:gd fmla="*/ 174 h 210" name="T39"/>
              <a:gd fmla="*/ 57 w 103" name="T40"/>
              <a:gd fmla="*/ 122 h 210" name="T41"/>
              <a:gd fmla="*/ 83 w 103" name="T42"/>
              <a:gd fmla="*/ 149 h 210" name="T43"/>
              <a:gd fmla="*/ 57 w 103" name="T44"/>
              <a:gd fmla="*/ 174 h 21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10" w="103">
                <a:moveTo>
                  <a:pt x="60" y="105"/>
                </a:moveTo>
                <a:lnTo>
                  <a:pt x="60" y="104"/>
                </a:lnTo>
                <a:lnTo>
                  <a:pt x="103" y="61"/>
                </a:lnTo>
                <a:lnTo>
                  <a:pt x="42" y="0"/>
                </a:lnTo>
                <a:lnTo>
                  <a:pt x="42" y="87"/>
                </a:lnTo>
                <a:lnTo>
                  <a:pt x="10" y="54"/>
                </a:lnTo>
                <a:lnTo>
                  <a:pt x="0" y="65"/>
                </a:lnTo>
                <a:lnTo>
                  <a:pt x="39" y="105"/>
                </a:lnTo>
                <a:lnTo>
                  <a:pt x="0" y="144"/>
                </a:lnTo>
                <a:lnTo>
                  <a:pt x="10" y="154"/>
                </a:lnTo>
                <a:lnTo>
                  <a:pt x="42" y="122"/>
                </a:lnTo>
                <a:lnTo>
                  <a:pt x="42" y="210"/>
                </a:lnTo>
                <a:lnTo>
                  <a:pt x="103" y="149"/>
                </a:lnTo>
                <a:lnTo>
                  <a:pt x="60" y="105"/>
                </a:lnTo>
                <a:lnTo>
                  <a:pt x="60" y="105"/>
                </a:lnTo>
                <a:close/>
                <a:moveTo>
                  <a:pt x="57" y="35"/>
                </a:moveTo>
                <a:lnTo>
                  <a:pt x="83" y="61"/>
                </a:lnTo>
                <a:lnTo>
                  <a:pt x="57" y="87"/>
                </a:lnTo>
                <a:lnTo>
                  <a:pt x="57" y="35"/>
                </a:lnTo>
                <a:close/>
                <a:moveTo>
                  <a:pt x="57" y="174"/>
                </a:moveTo>
                <a:lnTo>
                  <a:pt x="57" y="122"/>
                </a:lnTo>
                <a:lnTo>
                  <a:pt x="83" y="149"/>
                </a:lnTo>
                <a:lnTo>
                  <a:pt x="57" y="1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Line 481"/>
          <p:cNvSpPr>
            <a:spLocks noChangeShapeType="1"/>
          </p:cNvSpPr>
          <p:nvPr/>
        </p:nvSpPr>
        <p:spPr bwMode="auto">
          <a:xfrm flipH="1"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Line 482"/>
          <p:cNvSpPr>
            <a:spLocks noChangeShapeType="1"/>
          </p:cNvSpPr>
          <p:nvPr/>
        </p:nvSpPr>
        <p:spPr bwMode="auto">
          <a:xfrm flipH="1"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483"/>
          <p:cNvSpPr/>
          <p:nvPr/>
        </p:nvSpPr>
        <p:spPr bwMode="auto">
          <a:xfrm>
            <a:off x="7600678" y="650876"/>
            <a:ext cx="209550" cy="333375"/>
          </a:xfrm>
          <a:custGeom>
            <a:gdLst>
              <a:gd fmla="*/ 132 w 132" name="T0"/>
              <a:gd fmla="*/ 119 h 210" name="T1"/>
              <a:gd fmla="*/ 0 w 132" name="T2"/>
              <a:gd fmla="*/ 0 h 210" name="T3"/>
              <a:gd fmla="*/ 0 w 132" name="T4"/>
              <a:gd fmla="*/ 0 h 210" name="T5"/>
              <a:gd fmla="*/ 0 w 132" name="T6"/>
              <a:gd fmla="*/ 0 h 210" name="T7"/>
              <a:gd fmla="*/ 0 w 132" name="T8"/>
              <a:gd fmla="*/ 0 h 210" name="T9"/>
              <a:gd fmla="*/ 0 w 132" name="T10"/>
              <a:gd fmla="*/ 178 h 210" name="T11"/>
              <a:gd fmla="*/ 45 w 132" name="T12"/>
              <a:gd fmla="*/ 147 h 210" name="T13"/>
              <a:gd fmla="*/ 74 w 132" name="T14"/>
              <a:gd fmla="*/ 210 h 210" name="T15"/>
              <a:gd fmla="*/ 106 w 132" name="T16"/>
              <a:gd fmla="*/ 196 h 210" name="T17"/>
              <a:gd fmla="*/ 78 w 132" name="T18"/>
              <a:gd fmla="*/ 132 h 210" name="T19"/>
              <a:gd fmla="*/ 132 w 132" name="T20"/>
              <a:gd fmla="*/ 119 h 21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10" w="132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"/>
                </a:lnTo>
                <a:lnTo>
                  <a:pt x="45" y="147"/>
                </a:lnTo>
                <a:lnTo>
                  <a:pt x="74" y="210"/>
                </a:lnTo>
                <a:lnTo>
                  <a:pt x="106" y="196"/>
                </a:lnTo>
                <a:lnTo>
                  <a:pt x="78" y="132"/>
                </a:lnTo>
                <a:lnTo>
                  <a:pt x="132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492"/>
          <p:cNvSpPr/>
          <p:nvPr/>
        </p:nvSpPr>
        <p:spPr bwMode="auto">
          <a:xfrm>
            <a:off x="11882166" y="984251"/>
            <a:ext cx="1588" cy="0"/>
          </a:xfrm>
          <a:custGeom>
            <a:gdLst>
              <a:gd fmla="*/ 1 w 1" name="T0"/>
              <a:gd fmla="*/ 1 w 1" name="T1"/>
              <a:gd fmla="*/ 0 w 1" name="T2"/>
              <a:gd fmla="*/ 1 w 1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493"/>
          <p:cNvSpPr/>
          <p:nvPr/>
        </p:nvSpPr>
        <p:spPr bwMode="auto">
          <a:xfrm>
            <a:off x="11820253" y="920751"/>
            <a:ext cx="63500" cy="63500"/>
          </a:xfrm>
          <a:custGeom>
            <a:gdLst>
              <a:gd fmla="*/ 39 w 40" name="T0"/>
              <a:gd fmla="*/ 40 h 40" name="T1"/>
              <a:gd fmla="*/ 40 w 40" name="T2"/>
              <a:gd fmla="*/ 40 h 40" name="T3"/>
              <a:gd fmla="*/ 40 w 40" name="T4"/>
              <a:gd fmla="*/ 0 h 40" name="T5"/>
              <a:gd fmla="*/ 0 w 40" name="T6"/>
              <a:gd fmla="*/ 40 h 40" name="T7"/>
              <a:gd fmla="*/ 39 w 40" name="T8"/>
              <a:gd fmla="*/ 4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40">
                <a:moveTo>
                  <a:pt x="39" y="40"/>
                </a:moveTo>
                <a:lnTo>
                  <a:pt x="40" y="40"/>
                </a:lnTo>
                <a:lnTo>
                  <a:pt x="40" y="0"/>
                </a:lnTo>
                <a:lnTo>
                  <a:pt x="0" y="40"/>
                </a:lnTo>
                <a:lnTo>
                  <a:pt x="39" y="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494"/>
          <p:cNvSpPr/>
          <p:nvPr/>
        </p:nvSpPr>
        <p:spPr bwMode="auto">
          <a:xfrm>
            <a:off x="11685316" y="787401"/>
            <a:ext cx="198438" cy="196850"/>
          </a:xfrm>
          <a:custGeom>
            <a:gdLst>
              <a:gd fmla="*/ 39 w 125" name="T0"/>
              <a:gd fmla="*/ 124 h 124" name="T1"/>
              <a:gd fmla="*/ 125 w 125" name="T2"/>
              <a:gd fmla="*/ 38 h 124" name="T3"/>
              <a:gd fmla="*/ 125 w 125" name="T4"/>
              <a:gd fmla="*/ 0 h 124" name="T5"/>
              <a:gd fmla="*/ 0 w 125" name="T6"/>
              <a:gd fmla="*/ 124 h 124" name="T7"/>
              <a:gd fmla="*/ 39 w 125" name="T8"/>
              <a:gd fmla="*/ 124 h 1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4" w="125">
                <a:moveTo>
                  <a:pt x="39" y="124"/>
                </a:moveTo>
                <a:lnTo>
                  <a:pt x="125" y="38"/>
                </a:lnTo>
                <a:lnTo>
                  <a:pt x="125" y="0"/>
                </a:lnTo>
                <a:lnTo>
                  <a:pt x="0" y="124"/>
                </a:lnTo>
                <a:lnTo>
                  <a:pt x="39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495"/>
          <p:cNvSpPr/>
          <p:nvPr/>
        </p:nvSpPr>
        <p:spPr bwMode="auto">
          <a:xfrm>
            <a:off x="11550378" y="650876"/>
            <a:ext cx="333375" cy="333375"/>
          </a:xfrm>
          <a:custGeom>
            <a:gdLst>
              <a:gd fmla="*/ 0 w 210" name="T0"/>
              <a:gd fmla="*/ 210 h 210" name="T1"/>
              <a:gd fmla="*/ 39 w 210" name="T2"/>
              <a:gd fmla="*/ 210 h 210" name="T3"/>
              <a:gd fmla="*/ 210 w 210" name="T4"/>
              <a:gd fmla="*/ 39 h 210" name="T5"/>
              <a:gd fmla="*/ 210 w 210" name="T6"/>
              <a:gd fmla="*/ 0 h 210" name="T7"/>
              <a:gd fmla="*/ 0 w 210" name="T8"/>
              <a:gd fmla="*/ 210 h 2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0" w="210">
                <a:moveTo>
                  <a:pt x="0" y="210"/>
                </a:moveTo>
                <a:lnTo>
                  <a:pt x="39" y="210"/>
                </a:lnTo>
                <a:lnTo>
                  <a:pt x="210" y="39"/>
                </a:lnTo>
                <a:lnTo>
                  <a:pt x="210" y="0"/>
                </a:lnTo>
                <a:lnTo>
                  <a:pt x="0" y="2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508"/>
          <p:cNvSpPr/>
          <p:nvPr/>
        </p:nvSpPr>
        <p:spPr bwMode="auto">
          <a:xfrm>
            <a:off x="8964341" y="819151"/>
            <a:ext cx="85725" cy="85725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Line 509"/>
          <p:cNvSpPr>
            <a:spLocks noChangeShapeType="1"/>
          </p:cNvSpPr>
          <p:nvPr/>
        </p:nvSpPr>
        <p:spPr bwMode="auto">
          <a:xfrm flipV="1">
            <a:off x="8964341" y="819151"/>
            <a:ext cx="85725" cy="85725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Line 510"/>
          <p:cNvSpPr>
            <a:spLocks noChangeShapeType="1"/>
          </p:cNvSpPr>
          <p:nvPr/>
        </p:nvSpPr>
        <p:spPr bwMode="auto">
          <a:xfrm flipH="1"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Line 511"/>
          <p:cNvSpPr>
            <a:spLocks noChangeShapeType="1"/>
          </p:cNvSpPr>
          <p:nvPr/>
        </p:nvSpPr>
        <p:spPr bwMode="auto">
          <a:xfrm flipH="1"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512"/>
          <p:cNvSpPr/>
          <p:nvPr/>
        </p:nvSpPr>
        <p:spPr bwMode="auto">
          <a:xfrm>
            <a:off x="8964341" y="652463"/>
            <a:ext cx="168275" cy="333375"/>
          </a:xfrm>
          <a:custGeom>
            <a:gdLst>
              <a:gd fmla="*/ 54 w 106" name="T0"/>
              <a:gd fmla="*/ 105 h 210" name="T1"/>
              <a:gd fmla="*/ 0 w 106" name="T2"/>
              <a:gd fmla="*/ 159 h 210" name="T3"/>
              <a:gd fmla="*/ 0 w 106" name="T4"/>
              <a:gd fmla="*/ 210 h 210" name="T5"/>
              <a:gd fmla="*/ 0 w 106" name="T6"/>
              <a:gd fmla="*/ 210 h 210" name="T7"/>
              <a:gd fmla="*/ 106 w 106" name="T8"/>
              <a:gd fmla="*/ 105 h 210" name="T9"/>
              <a:gd fmla="*/ 0 w 106" name="T10"/>
              <a:gd fmla="*/ 0 h 210" name="T11"/>
              <a:gd fmla="*/ 0 w 106" name="T12"/>
              <a:gd fmla="*/ 0 h 210" name="T13"/>
              <a:gd fmla="*/ 0 w 106" name="T14"/>
              <a:gd fmla="*/ 51 h 210" name="T15"/>
              <a:gd fmla="*/ 54 w 106" name="T16"/>
              <a:gd fmla="*/ 105 h 21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0" w="105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513"/>
          <p:cNvSpPr/>
          <p:nvPr/>
        </p:nvSpPr>
        <p:spPr bwMode="auto">
          <a:xfrm>
            <a:off x="9631091" y="652463"/>
            <a:ext cx="177800" cy="331788"/>
          </a:xfrm>
          <a:custGeom>
            <a:gdLst>
              <a:gd fmla="*/ 149 w 153" name="T0"/>
              <a:gd fmla="*/ 137 h 286" name="T1"/>
              <a:gd fmla="*/ 16 w 153" name="T2"/>
              <a:gd fmla="*/ 3 h 286" name="T3"/>
              <a:gd fmla="*/ 9 w 153" name="T4"/>
              <a:gd fmla="*/ 0 h 286" name="T5"/>
              <a:gd fmla="*/ 3 w 153" name="T6"/>
              <a:gd fmla="*/ 3 h 286" name="T7"/>
              <a:gd fmla="*/ 2 w 153" name="T8"/>
              <a:gd fmla="*/ 3 h 286" name="T9"/>
              <a:gd fmla="*/ 0 w 153" name="T10"/>
              <a:gd fmla="*/ 10 h 286" name="T11"/>
              <a:gd fmla="*/ 0 w 153" name="T12"/>
              <a:gd fmla="*/ 75 h 286" name="T13"/>
              <a:gd fmla="*/ 2 w 153" name="T14"/>
              <a:gd fmla="*/ 81 h 286" name="T15"/>
              <a:gd fmla="*/ 64 w 153" name="T16"/>
              <a:gd fmla="*/ 143 h 286" name="T17"/>
              <a:gd fmla="*/ 2 w 153" name="T18"/>
              <a:gd fmla="*/ 205 h 286" name="T19"/>
              <a:gd fmla="*/ 0 w 153" name="T20"/>
              <a:gd fmla="*/ 212 h 286" name="T21"/>
              <a:gd fmla="*/ 0 w 153" name="T22"/>
              <a:gd fmla="*/ 277 h 286" name="T23"/>
              <a:gd fmla="*/ 2 w 153" name="T24"/>
              <a:gd fmla="*/ 283 h 286" name="T25"/>
              <a:gd fmla="*/ 3 w 153" name="T26"/>
              <a:gd fmla="*/ 283 h 286" name="T27"/>
              <a:gd fmla="*/ 9 w 153" name="T28"/>
              <a:gd fmla="*/ 286 h 286" name="T29"/>
              <a:gd fmla="*/ 16 w 153" name="T30"/>
              <a:gd fmla="*/ 283 h 286" name="T31"/>
              <a:gd fmla="*/ 149 w 153" name="T32"/>
              <a:gd fmla="*/ 150 h 286" name="T33"/>
              <a:gd fmla="*/ 149 w 153" name="T34"/>
              <a:gd fmla="*/ 137 h 28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6" w="153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514"/>
          <p:cNvSpPr>
            <a:spLocks noEditPoints="1"/>
          </p:cNvSpPr>
          <p:nvPr/>
        </p:nvSpPr>
        <p:spPr bwMode="auto">
          <a:xfrm>
            <a:off x="10213703" y="649288"/>
            <a:ext cx="333375" cy="334963"/>
          </a:xfrm>
          <a:custGeom>
            <a:gdLst>
              <a:gd fmla="*/ 144 w 288" name="T0"/>
              <a:gd fmla="*/ 0 h 289" name="T1"/>
              <a:gd fmla="*/ 0 w 288" name="T2"/>
              <a:gd fmla="*/ 145 h 289" name="T3"/>
              <a:gd fmla="*/ 144 w 288" name="T4"/>
              <a:gd fmla="*/ 289 h 289" name="T5"/>
              <a:gd fmla="*/ 288 w 288" name="T6"/>
              <a:gd fmla="*/ 145 h 289" name="T7"/>
              <a:gd fmla="*/ 144 w 288" name="T8"/>
              <a:gd fmla="*/ 0 h 289" name="T9"/>
              <a:gd fmla="*/ 208 w 288" name="T10"/>
              <a:gd fmla="*/ 148 h 289" name="T11"/>
              <a:gd fmla="*/ 117 w 288" name="T12"/>
              <a:gd fmla="*/ 239 h 289" name="T13"/>
              <a:gd fmla="*/ 114 w 288" name="T14"/>
              <a:gd fmla="*/ 240 h 289" name="T15"/>
              <a:gd fmla="*/ 111 w 288" name="T16"/>
              <a:gd fmla="*/ 239 h 289" name="T17"/>
              <a:gd fmla="*/ 111 w 288" name="T18"/>
              <a:gd fmla="*/ 239 h 289" name="T19"/>
              <a:gd fmla="*/ 110 w 288" name="T20"/>
              <a:gd fmla="*/ 236 h 289" name="T21"/>
              <a:gd fmla="*/ 110 w 288" name="T22"/>
              <a:gd fmla="*/ 192 h 289" name="T23"/>
              <a:gd fmla="*/ 111 w 288" name="T24"/>
              <a:gd fmla="*/ 189 h 289" name="T25"/>
              <a:gd fmla="*/ 155 w 288" name="T26"/>
              <a:gd fmla="*/ 145 h 289" name="T27"/>
              <a:gd fmla="*/ 111 w 288" name="T28"/>
              <a:gd fmla="*/ 101 h 289" name="T29"/>
              <a:gd fmla="*/ 110 w 288" name="T30"/>
              <a:gd fmla="*/ 98 h 289" name="T31"/>
              <a:gd fmla="*/ 110 w 288" name="T32"/>
              <a:gd fmla="*/ 54 h 289" name="T33"/>
              <a:gd fmla="*/ 111 w 288" name="T34"/>
              <a:gd fmla="*/ 51 h 289" name="T35"/>
              <a:gd fmla="*/ 111 w 288" name="T36"/>
              <a:gd fmla="*/ 51 h 289" name="T37"/>
              <a:gd fmla="*/ 117 w 288" name="T38"/>
              <a:gd fmla="*/ 51 h 289" name="T39"/>
              <a:gd fmla="*/ 208 w 288" name="T40"/>
              <a:gd fmla="*/ 142 h 289" name="T41"/>
              <a:gd fmla="*/ 209 w 288" name="T42"/>
              <a:gd fmla="*/ 145 h 289" name="T43"/>
              <a:gd fmla="*/ 208 w 288" name="T44"/>
              <a:gd fmla="*/ 148 h 289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9" w="288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515"/>
          <p:cNvSpPr>
            <a:spLocks noEditPoints="1"/>
          </p:cNvSpPr>
          <p:nvPr/>
        </p:nvSpPr>
        <p:spPr bwMode="auto">
          <a:xfrm>
            <a:off x="6205266" y="4660901"/>
            <a:ext cx="333375" cy="334963"/>
          </a:xfrm>
          <a:custGeom>
            <a:gdLst>
              <a:gd fmla="*/ 0 w 210" name="T0"/>
              <a:gd fmla="*/ 0 h 211" name="T1"/>
              <a:gd fmla="*/ 0 w 210" name="T2"/>
              <a:gd fmla="*/ 211 h 211" name="T3"/>
              <a:gd fmla="*/ 210 w 210" name="T4"/>
              <a:gd fmla="*/ 211 h 211" name="T5"/>
              <a:gd fmla="*/ 210 w 210" name="T6"/>
              <a:gd fmla="*/ 0 h 211" name="T7"/>
              <a:gd fmla="*/ 0 w 210" name="T8"/>
              <a:gd fmla="*/ 0 h 211" name="T9"/>
              <a:gd fmla="*/ 17 w 210" name="T10"/>
              <a:gd fmla="*/ 136 h 211" name="T11"/>
              <a:gd fmla="*/ 75 w 210" name="T12"/>
              <a:gd fmla="*/ 193 h 211" name="T13"/>
              <a:gd fmla="*/ 17 w 210" name="T14"/>
              <a:gd fmla="*/ 193 h 211" name="T15"/>
              <a:gd fmla="*/ 17 w 210" name="T16"/>
              <a:gd fmla="*/ 136 h 211" name="T17"/>
              <a:gd fmla="*/ 12 w 210" name="T18"/>
              <a:gd fmla="*/ 105 h 211" name="T19"/>
              <a:gd fmla="*/ 105 w 210" name="T20"/>
              <a:gd fmla="*/ 105 h 211" name="T21"/>
              <a:gd fmla="*/ 105 w 210" name="T22"/>
              <a:gd fmla="*/ 198 h 211" name="T23"/>
              <a:gd fmla="*/ 12 w 210" name="T24"/>
              <a:gd fmla="*/ 105 h 21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11" w="210">
                <a:moveTo>
                  <a:pt x="0" y="0"/>
                </a:moveTo>
                <a:lnTo>
                  <a:pt x="0" y="211"/>
                </a:lnTo>
                <a:lnTo>
                  <a:pt x="210" y="211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7" y="136"/>
                </a:moveTo>
                <a:lnTo>
                  <a:pt x="75" y="193"/>
                </a:lnTo>
                <a:lnTo>
                  <a:pt x="17" y="193"/>
                </a:lnTo>
                <a:lnTo>
                  <a:pt x="17" y="136"/>
                </a:lnTo>
                <a:close/>
                <a:moveTo>
                  <a:pt x="12" y="105"/>
                </a:moveTo>
                <a:lnTo>
                  <a:pt x="105" y="105"/>
                </a:lnTo>
                <a:lnTo>
                  <a:pt x="105" y="198"/>
                </a:lnTo>
                <a:lnTo>
                  <a:pt x="12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517"/>
          <p:cNvSpPr/>
          <p:nvPr/>
        </p:nvSpPr>
        <p:spPr bwMode="auto">
          <a:xfrm flipH="1">
            <a:off x="9043716" y="5475288"/>
            <a:ext cx="0" cy="3175"/>
          </a:xfrm>
          <a:custGeom>
            <a:gdLst>
              <a:gd fmla="*/ 1 h 2" name="T0"/>
              <a:gd fmla="*/ 2 h 2" name="T1"/>
              <a:gd fmla="*/ 1 h 2" name="T2"/>
              <a:gd fmla="*/ 0 h 2" name="T3"/>
              <a:gd fmla="*/ 1 h 2" name="T4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b="b" l="0" r="r" t="0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518"/>
          <p:cNvSpPr/>
          <p:nvPr/>
        </p:nvSpPr>
        <p:spPr bwMode="auto">
          <a:xfrm>
            <a:off x="8961166" y="5330826"/>
            <a:ext cx="163513" cy="146050"/>
          </a:xfrm>
          <a:custGeom>
            <a:gdLst>
              <a:gd fmla="*/ 71 w 141" name="T0"/>
              <a:gd fmla="*/ 126 h 126" name="T1"/>
              <a:gd fmla="*/ 71 w 141" name="T2"/>
              <a:gd fmla="*/ 125 h 126" name="T3"/>
              <a:gd fmla="*/ 71 w 141" name="T4"/>
              <a:gd fmla="*/ 126 h 126" name="T5"/>
              <a:gd fmla="*/ 141 w 141" name="T6"/>
              <a:gd fmla="*/ 36 h 126" name="T7"/>
              <a:gd fmla="*/ 71 w 141" name="T8"/>
              <a:gd fmla="*/ 0 h 126" name="T9"/>
              <a:gd fmla="*/ 71 w 141" name="T10"/>
              <a:gd fmla="*/ 0 h 126" name="T11"/>
              <a:gd fmla="*/ 71 w 141" name="T12"/>
              <a:gd fmla="*/ 0 h 126" name="T13"/>
              <a:gd fmla="*/ 70 w 141" name="T14"/>
              <a:gd fmla="*/ 0 h 126" name="T15"/>
              <a:gd fmla="*/ 70 w 141" name="T16"/>
              <a:gd fmla="*/ 0 h 126" name="T17"/>
              <a:gd fmla="*/ 0 w 141" name="T18"/>
              <a:gd fmla="*/ 35 h 126" name="T19"/>
              <a:gd fmla="*/ 71 w 141" name="T20"/>
              <a:gd fmla="*/ 126 h 12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25" w="141">
                <a:moveTo>
                  <a:pt x="71" y="126"/>
                </a:moveTo>
                <a:cubicBezTo>
                  <a:pt x="71" y="126"/>
                  <a:pt x="71" y="125"/>
                  <a:pt x="71" y="125"/>
                </a:cubicBezTo>
                <a:cubicBezTo>
                  <a:pt x="71" y="125"/>
                  <a:pt x="71" y="126"/>
                  <a:pt x="71" y="126"/>
                </a:cubicBezTo>
                <a:cubicBezTo>
                  <a:pt x="83" y="88"/>
                  <a:pt x="108" y="57"/>
                  <a:pt x="141" y="36"/>
                </a:cubicBezTo>
                <a:cubicBezTo>
                  <a:pt x="122" y="17"/>
                  <a:pt x="98" y="4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44" y="4"/>
                  <a:pt x="19" y="17"/>
                  <a:pt x="0" y="35"/>
                </a:cubicBezTo>
                <a:cubicBezTo>
                  <a:pt x="33" y="56"/>
                  <a:pt x="58" y="88"/>
                  <a:pt x="71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519"/>
          <p:cNvSpPr/>
          <p:nvPr/>
        </p:nvSpPr>
        <p:spPr bwMode="auto">
          <a:xfrm>
            <a:off x="8877028" y="5372101"/>
            <a:ext cx="146050" cy="292100"/>
          </a:xfrm>
          <a:custGeom>
            <a:gdLst>
              <a:gd fmla="*/ 126 w 126" name="T0"/>
              <a:gd fmla="*/ 252 h 252" name="T1"/>
              <a:gd fmla="*/ 126 w 126" name="T2"/>
              <a:gd fmla="*/ 127 h 252" name="T3"/>
              <a:gd fmla="*/ 126 w 126" name="T4"/>
              <a:gd fmla="*/ 127 h 252" name="T5"/>
              <a:gd fmla="*/ 0 w 126" name="T6"/>
              <a:gd fmla="*/ 0 h 252" name="T7"/>
              <a:gd fmla="*/ 0 w 126" name="T8"/>
              <a:gd fmla="*/ 127 h 252" name="T9"/>
              <a:gd fmla="*/ 0 w 126" name="T10"/>
              <a:gd fmla="*/ 127 h 252" name="T11"/>
              <a:gd fmla="*/ 126 w 126" name="T12"/>
              <a:gd fmla="*/ 252 h 2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1" w="125">
                <a:moveTo>
                  <a:pt x="126" y="252"/>
                </a:moveTo>
                <a:cubicBezTo>
                  <a:pt x="126" y="127"/>
                  <a:pt x="126" y="127"/>
                  <a:pt x="126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18" y="61"/>
                  <a:pt x="66" y="8"/>
                  <a:pt x="0" y="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9" y="192"/>
                  <a:pt x="61" y="243"/>
                  <a:pt x="126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520"/>
          <p:cNvSpPr/>
          <p:nvPr/>
        </p:nvSpPr>
        <p:spPr bwMode="auto">
          <a:xfrm>
            <a:off x="9064353" y="5372101"/>
            <a:ext cx="146050" cy="292100"/>
          </a:xfrm>
          <a:custGeom>
            <a:gdLst>
              <a:gd fmla="*/ 127 w 127" name="T0"/>
              <a:gd fmla="*/ 0 h 252" name="T1"/>
              <a:gd fmla="*/ 0 w 127" name="T2"/>
              <a:gd fmla="*/ 127 h 252" name="T3"/>
              <a:gd fmla="*/ 0 w 127" name="T4"/>
              <a:gd fmla="*/ 127 h 252" name="T5"/>
              <a:gd fmla="*/ 0 w 127" name="T6"/>
              <a:gd fmla="*/ 252 h 252" name="T7"/>
              <a:gd fmla="*/ 127 w 127" name="T8"/>
              <a:gd fmla="*/ 127 h 252" name="T9"/>
              <a:gd fmla="*/ 127 w 127" name="T10"/>
              <a:gd fmla="*/ 127 h 252" name="T11"/>
              <a:gd fmla="*/ 127 w 127" name="T12"/>
              <a:gd fmla="*/ 0 h 2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1" w="127">
                <a:moveTo>
                  <a:pt x="127" y="0"/>
                </a:moveTo>
                <a:cubicBezTo>
                  <a:pt x="61" y="8"/>
                  <a:pt x="8" y="61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252"/>
                  <a:pt x="0" y="252"/>
                  <a:pt x="0" y="252"/>
                </a:cubicBezTo>
                <a:cubicBezTo>
                  <a:pt x="66" y="243"/>
                  <a:pt x="118" y="192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lnTo>
                  <a:pt x="1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Rectangle 522"/>
          <p:cNvSpPr>
            <a:spLocks noChangeArrowheads="1"/>
          </p:cNvSpPr>
          <p:nvPr/>
        </p:nvSpPr>
        <p:spPr bwMode="auto">
          <a:xfrm>
            <a:off x="7026003" y="5549901"/>
            <a:ext cx="30163" cy="1127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523"/>
          <p:cNvSpPr/>
          <p:nvPr/>
        </p:nvSpPr>
        <p:spPr bwMode="auto">
          <a:xfrm>
            <a:off x="6892653" y="5329238"/>
            <a:ext cx="266700" cy="93663"/>
          </a:xfrm>
          <a:custGeom>
            <a:gdLst>
              <a:gd fmla="*/ 115 w 231" name="T0"/>
              <a:gd fmla="*/ 28 h 81" name="T1"/>
              <a:gd fmla="*/ 30 w 231" name="T2"/>
              <a:gd fmla="*/ 28 h 81" name="T3"/>
              <a:gd fmla="*/ 25 w 231" name="T4"/>
              <a:gd fmla="*/ 30 h 81" name="T5"/>
              <a:gd fmla="*/ 2 w 231" name="T6"/>
              <a:gd fmla="*/ 50 h 81" name="T7"/>
              <a:gd fmla="*/ 0 w 231" name="T8"/>
              <a:gd fmla="*/ 54 h 81" name="T9"/>
              <a:gd fmla="*/ 0 w 231" name="T10"/>
              <a:gd fmla="*/ 55 h 81" name="T11"/>
              <a:gd fmla="*/ 2 w 231" name="T12"/>
              <a:gd fmla="*/ 60 h 81" name="T13"/>
              <a:gd fmla="*/ 25 w 231" name="T14"/>
              <a:gd fmla="*/ 79 h 81" name="T15"/>
              <a:gd fmla="*/ 30 w 231" name="T16"/>
              <a:gd fmla="*/ 81 h 81" name="T17"/>
              <a:gd fmla="*/ 229 w 231" name="T18"/>
              <a:gd fmla="*/ 81 h 81" name="T19"/>
              <a:gd fmla="*/ 231 w 231" name="T20"/>
              <a:gd fmla="*/ 78 h 81" name="T21"/>
              <a:gd fmla="*/ 231 w 231" name="T22"/>
              <a:gd fmla="*/ 31 h 81" name="T23"/>
              <a:gd fmla="*/ 229 w 231" name="T24"/>
              <a:gd fmla="*/ 28 h 81" name="T25"/>
              <a:gd fmla="*/ 142 w 231" name="T26"/>
              <a:gd fmla="*/ 28 h 81" name="T27"/>
              <a:gd fmla="*/ 142 w 231" name="T28"/>
              <a:gd fmla="*/ 13 h 81" name="T29"/>
              <a:gd fmla="*/ 142 w 231" name="T30"/>
              <a:gd fmla="*/ 0 h 81" name="T31"/>
              <a:gd fmla="*/ 115 w 231" name="T32"/>
              <a:gd fmla="*/ 0 h 81" name="T33"/>
              <a:gd fmla="*/ 115 w 231" name="T34"/>
              <a:gd fmla="*/ 13 h 81" name="T35"/>
              <a:gd fmla="*/ 115 w 231" name="T36"/>
              <a:gd fmla="*/ 28 h 8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81" w="23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524"/>
          <p:cNvSpPr/>
          <p:nvPr/>
        </p:nvSpPr>
        <p:spPr bwMode="auto">
          <a:xfrm>
            <a:off x="6922816" y="5440363"/>
            <a:ext cx="266700" cy="92075"/>
          </a:xfrm>
          <a:custGeom>
            <a:gdLst>
              <a:gd fmla="*/ 89 w 231" name="T0"/>
              <a:gd fmla="*/ 27 h 80" name="T1"/>
              <a:gd fmla="*/ 3 w 231" name="T2"/>
              <a:gd fmla="*/ 27 h 80" name="T3"/>
              <a:gd fmla="*/ 0 w 231" name="T4"/>
              <a:gd fmla="*/ 30 h 80" name="T5"/>
              <a:gd fmla="*/ 0 w 231" name="T6"/>
              <a:gd fmla="*/ 77 h 80" name="T7"/>
              <a:gd fmla="*/ 3 w 231" name="T8"/>
              <a:gd fmla="*/ 80 h 80" name="T9"/>
              <a:gd fmla="*/ 202 w 231" name="T10"/>
              <a:gd fmla="*/ 80 h 80" name="T11"/>
              <a:gd fmla="*/ 206 w 231" name="T12"/>
              <a:gd fmla="*/ 78 h 80" name="T13"/>
              <a:gd fmla="*/ 229 w 231" name="T14"/>
              <a:gd fmla="*/ 59 h 80" name="T15"/>
              <a:gd fmla="*/ 231 w 231" name="T16"/>
              <a:gd fmla="*/ 54 h 80" name="T17"/>
              <a:gd fmla="*/ 231 w 231" name="T18"/>
              <a:gd fmla="*/ 53 h 80" name="T19"/>
              <a:gd fmla="*/ 229 w 231" name="T20"/>
              <a:gd fmla="*/ 49 h 80" name="T21"/>
              <a:gd fmla="*/ 206 w 231" name="T22"/>
              <a:gd fmla="*/ 29 h 80" name="T23"/>
              <a:gd fmla="*/ 202 w 231" name="T24"/>
              <a:gd fmla="*/ 27 h 80" name="T25"/>
              <a:gd fmla="*/ 116 w 231" name="T26"/>
              <a:gd fmla="*/ 27 h 80" name="T27"/>
              <a:gd fmla="*/ 116 w 231" name="T28"/>
              <a:gd fmla="*/ 12 h 80" name="T29"/>
              <a:gd fmla="*/ 116 w 231" name="T30"/>
              <a:gd fmla="*/ 1 h 80" name="T31"/>
              <a:gd fmla="*/ 116 w 231" name="T32"/>
              <a:gd fmla="*/ 0 h 80" name="T33"/>
              <a:gd fmla="*/ 89 w 231" name="T34"/>
              <a:gd fmla="*/ 0 h 80" name="T35"/>
              <a:gd fmla="*/ 89 w 231" name="T36"/>
              <a:gd fmla="*/ 1 h 80" name="T37"/>
              <a:gd fmla="*/ 89 w 231" name="T38"/>
              <a:gd fmla="*/ 12 h 80" name="T39"/>
              <a:gd fmla="*/ 89 w 231" name="T40"/>
              <a:gd fmla="*/ 27 h 8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80" w="231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525"/>
          <p:cNvSpPr/>
          <p:nvPr/>
        </p:nvSpPr>
        <p:spPr bwMode="auto">
          <a:xfrm>
            <a:off x="7619728" y="5327651"/>
            <a:ext cx="227013" cy="193675"/>
          </a:xfrm>
          <a:custGeom>
            <a:gdLst>
              <a:gd fmla="*/ 134 w 196" name="T0"/>
              <a:gd fmla="*/ 102 h 167" name="T1"/>
              <a:gd fmla="*/ 196 w 196" name="T2"/>
              <a:gd fmla="*/ 34 h 167" name="T3"/>
              <a:gd fmla="*/ 76 w 196" name="T4"/>
              <a:gd fmla="*/ 22 h 167" name="T5"/>
              <a:gd fmla="*/ 0 w 196" name="T6"/>
              <a:gd fmla="*/ 2 h 167" name="T7"/>
              <a:gd fmla="*/ 0 w 196" name="T8"/>
              <a:gd fmla="*/ 137 h 167" name="T9"/>
              <a:gd fmla="*/ 39 w 196" name="T10"/>
              <a:gd fmla="*/ 135 h 167" name="T11"/>
              <a:gd fmla="*/ 191 w 196" name="T12"/>
              <a:gd fmla="*/ 160 h 167" name="T13"/>
              <a:gd fmla="*/ 134 w 196" name="T14"/>
              <a:gd fmla="*/ 102 h 16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67" w="196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Rectangle 526"/>
          <p:cNvSpPr>
            <a:spLocks noChangeArrowheads="1"/>
          </p:cNvSpPr>
          <p:nvPr/>
        </p:nvSpPr>
        <p:spPr bwMode="auto">
          <a:xfrm>
            <a:off x="7564166" y="5329238"/>
            <a:ext cx="28575" cy="3333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538"/>
          <p:cNvSpPr>
            <a:spLocks noEditPoints="1"/>
          </p:cNvSpPr>
          <p:nvPr/>
        </p:nvSpPr>
        <p:spPr bwMode="auto">
          <a:xfrm>
            <a:off x="8269016" y="652463"/>
            <a:ext cx="209550" cy="333375"/>
          </a:xfrm>
          <a:custGeom>
            <a:gdLst>
              <a:gd fmla="*/ 132 w 132" name="T0"/>
              <a:gd fmla="*/ 119 h 210" name="T1"/>
              <a:gd fmla="*/ 0 w 132" name="T2"/>
              <a:gd fmla="*/ 0 h 210" name="T3"/>
              <a:gd fmla="*/ 0 w 132" name="T4"/>
              <a:gd fmla="*/ 0 h 210" name="T5"/>
              <a:gd fmla="*/ 0 w 132" name="T6"/>
              <a:gd fmla="*/ 177 h 210" name="T7"/>
              <a:gd fmla="*/ 46 w 132" name="T8"/>
              <a:gd fmla="*/ 147 h 210" name="T9"/>
              <a:gd fmla="*/ 74 w 132" name="T10"/>
              <a:gd fmla="*/ 210 h 210" name="T11"/>
              <a:gd fmla="*/ 107 w 132" name="T12"/>
              <a:gd fmla="*/ 196 h 210" name="T13"/>
              <a:gd fmla="*/ 78 w 132" name="T14"/>
              <a:gd fmla="*/ 132 h 210" name="T15"/>
              <a:gd fmla="*/ 132 w 132" name="T16"/>
              <a:gd fmla="*/ 119 h 210" name="T17"/>
              <a:gd fmla="*/ 53 w 132" name="T18"/>
              <a:gd fmla="*/ 120 h 210" name="T19"/>
              <a:gd fmla="*/ 36 w 132" name="T20"/>
              <a:gd fmla="*/ 132 h 210" name="T21"/>
              <a:gd fmla="*/ 18 w 132" name="T22"/>
              <a:gd fmla="*/ 144 h 210" name="T23"/>
              <a:gd fmla="*/ 18 w 132" name="T24"/>
              <a:gd fmla="*/ 39 h 210" name="T25"/>
              <a:gd fmla="*/ 96 w 132" name="T26"/>
              <a:gd fmla="*/ 110 h 210" name="T27"/>
              <a:gd fmla="*/ 74 w 132" name="T28"/>
              <a:gd fmla="*/ 115 h 210" name="T29"/>
              <a:gd fmla="*/ 53 w 132" name="T30"/>
              <a:gd fmla="*/ 120 h 21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10" w="132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177"/>
                </a:lnTo>
                <a:lnTo>
                  <a:pt x="46" y="147"/>
                </a:lnTo>
                <a:lnTo>
                  <a:pt x="74" y="210"/>
                </a:lnTo>
                <a:lnTo>
                  <a:pt x="107" y="196"/>
                </a:lnTo>
                <a:lnTo>
                  <a:pt x="78" y="132"/>
                </a:lnTo>
                <a:lnTo>
                  <a:pt x="132" y="119"/>
                </a:lnTo>
                <a:close/>
                <a:moveTo>
                  <a:pt x="53" y="120"/>
                </a:moveTo>
                <a:lnTo>
                  <a:pt x="36" y="132"/>
                </a:lnTo>
                <a:lnTo>
                  <a:pt x="18" y="144"/>
                </a:lnTo>
                <a:lnTo>
                  <a:pt x="18" y="39"/>
                </a:lnTo>
                <a:lnTo>
                  <a:pt x="96" y="110"/>
                </a:lnTo>
                <a:lnTo>
                  <a:pt x="74" y="115"/>
                </a:lnTo>
                <a:lnTo>
                  <a:pt x="53" y="1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543"/>
          <p:cNvSpPr/>
          <p:nvPr/>
        </p:nvSpPr>
        <p:spPr bwMode="auto">
          <a:xfrm>
            <a:off x="11550378" y="1517651"/>
            <a:ext cx="333375" cy="69850"/>
          </a:xfrm>
          <a:custGeom>
            <a:gdLst>
              <a:gd fmla="*/ 61 w 210" name="T0"/>
              <a:gd fmla="*/ 44 h 44" name="T1"/>
              <a:gd fmla="*/ 210 w 210" name="T2"/>
              <a:gd fmla="*/ 44 h 44" name="T3"/>
              <a:gd fmla="*/ 177 w 210" name="T4"/>
              <a:gd fmla="*/ 20 h 44" name="T5"/>
              <a:gd fmla="*/ 61 w 210" name="T6"/>
              <a:gd fmla="*/ 20 h 44" name="T7"/>
              <a:gd fmla="*/ 55 w 210" name="T8"/>
              <a:gd fmla="*/ 20 h 44" name="T9"/>
              <a:gd fmla="*/ 51 w 210" name="T10"/>
              <a:gd fmla="*/ 17 h 44" name="T11"/>
              <a:gd fmla="*/ 27 w 210" name="T12"/>
              <a:gd fmla="*/ 0 h 44" name="T13"/>
              <a:gd fmla="*/ 0 w 210" name="T14"/>
              <a:gd fmla="*/ 0 h 44" name="T15"/>
              <a:gd fmla="*/ 61 w 210" name="T16"/>
              <a:gd fmla="*/ 44 h 4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4" w="210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544"/>
          <p:cNvSpPr/>
          <p:nvPr/>
        </p:nvSpPr>
        <p:spPr bwMode="auto">
          <a:xfrm>
            <a:off x="11550378" y="1452563"/>
            <a:ext cx="333375" cy="69850"/>
          </a:xfrm>
          <a:custGeom>
            <a:gdLst>
              <a:gd fmla="*/ 210 w 210" name="T0"/>
              <a:gd fmla="*/ 44 h 44" name="T1"/>
              <a:gd fmla="*/ 177 w 210" name="T2"/>
              <a:gd fmla="*/ 20 h 44" name="T3"/>
              <a:gd fmla="*/ 61 w 210" name="T4"/>
              <a:gd fmla="*/ 20 h 44" name="T5"/>
              <a:gd fmla="*/ 55 w 210" name="T6"/>
              <a:gd fmla="*/ 20 h 44" name="T7"/>
              <a:gd fmla="*/ 51 w 210" name="T8"/>
              <a:gd fmla="*/ 17 h 44" name="T9"/>
              <a:gd fmla="*/ 27 w 210" name="T10"/>
              <a:gd fmla="*/ 0 h 44" name="T11"/>
              <a:gd fmla="*/ 0 w 210" name="T12"/>
              <a:gd fmla="*/ 0 h 44" name="T13"/>
              <a:gd fmla="*/ 61 w 210" name="T14"/>
              <a:gd fmla="*/ 44 h 44" name="T15"/>
              <a:gd fmla="*/ 210 w 210" name="T16"/>
              <a:gd fmla="*/ 44 h 4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4" w="210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545"/>
          <p:cNvSpPr/>
          <p:nvPr/>
        </p:nvSpPr>
        <p:spPr bwMode="auto">
          <a:xfrm>
            <a:off x="11550378" y="1387476"/>
            <a:ext cx="333375" cy="69850"/>
          </a:xfrm>
          <a:custGeom>
            <a:gdLst>
              <a:gd fmla="*/ 210 w 210" name="T0"/>
              <a:gd fmla="*/ 44 h 44" name="T1"/>
              <a:gd fmla="*/ 149 w 210" name="T2"/>
              <a:gd fmla="*/ 0 h 44" name="T3"/>
              <a:gd fmla="*/ 0 w 210" name="T4"/>
              <a:gd fmla="*/ 0 h 44" name="T5"/>
              <a:gd fmla="*/ 61 w 210" name="T6"/>
              <a:gd fmla="*/ 44 h 44" name="T7"/>
              <a:gd fmla="*/ 210 w 210" name="T8"/>
              <a:gd fmla="*/ 44 h 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4" w="210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550"/>
          <p:cNvSpPr>
            <a:spLocks noEditPoints="1"/>
          </p:cNvSpPr>
          <p:nvPr/>
        </p:nvSpPr>
        <p:spPr bwMode="auto">
          <a:xfrm>
            <a:off x="7568928" y="1989138"/>
            <a:ext cx="280988" cy="331788"/>
          </a:xfrm>
          <a:custGeom>
            <a:gdLst>
              <a:gd fmla="*/ 139 w 242" name="T0"/>
              <a:gd fmla="*/ 47 h 287" name="T1"/>
              <a:gd fmla="*/ 139 w 242" name="T2"/>
              <a:gd fmla="*/ 23 h 287" name="T3"/>
              <a:gd fmla="*/ 152 w 242" name="T4"/>
              <a:gd fmla="*/ 23 h 287" name="T5"/>
              <a:gd fmla="*/ 163 w 242" name="T6"/>
              <a:gd fmla="*/ 11 h 287" name="T7"/>
              <a:gd fmla="*/ 152 w 242" name="T8"/>
              <a:gd fmla="*/ 0 h 287" name="T9"/>
              <a:gd fmla="*/ 91 w 242" name="T10"/>
              <a:gd fmla="*/ 0 h 287" name="T11"/>
              <a:gd fmla="*/ 79 w 242" name="T12"/>
              <a:gd fmla="*/ 11 h 287" name="T13"/>
              <a:gd fmla="*/ 91 w 242" name="T14"/>
              <a:gd fmla="*/ 23 h 287" name="T15"/>
              <a:gd fmla="*/ 103 w 242" name="T16"/>
              <a:gd fmla="*/ 23 h 287" name="T17"/>
              <a:gd fmla="*/ 103 w 242" name="T18"/>
              <a:gd fmla="*/ 47 h 287" name="T19"/>
              <a:gd fmla="*/ 0 w 242" name="T20"/>
              <a:gd fmla="*/ 166 h 287" name="T21"/>
              <a:gd fmla="*/ 121 w 242" name="T22"/>
              <a:gd fmla="*/ 287 h 287" name="T23"/>
              <a:gd fmla="*/ 242 w 242" name="T24"/>
              <a:gd fmla="*/ 166 h 287" name="T25"/>
              <a:gd fmla="*/ 139 w 242" name="T26"/>
              <a:gd fmla="*/ 47 h 287" name="T27"/>
              <a:gd fmla="*/ 121 w 242" name="T28"/>
              <a:gd fmla="*/ 257 h 287" name="T29"/>
              <a:gd fmla="*/ 30 w 242" name="T30"/>
              <a:gd fmla="*/ 166 h 287" name="T31"/>
              <a:gd fmla="*/ 121 w 242" name="T32"/>
              <a:gd fmla="*/ 75 h 287" name="T33"/>
              <a:gd fmla="*/ 212 w 242" name="T34"/>
              <a:gd fmla="*/ 166 h 287" name="T35"/>
              <a:gd fmla="*/ 121 w 242" name="T36"/>
              <a:gd fmla="*/ 257 h 28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7" w="241">
                <a:moveTo>
                  <a:pt x="139" y="47"/>
                </a:moveTo>
                <a:cubicBezTo>
                  <a:pt x="139" y="23"/>
                  <a:pt x="139" y="23"/>
                  <a:pt x="139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8" y="23"/>
                  <a:pt x="163" y="18"/>
                  <a:pt x="163" y="11"/>
                </a:cubicBezTo>
                <a:cubicBezTo>
                  <a:pt x="163" y="5"/>
                  <a:pt x="158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18"/>
                  <a:pt x="84" y="23"/>
                  <a:pt x="91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5"/>
                  <a:pt x="0" y="106"/>
                  <a:pt x="0" y="166"/>
                </a:cubicBezTo>
                <a:cubicBezTo>
                  <a:pt x="0" y="233"/>
                  <a:pt x="54" y="287"/>
                  <a:pt x="121" y="287"/>
                </a:cubicBezTo>
                <a:cubicBezTo>
                  <a:pt x="188" y="287"/>
                  <a:pt x="242" y="233"/>
                  <a:pt x="242" y="166"/>
                </a:cubicBezTo>
                <a:cubicBezTo>
                  <a:pt x="242" y="105"/>
                  <a:pt x="197" y="55"/>
                  <a:pt x="139" y="47"/>
                </a:cubicBezTo>
                <a:close/>
                <a:moveTo>
                  <a:pt x="121" y="257"/>
                </a:moveTo>
                <a:cubicBezTo>
                  <a:pt x="71" y="257"/>
                  <a:pt x="30" y="216"/>
                  <a:pt x="30" y="166"/>
                </a:cubicBezTo>
                <a:cubicBezTo>
                  <a:pt x="30" y="116"/>
                  <a:pt x="71" y="75"/>
                  <a:pt x="121" y="75"/>
                </a:cubicBezTo>
                <a:cubicBezTo>
                  <a:pt x="171" y="75"/>
                  <a:pt x="212" y="116"/>
                  <a:pt x="212" y="166"/>
                </a:cubicBezTo>
                <a:cubicBezTo>
                  <a:pt x="212" y="216"/>
                  <a:pt x="171" y="257"/>
                  <a:pt x="121" y="2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551"/>
          <p:cNvSpPr/>
          <p:nvPr/>
        </p:nvSpPr>
        <p:spPr bwMode="auto">
          <a:xfrm>
            <a:off x="7695928" y="2105026"/>
            <a:ext cx="85725" cy="131763"/>
          </a:xfrm>
          <a:custGeom>
            <a:gdLst>
              <a:gd fmla="*/ 71 w 74" name="T0"/>
              <a:gd fmla="*/ 93 h 114" name="T1"/>
              <a:gd fmla="*/ 23 w 74" name="T2"/>
              <a:gd fmla="*/ 61 h 114" name="T3"/>
              <a:gd fmla="*/ 23 w 74" name="T4"/>
              <a:gd fmla="*/ 5 h 114" name="T5"/>
              <a:gd fmla="*/ 21 w 74" name="T6"/>
              <a:gd fmla="*/ 2 h 114" name="T7"/>
              <a:gd fmla="*/ 18 w 74" name="T8"/>
              <a:gd fmla="*/ 0 h 114" name="T9"/>
              <a:gd fmla="*/ 5 w 74" name="T10"/>
              <a:gd fmla="*/ 0 h 114" name="T11"/>
              <a:gd fmla="*/ 1 w 74" name="T12"/>
              <a:gd fmla="*/ 2 h 114" name="T13"/>
              <a:gd fmla="*/ 0 w 74" name="T14"/>
              <a:gd fmla="*/ 5 h 114" name="T15"/>
              <a:gd fmla="*/ 0 w 74" name="T16"/>
              <a:gd fmla="*/ 71 h 114" name="T17"/>
              <a:gd fmla="*/ 1 w 74" name="T18"/>
              <a:gd fmla="*/ 75 h 114" name="T19"/>
              <a:gd fmla="*/ 2 w 74" name="T20"/>
              <a:gd fmla="*/ 75 h 114" name="T21"/>
              <a:gd fmla="*/ 58 w 74" name="T22"/>
              <a:gd fmla="*/ 113 h 114" name="T23"/>
              <a:gd fmla="*/ 61 w 74" name="T24"/>
              <a:gd fmla="*/ 114 h 114" name="T25"/>
              <a:gd fmla="*/ 62 w 74" name="T26"/>
              <a:gd fmla="*/ 114 h 114" name="T27"/>
              <a:gd fmla="*/ 65 w 74" name="T28"/>
              <a:gd fmla="*/ 111 h 114" name="T29"/>
              <a:gd fmla="*/ 72 w 74" name="T30"/>
              <a:gd fmla="*/ 100 h 114" name="T31"/>
              <a:gd fmla="*/ 71 w 74" name="T32"/>
              <a:gd fmla="*/ 93 h 11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4" w="74">
                <a:moveTo>
                  <a:pt x="71" y="93"/>
                </a:moveTo>
                <a:cubicBezTo>
                  <a:pt x="23" y="61"/>
                  <a:pt x="23" y="61"/>
                  <a:pt x="23" y="6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2"/>
                </a:cubicBezTo>
                <a:cubicBezTo>
                  <a:pt x="21" y="1"/>
                  <a:pt x="19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4"/>
                  <a:pt x="1" y="75"/>
                </a:cubicBezTo>
                <a:cubicBezTo>
                  <a:pt x="1" y="75"/>
                  <a:pt x="2" y="75"/>
                  <a:pt x="2" y="75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9" y="113"/>
                  <a:pt x="60" y="114"/>
                  <a:pt x="61" y="114"/>
                </a:cubicBezTo>
                <a:cubicBezTo>
                  <a:pt x="61" y="114"/>
                  <a:pt x="62" y="114"/>
                  <a:pt x="62" y="114"/>
                </a:cubicBezTo>
                <a:cubicBezTo>
                  <a:pt x="63" y="113"/>
                  <a:pt x="64" y="112"/>
                  <a:pt x="65" y="11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8"/>
                  <a:pt x="73" y="95"/>
                  <a:pt x="71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" name="Freeform 552"/>
          <p:cNvSpPr>
            <a:spLocks noEditPoints="1"/>
          </p:cNvSpPr>
          <p:nvPr/>
        </p:nvSpPr>
        <p:spPr bwMode="auto">
          <a:xfrm>
            <a:off x="8237266" y="1987551"/>
            <a:ext cx="280988" cy="333375"/>
          </a:xfrm>
          <a:custGeom>
            <a:gdLst>
              <a:gd fmla="*/ 140 w 243" name="T0"/>
              <a:gd fmla="*/ 47 h 288" name="T1"/>
              <a:gd fmla="*/ 140 w 243" name="T2"/>
              <a:gd fmla="*/ 24 h 288" name="T3"/>
              <a:gd fmla="*/ 152 w 243" name="T4"/>
              <a:gd fmla="*/ 24 h 288" name="T5"/>
              <a:gd fmla="*/ 164 w 243" name="T6"/>
              <a:gd fmla="*/ 12 h 288" name="T7"/>
              <a:gd fmla="*/ 152 w 243" name="T8"/>
              <a:gd fmla="*/ 0 h 288" name="T9"/>
              <a:gd fmla="*/ 91 w 243" name="T10"/>
              <a:gd fmla="*/ 0 h 288" name="T11"/>
              <a:gd fmla="*/ 79 w 243" name="T12"/>
              <a:gd fmla="*/ 12 h 288" name="T13"/>
              <a:gd fmla="*/ 91 w 243" name="T14"/>
              <a:gd fmla="*/ 24 h 288" name="T15"/>
              <a:gd fmla="*/ 103 w 243" name="T16"/>
              <a:gd fmla="*/ 24 h 288" name="T17"/>
              <a:gd fmla="*/ 103 w 243" name="T18"/>
              <a:gd fmla="*/ 47 h 288" name="T19"/>
              <a:gd fmla="*/ 0 w 243" name="T20"/>
              <a:gd fmla="*/ 167 h 288" name="T21"/>
              <a:gd fmla="*/ 122 w 243" name="T22"/>
              <a:gd fmla="*/ 288 h 288" name="T23"/>
              <a:gd fmla="*/ 243 w 243" name="T24"/>
              <a:gd fmla="*/ 167 h 288" name="T25"/>
              <a:gd fmla="*/ 140 w 243" name="T26"/>
              <a:gd fmla="*/ 47 h 288" name="T27"/>
              <a:gd fmla="*/ 122 w 243" name="T28"/>
              <a:gd fmla="*/ 258 h 288" name="T29"/>
              <a:gd fmla="*/ 31 w 243" name="T30"/>
              <a:gd fmla="*/ 167 h 288" name="T31"/>
              <a:gd fmla="*/ 122 w 243" name="T32"/>
              <a:gd fmla="*/ 76 h 288" name="T33"/>
              <a:gd fmla="*/ 213 w 243" name="T34"/>
              <a:gd fmla="*/ 167 h 288" name="T35"/>
              <a:gd fmla="*/ 122 w 243" name="T36"/>
              <a:gd fmla="*/ 258 h 28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8" w="243">
                <a:moveTo>
                  <a:pt x="140" y="47"/>
                </a:moveTo>
                <a:cubicBezTo>
                  <a:pt x="140" y="24"/>
                  <a:pt x="140" y="24"/>
                  <a:pt x="140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9" y="24"/>
                  <a:pt x="164" y="18"/>
                  <a:pt x="164" y="12"/>
                </a:cubicBezTo>
                <a:cubicBezTo>
                  <a:pt x="164" y="5"/>
                  <a:pt x="159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5" y="0"/>
                  <a:pt x="79" y="5"/>
                  <a:pt x="79" y="12"/>
                </a:cubicBezTo>
                <a:cubicBezTo>
                  <a:pt x="79" y="18"/>
                  <a:pt x="85" y="24"/>
                  <a:pt x="91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6"/>
                  <a:pt x="0" y="106"/>
                  <a:pt x="0" y="167"/>
                </a:cubicBezTo>
                <a:cubicBezTo>
                  <a:pt x="0" y="234"/>
                  <a:pt x="55" y="288"/>
                  <a:pt x="122" y="288"/>
                </a:cubicBezTo>
                <a:cubicBezTo>
                  <a:pt x="189" y="288"/>
                  <a:pt x="243" y="234"/>
                  <a:pt x="243" y="167"/>
                </a:cubicBezTo>
                <a:cubicBezTo>
                  <a:pt x="243" y="106"/>
                  <a:pt x="198" y="56"/>
                  <a:pt x="140" y="47"/>
                </a:cubicBezTo>
                <a:close/>
                <a:moveTo>
                  <a:pt x="122" y="258"/>
                </a:moveTo>
                <a:cubicBezTo>
                  <a:pt x="71" y="258"/>
                  <a:pt x="31" y="217"/>
                  <a:pt x="31" y="167"/>
                </a:cubicBezTo>
                <a:cubicBezTo>
                  <a:pt x="31" y="117"/>
                  <a:pt x="71" y="76"/>
                  <a:pt x="122" y="76"/>
                </a:cubicBezTo>
                <a:cubicBezTo>
                  <a:pt x="172" y="76"/>
                  <a:pt x="213" y="117"/>
                  <a:pt x="213" y="167"/>
                </a:cubicBezTo>
                <a:cubicBezTo>
                  <a:pt x="213" y="217"/>
                  <a:pt x="172" y="258"/>
                  <a:pt x="122" y="2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553"/>
          <p:cNvSpPr/>
          <p:nvPr/>
        </p:nvSpPr>
        <p:spPr bwMode="auto">
          <a:xfrm>
            <a:off x="8315053" y="2117726"/>
            <a:ext cx="125413" cy="125413"/>
          </a:xfrm>
          <a:custGeom>
            <a:gdLst>
              <a:gd fmla="*/ 62 w 79" name="T0"/>
              <a:gd fmla="*/ 0 h 79" name="T1"/>
              <a:gd fmla="*/ 40 w 79" name="T2"/>
              <a:gd fmla="*/ 22 h 79" name="T3"/>
              <a:gd fmla="*/ 18 w 79" name="T4"/>
              <a:gd fmla="*/ 0 h 79" name="T5"/>
              <a:gd fmla="*/ 0 w 79" name="T6"/>
              <a:gd fmla="*/ 18 h 79" name="T7"/>
              <a:gd fmla="*/ 22 w 79" name="T8"/>
              <a:gd fmla="*/ 40 h 79" name="T9"/>
              <a:gd fmla="*/ 0 w 79" name="T10"/>
              <a:gd fmla="*/ 62 h 79" name="T11"/>
              <a:gd fmla="*/ 18 w 79" name="T12"/>
              <a:gd fmla="*/ 79 h 79" name="T13"/>
              <a:gd fmla="*/ 40 w 79" name="T14"/>
              <a:gd fmla="*/ 57 h 79" name="T15"/>
              <a:gd fmla="*/ 62 w 79" name="T16"/>
              <a:gd fmla="*/ 79 h 79" name="T17"/>
              <a:gd fmla="*/ 79 w 79" name="T18"/>
              <a:gd fmla="*/ 62 h 79" name="T19"/>
              <a:gd fmla="*/ 57 w 79" name="T20"/>
              <a:gd fmla="*/ 40 h 79" name="T21"/>
              <a:gd fmla="*/ 79 w 79" name="T22"/>
              <a:gd fmla="*/ 18 h 79" name="T23"/>
              <a:gd fmla="*/ 62 w 79" name="T24"/>
              <a:gd fmla="*/ 0 h 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9" w="79">
                <a:moveTo>
                  <a:pt x="62" y="0"/>
                </a:moveTo>
                <a:lnTo>
                  <a:pt x="40" y="22"/>
                </a:lnTo>
                <a:lnTo>
                  <a:pt x="18" y="0"/>
                </a:lnTo>
                <a:lnTo>
                  <a:pt x="0" y="18"/>
                </a:lnTo>
                <a:lnTo>
                  <a:pt x="22" y="40"/>
                </a:lnTo>
                <a:lnTo>
                  <a:pt x="0" y="62"/>
                </a:lnTo>
                <a:lnTo>
                  <a:pt x="18" y="79"/>
                </a:lnTo>
                <a:lnTo>
                  <a:pt x="40" y="57"/>
                </a:lnTo>
                <a:lnTo>
                  <a:pt x="62" y="79"/>
                </a:lnTo>
                <a:lnTo>
                  <a:pt x="79" y="62"/>
                </a:lnTo>
                <a:lnTo>
                  <a:pt x="57" y="40"/>
                </a:lnTo>
                <a:lnTo>
                  <a:pt x="79" y="18"/>
                </a:lnTo>
                <a:lnTo>
                  <a:pt x="6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554"/>
          <p:cNvSpPr/>
          <p:nvPr/>
        </p:nvSpPr>
        <p:spPr bwMode="auto">
          <a:xfrm>
            <a:off x="6232253" y="652463"/>
            <a:ext cx="279400" cy="333375"/>
          </a:xfrm>
          <a:custGeom>
            <a:gdLst>
              <a:gd fmla="*/ 184 w 240" name="T0"/>
              <a:gd fmla="*/ 0 h 288" name="T1"/>
              <a:gd fmla="*/ 128 w 240" name="T2"/>
              <a:gd fmla="*/ 67 h 288" name="T3"/>
              <a:gd fmla="*/ 163 w 240" name="T4"/>
              <a:gd fmla="*/ 67 h 288" name="T5"/>
              <a:gd fmla="*/ 163 w 240" name="T6"/>
              <a:gd fmla="*/ 100 h 288" name="T7"/>
              <a:gd fmla="*/ 163 w 240" name="T8"/>
              <a:gd fmla="*/ 101 h 288" name="T9"/>
              <a:gd fmla="*/ 154 w 240" name="T10"/>
              <a:gd fmla="*/ 122 h 288" name="T11"/>
              <a:gd fmla="*/ 128 w 240" name="T12"/>
              <a:gd fmla="*/ 152 h 288" name="T13"/>
              <a:gd fmla="*/ 120 w 240" name="T14"/>
              <a:gd fmla="*/ 160 h 288" name="T15"/>
              <a:gd fmla="*/ 112 w 240" name="T16"/>
              <a:gd fmla="*/ 152 h 288" name="T17"/>
              <a:gd fmla="*/ 86 w 240" name="T18"/>
              <a:gd fmla="*/ 122 h 288" name="T19"/>
              <a:gd fmla="*/ 78 w 240" name="T20"/>
              <a:gd fmla="*/ 101 h 288" name="T21"/>
              <a:gd fmla="*/ 78 w 240" name="T22"/>
              <a:gd fmla="*/ 100 h 288" name="T23"/>
              <a:gd fmla="*/ 78 w 240" name="T24"/>
              <a:gd fmla="*/ 67 h 288" name="T25"/>
              <a:gd fmla="*/ 112 w 240" name="T26"/>
              <a:gd fmla="*/ 67 h 288" name="T27"/>
              <a:gd fmla="*/ 56 w 240" name="T28"/>
              <a:gd fmla="*/ 0 h 288" name="T29"/>
              <a:gd fmla="*/ 0 w 240" name="T30"/>
              <a:gd fmla="*/ 67 h 288" name="T31"/>
              <a:gd fmla="*/ 35 w 240" name="T32"/>
              <a:gd fmla="*/ 67 h 288" name="T33"/>
              <a:gd fmla="*/ 35 w 240" name="T34"/>
              <a:gd fmla="*/ 100 h 288" name="T35"/>
              <a:gd fmla="*/ 60 w 240" name="T36"/>
              <a:gd fmla="*/ 158 h 288" name="T37"/>
              <a:gd fmla="*/ 89 w 240" name="T38"/>
              <a:gd fmla="*/ 189 h 288" name="T39"/>
              <a:gd fmla="*/ 89 w 240" name="T40"/>
              <a:gd fmla="*/ 189 h 288" name="T41"/>
              <a:gd fmla="*/ 89 w 240" name="T42"/>
              <a:gd fmla="*/ 288 h 288" name="T43"/>
              <a:gd fmla="*/ 152 w 240" name="T44"/>
              <a:gd fmla="*/ 288 h 288" name="T45"/>
              <a:gd fmla="*/ 152 w 240" name="T46"/>
              <a:gd fmla="*/ 188 h 288" name="T47"/>
              <a:gd fmla="*/ 180 w 240" name="T48"/>
              <a:gd fmla="*/ 158 h 288" name="T49"/>
              <a:gd fmla="*/ 205 w 240" name="T50"/>
              <a:gd fmla="*/ 100 h 288" name="T51"/>
              <a:gd fmla="*/ 205 w 240" name="T52"/>
              <a:gd fmla="*/ 67 h 288" name="T53"/>
              <a:gd fmla="*/ 240 w 240" name="T54"/>
              <a:gd fmla="*/ 67 h 288" name="T55"/>
              <a:gd fmla="*/ 184 w 240" name="T56"/>
              <a:gd fmla="*/ 0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240">
                <a:moveTo>
                  <a:pt x="184" y="0"/>
                </a:moveTo>
                <a:cubicBezTo>
                  <a:pt x="128" y="67"/>
                  <a:pt x="128" y="67"/>
                  <a:pt x="128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76"/>
                  <a:pt x="163" y="83"/>
                  <a:pt x="163" y="100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3" y="106"/>
                  <a:pt x="160" y="113"/>
                  <a:pt x="154" y="122"/>
                </a:cubicBezTo>
                <a:cubicBezTo>
                  <a:pt x="148" y="131"/>
                  <a:pt x="139" y="141"/>
                  <a:pt x="128" y="152"/>
                </a:cubicBezTo>
                <a:cubicBezTo>
                  <a:pt x="126" y="155"/>
                  <a:pt x="123" y="157"/>
                  <a:pt x="120" y="160"/>
                </a:cubicBezTo>
                <a:cubicBezTo>
                  <a:pt x="117" y="157"/>
                  <a:pt x="114" y="155"/>
                  <a:pt x="112" y="152"/>
                </a:cubicBezTo>
                <a:cubicBezTo>
                  <a:pt x="101" y="141"/>
                  <a:pt x="92" y="131"/>
                  <a:pt x="86" y="122"/>
                </a:cubicBezTo>
                <a:cubicBezTo>
                  <a:pt x="80" y="113"/>
                  <a:pt x="78" y="106"/>
                  <a:pt x="78" y="101"/>
                </a:cubicBezTo>
                <a:cubicBezTo>
                  <a:pt x="78" y="101"/>
                  <a:pt x="78" y="101"/>
                  <a:pt x="78" y="100"/>
                </a:cubicBezTo>
                <a:cubicBezTo>
                  <a:pt x="78" y="83"/>
                  <a:pt x="78" y="76"/>
                  <a:pt x="78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76"/>
                  <a:pt x="35" y="83"/>
                  <a:pt x="35" y="100"/>
                </a:cubicBezTo>
                <a:cubicBezTo>
                  <a:pt x="35" y="123"/>
                  <a:pt x="47" y="142"/>
                  <a:pt x="60" y="158"/>
                </a:cubicBezTo>
                <a:cubicBezTo>
                  <a:pt x="69" y="169"/>
                  <a:pt x="79" y="179"/>
                  <a:pt x="89" y="189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62" y="179"/>
                  <a:pt x="172" y="169"/>
                  <a:pt x="180" y="158"/>
                </a:cubicBezTo>
                <a:cubicBezTo>
                  <a:pt x="194" y="142"/>
                  <a:pt x="205" y="123"/>
                  <a:pt x="205" y="100"/>
                </a:cubicBezTo>
                <a:cubicBezTo>
                  <a:pt x="205" y="83"/>
                  <a:pt x="205" y="76"/>
                  <a:pt x="205" y="67"/>
                </a:cubicBezTo>
                <a:cubicBezTo>
                  <a:pt x="240" y="67"/>
                  <a:pt x="240" y="67"/>
                  <a:pt x="240" y="67"/>
                </a:cubicBezTo>
                <a:lnTo>
                  <a:pt x="18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555"/>
          <p:cNvSpPr/>
          <p:nvPr/>
        </p:nvSpPr>
        <p:spPr bwMode="auto">
          <a:xfrm>
            <a:off x="6935516" y="652463"/>
            <a:ext cx="203200" cy="333375"/>
          </a:xfrm>
          <a:custGeom>
            <a:gdLst>
              <a:gd fmla="*/ 146 w 175" name="T0"/>
              <a:gd fmla="*/ 196 h 288" name="T1"/>
              <a:gd fmla="*/ 119 w 175" name="T2"/>
              <a:gd fmla="*/ 166 h 288" name="T3"/>
              <a:gd fmla="*/ 118 w 175" name="T4"/>
              <a:gd fmla="*/ 166 h 288" name="T5"/>
              <a:gd fmla="*/ 118 w 175" name="T6"/>
              <a:gd fmla="*/ 93 h 288" name="T7"/>
              <a:gd fmla="*/ 175 w 175" name="T8"/>
              <a:gd fmla="*/ 93 h 288" name="T9"/>
              <a:gd fmla="*/ 88 w 175" name="T10"/>
              <a:gd fmla="*/ 0 h 288" name="T11"/>
              <a:gd fmla="*/ 0 w 175" name="T12"/>
              <a:gd fmla="*/ 93 h 288" name="T13"/>
              <a:gd fmla="*/ 59 w 175" name="T14"/>
              <a:gd fmla="*/ 93 h 288" name="T15"/>
              <a:gd fmla="*/ 59 w 175" name="T16"/>
              <a:gd fmla="*/ 167 h 288" name="T17"/>
              <a:gd fmla="*/ 31 w 175" name="T18"/>
              <a:gd fmla="*/ 196 h 288" name="T19"/>
              <a:gd fmla="*/ 8 w 175" name="T20"/>
              <a:gd fmla="*/ 251 h 288" name="T21"/>
              <a:gd fmla="*/ 8 w 175" name="T22"/>
              <a:gd fmla="*/ 288 h 288" name="T23"/>
              <a:gd fmla="*/ 48 w 175" name="T24"/>
              <a:gd fmla="*/ 288 h 288" name="T25"/>
              <a:gd fmla="*/ 48 w 175" name="T26"/>
              <a:gd fmla="*/ 251 h 288" name="T27"/>
              <a:gd fmla="*/ 48 w 175" name="T28"/>
              <a:gd fmla="*/ 251 h 288" name="T29"/>
              <a:gd fmla="*/ 56 w 175" name="T30"/>
              <a:gd fmla="*/ 230 h 288" name="T31"/>
              <a:gd fmla="*/ 81 w 175" name="T32"/>
              <a:gd fmla="*/ 202 h 288" name="T33"/>
              <a:gd fmla="*/ 89 w 175" name="T34"/>
              <a:gd fmla="*/ 194 h 288" name="T35"/>
              <a:gd fmla="*/ 97 w 175" name="T36"/>
              <a:gd fmla="*/ 202 h 288" name="T37"/>
              <a:gd fmla="*/ 121 w 175" name="T38"/>
              <a:gd fmla="*/ 230 h 288" name="T39"/>
              <a:gd fmla="*/ 129 w 175" name="T40"/>
              <a:gd fmla="*/ 251 h 288" name="T41"/>
              <a:gd fmla="*/ 129 w 175" name="T42"/>
              <a:gd fmla="*/ 251 h 288" name="T43"/>
              <a:gd fmla="*/ 129 w 175" name="T44"/>
              <a:gd fmla="*/ 288 h 288" name="T45"/>
              <a:gd fmla="*/ 170 w 175" name="T46"/>
              <a:gd fmla="*/ 288 h 288" name="T47"/>
              <a:gd fmla="*/ 170 w 175" name="T48"/>
              <a:gd fmla="*/ 251 h 288" name="T49"/>
              <a:gd fmla="*/ 146 w 175" name="T50"/>
              <a:gd fmla="*/ 196 h 2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88" w="175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Freeform 556"/>
          <p:cNvSpPr/>
          <p:nvPr/>
        </p:nvSpPr>
        <p:spPr bwMode="auto">
          <a:xfrm>
            <a:off x="10456591" y="2657476"/>
            <a:ext cx="9525" cy="0"/>
          </a:xfrm>
          <a:custGeom>
            <a:gdLst>
              <a:gd fmla="*/ 0 w 6" name="T0"/>
              <a:gd fmla="*/ 6 w 6" name="T1"/>
              <a:gd fmla="*/ 0 w 6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Line 557"/>
          <p:cNvSpPr>
            <a:spLocks noChangeShapeType="1"/>
          </p:cNvSpPr>
          <p:nvPr/>
        </p:nvSpPr>
        <p:spPr bwMode="auto">
          <a:xfrm>
            <a:off x="10456591" y="2657476"/>
            <a:ext cx="9525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558"/>
          <p:cNvSpPr>
            <a:spLocks noEditPoints="1"/>
          </p:cNvSpPr>
          <p:nvPr/>
        </p:nvSpPr>
        <p:spPr bwMode="auto">
          <a:xfrm>
            <a:off x="10277203" y="2657476"/>
            <a:ext cx="204788" cy="334963"/>
          </a:xfrm>
          <a:custGeom>
            <a:gdLst>
              <a:gd fmla="*/ 155 w 176" name="T0"/>
              <a:gd fmla="*/ 0 h 289" name="T1"/>
              <a:gd fmla="*/ 22 w 176" name="T2"/>
              <a:gd fmla="*/ 0 h 289" name="T3"/>
              <a:gd fmla="*/ 0 w 176" name="T4"/>
              <a:gd fmla="*/ 21 h 289" name="T5"/>
              <a:gd fmla="*/ 0 w 176" name="T6"/>
              <a:gd fmla="*/ 267 h 289" name="T7"/>
              <a:gd fmla="*/ 22 w 176" name="T8"/>
              <a:gd fmla="*/ 289 h 289" name="T9"/>
              <a:gd fmla="*/ 155 w 176" name="T10"/>
              <a:gd fmla="*/ 289 h 289" name="T11"/>
              <a:gd fmla="*/ 176 w 176" name="T12"/>
              <a:gd fmla="*/ 267 h 289" name="T13"/>
              <a:gd fmla="*/ 176 w 176" name="T14"/>
              <a:gd fmla="*/ 21 h 289" name="T15"/>
              <a:gd fmla="*/ 155 w 176" name="T16"/>
              <a:gd fmla="*/ 0 h 289" name="T17"/>
              <a:gd fmla="*/ 88 w 176" name="T18"/>
              <a:gd fmla="*/ 274 h 289" name="T19"/>
              <a:gd fmla="*/ 75 w 176" name="T20"/>
              <a:gd fmla="*/ 261 h 289" name="T21"/>
              <a:gd fmla="*/ 88 w 176" name="T22"/>
              <a:gd fmla="*/ 247 h 289" name="T23"/>
              <a:gd fmla="*/ 102 w 176" name="T24"/>
              <a:gd fmla="*/ 261 h 289" name="T25"/>
              <a:gd fmla="*/ 88 w 176" name="T26"/>
              <a:gd fmla="*/ 274 h 289" name="T27"/>
              <a:gd fmla="*/ 160 w 176" name="T28"/>
              <a:gd fmla="*/ 233 h 289" name="T29"/>
              <a:gd fmla="*/ 16 w 176" name="T30"/>
              <a:gd fmla="*/ 233 h 289" name="T31"/>
              <a:gd fmla="*/ 16 w 176" name="T32"/>
              <a:gd fmla="*/ 56 h 289" name="T33"/>
              <a:gd fmla="*/ 160 w 176" name="T34"/>
              <a:gd fmla="*/ 56 h 289" name="T35"/>
              <a:gd fmla="*/ 160 w 176" name="T36"/>
              <a:gd fmla="*/ 233 h 289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9" w="176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559"/>
          <p:cNvSpPr>
            <a:spLocks noEditPoints="1"/>
          </p:cNvSpPr>
          <p:nvPr/>
        </p:nvSpPr>
        <p:spPr bwMode="auto">
          <a:xfrm>
            <a:off x="10921728" y="2657476"/>
            <a:ext cx="250825" cy="333375"/>
          </a:xfrm>
          <a:custGeom>
            <a:gdLst>
              <a:gd fmla="*/ 194 w 216" name="T0"/>
              <a:gd fmla="*/ 0 h 288" name="T1"/>
              <a:gd fmla="*/ 21 w 216" name="T2"/>
              <a:gd fmla="*/ 0 h 288" name="T3"/>
              <a:gd fmla="*/ 0 w 216" name="T4"/>
              <a:gd fmla="*/ 21 h 288" name="T5"/>
              <a:gd fmla="*/ 0 w 216" name="T6"/>
              <a:gd fmla="*/ 267 h 288" name="T7"/>
              <a:gd fmla="*/ 21 w 216" name="T8"/>
              <a:gd fmla="*/ 288 h 288" name="T9"/>
              <a:gd fmla="*/ 194 w 216" name="T10"/>
              <a:gd fmla="*/ 288 h 288" name="T11"/>
              <a:gd fmla="*/ 216 w 216" name="T12"/>
              <a:gd fmla="*/ 267 h 288" name="T13"/>
              <a:gd fmla="*/ 216 w 216" name="T14"/>
              <a:gd fmla="*/ 21 h 288" name="T15"/>
              <a:gd fmla="*/ 194 w 216" name="T16"/>
              <a:gd fmla="*/ 0 h 288" name="T17"/>
              <a:gd fmla="*/ 108 w 216" name="T18"/>
              <a:gd fmla="*/ 279 h 288" name="T19"/>
              <a:gd fmla="*/ 101 w 216" name="T20"/>
              <a:gd fmla="*/ 272 h 288" name="T21"/>
              <a:gd fmla="*/ 108 w 216" name="T22"/>
              <a:gd fmla="*/ 265 h 288" name="T23"/>
              <a:gd fmla="*/ 116 w 216" name="T24"/>
              <a:gd fmla="*/ 272 h 288" name="T25"/>
              <a:gd fmla="*/ 108 w 216" name="T26"/>
              <a:gd fmla="*/ 279 h 288" name="T27"/>
              <a:gd fmla="*/ 184 w 216" name="T28"/>
              <a:gd fmla="*/ 256 h 288" name="T29"/>
              <a:gd fmla="*/ 32 w 216" name="T30"/>
              <a:gd fmla="*/ 256 h 288" name="T31"/>
              <a:gd fmla="*/ 32 w 216" name="T32"/>
              <a:gd fmla="*/ 32 h 288" name="T33"/>
              <a:gd fmla="*/ 184 w 216" name="T34"/>
              <a:gd fmla="*/ 32 h 288" name="T35"/>
              <a:gd fmla="*/ 184 w 216" name="T36"/>
              <a:gd fmla="*/ 256 h 28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8" w="216">
                <a:moveTo>
                  <a:pt x="194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8"/>
                  <a:pt x="10" y="288"/>
                  <a:pt x="21" y="288"/>
                </a:cubicBezTo>
                <a:cubicBezTo>
                  <a:pt x="194" y="288"/>
                  <a:pt x="194" y="288"/>
                  <a:pt x="194" y="288"/>
                </a:cubicBezTo>
                <a:cubicBezTo>
                  <a:pt x="206" y="288"/>
                  <a:pt x="216" y="278"/>
                  <a:pt x="216" y="267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16" y="9"/>
                  <a:pt x="206" y="0"/>
                  <a:pt x="194" y="0"/>
                </a:cubicBezTo>
                <a:close/>
                <a:moveTo>
                  <a:pt x="108" y="279"/>
                </a:moveTo>
                <a:cubicBezTo>
                  <a:pt x="105" y="279"/>
                  <a:pt x="101" y="276"/>
                  <a:pt x="101" y="272"/>
                </a:cubicBezTo>
                <a:cubicBezTo>
                  <a:pt x="101" y="268"/>
                  <a:pt x="105" y="265"/>
                  <a:pt x="108" y="265"/>
                </a:cubicBezTo>
                <a:cubicBezTo>
                  <a:pt x="112" y="265"/>
                  <a:pt x="116" y="268"/>
                  <a:pt x="116" y="272"/>
                </a:cubicBezTo>
                <a:cubicBezTo>
                  <a:pt x="116" y="276"/>
                  <a:pt x="112" y="279"/>
                  <a:pt x="108" y="279"/>
                </a:cubicBezTo>
                <a:close/>
                <a:moveTo>
                  <a:pt x="18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184" y="32"/>
                  <a:pt x="184" y="32"/>
                  <a:pt x="184" y="32"/>
                </a:cubicBezTo>
                <a:lnTo>
                  <a:pt x="184" y="2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562"/>
          <p:cNvSpPr>
            <a:spLocks noEditPoints="1"/>
          </p:cNvSpPr>
          <p:nvPr/>
        </p:nvSpPr>
        <p:spPr bwMode="auto">
          <a:xfrm>
            <a:off x="10212116" y="1316038"/>
            <a:ext cx="338138" cy="336550"/>
          </a:xfrm>
          <a:custGeom>
            <a:gdLst>
              <a:gd fmla="*/ 32 w 292" name="T0"/>
              <a:gd fmla="*/ 289 h 291" name="T1"/>
              <a:gd fmla="*/ 54 w 292" name="T2"/>
              <a:gd fmla="*/ 267 h 291" name="T3"/>
              <a:gd fmla="*/ 75 w 292" name="T4"/>
              <a:gd fmla="*/ 266 h 291" name="T5"/>
              <a:gd fmla="*/ 201 w 292" name="T6"/>
              <a:gd fmla="*/ 140 h 291" name="T7"/>
              <a:gd fmla="*/ 212 w 292" name="T8"/>
              <a:gd fmla="*/ 151 h 291" name="T9"/>
              <a:gd fmla="*/ 247 w 292" name="T10"/>
              <a:gd fmla="*/ 149 h 291" name="T11"/>
              <a:gd fmla="*/ 250 w 292" name="T12"/>
              <a:gd fmla="*/ 114 h 291" name="T13"/>
              <a:gd fmla="*/ 238 w 292" name="T14"/>
              <a:gd fmla="*/ 103 h 291" name="T15"/>
              <a:gd fmla="*/ 278 w 292" name="T16"/>
              <a:gd fmla="*/ 63 h 291" name="T17"/>
              <a:gd fmla="*/ 278 w 292" name="T18"/>
              <a:gd fmla="*/ 63 h 291" name="T19"/>
              <a:gd fmla="*/ 278 w 292" name="T20"/>
              <a:gd fmla="*/ 14 h 291" name="T21"/>
              <a:gd fmla="*/ 228 w 292" name="T22"/>
              <a:gd fmla="*/ 14 h 291" name="T23"/>
              <a:gd fmla="*/ 189 w 292" name="T24"/>
              <a:gd fmla="*/ 53 h 291" name="T25"/>
              <a:gd fmla="*/ 177 w 292" name="T26"/>
              <a:gd fmla="*/ 41 h 291" name="T27"/>
              <a:gd fmla="*/ 142 w 292" name="T28"/>
              <a:gd fmla="*/ 44 h 291" name="T29"/>
              <a:gd fmla="*/ 139 w 292" name="T30"/>
              <a:gd fmla="*/ 78 h 291" name="T31"/>
              <a:gd fmla="*/ 151 w 292" name="T32"/>
              <a:gd fmla="*/ 90 h 291" name="T33"/>
              <a:gd fmla="*/ 25 w 292" name="T34"/>
              <a:gd fmla="*/ 216 h 291" name="T35"/>
              <a:gd fmla="*/ 21 w 292" name="T36"/>
              <a:gd fmla="*/ 228 h 291" name="T37"/>
              <a:gd fmla="*/ 24 w 292" name="T38"/>
              <a:gd fmla="*/ 237 h 291" name="T39"/>
              <a:gd fmla="*/ 2 w 292" name="T40"/>
              <a:gd fmla="*/ 260 h 291" name="T41"/>
              <a:gd fmla="*/ 0 w 292" name="T42"/>
              <a:gd fmla="*/ 265 h 291" name="T43"/>
              <a:gd fmla="*/ 2 w 292" name="T44"/>
              <a:gd fmla="*/ 271 h 291" name="T45"/>
              <a:gd fmla="*/ 21 w 292" name="T46"/>
              <a:gd fmla="*/ 289 h 291" name="T47"/>
              <a:gd fmla="*/ 26 w 292" name="T48"/>
              <a:gd fmla="*/ 291 h 291" name="T49"/>
              <a:gd fmla="*/ 32 w 292" name="T50"/>
              <a:gd fmla="*/ 289 h 291" name="T51"/>
              <a:gd fmla="*/ 162 w 292" name="T52"/>
              <a:gd fmla="*/ 101 h 291" name="T53"/>
              <a:gd fmla="*/ 190 w 292" name="T54"/>
              <a:gd fmla="*/ 129 h 291" name="T55"/>
              <a:gd fmla="*/ 64 w 292" name="T56"/>
              <a:gd fmla="*/ 255 h 291" name="T57"/>
              <a:gd fmla="*/ 36 w 292" name="T58"/>
              <a:gd fmla="*/ 228 h 291" name="T59"/>
              <a:gd fmla="*/ 162 w 292" name="T60"/>
              <a:gd fmla="*/ 101 h 291" name="T61"/>
              <a:gd fmla="*/ 19 w 292" name="T62"/>
              <a:gd fmla="*/ 265 h 291" name="T63"/>
              <a:gd fmla="*/ 34 w 292" name="T64"/>
              <a:gd fmla="*/ 250 h 291" name="T65"/>
              <a:gd fmla="*/ 41 w 292" name="T66"/>
              <a:gd fmla="*/ 258 h 291" name="T67"/>
              <a:gd fmla="*/ 26 w 292" name="T68"/>
              <a:gd fmla="*/ 272 h 291" name="T69"/>
              <a:gd fmla="*/ 19 w 292" name="T70"/>
              <a:gd fmla="*/ 265 h 291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91" w="292">
                <a:moveTo>
                  <a:pt x="32" y="289"/>
                </a:moveTo>
                <a:cubicBezTo>
                  <a:pt x="54" y="267"/>
                  <a:pt x="54" y="267"/>
                  <a:pt x="54" y="267"/>
                </a:cubicBezTo>
                <a:cubicBezTo>
                  <a:pt x="60" y="272"/>
                  <a:pt x="69" y="272"/>
                  <a:pt x="75" y="266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21" y="160"/>
                  <a:pt x="237" y="159"/>
                  <a:pt x="247" y="149"/>
                </a:cubicBezTo>
                <a:cubicBezTo>
                  <a:pt x="257" y="138"/>
                  <a:pt x="258" y="123"/>
                  <a:pt x="250" y="114"/>
                </a:cubicBezTo>
                <a:cubicBezTo>
                  <a:pt x="238" y="103"/>
                  <a:pt x="238" y="103"/>
                  <a:pt x="238" y="10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92" y="50"/>
                  <a:pt x="292" y="27"/>
                  <a:pt x="278" y="14"/>
                </a:cubicBezTo>
                <a:cubicBezTo>
                  <a:pt x="264" y="0"/>
                  <a:pt x="242" y="0"/>
                  <a:pt x="228" y="14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68" y="32"/>
                  <a:pt x="152" y="33"/>
                  <a:pt x="142" y="44"/>
                </a:cubicBezTo>
                <a:cubicBezTo>
                  <a:pt x="132" y="54"/>
                  <a:pt x="130" y="70"/>
                  <a:pt x="139" y="78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22" y="219"/>
                  <a:pt x="21" y="223"/>
                  <a:pt x="21" y="228"/>
                </a:cubicBezTo>
                <a:cubicBezTo>
                  <a:pt x="21" y="231"/>
                  <a:pt x="22" y="235"/>
                  <a:pt x="24" y="237"/>
                </a:cubicBezTo>
                <a:cubicBezTo>
                  <a:pt x="2" y="260"/>
                  <a:pt x="2" y="260"/>
                  <a:pt x="2" y="260"/>
                </a:cubicBezTo>
                <a:cubicBezTo>
                  <a:pt x="1" y="261"/>
                  <a:pt x="0" y="263"/>
                  <a:pt x="0" y="265"/>
                </a:cubicBezTo>
                <a:cubicBezTo>
                  <a:pt x="0" y="267"/>
                  <a:pt x="1" y="269"/>
                  <a:pt x="2" y="271"/>
                </a:cubicBezTo>
                <a:cubicBezTo>
                  <a:pt x="21" y="289"/>
                  <a:pt x="21" y="289"/>
                  <a:pt x="21" y="289"/>
                </a:cubicBezTo>
                <a:cubicBezTo>
                  <a:pt x="22" y="291"/>
                  <a:pt x="24" y="291"/>
                  <a:pt x="26" y="291"/>
                </a:cubicBezTo>
                <a:cubicBezTo>
                  <a:pt x="28" y="291"/>
                  <a:pt x="30" y="291"/>
                  <a:pt x="32" y="289"/>
                </a:cubicBezTo>
                <a:close/>
                <a:moveTo>
                  <a:pt x="162" y="101"/>
                </a:moveTo>
                <a:cubicBezTo>
                  <a:pt x="190" y="129"/>
                  <a:pt x="190" y="129"/>
                  <a:pt x="190" y="129"/>
                </a:cubicBezTo>
                <a:cubicBezTo>
                  <a:pt x="64" y="255"/>
                  <a:pt x="64" y="255"/>
                  <a:pt x="64" y="255"/>
                </a:cubicBezTo>
                <a:cubicBezTo>
                  <a:pt x="36" y="228"/>
                  <a:pt x="36" y="228"/>
                  <a:pt x="36" y="228"/>
                </a:cubicBezTo>
                <a:lnTo>
                  <a:pt x="162" y="101"/>
                </a:lnTo>
                <a:close/>
                <a:moveTo>
                  <a:pt x="19" y="265"/>
                </a:moveTo>
                <a:cubicBezTo>
                  <a:pt x="34" y="250"/>
                  <a:pt x="34" y="250"/>
                  <a:pt x="34" y="250"/>
                </a:cubicBezTo>
                <a:cubicBezTo>
                  <a:pt x="41" y="258"/>
                  <a:pt x="41" y="258"/>
                  <a:pt x="41" y="258"/>
                </a:cubicBezTo>
                <a:cubicBezTo>
                  <a:pt x="26" y="272"/>
                  <a:pt x="26" y="272"/>
                  <a:pt x="26" y="272"/>
                </a:cubicBezTo>
                <a:lnTo>
                  <a:pt x="19" y="2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Freeform 569"/>
          <p:cNvSpPr>
            <a:spLocks noEditPoints="1"/>
          </p:cNvSpPr>
          <p:nvPr/>
        </p:nvSpPr>
        <p:spPr bwMode="auto">
          <a:xfrm>
            <a:off x="10210528" y="1987551"/>
            <a:ext cx="334963" cy="333375"/>
          </a:xfrm>
          <a:custGeom>
            <a:gdLst>
              <a:gd fmla="*/ 266 w 288" name="T0"/>
              <a:gd fmla="*/ 85 h 288" name="T1"/>
              <a:gd fmla="*/ 260 w 288" name="T2"/>
              <a:gd fmla="*/ 86 h 288" name="T3"/>
              <a:gd fmla="*/ 203 w 288" name="T4"/>
              <a:gd fmla="*/ 26 h 288" name="T5"/>
              <a:gd fmla="*/ 144 w 288" name="T6"/>
              <a:gd fmla="*/ 0 h 288" name="T7"/>
              <a:gd fmla="*/ 86 w 288" name="T8"/>
              <a:gd fmla="*/ 26 h 288" name="T9"/>
              <a:gd fmla="*/ 28 w 288" name="T10"/>
              <a:gd fmla="*/ 86 h 288" name="T11"/>
              <a:gd fmla="*/ 22 w 288" name="T12"/>
              <a:gd fmla="*/ 85 h 288" name="T13"/>
              <a:gd fmla="*/ 0 w 288" name="T14"/>
              <a:gd fmla="*/ 144 h 288" name="T15"/>
              <a:gd fmla="*/ 22 w 288" name="T16"/>
              <a:gd fmla="*/ 203 h 288" name="T17"/>
              <a:gd fmla="*/ 28 w 288" name="T18"/>
              <a:gd fmla="*/ 202 h 288" name="T19"/>
              <a:gd fmla="*/ 86 w 288" name="T20"/>
              <a:gd fmla="*/ 262 h 288" name="T21"/>
              <a:gd fmla="*/ 144 w 288" name="T22"/>
              <a:gd fmla="*/ 288 h 288" name="T23"/>
              <a:gd fmla="*/ 203 w 288" name="T24"/>
              <a:gd fmla="*/ 262 h 288" name="T25"/>
              <a:gd fmla="*/ 260 w 288" name="T26"/>
              <a:gd fmla="*/ 202 h 288" name="T27"/>
              <a:gd fmla="*/ 266 w 288" name="T28"/>
              <a:gd fmla="*/ 203 h 288" name="T29"/>
              <a:gd fmla="*/ 288 w 288" name="T30"/>
              <a:gd fmla="*/ 144 h 288" name="T31"/>
              <a:gd fmla="*/ 266 w 288" name="T32"/>
              <a:gd fmla="*/ 189 h 288" name="T33"/>
              <a:gd fmla="*/ 216 w 288" name="T34"/>
              <a:gd fmla="*/ 144 h 288" name="T35"/>
              <a:gd fmla="*/ 266 w 288" name="T36"/>
              <a:gd fmla="*/ 100 h 288" name="T37"/>
              <a:gd fmla="*/ 266 w 288" name="T38"/>
              <a:gd fmla="*/ 189 h 288" name="T39"/>
              <a:gd fmla="*/ 144 w 288" name="T40"/>
              <a:gd fmla="*/ 274 h 288" name="T41"/>
              <a:gd fmla="*/ 114 w 288" name="T42"/>
              <a:gd fmla="*/ 209 h 288" name="T43"/>
              <a:gd fmla="*/ 175 w 288" name="T44"/>
              <a:gd fmla="*/ 209 h 288" name="T45"/>
              <a:gd fmla="*/ 181 w 288" name="T46"/>
              <a:gd fmla="*/ 196 h 288" name="T47"/>
              <a:gd fmla="*/ 168 w 288" name="T48"/>
              <a:gd fmla="*/ 196 h 288" name="T49"/>
              <a:gd fmla="*/ 120 w 288" name="T50"/>
              <a:gd fmla="*/ 196 h 288" name="T51"/>
              <a:gd fmla="*/ 107 w 288" name="T52"/>
              <a:gd fmla="*/ 196 h 288" name="T53"/>
              <a:gd fmla="*/ 86 w 288" name="T54"/>
              <a:gd fmla="*/ 187 h 288" name="T55"/>
              <a:gd fmla="*/ 92 w 288" name="T56"/>
              <a:gd fmla="*/ 168 h 288" name="T57"/>
              <a:gd fmla="*/ 92 w 288" name="T58"/>
              <a:gd fmla="*/ 120 h 288" name="T59"/>
              <a:gd fmla="*/ 86 w 288" name="T60"/>
              <a:gd fmla="*/ 101 h 288" name="T61"/>
              <a:gd fmla="*/ 107 w 288" name="T62"/>
              <a:gd fmla="*/ 92 h 288" name="T63"/>
              <a:gd fmla="*/ 120 w 288" name="T64"/>
              <a:gd fmla="*/ 92 h 288" name="T65"/>
              <a:gd fmla="*/ 168 w 288" name="T66"/>
              <a:gd fmla="*/ 92 h 288" name="T67"/>
              <a:gd fmla="*/ 181 w 288" name="T68"/>
              <a:gd fmla="*/ 92 h 288" name="T69"/>
              <a:gd fmla="*/ 202 w 288" name="T70"/>
              <a:gd fmla="*/ 101 h 288" name="T71"/>
              <a:gd fmla="*/ 196 w 288" name="T72"/>
              <a:gd fmla="*/ 120 h 288" name="T73"/>
              <a:gd fmla="*/ 196 w 288" name="T74"/>
              <a:gd fmla="*/ 168 h 288" name="T75"/>
              <a:gd fmla="*/ 202 w 288" name="T76"/>
              <a:gd fmla="*/ 187 h 288" name="T77"/>
              <a:gd fmla="*/ 181 w 288" name="T78"/>
              <a:gd fmla="*/ 196 h 288" name="T79"/>
              <a:gd fmla="*/ 22 w 288" name="T80"/>
              <a:gd fmla="*/ 100 h 288" name="T81"/>
              <a:gd fmla="*/ 72 w 288" name="T82"/>
              <a:gd fmla="*/ 144 h 288" name="T83"/>
              <a:gd fmla="*/ 22 w 288" name="T84"/>
              <a:gd fmla="*/ 189 h 288" name="T85"/>
              <a:gd fmla="*/ 144 w 288" name="T86"/>
              <a:gd fmla="*/ 14 h 288" name="T87"/>
              <a:gd fmla="*/ 175 w 288" name="T88"/>
              <a:gd fmla="*/ 79 h 288" name="T89"/>
              <a:gd fmla="*/ 114 w 288" name="T90"/>
              <a:gd fmla="*/ 79 h 288" name="T91"/>
              <a:gd fmla="*/ 144 w 288" name="T92"/>
              <a:gd fmla="*/ 14 h 28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88" w="288">
                <a:moveTo>
                  <a:pt x="279" y="95"/>
                </a:moveTo>
                <a:cubicBezTo>
                  <a:pt x="277" y="89"/>
                  <a:pt x="272" y="85"/>
                  <a:pt x="266" y="85"/>
                </a:cubicBezTo>
                <a:cubicBezTo>
                  <a:pt x="265" y="85"/>
                  <a:pt x="263" y="85"/>
                  <a:pt x="262" y="86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47" y="61"/>
                  <a:pt x="227" y="41"/>
                  <a:pt x="202" y="28"/>
                </a:cubicBezTo>
                <a:cubicBezTo>
                  <a:pt x="203" y="26"/>
                  <a:pt x="203" y="26"/>
                  <a:pt x="203" y="26"/>
                </a:cubicBezTo>
                <a:cubicBezTo>
                  <a:pt x="204" y="19"/>
                  <a:pt x="200" y="11"/>
                  <a:pt x="194" y="9"/>
                </a:cubicBezTo>
                <a:cubicBezTo>
                  <a:pt x="178" y="3"/>
                  <a:pt x="161" y="0"/>
                  <a:pt x="144" y="0"/>
                </a:cubicBezTo>
                <a:cubicBezTo>
                  <a:pt x="127" y="0"/>
                  <a:pt x="110" y="3"/>
                  <a:pt x="95" y="9"/>
                </a:cubicBezTo>
                <a:cubicBezTo>
                  <a:pt x="88" y="11"/>
                  <a:pt x="84" y="19"/>
                  <a:pt x="86" y="26"/>
                </a:cubicBezTo>
                <a:cubicBezTo>
                  <a:pt x="86" y="28"/>
                  <a:pt x="86" y="28"/>
                  <a:pt x="86" y="28"/>
                </a:cubicBezTo>
                <a:cubicBezTo>
                  <a:pt x="61" y="41"/>
                  <a:pt x="41" y="61"/>
                  <a:pt x="28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5"/>
                  <a:pt x="23" y="85"/>
                  <a:pt x="22" y="85"/>
                </a:cubicBezTo>
                <a:cubicBezTo>
                  <a:pt x="16" y="85"/>
                  <a:pt x="11" y="89"/>
                  <a:pt x="9" y="95"/>
                </a:cubicBezTo>
                <a:cubicBezTo>
                  <a:pt x="3" y="110"/>
                  <a:pt x="0" y="127"/>
                  <a:pt x="0" y="144"/>
                </a:cubicBezTo>
                <a:cubicBezTo>
                  <a:pt x="0" y="161"/>
                  <a:pt x="3" y="178"/>
                  <a:pt x="9" y="194"/>
                </a:cubicBezTo>
                <a:cubicBezTo>
                  <a:pt x="11" y="199"/>
                  <a:pt x="16" y="203"/>
                  <a:pt x="22" y="203"/>
                </a:cubicBezTo>
                <a:cubicBezTo>
                  <a:pt x="23" y="203"/>
                  <a:pt x="25" y="203"/>
                  <a:pt x="26" y="203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41" y="227"/>
                  <a:pt x="61" y="247"/>
                  <a:pt x="86" y="26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4" y="269"/>
                  <a:pt x="88" y="277"/>
                  <a:pt x="95" y="279"/>
                </a:cubicBezTo>
                <a:cubicBezTo>
                  <a:pt x="110" y="285"/>
                  <a:pt x="127" y="288"/>
                  <a:pt x="144" y="288"/>
                </a:cubicBezTo>
                <a:cubicBezTo>
                  <a:pt x="161" y="288"/>
                  <a:pt x="178" y="285"/>
                  <a:pt x="194" y="279"/>
                </a:cubicBezTo>
                <a:cubicBezTo>
                  <a:pt x="200" y="277"/>
                  <a:pt x="204" y="269"/>
                  <a:pt x="203" y="262"/>
                </a:cubicBezTo>
                <a:cubicBezTo>
                  <a:pt x="202" y="260"/>
                  <a:pt x="202" y="260"/>
                  <a:pt x="202" y="260"/>
                </a:cubicBezTo>
                <a:cubicBezTo>
                  <a:pt x="227" y="247"/>
                  <a:pt x="247" y="227"/>
                  <a:pt x="260" y="202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3" y="203"/>
                  <a:pt x="265" y="203"/>
                  <a:pt x="266" y="203"/>
                </a:cubicBezTo>
                <a:cubicBezTo>
                  <a:pt x="272" y="203"/>
                  <a:pt x="277" y="199"/>
                  <a:pt x="279" y="194"/>
                </a:cubicBezTo>
                <a:cubicBezTo>
                  <a:pt x="285" y="178"/>
                  <a:pt x="288" y="161"/>
                  <a:pt x="288" y="144"/>
                </a:cubicBezTo>
                <a:cubicBezTo>
                  <a:pt x="288" y="127"/>
                  <a:pt x="285" y="110"/>
                  <a:pt x="279" y="95"/>
                </a:cubicBezTo>
                <a:close/>
                <a:moveTo>
                  <a:pt x="266" y="189"/>
                </a:moveTo>
                <a:cubicBezTo>
                  <a:pt x="209" y="175"/>
                  <a:pt x="209" y="175"/>
                  <a:pt x="209" y="175"/>
                </a:cubicBezTo>
                <a:cubicBezTo>
                  <a:pt x="213" y="165"/>
                  <a:pt x="216" y="155"/>
                  <a:pt x="216" y="144"/>
                </a:cubicBezTo>
                <a:cubicBezTo>
                  <a:pt x="216" y="133"/>
                  <a:pt x="214" y="123"/>
                  <a:pt x="209" y="113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71" y="113"/>
                  <a:pt x="274" y="128"/>
                  <a:pt x="274" y="144"/>
                </a:cubicBezTo>
                <a:cubicBezTo>
                  <a:pt x="274" y="160"/>
                  <a:pt x="271" y="175"/>
                  <a:pt x="266" y="189"/>
                </a:cubicBezTo>
                <a:close/>
                <a:moveTo>
                  <a:pt x="189" y="266"/>
                </a:moveTo>
                <a:cubicBezTo>
                  <a:pt x="175" y="271"/>
                  <a:pt x="160" y="274"/>
                  <a:pt x="144" y="274"/>
                </a:cubicBezTo>
                <a:cubicBezTo>
                  <a:pt x="128" y="274"/>
                  <a:pt x="113" y="271"/>
                  <a:pt x="100" y="266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23" y="213"/>
                  <a:pt x="133" y="216"/>
                  <a:pt x="144" y="216"/>
                </a:cubicBezTo>
                <a:cubicBezTo>
                  <a:pt x="155" y="216"/>
                  <a:pt x="165" y="213"/>
                  <a:pt x="175" y="209"/>
                </a:cubicBezTo>
                <a:lnTo>
                  <a:pt x="189" y="266"/>
                </a:lnTo>
                <a:close/>
                <a:moveTo>
                  <a:pt x="181" y="196"/>
                </a:moveTo>
                <a:cubicBezTo>
                  <a:pt x="179" y="195"/>
                  <a:pt x="177" y="195"/>
                  <a:pt x="175" y="195"/>
                </a:cubicBezTo>
                <a:cubicBezTo>
                  <a:pt x="173" y="195"/>
                  <a:pt x="170" y="195"/>
                  <a:pt x="168" y="196"/>
                </a:cubicBezTo>
                <a:cubicBezTo>
                  <a:pt x="161" y="200"/>
                  <a:pt x="153" y="202"/>
                  <a:pt x="144" y="202"/>
                </a:cubicBezTo>
                <a:cubicBezTo>
                  <a:pt x="136" y="202"/>
                  <a:pt x="127" y="200"/>
                  <a:pt x="120" y="196"/>
                </a:cubicBezTo>
                <a:cubicBezTo>
                  <a:pt x="118" y="195"/>
                  <a:pt x="116" y="195"/>
                  <a:pt x="114" y="195"/>
                </a:cubicBezTo>
                <a:cubicBezTo>
                  <a:pt x="111" y="195"/>
                  <a:pt x="109" y="195"/>
                  <a:pt x="107" y="196"/>
                </a:cubicBezTo>
                <a:cubicBezTo>
                  <a:pt x="105" y="197"/>
                  <a:pt x="103" y="199"/>
                  <a:pt x="101" y="202"/>
                </a:cubicBezTo>
                <a:cubicBezTo>
                  <a:pt x="96" y="198"/>
                  <a:pt x="91" y="193"/>
                  <a:pt x="86" y="187"/>
                </a:cubicBezTo>
                <a:cubicBezTo>
                  <a:pt x="89" y="185"/>
                  <a:pt x="91" y="183"/>
                  <a:pt x="92" y="181"/>
                </a:cubicBezTo>
                <a:cubicBezTo>
                  <a:pt x="94" y="177"/>
                  <a:pt x="94" y="172"/>
                  <a:pt x="92" y="168"/>
                </a:cubicBezTo>
                <a:cubicBezTo>
                  <a:pt x="88" y="161"/>
                  <a:pt x="86" y="152"/>
                  <a:pt x="86" y="144"/>
                </a:cubicBezTo>
                <a:cubicBezTo>
                  <a:pt x="86" y="136"/>
                  <a:pt x="88" y="127"/>
                  <a:pt x="92" y="120"/>
                </a:cubicBezTo>
                <a:cubicBezTo>
                  <a:pt x="94" y="116"/>
                  <a:pt x="94" y="111"/>
                  <a:pt x="92" y="107"/>
                </a:cubicBezTo>
                <a:cubicBezTo>
                  <a:pt x="91" y="105"/>
                  <a:pt x="89" y="103"/>
                  <a:pt x="86" y="101"/>
                </a:cubicBezTo>
                <a:cubicBezTo>
                  <a:pt x="90" y="95"/>
                  <a:pt x="96" y="90"/>
                  <a:pt x="101" y="86"/>
                </a:cubicBezTo>
                <a:cubicBezTo>
                  <a:pt x="103" y="89"/>
                  <a:pt x="105" y="91"/>
                  <a:pt x="107" y="92"/>
                </a:cubicBezTo>
                <a:cubicBezTo>
                  <a:pt x="109" y="93"/>
                  <a:pt x="111" y="93"/>
                  <a:pt x="114" y="93"/>
                </a:cubicBezTo>
                <a:cubicBezTo>
                  <a:pt x="116" y="93"/>
                  <a:pt x="118" y="93"/>
                  <a:pt x="120" y="92"/>
                </a:cubicBezTo>
                <a:cubicBezTo>
                  <a:pt x="127" y="88"/>
                  <a:pt x="136" y="86"/>
                  <a:pt x="144" y="86"/>
                </a:cubicBezTo>
                <a:cubicBezTo>
                  <a:pt x="152" y="86"/>
                  <a:pt x="161" y="88"/>
                  <a:pt x="168" y="92"/>
                </a:cubicBezTo>
                <a:cubicBezTo>
                  <a:pt x="170" y="93"/>
                  <a:pt x="172" y="93"/>
                  <a:pt x="175" y="93"/>
                </a:cubicBezTo>
                <a:cubicBezTo>
                  <a:pt x="177" y="93"/>
                  <a:pt x="179" y="93"/>
                  <a:pt x="181" y="92"/>
                </a:cubicBezTo>
                <a:cubicBezTo>
                  <a:pt x="183" y="91"/>
                  <a:pt x="185" y="89"/>
                  <a:pt x="187" y="86"/>
                </a:cubicBezTo>
                <a:cubicBezTo>
                  <a:pt x="193" y="91"/>
                  <a:pt x="198" y="96"/>
                  <a:pt x="202" y="101"/>
                </a:cubicBezTo>
                <a:cubicBezTo>
                  <a:pt x="199" y="103"/>
                  <a:pt x="197" y="105"/>
                  <a:pt x="196" y="107"/>
                </a:cubicBezTo>
                <a:cubicBezTo>
                  <a:pt x="194" y="111"/>
                  <a:pt x="194" y="116"/>
                  <a:pt x="196" y="120"/>
                </a:cubicBezTo>
                <a:cubicBezTo>
                  <a:pt x="200" y="127"/>
                  <a:pt x="202" y="136"/>
                  <a:pt x="202" y="144"/>
                </a:cubicBezTo>
                <a:cubicBezTo>
                  <a:pt x="202" y="152"/>
                  <a:pt x="200" y="161"/>
                  <a:pt x="196" y="168"/>
                </a:cubicBezTo>
                <a:cubicBezTo>
                  <a:pt x="194" y="172"/>
                  <a:pt x="194" y="177"/>
                  <a:pt x="196" y="181"/>
                </a:cubicBezTo>
                <a:cubicBezTo>
                  <a:pt x="197" y="183"/>
                  <a:pt x="199" y="185"/>
                  <a:pt x="202" y="187"/>
                </a:cubicBezTo>
                <a:cubicBezTo>
                  <a:pt x="198" y="193"/>
                  <a:pt x="193" y="198"/>
                  <a:pt x="187" y="202"/>
                </a:cubicBezTo>
                <a:cubicBezTo>
                  <a:pt x="185" y="199"/>
                  <a:pt x="183" y="197"/>
                  <a:pt x="181" y="196"/>
                </a:cubicBezTo>
                <a:close/>
                <a:moveTo>
                  <a:pt x="14" y="144"/>
                </a:moveTo>
                <a:cubicBezTo>
                  <a:pt x="14" y="128"/>
                  <a:pt x="17" y="113"/>
                  <a:pt x="22" y="100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5" y="123"/>
                  <a:pt x="72" y="133"/>
                  <a:pt x="72" y="144"/>
                </a:cubicBezTo>
                <a:cubicBezTo>
                  <a:pt x="72" y="155"/>
                  <a:pt x="75" y="165"/>
                  <a:pt x="79" y="175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75"/>
                  <a:pt x="14" y="160"/>
                  <a:pt x="14" y="144"/>
                </a:cubicBezTo>
                <a:close/>
                <a:moveTo>
                  <a:pt x="144" y="14"/>
                </a:moveTo>
                <a:cubicBezTo>
                  <a:pt x="160" y="14"/>
                  <a:pt x="175" y="17"/>
                  <a:pt x="189" y="22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65" y="75"/>
                  <a:pt x="155" y="72"/>
                  <a:pt x="144" y="72"/>
                </a:cubicBezTo>
                <a:cubicBezTo>
                  <a:pt x="133" y="72"/>
                  <a:pt x="123" y="75"/>
                  <a:pt x="114" y="79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13" y="17"/>
                  <a:pt x="128" y="14"/>
                  <a:pt x="14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1" name="Freeform 570"/>
          <p:cNvSpPr/>
          <p:nvPr/>
        </p:nvSpPr>
        <p:spPr bwMode="auto">
          <a:xfrm>
            <a:off x="10210528" y="3989388"/>
            <a:ext cx="336550" cy="334963"/>
          </a:xfrm>
          <a:custGeom>
            <a:gdLst>
              <a:gd fmla="*/ 268 w 290" name="T0"/>
              <a:gd fmla="*/ 181 h 290" name="T1"/>
              <a:gd fmla="*/ 217 w 290" name="T2"/>
              <a:gd fmla="*/ 186 h 290" name="T3"/>
              <a:gd fmla="*/ 159 w 290" name="T4"/>
              <a:gd fmla="*/ 127 h 290" name="T5"/>
              <a:gd fmla="*/ 287 w 290" name="T6"/>
              <a:gd fmla="*/ 50 h 290" name="T7"/>
              <a:gd fmla="*/ 265 w 290" name="T8"/>
              <a:gd fmla="*/ 28 h 290" name="T9"/>
              <a:gd fmla="*/ 101 w 290" name="T10"/>
              <a:gd fmla="*/ 70 h 290" name="T11"/>
              <a:gd fmla="*/ 41 w 290" name="T12"/>
              <a:gd fmla="*/ 9 h 290" name="T13"/>
              <a:gd fmla="*/ 9 w 290" name="T14"/>
              <a:gd fmla="*/ 9 h 290" name="T15"/>
              <a:gd fmla="*/ 9 w 290" name="T16"/>
              <a:gd fmla="*/ 41 h 290" name="T17"/>
              <a:gd fmla="*/ 70 w 290" name="T18"/>
              <a:gd fmla="*/ 101 h 290" name="T19"/>
              <a:gd fmla="*/ 28 w 290" name="T20"/>
              <a:gd fmla="*/ 265 h 290" name="T21"/>
              <a:gd fmla="*/ 50 w 290" name="T22"/>
              <a:gd fmla="*/ 287 h 290" name="T23"/>
              <a:gd fmla="*/ 127 w 290" name="T24"/>
              <a:gd fmla="*/ 159 h 290" name="T25"/>
              <a:gd fmla="*/ 185 w 290" name="T26"/>
              <a:gd fmla="*/ 217 h 290" name="T27"/>
              <a:gd fmla="*/ 181 w 290" name="T28"/>
              <a:gd fmla="*/ 269 h 290" name="T29"/>
              <a:gd fmla="*/ 203 w 290" name="T30"/>
              <a:gd fmla="*/ 290 h 290" name="T31"/>
              <a:gd fmla="*/ 234 w 290" name="T32"/>
              <a:gd fmla="*/ 234 h 290" name="T33"/>
              <a:gd fmla="*/ 290 w 290" name="T34"/>
              <a:gd fmla="*/ 203 h 290" name="T35"/>
              <a:gd fmla="*/ 268 w 290" name="T36"/>
              <a:gd fmla="*/ 181 h 29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90" w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2" name="Freeform 591"/>
          <p:cNvSpPr>
            <a:spLocks noEditPoints="1"/>
          </p:cNvSpPr>
          <p:nvPr/>
        </p:nvSpPr>
        <p:spPr bwMode="auto">
          <a:xfrm>
            <a:off x="8962753" y="1989138"/>
            <a:ext cx="163513" cy="333375"/>
          </a:xfrm>
          <a:custGeom>
            <a:gdLst>
              <a:gd fmla="*/ 119 w 141" name="T0"/>
              <a:gd fmla="*/ 166 h 288" name="T1"/>
              <a:gd fmla="*/ 119 w 141" name="T2"/>
              <a:gd fmla="*/ 49 h 288" name="T3"/>
              <a:gd fmla="*/ 70 w 141" name="T4"/>
              <a:gd fmla="*/ 0 h 288" name="T5"/>
              <a:gd fmla="*/ 22 w 141" name="T6"/>
              <a:gd fmla="*/ 49 h 288" name="T7"/>
              <a:gd fmla="*/ 22 w 141" name="T8"/>
              <a:gd fmla="*/ 166 h 288" name="T9"/>
              <a:gd fmla="*/ 0 w 141" name="T10"/>
              <a:gd fmla="*/ 217 h 288" name="T11"/>
              <a:gd fmla="*/ 70 w 141" name="T12"/>
              <a:gd fmla="*/ 288 h 288" name="T13"/>
              <a:gd fmla="*/ 141 w 141" name="T14"/>
              <a:gd fmla="*/ 217 h 288" name="T15"/>
              <a:gd fmla="*/ 119 w 141" name="T16"/>
              <a:gd fmla="*/ 166 h 288" name="T17"/>
              <a:gd fmla="*/ 70 w 141" name="T18"/>
              <a:gd fmla="*/ 273 h 288" name="T19"/>
              <a:gd fmla="*/ 15 w 141" name="T20"/>
              <a:gd fmla="*/ 217 h 288" name="T21"/>
              <a:gd fmla="*/ 37 w 141" name="T22"/>
              <a:gd fmla="*/ 174 h 288" name="T23"/>
              <a:gd fmla="*/ 37 w 141" name="T24"/>
              <a:gd fmla="*/ 49 h 288" name="T25"/>
              <a:gd fmla="*/ 70 w 141" name="T26"/>
              <a:gd fmla="*/ 15 h 288" name="T27"/>
              <a:gd fmla="*/ 70 w 141" name="T28"/>
              <a:gd fmla="*/ 15 h 288" name="T29"/>
              <a:gd fmla="*/ 70 w 141" name="T30"/>
              <a:gd fmla="*/ 15 h 288" name="T31"/>
              <a:gd fmla="*/ 104 w 141" name="T32"/>
              <a:gd fmla="*/ 49 h 288" name="T33"/>
              <a:gd fmla="*/ 104 w 141" name="T34"/>
              <a:gd fmla="*/ 174 h 288" name="T35"/>
              <a:gd fmla="*/ 126 w 141" name="T36"/>
              <a:gd fmla="*/ 217 h 288" name="T37"/>
              <a:gd fmla="*/ 70 w 141" name="T38"/>
              <a:gd fmla="*/ 273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141">
                <a:moveTo>
                  <a:pt x="119" y="166"/>
                </a:moveTo>
                <a:cubicBezTo>
                  <a:pt x="119" y="49"/>
                  <a:pt x="119" y="49"/>
                  <a:pt x="119" y="49"/>
                </a:cubicBezTo>
                <a:cubicBezTo>
                  <a:pt x="119" y="22"/>
                  <a:pt x="97" y="0"/>
                  <a:pt x="70" y="0"/>
                </a:cubicBezTo>
                <a:cubicBezTo>
                  <a:pt x="44" y="0"/>
                  <a:pt x="22" y="22"/>
                  <a:pt x="22" y="49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8" y="180"/>
                  <a:pt x="0" y="198"/>
                  <a:pt x="0" y="217"/>
                </a:cubicBezTo>
                <a:cubicBezTo>
                  <a:pt x="0" y="256"/>
                  <a:pt x="32" y="288"/>
                  <a:pt x="70" y="288"/>
                </a:cubicBezTo>
                <a:cubicBezTo>
                  <a:pt x="109" y="288"/>
                  <a:pt x="141" y="256"/>
                  <a:pt x="141" y="217"/>
                </a:cubicBezTo>
                <a:cubicBezTo>
                  <a:pt x="141" y="198"/>
                  <a:pt x="133" y="180"/>
                  <a:pt x="119" y="166"/>
                </a:cubicBezTo>
                <a:close/>
                <a:moveTo>
                  <a:pt x="70" y="273"/>
                </a:moveTo>
                <a:cubicBezTo>
                  <a:pt x="40" y="273"/>
                  <a:pt x="15" y="248"/>
                  <a:pt x="15" y="217"/>
                </a:cubicBezTo>
                <a:cubicBezTo>
                  <a:pt x="15" y="200"/>
                  <a:pt x="23" y="184"/>
                  <a:pt x="37" y="174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30"/>
                  <a:pt x="52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89" y="15"/>
                  <a:pt x="104" y="30"/>
                  <a:pt x="104" y="4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17" y="184"/>
                  <a:pt x="126" y="200"/>
                  <a:pt x="126" y="217"/>
                </a:cubicBezTo>
                <a:cubicBezTo>
                  <a:pt x="126" y="248"/>
                  <a:pt x="101" y="273"/>
                  <a:pt x="70" y="2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3" name="Freeform 592"/>
          <p:cNvSpPr/>
          <p:nvPr/>
        </p:nvSpPr>
        <p:spPr bwMode="auto">
          <a:xfrm>
            <a:off x="9004028" y="2090738"/>
            <a:ext cx="80963" cy="192088"/>
          </a:xfrm>
          <a:custGeom>
            <a:gdLst>
              <a:gd fmla="*/ 35 w 71" name="T0"/>
              <a:gd fmla="*/ 0 h 165" name="T1"/>
              <a:gd fmla="*/ 22 w 71" name="T2"/>
              <a:gd fmla="*/ 13 h 165" name="T3"/>
              <a:gd fmla="*/ 22 w 71" name="T4"/>
              <a:gd fmla="*/ 96 h 165" name="T5"/>
              <a:gd fmla="*/ 18 w 71" name="T6"/>
              <a:gd fmla="*/ 98 h 165" name="T7"/>
              <a:gd fmla="*/ 0 w 71" name="T8"/>
              <a:gd fmla="*/ 129 h 165" name="T9"/>
              <a:gd fmla="*/ 35 w 71" name="T10"/>
              <a:gd fmla="*/ 165 h 165" name="T11"/>
              <a:gd fmla="*/ 71 w 71" name="T12"/>
              <a:gd fmla="*/ 129 h 165" name="T13"/>
              <a:gd fmla="*/ 53 w 71" name="T14"/>
              <a:gd fmla="*/ 98 h 165" name="T15"/>
              <a:gd fmla="*/ 49 w 71" name="T16"/>
              <a:gd fmla="*/ 96 h 165" name="T17"/>
              <a:gd fmla="*/ 49 w 71" name="T18"/>
              <a:gd fmla="*/ 13 h 165" name="T19"/>
              <a:gd fmla="*/ 35 w 71" name="T20"/>
              <a:gd fmla="*/ 0 h 16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65" w="71">
                <a:moveTo>
                  <a:pt x="35" y="0"/>
                </a:moveTo>
                <a:cubicBezTo>
                  <a:pt x="28" y="0"/>
                  <a:pt x="22" y="6"/>
                  <a:pt x="22" y="13"/>
                </a:cubicBezTo>
                <a:cubicBezTo>
                  <a:pt x="22" y="96"/>
                  <a:pt x="22" y="96"/>
                  <a:pt x="22" y="96"/>
                </a:cubicBezTo>
                <a:cubicBezTo>
                  <a:pt x="18" y="98"/>
                  <a:pt x="18" y="98"/>
                  <a:pt x="18" y="98"/>
                </a:cubicBezTo>
                <a:cubicBezTo>
                  <a:pt x="7" y="104"/>
                  <a:pt x="0" y="116"/>
                  <a:pt x="0" y="129"/>
                </a:cubicBezTo>
                <a:cubicBezTo>
                  <a:pt x="0" y="149"/>
                  <a:pt x="16" y="165"/>
                  <a:pt x="35" y="165"/>
                </a:cubicBezTo>
                <a:cubicBezTo>
                  <a:pt x="55" y="165"/>
                  <a:pt x="71" y="149"/>
                  <a:pt x="71" y="129"/>
                </a:cubicBezTo>
                <a:cubicBezTo>
                  <a:pt x="71" y="116"/>
                  <a:pt x="64" y="104"/>
                  <a:pt x="53" y="98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6"/>
                  <a:pt x="43" y="0"/>
                  <a:pt x="3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5" name="Freeform 594"/>
          <p:cNvSpPr>
            <a:spLocks noEditPoints="1"/>
          </p:cNvSpPr>
          <p:nvPr/>
        </p:nvSpPr>
        <p:spPr bwMode="auto">
          <a:xfrm>
            <a:off x="10932841" y="4062413"/>
            <a:ext cx="231775" cy="195263"/>
          </a:xfrm>
          <a:custGeom>
            <a:gdLst>
              <a:gd fmla="*/ 100 w 200" name="T0"/>
              <a:gd fmla="*/ 0 h 168" name="T1"/>
              <a:gd fmla="*/ 0 w 200" name="T2"/>
              <a:gd fmla="*/ 28 h 168" name="T3"/>
              <a:gd fmla="*/ 0 w 200" name="T4"/>
              <a:gd fmla="*/ 141 h 168" name="T5"/>
              <a:gd fmla="*/ 100 w 200" name="T6"/>
              <a:gd fmla="*/ 168 h 168" name="T7"/>
              <a:gd fmla="*/ 200 w 200" name="T8"/>
              <a:gd fmla="*/ 140 h 168" name="T9"/>
              <a:gd fmla="*/ 200 w 200" name="T10"/>
              <a:gd fmla="*/ 29 h 168" name="T11"/>
              <a:gd fmla="*/ 100 w 200" name="T12"/>
              <a:gd fmla="*/ 0 h 168" name="T13"/>
              <a:gd fmla="*/ 162 w 200" name="T14"/>
              <a:gd fmla="*/ 82 h 168" name="T15"/>
              <a:gd fmla="*/ 146 w 200" name="T16"/>
              <a:gd fmla="*/ 82 h 168" name="T17"/>
              <a:gd fmla="*/ 146 w 200" name="T18"/>
              <a:gd fmla="*/ 60 h 168" name="T19"/>
              <a:gd fmla="*/ 126 w 200" name="T20"/>
              <a:gd fmla="*/ 60 h 168" name="T21"/>
              <a:gd fmla="*/ 126 w 200" name="T22"/>
              <a:gd fmla="*/ 82 h 168" name="T23"/>
              <a:gd fmla="*/ 110 w 200" name="T24"/>
              <a:gd fmla="*/ 82 h 168" name="T25"/>
              <a:gd fmla="*/ 110 w 200" name="T26"/>
              <a:gd fmla="*/ 60 h 168" name="T27"/>
              <a:gd fmla="*/ 90 w 200" name="T28"/>
              <a:gd fmla="*/ 60 h 168" name="T29"/>
              <a:gd fmla="*/ 90 w 200" name="T30"/>
              <a:gd fmla="*/ 82 h 168" name="T31"/>
              <a:gd fmla="*/ 74 w 200" name="T32"/>
              <a:gd fmla="*/ 82 h 168" name="T33"/>
              <a:gd fmla="*/ 74 w 200" name="T34"/>
              <a:gd fmla="*/ 60 h 168" name="T35"/>
              <a:gd fmla="*/ 54 w 200" name="T36"/>
              <a:gd fmla="*/ 60 h 168" name="T37"/>
              <a:gd fmla="*/ 54 w 200" name="T38"/>
              <a:gd fmla="*/ 82 h 168" name="T39"/>
              <a:gd fmla="*/ 38 w 200" name="T40"/>
              <a:gd fmla="*/ 82 h 168" name="T41"/>
              <a:gd fmla="*/ 38 w 200" name="T42"/>
              <a:gd fmla="*/ 60 h 168" name="T43"/>
              <a:gd fmla="*/ 19 w 200" name="T44"/>
              <a:gd fmla="*/ 60 h 168" name="T45"/>
              <a:gd fmla="*/ 19 w 200" name="T46"/>
              <a:gd fmla="*/ 44 h 168" name="T47"/>
              <a:gd fmla="*/ 38 w 200" name="T48"/>
              <a:gd fmla="*/ 44 h 168" name="T49"/>
              <a:gd fmla="*/ 38 w 200" name="T50"/>
              <a:gd fmla="*/ 23 h 168" name="T51"/>
              <a:gd fmla="*/ 54 w 200" name="T52"/>
              <a:gd fmla="*/ 23 h 168" name="T53"/>
              <a:gd fmla="*/ 54 w 200" name="T54"/>
              <a:gd fmla="*/ 44 h 168" name="T55"/>
              <a:gd fmla="*/ 74 w 200" name="T56"/>
              <a:gd fmla="*/ 44 h 168" name="T57"/>
              <a:gd fmla="*/ 74 w 200" name="T58"/>
              <a:gd fmla="*/ 23 h 168" name="T59"/>
              <a:gd fmla="*/ 90 w 200" name="T60"/>
              <a:gd fmla="*/ 23 h 168" name="T61"/>
              <a:gd fmla="*/ 90 w 200" name="T62"/>
              <a:gd fmla="*/ 44 h 168" name="T63"/>
              <a:gd fmla="*/ 110 w 200" name="T64"/>
              <a:gd fmla="*/ 44 h 168" name="T65"/>
              <a:gd fmla="*/ 110 w 200" name="T66"/>
              <a:gd fmla="*/ 23 h 168" name="T67"/>
              <a:gd fmla="*/ 126 w 200" name="T68"/>
              <a:gd fmla="*/ 23 h 168" name="T69"/>
              <a:gd fmla="*/ 126 w 200" name="T70"/>
              <a:gd fmla="*/ 44 h 168" name="T71"/>
              <a:gd fmla="*/ 146 w 200" name="T72"/>
              <a:gd fmla="*/ 44 h 168" name="T73"/>
              <a:gd fmla="*/ 146 w 200" name="T74"/>
              <a:gd fmla="*/ 23 h 168" name="T75"/>
              <a:gd fmla="*/ 162 w 200" name="T76"/>
              <a:gd fmla="*/ 23 h 168" name="T77"/>
              <a:gd fmla="*/ 162 w 200" name="T78"/>
              <a:gd fmla="*/ 44 h 168" name="T79"/>
              <a:gd fmla="*/ 182 w 200" name="T80"/>
              <a:gd fmla="*/ 44 h 168" name="T81"/>
              <a:gd fmla="*/ 182 w 200" name="T82"/>
              <a:gd fmla="*/ 60 h 168" name="T83"/>
              <a:gd fmla="*/ 162 w 200" name="T84"/>
              <a:gd fmla="*/ 60 h 168" name="T85"/>
              <a:gd fmla="*/ 162 w 200" name="T86"/>
              <a:gd fmla="*/ 82 h 16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68" w="200">
                <a:moveTo>
                  <a:pt x="100" y="0"/>
                </a:moveTo>
                <a:cubicBezTo>
                  <a:pt x="61" y="0"/>
                  <a:pt x="26" y="12"/>
                  <a:pt x="0" y="28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57"/>
                  <a:pt x="61" y="168"/>
                  <a:pt x="100" y="168"/>
                </a:cubicBezTo>
                <a:cubicBezTo>
                  <a:pt x="139" y="168"/>
                  <a:pt x="174" y="156"/>
                  <a:pt x="200" y="140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4" y="12"/>
                  <a:pt x="139" y="0"/>
                  <a:pt x="100" y="0"/>
                </a:cubicBezTo>
                <a:close/>
                <a:moveTo>
                  <a:pt x="162" y="82"/>
                </a:moveTo>
                <a:cubicBezTo>
                  <a:pt x="146" y="82"/>
                  <a:pt x="146" y="82"/>
                  <a:pt x="146" y="82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82"/>
                  <a:pt x="90" y="82"/>
                  <a:pt x="90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82"/>
                  <a:pt x="54" y="82"/>
                  <a:pt x="54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60"/>
                  <a:pt x="38" y="60"/>
                  <a:pt x="3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44"/>
                  <a:pt x="19" y="44"/>
                  <a:pt x="1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23"/>
                  <a:pt x="38" y="23"/>
                  <a:pt x="38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44"/>
                  <a:pt x="54" y="44"/>
                  <a:pt x="5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23"/>
                  <a:pt x="74" y="23"/>
                  <a:pt x="74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44"/>
                  <a:pt x="90" y="44"/>
                  <a:pt x="9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23"/>
                  <a:pt x="146" y="23"/>
                  <a:pt x="146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62" y="60"/>
                  <a:pt x="162" y="60"/>
                  <a:pt x="162" y="60"/>
                </a:cubicBezTo>
                <a:lnTo>
                  <a:pt x="162" y="8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6" name="Freeform 595"/>
          <p:cNvSpPr/>
          <p:nvPr/>
        </p:nvSpPr>
        <p:spPr bwMode="auto">
          <a:xfrm>
            <a:off x="11183666" y="4110038"/>
            <a:ext cx="31750" cy="103188"/>
          </a:xfrm>
          <a:custGeom>
            <a:gdLst>
              <a:gd fmla="*/ 28 w 28" name="T0"/>
              <a:gd fmla="*/ 44 h 89" name="T1"/>
              <a:gd fmla="*/ 0 w 28" name="T2"/>
              <a:gd fmla="*/ 0 h 89" name="T3"/>
              <a:gd fmla="*/ 0 w 28" name="T4"/>
              <a:gd fmla="*/ 89 h 89" name="T5"/>
              <a:gd fmla="*/ 28 w 28" name="T6"/>
              <a:gd fmla="*/ 44 h 8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9" w="28">
                <a:moveTo>
                  <a:pt x="28" y="44"/>
                </a:moveTo>
                <a:cubicBezTo>
                  <a:pt x="28" y="31"/>
                  <a:pt x="18" y="15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8" y="74"/>
                  <a:pt x="28" y="58"/>
                  <a:pt x="28" y="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7" name="Freeform 596"/>
          <p:cNvSpPr/>
          <p:nvPr/>
        </p:nvSpPr>
        <p:spPr bwMode="auto">
          <a:xfrm>
            <a:off x="10880453" y="4108451"/>
            <a:ext cx="33338" cy="104775"/>
          </a:xfrm>
          <a:custGeom>
            <a:gdLst>
              <a:gd fmla="*/ 0 w 29" name="T0"/>
              <a:gd fmla="*/ 45 h 91" name="T1"/>
              <a:gd fmla="*/ 29 w 29" name="T2"/>
              <a:gd fmla="*/ 91 h 91" name="T3"/>
              <a:gd fmla="*/ 29 w 29" name="T4"/>
              <a:gd fmla="*/ 0 h 91" name="T5"/>
              <a:gd fmla="*/ 0 w 29" name="T6"/>
              <a:gd fmla="*/ 45 h 9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1" w="28">
                <a:moveTo>
                  <a:pt x="0" y="45"/>
                </a:moveTo>
                <a:cubicBezTo>
                  <a:pt x="0" y="59"/>
                  <a:pt x="11" y="76"/>
                  <a:pt x="29" y="91"/>
                </a:cubicBezTo>
                <a:cubicBezTo>
                  <a:pt x="29" y="0"/>
                  <a:pt x="29" y="0"/>
                  <a:pt x="29" y="0"/>
                </a:cubicBezTo>
                <a:cubicBezTo>
                  <a:pt x="11" y="15"/>
                  <a:pt x="0" y="31"/>
                  <a:pt x="0" y="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8" name="Freeform 597"/>
          <p:cNvSpPr>
            <a:spLocks noEditPoints="1"/>
          </p:cNvSpPr>
          <p:nvPr/>
        </p:nvSpPr>
        <p:spPr bwMode="auto">
          <a:xfrm>
            <a:off x="11550378" y="3992563"/>
            <a:ext cx="333375" cy="333375"/>
          </a:xfrm>
          <a:custGeom>
            <a:gdLst>
              <a:gd fmla="*/ 286 w 288" name="T0"/>
              <a:gd fmla="*/ 121 h 287" name="T1"/>
              <a:gd fmla="*/ 265 w 288" name="T2"/>
              <a:gd fmla="*/ 66 h 287" name="T3"/>
              <a:gd fmla="*/ 173 w 288" name="T4"/>
              <a:gd fmla="*/ 3 h 287" name="T5"/>
              <a:gd fmla="*/ 144 w 288" name="T6"/>
              <a:gd fmla="*/ 0 h 287" name="T7"/>
              <a:gd fmla="*/ 116 w 288" name="T8"/>
              <a:gd fmla="*/ 3 h 287" name="T9"/>
              <a:gd fmla="*/ 23 w 288" name="T10"/>
              <a:gd fmla="*/ 66 h 287" name="T11"/>
              <a:gd fmla="*/ 2 w 288" name="T12"/>
              <a:gd fmla="*/ 121 h 287" name="T13"/>
              <a:gd fmla="*/ 0 w 288" name="T14"/>
              <a:gd fmla="*/ 143 h 287" name="T15"/>
              <a:gd fmla="*/ 41 w 288" name="T16"/>
              <a:gd fmla="*/ 244 h 287" name="T17"/>
              <a:gd fmla="*/ 97 w 288" name="T18"/>
              <a:gd fmla="*/ 280 h 287" name="T19"/>
              <a:gd fmla="*/ 144 w 288" name="T20"/>
              <a:gd fmla="*/ 287 h 287" name="T21"/>
              <a:gd fmla="*/ 191 w 288" name="T22"/>
              <a:gd fmla="*/ 279 h 287" name="T23"/>
              <a:gd fmla="*/ 247 w 288" name="T24"/>
              <a:gd fmla="*/ 244 h 287" name="T25"/>
              <a:gd fmla="*/ 288 w 288" name="T26"/>
              <a:gd fmla="*/ 143 h 287" name="T27"/>
              <a:gd fmla="*/ 286 w 288" name="T28"/>
              <a:gd fmla="*/ 121 h 287" name="T29"/>
              <a:gd fmla="*/ 241 w 288" name="T30"/>
              <a:gd fmla="*/ 225 h 287" name="T31"/>
              <a:gd fmla="*/ 239 w 288" name="T32"/>
              <a:gd fmla="*/ 218 h 287" name="T33"/>
              <a:gd fmla="*/ 188 w 288" name="T34"/>
              <a:gd fmla="*/ 218 h 287" name="T35"/>
              <a:gd fmla="*/ 172 w 288" name="T36"/>
              <a:gd fmla="*/ 266 h 287" name="T37"/>
              <a:gd fmla="*/ 174 w 288" name="T38"/>
              <a:gd fmla="*/ 267 h 287" name="T39"/>
              <a:gd fmla="*/ 144 w 288" name="T40"/>
              <a:gd fmla="*/ 270 h 287" name="T41"/>
              <a:gd fmla="*/ 115 w 288" name="T42"/>
              <a:gd fmla="*/ 267 h 287" name="T43"/>
              <a:gd fmla="*/ 116 w 288" name="T44"/>
              <a:gd fmla="*/ 266 h 287" name="T45"/>
              <a:gd fmla="*/ 101 w 288" name="T46"/>
              <a:gd fmla="*/ 218 h 287" name="T47"/>
              <a:gd fmla="*/ 50 w 288" name="T48"/>
              <a:gd fmla="*/ 218 h 287" name="T49"/>
              <a:gd fmla="*/ 48 w 288" name="T50"/>
              <a:gd fmla="*/ 226 h 287" name="T51"/>
              <a:gd fmla="*/ 17 w 288" name="T52"/>
              <a:gd fmla="*/ 143 h 287" name="T53"/>
              <a:gd fmla="*/ 18 w 288" name="T54"/>
              <a:gd fmla="*/ 132 h 287" name="T55"/>
              <a:gd fmla="*/ 34 w 288" name="T56"/>
              <a:gd fmla="*/ 144 h 287" name="T57"/>
              <a:gd fmla="*/ 75 w 288" name="T58"/>
              <a:gd fmla="*/ 114 h 287" name="T59"/>
              <a:gd fmla="*/ 60 w 288" name="T60"/>
              <a:gd fmla="*/ 66 h 287" name="T61"/>
              <a:gd fmla="*/ 43 w 288" name="T62"/>
              <a:gd fmla="*/ 66 h 287" name="T63"/>
              <a:gd fmla="*/ 110 w 288" name="T64"/>
              <a:gd fmla="*/ 21 h 287" name="T65"/>
              <a:gd fmla="*/ 104 w 288" name="T66"/>
              <a:gd fmla="*/ 40 h 287" name="T67"/>
              <a:gd fmla="*/ 145 w 288" name="T68"/>
              <a:gd fmla="*/ 69 h 287" name="T69"/>
              <a:gd fmla="*/ 185 w 288" name="T70"/>
              <a:gd fmla="*/ 40 h 287" name="T71"/>
              <a:gd fmla="*/ 180 w 288" name="T72"/>
              <a:gd fmla="*/ 22 h 287" name="T73"/>
              <a:gd fmla="*/ 245 w 288" name="T74"/>
              <a:gd fmla="*/ 66 h 287" name="T75"/>
              <a:gd fmla="*/ 229 w 288" name="T76"/>
              <a:gd fmla="*/ 66 h 287" name="T77"/>
              <a:gd fmla="*/ 213 w 288" name="T78"/>
              <a:gd fmla="*/ 114 h 287" name="T79"/>
              <a:gd fmla="*/ 254 w 288" name="T80"/>
              <a:gd fmla="*/ 144 h 287" name="T81"/>
              <a:gd fmla="*/ 270 w 288" name="T82"/>
              <a:gd fmla="*/ 132 h 287" name="T83"/>
              <a:gd fmla="*/ 271 w 288" name="T84"/>
              <a:gd fmla="*/ 143 h 287" name="T85"/>
              <a:gd fmla="*/ 241 w 288" name="T86"/>
              <a:gd fmla="*/ 225 h 28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87" w="288">
                <a:moveTo>
                  <a:pt x="286" y="121"/>
                </a:moveTo>
                <a:cubicBezTo>
                  <a:pt x="283" y="101"/>
                  <a:pt x="276" y="83"/>
                  <a:pt x="265" y="66"/>
                </a:cubicBezTo>
                <a:cubicBezTo>
                  <a:pt x="245" y="34"/>
                  <a:pt x="212" y="11"/>
                  <a:pt x="173" y="3"/>
                </a:cubicBezTo>
                <a:cubicBezTo>
                  <a:pt x="164" y="1"/>
                  <a:pt x="154" y="0"/>
                  <a:pt x="144" y="0"/>
                </a:cubicBezTo>
                <a:cubicBezTo>
                  <a:pt x="134" y="0"/>
                  <a:pt x="125" y="1"/>
                  <a:pt x="116" y="3"/>
                </a:cubicBezTo>
                <a:cubicBezTo>
                  <a:pt x="77" y="10"/>
                  <a:pt x="43" y="34"/>
                  <a:pt x="23" y="66"/>
                </a:cubicBezTo>
                <a:cubicBezTo>
                  <a:pt x="12" y="83"/>
                  <a:pt x="5" y="101"/>
                  <a:pt x="2" y="121"/>
                </a:cubicBezTo>
                <a:cubicBezTo>
                  <a:pt x="1" y="128"/>
                  <a:pt x="0" y="136"/>
                  <a:pt x="0" y="143"/>
                </a:cubicBezTo>
                <a:cubicBezTo>
                  <a:pt x="0" y="183"/>
                  <a:pt x="16" y="218"/>
                  <a:pt x="41" y="244"/>
                </a:cubicBezTo>
                <a:cubicBezTo>
                  <a:pt x="57" y="260"/>
                  <a:pt x="76" y="272"/>
                  <a:pt x="97" y="280"/>
                </a:cubicBezTo>
                <a:cubicBezTo>
                  <a:pt x="112" y="285"/>
                  <a:pt x="128" y="287"/>
                  <a:pt x="144" y="287"/>
                </a:cubicBezTo>
                <a:cubicBezTo>
                  <a:pt x="160" y="287"/>
                  <a:pt x="176" y="284"/>
                  <a:pt x="191" y="279"/>
                </a:cubicBezTo>
                <a:cubicBezTo>
                  <a:pt x="212" y="272"/>
                  <a:pt x="232" y="260"/>
                  <a:pt x="247" y="244"/>
                </a:cubicBezTo>
                <a:cubicBezTo>
                  <a:pt x="272" y="218"/>
                  <a:pt x="288" y="182"/>
                  <a:pt x="288" y="143"/>
                </a:cubicBezTo>
                <a:cubicBezTo>
                  <a:pt x="288" y="136"/>
                  <a:pt x="287" y="128"/>
                  <a:pt x="286" y="121"/>
                </a:cubicBezTo>
                <a:close/>
                <a:moveTo>
                  <a:pt x="241" y="225"/>
                </a:moveTo>
                <a:cubicBezTo>
                  <a:pt x="239" y="218"/>
                  <a:pt x="239" y="218"/>
                  <a:pt x="239" y="218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4" y="267"/>
                  <a:pt x="174" y="267"/>
                  <a:pt x="174" y="267"/>
                </a:cubicBezTo>
                <a:cubicBezTo>
                  <a:pt x="164" y="269"/>
                  <a:pt x="154" y="270"/>
                  <a:pt x="144" y="270"/>
                </a:cubicBezTo>
                <a:cubicBezTo>
                  <a:pt x="134" y="270"/>
                  <a:pt x="124" y="269"/>
                  <a:pt x="115" y="267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1" y="218"/>
                  <a:pt x="101" y="218"/>
                  <a:pt x="101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29" y="204"/>
                  <a:pt x="17" y="175"/>
                  <a:pt x="17" y="143"/>
                </a:cubicBezTo>
                <a:cubicBezTo>
                  <a:pt x="17" y="140"/>
                  <a:pt x="17" y="136"/>
                  <a:pt x="18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60" y="66"/>
                  <a:pt x="60" y="66"/>
                  <a:pt x="60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60" y="45"/>
                  <a:pt x="83" y="29"/>
                  <a:pt x="110" y="21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206" y="29"/>
                  <a:pt x="228" y="45"/>
                  <a:pt x="245" y="66"/>
                </a:cubicBezTo>
                <a:cubicBezTo>
                  <a:pt x="229" y="66"/>
                  <a:pt x="229" y="66"/>
                  <a:pt x="229" y="66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1" y="136"/>
                  <a:pt x="271" y="140"/>
                  <a:pt x="271" y="143"/>
                </a:cubicBezTo>
                <a:cubicBezTo>
                  <a:pt x="271" y="175"/>
                  <a:pt x="260" y="203"/>
                  <a:pt x="241" y="22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9" name="Freeform 598"/>
          <p:cNvSpPr/>
          <p:nvPr/>
        </p:nvSpPr>
        <p:spPr bwMode="auto">
          <a:xfrm>
            <a:off x="11661503" y="4117976"/>
            <a:ext cx="111125" cy="104775"/>
          </a:xfrm>
          <a:custGeom>
            <a:gdLst>
              <a:gd fmla="*/ 0 w 70" name="T0"/>
              <a:gd fmla="*/ 26 h 66" name="T1"/>
              <a:gd fmla="*/ 14 w 70" name="T2"/>
              <a:gd fmla="*/ 66 h 66" name="T3"/>
              <a:gd fmla="*/ 57 w 70" name="T4"/>
              <a:gd fmla="*/ 66 h 66" name="T5"/>
              <a:gd fmla="*/ 70 w 70" name="T6"/>
              <a:gd fmla="*/ 26 h 66" name="T7"/>
              <a:gd fmla="*/ 35 w 70" name="T8"/>
              <a:gd fmla="*/ 0 h 66" name="T9"/>
              <a:gd fmla="*/ 0 w 70" name="T10"/>
              <a:gd fmla="*/ 26 h 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6" w="70">
                <a:moveTo>
                  <a:pt x="0" y="26"/>
                </a:moveTo>
                <a:lnTo>
                  <a:pt x="14" y="66"/>
                </a:lnTo>
                <a:lnTo>
                  <a:pt x="57" y="66"/>
                </a:lnTo>
                <a:lnTo>
                  <a:pt x="70" y="26"/>
                </a:lnTo>
                <a:lnTo>
                  <a:pt x="35" y="0"/>
                </a:lnTo>
                <a:lnTo>
                  <a:pt x="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" name="Freeform 601"/>
          <p:cNvSpPr>
            <a:spLocks noEditPoints="1"/>
          </p:cNvSpPr>
          <p:nvPr/>
        </p:nvSpPr>
        <p:spPr bwMode="auto">
          <a:xfrm>
            <a:off x="8229328" y="3325813"/>
            <a:ext cx="292100" cy="333375"/>
          </a:xfrm>
          <a:custGeom>
            <a:gdLst>
              <a:gd fmla="*/ 0 w 184" name="T0"/>
              <a:gd fmla="*/ 210 h 210" name="T1"/>
              <a:gd fmla="*/ 184 w 184" name="T2"/>
              <a:gd fmla="*/ 0 h 210" name="T3"/>
              <a:gd fmla="*/ 29 w 184" name="T4"/>
              <a:gd fmla="*/ 195 h 210" name="T5"/>
              <a:gd fmla="*/ 10 w 184" name="T6"/>
              <a:gd fmla="*/ 176 h 210" name="T7"/>
              <a:gd fmla="*/ 29 w 184" name="T8"/>
              <a:gd fmla="*/ 195 h 210" name="T9"/>
              <a:gd fmla="*/ 10 w 184" name="T10"/>
              <a:gd fmla="*/ 162 h 210" name="T11"/>
              <a:gd fmla="*/ 29 w 184" name="T12"/>
              <a:gd fmla="*/ 143 h 210" name="T13"/>
              <a:gd fmla="*/ 29 w 184" name="T14"/>
              <a:gd fmla="*/ 130 h 210" name="T15"/>
              <a:gd fmla="*/ 10 w 184" name="T16"/>
              <a:gd fmla="*/ 111 h 210" name="T17"/>
              <a:gd fmla="*/ 29 w 184" name="T18"/>
              <a:gd fmla="*/ 130 h 210" name="T19"/>
              <a:gd fmla="*/ 10 w 184" name="T20"/>
              <a:gd fmla="*/ 98 h 210" name="T21"/>
              <a:gd fmla="*/ 29 w 184" name="T22"/>
              <a:gd fmla="*/ 79 h 210" name="T23"/>
              <a:gd fmla="*/ 29 w 184" name="T24"/>
              <a:gd fmla="*/ 66 h 210" name="T25"/>
              <a:gd fmla="*/ 10 w 184" name="T26"/>
              <a:gd fmla="*/ 47 h 210" name="T27"/>
              <a:gd fmla="*/ 29 w 184" name="T28"/>
              <a:gd fmla="*/ 66 h 210" name="T29"/>
              <a:gd fmla="*/ 10 w 184" name="T30"/>
              <a:gd fmla="*/ 34 h 210" name="T31"/>
              <a:gd fmla="*/ 29 w 184" name="T32"/>
              <a:gd fmla="*/ 15 h 210" name="T33"/>
              <a:gd fmla="*/ 145 w 184" name="T34"/>
              <a:gd fmla="*/ 184 h 210" name="T35"/>
              <a:gd fmla="*/ 40 w 184" name="T36"/>
              <a:gd fmla="*/ 117 h 210" name="T37"/>
              <a:gd fmla="*/ 145 w 184" name="T38"/>
              <a:gd fmla="*/ 184 h 210" name="T39"/>
              <a:gd fmla="*/ 40 w 184" name="T40"/>
              <a:gd fmla="*/ 92 h 210" name="T41"/>
              <a:gd fmla="*/ 145 w 184" name="T42"/>
              <a:gd fmla="*/ 26 h 210" name="T43"/>
              <a:gd fmla="*/ 175 w 184" name="T44"/>
              <a:gd fmla="*/ 195 h 210" name="T45"/>
              <a:gd fmla="*/ 156 w 184" name="T46"/>
              <a:gd fmla="*/ 176 h 210" name="T47"/>
              <a:gd fmla="*/ 175 w 184" name="T48"/>
              <a:gd fmla="*/ 195 h 210" name="T49"/>
              <a:gd fmla="*/ 156 w 184" name="T50"/>
              <a:gd fmla="*/ 162 h 210" name="T51"/>
              <a:gd fmla="*/ 175 w 184" name="T52"/>
              <a:gd fmla="*/ 143 h 210" name="T53"/>
              <a:gd fmla="*/ 175 w 184" name="T54"/>
              <a:gd fmla="*/ 130 h 210" name="T55"/>
              <a:gd fmla="*/ 156 w 184" name="T56"/>
              <a:gd fmla="*/ 111 h 210" name="T57"/>
              <a:gd fmla="*/ 175 w 184" name="T58"/>
              <a:gd fmla="*/ 130 h 210" name="T59"/>
              <a:gd fmla="*/ 156 w 184" name="T60"/>
              <a:gd fmla="*/ 98 h 210" name="T61"/>
              <a:gd fmla="*/ 175 w 184" name="T62"/>
              <a:gd fmla="*/ 79 h 210" name="T63"/>
              <a:gd fmla="*/ 175 w 184" name="T64"/>
              <a:gd fmla="*/ 66 h 210" name="T65"/>
              <a:gd fmla="*/ 156 w 184" name="T66"/>
              <a:gd fmla="*/ 47 h 210" name="T67"/>
              <a:gd fmla="*/ 175 w 184" name="T68"/>
              <a:gd fmla="*/ 66 h 210" name="T69"/>
              <a:gd fmla="*/ 156 w 184" name="T70"/>
              <a:gd fmla="*/ 34 h 210" name="T71"/>
              <a:gd fmla="*/ 175 w 184" name="T72"/>
              <a:gd fmla="*/ 15 h 21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10" w="184">
                <a:moveTo>
                  <a:pt x="0" y="0"/>
                </a:moveTo>
                <a:lnTo>
                  <a:pt x="0" y="210"/>
                </a:lnTo>
                <a:lnTo>
                  <a:pt x="184" y="210"/>
                </a:lnTo>
                <a:lnTo>
                  <a:pt x="184" y="0"/>
                </a:lnTo>
                <a:lnTo>
                  <a:pt x="0" y="0"/>
                </a:lnTo>
                <a:close/>
                <a:moveTo>
                  <a:pt x="29" y="195"/>
                </a:moveTo>
                <a:lnTo>
                  <a:pt x="10" y="195"/>
                </a:lnTo>
                <a:lnTo>
                  <a:pt x="10" y="176"/>
                </a:lnTo>
                <a:lnTo>
                  <a:pt x="29" y="176"/>
                </a:lnTo>
                <a:lnTo>
                  <a:pt x="29" y="195"/>
                </a:lnTo>
                <a:close/>
                <a:moveTo>
                  <a:pt x="29" y="162"/>
                </a:moveTo>
                <a:lnTo>
                  <a:pt x="10" y="162"/>
                </a:lnTo>
                <a:lnTo>
                  <a:pt x="10" y="143"/>
                </a:lnTo>
                <a:lnTo>
                  <a:pt x="29" y="143"/>
                </a:lnTo>
                <a:lnTo>
                  <a:pt x="29" y="162"/>
                </a:lnTo>
                <a:close/>
                <a:moveTo>
                  <a:pt x="29" y="130"/>
                </a:moveTo>
                <a:lnTo>
                  <a:pt x="10" y="130"/>
                </a:lnTo>
                <a:lnTo>
                  <a:pt x="10" y="111"/>
                </a:lnTo>
                <a:lnTo>
                  <a:pt x="29" y="111"/>
                </a:lnTo>
                <a:lnTo>
                  <a:pt x="29" y="130"/>
                </a:lnTo>
                <a:close/>
                <a:moveTo>
                  <a:pt x="29" y="98"/>
                </a:moveTo>
                <a:lnTo>
                  <a:pt x="10" y="98"/>
                </a:lnTo>
                <a:lnTo>
                  <a:pt x="10" y="79"/>
                </a:lnTo>
                <a:lnTo>
                  <a:pt x="29" y="79"/>
                </a:lnTo>
                <a:lnTo>
                  <a:pt x="29" y="98"/>
                </a:lnTo>
                <a:close/>
                <a:moveTo>
                  <a:pt x="29" y="66"/>
                </a:moveTo>
                <a:lnTo>
                  <a:pt x="10" y="66"/>
                </a:lnTo>
                <a:lnTo>
                  <a:pt x="10" y="47"/>
                </a:lnTo>
                <a:lnTo>
                  <a:pt x="29" y="47"/>
                </a:lnTo>
                <a:lnTo>
                  <a:pt x="29" y="66"/>
                </a:lnTo>
                <a:close/>
                <a:moveTo>
                  <a:pt x="29" y="34"/>
                </a:moveTo>
                <a:lnTo>
                  <a:pt x="10" y="34"/>
                </a:lnTo>
                <a:lnTo>
                  <a:pt x="10" y="15"/>
                </a:lnTo>
                <a:lnTo>
                  <a:pt x="29" y="15"/>
                </a:lnTo>
                <a:lnTo>
                  <a:pt x="29" y="34"/>
                </a:lnTo>
                <a:close/>
                <a:moveTo>
                  <a:pt x="145" y="184"/>
                </a:moveTo>
                <a:lnTo>
                  <a:pt x="40" y="184"/>
                </a:lnTo>
                <a:lnTo>
                  <a:pt x="40" y="117"/>
                </a:lnTo>
                <a:lnTo>
                  <a:pt x="145" y="117"/>
                </a:lnTo>
                <a:lnTo>
                  <a:pt x="145" y="184"/>
                </a:lnTo>
                <a:close/>
                <a:moveTo>
                  <a:pt x="145" y="92"/>
                </a:moveTo>
                <a:lnTo>
                  <a:pt x="40" y="92"/>
                </a:lnTo>
                <a:lnTo>
                  <a:pt x="40" y="26"/>
                </a:lnTo>
                <a:lnTo>
                  <a:pt x="145" y="26"/>
                </a:lnTo>
                <a:lnTo>
                  <a:pt x="145" y="92"/>
                </a:lnTo>
                <a:close/>
                <a:moveTo>
                  <a:pt x="175" y="195"/>
                </a:moveTo>
                <a:lnTo>
                  <a:pt x="156" y="195"/>
                </a:lnTo>
                <a:lnTo>
                  <a:pt x="156" y="176"/>
                </a:lnTo>
                <a:lnTo>
                  <a:pt x="175" y="176"/>
                </a:lnTo>
                <a:lnTo>
                  <a:pt x="175" y="195"/>
                </a:lnTo>
                <a:close/>
                <a:moveTo>
                  <a:pt x="175" y="162"/>
                </a:moveTo>
                <a:lnTo>
                  <a:pt x="156" y="162"/>
                </a:lnTo>
                <a:lnTo>
                  <a:pt x="156" y="143"/>
                </a:lnTo>
                <a:lnTo>
                  <a:pt x="175" y="143"/>
                </a:lnTo>
                <a:lnTo>
                  <a:pt x="175" y="162"/>
                </a:lnTo>
                <a:close/>
                <a:moveTo>
                  <a:pt x="175" y="130"/>
                </a:moveTo>
                <a:lnTo>
                  <a:pt x="156" y="130"/>
                </a:lnTo>
                <a:lnTo>
                  <a:pt x="156" y="111"/>
                </a:lnTo>
                <a:lnTo>
                  <a:pt x="175" y="111"/>
                </a:lnTo>
                <a:lnTo>
                  <a:pt x="175" y="130"/>
                </a:lnTo>
                <a:close/>
                <a:moveTo>
                  <a:pt x="175" y="98"/>
                </a:moveTo>
                <a:lnTo>
                  <a:pt x="156" y="98"/>
                </a:lnTo>
                <a:lnTo>
                  <a:pt x="156" y="79"/>
                </a:lnTo>
                <a:lnTo>
                  <a:pt x="175" y="79"/>
                </a:lnTo>
                <a:lnTo>
                  <a:pt x="175" y="98"/>
                </a:lnTo>
                <a:close/>
                <a:moveTo>
                  <a:pt x="175" y="66"/>
                </a:moveTo>
                <a:lnTo>
                  <a:pt x="156" y="66"/>
                </a:lnTo>
                <a:lnTo>
                  <a:pt x="156" y="47"/>
                </a:lnTo>
                <a:lnTo>
                  <a:pt x="175" y="47"/>
                </a:lnTo>
                <a:lnTo>
                  <a:pt x="175" y="66"/>
                </a:lnTo>
                <a:close/>
                <a:moveTo>
                  <a:pt x="175" y="34"/>
                </a:moveTo>
                <a:lnTo>
                  <a:pt x="156" y="34"/>
                </a:lnTo>
                <a:lnTo>
                  <a:pt x="156" y="15"/>
                </a:lnTo>
                <a:lnTo>
                  <a:pt x="175" y="15"/>
                </a:lnTo>
                <a:lnTo>
                  <a:pt x="175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" name="Freeform 602"/>
          <p:cNvSpPr>
            <a:spLocks noEditPoints="1"/>
          </p:cNvSpPr>
          <p:nvPr/>
        </p:nvSpPr>
        <p:spPr bwMode="auto">
          <a:xfrm>
            <a:off x="8253141" y="4660901"/>
            <a:ext cx="250825" cy="333375"/>
          </a:xfrm>
          <a:custGeom>
            <a:gdLst>
              <a:gd fmla="*/ 191 w 217" name="T0"/>
              <a:gd fmla="*/ 36 h 288" name="T1"/>
              <a:gd fmla="*/ 156 w 217" name="T2"/>
              <a:gd fmla="*/ 0 h 288" name="T3"/>
              <a:gd fmla="*/ 60 w 217" name="T4"/>
              <a:gd fmla="*/ 0 h 288" name="T5"/>
              <a:gd fmla="*/ 27 w 217" name="T6"/>
              <a:gd fmla="*/ 36 h 288" name="T7"/>
              <a:gd fmla="*/ 0 w 217" name="T8"/>
              <a:gd fmla="*/ 36 h 288" name="T9"/>
              <a:gd fmla="*/ 0 w 217" name="T10"/>
              <a:gd fmla="*/ 288 h 288" name="T11"/>
              <a:gd fmla="*/ 217 w 217" name="T12"/>
              <a:gd fmla="*/ 288 h 288" name="T13"/>
              <a:gd fmla="*/ 217 w 217" name="T14"/>
              <a:gd fmla="*/ 36 h 288" name="T15"/>
              <a:gd fmla="*/ 191 w 217" name="T16"/>
              <a:gd fmla="*/ 36 h 288" name="T17"/>
              <a:gd fmla="*/ 74 w 217" name="T18"/>
              <a:gd fmla="*/ 16 h 288" name="T19"/>
              <a:gd fmla="*/ 142 w 217" name="T20"/>
              <a:gd fmla="*/ 16 h 288" name="T21"/>
              <a:gd fmla="*/ 150 w 217" name="T22"/>
              <a:gd fmla="*/ 24 h 288" name="T23"/>
              <a:gd fmla="*/ 142 w 217" name="T24"/>
              <a:gd fmla="*/ 33 h 288" name="T25"/>
              <a:gd fmla="*/ 74 w 217" name="T26"/>
              <a:gd fmla="*/ 33 h 288" name="T27"/>
              <a:gd fmla="*/ 65 w 217" name="T28"/>
              <a:gd fmla="*/ 24 h 288" name="T29"/>
              <a:gd fmla="*/ 74 w 217" name="T30"/>
              <a:gd fmla="*/ 16 h 288" name="T31"/>
              <a:gd fmla="*/ 180 w 217" name="T32"/>
              <a:gd fmla="*/ 260 h 288" name="T33"/>
              <a:gd fmla="*/ 36 w 217" name="T34"/>
              <a:gd fmla="*/ 260 h 288" name="T35"/>
              <a:gd fmla="*/ 36 w 217" name="T36"/>
              <a:gd fmla="*/ 67 h 288" name="T37"/>
              <a:gd fmla="*/ 74 w 217" name="T38"/>
              <a:gd fmla="*/ 67 h 288" name="T39"/>
              <a:gd fmla="*/ 70 w 217" name="T40"/>
              <a:gd fmla="*/ 79 h 288" name="T41"/>
              <a:gd fmla="*/ 70 w 217" name="T42"/>
              <a:gd fmla="*/ 80 h 288" name="T43"/>
              <a:gd fmla="*/ 80 w 217" name="T44"/>
              <a:gd fmla="*/ 87 h 288" name="T45"/>
              <a:gd fmla="*/ 138 w 217" name="T46"/>
              <a:gd fmla="*/ 87 h 288" name="T47"/>
              <a:gd fmla="*/ 148 w 217" name="T48"/>
              <a:gd fmla="*/ 80 h 288" name="T49"/>
              <a:gd fmla="*/ 148 w 217" name="T50"/>
              <a:gd fmla="*/ 79 h 288" name="T51"/>
              <a:gd fmla="*/ 144 w 217" name="T52"/>
              <a:gd fmla="*/ 67 h 288" name="T53"/>
              <a:gd fmla="*/ 180 w 217" name="T54"/>
              <a:gd fmla="*/ 67 h 288" name="T55"/>
              <a:gd fmla="*/ 180 w 217" name="T56"/>
              <a:gd fmla="*/ 260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216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" name="Rectangle 603"/>
          <p:cNvSpPr>
            <a:spLocks noChangeArrowheads="1"/>
          </p:cNvSpPr>
          <p:nvPr/>
        </p:nvSpPr>
        <p:spPr bwMode="auto">
          <a:xfrm>
            <a:off x="10518503" y="4752976"/>
            <a:ext cx="26988" cy="2047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" name="Freeform 604"/>
          <p:cNvSpPr>
            <a:spLocks noEditPoints="1"/>
          </p:cNvSpPr>
          <p:nvPr/>
        </p:nvSpPr>
        <p:spPr bwMode="auto">
          <a:xfrm>
            <a:off x="10267678" y="4700588"/>
            <a:ext cx="222250" cy="257175"/>
          </a:xfrm>
          <a:custGeom>
            <a:gdLst>
              <a:gd fmla="*/ 176 w 192" name="T0"/>
              <a:gd fmla="*/ 46 h 222" name="T1"/>
              <a:gd fmla="*/ 132 w 192" name="T2"/>
              <a:gd fmla="*/ 0 h 222" name="T3"/>
              <a:gd fmla="*/ 60 w 192" name="T4"/>
              <a:gd fmla="*/ 0 h 222" name="T5"/>
              <a:gd fmla="*/ 18 w 192" name="T6"/>
              <a:gd fmla="*/ 46 h 222" name="T7"/>
              <a:gd fmla="*/ 0 w 192" name="T8"/>
              <a:gd fmla="*/ 46 h 222" name="T9"/>
              <a:gd fmla="*/ 0 w 192" name="T10"/>
              <a:gd fmla="*/ 222 h 222" name="T11"/>
              <a:gd fmla="*/ 192 w 192" name="T12"/>
              <a:gd fmla="*/ 222 h 222" name="T13"/>
              <a:gd fmla="*/ 192 w 192" name="T14"/>
              <a:gd fmla="*/ 46 h 222" name="T15"/>
              <a:gd fmla="*/ 176 w 192" name="T16"/>
              <a:gd fmla="*/ 46 h 222" name="T17"/>
              <a:gd fmla="*/ 113 w 192" name="T18"/>
              <a:gd fmla="*/ 42 h 222" name="T19"/>
              <a:gd fmla="*/ 77 w 192" name="T20"/>
              <a:gd fmla="*/ 42 h 222" name="T21"/>
              <a:gd fmla="*/ 67 w 192" name="T22"/>
              <a:gd fmla="*/ 31 h 222" name="T23"/>
              <a:gd fmla="*/ 77 w 192" name="T24"/>
              <a:gd fmla="*/ 20 h 222" name="T25"/>
              <a:gd fmla="*/ 113 w 192" name="T26"/>
              <a:gd fmla="*/ 20 h 222" name="T27"/>
              <a:gd fmla="*/ 124 w 192" name="T28"/>
              <a:gd fmla="*/ 31 h 222" name="T29"/>
              <a:gd fmla="*/ 113 w 192" name="T30"/>
              <a:gd fmla="*/ 42 h 22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21" w="192">
                <a:moveTo>
                  <a:pt x="176" y="46"/>
                </a:moveTo>
                <a:cubicBezTo>
                  <a:pt x="166" y="26"/>
                  <a:pt x="148" y="0"/>
                  <a:pt x="13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5" y="0"/>
                  <a:pt x="29" y="25"/>
                  <a:pt x="1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22"/>
                  <a:pt x="0" y="222"/>
                  <a:pt x="0" y="222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92" y="46"/>
                  <a:pt x="192" y="46"/>
                  <a:pt x="192" y="46"/>
                </a:cubicBezTo>
                <a:lnTo>
                  <a:pt x="176" y="46"/>
                </a:lnTo>
                <a:close/>
                <a:moveTo>
                  <a:pt x="113" y="42"/>
                </a:moveTo>
                <a:cubicBezTo>
                  <a:pt x="77" y="42"/>
                  <a:pt x="77" y="42"/>
                  <a:pt x="77" y="42"/>
                </a:cubicBezTo>
                <a:cubicBezTo>
                  <a:pt x="72" y="42"/>
                  <a:pt x="67" y="37"/>
                  <a:pt x="67" y="31"/>
                </a:cubicBezTo>
                <a:cubicBezTo>
                  <a:pt x="67" y="25"/>
                  <a:pt x="72" y="20"/>
                  <a:pt x="77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9" y="20"/>
                  <a:pt x="124" y="25"/>
                  <a:pt x="124" y="31"/>
                </a:cubicBezTo>
                <a:cubicBezTo>
                  <a:pt x="124" y="37"/>
                  <a:pt x="119" y="42"/>
                  <a:pt x="113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6" name="Rectangle 605"/>
          <p:cNvSpPr>
            <a:spLocks noChangeArrowheads="1"/>
          </p:cNvSpPr>
          <p:nvPr/>
        </p:nvSpPr>
        <p:spPr bwMode="auto">
          <a:xfrm>
            <a:off x="10212116" y="4752976"/>
            <a:ext cx="28575" cy="2047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7" name="Freeform 606"/>
          <p:cNvSpPr/>
          <p:nvPr/>
        </p:nvSpPr>
        <p:spPr bwMode="auto">
          <a:xfrm>
            <a:off x="8348391" y="4052888"/>
            <a:ext cx="193675" cy="169863"/>
          </a:xfrm>
          <a:custGeom>
            <a:gdLst>
              <a:gd fmla="*/ 167 w 167" name="T0"/>
              <a:gd fmla="*/ 0 h 146" name="T1"/>
              <a:gd fmla="*/ 0 w 167" name="T2"/>
              <a:gd fmla="*/ 0 h 146" name="T3"/>
              <a:gd fmla="*/ 0 w 167" name="T4"/>
              <a:gd fmla="*/ 146 h 146" name="T5"/>
              <a:gd fmla="*/ 76 w 167" name="T6"/>
              <a:gd fmla="*/ 146 h 146" name="T7"/>
              <a:gd fmla="*/ 110 w 167" name="T8"/>
              <a:gd fmla="*/ 124 h 146" name="T9"/>
              <a:gd fmla="*/ 145 w 167" name="T10"/>
              <a:gd fmla="*/ 146 h 146" name="T11"/>
              <a:gd fmla="*/ 167 w 167" name="T12"/>
              <a:gd fmla="*/ 146 h 146" name="T13"/>
              <a:gd fmla="*/ 167 w 167" name="T14"/>
              <a:gd fmla="*/ 0 h 14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46" w="167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0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8" name="Freeform 607"/>
          <p:cNvSpPr>
            <a:spLocks noEditPoints="1"/>
          </p:cNvSpPr>
          <p:nvPr/>
        </p:nvSpPr>
        <p:spPr bwMode="auto">
          <a:xfrm>
            <a:off x="8208691" y="4100513"/>
            <a:ext cx="119063" cy="122238"/>
          </a:xfrm>
          <a:custGeom>
            <a:gdLst>
              <a:gd fmla="*/ 72 w 102" name="T0"/>
              <a:gd fmla="*/ 83 h 105" name="T1"/>
              <a:gd fmla="*/ 102 w 102" name="T2"/>
              <a:gd fmla="*/ 98 h 105" name="T3"/>
              <a:gd fmla="*/ 102 w 102" name="T4"/>
              <a:gd fmla="*/ 0 h 105" name="T5"/>
              <a:gd fmla="*/ 39 w 102" name="T6"/>
              <a:gd fmla="*/ 0 h 105" name="T7"/>
              <a:gd fmla="*/ 0 w 102" name="T8"/>
              <a:gd fmla="*/ 42 h 105" name="T9"/>
              <a:gd fmla="*/ 0 w 102" name="T10"/>
              <a:gd fmla="*/ 105 h 105" name="T11"/>
              <a:gd fmla="*/ 37 w 102" name="T12"/>
              <a:gd fmla="*/ 105 h 105" name="T13"/>
              <a:gd fmla="*/ 72 w 102" name="T14"/>
              <a:gd fmla="*/ 83 h 105" name="T15"/>
              <a:gd fmla="*/ 24 w 102" name="T16"/>
              <a:gd fmla="*/ 46 h 105" name="T17"/>
              <a:gd fmla="*/ 45 w 102" name="T18"/>
              <a:gd fmla="*/ 21 h 105" name="T19"/>
              <a:gd fmla="*/ 79 w 102" name="T20"/>
              <a:gd fmla="*/ 21 h 105" name="T21"/>
              <a:gd fmla="*/ 79 w 102" name="T22"/>
              <a:gd fmla="*/ 67 h 105" name="T23"/>
              <a:gd fmla="*/ 24 w 102" name="T24"/>
              <a:gd fmla="*/ 67 h 105" name="T25"/>
              <a:gd fmla="*/ 24 w 102" name="T26"/>
              <a:gd fmla="*/ 46 h 10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05" w="102">
                <a:moveTo>
                  <a:pt x="72" y="83"/>
                </a:moveTo>
                <a:cubicBezTo>
                  <a:pt x="84" y="83"/>
                  <a:pt x="95" y="89"/>
                  <a:pt x="102" y="98"/>
                </a:cubicBezTo>
                <a:cubicBezTo>
                  <a:pt x="102" y="0"/>
                  <a:pt x="102" y="0"/>
                  <a:pt x="10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43" y="92"/>
                  <a:pt x="56" y="83"/>
                  <a:pt x="72" y="83"/>
                </a:cubicBezTo>
                <a:close/>
                <a:moveTo>
                  <a:pt x="24" y="46"/>
                </a:moveTo>
                <a:cubicBezTo>
                  <a:pt x="45" y="21"/>
                  <a:pt x="45" y="21"/>
                  <a:pt x="45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67"/>
                  <a:pt x="79" y="67"/>
                  <a:pt x="79" y="67"/>
                </a:cubicBezTo>
                <a:cubicBezTo>
                  <a:pt x="24" y="67"/>
                  <a:pt x="24" y="67"/>
                  <a:pt x="24" y="67"/>
                </a:cubicBezTo>
                <a:lnTo>
                  <a:pt x="24" y="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9" name="Oval 608"/>
          <p:cNvSpPr>
            <a:spLocks noChangeArrowheads="1"/>
          </p:cNvSpPr>
          <p:nvPr/>
        </p:nvSpPr>
        <p:spPr bwMode="auto">
          <a:xfrm>
            <a:off x="8262666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0" name="Oval 609"/>
          <p:cNvSpPr>
            <a:spLocks noChangeArrowheads="1"/>
          </p:cNvSpPr>
          <p:nvPr/>
        </p:nvSpPr>
        <p:spPr bwMode="auto">
          <a:xfrm>
            <a:off x="8448403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1" name="Freeform 610"/>
          <p:cNvSpPr/>
          <p:nvPr/>
        </p:nvSpPr>
        <p:spPr bwMode="auto">
          <a:xfrm>
            <a:off x="9016728" y="4052888"/>
            <a:ext cx="193675" cy="169863"/>
          </a:xfrm>
          <a:custGeom>
            <a:gdLst>
              <a:gd fmla="*/ 167 w 167" name="T0"/>
              <a:gd fmla="*/ 0 h 146" name="T1"/>
              <a:gd fmla="*/ 0 w 167" name="T2"/>
              <a:gd fmla="*/ 0 h 146" name="T3"/>
              <a:gd fmla="*/ 0 w 167" name="T4"/>
              <a:gd fmla="*/ 146 h 146" name="T5"/>
              <a:gd fmla="*/ 76 w 167" name="T6"/>
              <a:gd fmla="*/ 146 h 146" name="T7"/>
              <a:gd fmla="*/ 111 w 167" name="T8"/>
              <a:gd fmla="*/ 124 h 146" name="T9"/>
              <a:gd fmla="*/ 145 w 167" name="T10"/>
              <a:gd fmla="*/ 146 h 146" name="T11"/>
              <a:gd fmla="*/ 167 w 167" name="T12"/>
              <a:gd fmla="*/ 146 h 146" name="T13"/>
              <a:gd fmla="*/ 167 w 167" name="T14"/>
              <a:gd fmla="*/ 0 h 14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46" w="167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1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2" name="Freeform 611"/>
          <p:cNvSpPr/>
          <p:nvPr/>
        </p:nvSpPr>
        <p:spPr bwMode="auto">
          <a:xfrm>
            <a:off x="8878616" y="4100513"/>
            <a:ext cx="117475" cy="122238"/>
          </a:xfrm>
          <a:custGeom>
            <a:gdLst>
              <a:gd fmla="*/ 71 w 101" name="T0"/>
              <a:gd fmla="*/ 83 h 105" name="T1"/>
              <a:gd fmla="*/ 101 w 101" name="T2"/>
              <a:gd fmla="*/ 98 h 105" name="T3"/>
              <a:gd fmla="*/ 101 w 101" name="T4"/>
              <a:gd fmla="*/ 0 h 105" name="T5"/>
              <a:gd fmla="*/ 38 w 101" name="T6"/>
              <a:gd fmla="*/ 0 h 105" name="T7"/>
              <a:gd fmla="*/ 0 w 101" name="T8"/>
              <a:gd fmla="*/ 42 h 105" name="T9"/>
              <a:gd fmla="*/ 0 w 101" name="T10"/>
              <a:gd fmla="*/ 105 h 105" name="T11"/>
              <a:gd fmla="*/ 36 w 101" name="T12"/>
              <a:gd fmla="*/ 105 h 105" name="T13"/>
              <a:gd fmla="*/ 71 w 101" name="T14"/>
              <a:gd fmla="*/ 83 h 10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5" w="100">
                <a:moveTo>
                  <a:pt x="71" y="83"/>
                </a:moveTo>
                <a:cubicBezTo>
                  <a:pt x="83" y="83"/>
                  <a:pt x="94" y="89"/>
                  <a:pt x="101" y="98"/>
                </a:cubicBezTo>
                <a:cubicBezTo>
                  <a:pt x="101" y="0"/>
                  <a:pt x="101" y="0"/>
                  <a:pt x="10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42" y="92"/>
                  <a:pt x="55" y="83"/>
                  <a:pt x="71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3" name="Oval 612"/>
          <p:cNvSpPr>
            <a:spLocks noChangeArrowheads="1"/>
          </p:cNvSpPr>
          <p:nvPr/>
        </p:nvSpPr>
        <p:spPr bwMode="auto">
          <a:xfrm>
            <a:off x="8931003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4" name="Oval 613"/>
          <p:cNvSpPr>
            <a:spLocks noChangeArrowheads="1"/>
          </p:cNvSpPr>
          <p:nvPr/>
        </p:nvSpPr>
        <p:spPr bwMode="auto">
          <a:xfrm>
            <a:off x="9116741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5" name="Freeform 614"/>
          <p:cNvSpPr/>
          <p:nvPr/>
        </p:nvSpPr>
        <p:spPr bwMode="auto">
          <a:xfrm>
            <a:off x="9626328" y="4097338"/>
            <a:ext cx="252413" cy="98425"/>
          </a:xfrm>
          <a:custGeom>
            <a:gdLst>
              <a:gd fmla="*/ 218 w 218" name="T0"/>
              <a:gd fmla="*/ 0 h 84" name="T1"/>
              <a:gd fmla="*/ 0 w 218" name="T2"/>
              <a:gd fmla="*/ 0 h 84" name="T3"/>
              <a:gd fmla="*/ 0 w 218" name="T4"/>
              <a:gd fmla="*/ 84 h 84" name="T5"/>
              <a:gd fmla="*/ 165 w 218" name="T6"/>
              <a:gd fmla="*/ 84 h 84" name="T7"/>
              <a:gd fmla="*/ 185 w 218" name="T8"/>
              <a:gd fmla="*/ 71 h 84" name="T9"/>
              <a:gd fmla="*/ 205 w 218" name="T10"/>
              <a:gd fmla="*/ 84 h 84" name="T11"/>
              <a:gd fmla="*/ 218 w 218" name="T12"/>
              <a:gd fmla="*/ 84 h 84" name="T13"/>
              <a:gd fmla="*/ 218 w 218" name="T14"/>
              <a:gd fmla="*/ 0 h 8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" w="218">
                <a:moveTo>
                  <a:pt x="2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9" y="77"/>
                  <a:pt x="176" y="71"/>
                  <a:pt x="185" y="71"/>
                </a:cubicBezTo>
                <a:cubicBezTo>
                  <a:pt x="194" y="71"/>
                  <a:pt x="201" y="77"/>
                  <a:pt x="205" y="84"/>
                </a:cubicBezTo>
                <a:cubicBezTo>
                  <a:pt x="218" y="84"/>
                  <a:pt x="218" y="84"/>
                  <a:pt x="218" y="84"/>
                </a:cubicBezTo>
                <a:lnTo>
                  <a:pt x="2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6" name="Freeform 615"/>
          <p:cNvSpPr>
            <a:spLocks noEditPoints="1"/>
          </p:cNvSpPr>
          <p:nvPr/>
        </p:nvSpPr>
        <p:spPr bwMode="auto">
          <a:xfrm>
            <a:off x="9546953" y="4125913"/>
            <a:ext cx="66675" cy="69850"/>
          </a:xfrm>
          <a:custGeom>
            <a:gdLst>
              <a:gd fmla="*/ 41 w 58" name="T0"/>
              <a:gd fmla="*/ 47 h 60" name="T1"/>
              <a:gd fmla="*/ 58 w 58" name="T2"/>
              <a:gd fmla="*/ 56 h 60" name="T3"/>
              <a:gd fmla="*/ 58 w 58" name="T4"/>
              <a:gd fmla="*/ 0 h 60" name="T5"/>
              <a:gd fmla="*/ 22 w 58" name="T6"/>
              <a:gd fmla="*/ 0 h 60" name="T7"/>
              <a:gd fmla="*/ 0 w 58" name="T8"/>
              <a:gd fmla="*/ 24 h 60" name="T9"/>
              <a:gd fmla="*/ 0 w 58" name="T10"/>
              <a:gd fmla="*/ 60 h 60" name="T11"/>
              <a:gd fmla="*/ 21 w 58" name="T12"/>
              <a:gd fmla="*/ 60 h 60" name="T13"/>
              <a:gd fmla="*/ 41 w 58" name="T14"/>
              <a:gd fmla="*/ 47 h 60" name="T15"/>
              <a:gd fmla="*/ 13 w 58" name="T16"/>
              <a:gd fmla="*/ 27 h 60" name="T17"/>
              <a:gd fmla="*/ 26 w 58" name="T18"/>
              <a:gd fmla="*/ 12 h 60" name="T19"/>
              <a:gd fmla="*/ 45 w 58" name="T20"/>
              <a:gd fmla="*/ 12 h 60" name="T21"/>
              <a:gd fmla="*/ 45 w 58" name="T22"/>
              <a:gd fmla="*/ 38 h 60" name="T23"/>
              <a:gd fmla="*/ 13 w 58" name="T24"/>
              <a:gd fmla="*/ 38 h 60" name="T25"/>
              <a:gd fmla="*/ 13 w 58" name="T26"/>
              <a:gd fmla="*/ 27 h 6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60" w="57">
                <a:moveTo>
                  <a:pt x="41" y="47"/>
                </a:moveTo>
                <a:cubicBezTo>
                  <a:pt x="48" y="47"/>
                  <a:pt x="54" y="51"/>
                  <a:pt x="58" y="56"/>
                </a:cubicBezTo>
                <a:cubicBezTo>
                  <a:pt x="58" y="0"/>
                  <a:pt x="58" y="0"/>
                  <a:pt x="5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0"/>
                  <a:pt x="0" y="60"/>
                  <a:pt x="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3"/>
                  <a:pt x="32" y="47"/>
                  <a:pt x="41" y="47"/>
                </a:cubicBezTo>
                <a:close/>
                <a:moveTo>
                  <a:pt x="13" y="27"/>
                </a:moveTo>
                <a:cubicBezTo>
                  <a:pt x="26" y="12"/>
                  <a:pt x="26" y="12"/>
                  <a:pt x="2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38"/>
                  <a:pt x="45" y="38"/>
                  <a:pt x="45" y="38"/>
                </a:cubicBezTo>
                <a:cubicBezTo>
                  <a:pt x="13" y="38"/>
                  <a:pt x="13" y="38"/>
                  <a:pt x="13" y="38"/>
                </a:cubicBezTo>
                <a:lnTo>
                  <a:pt x="1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7" name="Oval 616"/>
          <p:cNvSpPr>
            <a:spLocks noChangeArrowheads="1"/>
          </p:cNvSpPr>
          <p:nvPr/>
        </p:nvSpPr>
        <p:spPr bwMode="auto">
          <a:xfrm>
            <a:off x="957711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8" name="Oval 617"/>
          <p:cNvSpPr>
            <a:spLocks noChangeArrowheads="1"/>
          </p:cNvSpPr>
          <p:nvPr/>
        </p:nvSpPr>
        <p:spPr bwMode="auto">
          <a:xfrm>
            <a:off x="982476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7" name="Freeform 626"/>
          <p:cNvSpPr>
            <a:spLocks noEditPoints="1"/>
          </p:cNvSpPr>
          <p:nvPr/>
        </p:nvSpPr>
        <p:spPr bwMode="auto">
          <a:xfrm>
            <a:off x="9545366" y="2093913"/>
            <a:ext cx="268288" cy="185738"/>
          </a:xfrm>
          <a:custGeom>
            <a:gdLst>
              <a:gd fmla="*/ 232 w 232" name="T0"/>
              <a:gd fmla="*/ 45 h 160" name="T1"/>
              <a:gd fmla="*/ 187 w 232" name="T2"/>
              <a:gd fmla="*/ 0 h 160" name="T3"/>
              <a:gd fmla="*/ 147 w 232" name="T4"/>
              <a:gd fmla="*/ 25 h 160" name="T5"/>
              <a:gd fmla="*/ 119 w 232" name="T6"/>
              <a:gd fmla="*/ 18 h 160" name="T7"/>
              <a:gd fmla="*/ 64 w 232" name="T8"/>
              <a:gd fmla="*/ 51 h 160" name="T9"/>
              <a:gd fmla="*/ 48 w 232" name="T10"/>
              <a:gd fmla="*/ 46 h 160" name="T11"/>
              <a:gd fmla="*/ 19 w 232" name="T12"/>
              <a:gd fmla="*/ 75 h 160" name="T13"/>
              <a:gd fmla="*/ 20 w 232" name="T14"/>
              <a:gd fmla="*/ 83 h 160" name="T15"/>
              <a:gd fmla="*/ 0 w 232" name="T16"/>
              <a:gd fmla="*/ 118 h 160" name="T17"/>
              <a:gd fmla="*/ 40 w 232" name="T18"/>
              <a:gd fmla="*/ 160 h 160" name="T19"/>
              <a:gd fmla="*/ 40 w 232" name="T20"/>
              <a:gd fmla="*/ 160 h 160" name="T21"/>
              <a:gd fmla="*/ 42 w 232" name="T22"/>
              <a:gd fmla="*/ 160 h 160" name="T23"/>
              <a:gd fmla="*/ 42 w 232" name="T24"/>
              <a:gd fmla="*/ 160 h 160" name="T25"/>
              <a:gd fmla="*/ 43 w 232" name="T26"/>
              <a:gd fmla="*/ 160 h 160" name="T27"/>
              <a:gd fmla="*/ 161 w 232" name="T28"/>
              <a:gd fmla="*/ 160 h 160" name="T29"/>
              <a:gd fmla="*/ 163 w 232" name="T30"/>
              <a:gd fmla="*/ 160 h 160" name="T31"/>
              <a:gd fmla="*/ 195 w 232" name="T32"/>
              <a:gd fmla="*/ 146 h 160" name="T33"/>
              <a:gd fmla="*/ 196 w 232" name="T34"/>
              <a:gd fmla="*/ 146 h 160" name="T35"/>
              <a:gd fmla="*/ 196 w 232" name="T36"/>
              <a:gd fmla="*/ 144 h 160" name="T37"/>
              <a:gd fmla="*/ 204 w 232" name="T38"/>
              <a:gd fmla="*/ 119 h 160" name="T39"/>
              <a:gd fmla="*/ 192 w 232" name="T40"/>
              <a:gd fmla="*/ 90 h 160" name="T41"/>
              <a:gd fmla="*/ 232 w 232" name="T42"/>
              <a:gd fmla="*/ 45 h 160" name="T43"/>
              <a:gd fmla="*/ 163 w 232" name="T44"/>
              <a:gd fmla="*/ 146 h 160" name="T45"/>
              <a:gd fmla="*/ 162 w 232" name="T46"/>
              <a:gd fmla="*/ 146 h 160" name="T47"/>
              <a:gd fmla="*/ 162 w 232" name="T48"/>
              <a:gd fmla="*/ 146 h 160" name="T49"/>
              <a:gd fmla="*/ 161 w 232" name="T50"/>
              <a:gd fmla="*/ 146 h 160" name="T51"/>
              <a:gd fmla="*/ 43 w 232" name="T52"/>
              <a:gd fmla="*/ 146 h 160" name="T53"/>
              <a:gd fmla="*/ 42 w 232" name="T54"/>
              <a:gd fmla="*/ 146 h 160" name="T55"/>
              <a:gd fmla="*/ 42 w 232" name="T56"/>
              <a:gd fmla="*/ 146 h 160" name="T57"/>
              <a:gd fmla="*/ 42 w 232" name="T58"/>
              <a:gd fmla="*/ 146 h 160" name="T59"/>
              <a:gd fmla="*/ 14 w 232" name="T60"/>
              <a:gd fmla="*/ 118 h 160" name="T61"/>
              <a:gd fmla="*/ 28 w 232" name="T62"/>
              <a:gd fmla="*/ 94 h 160" name="T63"/>
              <a:gd fmla="*/ 37 w 232" name="T64"/>
              <a:gd fmla="*/ 89 h 160" name="T65"/>
              <a:gd fmla="*/ 34 w 232" name="T66"/>
              <a:gd fmla="*/ 80 h 160" name="T67"/>
              <a:gd fmla="*/ 33 w 232" name="T68"/>
              <a:gd fmla="*/ 75 h 160" name="T69"/>
              <a:gd fmla="*/ 48 w 232" name="T70"/>
              <a:gd fmla="*/ 60 h 160" name="T71"/>
              <a:gd fmla="*/ 57 w 232" name="T72"/>
              <a:gd fmla="*/ 63 h 160" name="T73"/>
              <a:gd fmla="*/ 70 w 232" name="T74"/>
              <a:gd fmla="*/ 73 h 160" name="T75"/>
              <a:gd fmla="*/ 76 w 232" name="T76"/>
              <a:gd fmla="*/ 59 h 160" name="T77"/>
              <a:gd fmla="*/ 119 w 232" name="T78"/>
              <a:gd fmla="*/ 32 h 160" name="T79"/>
              <a:gd fmla="*/ 166 w 232" name="T80"/>
              <a:gd fmla="*/ 79 h 160" name="T81"/>
              <a:gd fmla="*/ 166 w 232" name="T82"/>
              <a:gd fmla="*/ 81 h 160" name="T83"/>
              <a:gd fmla="*/ 166 w 232" name="T84"/>
              <a:gd fmla="*/ 82 h 160" name="T85"/>
              <a:gd fmla="*/ 166 w 232" name="T86"/>
              <a:gd fmla="*/ 91 h 160" name="T87"/>
              <a:gd fmla="*/ 174 w 232" name="T88"/>
              <a:gd fmla="*/ 94 h 160" name="T89"/>
              <a:gd fmla="*/ 190 w 232" name="T90"/>
              <a:gd fmla="*/ 119 h 160" name="T91"/>
              <a:gd fmla="*/ 163 w 232" name="T92"/>
              <a:gd fmla="*/ 146 h 160" name="T93"/>
              <a:gd fmla="*/ 163 w 232" name="T94"/>
              <a:gd fmla="*/ 146 h 16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60" w="231">
                <a:moveTo>
                  <a:pt x="232" y="45"/>
                </a:moveTo>
                <a:cubicBezTo>
                  <a:pt x="232" y="20"/>
                  <a:pt x="212" y="0"/>
                  <a:pt x="187" y="0"/>
                </a:cubicBezTo>
                <a:cubicBezTo>
                  <a:pt x="170" y="0"/>
                  <a:pt x="155" y="10"/>
                  <a:pt x="147" y="25"/>
                </a:cubicBezTo>
                <a:cubicBezTo>
                  <a:pt x="139" y="20"/>
                  <a:pt x="129" y="18"/>
                  <a:pt x="119" y="18"/>
                </a:cubicBezTo>
                <a:cubicBezTo>
                  <a:pt x="95" y="18"/>
                  <a:pt x="75" y="31"/>
                  <a:pt x="64" y="51"/>
                </a:cubicBezTo>
                <a:cubicBezTo>
                  <a:pt x="60" y="48"/>
                  <a:pt x="54" y="46"/>
                  <a:pt x="48" y="46"/>
                </a:cubicBezTo>
                <a:cubicBezTo>
                  <a:pt x="32" y="46"/>
                  <a:pt x="19" y="59"/>
                  <a:pt x="19" y="75"/>
                </a:cubicBezTo>
                <a:cubicBezTo>
                  <a:pt x="19" y="78"/>
                  <a:pt x="19" y="80"/>
                  <a:pt x="20" y="83"/>
                </a:cubicBezTo>
                <a:cubicBezTo>
                  <a:pt x="8" y="90"/>
                  <a:pt x="0" y="103"/>
                  <a:pt x="0" y="118"/>
                </a:cubicBezTo>
                <a:cubicBezTo>
                  <a:pt x="0" y="141"/>
                  <a:pt x="18" y="159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60"/>
                  <a:pt x="163" y="160"/>
                  <a:pt x="163" y="160"/>
                </a:cubicBezTo>
                <a:cubicBezTo>
                  <a:pt x="176" y="160"/>
                  <a:pt x="187" y="155"/>
                  <a:pt x="195" y="146"/>
                </a:cubicBezTo>
                <a:cubicBezTo>
                  <a:pt x="196" y="146"/>
                  <a:pt x="196" y="146"/>
                  <a:pt x="196" y="146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201" y="137"/>
                  <a:pt x="204" y="129"/>
                  <a:pt x="204" y="119"/>
                </a:cubicBezTo>
                <a:cubicBezTo>
                  <a:pt x="204" y="108"/>
                  <a:pt x="200" y="97"/>
                  <a:pt x="192" y="90"/>
                </a:cubicBezTo>
                <a:cubicBezTo>
                  <a:pt x="214" y="87"/>
                  <a:pt x="232" y="68"/>
                  <a:pt x="232" y="45"/>
                </a:cubicBezTo>
                <a:close/>
                <a:moveTo>
                  <a:pt x="163" y="146"/>
                </a:move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27" y="146"/>
                  <a:pt x="14" y="133"/>
                  <a:pt x="14" y="118"/>
                </a:cubicBezTo>
                <a:cubicBezTo>
                  <a:pt x="14" y="108"/>
                  <a:pt x="20" y="99"/>
                  <a:pt x="28" y="94"/>
                </a:cubicBezTo>
                <a:cubicBezTo>
                  <a:pt x="37" y="89"/>
                  <a:pt x="37" y="89"/>
                  <a:pt x="37" y="89"/>
                </a:cubicBezTo>
                <a:cubicBezTo>
                  <a:pt x="34" y="80"/>
                  <a:pt x="34" y="80"/>
                  <a:pt x="34" y="80"/>
                </a:cubicBezTo>
                <a:cubicBezTo>
                  <a:pt x="33" y="78"/>
                  <a:pt x="33" y="77"/>
                  <a:pt x="33" y="75"/>
                </a:cubicBezTo>
                <a:cubicBezTo>
                  <a:pt x="33" y="67"/>
                  <a:pt x="40" y="60"/>
                  <a:pt x="48" y="60"/>
                </a:cubicBezTo>
                <a:cubicBezTo>
                  <a:pt x="51" y="60"/>
                  <a:pt x="55" y="61"/>
                  <a:pt x="57" y="63"/>
                </a:cubicBezTo>
                <a:cubicBezTo>
                  <a:pt x="70" y="73"/>
                  <a:pt x="70" y="73"/>
                  <a:pt x="70" y="73"/>
                </a:cubicBezTo>
                <a:cubicBezTo>
                  <a:pt x="76" y="59"/>
                  <a:pt x="76" y="59"/>
                  <a:pt x="76" y="59"/>
                </a:cubicBezTo>
                <a:cubicBezTo>
                  <a:pt x="84" y="42"/>
                  <a:pt x="101" y="32"/>
                  <a:pt x="119" y="32"/>
                </a:cubicBezTo>
                <a:cubicBezTo>
                  <a:pt x="145" y="32"/>
                  <a:pt x="166" y="53"/>
                  <a:pt x="166" y="79"/>
                </a:cubicBezTo>
                <a:cubicBezTo>
                  <a:pt x="166" y="80"/>
                  <a:pt x="166" y="80"/>
                  <a:pt x="166" y="81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84" y="98"/>
                  <a:pt x="190" y="108"/>
                  <a:pt x="190" y="119"/>
                </a:cubicBezTo>
                <a:cubicBezTo>
                  <a:pt x="190" y="134"/>
                  <a:pt x="178" y="146"/>
                  <a:pt x="163" y="146"/>
                </a:cubicBezTo>
                <a:cubicBezTo>
                  <a:pt x="163" y="146"/>
                  <a:pt x="163" y="146"/>
                  <a:pt x="163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8" name="Rectangle 627"/>
          <p:cNvSpPr>
            <a:spLocks noChangeArrowheads="1"/>
          </p:cNvSpPr>
          <p:nvPr/>
        </p:nvSpPr>
        <p:spPr bwMode="auto">
          <a:xfrm>
            <a:off x="9751741" y="2028826"/>
            <a:ext cx="20638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9" name="Rectangle 628"/>
          <p:cNvSpPr>
            <a:spLocks noChangeArrowheads="1"/>
          </p:cNvSpPr>
          <p:nvPr/>
        </p:nvSpPr>
        <p:spPr bwMode="auto">
          <a:xfrm>
            <a:off x="9843816" y="2135188"/>
            <a:ext cx="34925" cy="206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Freeform 629"/>
          <p:cNvSpPr/>
          <p:nvPr/>
        </p:nvSpPr>
        <p:spPr bwMode="auto">
          <a:xfrm>
            <a:off x="9813653" y="2055813"/>
            <a:ext cx="38100" cy="39688"/>
          </a:xfrm>
          <a:custGeom>
            <a:gdLst>
              <a:gd fmla="*/ 24 w 24" name="T0"/>
              <a:gd fmla="*/ 10 h 25" name="T1"/>
              <a:gd fmla="*/ 15 w 24" name="T2"/>
              <a:gd fmla="*/ 0 h 25" name="T3"/>
              <a:gd fmla="*/ 0 w 24" name="T4"/>
              <a:gd fmla="*/ 16 h 25" name="T5"/>
              <a:gd fmla="*/ 8 w 24" name="T6"/>
              <a:gd fmla="*/ 25 h 25" name="T7"/>
              <a:gd fmla="*/ 24 w 24" name="T8"/>
              <a:gd fmla="*/ 10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4">
                <a:moveTo>
                  <a:pt x="24" y="10"/>
                </a:moveTo>
                <a:lnTo>
                  <a:pt x="15" y="0"/>
                </a:lnTo>
                <a:lnTo>
                  <a:pt x="0" y="16"/>
                </a:lnTo>
                <a:lnTo>
                  <a:pt x="8" y="25"/>
                </a:lnTo>
                <a:lnTo>
                  <a:pt x="24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1" name="Freeform 630"/>
          <p:cNvSpPr/>
          <p:nvPr/>
        </p:nvSpPr>
        <p:spPr bwMode="auto">
          <a:xfrm>
            <a:off x="9813653" y="2195513"/>
            <a:ext cx="38100" cy="39688"/>
          </a:xfrm>
          <a:custGeom>
            <a:gdLst>
              <a:gd fmla="*/ 0 w 24" name="T0"/>
              <a:gd fmla="*/ 9 h 25" name="T1"/>
              <a:gd fmla="*/ 15 w 24" name="T2"/>
              <a:gd fmla="*/ 25 h 25" name="T3"/>
              <a:gd fmla="*/ 24 w 24" name="T4"/>
              <a:gd fmla="*/ 17 h 25" name="T5"/>
              <a:gd fmla="*/ 8 w 24" name="T6"/>
              <a:gd fmla="*/ 0 h 25" name="T7"/>
              <a:gd fmla="*/ 0 w 24" name="T8"/>
              <a:gd fmla="*/ 9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4">
                <a:moveTo>
                  <a:pt x="0" y="9"/>
                </a:moveTo>
                <a:lnTo>
                  <a:pt x="15" y="25"/>
                </a:lnTo>
                <a:lnTo>
                  <a:pt x="24" y="17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2" name="Freeform 631"/>
          <p:cNvSpPr/>
          <p:nvPr/>
        </p:nvSpPr>
        <p:spPr bwMode="auto">
          <a:xfrm>
            <a:off x="9670778" y="2055813"/>
            <a:ext cx="41275" cy="39688"/>
          </a:xfrm>
          <a:custGeom>
            <a:gdLst>
              <a:gd fmla="*/ 26 w 26" name="T0"/>
              <a:gd fmla="*/ 16 h 25" name="T1"/>
              <a:gd fmla="*/ 10 w 26" name="T2"/>
              <a:gd fmla="*/ 0 h 25" name="T3"/>
              <a:gd fmla="*/ 0 w 26" name="T4"/>
              <a:gd fmla="*/ 9 h 25" name="T5"/>
              <a:gd fmla="*/ 17 w 26" name="T6"/>
              <a:gd fmla="*/ 25 h 25" name="T7"/>
              <a:gd fmla="*/ 26 w 26" name="T8"/>
              <a:gd fmla="*/ 16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6">
                <a:moveTo>
                  <a:pt x="26" y="16"/>
                </a:moveTo>
                <a:lnTo>
                  <a:pt x="10" y="0"/>
                </a:lnTo>
                <a:lnTo>
                  <a:pt x="0" y="9"/>
                </a:lnTo>
                <a:lnTo>
                  <a:pt x="17" y="25"/>
                </a:lnTo>
                <a:lnTo>
                  <a:pt x="26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4" name="Freeform 633"/>
          <p:cNvSpPr>
            <a:spLocks noEditPoints="1"/>
          </p:cNvSpPr>
          <p:nvPr/>
        </p:nvSpPr>
        <p:spPr bwMode="auto">
          <a:xfrm>
            <a:off x="6875191" y="3367088"/>
            <a:ext cx="334963" cy="247650"/>
          </a:xfrm>
          <a:custGeom>
            <a:gdLst>
              <a:gd fmla="*/ 279 w 288" name="T0"/>
              <a:gd fmla="*/ 35 h 214" name="T1"/>
              <a:gd fmla="*/ 205 w 288" name="T2"/>
              <a:gd fmla="*/ 35 h 214" name="T3"/>
              <a:gd fmla="*/ 205 w 288" name="T4"/>
              <a:gd fmla="*/ 34 h 214" name="T5"/>
              <a:gd fmla="*/ 196 w 288" name="T6"/>
              <a:gd fmla="*/ 8 h 214" name="T7"/>
              <a:gd fmla="*/ 183 w 288" name="T8"/>
              <a:gd fmla="*/ 0 h 214" name="T9"/>
              <a:gd fmla="*/ 108 w 288" name="T10"/>
              <a:gd fmla="*/ 0 h 214" name="T11"/>
              <a:gd fmla="*/ 94 w 288" name="T12"/>
              <a:gd fmla="*/ 8 h 214" name="T13"/>
              <a:gd fmla="*/ 86 w 288" name="T14"/>
              <a:gd fmla="*/ 34 h 214" name="T15"/>
              <a:gd fmla="*/ 86 w 288" name="T16"/>
              <a:gd fmla="*/ 35 h 214" name="T17"/>
              <a:gd fmla="*/ 9 w 288" name="T18"/>
              <a:gd fmla="*/ 35 h 214" name="T19"/>
              <a:gd fmla="*/ 0 w 288" name="T20"/>
              <a:gd fmla="*/ 44 h 214" name="T21"/>
              <a:gd fmla="*/ 0 w 288" name="T22"/>
              <a:gd fmla="*/ 205 h 214" name="T23"/>
              <a:gd fmla="*/ 9 w 288" name="T24"/>
              <a:gd fmla="*/ 214 h 214" name="T25"/>
              <a:gd fmla="*/ 279 w 288" name="T26"/>
              <a:gd fmla="*/ 214 h 214" name="T27"/>
              <a:gd fmla="*/ 288 w 288" name="T28"/>
              <a:gd fmla="*/ 205 h 214" name="T29"/>
              <a:gd fmla="*/ 288 w 288" name="T30"/>
              <a:gd fmla="*/ 44 h 214" name="T31"/>
              <a:gd fmla="*/ 279 w 288" name="T32"/>
              <a:gd fmla="*/ 35 h 214" name="T33"/>
              <a:gd fmla="*/ 179 w 288" name="T34"/>
              <a:gd fmla="*/ 181 h 214" name="T35"/>
              <a:gd fmla="*/ 33 w 288" name="T36"/>
              <a:gd fmla="*/ 181 h 214" name="T37"/>
              <a:gd fmla="*/ 33 w 288" name="T38"/>
              <a:gd fmla="*/ 69 h 214" name="T39"/>
              <a:gd fmla="*/ 179 w 288" name="T40"/>
              <a:gd fmla="*/ 69 h 214" name="T41"/>
              <a:gd fmla="*/ 179 w 288" name="T42"/>
              <a:gd fmla="*/ 181 h 21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14" w="288">
                <a:moveTo>
                  <a:pt x="279" y="35"/>
                </a:moveTo>
                <a:cubicBezTo>
                  <a:pt x="205" y="35"/>
                  <a:pt x="205" y="35"/>
                  <a:pt x="205" y="35"/>
                </a:cubicBezTo>
                <a:cubicBezTo>
                  <a:pt x="205" y="35"/>
                  <a:pt x="205" y="35"/>
                  <a:pt x="205" y="34"/>
                </a:cubicBezTo>
                <a:cubicBezTo>
                  <a:pt x="196" y="8"/>
                  <a:pt x="196" y="8"/>
                  <a:pt x="196" y="8"/>
                </a:cubicBezTo>
                <a:cubicBezTo>
                  <a:pt x="194" y="4"/>
                  <a:pt x="188" y="0"/>
                  <a:pt x="18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3" y="0"/>
                  <a:pt x="97" y="4"/>
                  <a:pt x="94" y="8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5"/>
                  <a:pt x="86" y="35"/>
                  <a:pt x="86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0" y="39"/>
                  <a:pt x="0" y="4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10"/>
                  <a:pt x="4" y="214"/>
                  <a:pt x="9" y="214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84" y="214"/>
                  <a:pt x="288" y="210"/>
                  <a:pt x="288" y="205"/>
                </a:cubicBezTo>
                <a:cubicBezTo>
                  <a:pt x="288" y="44"/>
                  <a:pt x="288" y="44"/>
                  <a:pt x="288" y="44"/>
                </a:cubicBezTo>
                <a:cubicBezTo>
                  <a:pt x="288" y="39"/>
                  <a:pt x="284" y="35"/>
                  <a:pt x="279" y="35"/>
                </a:cubicBezTo>
                <a:close/>
                <a:moveTo>
                  <a:pt x="179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69"/>
                  <a:pt x="33" y="69"/>
                  <a:pt x="33" y="69"/>
                </a:cubicBezTo>
                <a:cubicBezTo>
                  <a:pt x="179" y="69"/>
                  <a:pt x="179" y="69"/>
                  <a:pt x="179" y="69"/>
                </a:cubicBezTo>
                <a:lnTo>
                  <a:pt x="179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9" name="Freeform 638"/>
          <p:cNvSpPr/>
          <p:nvPr/>
        </p:nvSpPr>
        <p:spPr bwMode="auto">
          <a:xfrm>
            <a:off x="8256316" y="2687638"/>
            <a:ext cx="238125" cy="95250"/>
          </a:xfrm>
          <a:custGeom>
            <a:gdLst>
              <a:gd fmla="*/ 103 w 206" name="T0"/>
              <a:gd fmla="*/ 29 h 82" name="T1"/>
              <a:gd fmla="*/ 183 w 206" name="T2"/>
              <a:gd fmla="*/ 82 h 82" name="T3"/>
              <a:gd fmla="*/ 206 w 206" name="T4"/>
              <a:gd fmla="*/ 62 h 82" name="T5"/>
              <a:gd fmla="*/ 103 w 206" name="T6"/>
              <a:gd fmla="*/ 0 h 82" name="T7"/>
              <a:gd fmla="*/ 0 w 206" name="T8"/>
              <a:gd fmla="*/ 62 h 82" name="T9"/>
              <a:gd fmla="*/ 23 w 206" name="T10"/>
              <a:gd fmla="*/ 82 h 82" name="T11"/>
              <a:gd fmla="*/ 103 w 206" name="T12"/>
              <a:gd fmla="*/ 29 h 8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2" w="206">
                <a:moveTo>
                  <a:pt x="103" y="29"/>
                </a:moveTo>
                <a:cubicBezTo>
                  <a:pt x="139" y="29"/>
                  <a:pt x="170" y="51"/>
                  <a:pt x="183" y="8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186" y="25"/>
                  <a:pt x="148" y="0"/>
                  <a:pt x="103" y="0"/>
                </a:cubicBezTo>
                <a:cubicBezTo>
                  <a:pt x="58" y="0"/>
                  <a:pt x="20" y="25"/>
                  <a:pt x="0" y="62"/>
                </a:cubicBezTo>
                <a:cubicBezTo>
                  <a:pt x="23" y="82"/>
                  <a:pt x="23" y="82"/>
                  <a:pt x="23" y="82"/>
                </a:cubicBezTo>
                <a:cubicBezTo>
                  <a:pt x="36" y="51"/>
                  <a:pt x="67" y="29"/>
                  <a:pt x="103" y="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0" name="Freeform 639"/>
          <p:cNvSpPr/>
          <p:nvPr/>
        </p:nvSpPr>
        <p:spPr bwMode="auto">
          <a:xfrm>
            <a:off x="8256316" y="2860676"/>
            <a:ext cx="238125" cy="96838"/>
          </a:xfrm>
          <a:custGeom>
            <a:gdLst>
              <a:gd fmla="*/ 103 w 206" name="T0"/>
              <a:gd fmla="*/ 54 h 83" name="T1"/>
              <a:gd fmla="*/ 23 w 206" name="T2"/>
              <a:gd fmla="*/ 0 h 83" name="T3"/>
              <a:gd fmla="*/ 0 w 206" name="T4"/>
              <a:gd fmla="*/ 21 h 83" name="T5"/>
              <a:gd fmla="*/ 103 w 206" name="T6"/>
              <a:gd fmla="*/ 83 h 83" name="T7"/>
              <a:gd fmla="*/ 206 w 206" name="T8"/>
              <a:gd fmla="*/ 21 h 83" name="T9"/>
              <a:gd fmla="*/ 183 w 206" name="T10"/>
              <a:gd fmla="*/ 0 h 83" name="T11"/>
              <a:gd fmla="*/ 103 w 206" name="T12"/>
              <a:gd fmla="*/ 54 h 8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3" w="206">
                <a:moveTo>
                  <a:pt x="103" y="54"/>
                </a:moveTo>
                <a:cubicBezTo>
                  <a:pt x="67" y="54"/>
                  <a:pt x="36" y="32"/>
                  <a:pt x="2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20" y="57"/>
                  <a:pt x="58" y="83"/>
                  <a:pt x="103" y="83"/>
                </a:cubicBezTo>
                <a:cubicBezTo>
                  <a:pt x="148" y="83"/>
                  <a:pt x="186" y="58"/>
                  <a:pt x="206" y="21"/>
                </a:cubicBezTo>
                <a:cubicBezTo>
                  <a:pt x="183" y="0"/>
                  <a:pt x="183" y="0"/>
                  <a:pt x="183" y="0"/>
                </a:cubicBezTo>
                <a:cubicBezTo>
                  <a:pt x="170" y="32"/>
                  <a:pt x="139" y="54"/>
                  <a:pt x="103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1" name="Freeform 640"/>
          <p:cNvSpPr/>
          <p:nvPr/>
        </p:nvSpPr>
        <p:spPr bwMode="auto">
          <a:xfrm>
            <a:off x="8426178" y="2716213"/>
            <a:ext cx="117475" cy="212725"/>
          </a:xfrm>
          <a:custGeom>
            <a:gdLst>
              <a:gd fmla="*/ 74 w 74" name="T0"/>
              <a:gd fmla="*/ 0 h 134" name="T1"/>
              <a:gd fmla="*/ 43 w 74" name="T2"/>
              <a:gd fmla="*/ 28 h 134" name="T3"/>
              <a:gd fmla="*/ 27 w 74" name="T4"/>
              <a:gd fmla="*/ 42 h 134" name="T5"/>
              <a:gd fmla="*/ 0 w 74" name="T6"/>
              <a:gd fmla="*/ 67 h 134" name="T7"/>
              <a:gd fmla="*/ 27 w 74" name="T8"/>
              <a:gd fmla="*/ 91 h 134" name="T9"/>
              <a:gd fmla="*/ 43 w 74" name="T10"/>
              <a:gd fmla="*/ 107 h 134" name="T11"/>
              <a:gd fmla="*/ 74 w 74" name="T12"/>
              <a:gd fmla="*/ 134 h 134" name="T13"/>
              <a:gd fmla="*/ 74 w 74" name="T14"/>
              <a:gd fmla="*/ 0 h 13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4" w="74">
                <a:moveTo>
                  <a:pt x="74" y="0"/>
                </a:moveTo>
                <a:lnTo>
                  <a:pt x="43" y="28"/>
                </a:lnTo>
                <a:lnTo>
                  <a:pt x="27" y="42"/>
                </a:lnTo>
                <a:lnTo>
                  <a:pt x="0" y="67"/>
                </a:lnTo>
                <a:lnTo>
                  <a:pt x="27" y="91"/>
                </a:lnTo>
                <a:lnTo>
                  <a:pt x="43" y="107"/>
                </a:lnTo>
                <a:lnTo>
                  <a:pt x="74" y="134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2" name="Freeform 641"/>
          <p:cNvSpPr/>
          <p:nvPr/>
        </p:nvSpPr>
        <p:spPr bwMode="auto">
          <a:xfrm>
            <a:off x="8207103" y="2716213"/>
            <a:ext cx="119063" cy="212725"/>
          </a:xfrm>
          <a:custGeom>
            <a:gdLst>
              <a:gd fmla="*/ 75 w 75" name="T0"/>
              <a:gd fmla="*/ 67 h 134" name="T1"/>
              <a:gd fmla="*/ 48 w 75" name="T2"/>
              <a:gd fmla="*/ 42 h 134" name="T3"/>
              <a:gd fmla="*/ 31 w 75" name="T4"/>
              <a:gd fmla="*/ 28 h 134" name="T5"/>
              <a:gd fmla="*/ 0 w 75" name="T6"/>
              <a:gd fmla="*/ 0 h 134" name="T7"/>
              <a:gd fmla="*/ 0 w 75" name="T8"/>
              <a:gd fmla="*/ 134 h 134" name="T9"/>
              <a:gd fmla="*/ 31 w 75" name="T10"/>
              <a:gd fmla="*/ 107 h 134" name="T11"/>
              <a:gd fmla="*/ 48 w 75" name="T12"/>
              <a:gd fmla="*/ 91 h 134" name="T13"/>
              <a:gd fmla="*/ 75 w 75" name="T14"/>
              <a:gd fmla="*/ 67 h 13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4" w="75">
                <a:moveTo>
                  <a:pt x="75" y="67"/>
                </a:moveTo>
                <a:lnTo>
                  <a:pt x="48" y="42"/>
                </a:lnTo>
                <a:lnTo>
                  <a:pt x="31" y="28"/>
                </a:lnTo>
                <a:lnTo>
                  <a:pt x="0" y="0"/>
                </a:lnTo>
                <a:lnTo>
                  <a:pt x="0" y="134"/>
                </a:lnTo>
                <a:lnTo>
                  <a:pt x="31" y="107"/>
                </a:lnTo>
                <a:lnTo>
                  <a:pt x="48" y="91"/>
                </a:lnTo>
                <a:lnTo>
                  <a:pt x="75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3" name="Freeform 642"/>
          <p:cNvSpPr/>
          <p:nvPr/>
        </p:nvSpPr>
        <p:spPr bwMode="auto">
          <a:xfrm>
            <a:off x="8916716" y="2765426"/>
            <a:ext cx="254000" cy="225425"/>
          </a:xfrm>
          <a:custGeom>
            <a:gdLst>
              <a:gd fmla="*/ 177 w 218" name="T0"/>
              <a:gd fmla="*/ 1 h 195" name="T1"/>
              <a:gd fmla="*/ 158 w 218" name="T2"/>
              <a:gd fmla="*/ 20 h 195" name="T3"/>
              <a:gd fmla="*/ 191 w 218" name="T4"/>
              <a:gd fmla="*/ 86 h 195" name="T5"/>
              <a:gd fmla="*/ 109 w 218" name="T6"/>
              <a:gd fmla="*/ 167 h 195" name="T7"/>
              <a:gd fmla="*/ 28 w 218" name="T8"/>
              <a:gd fmla="*/ 86 h 195" name="T9"/>
              <a:gd fmla="*/ 61 w 218" name="T10"/>
              <a:gd fmla="*/ 20 h 195" name="T11"/>
              <a:gd fmla="*/ 42 w 218" name="T12"/>
              <a:gd fmla="*/ 0 h 195" name="T13"/>
              <a:gd fmla="*/ 0 w 218" name="T14"/>
              <a:gd fmla="*/ 86 h 195" name="T15"/>
              <a:gd fmla="*/ 109 w 218" name="T16"/>
              <a:gd fmla="*/ 195 h 195" name="T17"/>
              <a:gd fmla="*/ 218 w 218" name="T18"/>
              <a:gd fmla="*/ 86 h 195" name="T19"/>
              <a:gd fmla="*/ 177 w 218" name="T20"/>
              <a:gd fmla="*/ 1 h 19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5" w="218">
                <a:moveTo>
                  <a:pt x="177" y="1"/>
                </a:moveTo>
                <a:cubicBezTo>
                  <a:pt x="158" y="20"/>
                  <a:pt x="158" y="20"/>
                  <a:pt x="158" y="20"/>
                </a:cubicBezTo>
                <a:cubicBezTo>
                  <a:pt x="178" y="35"/>
                  <a:pt x="191" y="59"/>
                  <a:pt x="191" y="86"/>
                </a:cubicBezTo>
                <a:cubicBezTo>
                  <a:pt x="191" y="131"/>
                  <a:pt x="154" y="167"/>
                  <a:pt x="109" y="167"/>
                </a:cubicBezTo>
                <a:cubicBezTo>
                  <a:pt x="64" y="167"/>
                  <a:pt x="28" y="131"/>
                  <a:pt x="28" y="86"/>
                </a:cubicBezTo>
                <a:cubicBezTo>
                  <a:pt x="28" y="59"/>
                  <a:pt x="41" y="35"/>
                  <a:pt x="61" y="20"/>
                </a:cubicBezTo>
                <a:cubicBezTo>
                  <a:pt x="42" y="0"/>
                  <a:pt x="42" y="0"/>
                  <a:pt x="42" y="0"/>
                </a:cubicBezTo>
                <a:cubicBezTo>
                  <a:pt x="17" y="20"/>
                  <a:pt x="0" y="51"/>
                  <a:pt x="0" y="86"/>
                </a:cubicBezTo>
                <a:cubicBezTo>
                  <a:pt x="0" y="146"/>
                  <a:pt x="49" y="195"/>
                  <a:pt x="109" y="195"/>
                </a:cubicBezTo>
                <a:cubicBezTo>
                  <a:pt x="169" y="195"/>
                  <a:pt x="218" y="146"/>
                  <a:pt x="218" y="86"/>
                </a:cubicBezTo>
                <a:cubicBezTo>
                  <a:pt x="218" y="51"/>
                  <a:pt x="202" y="20"/>
                  <a:pt x="177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4" name="Freeform 643"/>
          <p:cNvSpPr/>
          <p:nvPr/>
        </p:nvSpPr>
        <p:spPr bwMode="auto">
          <a:xfrm>
            <a:off x="8972278" y="2657476"/>
            <a:ext cx="144463" cy="201613"/>
          </a:xfrm>
          <a:custGeom>
            <a:gdLst>
              <a:gd fmla="*/ 56 w 91" name="T0"/>
              <a:gd fmla="*/ 127 h 127" name="T1"/>
              <a:gd fmla="*/ 56 w 91" name="T2"/>
              <a:gd fmla="*/ 102 h 127" name="T3"/>
              <a:gd fmla="*/ 56 w 91" name="T4"/>
              <a:gd fmla="*/ 51 h 127" name="T5"/>
              <a:gd fmla="*/ 91 w 91" name="T6"/>
              <a:gd fmla="*/ 51 h 127" name="T7"/>
              <a:gd fmla="*/ 45 w 91" name="T8"/>
              <a:gd fmla="*/ 0 h 127" name="T9"/>
              <a:gd fmla="*/ 0 w 91" name="T10"/>
              <a:gd fmla="*/ 51 h 127" name="T11"/>
              <a:gd fmla="*/ 35 w 91" name="T12"/>
              <a:gd fmla="*/ 51 h 127" name="T13"/>
              <a:gd fmla="*/ 35 w 91" name="T14"/>
              <a:gd fmla="*/ 106 h 127" name="T15"/>
              <a:gd fmla="*/ 35 w 91" name="T16"/>
              <a:gd fmla="*/ 127 h 127" name="T17"/>
              <a:gd fmla="*/ 56 w 91" name="T18"/>
              <a:gd fmla="*/ 127 h 12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7" w="91">
                <a:moveTo>
                  <a:pt x="56" y="127"/>
                </a:moveTo>
                <a:lnTo>
                  <a:pt x="56" y="102"/>
                </a:lnTo>
                <a:lnTo>
                  <a:pt x="56" y="51"/>
                </a:lnTo>
                <a:lnTo>
                  <a:pt x="91" y="51"/>
                </a:lnTo>
                <a:lnTo>
                  <a:pt x="45" y="0"/>
                </a:lnTo>
                <a:lnTo>
                  <a:pt x="0" y="51"/>
                </a:lnTo>
                <a:lnTo>
                  <a:pt x="35" y="51"/>
                </a:lnTo>
                <a:lnTo>
                  <a:pt x="35" y="106"/>
                </a:lnTo>
                <a:lnTo>
                  <a:pt x="35" y="127"/>
                </a:lnTo>
                <a:lnTo>
                  <a:pt x="56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0" name="Freeform 649"/>
          <p:cNvSpPr>
            <a:spLocks noEditPoints="1"/>
          </p:cNvSpPr>
          <p:nvPr/>
        </p:nvSpPr>
        <p:spPr bwMode="auto">
          <a:xfrm>
            <a:off x="6249716" y="2657476"/>
            <a:ext cx="242888" cy="333375"/>
          </a:xfrm>
          <a:custGeom>
            <a:gdLst>
              <a:gd fmla="*/ 45 w 153" name="T0"/>
              <a:gd fmla="*/ 0 h 210" name="T1"/>
              <a:gd fmla="*/ 45 w 153" name="T2"/>
              <a:gd fmla="*/ 0 h 210" name="T3"/>
              <a:gd fmla="*/ 0 w 153" name="T4"/>
              <a:gd fmla="*/ 43 h 210" name="T5"/>
              <a:gd fmla="*/ 0 w 153" name="T6"/>
              <a:gd fmla="*/ 210 h 210" name="T7"/>
              <a:gd fmla="*/ 153 w 153" name="T8"/>
              <a:gd fmla="*/ 210 h 210" name="T9"/>
              <a:gd fmla="*/ 153 w 153" name="T10"/>
              <a:gd fmla="*/ 0 h 210" name="T11"/>
              <a:gd fmla="*/ 45 w 153" name="T12"/>
              <a:gd fmla="*/ 0 h 210" name="T13"/>
              <a:gd fmla="*/ 136 w 153" name="T14"/>
              <a:gd fmla="*/ 54 h 210" name="T15"/>
              <a:gd fmla="*/ 98 w 153" name="T16"/>
              <a:gd fmla="*/ 17 h 210" name="T17"/>
              <a:gd fmla="*/ 136 w 153" name="T18"/>
              <a:gd fmla="*/ 17 h 210" name="T19"/>
              <a:gd fmla="*/ 136 w 153" name="T20"/>
              <a:gd fmla="*/ 54 h 210" name="T21"/>
              <a:gd fmla="*/ 73 w 153" name="T22"/>
              <a:gd fmla="*/ 27 h 210" name="T23"/>
              <a:gd fmla="*/ 73 w 153" name="T24"/>
              <a:gd fmla="*/ 192 h 210" name="T25"/>
              <a:gd fmla="*/ 20 w 153" name="T26"/>
              <a:gd fmla="*/ 192 h 210" name="T27"/>
              <a:gd fmla="*/ 73 w 153" name="T28"/>
              <a:gd fmla="*/ 27 h 210" name="T29"/>
              <a:gd fmla="*/ 18 w 153" name="T30"/>
              <a:gd fmla="*/ 169 h 210" name="T31"/>
              <a:gd fmla="*/ 18 w 153" name="T32"/>
              <a:gd fmla="*/ 61 h 210" name="T33"/>
              <a:gd fmla="*/ 52 w 153" name="T34"/>
              <a:gd fmla="*/ 61 h 210" name="T35"/>
              <a:gd fmla="*/ 18 w 153" name="T36"/>
              <a:gd fmla="*/ 169 h 210" name="T37"/>
              <a:gd fmla="*/ 82 w 153" name="T38"/>
              <a:gd fmla="*/ 27 h 210" name="T39"/>
              <a:gd fmla="*/ 134 w 153" name="T40"/>
              <a:gd fmla="*/ 192 h 210" name="T41"/>
              <a:gd fmla="*/ 82 w 153" name="T42"/>
              <a:gd fmla="*/ 192 h 210" name="T43"/>
              <a:gd fmla="*/ 82 w 153" name="T44"/>
              <a:gd fmla="*/ 27 h 210" name="T45"/>
              <a:gd fmla="*/ 88 w 153" name="T46"/>
              <a:gd fmla="*/ 19 h 210" name="T47"/>
              <a:gd fmla="*/ 136 w 153" name="T48"/>
              <a:gd fmla="*/ 66 h 210" name="T49"/>
              <a:gd fmla="*/ 136 w 153" name="T50"/>
              <a:gd fmla="*/ 168 h 210" name="T51"/>
              <a:gd fmla="*/ 88 w 153" name="T52"/>
              <a:gd fmla="*/ 19 h 210" name="T53"/>
              <a:gd fmla="*/ 67 w 153" name="T54"/>
              <a:gd fmla="*/ 17 h 210" name="T55"/>
              <a:gd fmla="*/ 63 w 153" name="T56"/>
              <a:gd fmla="*/ 30 h 210" name="T57"/>
              <a:gd fmla="*/ 63 w 153" name="T58"/>
              <a:gd fmla="*/ 17 h 210" name="T59"/>
              <a:gd fmla="*/ 67 w 153" name="T60"/>
              <a:gd fmla="*/ 17 h 210" name="T61"/>
              <a:gd fmla="*/ 49 w 153" name="T62"/>
              <a:gd fmla="*/ 14 h 210" name="T63"/>
              <a:gd fmla="*/ 49 w 153" name="T64"/>
              <a:gd fmla="*/ 49 h 210" name="T65"/>
              <a:gd fmla="*/ 15 w 153" name="T66"/>
              <a:gd fmla="*/ 49 h 210" name="T67"/>
              <a:gd fmla="*/ 49 w 153" name="T68"/>
              <a:gd fmla="*/ 14 h 21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10" w="153">
                <a:moveTo>
                  <a:pt x="45" y="0"/>
                </a:moveTo>
                <a:lnTo>
                  <a:pt x="45" y="0"/>
                </a:lnTo>
                <a:lnTo>
                  <a:pt x="0" y="43"/>
                </a:lnTo>
                <a:lnTo>
                  <a:pt x="0" y="210"/>
                </a:lnTo>
                <a:lnTo>
                  <a:pt x="153" y="210"/>
                </a:lnTo>
                <a:lnTo>
                  <a:pt x="153" y="0"/>
                </a:lnTo>
                <a:lnTo>
                  <a:pt x="45" y="0"/>
                </a:lnTo>
                <a:close/>
                <a:moveTo>
                  <a:pt x="136" y="54"/>
                </a:moveTo>
                <a:lnTo>
                  <a:pt x="98" y="17"/>
                </a:lnTo>
                <a:lnTo>
                  <a:pt x="136" y="17"/>
                </a:lnTo>
                <a:lnTo>
                  <a:pt x="136" y="54"/>
                </a:lnTo>
                <a:close/>
                <a:moveTo>
                  <a:pt x="73" y="27"/>
                </a:moveTo>
                <a:lnTo>
                  <a:pt x="73" y="192"/>
                </a:lnTo>
                <a:lnTo>
                  <a:pt x="20" y="192"/>
                </a:lnTo>
                <a:lnTo>
                  <a:pt x="73" y="27"/>
                </a:lnTo>
                <a:close/>
                <a:moveTo>
                  <a:pt x="18" y="169"/>
                </a:moveTo>
                <a:lnTo>
                  <a:pt x="18" y="61"/>
                </a:lnTo>
                <a:lnTo>
                  <a:pt x="52" y="61"/>
                </a:lnTo>
                <a:lnTo>
                  <a:pt x="18" y="169"/>
                </a:lnTo>
                <a:close/>
                <a:moveTo>
                  <a:pt x="82" y="27"/>
                </a:moveTo>
                <a:lnTo>
                  <a:pt x="134" y="192"/>
                </a:lnTo>
                <a:lnTo>
                  <a:pt x="82" y="192"/>
                </a:lnTo>
                <a:lnTo>
                  <a:pt x="82" y="27"/>
                </a:lnTo>
                <a:close/>
                <a:moveTo>
                  <a:pt x="88" y="19"/>
                </a:moveTo>
                <a:lnTo>
                  <a:pt x="136" y="66"/>
                </a:lnTo>
                <a:lnTo>
                  <a:pt x="136" y="168"/>
                </a:lnTo>
                <a:lnTo>
                  <a:pt x="88" y="19"/>
                </a:lnTo>
                <a:close/>
                <a:moveTo>
                  <a:pt x="67" y="17"/>
                </a:moveTo>
                <a:lnTo>
                  <a:pt x="63" y="30"/>
                </a:lnTo>
                <a:lnTo>
                  <a:pt x="63" y="17"/>
                </a:lnTo>
                <a:lnTo>
                  <a:pt x="67" y="17"/>
                </a:lnTo>
                <a:close/>
                <a:moveTo>
                  <a:pt x="49" y="14"/>
                </a:moveTo>
                <a:lnTo>
                  <a:pt x="49" y="49"/>
                </a:lnTo>
                <a:lnTo>
                  <a:pt x="15" y="49"/>
                </a:lnTo>
                <a:lnTo>
                  <a:pt x="4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1" name="Freeform 650"/>
          <p:cNvSpPr/>
          <p:nvPr/>
        </p:nvSpPr>
        <p:spPr bwMode="auto">
          <a:xfrm>
            <a:off x="10213703" y="3330576"/>
            <a:ext cx="357188" cy="322263"/>
          </a:xfrm>
          <a:custGeom>
            <a:gdLst>
              <a:gd fmla="*/ 266 w 308" name="T0"/>
              <a:gd fmla="*/ 12 h 278" name="T1"/>
              <a:gd fmla="*/ 250 w 308" name="T2"/>
              <a:gd fmla="*/ 0 h 278" name="T3"/>
              <a:gd fmla="*/ 239 w 308" name="T4"/>
              <a:gd fmla="*/ 12 h 278" name="T5"/>
              <a:gd fmla="*/ 221 w 308" name="T6"/>
              <a:gd fmla="*/ 15 h 278" name="T7"/>
              <a:gd fmla="*/ 208 w 308" name="T8"/>
              <a:gd fmla="*/ 36 h 278" name="T9"/>
              <a:gd fmla="*/ 176 w 308" name="T10"/>
              <a:gd fmla="*/ 30 h 278" name="T11"/>
              <a:gd fmla="*/ 167 w 308" name="T12"/>
              <a:gd fmla="*/ 38 h 278" name="T13"/>
              <a:gd fmla="*/ 134 w 308" name="T14"/>
              <a:gd fmla="*/ 34 h 278" name="T15"/>
              <a:gd fmla="*/ 129 w 308" name="T16"/>
              <a:gd fmla="*/ 39 h 278" name="T17"/>
              <a:gd fmla="*/ 90 w 308" name="T18"/>
              <a:gd fmla="*/ 159 h 278" name="T19"/>
              <a:gd fmla="*/ 43 w 308" name="T20"/>
              <a:gd fmla="*/ 207 h 278" name="T21"/>
              <a:gd fmla="*/ 24 w 308" name="T22"/>
              <a:gd fmla="*/ 197 h 278" name="T23"/>
              <a:gd fmla="*/ 0 w 308" name="T24"/>
              <a:gd fmla="*/ 221 h 278" name="T25"/>
              <a:gd fmla="*/ 24 w 308" name="T26"/>
              <a:gd fmla="*/ 245 h 278" name="T27"/>
              <a:gd fmla="*/ 36 w 308" name="T28"/>
              <a:gd fmla="*/ 242 h 278" name="T29"/>
              <a:gd fmla="*/ 33 w 308" name="T30"/>
              <a:gd fmla="*/ 254 h 278" name="T31"/>
              <a:gd fmla="*/ 56 w 308" name="T32"/>
              <a:gd fmla="*/ 278 h 278" name="T33"/>
              <a:gd fmla="*/ 80 w 308" name="T34"/>
              <a:gd fmla="*/ 254 h 278" name="T35"/>
              <a:gd fmla="*/ 70 w 308" name="T36"/>
              <a:gd fmla="*/ 234 h 278" name="T37"/>
              <a:gd fmla="*/ 117 w 308" name="T38"/>
              <a:gd fmla="*/ 187 h 278" name="T39"/>
              <a:gd fmla="*/ 239 w 308" name="T40"/>
              <a:gd fmla="*/ 150 h 278" name="T41"/>
              <a:gd fmla="*/ 266 w 308" name="T42"/>
              <a:gd fmla="*/ 12 h 27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78" w="308">
                <a:moveTo>
                  <a:pt x="266" y="12"/>
                </a:moveTo>
                <a:cubicBezTo>
                  <a:pt x="261" y="7"/>
                  <a:pt x="256" y="3"/>
                  <a:pt x="250" y="0"/>
                </a:cubicBezTo>
                <a:cubicBezTo>
                  <a:pt x="248" y="5"/>
                  <a:pt x="244" y="9"/>
                  <a:pt x="239" y="12"/>
                </a:cubicBezTo>
                <a:cubicBezTo>
                  <a:pt x="233" y="15"/>
                  <a:pt x="227" y="16"/>
                  <a:pt x="221" y="15"/>
                </a:cubicBezTo>
                <a:cubicBezTo>
                  <a:pt x="220" y="24"/>
                  <a:pt x="215" y="32"/>
                  <a:pt x="208" y="36"/>
                </a:cubicBezTo>
                <a:cubicBezTo>
                  <a:pt x="198" y="41"/>
                  <a:pt x="186" y="38"/>
                  <a:pt x="176" y="30"/>
                </a:cubicBezTo>
                <a:cubicBezTo>
                  <a:pt x="174" y="33"/>
                  <a:pt x="171" y="36"/>
                  <a:pt x="167" y="38"/>
                </a:cubicBezTo>
                <a:cubicBezTo>
                  <a:pt x="156" y="44"/>
                  <a:pt x="143" y="42"/>
                  <a:pt x="134" y="34"/>
                </a:cubicBezTo>
                <a:cubicBezTo>
                  <a:pt x="132" y="36"/>
                  <a:pt x="130" y="37"/>
                  <a:pt x="129" y="39"/>
                </a:cubicBezTo>
                <a:cubicBezTo>
                  <a:pt x="91" y="77"/>
                  <a:pt x="76" y="126"/>
                  <a:pt x="90" y="159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38" y="201"/>
                  <a:pt x="31" y="197"/>
                  <a:pt x="24" y="197"/>
                </a:cubicBezTo>
                <a:cubicBezTo>
                  <a:pt x="11" y="197"/>
                  <a:pt x="0" y="208"/>
                  <a:pt x="0" y="221"/>
                </a:cubicBezTo>
                <a:cubicBezTo>
                  <a:pt x="0" y="234"/>
                  <a:pt x="11" y="245"/>
                  <a:pt x="24" y="245"/>
                </a:cubicBezTo>
                <a:cubicBezTo>
                  <a:pt x="28" y="245"/>
                  <a:pt x="32" y="244"/>
                  <a:pt x="36" y="242"/>
                </a:cubicBezTo>
                <a:cubicBezTo>
                  <a:pt x="34" y="245"/>
                  <a:pt x="33" y="249"/>
                  <a:pt x="33" y="254"/>
                </a:cubicBezTo>
                <a:cubicBezTo>
                  <a:pt x="33" y="267"/>
                  <a:pt x="43" y="278"/>
                  <a:pt x="56" y="278"/>
                </a:cubicBezTo>
                <a:cubicBezTo>
                  <a:pt x="69" y="278"/>
                  <a:pt x="80" y="267"/>
                  <a:pt x="80" y="254"/>
                </a:cubicBezTo>
                <a:cubicBezTo>
                  <a:pt x="80" y="246"/>
                  <a:pt x="76" y="239"/>
                  <a:pt x="70" y="234"/>
                </a:cubicBezTo>
                <a:cubicBezTo>
                  <a:pt x="117" y="187"/>
                  <a:pt x="117" y="187"/>
                  <a:pt x="117" y="187"/>
                </a:cubicBezTo>
                <a:cubicBezTo>
                  <a:pt x="150" y="203"/>
                  <a:pt x="200" y="189"/>
                  <a:pt x="239" y="150"/>
                </a:cubicBezTo>
                <a:cubicBezTo>
                  <a:pt x="284" y="104"/>
                  <a:pt x="308" y="55"/>
                  <a:pt x="266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2" name="Freeform 651"/>
          <p:cNvSpPr/>
          <p:nvPr/>
        </p:nvSpPr>
        <p:spPr bwMode="auto">
          <a:xfrm>
            <a:off x="10882041" y="3324226"/>
            <a:ext cx="331788" cy="333375"/>
          </a:xfrm>
          <a:custGeom>
            <a:gdLst>
              <a:gd fmla="*/ 260 w 287" name="T0"/>
              <a:gd fmla="*/ 194 h 288" name="T1"/>
              <a:gd fmla="*/ 237 w 287" name="T2"/>
              <a:gd fmla="*/ 205 h 288" name="T3"/>
              <a:gd fmla="*/ 176 w 287" name="T4"/>
              <a:gd fmla="*/ 144 h 288" name="T5"/>
              <a:gd fmla="*/ 237 w 287" name="T6"/>
              <a:gd fmla="*/ 83 h 288" name="T7"/>
              <a:gd fmla="*/ 260 w 287" name="T8"/>
              <a:gd fmla="*/ 94 h 288" name="T9"/>
              <a:gd fmla="*/ 287 w 287" name="T10"/>
              <a:gd fmla="*/ 66 h 288" name="T11"/>
              <a:gd fmla="*/ 260 w 287" name="T12"/>
              <a:gd fmla="*/ 38 h 288" name="T13"/>
              <a:gd fmla="*/ 245 w 287" name="T14"/>
              <a:gd fmla="*/ 42 h 288" name="T15"/>
              <a:gd fmla="*/ 249 w 287" name="T16"/>
              <a:gd fmla="*/ 28 h 288" name="T17"/>
              <a:gd fmla="*/ 221 w 287" name="T18"/>
              <a:gd fmla="*/ 0 h 288" name="T19"/>
              <a:gd fmla="*/ 194 w 287" name="T20"/>
              <a:gd fmla="*/ 28 h 288" name="T21"/>
              <a:gd fmla="*/ 206 w 287" name="T22"/>
              <a:gd fmla="*/ 50 h 288" name="T23"/>
              <a:gd fmla="*/ 205 w 287" name="T24"/>
              <a:gd fmla="*/ 51 h 288" name="T25"/>
              <a:gd fmla="*/ 205 w 287" name="T26"/>
              <a:gd fmla="*/ 50 h 288" name="T27"/>
              <a:gd fmla="*/ 144 w 287" name="T28"/>
              <a:gd fmla="*/ 111 h 288" name="T29"/>
              <a:gd fmla="*/ 83 w 287" name="T30"/>
              <a:gd fmla="*/ 50 h 288" name="T31"/>
              <a:gd fmla="*/ 94 w 287" name="T32"/>
              <a:gd fmla="*/ 28 h 288" name="T33"/>
              <a:gd fmla="*/ 66 w 287" name="T34"/>
              <a:gd fmla="*/ 0 h 288" name="T35"/>
              <a:gd fmla="*/ 38 w 287" name="T36"/>
              <a:gd fmla="*/ 28 h 288" name="T37"/>
              <a:gd fmla="*/ 42 w 287" name="T38"/>
              <a:gd fmla="*/ 42 h 288" name="T39"/>
              <a:gd fmla="*/ 28 w 287" name="T40"/>
              <a:gd fmla="*/ 38 h 288" name="T41"/>
              <a:gd fmla="*/ 0 w 287" name="T42"/>
              <a:gd fmla="*/ 66 h 288" name="T43"/>
              <a:gd fmla="*/ 28 w 287" name="T44"/>
              <a:gd fmla="*/ 94 h 288" name="T45"/>
              <a:gd fmla="*/ 50 w 287" name="T46"/>
              <a:gd fmla="*/ 83 h 288" name="T47"/>
              <a:gd fmla="*/ 111 w 287" name="T48"/>
              <a:gd fmla="*/ 144 h 288" name="T49"/>
              <a:gd fmla="*/ 50 w 287" name="T50"/>
              <a:gd fmla="*/ 205 h 288" name="T51"/>
              <a:gd fmla="*/ 28 w 287" name="T52"/>
              <a:gd fmla="*/ 194 h 288" name="T53"/>
              <a:gd fmla="*/ 0 w 287" name="T54"/>
              <a:gd fmla="*/ 222 h 288" name="T55"/>
              <a:gd fmla="*/ 28 w 287" name="T56"/>
              <a:gd fmla="*/ 250 h 288" name="T57"/>
              <a:gd fmla="*/ 42 w 287" name="T58"/>
              <a:gd fmla="*/ 246 h 288" name="T59"/>
              <a:gd fmla="*/ 38 w 287" name="T60"/>
              <a:gd fmla="*/ 260 h 288" name="T61"/>
              <a:gd fmla="*/ 66 w 287" name="T62"/>
              <a:gd fmla="*/ 288 h 288" name="T63"/>
              <a:gd fmla="*/ 94 w 287" name="T64"/>
              <a:gd fmla="*/ 260 h 288" name="T65"/>
              <a:gd fmla="*/ 82 w 287" name="T66"/>
              <a:gd fmla="*/ 237 h 288" name="T67"/>
              <a:gd fmla="*/ 82 w 287" name="T68"/>
              <a:gd fmla="*/ 237 h 288" name="T69"/>
              <a:gd fmla="*/ 83 w 287" name="T70"/>
              <a:gd fmla="*/ 237 h 288" name="T71"/>
              <a:gd fmla="*/ 144 w 287" name="T72"/>
              <a:gd fmla="*/ 176 h 288" name="T73"/>
              <a:gd fmla="*/ 205 w 287" name="T74"/>
              <a:gd fmla="*/ 237 h 288" name="T75"/>
              <a:gd fmla="*/ 194 w 287" name="T76"/>
              <a:gd fmla="*/ 259 h 288" name="T77"/>
              <a:gd fmla="*/ 221 w 287" name="T78"/>
              <a:gd fmla="*/ 287 h 288" name="T79"/>
              <a:gd fmla="*/ 249 w 287" name="T80"/>
              <a:gd fmla="*/ 259 h 288" name="T81"/>
              <a:gd fmla="*/ 245 w 287" name="T82"/>
              <a:gd fmla="*/ 245 h 288" name="T83"/>
              <a:gd fmla="*/ 260 w 287" name="T84"/>
              <a:gd fmla="*/ 249 h 288" name="T85"/>
              <a:gd fmla="*/ 287 w 287" name="T86"/>
              <a:gd fmla="*/ 221 h 288" name="T87"/>
              <a:gd fmla="*/ 260 w 287" name="T88"/>
              <a:gd fmla="*/ 194 h 2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88" w="287">
                <a:moveTo>
                  <a:pt x="260" y="194"/>
                </a:moveTo>
                <a:cubicBezTo>
                  <a:pt x="250" y="194"/>
                  <a:pt x="242" y="198"/>
                  <a:pt x="237" y="205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43" y="89"/>
                  <a:pt x="251" y="94"/>
                  <a:pt x="260" y="94"/>
                </a:cubicBezTo>
                <a:cubicBezTo>
                  <a:pt x="275" y="94"/>
                  <a:pt x="287" y="81"/>
                  <a:pt x="287" y="66"/>
                </a:cubicBezTo>
                <a:cubicBezTo>
                  <a:pt x="287" y="50"/>
                  <a:pt x="275" y="38"/>
                  <a:pt x="260" y="38"/>
                </a:cubicBezTo>
                <a:cubicBezTo>
                  <a:pt x="254" y="38"/>
                  <a:pt x="249" y="39"/>
                  <a:pt x="245" y="42"/>
                </a:cubicBezTo>
                <a:cubicBezTo>
                  <a:pt x="248" y="38"/>
                  <a:pt x="249" y="33"/>
                  <a:pt x="249" y="28"/>
                </a:cubicBezTo>
                <a:cubicBezTo>
                  <a:pt x="249" y="12"/>
                  <a:pt x="237" y="0"/>
                  <a:pt x="221" y="0"/>
                </a:cubicBezTo>
                <a:cubicBezTo>
                  <a:pt x="206" y="0"/>
                  <a:pt x="194" y="12"/>
                  <a:pt x="194" y="28"/>
                </a:cubicBezTo>
                <a:cubicBezTo>
                  <a:pt x="194" y="37"/>
                  <a:pt x="198" y="45"/>
                  <a:pt x="206" y="50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83" y="50"/>
                  <a:pt x="83" y="50"/>
                  <a:pt x="83" y="50"/>
                </a:cubicBezTo>
                <a:cubicBezTo>
                  <a:pt x="89" y="45"/>
                  <a:pt x="94" y="37"/>
                  <a:pt x="94" y="28"/>
                </a:cubicBezTo>
                <a:cubicBezTo>
                  <a:pt x="94" y="13"/>
                  <a:pt x="81" y="0"/>
                  <a:pt x="66" y="0"/>
                </a:cubicBezTo>
                <a:cubicBezTo>
                  <a:pt x="51" y="0"/>
                  <a:pt x="38" y="13"/>
                  <a:pt x="38" y="28"/>
                </a:cubicBezTo>
                <a:cubicBezTo>
                  <a:pt x="38" y="33"/>
                  <a:pt x="40" y="38"/>
                  <a:pt x="42" y="42"/>
                </a:cubicBezTo>
                <a:cubicBezTo>
                  <a:pt x="38" y="40"/>
                  <a:pt x="33" y="38"/>
                  <a:pt x="28" y="38"/>
                </a:cubicBezTo>
                <a:cubicBezTo>
                  <a:pt x="12" y="38"/>
                  <a:pt x="0" y="51"/>
                  <a:pt x="0" y="66"/>
                </a:cubicBezTo>
                <a:cubicBezTo>
                  <a:pt x="0" y="81"/>
                  <a:pt x="12" y="94"/>
                  <a:pt x="28" y="94"/>
                </a:cubicBezTo>
                <a:cubicBezTo>
                  <a:pt x="37" y="94"/>
                  <a:pt x="45" y="89"/>
                  <a:pt x="50" y="8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45" y="198"/>
                  <a:pt x="37" y="194"/>
                  <a:pt x="28" y="194"/>
                </a:cubicBezTo>
                <a:cubicBezTo>
                  <a:pt x="12" y="194"/>
                  <a:pt x="0" y="206"/>
                  <a:pt x="0" y="222"/>
                </a:cubicBezTo>
                <a:cubicBezTo>
                  <a:pt x="0" y="237"/>
                  <a:pt x="12" y="250"/>
                  <a:pt x="28" y="250"/>
                </a:cubicBezTo>
                <a:cubicBezTo>
                  <a:pt x="33" y="250"/>
                  <a:pt x="38" y="248"/>
                  <a:pt x="42" y="246"/>
                </a:cubicBezTo>
                <a:cubicBezTo>
                  <a:pt x="40" y="250"/>
                  <a:pt x="38" y="255"/>
                  <a:pt x="38" y="260"/>
                </a:cubicBezTo>
                <a:cubicBezTo>
                  <a:pt x="38" y="275"/>
                  <a:pt x="51" y="288"/>
                  <a:pt x="66" y="288"/>
                </a:cubicBezTo>
                <a:cubicBezTo>
                  <a:pt x="81" y="288"/>
                  <a:pt x="94" y="275"/>
                  <a:pt x="94" y="260"/>
                </a:cubicBezTo>
                <a:cubicBezTo>
                  <a:pt x="94" y="250"/>
                  <a:pt x="89" y="242"/>
                  <a:pt x="82" y="237"/>
                </a:cubicBezTo>
                <a:cubicBezTo>
                  <a:pt x="82" y="237"/>
                  <a:pt x="82" y="237"/>
                  <a:pt x="82" y="237"/>
                </a:cubicBezTo>
                <a:cubicBezTo>
                  <a:pt x="83" y="237"/>
                  <a:pt x="83" y="237"/>
                  <a:pt x="83" y="237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198" y="242"/>
                  <a:pt x="194" y="250"/>
                  <a:pt x="194" y="259"/>
                </a:cubicBezTo>
                <a:cubicBezTo>
                  <a:pt x="194" y="275"/>
                  <a:pt x="206" y="287"/>
                  <a:pt x="221" y="287"/>
                </a:cubicBezTo>
                <a:cubicBezTo>
                  <a:pt x="237" y="287"/>
                  <a:pt x="249" y="275"/>
                  <a:pt x="249" y="259"/>
                </a:cubicBezTo>
                <a:cubicBezTo>
                  <a:pt x="249" y="254"/>
                  <a:pt x="248" y="249"/>
                  <a:pt x="245" y="245"/>
                </a:cubicBezTo>
                <a:cubicBezTo>
                  <a:pt x="249" y="248"/>
                  <a:pt x="254" y="249"/>
                  <a:pt x="260" y="249"/>
                </a:cubicBezTo>
                <a:cubicBezTo>
                  <a:pt x="275" y="249"/>
                  <a:pt x="287" y="237"/>
                  <a:pt x="287" y="221"/>
                </a:cubicBezTo>
                <a:cubicBezTo>
                  <a:pt x="287" y="206"/>
                  <a:pt x="275" y="194"/>
                  <a:pt x="260" y="19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3" name="Freeform 652"/>
          <p:cNvSpPr>
            <a:spLocks noEditPoints="1"/>
          </p:cNvSpPr>
          <p:nvPr/>
        </p:nvSpPr>
        <p:spPr bwMode="auto">
          <a:xfrm>
            <a:off x="11550378" y="3324226"/>
            <a:ext cx="333375" cy="333375"/>
          </a:xfrm>
          <a:custGeom>
            <a:gdLst>
              <a:gd fmla="*/ 207 w 288" name="T0"/>
              <a:gd fmla="*/ 0 h 288" name="T1"/>
              <a:gd fmla="*/ 152 w 288" name="T2"/>
              <a:gd fmla="*/ 22 h 288" name="T3"/>
              <a:gd fmla="*/ 21 w 288" name="T4"/>
              <a:gd fmla="*/ 153 h 288" name="T5"/>
              <a:gd fmla="*/ 0 w 288" name="T6"/>
              <a:gd fmla="*/ 207 h 288" name="T7"/>
              <a:gd fmla="*/ 81 w 288" name="T8"/>
              <a:gd fmla="*/ 288 h 288" name="T9"/>
              <a:gd fmla="*/ 81 w 288" name="T10"/>
              <a:gd fmla="*/ 288 h 288" name="T11"/>
              <a:gd fmla="*/ 135 w 288" name="T12"/>
              <a:gd fmla="*/ 267 h 288" name="T13"/>
              <a:gd fmla="*/ 266 w 288" name="T14"/>
              <a:gd fmla="*/ 136 h 288" name="T15"/>
              <a:gd fmla="*/ 288 w 288" name="T16"/>
              <a:gd fmla="*/ 81 h 288" name="T17"/>
              <a:gd fmla="*/ 288 w 288" name="T18"/>
              <a:gd fmla="*/ 81 h 288" name="T19"/>
              <a:gd fmla="*/ 207 w 288" name="T20"/>
              <a:gd fmla="*/ 0 h 288" name="T21"/>
              <a:gd fmla="*/ 18 w 288" name="T22"/>
              <a:gd fmla="*/ 207 h 288" name="T23"/>
              <a:gd fmla="*/ 34 w 288" name="T24"/>
              <a:gd fmla="*/ 165 h 288" name="T25"/>
              <a:gd fmla="*/ 84 w 288" name="T26"/>
              <a:gd fmla="*/ 115 h 288" name="T27"/>
              <a:gd fmla="*/ 173 w 288" name="T28"/>
              <a:gd fmla="*/ 204 h 288" name="T29"/>
              <a:gd fmla="*/ 123 w 288" name="T30"/>
              <a:gd fmla="*/ 254 h 288" name="T31"/>
              <a:gd fmla="*/ 81 w 288" name="T32"/>
              <a:gd fmla="*/ 271 h 288" name="T33"/>
              <a:gd fmla="*/ 18 w 288" name="T34"/>
              <a:gd fmla="*/ 207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5" name="Freeform 655"/>
          <p:cNvSpPr>
            <a:spLocks noEditPoints="1"/>
          </p:cNvSpPr>
          <p:nvPr/>
        </p:nvSpPr>
        <p:spPr bwMode="auto">
          <a:xfrm>
            <a:off x="9559654" y="3324226"/>
            <a:ext cx="309563" cy="333375"/>
          </a:xfrm>
          <a:custGeom>
            <a:gdLst>
              <a:gd fmla="*/ 267 w 267" name="T0"/>
              <a:gd fmla="*/ 70 h 288" name="T1"/>
              <a:gd fmla="*/ 144 w 267" name="T2"/>
              <a:gd fmla="*/ 0 h 288" name="T3"/>
              <a:gd fmla="*/ 0 w 267" name="T4"/>
              <a:gd fmla="*/ 144 h 288" name="T5"/>
              <a:gd fmla="*/ 144 w 267" name="T6"/>
              <a:gd fmla="*/ 288 h 288" name="T7"/>
              <a:gd fmla="*/ 266 w 267" name="T8"/>
              <a:gd fmla="*/ 219 h 288" name="T9"/>
              <a:gd fmla="*/ 142 w 267" name="T10"/>
              <a:gd fmla="*/ 145 h 288" name="T11"/>
              <a:gd fmla="*/ 267 w 267" name="T12"/>
              <a:gd fmla="*/ 70 h 288" name="T13"/>
              <a:gd fmla="*/ 169 w 267" name="T14"/>
              <a:gd fmla="*/ 39 h 288" name="T15"/>
              <a:gd fmla="*/ 192 w 267" name="T16"/>
              <a:gd fmla="*/ 62 h 288" name="T17"/>
              <a:gd fmla="*/ 169 w 267" name="T18"/>
              <a:gd fmla="*/ 85 h 288" name="T19"/>
              <a:gd fmla="*/ 146 w 267" name="T20"/>
              <a:gd fmla="*/ 62 h 288" name="T21"/>
              <a:gd fmla="*/ 169 w 267" name="T22"/>
              <a:gd fmla="*/ 39 h 28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8" w="267">
                <a:moveTo>
                  <a:pt x="267" y="70"/>
                </a:moveTo>
                <a:cubicBezTo>
                  <a:pt x="242" y="28"/>
                  <a:pt x="196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195" y="288"/>
                  <a:pt x="241" y="261"/>
                  <a:pt x="266" y="219"/>
                </a:cubicBezTo>
                <a:cubicBezTo>
                  <a:pt x="142" y="145"/>
                  <a:pt x="142" y="145"/>
                  <a:pt x="142" y="145"/>
                </a:cubicBezTo>
                <a:lnTo>
                  <a:pt x="267" y="70"/>
                </a:lnTo>
                <a:close/>
                <a:moveTo>
                  <a:pt x="169" y="39"/>
                </a:moveTo>
                <a:cubicBezTo>
                  <a:pt x="182" y="39"/>
                  <a:pt x="192" y="49"/>
                  <a:pt x="192" y="62"/>
                </a:cubicBezTo>
                <a:cubicBezTo>
                  <a:pt x="192" y="74"/>
                  <a:pt x="182" y="85"/>
                  <a:pt x="169" y="85"/>
                </a:cubicBezTo>
                <a:cubicBezTo>
                  <a:pt x="156" y="85"/>
                  <a:pt x="146" y="74"/>
                  <a:pt x="146" y="62"/>
                </a:cubicBezTo>
                <a:cubicBezTo>
                  <a:pt x="146" y="49"/>
                  <a:pt x="156" y="39"/>
                  <a:pt x="169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9" name="Freeform 659"/>
          <p:cNvSpPr>
            <a:spLocks noEditPoints="1"/>
          </p:cNvSpPr>
          <p:nvPr/>
        </p:nvSpPr>
        <p:spPr bwMode="auto">
          <a:xfrm>
            <a:off x="7584804" y="4660901"/>
            <a:ext cx="252413" cy="333375"/>
          </a:xfrm>
          <a:custGeom>
            <a:gdLst>
              <a:gd fmla="*/ 191 w 218" name="T0"/>
              <a:gd fmla="*/ 36 h 288" name="T1"/>
              <a:gd fmla="*/ 157 w 218" name="T2"/>
              <a:gd fmla="*/ 0 h 288" name="T3"/>
              <a:gd fmla="*/ 61 w 218" name="T4"/>
              <a:gd fmla="*/ 0 h 288" name="T5"/>
              <a:gd fmla="*/ 28 w 218" name="T6"/>
              <a:gd fmla="*/ 36 h 288" name="T7"/>
              <a:gd fmla="*/ 0 w 218" name="T8"/>
              <a:gd fmla="*/ 36 h 288" name="T9"/>
              <a:gd fmla="*/ 0 w 218" name="T10"/>
              <a:gd fmla="*/ 288 h 288" name="T11"/>
              <a:gd fmla="*/ 218 w 218" name="T12"/>
              <a:gd fmla="*/ 288 h 288" name="T13"/>
              <a:gd fmla="*/ 218 w 218" name="T14"/>
              <a:gd fmla="*/ 36 h 288" name="T15"/>
              <a:gd fmla="*/ 191 w 218" name="T16"/>
              <a:gd fmla="*/ 36 h 288" name="T17"/>
              <a:gd fmla="*/ 74 w 218" name="T18"/>
              <a:gd fmla="*/ 16 h 288" name="T19"/>
              <a:gd fmla="*/ 142 w 218" name="T20"/>
              <a:gd fmla="*/ 16 h 288" name="T21"/>
              <a:gd fmla="*/ 151 w 218" name="T22"/>
              <a:gd fmla="*/ 24 h 288" name="T23"/>
              <a:gd fmla="*/ 142 w 218" name="T24"/>
              <a:gd fmla="*/ 33 h 288" name="T25"/>
              <a:gd fmla="*/ 74 w 218" name="T26"/>
              <a:gd fmla="*/ 33 h 288" name="T27"/>
              <a:gd fmla="*/ 66 w 218" name="T28"/>
              <a:gd fmla="*/ 24 h 288" name="T29"/>
              <a:gd fmla="*/ 74 w 218" name="T30"/>
              <a:gd fmla="*/ 16 h 288" name="T31"/>
              <a:gd fmla="*/ 171 w 218" name="T32"/>
              <a:gd fmla="*/ 236 h 288" name="T33"/>
              <a:gd fmla="*/ 45 w 218" name="T34"/>
              <a:gd fmla="*/ 236 h 288" name="T35"/>
              <a:gd fmla="*/ 45 w 218" name="T36"/>
              <a:gd fmla="*/ 217 h 288" name="T37"/>
              <a:gd fmla="*/ 171 w 218" name="T38"/>
              <a:gd fmla="*/ 217 h 288" name="T39"/>
              <a:gd fmla="*/ 171 w 218" name="T40"/>
              <a:gd fmla="*/ 236 h 288" name="T41"/>
              <a:gd fmla="*/ 171 w 218" name="T42"/>
              <a:gd fmla="*/ 193 h 288" name="T43"/>
              <a:gd fmla="*/ 45 w 218" name="T44"/>
              <a:gd fmla="*/ 193 h 288" name="T45"/>
              <a:gd fmla="*/ 45 w 218" name="T46"/>
              <a:gd fmla="*/ 174 h 288" name="T47"/>
              <a:gd fmla="*/ 171 w 218" name="T48"/>
              <a:gd fmla="*/ 174 h 288" name="T49"/>
              <a:gd fmla="*/ 171 w 218" name="T50"/>
              <a:gd fmla="*/ 193 h 288" name="T51"/>
              <a:gd fmla="*/ 171 w 218" name="T52"/>
              <a:gd fmla="*/ 150 h 288" name="T53"/>
              <a:gd fmla="*/ 45 w 218" name="T54"/>
              <a:gd fmla="*/ 150 h 288" name="T55"/>
              <a:gd fmla="*/ 45 w 218" name="T56"/>
              <a:gd fmla="*/ 131 h 288" name="T57"/>
              <a:gd fmla="*/ 171 w 218" name="T58"/>
              <a:gd fmla="*/ 131 h 288" name="T59"/>
              <a:gd fmla="*/ 171 w 218" name="T60"/>
              <a:gd fmla="*/ 150 h 288" name="T61"/>
              <a:gd fmla="*/ 171 w 218" name="T62"/>
              <a:gd fmla="*/ 107 h 288" name="T63"/>
              <a:gd fmla="*/ 45 w 218" name="T64"/>
              <a:gd fmla="*/ 107 h 288" name="T65"/>
              <a:gd fmla="*/ 45 w 218" name="T66"/>
              <a:gd fmla="*/ 88 h 288" name="T67"/>
              <a:gd fmla="*/ 171 w 218" name="T68"/>
              <a:gd fmla="*/ 88 h 288" name="T69"/>
              <a:gd fmla="*/ 171 w 218" name="T70"/>
              <a:gd fmla="*/ 107 h 28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88" w="21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2" name="Freeform 662"/>
          <p:cNvSpPr>
            <a:spLocks noEditPoints="1"/>
          </p:cNvSpPr>
          <p:nvPr/>
        </p:nvSpPr>
        <p:spPr bwMode="auto">
          <a:xfrm>
            <a:off x="8877029" y="3365501"/>
            <a:ext cx="333375" cy="247650"/>
          </a:xfrm>
          <a:custGeom>
            <a:gdLst>
              <a:gd fmla="*/ 226 w 288" name="T0"/>
              <a:gd fmla="*/ 88 h 213" name="T1"/>
              <a:gd fmla="*/ 226 w 288" name="T2"/>
              <a:gd fmla="*/ 88 h 213" name="T3"/>
              <a:gd fmla="*/ 158 w 288" name="T4"/>
              <a:gd fmla="*/ 88 h 213" name="T5"/>
              <a:gd fmla="*/ 159 w 288" name="T6"/>
              <a:gd fmla="*/ 71 h 213" name="T7"/>
              <a:gd fmla="*/ 145 w 288" name="T8"/>
              <a:gd fmla="*/ 11 h 213" name="T9"/>
              <a:gd fmla="*/ 133 w 288" name="T10"/>
              <a:gd fmla="*/ 1 h 213" name="T11"/>
              <a:gd fmla="*/ 127 w 288" name="T12"/>
              <a:gd fmla="*/ 11 h 213" name="T13"/>
              <a:gd fmla="*/ 143 w 288" name="T14"/>
              <a:gd fmla="*/ 71 h 213" name="T15"/>
              <a:gd fmla="*/ 142 w 288" name="T16"/>
              <a:gd fmla="*/ 88 h 213" name="T17"/>
              <a:gd fmla="*/ 63 w 288" name="T18"/>
              <a:gd fmla="*/ 88 h 213" name="T19"/>
              <a:gd fmla="*/ 0 w 288" name="T20"/>
              <a:gd fmla="*/ 150 h 213" name="T21"/>
              <a:gd fmla="*/ 63 w 288" name="T22"/>
              <a:gd fmla="*/ 213 h 213" name="T23"/>
              <a:gd fmla="*/ 113 w 288" name="T24"/>
              <a:gd fmla="*/ 189 h 213" name="T25"/>
              <a:gd fmla="*/ 176 w 288" name="T26"/>
              <a:gd fmla="*/ 189 h 213" name="T27"/>
              <a:gd fmla="*/ 226 w 288" name="T28"/>
              <a:gd fmla="*/ 213 h 213" name="T29"/>
              <a:gd fmla="*/ 288 w 288" name="T30"/>
              <a:gd fmla="*/ 150 h 213" name="T31"/>
              <a:gd fmla="*/ 226 w 288" name="T32"/>
              <a:gd fmla="*/ 88 h 213" name="T33"/>
              <a:gd fmla="*/ 89 w 288" name="T34"/>
              <a:gd fmla="*/ 161 h 213" name="T35"/>
              <a:gd fmla="*/ 67 w 288" name="T36"/>
              <a:gd fmla="*/ 161 h 213" name="T37"/>
              <a:gd fmla="*/ 67 w 288" name="T38"/>
              <a:gd fmla="*/ 183 h 213" name="T39"/>
              <a:gd fmla="*/ 50 w 288" name="T40"/>
              <a:gd fmla="*/ 183 h 213" name="T41"/>
              <a:gd fmla="*/ 50 w 288" name="T42"/>
              <a:gd fmla="*/ 161 h 213" name="T43"/>
              <a:gd fmla="*/ 28 w 288" name="T44"/>
              <a:gd fmla="*/ 161 h 213" name="T45"/>
              <a:gd fmla="*/ 28 w 288" name="T46"/>
              <a:gd fmla="*/ 144 h 213" name="T47"/>
              <a:gd fmla="*/ 50 w 288" name="T48"/>
              <a:gd fmla="*/ 144 h 213" name="T49"/>
              <a:gd fmla="*/ 50 w 288" name="T50"/>
              <a:gd fmla="*/ 122 h 213" name="T51"/>
              <a:gd fmla="*/ 67 w 288" name="T52"/>
              <a:gd fmla="*/ 122 h 213" name="T53"/>
              <a:gd fmla="*/ 67 w 288" name="T54"/>
              <a:gd fmla="*/ 144 h 213" name="T55"/>
              <a:gd fmla="*/ 89 w 288" name="T56"/>
              <a:gd fmla="*/ 144 h 213" name="T57"/>
              <a:gd fmla="*/ 89 w 288" name="T58"/>
              <a:gd fmla="*/ 161 h 213" name="T59"/>
              <a:gd fmla="*/ 157 w 288" name="T60"/>
              <a:gd fmla="*/ 148 h 213" name="T61"/>
              <a:gd fmla="*/ 132 w 288" name="T62"/>
              <a:gd fmla="*/ 148 h 213" name="T63"/>
              <a:gd fmla="*/ 122 w 288" name="T64"/>
              <a:gd fmla="*/ 139 h 213" name="T65"/>
              <a:gd fmla="*/ 132 w 288" name="T66"/>
              <a:gd fmla="*/ 130 h 213" name="T67"/>
              <a:gd fmla="*/ 157 w 288" name="T68"/>
              <a:gd fmla="*/ 130 h 213" name="T69"/>
              <a:gd fmla="*/ 166 w 288" name="T70"/>
              <a:gd fmla="*/ 139 h 213" name="T71"/>
              <a:gd fmla="*/ 157 w 288" name="T72"/>
              <a:gd fmla="*/ 148 h 213" name="T73"/>
              <a:gd fmla="*/ 217 w 288" name="T74"/>
              <a:gd fmla="*/ 188 h 213" name="T75"/>
              <a:gd fmla="*/ 201 w 288" name="T76"/>
              <a:gd fmla="*/ 173 h 213" name="T77"/>
              <a:gd fmla="*/ 217 w 288" name="T78"/>
              <a:gd fmla="*/ 157 h 213" name="T79"/>
              <a:gd fmla="*/ 232 w 288" name="T80"/>
              <a:gd fmla="*/ 173 h 213" name="T81"/>
              <a:gd fmla="*/ 217 w 288" name="T82"/>
              <a:gd fmla="*/ 188 h 213" name="T83"/>
              <a:gd fmla="*/ 250 w 288" name="T84"/>
              <a:gd fmla="*/ 155 h 213" name="T85"/>
              <a:gd fmla="*/ 235 w 288" name="T86"/>
              <a:gd fmla="*/ 139 h 213" name="T87"/>
              <a:gd fmla="*/ 250 w 288" name="T88"/>
              <a:gd fmla="*/ 124 h 213" name="T89"/>
              <a:gd fmla="*/ 266 w 288" name="T90"/>
              <a:gd fmla="*/ 139 h 213" name="T91"/>
              <a:gd fmla="*/ 250 w 288" name="T92"/>
              <a:gd fmla="*/ 155 h 21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13" w="288">
                <a:moveTo>
                  <a:pt x="226" y="88"/>
                </a:moveTo>
                <a:cubicBezTo>
                  <a:pt x="226" y="88"/>
                  <a:pt x="226" y="88"/>
                  <a:pt x="226" y="88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8" y="83"/>
                  <a:pt x="159" y="77"/>
                  <a:pt x="159" y="71"/>
                </a:cubicBezTo>
                <a:cubicBezTo>
                  <a:pt x="159" y="54"/>
                  <a:pt x="156" y="32"/>
                  <a:pt x="145" y="11"/>
                </a:cubicBezTo>
                <a:cubicBezTo>
                  <a:pt x="145" y="11"/>
                  <a:pt x="142" y="0"/>
                  <a:pt x="133" y="1"/>
                </a:cubicBezTo>
                <a:cubicBezTo>
                  <a:pt x="122" y="2"/>
                  <a:pt x="127" y="11"/>
                  <a:pt x="127" y="11"/>
                </a:cubicBezTo>
                <a:cubicBezTo>
                  <a:pt x="140" y="31"/>
                  <a:pt x="143" y="54"/>
                  <a:pt x="143" y="71"/>
                </a:cubicBezTo>
                <a:cubicBezTo>
                  <a:pt x="143" y="77"/>
                  <a:pt x="142" y="83"/>
                  <a:pt x="14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28" y="88"/>
                  <a:pt x="0" y="116"/>
                  <a:pt x="0" y="150"/>
                </a:cubicBezTo>
                <a:cubicBezTo>
                  <a:pt x="0" y="185"/>
                  <a:pt x="28" y="213"/>
                  <a:pt x="63" y="213"/>
                </a:cubicBezTo>
                <a:cubicBezTo>
                  <a:pt x="83" y="213"/>
                  <a:pt x="101" y="203"/>
                  <a:pt x="113" y="189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87" y="203"/>
                  <a:pt x="205" y="213"/>
                  <a:pt x="226" y="213"/>
                </a:cubicBezTo>
                <a:cubicBezTo>
                  <a:pt x="260" y="213"/>
                  <a:pt x="288" y="185"/>
                  <a:pt x="288" y="150"/>
                </a:cubicBezTo>
                <a:cubicBezTo>
                  <a:pt x="288" y="116"/>
                  <a:pt x="261" y="88"/>
                  <a:pt x="226" y="88"/>
                </a:cubicBezTo>
                <a:close/>
                <a:moveTo>
                  <a:pt x="89" y="161"/>
                </a:moveTo>
                <a:cubicBezTo>
                  <a:pt x="67" y="161"/>
                  <a:pt x="67" y="161"/>
                  <a:pt x="67" y="161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89" y="144"/>
                  <a:pt x="89" y="144"/>
                  <a:pt x="89" y="144"/>
                </a:cubicBezTo>
                <a:lnTo>
                  <a:pt x="89" y="161"/>
                </a:lnTo>
                <a:close/>
                <a:moveTo>
                  <a:pt x="157" y="148"/>
                </a:moveTo>
                <a:cubicBezTo>
                  <a:pt x="132" y="148"/>
                  <a:pt x="132" y="148"/>
                  <a:pt x="132" y="148"/>
                </a:cubicBezTo>
                <a:cubicBezTo>
                  <a:pt x="126" y="148"/>
                  <a:pt x="122" y="144"/>
                  <a:pt x="122" y="139"/>
                </a:cubicBezTo>
                <a:cubicBezTo>
                  <a:pt x="122" y="134"/>
                  <a:pt x="126" y="130"/>
                  <a:pt x="132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62" y="130"/>
                  <a:pt x="166" y="134"/>
                  <a:pt x="166" y="139"/>
                </a:cubicBezTo>
                <a:cubicBezTo>
                  <a:pt x="166" y="144"/>
                  <a:pt x="162" y="148"/>
                  <a:pt x="157" y="148"/>
                </a:cubicBezTo>
                <a:close/>
                <a:moveTo>
                  <a:pt x="217" y="188"/>
                </a:moveTo>
                <a:cubicBezTo>
                  <a:pt x="208" y="188"/>
                  <a:pt x="201" y="181"/>
                  <a:pt x="201" y="173"/>
                </a:cubicBezTo>
                <a:cubicBezTo>
                  <a:pt x="201" y="164"/>
                  <a:pt x="208" y="157"/>
                  <a:pt x="217" y="157"/>
                </a:cubicBezTo>
                <a:cubicBezTo>
                  <a:pt x="225" y="157"/>
                  <a:pt x="232" y="164"/>
                  <a:pt x="232" y="173"/>
                </a:cubicBezTo>
                <a:cubicBezTo>
                  <a:pt x="232" y="181"/>
                  <a:pt x="225" y="188"/>
                  <a:pt x="217" y="188"/>
                </a:cubicBezTo>
                <a:close/>
                <a:moveTo>
                  <a:pt x="250" y="155"/>
                </a:moveTo>
                <a:cubicBezTo>
                  <a:pt x="241" y="155"/>
                  <a:pt x="235" y="148"/>
                  <a:pt x="235" y="139"/>
                </a:cubicBezTo>
                <a:cubicBezTo>
                  <a:pt x="235" y="131"/>
                  <a:pt x="241" y="124"/>
                  <a:pt x="250" y="124"/>
                </a:cubicBezTo>
                <a:cubicBezTo>
                  <a:pt x="259" y="124"/>
                  <a:pt x="266" y="131"/>
                  <a:pt x="266" y="139"/>
                </a:cubicBezTo>
                <a:cubicBezTo>
                  <a:pt x="266" y="148"/>
                  <a:pt x="259" y="155"/>
                  <a:pt x="250" y="1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3" name="Freeform 663"/>
          <p:cNvSpPr>
            <a:spLocks noEditPoints="1"/>
          </p:cNvSpPr>
          <p:nvPr/>
        </p:nvSpPr>
        <p:spPr bwMode="auto">
          <a:xfrm>
            <a:off x="10885216" y="1320801"/>
            <a:ext cx="333375" cy="333375"/>
          </a:xfrm>
          <a:custGeom>
            <a:gdLst>
              <a:gd fmla="*/ 164 w 210" name="T0"/>
              <a:gd fmla="*/ 52 h 210" name="T1"/>
              <a:gd fmla="*/ 210 w 210" name="T2"/>
              <a:gd fmla="*/ 7 h 210" name="T3"/>
              <a:gd fmla="*/ 202 w 210" name="T4"/>
              <a:gd fmla="*/ 0 h 210" name="T5"/>
              <a:gd fmla="*/ 158 w 210" name="T6"/>
              <a:gd fmla="*/ 44 h 210" name="T7"/>
              <a:gd fmla="*/ 64 w 210" name="T8"/>
              <a:gd fmla="*/ 44 h 210" name="T9"/>
              <a:gd fmla="*/ 64 w 210" name="T10"/>
              <a:gd fmla="*/ 8 h 210" name="T11"/>
              <a:gd fmla="*/ 36 w 210" name="T12"/>
              <a:gd fmla="*/ 8 h 210" name="T13"/>
              <a:gd fmla="*/ 36 w 210" name="T14"/>
              <a:gd fmla="*/ 44 h 210" name="T15"/>
              <a:gd fmla="*/ 0 w 210" name="T16"/>
              <a:gd fmla="*/ 44 h 210" name="T17"/>
              <a:gd fmla="*/ 0 w 210" name="T18"/>
              <a:gd fmla="*/ 72 h 210" name="T19"/>
              <a:gd fmla="*/ 36 w 210" name="T20"/>
              <a:gd fmla="*/ 72 h 210" name="T21"/>
              <a:gd fmla="*/ 36 w 210" name="T22"/>
              <a:gd fmla="*/ 174 h 210" name="T23"/>
              <a:gd fmla="*/ 136 w 210" name="T24"/>
              <a:gd fmla="*/ 174 h 210" name="T25"/>
              <a:gd fmla="*/ 136 w 210" name="T26"/>
              <a:gd fmla="*/ 210 h 210" name="T27"/>
              <a:gd fmla="*/ 164 w 210" name="T28"/>
              <a:gd fmla="*/ 210 h 210" name="T29"/>
              <a:gd fmla="*/ 164 w 210" name="T30"/>
              <a:gd fmla="*/ 174 h 210" name="T31"/>
              <a:gd fmla="*/ 200 w 210" name="T32"/>
              <a:gd fmla="*/ 174 h 210" name="T33"/>
              <a:gd fmla="*/ 200 w 210" name="T34"/>
              <a:gd fmla="*/ 146 h 210" name="T35"/>
              <a:gd fmla="*/ 200 w 210" name="T36"/>
              <a:gd fmla="*/ 146 h 210" name="T37"/>
              <a:gd fmla="*/ 164 w 210" name="T38"/>
              <a:gd fmla="*/ 146 h 210" name="T39"/>
              <a:gd fmla="*/ 164 w 210" name="T40"/>
              <a:gd fmla="*/ 52 h 210" name="T41"/>
              <a:gd fmla="*/ 129 w 210" name="T42"/>
              <a:gd fmla="*/ 72 h 210" name="T43"/>
              <a:gd fmla="*/ 64 w 210" name="T44"/>
              <a:gd fmla="*/ 137 h 210" name="T45"/>
              <a:gd fmla="*/ 64 w 210" name="T46"/>
              <a:gd fmla="*/ 72 h 210" name="T47"/>
              <a:gd fmla="*/ 129 w 210" name="T48"/>
              <a:gd fmla="*/ 72 h 210" name="T49"/>
              <a:gd fmla="*/ 71 w 210" name="T50"/>
              <a:gd fmla="*/ 146 h 210" name="T51"/>
              <a:gd fmla="*/ 136 w 210" name="T52"/>
              <a:gd fmla="*/ 81 h 210" name="T53"/>
              <a:gd fmla="*/ 136 w 210" name="T54"/>
              <a:gd fmla="*/ 146 h 210" name="T55"/>
              <a:gd fmla="*/ 71 w 210" name="T56"/>
              <a:gd fmla="*/ 146 h 21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0" w="210">
                <a:moveTo>
                  <a:pt x="164" y="52"/>
                </a:moveTo>
                <a:lnTo>
                  <a:pt x="210" y="7"/>
                </a:lnTo>
                <a:lnTo>
                  <a:pt x="202" y="0"/>
                </a:lnTo>
                <a:lnTo>
                  <a:pt x="158" y="44"/>
                </a:lnTo>
                <a:lnTo>
                  <a:pt x="64" y="44"/>
                </a:lnTo>
                <a:lnTo>
                  <a:pt x="64" y="8"/>
                </a:lnTo>
                <a:lnTo>
                  <a:pt x="36" y="8"/>
                </a:lnTo>
                <a:lnTo>
                  <a:pt x="36" y="44"/>
                </a:lnTo>
                <a:lnTo>
                  <a:pt x="0" y="44"/>
                </a:lnTo>
                <a:lnTo>
                  <a:pt x="0" y="72"/>
                </a:lnTo>
                <a:lnTo>
                  <a:pt x="36" y="72"/>
                </a:lnTo>
                <a:lnTo>
                  <a:pt x="36" y="174"/>
                </a:lnTo>
                <a:lnTo>
                  <a:pt x="136" y="174"/>
                </a:lnTo>
                <a:lnTo>
                  <a:pt x="136" y="210"/>
                </a:lnTo>
                <a:lnTo>
                  <a:pt x="164" y="210"/>
                </a:lnTo>
                <a:lnTo>
                  <a:pt x="164" y="174"/>
                </a:lnTo>
                <a:lnTo>
                  <a:pt x="200" y="174"/>
                </a:lnTo>
                <a:lnTo>
                  <a:pt x="200" y="146"/>
                </a:lnTo>
                <a:lnTo>
                  <a:pt x="200" y="146"/>
                </a:lnTo>
                <a:lnTo>
                  <a:pt x="164" y="146"/>
                </a:lnTo>
                <a:lnTo>
                  <a:pt x="164" y="52"/>
                </a:lnTo>
                <a:close/>
                <a:moveTo>
                  <a:pt x="129" y="72"/>
                </a:moveTo>
                <a:lnTo>
                  <a:pt x="64" y="137"/>
                </a:lnTo>
                <a:lnTo>
                  <a:pt x="64" y="72"/>
                </a:lnTo>
                <a:lnTo>
                  <a:pt x="129" y="72"/>
                </a:lnTo>
                <a:close/>
                <a:moveTo>
                  <a:pt x="71" y="146"/>
                </a:moveTo>
                <a:lnTo>
                  <a:pt x="136" y="81"/>
                </a:lnTo>
                <a:lnTo>
                  <a:pt x="136" y="146"/>
                </a:lnTo>
                <a:lnTo>
                  <a:pt x="71" y="1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4" name="Freeform 664"/>
          <p:cNvSpPr>
            <a:spLocks noEditPoints="1"/>
          </p:cNvSpPr>
          <p:nvPr/>
        </p:nvSpPr>
        <p:spPr bwMode="auto">
          <a:xfrm>
            <a:off x="6202091" y="3376613"/>
            <a:ext cx="334963" cy="242888"/>
          </a:xfrm>
          <a:custGeom>
            <a:gdLst>
              <a:gd fmla="*/ 278 w 288" name="T0"/>
              <a:gd fmla="*/ 24 h 210" name="T1"/>
              <a:gd fmla="*/ 128 w 288" name="T2"/>
              <a:gd fmla="*/ 24 h 210" name="T3"/>
              <a:gd fmla="*/ 128 w 288" name="T4"/>
              <a:gd fmla="*/ 24 h 210" name="T5"/>
              <a:gd fmla="*/ 118 w 288" name="T6"/>
              <a:gd fmla="*/ 8 h 210" name="T7"/>
              <a:gd fmla="*/ 104 w 288" name="T8"/>
              <a:gd fmla="*/ 0 h 210" name="T9"/>
              <a:gd fmla="*/ 61 w 288" name="T10"/>
              <a:gd fmla="*/ 0 h 210" name="T11"/>
              <a:gd fmla="*/ 47 w 288" name="T12"/>
              <a:gd fmla="*/ 8 h 210" name="T13"/>
              <a:gd fmla="*/ 37 w 288" name="T14"/>
              <a:gd fmla="*/ 24 h 210" name="T15"/>
              <a:gd fmla="*/ 37 w 288" name="T16"/>
              <a:gd fmla="*/ 24 h 210" name="T17"/>
              <a:gd fmla="*/ 10 w 288" name="T18"/>
              <a:gd fmla="*/ 24 h 210" name="T19"/>
              <a:gd fmla="*/ 0 w 288" name="T20"/>
              <a:gd fmla="*/ 34 h 210" name="T21"/>
              <a:gd fmla="*/ 0 w 288" name="T22"/>
              <a:gd fmla="*/ 200 h 210" name="T23"/>
              <a:gd fmla="*/ 10 w 288" name="T24"/>
              <a:gd fmla="*/ 210 h 210" name="T25"/>
              <a:gd fmla="*/ 278 w 288" name="T26"/>
              <a:gd fmla="*/ 210 h 210" name="T27"/>
              <a:gd fmla="*/ 288 w 288" name="T28"/>
              <a:gd fmla="*/ 200 h 210" name="T29"/>
              <a:gd fmla="*/ 288 w 288" name="T30"/>
              <a:gd fmla="*/ 34 h 210" name="T31"/>
              <a:gd fmla="*/ 278 w 288" name="T32"/>
              <a:gd fmla="*/ 24 h 210" name="T33"/>
              <a:gd fmla="*/ 42 w 288" name="T34"/>
              <a:gd fmla="*/ 194 h 210" name="T35"/>
              <a:gd fmla="*/ 8 w 288" name="T36"/>
              <a:gd fmla="*/ 194 h 210" name="T37"/>
              <a:gd fmla="*/ 8 w 288" name="T38"/>
              <a:gd fmla="*/ 41 h 210" name="T39"/>
              <a:gd fmla="*/ 42 w 288" name="T40"/>
              <a:gd fmla="*/ 41 h 210" name="T41"/>
              <a:gd fmla="*/ 42 w 288" name="T42"/>
              <a:gd fmla="*/ 194 h 210" name="T43"/>
              <a:gd fmla="*/ 144 w 288" name="T44"/>
              <a:gd fmla="*/ 179 h 210" name="T45"/>
              <a:gd fmla="*/ 82 w 288" name="T46"/>
              <a:gd fmla="*/ 117 h 210" name="T47"/>
              <a:gd fmla="*/ 144 w 288" name="T48"/>
              <a:gd fmla="*/ 56 h 210" name="T49"/>
              <a:gd fmla="*/ 205 w 288" name="T50"/>
              <a:gd fmla="*/ 117 h 210" name="T51"/>
              <a:gd fmla="*/ 144 w 288" name="T52"/>
              <a:gd fmla="*/ 179 h 210" name="T53"/>
              <a:gd fmla="*/ 261 w 288" name="T54"/>
              <a:gd fmla="*/ 91 h 210" name="T55"/>
              <a:gd fmla="*/ 225 w 288" name="T56"/>
              <a:gd fmla="*/ 91 h 210" name="T57"/>
              <a:gd fmla="*/ 225 w 288" name="T58"/>
              <a:gd fmla="*/ 55 h 210" name="T59"/>
              <a:gd fmla="*/ 261 w 288" name="T60"/>
              <a:gd fmla="*/ 55 h 210" name="T61"/>
              <a:gd fmla="*/ 261 w 288" name="T62"/>
              <a:gd fmla="*/ 91 h 21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10" w="288">
                <a:moveTo>
                  <a:pt x="27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4"/>
                  <a:pt x="109" y="0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6" y="0"/>
                  <a:pt x="49" y="4"/>
                  <a:pt x="47" y="8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4"/>
                  <a:pt x="0" y="28"/>
                  <a:pt x="0" y="3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6"/>
                  <a:pt x="5" y="210"/>
                  <a:pt x="10" y="210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84" y="210"/>
                  <a:pt x="288" y="206"/>
                  <a:pt x="288" y="200"/>
                </a:cubicBezTo>
                <a:cubicBezTo>
                  <a:pt x="288" y="34"/>
                  <a:pt x="288" y="34"/>
                  <a:pt x="288" y="34"/>
                </a:cubicBezTo>
                <a:cubicBezTo>
                  <a:pt x="288" y="28"/>
                  <a:pt x="284" y="24"/>
                  <a:pt x="278" y="24"/>
                </a:cubicBezTo>
                <a:close/>
                <a:moveTo>
                  <a:pt x="42" y="194"/>
                </a:moveTo>
                <a:cubicBezTo>
                  <a:pt x="8" y="194"/>
                  <a:pt x="8" y="194"/>
                  <a:pt x="8" y="194"/>
                </a:cubicBezTo>
                <a:cubicBezTo>
                  <a:pt x="8" y="41"/>
                  <a:pt x="8" y="41"/>
                  <a:pt x="8" y="41"/>
                </a:cubicBezTo>
                <a:cubicBezTo>
                  <a:pt x="42" y="41"/>
                  <a:pt x="42" y="41"/>
                  <a:pt x="42" y="41"/>
                </a:cubicBezTo>
                <a:lnTo>
                  <a:pt x="42" y="194"/>
                </a:lnTo>
                <a:close/>
                <a:moveTo>
                  <a:pt x="144" y="179"/>
                </a:moveTo>
                <a:cubicBezTo>
                  <a:pt x="110" y="179"/>
                  <a:pt x="82" y="151"/>
                  <a:pt x="82" y="117"/>
                </a:cubicBezTo>
                <a:cubicBezTo>
                  <a:pt x="82" y="83"/>
                  <a:pt x="110" y="56"/>
                  <a:pt x="144" y="56"/>
                </a:cubicBezTo>
                <a:cubicBezTo>
                  <a:pt x="178" y="56"/>
                  <a:pt x="205" y="83"/>
                  <a:pt x="205" y="117"/>
                </a:cubicBezTo>
                <a:cubicBezTo>
                  <a:pt x="205" y="151"/>
                  <a:pt x="178" y="179"/>
                  <a:pt x="144" y="179"/>
                </a:cubicBezTo>
                <a:close/>
                <a:moveTo>
                  <a:pt x="261" y="91"/>
                </a:moveTo>
                <a:cubicBezTo>
                  <a:pt x="225" y="91"/>
                  <a:pt x="225" y="91"/>
                  <a:pt x="225" y="91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61" y="55"/>
                  <a:pt x="261" y="55"/>
                  <a:pt x="261" y="55"/>
                </a:cubicBezTo>
                <a:lnTo>
                  <a:pt x="261" y="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0" name="Freeform 670"/>
          <p:cNvSpPr/>
          <p:nvPr/>
        </p:nvSpPr>
        <p:spPr bwMode="auto">
          <a:xfrm>
            <a:off x="9569179" y="2790826"/>
            <a:ext cx="287338" cy="198438"/>
          </a:xfrm>
          <a:custGeom>
            <a:gdLst>
              <a:gd fmla="*/ 206 w 247" name="T0"/>
              <a:gd fmla="*/ 0 h 172" name="T1"/>
              <a:gd fmla="*/ 180 w 247" name="T2"/>
              <a:gd fmla="*/ 0 h 172" name="T3"/>
              <a:gd fmla="*/ 180 w 247" name="T4"/>
              <a:gd fmla="*/ 31 h 172" name="T5"/>
              <a:gd fmla="*/ 206 w 247" name="T6"/>
              <a:gd fmla="*/ 31 h 172" name="T7"/>
              <a:gd fmla="*/ 216 w 247" name="T8"/>
              <a:gd fmla="*/ 41 h 172" name="T9"/>
              <a:gd fmla="*/ 216 w 247" name="T10"/>
              <a:gd fmla="*/ 131 h 172" name="T11"/>
              <a:gd fmla="*/ 206 w 247" name="T12"/>
              <a:gd fmla="*/ 141 h 172" name="T13"/>
              <a:gd fmla="*/ 41 w 247" name="T14"/>
              <a:gd fmla="*/ 141 h 172" name="T15"/>
              <a:gd fmla="*/ 31 w 247" name="T16"/>
              <a:gd fmla="*/ 131 h 172" name="T17"/>
              <a:gd fmla="*/ 31 w 247" name="T18"/>
              <a:gd fmla="*/ 41 h 172" name="T19"/>
              <a:gd fmla="*/ 41 w 247" name="T20"/>
              <a:gd fmla="*/ 31 h 172" name="T21"/>
              <a:gd fmla="*/ 67 w 247" name="T22"/>
              <a:gd fmla="*/ 31 h 172" name="T23"/>
              <a:gd fmla="*/ 67 w 247" name="T24"/>
              <a:gd fmla="*/ 0 h 172" name="T25"/>
              <a:gd fmla="*/ 41 w 247" name="T26"/>
              <a:gd fmla="*/ 0 h 172" name="T27"/>
              <a:gd fmla="*/ 0 w 247" name="T28"/>
              <a:gd fmla="*/ 41 h 172" name="T29"/>
              <a:gd fmla="*/ 0 w 247" name="T30"/>
              <a:gd fmla="*/ 131 h 172" name="T31"/>
              <a:gd fmla="*/ 41 w 247" name="T32"/>
              <a:gd fmla="*/ 172 h 172" name="T33"/>
              <a:gd fmla="*/ 206 w 247" name="T34"/>
              <a:gd fmla="*/ 172 h 172" name="T35"/>
              <a:gd fmla="*/ 247 w 247" name="T36"/>
              <a:gd fmla="*/ 131 h 172" name="T37"/>
              <a:gd fmla="*/ 247 w 247" name="T38"/>
              <a:gd fmla="*/ 41 h 172" name="T39"/>
              <a:gd fmla="*/ 206 w 247" name="T40"/>
              <a:gd fmla="*/ 0 h 17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72" w="246">
                <a:moveTo>
                  <a:pt x="20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2" y="31"/>
                  <a:pt x="216" y="36"/>
                  <a:pt x="216" y="4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6"/>
                  <a:pt x="212" y="141"/>
                  <a:pt x="206" y="141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36" y="141"/>
                  <a:pt x="31" y="136"/>
                  <a:pt x="31" y="13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6"/>
                  <a:pt x="36" y="31"/>
                  <a:pt x="41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19" y="172"/>
                  <a:pt x="41" y="172"/>
                </a:cubicBezTo>
                <a:cubicBezTo>
                  <a:pt x="206" y="172"/>
                  <a:pt x="206" y="172"/>
                  <a:pt x="206" y="172"/>
                </a:cubicBezTo>
                <a:cubicBezTo>
                  <a:pt x="229" y="172"/>
                  <a:pt x="247" y="153"/>
                  <a:pt x="247" y="131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7" y="19"/>
                  <a:pt x="229" y="0"/>
                  <a:pt x="20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1" name="Freeform 671"/>
          <p:cNvSpPr/>
          <p:nvPr/>
        </p:nvSpPr>
        <p:spPr bwMode="auto">
          <a:xfrm>
            <a:off x="9619979" y="2654301"/>
            <a:ext cx="184150" cy="239713"/>
          </a:xfrm>
          <a:custGeom>
            <a:gdLst>
              <a:gd fmla="*/ 44 w 116" name="T0"/>
              <a:gd fmla="*/ 151 h 151" name="T1"/>
              <a:gd fmla="*/ 73 w 116" name="T2"/>
              <a:gd fmla="*/ 151 h 151" name="T3"/>
              <a:gd fmla="*/ 73 w 116" name="T4"/>
              <a:gd fmla="*/ 67 h 151" name="T5"/>
              <a:gd fmla="*/ 116 w 116" name="T6"/>
              <a:gd fmla="*/ 67 h 151" name="T7"/>
              <a:gd fmla="*/ 58 w 116" name="T8"/>
              <a:gd fmla="*/ 0 h 151" name="T9"/>
              <a:gd fmla="*/ 0 w 116" name="T10"/>
              <a:gd fmla="*/ 67 h 151" name="T11"/>
              <a:gd fmla="*/ 44 w 116" name="T12"/>
              <a:gd fmla="*/ 67 h 151" name="T13"/>
              <a:gd fmla="*/ 44 w 116" name="T14"/>
              <a:gd fmla="*/ 151 h 15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1" w="115">
                <a:moveTo>
                  <a:pt x="44" y="151"/>
                </a:moveTo>
                <a:lnTo>
                  <a:pt x="73" y="151"/>
                </a:lnTo>
                <a:lnTo>
                  <a:pt x="73" y="67"/>
                </a:lnTo>
                <a:lnTo>
                  <a:pt x="116" y="67"/>
                </a:lnTo>
                <a:lnTo>
                  <a:pt x="58" y="0"/>
                </a:lnTo>
                <a:lnTo>
                  <a:pt x="0" y="67"/>
                </a:lnTo>
                <a:lnTo>
                  <a:pt x="44" y="67"/>
                </a:lnTo>
                <a:lnTo>
                  <a:pt x="4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2" name="Freeform 672"/>
          <p:cNvSpPr/>
          <p:nvPr/>
        </p:nvSpPr>
        <p:spPr bwMode="auto">
          <a:xfrm>
            <a:off x="8262666" y="5321301"/>
            <a:ext cx="214313" cy="347663"/>
          </a:xfrm>
          <a:custGeom>
            <a:gdLst>
              <a:gd fmla="*/ 149 w 185" name="T0"/>
              <a:gd fmla="*/ 36 h 300" name="T1"/>
              <a:gd fmla="*/ 185 w 185" name="T2"/>
              <a:gd fmla="*/ 9 h 300" name="T3"/>
              <a:gd fmla="*/ 57 w 185" name="T4"/>
              <a:gd fmla="*/ 48 h 300" name="T5"/>
              <a:gd fmla="*/ 57 w 185" name="T6"/>
              <a:gd fmla="*/ 252 h 300" name="T7"/>
              <a:gd fmla="*/ 185 w 185" name="T8"/>
              <a:gd fmla="*/ 292 h 300" name="T9"/>
              <a:gd fmla="*/ 149 w 185" name="T10"/>
              <a:gd fmla="*/ 265 h 300" name="T11"/>
              <a:gd fmla="*/ 149 w 185" name="T12"/>
              <a:gd fmla="*/ 36 h 3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0" w="185">
                <a:moveTo>
                  <a:pt x="149" y="36"/>
                </a:moveTo>
                <a:cubicBezTo>
                  <a:pt x="160" y="25"/>
                  <a:pt x="172" y="16"/>
                  <a:pt x="185" y="9"/>
                </a:cubicBezTo>
                <a:cubicBezTo>
                  <a:pt x="140" y="0"/>
                  <a:pt x="92" y="14"/>
                  <a:pt x="57" y="48"/>
                </a:cubicBezTo>
                <a:cubicBezTo>
                  <a:pt x="0" y="105"/>
                  <a:pt x="0" y="196"/>
                  <a:pt x="57" y="252"/>
                </a:cubicBezTo>
                <a:cubicBezTo>
                  <a:pt x="92" y="287"/>
                  <a:pt x="140" y="300"/>
                  <a:pt x="185" y="292"/>
                </a:cubicBezTo>
                <a:cubicBezTo>
                  <a:pt x="172" y="285"/>
                  <a:pt x="160" y="276"/>
                  <a:pt x="149" y="265"/>
                </a:cubicBezTo>
                <a:cubicBezTo>
                  <a:pt x="86" y="202"/>
                  <a:pt x="86" y="99"/>
                  <a:pt x="149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3" name="Freeform 673"/>
          <p:cNvSpPr/>
          <p:nvPr/>
        </p:nvSpPr>
        <p:spPr bwMode="auto">
          <a:xfrm>
            <a:off x="8251554" y="1320801"/>
            <a:ext cx="257175" cy="341313"/>
          </a:xfrm>
          <a:custGeom>
            <a:gdLst>
              <a:gd fmla="*/ 130 w 221" name="T0"/>
              <a:gd fmla="*/ 50 h 295" name="T1"/>
              <a:gd fmla="*/ 193 w 221" name="T2"/>
              <a:gd fmla="*/ 80 h 295" name="T3"/>
              <a:gd fmla="*/ 221 w 221" name="T4"/>
              <a:gd fmla="*/ 79 h 295" name="T5"/>
              <a:gd fmla="*/ 136 w 221" name="T6"/>
              <a:gd fmla="*/ 2 h 295" name="T7"/>
              <a:gd fmla="*/ 72 w 221" name="T8"/>
              <a:gd fmla="*/ 2 h 295" name="T9"/>
              <a:gd fmla="*/ 60 w 221" name="T10"/>
              <a:gd fmla="*/ 10 h 295" name="T11"/>
              <a:gd fmla="*/ 41 w 221" name="T12"/>
              <a:gd fmla="*/ 4 h 295" name="T13"/>
              <a:gd fmla="*/ 18 w 221" name="T14"/>
              <a:gd fmla="*/ 1 h 295" name="T15"/>
              <a:gd fmla="*/ 15 w 221" name="T16"/>
              <a:gd fmla="*/ 1 h 295" name="T17"/>
              <a:gd fmla="*/ 0 w 221" name="T18"/>
              <a:gd fmla="*/ 14 h 295" name="T19"/>
              <a:gd fmla="*/ 0 w 221" name="T20"/>
              <a:gd fmla="*/ 53 h 295" name="T21"/>
              <a:gd fmla="*/ 15 w 221" name="T22"/>
              <a:gd fmla="*/ 66 h 295" name="T23"/>
              <a:gd fmla="*/ 18 w 221" name="T24"/>
              <a:gd fmla="*/ 66 h 295" name="T25"/>
              <a:gd fmla="*/ 43 w 221" name="T26"/>
              <a:gd fmla="*/ 61 h 295" name="T27"/>
              <a:gd fmla="*/ 70 w 221" name="T28"/>
              <a:gd fmla="*/ 55 h 295" name="T29"/>
              <a:gd fmla="*/ 85 w 221" name="T30"/>
              <a:gd fmla="*/ 79 h 295" name="T31"/>
              <a:gd fmla="*/ 85 w 221" name="T32"/>
              <a:gd fmla="*/ 139 h 295" name="T33"/>
              <a:gd fmla="*/ 75 w 221" name="T34"/>
              <a:gd fmla="*/ 154 h 295" name="T35"/>
              <a:gd fmla="*/ 75 w 221" name="T36"/>
              <a:gd fmla="*/ 158 h 295" name="T37"/>
              <a:gd fmla="*/ 75 w 221" name="T38"/>
              <a:gd fmla="*/ 266 h 295" name="T39"/>
              <a:gd fmla="*/ 75 w 221" name="T40"/>
              <a:gd fmla="*/ 269 h 295" name="T41"/>
              <a:gd fmla="*/ 136 w 221" name="T42"/>
              <a:gd fmla="*/ 269 h 295" name="T43"/>
              <a:gd fmla="*/ 136 w 221" name="T44"/>
              <a:gd fmla="*/ 266 h 295" name="T45"/>
              <a:gd fmla="*/ 136 w 221" name="T46"/>
              <a:gd fmla="*/ 158 h 295" name="T47"/>
              <a:gd fmla="*/ 136 w 221" name="T48"/>
              <a:gd fmla="*/ 154 h 295" name="T49"/>
              <a:gd fmla="*/ 125 w 221" name="T50"/>
              <a:gd fmla="*/ 139 h 295" name="T51"/>
              <a:gd fmla="*/ 125 w 221" name="T52"/>
              <a:gd fmla="*/ 66 h 295" name="T53"/>
              <a:gd fmla="*/ 130 w 221" name="T54"/>
              <a:gd fmla="*/ 50 h 295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95" w="221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4" name="Freeform 674"/>
          <p:cNvSpPr>
            <a:spLocks noEditPoints="1"/>
          </p:cNvSpPr>
          <p:nvPr/>
        </p:nvSpPr>
        <p:spPr bwMode="auto">
          <a:xfrm>
            <a:off x="6873604" y="4075113"/>
            <a:ext cx="333375" cy="138113"/>
          </a:xfrm>
          <a:custGeom>
            <a:gdLst>
              <a:gd fmla="*/ 265 w 288" name="T0"/>
              <a:gd fmla="*/ 46 h 120" name="T1"/>
              <a:gd fmla="*/ 252 w 288" name="T2"/>
              <a:gd fmla="*/ 46 h 120" name="T3"/>
              <a:gd fmla="*/ 217 w 288" name="T4"/>
              <a:gd fmla="*/ 0 h 120" name="T5"/>
              <a:gd fmla="*/ 115 w 288" name="T6"/>
              <a:gd fmla="*/ 0 h 120" name="T7"/>
              <a:gd fmla="*/ 68 w 288" name="T8"/>
              <a:gd fmla="*/ 46 h 120" name="T9"/>
              <a:gd fmla="*/ 55 w 288" name="T10"/>
              <a:gd fmla="*/ 46 h 120" name="T11"/>
              <a:gd fmla="*/ 0 w 288" name="T12"/>
              <a:gd fmla="*/ 69 h 120" name="T13"/>
              <a:gd fmla="*/ 0 w 288" name="T14"/>
              <a:gd fmla="*/ 105 h 120" name="T15"/>
              <a:gd fmla="*/ 10 w 288" name="T16"/>
              <a:gd fmla="*/ 119 h 120" name="T17"/>
              <a:gd fmla="*/ 54 w 288" name="T18"/>
              <a:gd fmla="*/ 76 h 120" name="T19"/>
              <a:gd fmla="*/ 97 w 288" name="T20"/>
              <a:gd fmla="*/ 119 h 120" name="T21"/>
              <a:gd fmla="*/ 97 w 288" name="T22"/>
              <a:gd fmla="*/ 120 h 120" name="T23"/>
              <a:gd fmla="*/ 189 w 288" name="T24"/>
              <a:gd fmla="*/ 120 h 120" name="T25"/>
              <a:gd fmla="*/ 189 w 288" name="T26"/>
              <a:gd fmla="*/ 119 h 120" name="T27"/>
              <a:gd fmla="*/ 232 w 288" name="T28"/>
              <a:gd fmla="*/ 76 h 120" name="T29"/>
              <a:gd fmla="*/ 276 w 288" name="T30"/>
              <a:gd fmla="*/ 119 h 120" name="T31"/>
              <a:gd fmla="*/ 288 w 288" name="T32"/>
              <a:gd fmla="*/ 105 h 120" name="T33"/>
              <a:gd fmla="*/ 288 w 288" name="T34"/>
              <a:gd fmla="*/ 65 h 120" name="T35"/>
              <a:gd fmla="*/ 265 w 288" name="T36"/>
              <a:gd fmla="*/ 46 h 120" name="T37"/>
              <a:gd fmla="*/ 209 w 288" name="T38"/>
              <a:gd fmla="*/ 12 h 120" name="T39"/>
              <a:gd fmla="*/ 233 w 288" name="T40"/>
              <a:gd fmla="*/ 43 h 120" name="T41"/>
              <a:gd fmla="*/ 174 w 288" name="T42"/>
              <a:gd fmla="*/ 43 h 120" name="T43"/>
              <a:gd fmla="*/ 174 w 288" name="T44"/>
              <a:gd fmla="*/ 12 h 120" name="T45"/>
              <a:gd fmla="*/ 209 w 288" name="T46"/>
              <a:gd fmla="*/ 12 h 120" name="T47"/>
              <a:gd fmla="*/ 123 w 288" name="T48"/>
              <a:gd fmla="*/ 12 h 120" name="T49"/>
              <a:gd fmla="*/ 156 w 288" name="T50"/>
              <a:gd fmla="*/ 12 h 120" name="T51"/>
              <a:gd fmla="*/ 156 w 288" name="T52"/>
              <a:gd fmla="*/ 43 h 120" name="T53"/>
              <a:gd fmla="*/ 93 w 288" name="T54"/>
              <a:gd fmla="*/ 43 h 120" name="T55"/>
              <a:gd fmla="*/ 123 w 288" name="T56"/>
              <a:gd fmla="*/ 12 h 12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0" w="288">
                <a:moveTo>
                  <a:pt x="265" y="46"/>
                </a:moveTo>
                <a:cubicBezTo>
                  <a:pt x="252" y="46"/>
                  <a:pt x="252" y="46"/>
                  <a:pt x="252" y="46"/>
                </a:cubicBezTo>
                <a:cubicBezTo>
                  <a:pt x="244" y="29"/>
                  <a:pt x="223" y="0"/>
                  <a:pt x="21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80" y="29"/>
                  <a:pt x="68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46" y="46"/>
                  <a:pt x="0" y="48"/>
                  <a:pt x="0" y="69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1"/>
                  <a:pt x="4" y="117"/>
                  <a:pt x="10" y="119"/>
                </a:cubicBezTo>
                <a:cubicBezTo>
                  <a:pt x="11" y="95"/>
                  <a:pt x="30" y="76"/>
                  <a:pt x="54" y="76"/>
                </a:cubicBezTo>
                <a:cubicBezTo>
                  <a:pt x="78" y="76"/>
                  <a:pt x="97" y="95"/>
                  <a:pt x="97" y="119"/>
                </a:cubicBezTo>
                <a:cubicBezTo>
                  <a:pt x="97" y="119"/>
                  <a:pt x="97" y="120"/>
                  <a:pt x="97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19"/>
                  <a:pt x="189" y="119"/>
                </a:cubicBezTo>
                <a:cubicBezTo>
                  <a:pt x="189" y="95"/>
                  <a:pt x="209" y="76"/>
                  <a:pt x="232" y="76"/>
                </a:cubicBezTo>
                <a:cubicBezTo>
                  <a:pt x="256" y="76"/>
                  <a:pt x="276" y="95"/>
                  <a:pt x="276" y="119"/>
                </a:cubicBezTo>
                <a:cubicBezTo>
                  <a:pt x="283" y="118"/>
                  <a:pt x="288" y="112"/>
                  <a:pt x="288" y="105"/>
                </a:cubicBezTo>
                <a:cubicBezTo>
                  <a:pt x="288" y="65"/>
                  <a:pt x="288" y="65"/>
                  <a:pt x="288" y="65"/>
                </a:cubicBezTo>
                <a:cubicBezTo>
                  <a:pt x="288" y="56"/>
                  <a:pt x="273" y="46"/>
                  <a:pt x="265" y="46"/>
                </a:cubicBezTo>
                <a:close/>
                <a:moveTo>
                  <a:pt x="209" y="12"/>
                </a:moveTo>
                <a:cubicBezTo>
                  <a:pt x="215" y="12"/>
                  <a:pt x="222" y="26"/>
                  <a:pt x="233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12"/>
                  <a:pt x="174" y="12"/>
                  <a:pt x="174" y="12"/>
                </a:cubicBezTo>
                <a:lnTo>
                  <a:pt x="209" y="12"/>
                </a:lnTo>
                <a:close/>
                <a:moveTo>
                  <a:pt x="123" y="12"/>
                </a:moveTo>
                <a:cubicBezTo>
                  <a:pt x="156" y="12"/>
                  <a:pt x="156" y="12"/>
                  <a:pt x="156" y="12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106" y="27"/>
                  <a:pt x="117" y="12"/>
                  <a:pt x="1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5" name="Oval 675"/>
          <p:cNvSpPr>
            <a:spLocks noChangeArrowheads="1"/>
          </p:cNvSpPr>
          <p:nvPr/>
        </p:nvSpPr>
        <p:spPr bwMode="auto">
          <a:xfrm>
            <a:off x="6903766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6" name="Oval 676"/>
          <p:cNvSpPr>
            <a:spLocks noChangeArrowheads="1"/>
          </p:cNvSpPr>
          <p:nvPr/>
        </p:nvSpPr>
        <p:spPr bwMode="auto">
          <a:xfrm>
            <a:off x="7111729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7" name="Freeform 677"/>
          <p:cNvSpPr>
            <a:spLocks noEditPoints="1"/>
          </p:cNvSpPr>
          <p:nvPr/>
        </p:nvSpPr>
        <p:spPr bwMode="auto">
          <a:xfrm>
            <a:off x="11550379" y="4660901"/>
            <a:ext cx="333375" cy="331788"/>
          </a:xfrm>
          <a:custGeom>
            <a:gdLst>
              <a:gd fmla="*/ 249 w 288" name="T0"/>
              <a:gd fmla="*/ 60 h 286" name="T1"/>
              <a:gd fmla="*/ 138 w 288" name="T2"/>
              <a:gd fmla="*/ 27 h 286" name="T3"/>
              <a:gd fmla="*/ 86 w 288" name="T4"/>
              <a:gd fmla="*/ 0 h 286" name="T5"/>
              <a:gd fmla="*/ 68 w 288" name="T6"/>
              <a:gd fmla="*/ 17 h 286" name="T7"/>
              <a:gd fmla="*/ 68 w 288" name="T8"/>
              <a:gd fmla="*/ 18 h 286" name="T9"/>
              <a:gd fmla="*/ 32 w 288" name="T10"/>
              <a:gd fmla="*/ 104 h 286" name="T11"/>
              <a:gd fmla="*/ 16 w 288" name="T12"/>
              <a:gd fmla="*/ 103 h 286" name="T13"/>
              <a:gd fmla="*/ 0 w 288" name="T14"/>
              <a:gd fmla="*/ 118 h 286" name="T15"/>
              <a:gd fmla="*/ 5 w 288" name="T16"/>
              <a:gd fmla="*/ 182 h 286" name="T17"/>
              <a:gd fmla="*/ 17 w 288" name="T18"/>
              <a:gd fmla="*/ 186 h 286" name="T19"/>
              <a:gd fmla="*/ 75 w 288" name="T20"/>
              <a:gd fmla="*/ 237 h 286" name="T21"/>
              <a:gd fmla="*/ 71 w 288" name="T22"/>
              <a:gd fmla="*/ 270 h 286" name="T23"/>
              <a:gd fmla="*/ 87 w 288" name="T24"/>
              <a:gd fmla="*/ 286 h 286" name="T25"/>
              <a:gd fmla="*/ 150 w 288" name="T26"/>
              <a:gd fmla="*/ 280 h 286" name="T27"/>
              <a:gd fmla="*/ 153 w 288" name="T28"/>
              <a:gd fmla="*/ 268 h 286" name="T29"/>
              <a:gd fmla="*/ 156 w 288" name="T30"/>
              <a:gd fmla="*/ 262 h 286" name="T31"/>
              <a:gd fmla="*/ 162 w 288" name="T32"/>
              <a:gd fmla="*/ 268 h 286" name="T33"/>
              <a:gd fmla="*/ 165 w 288" name="T34"/>
              <a:gd fmla="*/ 280 h 286" name="T35"/>
              <a:gd fmla="*/ 228 w 288" name="T36"/>
              <a:gd fmla="*/ 286 h 286" name="T37"/>
              <a:gd fmla="*/ 244 w 288" name="T38"/>
              <a:gd fmla="*/ 270 h 286" name="T39"/>
              <a:gd fmla="*/ 240 w 288" name="T40"/>
              <a:gd fmla="*/ 236 h 286" name="T41"/>
              <a:gd fmla="*/ 224 w 288" name="T42"/>
              <a:gd fmla="*/ 223 h 286" name="T43"/>
              <a:gd fmla="*/ 224 w 288" name="T44"/>
              <a:gd fmla="*/ 266 h 286" name="T45"/>
              <a:gd fmla="*/ 185 w 288" name="T46"/>
              <a:gd fmla="*/ 240 h 286" name="T47"/>
              <a:gd fmla="*/ 156 w 288" name="T48"/>
              <a:gd fmla="*/ 243 h 286" name="T49"/>
              <a:gd fmla="*/ 130 w 288" name="T50"/>
              <a:gd fmla="*/ 241 h 286" name="T51"/>
              <a:gd fmla="*/ 91 w 288" name="T52"/>
              <a:gd fmla="*/ 266 h 286" name="T53"/>
              <a:gd fmla="*/ 91 w 288" name="T54"/>
              <a:gd fmla="*/ 224 h 286" name="T55"/>
              <a:gd fmla="*/ 46 w 288" name="T56"/>
              <a:gd fmla="*/ 164 h 286" name="T57"/>
              <a:gd fmla="*/ 20 w 288" name="T58"/>
              <a:gd fmla="*/ 122 h 286" name="T59"/>
              <a:gd fmla="*/ 48 w 288" name="T60"/>
              <a:gd fmla="*/ 117 h 286" name="T61"/>
              <a:gd fmla="*/ 88 w 288" name="T62"/>
              <a:gd fmla="*/ 65 h 286" name="T63"/>
              <a:gd fmla="*/ 135 w 288" name="T64"/>
              <a:gd fmla="*/ 47 h 286" name="T65"/>
              <a:gd fmla="*/ 156 w 288" name="T66"/>
              <a:gd fmla="*/ 45 h 286" name="T67"/>
              <a:gd fmla="*/ 269 w 288" name="T68"/>
              <a:gd fmla="*/ 144 h 286" name="T69"/>
              <a:gd fmla="*/ 224 w 288" name="T70"/>
              <a:gd fmla="*/ 223 h 28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86" w="288">
                <a:moveTo>
                  <a:pt x="288" y="144"/>
                </a:moveTo>
                <a:cubicBezTo>
                  <a:pt x="288" y="111"/>
                  <a:pt x="273" y="81"/>
                  <a:pt x="249" y="60"/>
                </a:cubicBezTo>
                <a:cubicBezTo>
                  <a:pt x="225" y="39"/>
                  <a:pt x="192" y="26"/>
                  <a:pt x="156" y="26"/>
                </a:cubicBezTo>
                <a:cubicBezTo>
                  <a:pt x="150" y="26"/>
                  <a:pt x="144" y="26"/>
                  <a:pt x="138" y="27"/>
                </a:cubicBezTo>
                <a:cubicBezTo>
                  <a:pt x="94" y="2"/>
                  <a:pt x="94" y="2"/>
                  <a:pt x="94" y="2"/>
                </a:cubicBezTo>
                <a:cubicBezTo>
                  <a:pt x="92" y="0"/>
                  <a:pt x="89" y="0"/>
                  <a:pt x="86" y="0"/>
                </a:cubicBezTo>
                <a:cubicBezTo>
                  <a:pt x="83" y="0"/>
                  <a:pt x="80" y="0"/>
                  <a:pt x="77" y="2"/>
                </a:cubicBezTo>
                <a:cubicBezTo>
                  <a:pt x="72" y="5"/>
                  <a:pt x="68" y="11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8"/>
                </a:cubicBezTo>
                <a:cubicBezTo>
                  <a:pt x="69" y="55"/>
                  <a:pt x="69" y="55"/>
                  <a:pt x="69" y="55"/>
                </a:cubicBezTo>
                <a:cubicBezTo>
                  <a:pt x="52" y="68"/>
                  <a:pt x="40" y="85"/>
                  <a:pt x="32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6" y="103"/>
                  <a:pt x="16" y="103"/>
                </a:cubicBezTo>
                <a:cubicBezTo>
                  <a:pt x="12" y="103"/>
                  <a:pt x="8" y="104"/>
                  <a:pt x="5" y="107"/>
                </a:cubicBezTo>
                <a:cubicBezTo>
                  <a:pt x="2" y="110"/>
                  <a:pt x="0" y="114"/>
                  <a:pt x="0" y="118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79"/>
                  <a:pt x="5" y="182"/>
                </a:cubicBezTo>
                <a:cubicBezTo>
                  <a:pt x="8" y="184"/>
                  <a:pt x="12" y="186"/>
                  <a:pt x="16" y="186"/>
                </a:cubicBezTo>
                <a:cubicBezTo>
                  <a:pt x="16" y="186"/>
                  <a:pt x="17" y="186"/>
                  <a:pt x="17" y="186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41" y="206"/>
                  <a:pt x="56" y="224"/>
                  <a:pt x="75" y="237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70"/>
                </a:cubicBezTo>
                <a:cubicBezTo>
                  <a:pt x="71" y="274"/>
                  <a:pt x="73" y="277"/>
                  <a:pt x="75" y="280"/>
                </a:cubicBezTo>
                <a:cubicBezTo>
                  <a:pt x="78" y="284"/>
                  <a:pt x="82" y="286"/>
                  <a:pt x="87" y="286"/>
                </a:cubicBezTo>
                <a:cubicBezTo>
                  <a:pt x="138" y="286"/>
                  <a:pt x="138" y="286"/>
                  <a:pt x="138" y="286"/>
                </a:cubicBezTo>
                <a:cubicBezTo>
                  <a:pt x="142" y="286"/>
                  <a:pt x="147" y="284"/>
                  <a:pt x="150" y="280"/>
                </a:cubicBezTo>
                <a:cubicBezTo>
                  <a:pt x="152" y="277"/>
                  <a:pt x="153" y="274"/>
                  <a:pt x="153" y="270"/>
                </a:cubicBezTo>
                <a:cubicBezTo>
                  <a:pt x="153" y="269"/>
                  <a:pt x="153" y="269"/>
                  <a:pt x="153" y="268"/>
                </a:cubicBezTo>
                <a:cubicBezTo>
                  <a:pt x="153" y="262"/>
                  <a:pt x="153" y="262"/>
                  <a:pt x="153" y="262"/>
                </a:cubicBezTo>
                <a:cubicBezTo>
                  <a:pt x="154" y="262"/>
                  <a:pt x="155" y="262"/>
                  <a:pt x="156" y="262"/>
                </a:cubicBezTo>
                <a:cubicBezTo>
                  <a:pt x="158" y="262"/>
                  <a:pt x="160" y="262"/>
                  <a:pt x="162" y="262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162" y="269"/>
                  <a:pt x="161" y="269"/>
                  <a:pt x="161" y="270"/>
                </a:cubicBezTo>
                <a:cubicBezTo>
                  <a:pt x="161" y="274"/>
                  <a:pt x="163" y="277"/>
                  <a:pt x="165" y="280"/>
                </a:cubicBezTo>
                <a:cubicBezTo>
                  <a:pt x="168" y="284"/>
                  <a:pt x="173" y="286"/>
                  <a:pt x="177" y="286"/>
                </a:cubicBezTo>
                <a:cubicBezTo>
                  <a:pt x="228" y="286"/>
                  <a:pt x="228" y="286"/>
                  <a:pt x="228" y="286"/>
                </a:cubicBezTo>
                <a:cubicBezTo>
                  <a:pt x="233" y="285"/>
                  <a:pt x="237" y="284"/>
                  <a:pt x="240" y="280"/>
                </a:cubicBezTo>
                <a:cubicBezTo>
                  <a:pt x="242" y="277"/>
                  <a:pt x="244" y="274"/>
                  <a:pt x="244" y="270"/>
                </a:cubicBezTo>
                <a:cubicBezTo>
                  <a:pt x="244" y="269"/>
                  <a:pt x="244" y="269"/>
                  <a:pt x="243" y="268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69" y="214"/>
                  <a:pt x="288" y="181"/>
                  <a:pt x="288" y="144"/>
                </a:cubicBezTo>
                <a:close/>
                <a:moveTo>
                  <a:pt x="224" y="223"/>
                </a:moveTo>
                <a:cubicBezTo>
                  <a:pt x="219" y="226"/>
                  <a:pt x="219" y="226"/>
                  <a:pt x="219" y="226"/>
                </a:cubicBezTo>
                <a:cubicBezTo>
                  <a:pt x="224" y="266"/>
                  <a:pt x="224" y="266"/>
                  <a:pt x="224" y="266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85" y="240"/>
                  <a:pt x="185" y="240"/>
                  <a:pt x="185" y="240"/>
                </a:cubicBezTo>
                <a:cubicBezTo>
                  <a:pt x="172" y="242"/>
                  <a:pt x="172" y="242"/>
                  <a:pt x="172" y="242"/>
                </a:cubicBezTo>
                <a:cubicBezTo>
                  <a:pt x="167" y="242"/>
                  <a:pt x="162" y="243"/>
                  <a:pt x="156" y="243"/>
                </a:cubicBezTo>
                <a:cubicBezTo>
                  <a:pt x="152" y="243"/>
                  <a:pt x="147" y="243"/>
                  <a:pt x="143" y="242"/>
                </a:cubicBezTo>
                <a:cubicBezTo>
                  <a:pt x="130" y="241"/>
                  <a:pt x="130" y="241"/>
                  <a:pt x="130" y="241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91" y="224"/>
                  <a:pt x="91" y="224"/>
                  <a:pt x="91" y="224"/>
                </a:cubicBezTo>
                <a:cubicBezTo>
                  <a:pt x="70" y="211"/>
                  <a:pt x="55" y="193"/>
                  <a:pt x="48" y="17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54" y="98"/>
                  <a:pt x="67" y="81"/>
                  <a:pt x="84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20"/>
                  <a:pt x="88" y="20"/>
                  <a:pt x="88" y="20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44" y="46"/>
                  <a:pt x="150" y="45"/>
                  <a:pt x="156" y="45"/>
                </a:cubicBezTo>
                <a:cubicBezTo>
                  <a:pt x="188" y="45"/>
                  <a:pt x="216" y="56"/>
                  <a:pt x="236" y="74"/>
                </a:cubicBezTo>
                <a:cubicBezTo>
                  <a:pt x="256" y="92"/>
                  <a:pt x="269" y="117"/>
                  <a:pt x="269" y="144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69" y="176"/>
                  <a:pt x="251" y="205"/>
                  <a:pt x="224" y="22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8" name="Freeform 678"/>
          <p:cNvSpPr/>
          <p:nvPr/>
        </p:nvSpPr>
        <p:spPr bwMode="auto">
          <a:xfrm>
            <a:off x="11726591" y="4730751"/>
            <a:ext cx="92075" cy="50800"/>
          </a:xfrm>
          <a:custGeom>
            <a:gdLst>
              <a:gd fmla="*/ 10 w 80" name="T0"/>
              <a:gd fmla="*/ 0 h 44" name="T1"/>
              <a:gd fmla="*/ 0 w 80" name="T2"/>
              <a:gd fmla="*/ 9 h 44" name="T3"/>
              <a:gd fmla="*/ 9 w 80" name="T4"/>
              <a:gd fmla="*/ 19 h 44" name="T5"/>
              <a:gd fmla="*/ 9 w 80" name="T6"/>
              <a:gd fmla="*/ 19 h 44" name="T7"/>
              <a:gd fmla="*/ 10 w 80" name="T8"/>
              <a:gd fmla="*/ 19 h 44" name="T9"/>
              <a:gd fmla="*/ 62 w 80" name="T10"/>
              <a:gd fmla="*/ 41 h 44" name="T11"/>
              <a:gd fmla="*/ 69 w 80" name="T12"/>
              <a:gd fmla="*/ 44 h 44" name="T13"/>
              <a:gd fmla="*/ 76 w 80" name="T14"/>
              <a:gd fmla="*/ 41 h 44" name="T15"/>
              <a:gd fmla="*/ 76 w 80" name="T16"/>
              <a:gd fmla="*/ 27 h 44" name="T17"/>
              <a:gd fmla="*/ 10 w 80" name="T18"/>
              <a:gd fmla="*/ 0 h 4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4" w="8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6" y="20"/>
                  <a:pt x="44" y="23"/>
                  <a:pt x="62" y="41"/>
                </a:cubicBezTo>
                <a:cubicBezTo>
                  <a:pt x="64" y="43"/>
                  <a:pt x="66" y="44"/>
                  <a:pt x="69" y="44"/>
                </a:cubicBezTo>
                <a:cubicBezTo>
                  <a:pt x="71" y="44"/>
                  <a:pt x="74" y="43"/>
                  <a:pt x="76" y="41"/>
                </a:cubicBezTo>
                <a:cubicBezTo>
                  <a:pt x="80" y="37"/>
                  <a:pt x="79" y="31"/>
                  <a:pt x="76" y="27"/>
                </a:cubicBezTo>
                <a:cubicBezTo>
                  <a:pt x="48" y="1"/>
                  <a:pt x="11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9" name="Freeform 679"/>
          <p:cNvSpPr/>
          <p:nvPr/>
        </p:nvSpPr>
        <p:spPr bwMode="auto">
          <a:xfrm>
            <a:off x="11617054" y="4772026"/>
            <a:ext cx="49213" cy="49213"/>
          </a:xfrm>
          <a:custGeom>
            <a:gdLst>
              <a:gd fmla="*/ 11 w 42" name="T0"/>
              <a:gd fmla="*/ 12 h 43" name="T1"/>
              <a:gd fmla="*/ 5 w 42" name="T2"/>
              <a:gd fmla="*/ 38 h 43" name="T3"/>
              <a:gd fmla="*/ 31 w 42" name="T4"/>
              <a:gd fmla="*/ 31 h 43" name="T5"/>
              <a:gd fmla="*/ 37 w 42" name="T6"/>
              <a:gd fmla="*/ 5 h 43" name="T7"/>
              <a:gd fmla="*/ 11 w 42" name="T8"/>
              <a:gd fmla="*/ 12 h 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" w="42">
                <a:moveTo>
                  <a:pt x="11" y="12"/>
                </a:moveTo>
                <a:cubicBezTo>
                  <a:pt x="2" y="21"/>
                  <a:pt x="0" y="33"/>
                  <a:pt x="5" y="38"/>
                </a:cubicBezTo>
                <a:cubicBezTo>
                  <a:pt x="11" y="43"/>
                  <a:pt x="22" y="40"/>
                  <a:pt x="31" y="31"/>
                </a:cubicBezTo>
                <a:cubicBezTo>
                  <a:pt x="40" y="21"/>
                  <a:pt x="42" y="10"/>
                  <a:pt x="37" y="5"/>
                </a:cubicBezTo>
                <a:cubicBezTo>
                  <a:pt x="31" y="0"/>
                  <a:pt x="20" y="3"/>
                  <a:pt x="11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0" name="Rectangle 680"/>
          <p:cNvSpPr>
            <a:spLocks noChangeArrowheads="1"/>
          </p:cNvSpPr>
          <p:nvPr/>
        </p:nvSpPr>
        <p:spPr bwMode="auto">
          <a:xfrm>
            <a:off x="11618641" y="5522913"/>
            <a:ext cx="198438" cy="762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1" name="Freeform 681"/>
          <p:cNvSpPr>
            <a:spLocks noEditPoints="1"/>
          </p:cNvSpPr>
          <p:nvPr/>
        </p:nvSpPr>
        <p:spPr bwMode="auto">
          <a:xfrm>
            <a:off x="11553554" y="5329238"/>
            <a:ext cx="327025" cy="333375"/>
          </a:xfrm>
          <a:custGeom>
            <a:gdLst>
              <a:gd fmla="*/ 254 w 281" name="T0"/>
              <a:gd fmla="*/ 111 h 287" name="T1"/>
              <a:gd fmla="*/ 254 w 281" name="T2"/>
              <a:gd fmla="*/ 111 h 287" name="T3"/>
              <a:gd fmla="*/ 145 w 281" name="T4"/>
              <a:gd fmla="*/ 2 h 287" name="T5"/>
              <a:gd fmla="*/ 145 w 281" name="T6"/>
              <a:gd fmla="*/ 2 h 287" name="T7"/>
              <a:gd fmla="*/ 137 w 281" name="T8"/>
              <a:gd fmla="*/ 2 h 287" name="T9"/>
              <a:gd fmla="*/ 137 w 281" name="T10"/>
              <a:gd fmla="*/ 2 h 287" name="T11"/>
              <a:gd fmla="*/ 137 w 281" name="T12"/>
              <a:gd fmla="*/ 2 h 287" name="T13"/>
              <a:gd fmla="*/ 27 w 281" name="T14"/>
              <a:gd fmla="*/ 111 h 287" name="T15"/>
              <a:gd fmla="*/ 0 w 281" name="T16"/>
              <a:gd fmla="*/ 111 h 287" name="T17"/>
              <a:gd fmla="*/ 0 w 281" name="T18"/>
              <a:gd fmla="*/ 287 h 287" name="T19"/>
              <a:gd fmla="*/ 281 w 281" name="T20"/>
              <a:gd fmla="*/ 287 h 287" name="T21"/>
              <a:gd fmla="*/ 281 w 281" name="T22"/>
              <a:gd fmla="*/ 111 h 287" name="T23"/>
              <a:gd fmla="*/ 254 w 281" name="T24"/>
              <a:gd fmla="*/ 111 h 287" name="T25"/>
              <a:gd fmla="*/ 141 w 281" name="T26"/>
              <a:gd fmla="*/ 14 h 287" name="T27"/>
              <a:gd fmla="*/ 238 w 281" name="T28"/>
              <a:gd fmla="*/ 111 h 287" name="T29"/>
              <a:gd fmla="*/ 44 w 281" name="T30"/>
              <a:gd fmla="*/ 111 h 287" name="T31"/>
              <a:gd fmla="*/ 141 w 281" name="T32"/>
              <a:gd fmla="*/ 14 h 287" name="T33"/>
              <a:gd fmla="*/ 242 w 281" name="T34"/>
              <a:gd fmla="*/ 248 h 287" name="T35"/>
              <a:gd fmla="*/ 39 w 281" name="T36"/>
              <a:gd fmla="*/ 248 h 287" name="T37"/>
              <a:gd fmla="*/ 39 w 281" name="T38"/>
              <a:gd fmla="*/ 150 h 287" name="T39"/>
              <a:gd fmla="*/ 242 w 281" name="T40"/>
              <a:gd fmla="*/ 150 h 287" name="T41"/>
              <a:gd fmla="*/ 242 w 281" name="T42"/>
              <a:gd fmla="*/ 248 h 287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7" w="281">
                <a:moveTo>
                  <a:pt x="254" y="111"/>
                </a:moveTo>
                <a:cubicBezTo>
                  <a:pt x="254" y="111"/>
                  <a:pt x="254" y="111"/>
                  <a:pt x="254" y="11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3" y="0"/>
                  <a:pt x="139" y="0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87"/>
                  <a:pt x="0" y="287"/>
                  <a:pt x="0" y="287"/>
                </a:cubicBezTo>
                <a:cubicBezTo>
                  <a:pt x="281" y="287"/>
                  <a:pt x="281" y="287"/>
                  <a:pt x="281" y="287"/>
                </a:cubicBezTo>
                <a:cubicBezTo>
                  <a:pt x="281" y="111"/>
                  <a:pt x="281" y="111"/>
                  <a:pt x="281" y="111"/>
                </a:cubicBezTo>
                <a:lnTo>
                  <a:pt x="254" y="111"/>
                </a:lnTo>
                <a:close/>
                <a:moveTo>
                  <a:pt x="141" y="14"/>
                </a:moveTo>
                <a:cubicBezTo>
                  <a:pt x="238" y="111"/>
                  <a:pt x="238" y="111"/>
                  <a:pt x="238" y="111"/>
                </a:cubicBezTo>
                <a:cubicBezTo>
                  <a:pt x="44" y="111"/>
                  <a:pt x="44" y="111"/>
                  <a:pt x="44" y="111"/>
                </a:cubicBezTo>
                <a:lnTo>
                  <a:pt x="141" y="14"/>
                </a:lnTo>
                <a:close/>
                <a:moveTo>
                  <a:pt x="242" y="248"/>
                </a:moveTo>
                <a:cubicBezTo>
                  <a:pt x="39" y="248"/>
                  <a:pt x="39" y="248"/>
                  <a:pt x="39" y="248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242" y="150"/>
                  <a:pt x="242" y="150"/>
                  <a:pt x="242" y="150"/>
                </a:cubicBezTo>
                <a:lnTo>
                  <a:pt x="242" y="2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2" name="Freeform 682"/>
          <p:cNvSpPr>
            <a:spLocks noEditPoints="1"/>
          </p:cNvSpPr>
          <p:nvPr/>
        </p:nvSpPr>
        <p:spPr bwMode="auto">
          <a:xfrm>
            <a:off x="9535841" y="1328738"/>
            <a:ext cx="354013" cy="319088"/>
          </a:xfrm>
          <a:custGeom>
            <a:gdLst>
              <a:gd fmla="*/ 268 w 305" name="T0"/>
              <a:gd fmla="*/ 178 h 275" name="T1"/>
              <a:gd fmla="*/ 209 w 305" name="T2"/>
              <a:gd fmla="*/ 150 h 275" name="T3"/>
              <a:gd fmla="*/ 201 w 305" name="T4"/>
              <a:gd fmla="*/ 151 h 275" name="T5"/>
              <a:gd fmla="*/ 182 w 305" name="T6"/>
              <a:gd fmla="*/ 132 h 275" name="T7"/>
              <a:gd fmla="*/ 239 w 305" name="T8"/>
              <a:gd fmla="*/ 75 h 275" name="T9"/>
              <a:gd fmla="*/ 254 w 305" name="T10"/>
              <a:gd fmla="*/ 0 h 275" name="T11"/>
              <a:gd fmla="*/ 152 w 305" name="T12"/>
              <a:gd fmla="*/ 102 h 275" name="T13"/>
              <a:gd fmla="*/ 51 w 305" name="T14"/>
              <a:gd fmla="*/ 0 h 275" name="T15"/>
              <a:gd fmla="*/ 66 w 305" name="T16"/>
              <a:gd fmla="*/ 75 h 275" name="T17"/>
              <a:gd fmla="*/ 123 w 305" name="T18"/>
              <a:gd fmla="*/ 132 h 275" name="T19"/>
              <a:gd fmla="*/ 104 w 305" name="T20"/>
              <a:gd fmla="*/ 151 h 275" name="T21"/>
              <a:gd fmla="*/ 95 w 305" name="T22"/>
              <a:gd fmla="*/ 150 h 275" name="T23"/>
              <a:gd fmla="*/ 36 w 305" name="T24"/>
              <a:gd fmla="*/ 178 h 275" name="T25"/>
              <a:gd fmla="*/ 19 w 305" name="T26"/>
              <a:gd fmla="*/ 265 h 275" name="T27"/>
              <a:gd fmla="*/ 47 w 305" name="T28"/>
              <a:gd fmla="*/ 275 h 275" name="T29"/>
              <a:gd fmla="*/ 106 w 305" name="T30"/>
              <a:gd fmla="*/ 247 h 275" name="T31"/>
              <a:gd fmla="*/ 133 w 305" name="T32"/>
              <a:gd fmla="*/ 181 h 275" name="T33"/>
              <a:gd fmla="*/ 152 w 305" name="T34"/>
              <a:gd fmla="*/ 162 h 275" name="T35"/>
              <a:gd fmla="*/ 171 w 305" name="T36"/>
              <a:gd fmla="*/ 181 h 275" name="T37"/>
              <a:gd fmla="*/ 199 w 305" name="T38"/>
              <a:gd fmla="*/ 247 h 275" name="T39"/>
              <a:gd fmla="*/ 258 w 305" name="T40"/>
              <a:gd fmla="*/ 275 h 275" name="T41"/>
              <a:gd fmla="*/ 286 w 305" name="T42"/>
              <a:gd fmla="*/ 265 h 275" name="T43"/>
              <a:gd fmla="*/ 268 w 305" name="T44"/>
              <a:gd fmla="*/ 178 h 275" name="T45"/>
              <a:gd fmla="*/ 87 w 305" name="T46"/>
              <a:gd fmla="*/ 228 h 275" name="T47"/>
              <a:gd fmla="*/ 47 w 305" name="T48"/>
              <a:gd fmla="*/ 248 h 275" name="T49"/>
              <a:gd fmla="*/ 39 w 305" name="T50"/>
              <a:gd fmla="*/ 245 h 275" name="T51"/>
              <a:gd fmla="*/ 56 w 305" name="T52"/>
              <a:gd fmla="*/ 197 h 275" name="T53"/>
              <a:gd fmla="*/ 95 w 305" name="T54"/>
              <a:gd fmla="*/ 177 h 275" name="T55"/>
              <a:gd fmla="*/ 104 w 305" name="T56"/>
              <a:gd fmla="*/ 180 h 275" name="T57"/>
              <a:gd fmla="*/ 87 w 305" name="T58"/>
              <a:gd fmla="*/ 228 h 275" name="T59"/>
              <a:gd fmla="*/ 266 w 305" name="T60"/>
              <a:gd fmla="*/ 245 h 275" name="T61"/>
              <a:gd fmla="*/ 258 w 305" name="T62"/>
              <a:gd fmla="*/ 248 h 275" name="T63"/>
              <a:gd fmla="*/ 218 w 305" name="T64"/>
              <a:gd fmla="*/ 228 h 275" name="T65"/>
              <a:gd fmla="*/ 201 w 305" name="T66"/>
              <a:gd fmla="*/ 180 h 275" name="T67"/>
              <a:gd fmla="*/ 209 w 305" name="T68"/>
              <a:gd fmla="*/ 177 h 275" name="T69"/>
              <a:gd fmla="*/ 249 w 305" name="T70"/>
              <a:gd fmla="*/ 197 h 275" name="T71"/>
              <a:gd fmla="*/ 266 w 305" name="T72"/>
              <a:gd fmla="*/ 245 h 27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75" w="305">
                <a:moveTo>
                  <a:pt x="268" y="178"/>
                </a:moveTo>
                <a:cubicBezTo>
                  <a:pt x="250" y="160"/>
                  <a:pt x="228" y="150"/>
                  <a:pt x="209" y="150"/>
                </a:cubicBezTo>
                <a:cubicBezTo>
                  <a:pt x="206" y="150"/>
                  <a:pt x="203" y="150"/>
                  <a:pt x="201" y="151"/>
                </a:cubicBezTo>
                <a:cubicBezTo>
                  <a:pt x="182" y="132"/>
                  <a:pt x="182" y="132"/>
                  <a:pt x="182" y="13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39" y="75"/>
                  <a:pt x="283" y="29"/>
                  <a:pt x="254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29"/>
                  <a:pt x="66" y="75"/>
                  <a:pt x="66" y="75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1" y="150"/>
                  <a:pt x="98" y="150"/>
                  <a:pt x="95" y="150"/>
                </a:cubicBezTo>
                <a:cubicBezTo>
                  <a:pt x="77" y="150"/>
                  <a:pt x="55" y="160"/>
                  <a:pt x="36" y="178"/>
                </a:cubicBezTo>
                <a:cubicBezTo>
                  <a:pt x="8" y="207"/>
                  <a:pt x="0" y="245"/>
                  <a:pt x="19" y="265"/>
                </a:cubicBezTo>
                <a:cubicBezTo>
                  <a:pt x="26" y="272"/>
                  <a:pt x="36" y="275"/>
                  <a:pt x="47" y="275"/>
                </a:cubicBezTo>
                <a:cubicBezTo>
                  <a:pt x="66" y="275"/>
                  <a:pt x="88" y="265"/>
                  <a:pt x="106" y="247"/>
                </a:cubicBezTo>
                <a:cubicBezTo>
                  <a:pt x="127" y="227"/>
                  <a:pt x="137" y="201"/>
                  <a:pt x="133" y="18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201"/>
                  <a:pt x="178" y="227"/>
                  <a:pt x="199" y="247"/>
                </a:cubicBezTo>
                <a:cubicBezTo>
                  <a:pt x="217" y="265"/>
                  <a:pt x="239" y="275"/>
                  <a:pt x="258" y="275"/>
                </a:cubicBezTo>
                <a:cubicBezTo>
                  <a:pt x="269" y="275"/>
                  <a:pt x="279" y="272"/>
                  <a:pt x="286" y="265"/>
                </a:cubicBezTo>
                <a:cubicBezTo>
                  <a:pt x="305" y="245"/>
                  <a:pt x="297" y="207"/>
                  <a:pt x="268" y="178"/>
                </a:cubicBezTo>
                <a:close/>
                <a:moveTo>
                  <a:pt x="87" y="228"/>
                </a:moveTo>
                <a:cubicBezTo>
                  <a:pt x="72" y="242"/>
                  <a:pt x="56" y="248"/>
                  <a:pt x="47" y="248"/>
                </a:cubicBezTo>
                <a:cubicBezTo>
                  <a:pt x="45" y="248"/>
                  <a:pt x="41" y="247"/>
                  <a:pt x="39" y="245"/>
                </a:cubicBezTo>
                <a:cubicBezTo>
                  <a:pt x="33" y="240"/>
                  <a:pt x="36" y="217"/>
                  <a:pt x="56" y="197"/>
                </a:cubicBezTo>
                <a:cubicBezTo>
                  <a:pt x="71" y="183"/>
                  <a:pt x="86" y="177"/>
                  <a:pt x="95" y="177"/>
                </a:cubicBezTo>
                <a:cubicBezTo>
                  <a:pt x="98" y="177"/>
                  <a:pt x="102" y="178"/>
                  <a:pt x="104" y="180"/>
                </a:cubicBezTo>
                <a:cubicBezTo>
                  <a:pt x="109" y="185"/>
                  <a:pt x="107" y="208"/>
                  <a:pt x="87" y="228"/>
                </a:cubicBezTo>
                <a:close/>
                <a:moveTo>
                  <a:pt x="266" y="245"/>
                </a:moveTo>
                <a:cubicBezTo>
                  <a:pt x="264" y="247"/>
                  <a:pt x="260" y="248"/>
                  <a:pt x="258" y="248"/>
                </a:cubicBezTo>
                <a:cubicBezTo>
                  <a:pt x="249" y="248"/>
                  <a:pt x="233" y="242"/>
                  <a:pt x="218" y="228"/>
                </a:cubicBezTo>
                <a:cubicBezTo>
                  <a:pt x="198" y="208"/>
                  <a:pt x="195" y="185"/>
                  <a:pt x="201" y="180"/>
                </a:cubicBezTo>
                <a:cubicBezTo>
                  <a:pt x="203" y="178"/>
                  <a:pt x="207" y="177"/>
                  <a:pt x="209" y="177"/>
                </a:cubicBezTo>
                <a:cubicBezTo>
                  <a:pt x="218" y="177"/>
                  <a:pt x="234" y="183"/>
                  <a:pt x="249" y="197"/>
                </a:cubicBezTo>
                <a:cubicBezTo>
                  <a:pt x="269" y="217"/>
                  <a:pt x="272" y="240"/>
                  <a:pt x="266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4" name="Freeform 684"/>
          <p:cNvSpPr/>
          <p:nvPr/>
        </p:nvSpPr>
        <p:spPr bwMode="auto">
          <a:xfrm>
            <a:off x="6203679" y="1466851"/>
            <a:ext cx="65088" cy="82550"/>
          </a:xfrm>
          <a:custGeom>
            <a:gdLst>
              <a:gd fmla="*/ 42 w 56" name="T0"/>
              <a:gd fmla="*/ 32 h 72" name="T1"/>
              <a:gd fmla="*/ 30 w 56" name="T2"/>
              <a:gd fmla="*/ 32 h 72" name="T3"/>
              <a:gd fmla="*/ 30 w 56" name="T4"/>
              <a:gd fmla="*/ 11 h 72" name="T5"/>
              <a:gd fmla="*/ 42 w 56" name="T6"/>
              <a:gd fmla="*/ 11 h 72" name="T7"/>
              <a:gd fmla="*/ 42 w 56" name="T8"/>
              <a:gd fmla="*/ 32 h 72" name="T9"/>
              <a:gd fmla="*/ 45 w 56" name="T10"/>
              <a:gd fmla="*/ 30 h 72" name="T11"/>
              <a:gd fmla="*/ 46 w 56" name="T12"/>
              <a:gd fmla="*/ 28 h 72" name="T13"/>
              <a:gd fmla="*/ 52 w 56" name="T14"/>
              <a:gd fmla="*/ 10 h 72" name="T15"/>
              <a:gd fmla="*/ 56 w 56" name="T16"/>
              <a:gd fmla="*/ 0 h 72" name="T17"/>
              <a:gd fmla="*/ 0 w 56" name="T18"/>
              <a:gd fmla="*/ 0 h 72" name="T19"/>
              <a:gd fmla="*/ 0 w 56" name="T20"/>
              <a:gd fmla="*/ 72 h 72" name="T21"/>
              <a:gd fmla="*/ 11 w 56" name="T22"/>
              <a:gd fmla="*/ 72 h 72" name="T23"/>
              <a:gd fmla="*/ 42 w 56" name="T24"/>
              <a:gd fmla="*/ 32 h 7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2" w="56"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1"/>
                  <a:pt x="44" y="31"/>
                  <a:pt x="45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52" y="10"/>
                  <a:pt x="52" y="10"/>
                  <a:pt x="52" y="10"/>
                </a:cubicBezTo>
                <a:cubicBezTo>
                  <a:pt x="53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6" y="55"/>
                  <a:pt x="30" y="41"/>
                  <a:pt x="42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" name="Freeform 685"/>
          <p:cNvSpPr>
            <a:spLocks noEditPoints="1"/>
          </p:cNvSpPr>
          <p:nvPr/>
        </p:nvSpPr>
        <p:spPr bwMode="auto">
          <a:xfrm>
            <a:off x="6468791" y="1568451"/>
            <a:ext cx="68263" cy="80963"/>
          </a:xfrm>
          <a:custGeom>
            <a:gdLst>
              <a:gd fmla="*/ 11 w 59" name="T0"/>
              <a:gd fmla="*/ 46 h 70" name="T1"/>
              <a:gd fmla="*/ 41 w 59" name="T2"/>
              <a:gd fmla="*/ 70 h 70" name="T3"/>
              <a:gd fmla="*/ 57 w 59" name="T4"/>
              <a:gd fmla="*/ 64 h 70" name="T5"/>
              <a:gd fmla="*/ 59 w 59" name="T6"/>
              <a:gd fmla="*/ 26 h 70" name="T7"/>
              <a:gd fmla="*/ 43 w 59" name="T8"/>
              <a:gd fmla="*/ 0 h 70" name="T9"/>
              <a:gd fmla="*/ 0 w 59" name="T10"/>
              <a:gd fmla="*/ 0 h 70" name="T11"/>
              <a:gd fmla="*/ 11 w 59" name="T12"/>
              <a:gd fmla="*/ 46 h 70" name="T13"/>
              <a:gd fmla="*/ 32 w 59" name="T14"/>
              <a:gd fmla="*/ 27 h 70" name="T15"/>
              <a:gd fmla="*/ 41 w 59" name="T16"/>
              <a:gd fmla="*/ 31 h 70" name="T17"/>
              <a:gd fmla="*/ 38 w 59" name="T18"/>
              <a:gd fmla="*/ 40 h 70" name="T19"/>
              <a:gd fmla="*/ 28 w 59" name="T20"/>
              <a:gd fmla="*/ 37 h 70" name="T21"/>
              <a:gd fmla="*/ 32 w 59" name="T22"/>
              <a:gd fmla="*/ 27 h 7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70" w="59">
                <a:moveTo>
                  <a:pt x="11" y="46"/>
                </a:moveTo>
                <a:cubicBezTo>
                  <a:pt x="21" y="44"/>
                  <a:pt x="33" y="54"/>
                  <a:pt x="41" y="70"/>
                </a:cubicBezTo>
                <a:cubicBezTo>
                  <a:pt x="57" y="64"/>
                  <a:pt x="57" y="64"/>
                  <a:pt x="57" y="64"/>
                </a:cubicBezTo>
                <a:cubicBezTo>
                  <a:pt x="50" y="47"/>
                  <a:pt x="52" y="31"/>
                  <a:pt x="59" y="26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0" y="0"/>
                  <a:pt x="0" y="0"/>
                </a:cubicBezTo>
                <a:lnTo>
                  <a:pt x="11" y="46"/>
                </a:lnTo>
                <a:close/>
                <a:moveTo>
                  <a:pt x="32" y="27"/>
                </a:moveTo>
                <a:cubicBezTo>
                  <a:pt x="36" y="26"/>
                  <a:pt x="40" y="27"/>
                  <a:pt x="41" y="31"/>
                </a:cubicBezTo>
                <a:cubicBezTo>
                  <a:pt x="43" y="35"/>
                  <a:pt x="41" y="39"/>
                  <a:pt x="38" y="40"/>
                </a:cubicBezTo>
                <a:cubicBezTo>
                  <a:pt x="34" y="42"/>
                  <a:pt x="30" y="40"/>
                  <a:pt x="28" y="37"/>
                </a:cubicBezTo>
                <a:cubicBezTo>
                  <a:pt x="27" y="33"/>
                  <a:pt x="28" y="29"/>
                  <a:pt x="32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6" name="Freeform 686"/>
          <p:cNvSpPr/>
          <p:nvPr/>
        </p:nvSpPr>
        <p:spPr bwMode="auto">
          <a:xfrm>
            <a:off x="6370366" y="1320801"/>
            <a:ext cx="96838" cy="127000"/>
          </a:xfrm>
          <a:custGeom>
            <a:gdLst>
              <a:gd fmla="*/ 44 w 84" name="T0"/>
              <a:gd fmla="*/ 16 h 110" name="T1"/>
              <a:gd fmla="*/ 16 w 84" name="T2"/>
              <a:gd fmla="*/ 4 h 110" name="T3"/>
              <a:gd fmla="*/ 5 w 84" name="T4"/>
              <a:gd fmla="*/ 32 h 110" name="T5"/>
              <a:gd fmla="*/ 38 w 84" name="T6"/>
              <a:gd fmla="*/ 110 h 110" name="T7"/>
              <a:gd fmla="*/ 84 w 84" name="T8"/>
              <a:gd fmla="*/ 110 h 110" name="T9"/>
              <a:gd fmla="*/ 44 w 84" name="T10"/>
              <a:gd fmla="*/ 16 h 11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0" w="84">
                <a:moveTo>
                  <a:pt x="44" y="16"/>
                </a:moveTo>
                <a:cubicBezTo>
                  <a:pt x="39" y="5"/>
                  <a:pt x="27" y="0"/>
                  <a:pt x="16" y="4"/>
                </a:cubicBezTo>
                <a:cubicBezTo>
                  <a:pt x="5" y="9"/>
                  <a:pt x="0" y="21"/>
                  <a:pt x="5" y="32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84" y="110"/>
                  <a:pt x="84" y="110"/>
                  <a:pt x="84" y="110"/>
                </a:cubicBezTo>
                <a:lnTo>
                  <a:pt x="44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7" name="Freeform 687"/>
          <p:cNvSpPr>
            <a:spLocks noEditPoints="1"/>
          </p:cNvSpPr>
          <p:nvPr/>
        </p:nvSpPr>
        <p:spPr bwMode="auto">
          <a:xfrm>
            <a:off x="6341791" y="1466851"/>
            <a:ext cx="196850" cy="82550"/>
          </a:xfrm>
          <a:custGeom>
            <a:gdLst>
              <a:gd fmla="*/ 169 w 169" name="T0"/>
              <a:gd fmla="*/ 72 h 72" name="T1"/>
              <a:gd fmla="*/ 169 w 169" name="T2"/>
              <a:gd fmla="*/ 0 h 72" name="T3"/>
              <a:gd fmla="*/ 12 w 169" name="T4"/>
              <a:gd fmla="*/ 0 h 72" name="T5"/>
              <a:gd fmla="*/ 9 w 169" name="T6"/>
              <a:gd fmla="*/ 9 h 72" name="T7"/>
              <a:gd fmla="*/ 9 w 169" name="T8"/>
              <a:gd fmla="*/ 35 h 72" name="T9"/>
              <a:gd fmla="*/ 2 w 169" name="T10"/>
              <a:gd fmla="*/ 56 h 72" name="T11"/>
              <a:gd fmla="*/ 0 w 169" name="T12"/>
              <a:gd fmla="*/ 61 h 72" name="T13"/>
              <a:gd fmla="*/ 2 w 169" name="T14"/>
              <a:gd fmla="*/ 72 h 72" name="T15"/>
              <a:gd fmla="*/ 169 w 169" name="T16"/>
              <a:gd fmla="*/ 72 h 72" name="T17"/>
              <a:gd fmla="*/ 139 w 169" name="T18"/>
              <a:gd fmla="*/ 11 h 72" name="T19"/>
              <a:gd fmla="*/ 139 w 169" name="T20"/>
              <a:gd fmla="*/ 32 h 72" name="T21"/>
              <a:gd fmla="*/ 127 w 169" name="T22"/>
              <a:gd fmla="*/ 32 h 72" name="T23"/>
              <a:gd fmla="*/ 127 w 169" name="T24"/>
              <a:gd fmla="*/ 11 h 72" name="T25"/>
              <a:gd fmla="*/ 139 w 169" name="T26"/>
              <a:gd fmla="*/ 11 h 72" name="T27"/>
              <a:gd fmla="*/ 31 w 169" name="T28"/>
              <a:gd fmla="*/ 49 h 72" name="T29"/>
              <a:gd fmla="*/ 19 w 169" name="T30"/>
              <a:gd fmla="*/ 49 h 72" name="T31"/>
              <a:gd fmla="*/ 19 w 169" name="T32"/>
              <a:gd fmla="*/ 11 h 72" name="T33"/>
              <a:gd fmla="*/ 31 w 169" name="T34"/>
              <a:gd fmla="*/ 11 h 72" name="T35"/>
              <a:gd fmla="*/ 31 w 169" name="T36"/>
              <a:gd fmla="*/ 49 h 72" name="T37"/>
              <a:gd fmla="*/ 67 w 169" name="T38"/>
              <a:gd fmla="*/ 32 h 72" name="T39"/>
              <a:gd fmla="*/ 55 w 169" name="T40"/>
              <a:gd fmla="*/ 32 h 72" name="T41"/>
              <a:gd fmla="*/ 55 w 169" name="T42"/>
              <a:gd fmla="*/ 11 h 72" name="T43"/>
              <a:gd fmla="*/ 67 w 169" name="T44"/>
              <a:gd fmla="*/ 11 h 72" name="T45"/>
              <a:gd fmla="*/ 67 w 169" name="T46"/>
              <a:gd fmla="*/ 32 h 72" name="T47"/>
              <a:gd fmla="*/ 103 w 169" name="T48"/>
              <a:gd fmla="*/ 49 h 72" name="T49"/>
              <a:gd fmla="*/ 91 w 169" name="T50"/>
              <a:gd fmla="*/ 49 h 72" name="T51"/>
              <a:gd fmla="*/ 91 w 169" name="T52"/>
              <a:gd fmla="*/ 11 h 72" name="T53"/>
              <a:gd fmla="*/ 103 w 169" name="T54"/>
              <a:gd fmla="*/ 11 h 72" name="T55"/>
              <a:gd fmla="*/ 103 w 169" name="T56"/>
              <a:gd fmla="*/ 49 h 72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72" w="169">
                <a:moveTo>
                  <a:pt x="169" y="72"/>
                </a:moveTo>
                <a:cubicBezTo>
                  <a:pt x="169" y="0"/>
                  <a:pt x="169" y="0"/>
                  <a:pt x="1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1" y="17"/>
                  <a:pt x="12" y="26"/>
                  <a:pt x="9" y="35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5"/>
                  <a:pt x="2" y="68"/>
                  <a:pt x="2" y="72"/>
                </a:cubicBezTo>
                <a:lnTo>
                  <a:pt x="169" y="72"/>
                </a:lnTo>
                <a:close/>
                <a:moveTo>
                  <a:pt x="139" y="11"/>
                </a:moveTo>
                <a:cubicBezTo>
                  <a:pt x="139" y="32"/>
                  <a:pt x="139" y="32"/>
                  <a:pt x="139" y="32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11"/>
                  <a:pt x="127" y="11"/>
                  <a:pt x="127" y="11"/>
                </a:cubicBezTo>
                <a:lnTo>
                  <a:pt x="139" y="11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  <a:moveTo>
                  <a:pt x="67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11"/>
                  <a:pt x="55" y="11"/>
                  <a:pt x="55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32"/>
                </a:lnTo>
                <a:close/>
                <a:moveTo>
                  <a:pt x="103" y="49"/>
                </a:moveTo>
                <a:cubicBezTo>
                  <a:pt x="91" y="49"/>
                  <a:pt x="91" y="49"/>
                  <a:pt x="91" y="49"/>
                </a:cubicBezTo>
                <a:cubicBezTo>
                  <a:pt x="91" y="11"/>
                  <a:pt x="91" y="11"/>
                  <a:pt x="91" y="11"/>
                </a:cubicBezTo>
                <a:cubicBezTo>
                  <a:pt x="103" y="11"/>
                  <a:pt x="103" y="11"/>
                  <a:pt x="103" y="11"/>
                </a:cubicBezTo>
                <a:lnTo>
                  <a:pt x="10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8" name="Freeform 688"/>
          <p:cNvSpPr/>
          <p:nvPr/>
        </p:nvSpPr>
        <p:spPr bwMode="auto">
          <a:xfrm>
            <a:off x="6210029" y="1516063"/>
            <a:ext cx="127000" cy="131763"/>
          </a:xfrm>
          <a:custGeom>
            <a:gdLst>
              <a:gd fmla="*/ 94 w 110" name="T0"/>
              <a:gd fmla="*/ 18 h 114" name="T1"/>
              <a:gd fmla="*/ 95 w 110" name="T2"/>
              <a:gd fmla="*/ 17 h 114" name="T3"/>
              <a:gd fmla="*/ 63 w 110" name="T4"/>
              <a:gd fmla="*/ 0 h 114" name="T5"/>
              <a:gd fmla="*/ 55 w 110" name="T6"/>
              <a:gd fmla="*/ 0 h 114" name="T7"/>
              <a:gd fmla="*/ 24 w 110" name="T8"/>
              <a:gd fmla="*/ 53 h 114" name="T9"/>
              <a:gd fmla="*/ 2 w 110" name="T10"/>
              <a:gd fmla="*/ 98 h 114" name="T11"/>
              <a:gd fmla="*/ 32 w 110" name="T12"/>
              <a:gd fmla="*/ 112 h 114" name="T13"/>
              <a:gd fmla="*/ 42 w 110" name="T14"/>
              <a:gd fmla="*/ 109 h 114" name="T15"/>
              <a:gd fmla="*/ 94 w 110" name="T16"/>
              <a:gd fmla="*/ 18 h 1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4" w="110">
                <a:moveTo>
                  <a:pt x="94" y="18"/>
                </a:moveTo>
                <a:cubicBezTo>
                  <a:pt x="95" y="17"/>
                  <a:pt x="95" y="17"/>
                  <a:pt x="95" y="17"/>
                </a:cubicBezTo>
                <a:cubicBezTo>
                  <a:pt x="86" y="5"/>
                  <a:pt x="74" y="1"/>
                  <a:pt x="63" y="0"/>
                </a:cubicBezTo>
                <a:cubicBezTo>
                  <a:pt x="60" y="0"/>
                  <a:pt x="57" y="0"/>
                  <a:pt x="55" y="0"/>
                </a:cubicBezTo>
                <a:cubicBezTo>
                  <a:pt x="47" y="4"/>
                  <a:pt x="16" y="25"/>
                  <a:pt x="24" y="53"/>
                </a:cubicBezTo>
                <a:cubicBezTo>
                  <a:pt x="35" y="91"/>
                  <a:pt x="8" y="95"/>
                  <a:pt x="2" y="98"/>
                </a:cubicBezTo>
                <a:cubicBezTo>
                  <a:pt x="0" y="99"/>
                  <a:pt x="11" y="114"/>
                  <a:pt x="32" y="112"/>
                </a:cubicBezTo>
                <a:cubicBezTo>
                  <a:pt x="35" y="111"/>
                  <a:pt x="38" y="110"/>
                  <a:pt x="42" y="109"/>
                </a:cubicBezTo>
                <a:cubicBezTo>
                  <a:pt x="69" y="99"/>
                  <a:pt x="110" y="63"/>
                  <a:pt x="94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9" name="Freeform 689"/>
          <p:cNvSpPr/>
          <p:nvPr/>
        </p:nvSpPr>
        <p:spPr bwMode="auto">
          <a:xfrm>
            <a:off x="6278291" y="1322388"/>
            <a:ext cx="96838" cy="201613"/>
          </a:xfrm>
          <a:custGeom>
            <a:gdLst>
              <a:gd fmla="*/ 18 w 84" name="T0"/>
              <a:gd fmla="*/ 126 h 174" name="T1"/>
              <a:gd fmla="*/ 5 w 84" name="T2"/>
              <a:gd fmla="*/ 140 h 174" name="T3"/>
              <a:gd fmla="*/ 0 w 84" name="T4"/>
              <a:gd fmla="*/ 157 h 174" name="T5"/>
              <a:gd fmla="*/ 5 w 84" name="T6"/>
              <a:gd fmla="*/ 158 h 174" name="T7"/>
              <a:gd fmla="*/ 39 w 84" name="T8"/>
              <a:gd fmla="*/ 174 h 174" name="T9"/>
              <a:gd fmla="*/ 46 w 84" name="T10"/>
              <a:gd fmla="*/ 153 h 174" name="T11"/>
              <a:gd fmla="*/ 43 w 84" name="T12"/>
              <a:gd fmla="*/ 134 h 174" name="T13"/>
              <a:gd fmla="*/ 82 w 84" name="T14"/>
              <a:gd fmla="*/ 17 h 174" name="T15"/>
              <a:gd fmla="*/ 73 w 84" name="T16"/>
              <a:gd fmla="*/ 1 h 174" name="T17"/>
              <a:gd fmla="*/ 68 w 84" name="T18"/>
              <a:gd fmla="*/ 0 h 174" name="T19"/>
              <a:gd fmla="*/ 57 w 84" name="T20"/>
              <a:gd fmla="*/ 9 h 174" name="T21"/>
              <a:gd fmla="*/ 18 w 84" name="T22"/>
              <a:gd fmla="*/ 126 h 17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74" w="84">
                <a:moveTo>
                  <a:pt x="18" y="126"/>
                </a:moveTo>
                <a:cubicBezTo>
                  <a:pt x="13" y="128"/>
                  <a:pt x="8" y="133"/>
                  <a:pt x="5" y="140"/>
                </a:cubicBezTo>
                <a:cubicBezTo>
                  <a:pt x="0" y="157"/>
                  <a:pt x="0" y="157"/>
                  <a:pt x="0" y="157"/>
                </a:cubicBezTo>
                <a:cubicBezTo>
                  <a:pt x="1" y="157"/>
                  <a:pt x="3" y="158"/>
                  <a:pt x="5" y="158"/>
                </a:cubicBezTo>
                <a:cubicBezTo>
                  <a:pt x="16" y="158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6"/>
                  <a:pt x="47" y="140"/>
                  <a:pt x="43" y="134"/>
                </a:cubicBezTo>
                <a:cubicBezTo>
                  <a:pt x="82" y="17"/>
                  <a:pt x="82" y="17"/>
                  <a:pt x="82" y="17"/>
                </a:cubicBezTo>
                <a:cubicBezTo>
                  <a:pt x="84" y="10"/>
                  <a:pt x="80" y="3"/>
                  <a:pt x="73" y="1"/>
                </a:cubicBezTo>
                <a:cubicBezTo>
                  <a:pt x="72" y="0"/>
                  <a:pt x="70" y="0"/>
                  <a:pt x="68" y="0"/>
                </a:cubicBezTo>
                <a:cubicBezTo>
                  <a:pt x="63" y="1"/>
                  <a:pt x="59" y="4"/>
                  <a:pt x="57" y="9"/>
                </a:cubicBezTo>
                <a:lnTo>
                  <a:pt x="1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0" name="Freeform 690"/>
          <p:cNvSpPr>
            <a:spLocks noEditPoints="1"/>
          </p:cNvSpPr>
          <p:nvPr/>
        </p:nvSpPr>
        <p:spPr bwMode="auto">
          <a:xfrm>
            <a:off x="7538766" y="1319213"/>
            <a:ext cx="334963" cy="333375"/>
          </a:xfrm>
          <a:custGeom>
            <a:gdLst>
              <a:gd fmla="*/ 211 w 211" name="T0"/>
              <a:gd fmla="*/ 0 h 210" name="T1"/>
              <a:gd fmla="*/ 211 w 211" name="T2"/>
              <a:gd fmla="*/ 0 h 210" name="T3"/>
              <a:gd fmla="*/ 0 w 211" name="T4"/>
              <a:gd fmla="*/ 210 h 210" name="T5"/>
              <a:gd fmla="*/ 0 w 211" name="T6"/>
              <a:gd fmla="*/ 210 h 210" name="T7"/>
              <a:gd fmla="*/ 211 w 211" name="T8"/>
              <a:gd fmla="*/ 210 h 210" name="T9"/>
              <a:gd fmla="*/ 211 w 211" name="T10"/>
              <a:gd fmla="*/ 0 h 210" name="T11"/>
              <a:gd fmla="*/ 166 w 211" name="T12"/>
              <a:gd fmla="*/ 55 h 210" name="T13"/>
              <a:gd fmla="*/ 176 w 211" name="T14"/>
              <a:gd fmla="*/ 65 h 210" name="T15"/>
              <a:gd fmla="*/ 171 w 211" name="T16"/>
              <a:gd fmla="*/ 71 h 210" name="T17"/>
              <a:gd fmla="*/ 160 w 211" name="T18"/>
              <a:gd fmla="*/ 61 h 210" name="T19"/>
              <a:gd fmla="*/ 166 w 211" name="T20"/>
              <a:gd fmla="*/ 55 h 210" name="T21"/>
              <a:gd fmla="*/ 149 w 211" name="T22"/>
              <a:gd fmla="*/ 72 h 210" name="T23"/>
              <a:gd fmla="*/ 167 w 211" name="T24"/>
              <a:gd fmla="*/ 91 h 210" name="T25"/>
              <a:gd fmla="*/ 161 w 211" name="T26"/>
              <a:gd fmla="*/ 97 h 210" name="T27"/>
              <a:gd fmla="*/ 143 w 211" name="T28"/>
              <a:gd fmla="*/ 78 h 210" name="T29"/>
              <a:gd fmla="*/ 149 w 211" name="T30"/>
              <a:gd fmla="*/ 72 h 210" name="T31"/>
              <a:gd fmla="*/ 131 w 211" name="T32"/>
              <a:gd fmla="*/ 90 h 210" name="T33"/>
              <a:gd fmla="*/ 141 w 211" name="T34"/>
              <a:gd fmla="*/ 100 h 210" name="T35"/>
              <a:gd fmla="*/ 136 w 211" name="T36"/>
              <a:gd fmla="*/ 106 h 210" name="T37"/>
              <a:gd fmla="*/ 125 w 211" name="T38"/>
              <a:gd fmla="*/ 96 h 210" name="T39"/>
              <a:gd fmla="*/ 131 w 211" name="T40"/>
              <a:gd fmla="*/ 90 h 210" name="T41"/>
              <a:gd fmla="*/ 114 w 211" name="T42"/>
              <a:gd fmla="*/ 107 h 210" name="T43"/>
              <a:gd fmla="*/ 132 w 211" name="T44"/>
              <a:gd fmla="*/ 126 h 210" name="T45"/>
              <a:gd fmla="*/ 126 w 211" name="T46"/>
              <a:gd fmla="*/ 132 h 210" name="T47"/>
              <a:gd fmla="*/ 108 w 211" name="T48"/>
              <a:gd fmla="*/ 113 h 210" name="T49"/>
              <a:gd fmla="*/ 114 w 211" name="T50"/>
              <a:gd fmla="*/ 107 h 210" name="T51"/>
              <a:gd fmla="*/ 96 w 211" name="T52"/>
              <a:gd fmla="*/ 125 h 210" name="T53"/>
              <a:gd fmla="*/ 106 w 211" name="T54"/>
              <a:gd fmla="*/ 135 h 210" name="T55"/>
              <a:gd fmla="*/ 100 w 211" name="T56"/>
              <a:gd fmla="*/ 141 h 210" name="T57"/>
              <a:gd fmla="*/ 90 w 211" name="T58"/>
              <a:gd fmla="*/ 131 h 210" name="T59"/>
              <a:gd fmla="*/ 96 w 211" name="T60"/>
              <a:gd fmla="*/ 125 h 210" name="T61"/>
              <a:gd fmla="*/ 79 w 211" name="T62"/>
              <a:gd fmla="*/ 142 h 210" name="T63"/>
              <a:gd fmla="*/ 97 w 211" name="T64"/>
              <a:gd fmla="*/ 161 h 210" name="T65"/>
              <a:gd fmla="*/ 91 w 211" name="T66"/>
              <a:gd fmla="*/ 167 h 210" name="T67"/>
              <a:gd fmla="*/ 73 w 211" name="T68"/>
              <a:gd fmla="*/ 148 h 210" name="T69"/>
              <a:gd fmla="*/ 79 w 211" name="T70"/>
              <a:gd fmla="*/ 142 h 210" name="T71"/>
              <a:gd fmla="*/ 65 w 211" name="T72"/>
              <a:gd fmla="*/ 176 h 210" name="T73"/>
              <a:gd fmla="*/ 55 w 211" name="T74"/>
              <a:gd fmla="*/ 166 h 210" name="T75"/>
              <a:gd fmla="*/ 61 w 211" name="T76"/>
              <a:gd fmla="*/ 160 h 210" name="T77"/>
              <a:gd fmla="*/ 71 w 211" name="T78"/>
              <a:gd fmla="*/ 170 h 210" name="T79"/>
              <a:gd fmla="*/ 65 w 211" name="T80"/>
              <a:gd fmla="*/ 176 h 210" name="T81"/>
              <a:gd fmla="*/ 176 w 211" name="T82"/>
              <a:gd fmla="*/ 175 h 210" name="T83"/>
              <a:gd fmla="*/ 106 w 211" name="T84"/>
              <a:gd fmla="*/ 175 h 210" name="T85"/>
              <a:gd fmla="*/ 176 w 211" name="T86"/>
              <a:gd fmla="*/ 105 h 210" name="T87"/>
              <a:gd fmla="*/ 176 w 211" name="T88"/>
              <a:gd fmla="*/ 175 h 21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10" w="211">
                <a:moveTo>
                  <a:pt x="211" y="0"/>
                </a:moveTo>
                <a:lnTo>
                  <a:pt x="211" y="0"/>
                </a:lnTo>
                <a:lnTo>
                  <a:pt x="0" y="210"/>
                </a:lnTo>
                <a:lnTo>
                  <a:pt x="0" y="210"/>
                </a:lnTo>
                <a:lnTo>
                  <a:pt x="211" y="210"/>
                </a:lnTo>
                <a:lnTo>
                  <a:pt x="211" y="0"/>
                </a:lnTo>
                <a:close/>
                <a:moveTo>
                  <a:pt x="166" y="55"/>
                </a:moveTo>
                <a:lnTo>
                  <a:pt x="176" y="65"/>
                </a:lnTo>
                <a:lnTo>
                  <a:pt x="171" y="71"/>
                </a:lnTo>
                <a:lnTo>
                  <a:pt x="160" y="61"/>
                </a:lnTo>
                <a:lnTo>
                  <a:pt x="166" y="55"/>
                </a:lnTo>
                <a:close/>
                <a:moveTo>
                  <a:pt x="149" y="72"/>
                </a:moveTo>
                <a:lnTo>
                  <a:pt x="167" y="91"/>
                </a:lnTo>
                <a:lnTo>
                  <a:pt x="161" y="97"/>
                </a:lnTo>
                <a:lnTo>
                  <a:pt x="143" y="78"/>
                </a:lnTo>
                <a:lnTo>
                  <a:pt x="149" y="72"/>
                </a:lnTo>
                <a:close/>
                <a:moveTo>
                  <a:pt x="131" y="90"/>
                </a:moveTo>
                <a:lnTo>
                  <a:pt x="141" y="100"/>
                </a:lnTo>
                <a:lnTo>
                  <a:pt x="136" y="106"/>
                </a:lnTo>
                <a:lnTo>
                  <a:pt x="125" y="96"/>
                </a:lnTo>
                <a:lnTo>
                  <a:pt x="131" y="90"/>
                </a:lnTo>
                <a:close/>
                <a:moveTo>
                  <a:pt x="114" y="107"/>
                </a:moveTo>
                <a:lnTo>
                  <a:pt x="132" y="126"/>
                </a:lnTo>
                <a:lnTo>
                  <a:pt x="126" y="132"/>
                </a:lnTo>
                <a:lnTo>
                  <a:pt x="108" y="113"/>
                </a:lnTo>
                <a:lnTo>
                  <a:pt x="114" y="107"/>
                </a:lnTo>
                <a:close/>
                <a:moveTo>
                  <a:pt x="96" y="125"/>
                </a:moveTo>
                <a:lnTo>
                  <a:pt x="106" y="135"/>
                </a:lnTo>
                <a:lnTo>
                  <a:pt x="100" y="141"/>
                </a:lnTo>
                <a:lnTo>
                  <a:pt x="90" y="131"/>
                </a:lnTo>
                <a:lnTo>
                  <a:pt x="96" y="125"/>
                </a:lnTo>
                <a:close/>
                <a:moveTo>
                  <a:pt x="79" y="142"/>
                </a:moveTo>
                <a:lnTo>
                  <a:pt x="97" y="161"/>
                </a:lnTo>
                <a:lnTo>
                  <a:pt x="91" y="167"/>
                </a:lnTo>
                <a:lnTo>
                  <a:pt x="73" y="148"/>
                </a:lnTo>
                <a:lnTo>
                  <a:pt x="79" y="142"/>
                </a:lnTo>
                <a:close/>
                <a:moveTo>
                  <a:pt x="65" y="176"/>
                </a:moveTo>
                <a:lnTo>
                  <a:pt x="55" y="166"/>
                </a:lnTo>
                <a:lnTo>
                  <a:pt x="61" y="160"/>
                </a:lnTo>
                <a:lnTo>
                  <a:pt x="71" y="170"/>
                </a:lnTo>
                <a:lnTo>
                  <a:pt x="65" y="176"/>
                </a:lnTo>
                <a:close/>
                <a:moveTo>
                  <a:pt x="176" y="175"/>
                </a:moveTo>
                <a:lnTo>
                  <a:pt x="106" y="175"/>
                </a:lnTo>
                <a:lnTo>
                  <a:pt x="176" y="105"/>
                </a:lnTo>
                <a:lnTo>
                  <a:pt x="176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5" name="Freeform 695"/>
          <p:cNvSpPr>
            <a:spLocks noEditPoints="1"/>
          </p:cNvSpPr>
          <p:nvPr/>
        </p:nvSpPr>
        <p:spPr bwMode="auto">
          <a:xfrm>
            <a:off x="9073879" y="1512888"/>
            <a:ext cx="138113" cy="139700"/>
          </a:xfrm>
          <a:custGeom>
            <a:gdLst>
              <a:gd fmla="*/ 0 w 119" name="T0"/>
              <a:gd fmla="*/ 40 h 121" name="T1"/>
              <a:gd fmla="*/ 46 w 119" name="T2"/>
              <a:gd fmla="*/ 85 h 121" name="T3"/>
              <a:gd fmla="*/ 70 w 119" name="T4"/>
              <a:gd fmla="*/ 118 h 121" name="T5"/>
              <a:gd fmla="*/ 83 w 119" name="T6"/>
              <a:gd fmla="*/ 121 h 121" name="T7"/>
              <a:gd fmla="*/ 119 w 119" name="T8"/>
              <a:gd fmla="*/ 85 h 121" name="T9"/>
              <a:gd fmla="*/ 116 w 119" name="T10"/>
              <a:gd fmla="*/ 72 h 121" name="T11"/>
              <a:gd fmla="*/ 83 w 119" name="T12"/>
              <a:gd fmla="*/ 48 h 121" name="T13"/>
              <a:gd fmla="*/ 35 w 119" name="T14"/>
              <a:gd fmla="*/ 0 h 121" name="T15"/>
              <a:gd fmla="*/ 1 w 119" name="T16"/>
              <a:gd fmla="*/ 34 h 121" name="T17"/>
              <a:gd fmla="*/ 0 w 119" name="T18"/>
              <a:gd fmla="*/ 40 h 121" name="T19"/>
              <a:gd fmla="*/ 80 w 119" name="T20"/>
              <a:gd fmla="*/ 67 h 121" name="T21"/>
              <a:gd fmla="*/ 95 w 119" name="T22"/>
              <a:gd fmla="*/ 82 h 121" name="T23"/>
              <a:gd fmla="*/ 80 w 119" name="T24"/>
              <a:gd fmla="*/ 97 h 121" name="T25"/>
              <a:gd fmla="*/ 65 w 119" name="T26"/>
              <a:gd fmla="*/ 82 h 121" name="T27"/>
              <a:gd fmla="*/ 80 w 119" name="T28"/>
              <a:gd fmla="*/ 67 h 12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0" w="119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6" name="Freeform 696"/>
          <p:cNvSpPr/>
          <p:nvPr/>
        </p:nvSpPr>
        <p:spPr bwMode="auto">
          <a:xfrm>
            <a:off x="8877029" y="1317626"/>
            <a:ext cx="174625" cy="173038"/>
          </a:xfrm>
          <a:custGeom>
            <a:gdLst>
              <a:gd fmla="*/ 151 w 151" name="T0"/>
              <a:gd fmla="*/ 114 h 149" name="T1"/>
              <a:gd fmla="*/ 124 w 151" name="T2"/>
              <a:gd fmla="*/ 87 h 149" name="T3"/>
              <a:gd fmla="*/ 130 w 151" name="T4"/>
              <a:gd fmla="*/ 67 h 149" name="T5"/>
              <a:gd fmla="*/ 62 w 151" name="T6"/>
              <a:gd fmla="*/ 0 h 149" name="T7"/>
              <a:gd fmla="*/ 56 w 151" name="T8"/>
              <a:gd fmla="*/ 6 h 149" name="T9"/>
              <a:gd fmla="*/ 82 w 151" name="T10"/>
              <a:gd fmla="*/ 46 h 149" name="T11"/>
              <a:gd fmla="*/ 46 w 151" name="T12"/>
              <a:gd fmla="*/ 81 h 149" name="T13"/>
              <a:gd fmla="*/ 6 w 151" name="T14"/>
              <a:gd fmla="*/ 56 h 149" name="T15"/>
              <a:gd fmla="*/ 0 w 151" name="T16"/>
              <a:gd fmla="*/ 62 h 149" name="T17"/>
              <a:gd fmla="*/ 67 w 151" name="T18"/>
              <a:gd fmla="*/ 130 h 149" name="T19"/>
              <a:gd fmla="*/ 87 w 151" name="T20"/>
              <a:gd fmla="*/ 124 h 149" name="T21"/>
              <a:gd fmla="*/ 111 w 151" name="T22"/>
              <a:gd fmla="*/ 149 h 149" name="T23"/>
              <a:gd fmla="*/ 117 w 151" name="T24"/>
              <a:gd fmla="*/ 148 h 149" name="T25"/>
              <a:gd fmla="*/ 151 w 151" name="T26"/>
              <a:gd fmla="*/ 114 h 14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49" w="151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7" name="Freeform 697"/>
          <p:cNvSpPr/>
          <p:nvPr/>
        </p:nvSpPr>
        <p:spPr bwMode="auto">
          <a:xfrm>
            <a:off x="8899254" y="1317626"/>
            <a:ext cx="331788" cy="334963"/>
          </a:xfrm>
          <a:custGeom>
            <a:gdLst>
              <a:gd fmla="*/ 240 w 285" name="T0"/>
              <a:gd fmla="*/ 172 h 289" name="T1"/>
              <a:gd fmla="*/ 259 w 285" name="T2"/>
              <a:gd fmla="*/ 190 h 289" name="T3"/>
              <a:gd fmla="*/ 254 w 285" name="T4"/>
              <a:gd fmla="*/ 86 h 289" name="T5"/>
              <a:gd fmla="*/ 213 w 285" name="T6"/>
              <a:gd fmla="*/ 45 h 289" name="T7"/>
              <a:gd fmla="*/ 200 w 285" name="T8"/>
              <a:gd fmla="*/ 42 h 289" name="T9"/>
              <a:gd fmla="*/ 191 w 285" name="T10"/>
              <a:gd fmla="*/ 26 h 289" name="T11"/>
              <a:gd fmla="*/ 178 w 285" name="T12"/>
              <a:gd fmla="*/ 9 h 289" name="T13"/>
              <a:gd fmla="*/ 177 w 285" name="T14"/>
              <a:gd fmla="*/ 7 h 289" name="T15"/>
              <a:gd fmla="*/ 167 w 285" name="T16"/>
              <a:gd fmla="*/ 0 h 289" name="T17"/>
              <a:gd fmla="*/ 159 w 285" name="T18"/>
              <a:gd fmla="*/ 6 h 289" name="T19"/>
              <a:gd fmla="*/ 133 w 285" name="T20"/>
              <a:gd fmla="*/ 31 h 289" name="T21"/>
              <a:gd fmla="*/ 134 w 285" name="T22"/>
              <a:gd fmla="*/ 49 h 289" name="T23"/>
              <a:gd fmla="*/ 136 w 285" name="T24"/>
              <a:gd fmla="*/ 51 h 289" name="T25"/>
              <a:gd fmla="*/ 155 w 285" name="T26"/>
              <a:gd fmla="*/ 64 h 289" name="T27"/>
              <a:gd fmla="*/ 156 w 285" name="T28"/>
              <a:gd fmla="*/ 64 h 289" name="T29"/>
              <a:gd fmla="*/ 177 w 285" name="T30"/>
              <a:gd fmla="*/ 77 h 289" name="T31"/>
              <a:gd fmla="*/ 171 w 285" name="T32"/>
              <a:gd fmla="*/ 102 h 289" name="T33"/>
              <a:gd fmla="*/ 104 w 285" name="T34"/>
              <a:gd fmla="*/ 169 h 289" name="T35"/>
              <a:gd fmla="*/ 98 w 285" name="T36"/>
              <a:gd fmla="*/ 168 h 289" name="T37"/>
              <a:gd fmla="*/ 88 w 285" name="T38"/>
              <a:gd fmla="*/ 172 h 289" name="T39"/>
              <a:gd fmla="*/ 86 w 285" name="T40"/>
              <a:gd fmla="*/ 174 h 289" name="T41"/>
              <a:gd fmla="*/ 16 w 285" name="T42"/>
              <a:gd fmla="*/ 244 h 289" name="T43"/>
              <a:gd fmla="*/ 14 w 285" name="T44"/>
              <a:gd fmla="*/ 246 h 289" name="T45"/>
              <a:gd fmla="*/ 43 w 285" name="T46"/>
              <a:gd fmla="*/ 289 h 289" name="T47"/>
              <a:gd fmla="*/ 53 w 285" name="T48"/>
              <a:gd fmla="*/ 285 h 289" name="T49"/>
              <a:gd fmla="*/ 55 w 285" name="T50"/>
              <a:gd fmla="*/ 283 h 289" name="T51"/>
              <a:gd fmla="*/ 125 w 285" name="T52"/>
              <a:gd fmla="*/ 213 h 289" name="T53"/>
              <a:gd fmla="*/ 127 w 285" name="T54"/>
              <a:gd fmla="*/ 211 h 289" name="T55"/>
              <a:gd fmla="*/ 130 w 285" name="T56"/>
              <a:gd fmla="*/ 195 h 289" name="T57"/>
              <a:gd fmla="*/ 205 w 285" name="T58"/>
              <a:gd fmla="*/ 120 h 289" name="T59"/>
              <a:gd fmla="*/ 217 w 285" name="T60"/>
              <a:gd fmla="*/ 112 h 289" name="T61"/>
              <a:gd fmla="*/ 218 w 285" name="T62"/>
              <a:gd fmla="*/ 112 h 289" name="T63"/>
              <a:gd fmla="*/ 240 w 285" name="T64"/>
              <a:gd fmla="*/ 172 h 28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89" w="285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0" name="Freeform 700"/>
          <p:cNvSpPr>
            <a:spLocks noEditPoints="1"/>
          </p:cNvSpPr>
          <p:nvPr/>
        </p:nvSpPr>
        <p:spPr bwMode="auto">
          <a:xfrm>
            <a:off x="7008541" y="1466851"/>
            <a:ext cx="93663" cy="84138"/>
          </a:xfrm>
          <a:custGeom>
            <a:gdLst>
              <a:gd fmla="*/ 61 w 80" name="T0"/>
              <a:gd fmla="*/ 32 h 72" name="T1"/>
              <a:gd fmla="*/ 56 w 80" name="T2"/>
              <a:gd fmla="*/ 32 h 72" name="T3"/>
              <a:gd fmla="*/ 56 w 80" name="T4"/>
              <a:gd fmla="*/ 11 h 72" name="T5"/>
              <a:gd fmla="*/ 57 w 80" name="T6"/>
              <a:gd fmla="*/ 11 h 72" name="T7"/>
              <a:gd fmla="*/ 52 w 80" name="T8"/>
              <a:gd fmla="*/ 0 h 72" name="T9"/>
              <a:gd fmla="*/ 37 w 80" name="T10"/>
              <a:gd fmla="*/ 0 h 72" name="T11"/>
              <a:gd fmla="*/ 37 w 80" name="T12"/>
              <a:gd fmla="*/ 0 h 72" name="T13"/>
              <a:gd fmla="*/ 12 w 80" name="T14"/>
              <a:gd fmla="*/ 0 h 72" name="T15"/>
              <a:gd fmla="*/ 9 w 80" name="T16"/>
              <a:gd fmla="*/ 9 h 72" name="T17"/>
              <a:gd fmla="*/ 9 w 80" name="T18"/>
              <a:gd fmla="*/ 34 h 72" name="T19"/>
              <a:gd fmla="*/ 2 w 80" name="T20"/>
              <a:gd fmla="*/ 55 h 72" name="T21"/>
              <a:gd fmla="*/ 0 w 80" name="T22"/>
              <a:gd fmla="*/ 61 h 72" name="T23"/>
              <a:gd fmla="*/ 2 w 80" name="T24"/>
              <a:gd fmla="*/ 71 h 72" name="T25"/>
              <a:gd fmla="*/ 44 w 80" name="T26"/>
              <a:gd fmla="*/ 71 h 72" name="T27"/>
              <a:gd fmla="*/ 44 w 80" name="T28"/>
              <a:gd fmla="*/ 72 h 72" name="T29"/>
              <a:gd fmla="*/ 80 w 80" name="T30"/>
              <a:gd fmla="*/ 72 h 72" name="T31"/>
              <a:gd fmla="*/ 63 w 80" name="T32"/>
              <a:gd fmla="*/ 35 h 72" name="T33"/>
              <a:gd fmla="*/ 61 w 80" name="T34"/>
              <a:gd fmla="*/ 32 h 72" name="T35"/>
              <a:gd fmla="*/ 31 w 80" name="T36"/>
              <a:gd fmla="*/ 49 h 72" name="T37"/>
              <a:gd fmla="*/ 19 w 80" name="T38"/>
              <a:gd fmla="*/ 49 h 72" name="T39"/>
              <a:gd fmla="*/ 19 w 80" name="T40"/>
              <a:gd fmla="*/ 11 h 72" name="T41"/>
              <a:gd fmla="*/ 31 w 80" name="T42"/>
              <a:gd fmla="*/ 11 h 72" name="T43"/>
              <a:gd fmla="*/ 31 w 80" name="T44"/>
              <a:gd fmla="*/ 49 h 72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72" w="80">
                <a:moveTo>
                  <a:pt x="61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0"/>
                  <a:pt x="52" y="0"/>
                  <a:pt x="5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2" y="17"/>
                  <a:pt x="12" y="26"/>
                  <a:pt x="9" y="34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4"/>
                  <a:pt x="2" y="68"/>
                  <a:pt x="2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63" y="35"/>
                  <a:pt x="63" y="35"/>
                  <a:pt x="63" y="35"/>
                </a:cubicBezTo>
                <a:lnTo>
                  <a:pt x="61" y="32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1" name="Freeform 701"/>
          <p:cNvSpPr/>
          <p:nvPr/>
        </p:nvSpPr>
        <p:spPr bwMode="auto">
          <a:xfrm>
            <a:off x="7168879" y="1466851"/>
            <a:ext cx="38100" cy="84138"/>
          </a:xfrm>
          <a:custGeom>
            <a:gdLst>
              <a:gd fmla="*/ 16 w 24" name="T0"/>
              <a:gd fmla="*/ 34 h 53" name="T1"/>
              <a:gd fmla="*/ 21 w 24" name="T2"/>
              <a:gd fmla="*/ 45 h 53" name="T3"/>
              <a:gd fmla="*/ 16 w 24" name="T4"/>
              <a:gd fmla="*/ 47 h 53" name="T5"/>
              <a:gd fmla="*/ 21 w 24" name="T6"/>
              <a:gd fmla="*/ 53 h 53" name="T7"/>
              <a:gd fmla="*/ 24 w 24" name="T8"/>
              <a:gd fmla="*/ 53 h 53" name="T9"/>
              <a:gd fmla="*/ 24 w 24" name="T10"/>
              <a:gd fmla="*/ 0 h 53" name="T11"/>
              <a:gd fmla="*/ 0 w 24" name="T12"/>
              <a:gd fmla="*/ 0 h 53" name="T13"/>
              <a:gd fmla="*/ 0 w 24" name="T14"/>
              <a:gd fmla="*/ 0 h 53" name="T15"/>
              <a:gd fmla="*/ 16 w 24" name="T16"/>
              <a:gd fmla="*/ 34 h 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24">
                <a:moveTo>
                  <a:pt x="16" y="34"/>
                </a:moveTo>
                <a:lnTo>
                  <a:pt x="21" y="45"/>
                </a:lnTo>
                <a:lnTo>
                  <a:pt x="16" y="47"/>
                </a:lnTo>
                <a:lnTo>
                  <a:pt x="21" y="53"/>
                </a:lnTo>
                <a:lnTo>
                  <a:pt x="24" y="53"/>
                </a:ln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16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2" name="Freeform 702"/>
          <p:cNvSpPr>
            <a:spLocks noEditPoints="1"/>
          </p:cNvSpPr>
          <p:nvPr/>
        </p:nvSpPr>
        <p:spPr bwMode="auto">
          <a:xfrm>
            <a:off x="7138716" y="1549401"/>
            <a:ext cx="68263" cy="93663"/>
          </a:xfrm>
          <a:custGeom>
            <a:gdLst>
              <a:gd fmla="*/ 58 w 58" name="T0"/>
              <a:gd fmla="*/ 38 h 81" name="T1"/>
              <a:gd fmla="*/ 34 w 58" name="T2"/>
              <a:gd fmla="*/ 0 h 81" name="T3"/>
              <a:gd fmla="*/ 0 w 58" name="T4"/>
              <a:gd fmla="*/ 16 h 81" name="T5"/>
              <a:gd fmla="*/ 12 w 58" name="T6"/>
              <a:gd fmla="*/ 59 h 81" name="T7"/>
              <a:gd fmla="*/ 16 w 58" name="T8"/>
              <a:gd fmla="*/ 58 h 81" name="T9"/>
              <a:gd fmla="*/ 42 w 58" name="T10"/>
              <a:gd fmla="*/ 81 h 81" name="T11"/>
              <a:gd fmla="*/ 57 w 58" name="T12"/>
              <a:gd fmla="*/ 74 h 81" name="T13"/>
              <a:gd fmla="*/ 58 w 58" name="T14"/>
              <a:gd fmla="*/ 38 h 81" name="T15"/>
              <a:gd fmla="*/ 38 w 58" name="T16"/>
              <a:gd fmla="*/ 53 h 81" name="T17"/>
              <a:gd fmla="*/ 35 w 58" name="T18"/>
              <a:gd fmla="*/ 53 h 81" name="T19"/>
              <a:gd fmla="*/ 28 w 58" name="T20"/>
              <a:gd fmla="*/ 49 h 81" name="T21"/>
              <a:gd fmla="*/ 32 w 58" name="T22"/>
              <a:gd fmla="*/ 40 h 81" name="T23"/>
              <a:gd fmla="*/ 35 w 58" name="T24"/>
              <a:gd fmla="*/ 39 h 81" name="T25"/>
              <a:gd fmla="*/ 41 w 58" name="T26"/>
              <a:gd fmla="*/ 43 h 81" name="T27"/>
              <a:gd fmla="*/ 38 w 58" name="T28"/>
              <a:gd fmla="*/ 53 h 8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1" w="57">
                <a:moveTo>
                  <a:pt x="58" y="38"/>
                </a:moveTo>
                <a:cubicBezTo>
                  <a:pt x="34" y="0"/>
                  <a:pt x="34" y="0"/>
                  <a:pt x="34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58"/>
                  <a:pt x="16" y="58"/>
                </a:cubicBezTo>
                <a:cubicBezTo>
                  <a:pt x="24" y="58"/>
                  <a:pt x="35" y="67"/>
                  <a:pt x="42" y="81"/>
                </a:cubicBezTo>
                <a:cubicBezTo>
                  <a:pt x="57" y="74"/>
                  <a:pt x="57" y="74"/>
                  <a:pt x="57" y="74"/>
                </a:cubicBezTo>
                <a:cubicBezTo>
                  <a:pt x="50" y="58"/>
                  <a:pt x="51" y="43"/>
                  <a:pt x="58" y="38"/>
                </a:cubicBezTo>
                <a:close/>
                <a:moveTo>
                  <a:pt x="38" y="53"/>
                </a:moveTo>
                <a:cubicBezTo>
                  <a:pt x="37" y="53"/>
                  <a:pt x="36" y="53"/>
                  <a:pt x="35" y="53"/>
                </a:cubicBezTo>
                <a:cubicBezTo>
                  <a:pt x="32" y="53"/>
                  <a:pt x="30" y="52"/>
                  <a:pt x="28" y="49"/>
                </a:cubicBezTo>
                <a:cubicBezTo>
                  <a:pt x="27" y="46"/>
                  <a:pt x="28" y="42"/>
                  <a:pt x="32" y="40"/>
                </a:cubicBezTo>
                <a:cubicBezTo>
                  <a:pt x="33" y="39"/>
                  <a:pt x="34" y="39"/>
                  <a:pt x="35" y="39"/>
                </a:cubicBezTo>
                <a:cubicBezTo>
                  <a:pt x="37" y="39"/>
                  <a:pt x="40" y="41"/>
                  <a:pt x="41" y="43"/>
                </a:cubicBezTo>
                <a:cubicBezTo>
                  <a:pt x="43" y="47"/>
                  <a:pt x="41" y="51"/>
                  <a:pt x="38" y="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3" name="Freeform 703"/>
          <p:cNvSpPr/>
          <p:nvPr/>
        </p:nvSpPr>
        <p:spPr bwMode="auto">
          <a:xfrm>
            <a:off x="7035529" y="1330326"/>
            <a:ext cx="141288" cy="223838"/>
          </a:xfrm>
          <a:custGeom>
            <a:gdLst>
              <a:gd fmla="*/ 101 w 122" name="T0"/>
              <a:gd fmla="*/ 124 h 193" name="T1"/>
              <a:gd fmla="*/ 96 w 122" name="T2"/>
              <a:gd fmla="*/ 127 h 193" name="T3"/>
              <a:gd fmla="*/ 42 w 122" name="T4"/>
              <a:gd fmla="*/ 12 h 193" name="T5"/>
              <a:gd fmla="*/ 24 w 122" name="T6"/>
              <a:gd fmla="*/ 0 h 193" name="T7"/>
              <a:gd fmla="*/ 15 w 122" name="T8"/>
              <a:gd fmla="*/ 2 h 193" name="T9"/>
              <a:gd fmla="*/ 5 w 122" name="T10"/>
              <a:gd fmla="*/ 29 h 193" name="T11"/>
              <a:gd fmla="*/ 59 w 122" name="T12"/>
              <a:gd fmla="*/ 144 h 193" name="T13"/>
              <a:gd fmla="*/ 54 w 122" name="T14"/>
              <a:gd fmla="*/ 146 h 193" name="T15"/>
              <a:gd fmla="*/ 76 w 122" name="T16"/>
              <a:gd fmla="*/ 193 h 193" name="T17"/>
              <a:gd fmla="*/ 122 w 122" name="T18"/>
              <a:gd fmla="*/ 171 h 193" name="T19"/>
              <a:gd fmla="*/ 101 w 122" name="T20"/>
              <a:gd fmla="*/ 124 h 19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3" w="122">
                <a:moveTo>
                  <a:pt x="101" y="124"/>
                </a:moveTo>
                <a:cubicBezTo>
                  <a:pt x="96" y="127"/>
                  <a:pt x="96" y="127"/>
                  <a:pt x="96" y="127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4"/>
                  <a:pt x="31" y="0"/>
                  <a:pt x="24" y="0"/>
                </a:cubicBezTo>
                <a:cubicBezTo>
                  <a:pt x="21" y="0"/>
                  <a:pt x="18" y="0"/>
                  <a:pt x="15" y="2"/>
                </a:cubicBezTo>
                <a:cubicBezTo>
                  <a:pt x="5" y="7"/>
                  <a:pt x="0" y="19"/>
                  <a:pt x="5" y="29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122" y="171"/>
                  <a:pt x="122" y="171"/>
                  <a:pt x="122" y="171"/>
                </a:cubicBezTo>
                <a:lnTo>
                  <a:pt x="101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4" name="Freeform 704"/>
          <p:cNvSpPr/>
          <p:nvPr/>
        </p:nvSpPr>
        <p:spPr bwMode="auto">
          <a:xfrm>
            <a:off x="6872016" y="1466851"/>
            <a:ext cx="65088" cy="82550"/>
          </a:xfrm>
          <a:custGeom>
            <a:gdLst>
              <a:gd fmla="*/ 41 w 56" name="T0"/>
              <a:gd fmla="*/ 32 h 71" name="T1"/>
              <a:gd fmla="*/ 30 w 56" name="T2"/>
              <a:gd fmla="*/ 32 h 71" name="T3"/>
              <a:gd fmla="*/ 30 w 56" name="T4"/>
              <a:gd fmla="*/ 11 h 71" name="T5"/>
              <a:gd fmla="*/ 42 w 56" name="T6"/>
              <a:gd fmla="*/ 11 h 71" name="T7"/>
              <a:gd fmla="*/ 42 w 56" name="T8"/>
              <a:gd fmla="*/ 31 h 71" name="T9"/>
              <a:gd fmla="*/ 44 w 56" name="T10"/>
              <a:gd fmla="*/ 29 h 71" name="T11"/>
              <a:gd fmla="*/ 45 w 56" name="T12"/>
              <a:gd fmla="*/ 27 h 71" name="T13"/>
              <a:gd fmla="*/ 51 w 56" name="T14"/>
              <a:gd fmla="*/ 9 h 71" name="T15"/>
              <a:gd fmla="*/ 56 w 56" name="T16"/>
              <a:gd fmla="*/ 0 h 71" name="T17"/>
              <a:gd fmla="*/ 0 w 56" name="T18"/>
              <a:gd fmla="*/ 0 h 71" name="T19"/>
              <a:gd fmla="*/ 0 w 56" name="T20"/>
              <a:gd fmla="*/ 71 h 71" name="T21"/>
              <a:gd fmla="*/ 10 w 56" name="T22"/>
              <a:gd fmla="*/ 71 h 71" name="T23"/>
              <a:gd fmla="*/ 41 w 56" name="T24"/>
              <a:gd fmla="*/ 32 h 7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1" w="56">
                <a:moveTo>
                  <a:pt x="41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3" y="30"/>
                  <a:pt x="44" y="29"/>
                </a:cubicBezTo>
                <a:cubicBezTo>
                  <a:pt x="45" y="27"/>
                  <a:pt x="45" y="27"/>
                  <a:pt x="45" y="27"/>
                </a:cubicBezTo>
                <a:cubicBezTo>
                  <a:pt x="51" y="9"/>
                  <a:pt x="51" y="9"/>
                  <a:pt x="51" y="9"/>
                </a:cubicBezTo>
                <a:cubicBezTo>
                  <a:pt x="52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6" y="54"/>
                  <a:pt x="29" y="40"/>
                  <a:pt x="41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5" name="Freeform 705"/>
          <p:cNvSpPr/>
          <p:nvPr/>
        </p:nvSpPr>
        <p:spPr bwMode="auto">
          <a:xfrm>
            <a:off x="6876779" y="1516063"/>
            <a:ext cx="127000" cy="133350"/>
          </a:xfrm>
          <a:custGeom>
            <a:gdLst>
              <a:gd fmla="*/ 95 w 110" name="T0"/>
              <a:gd fmla="*/ 18 h 115" name="T1"/>
              <a:gd fmla="*/ 63 w 110" name="T2"/>
              <a:gd fmla="*/ 1 h 115" name="T3"/>
              <a:gd fmla="*/ 55 w 110" name="T4"/>
              <a:gd fmla="*/ 1 h 115" name="T5"/>
              <a:gd fmla="*/ 24 w 110" name="T6"/>
              <a:gd fmla="*/ 53 h 115" name="T7"/>
              <a:gd fmla="*/ 2 w 110" name="T8"/>
              <a:gd fmla="*/ 98 h 115" name="T9"/>
              <a:gd fmla="*/ 32 w 110" name="T10"/>
              <a:gd fmla="*/ 112 h 115" name="T11"/>
              <a:gd fmla="*/ 42 w 110" name="T12"/>
              <a:gd fmla="*/ 110 h 115" name="T13"/>
              <a:gd fmla="*/ 95 w 110" name="T14"/>
              <a:gd fmla="*/ 18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110">
                <a:moveTo>
                  <a:pt x="95" y="18"/>
                </a:moveTo>
                <a:cubicBezTo>
                  <a:pt x="86" y="6"/>
                  <a:pt x="75" y="2"/>
                  <a:pt x="63" y="1"/>
                </a:cubicBezTo>
                <a:cubicBezTo>
                  <a:pt x="60" y="0"/>
                  <a:pt x="58" y="0"/>
                  <a:pt x="55" y="1"/>
                </a:cubicBezTo>
                <a:cubicBezTo>
                  <a:pt x="47" y="5"/>
                  <a:pt x="16" y="26"/>
                  <a:pt x="24" y="53"/>
                </a:cubicBezTo>
                <a:cubicBezTo>
                  <a:pt x="35" y="92"/>
                  <a:pt x="8" y="96"/>
                  <a:pt x="2" y="98"/>
                </a:cubicBezTo>
                <a:cubicBezTo>
                  <a:pt x="0" y="100"/>
                  <a:pt x="11" y="115"/>
                  <a:pt x="32" y="112"/>
                </a:cubicBezTo>
                <a:cubicBezTo>
                  <a:pt x="35" y="112"/>
                  <a:pt x="38" y="111"/>
                  <a:pt x="42" y="110"/>
                </a:cubicBezTo>
                <a:cubicBezTo>
                  <a:pt x="69" y="100"/>
                  <a:pt x="110" y="63"/>
                  <a:pt x="95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6" name="Freeform 706"/>
          <p:cNvSpPr/>
          <p:nvPr/>
        </p:nvSpPr>
        <p:spPr bwMode="auto">
          <a:xfrm>
            <a:off x="6945041" y="1322388"/>
            <a:ext cx="98425" cy="201613"/>
          </a:xfrm>
          <a:custGeom>
            <a:gdLst>
              <a:gd fmla="*/ 82 w 84" name="T0"/>
              <a:gd fmla="*/ 18 h 174" name="T1"/>
              <a:gd fmla="*/ 74 w 84" name="T2"/>
              <a:gd fmla="*/ 1 h 174" name="T3"/>
              <a:gd fmla="*/ 68 w 84" name="T4"/>
              <a:gd fmla="*/ 1 h 174" name="T5"/>
              <a:gd fmla="*/ 57 w 84" name="T6"/>
              <a:gd fmla="*/ 9 h 174" name="T7"/>
              <a:gd fmla="*/ 19 w 84" name="T8"/>
              <a:gd fmla="*/ 127 h 174" name="T9"/>
              <a:gd fmla="*/ 6 w 84" name="T10"/>
              <a:gd fmla="*/ 140 h 174" name="T11"/>
              <a:gd fmla="*/ 0 w 84" name="T12"/>
              <a:gd fmla="*/ 158 h 174" name="T13"/>
              <a:gd fmla="*/ 5 w 84" name="T14"/>
              <a:gd fmla="*/ 158 h 174" name="T15"/>
              <a:gd fmla="*/ 39 w 84" name="T16"/>
              <a:gd fmla="*/ 174 h 174" name="T17"/>
              <a:gd fmla="*/ 46 w 84" name="T18"/>
              <a:gd fmla="*/ 153 h 174" name="T19"/>
              <a:gd fmla="*/ 44 w 84" name="T20"/>
              <a:gd fmla="*/ 135 h 174" name="T21"/>
              <a:gd fmla="*/ 82 w 84" name="T22"/>
              <a:gd fmla="*/ 18 h 17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74" w="84">
                <a:moveTo>
                  <a:pt x="82" y="18"/>
                </a:moveTo>
                <a:cubicBezTo>
                  <a:pt x="84" y="11"/>
                  <a:pt x="81" y="3"/>
                  <a:pt x="74" y="1"/>
                </a:cubicBezTo>
                <a:cubicBezTo>
                  <a:pt x="72" y="0"/>
                  <a:pt x="70" y="0"/>
                  <a:pt x="68" y="1"/>
                </a:cubicBezTo>
                <a:cubicBezTo>
                  <a:pt x="63" y="1"/>
                  <a:pt x="59" y="4"/>
                  <a:pt x="57" y="9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3" y="129"/>
                  <a:pt x="8" y="134"/>
                  <a:pt x="6" y="140"/>
                </a:cubicBezTo>
                <a:cubicBezTo>
                  <a:pt x="0" y="158"/>
                  <a:pt x="0" y="158"/>
                  <a:pt x="0" y="158"/>
                </a:cubicBezTo>
                <a:cubicBezTo>
                  <a:pt x="2" y="158"/>
                  <a:pt x="3" y="158"/>
                  <a:pt x="5" y="158"/>
                </a:cubicBezTo>
                <a:cubicBezTo>
                  <a:pt x="17" y="159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7"/>
                  <a:pt x="47" y="140"/>
                  <a:pt x="44" y="135"/>
                </a:cubicBezTo>
                <a:lnTo>
                  <a:pt x="82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7" name="Freeform 707"/>
          <p:cNvSpPr/>
          <p:nvPr/>
        </p:nvSpPr>
        <p:spPr bwMode="auto">
          <a:xfrm>
            <a:off x="6203679" y="4005263"/>
            <a:ext cx="136525" cy="306388"/>
          </a:xfrm>
          <a:custGeom>
            <a:gdLst>
              <a:gd fmla="*/ 63 w 117" name="T0"/>
              <a:gd fmla="*/ 0 h 263" name="T1"/>
              <a:gd fmla="*/ 0 w 117" name="T2"/>
              <a:gd fmla="*/ 73 h 263" name="T3"/>
              <a:gd fmla="*/ 9 w 117" name="T4"/>
              <a:gd fmla="*/ 168 h 263" name="T5"/>
              <a:gd fmla="*/ 9 w 117" name="T6"/>
              <a:gd fmla="*/ 219 h 263" name="T7"/>
              <a:gd fmla="*/ 53 w 117" name="T8"/>
              <a:gd fmla="*/ 263 h 263" name="T9"/>
              <a:gd fmla="*/ 97 w 117" name="T10"/>
              <a:gd fmla="*/ 219 h 263" name="T11"/>
              <a:gd fmla="*/ 91 w 117" name="T12"/>
              <a:gd fmla="*/ 163 h 263" name="T13"/>
              <a:gd fmla="*/ 117 w 117" name="T14"/>
              <a:gd fmla="*/ 63 h 263" name="T15"/>
              <a:gd fmla="*/ 63 w 117" name="T16"/>
              <a:gd fmla="*/ 0 h 26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3" w="117">
                <a:moveTo>
                  <a:pt x="63" y="0"/>
                </a:moveTo>
                <a:cubicBezTo>
                  <a:pt x="17" y="0"/>
                  <a:pt x="0" y="48"/>
                  <a:pt x="0" y="73"/>
                </a:cubicBezTo>
                <a:cubicBezTo>
                  <a:pt x="0" y="88"/>
                  <a:pt x="3" y="128"/>
                  <a:pt x="9" y="168"/>
                </a:cubicBezTo>
                <a:cubicBezTo>
                  <a:pt x="9" y="219"/>
                  <a:pt x="9" y="219"/>
                  <a:pt x="9" y="219"/>
                </a:cubicBezTo>
                <a:cubicBezTo>
                  <a:pt x="9" y="244"/>
                  <a:pt x="29" y="263"/>
                  <a:pt x="53" y="263"/>
                </a:cubicBezTo>
                <a:cubicBezTo>
                  <a:pt x="77" y="263"/>
                  <a:pt x="96" y="246"/>
                  <a:pt x="97" y="219"/>
                </a:cubicBezTo>
                <a:cubicBezTo>
                  <a:pt x="98" y="209"/>
                  <a:pt x="95" y="187"/>
                  <a:pt x="91" y="163"/>
                </a:cubicBezTo>
                <a:cubicBezTo>
                  <a:pt x="92" y="117"/>
                  <a:pt x="117" y="119"/>
                  <a:pt x="117" y="63"/>
                </a:cubicBezTo>
                <a:cubicBezTo>
                  <a:pt x="117" y="29"/>
                  <a:pt x="97" y="0"/>
                  <a:pt x="6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8" name="Freeform 708"/>
          <p:cNvSpPr/>
          <p:nvPr/>
        </p:nvSpPr>
        <p:spPr bwMode="auto">
          <a:xfrm>
            <a:off x="6402116" y="4005263"/>
            <a:ext cx="136525" cy="306388"/>
          </a:xfrm>
          <a:custGeom>
            <a:gdLst>
              <a:gd fmla="*/ 54 w 117" name="T0"/>
              <a:gd fmla="*/ 0 h 263" name="T1"/>
              <a:gd fmla="*/ 0 w 117" name="T2"/>
              <a:gd fmla="*/ 63 h 263" name="T3"/>
              <a:gd fmla="*/ 26 w 117" name="T4"/>
              <a:gd fmla="*/ 163 h 263" name="T5"/>
              <a:gd fmla="*/ 20 w 117" name="T6"/>
              <a:gd fmla="*/ 219 h 263" name="T7"/>
              <a:gd fmla="*/ 64 w 117" name="T8"/>
              <a:gd fmla="*/ 263 h 263" name="T9"/>
              <a:gd fmla="*/ 108 w 117" name="T10"/>
              <a:gd fmla="*/ 219 h 263" name="T11"/>
              <a:gd fmla="*/ 108 w 117" name="T12"/>
              <a:gd fmla="*/ 168 h 263" name="T13"/>
              <a:gd fmla="*/ 117 w 117" name="T14"/>
              <a:gd fmla="*/ 73 h 263" name="T15"/>
              <a:gd fmla="*/ 54 w 117" name="T16"/>
              <a:gd fmla="*/ 0 h 26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3" w="117">
                <a:moveTo>
                  <a:pt x="54" y="0"/>
                </a:moveTo>
                <a:cubicBezTo>
                  <a:pt x="19" y="0"/>
                  <a:pt x="0" y="29"/>
                  <a:pt x="0" y="63"/>
                </a:cubicBezTo>
                <a:cubicBezTo>
                  <a:pt x="0" y="119"/>
                  <a:pt x="25" y="117"/>
                  <a:pt x="26" y="163"/>
                </a:cubicBezTo>
                <a:cubicBezTo>
                  <a:pt x="22" y="187"/>
                  <a:pt x="19" y="209"/>
                  <a:pt x="20" y="219"/>
                </a:cubicBezTo>
                <a:cubicBezTo>
                  <a:pt x="21" y="246"/>
                  <a:pt x="39" y="263"/>
                  <a:pt x="64" y="263"/>
                </a:cubicBezTo>
                <a:cubicBezTo>
                  <a:pt x="88" y="263"/>
                  <a:pt x="108" y="244"/>
                  <a:pt x="108" y="21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4" y="128"/>
                  <a:pt x="117" y="88"/>
                  <a:pt x="117" y="73"/>
                </a:cubicBezTo>
                <a:cubicBezTo>
                  <a:pt x="117" y="48"/>
                  <a:pt x="100" y="0"/>
                  <a:pt x="5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1" name="Rectangle 771"/>
          <p:cNvSpPr>
            <a:spLocks noChangeArrowheads="1"/>
          </p:cNvSpPr>
          <p:nvPr/>
        </p:nvSpPr>
        <p:spPr bwMode="auto">
          <a:xfrm>
            <a:off x="7075216" y="2971801"/>
            <a:ext cx="28575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2" name="Rectangle 772"/>
          <p:cNvSpPr>
            <a:spLocks noChangeArrowheads="1"/>
          </p:cNvSpPr>
          <p:nvPr/>
        </p:nvSpPr>
        <p:spPr bwMode="auto">
          <a:xfrm>
            <a:off x="7141891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3" name="Freeform 773"/>
          <p:cNvSpPr/>
          <p:nvPr/>
        </p:nvSpPr>
        <p:spPr bwMode="auto">
          <a:xfrm>
            <a:off x="7124429" y="2955926"/>
            <a:ext cx="34925" cy="34925"/>
          </a:xfrm>
          <a:custGeom>
            <a:gdLst>
              <a:gd fmla="*/ 11 w 22" name="T0"/>
              <a:gd fmla="*/ 10 h 22" name="T1"/>
              <a:gd fmla="*/ 0 w 22" name="T2"/>
              <a:gd fmla="*/ 10 h 22" name="T3"/>
              <a:gd fmla="*/ 0 w 22" name="T4"/>
              <a:gd fmla="*/ 22 h 22" name="T5"/>
              <a:gd fmla="*/ 22 w 22" name="T6"/>
              <a:gd fmla="*/ 22 h 22" name="T7"/>
              <a:gd fmla="*/ 22 w 22" name="T8"/>
              <a:gd fmla="*/ 0 h 22" name="T9"/>
              <a:gd fmla="*/ 11 w 22" name="T10"/>
              <a:gd fmla="*/ 0 h 22" name="T11"/>
              <a:gd fmla="*/ 11 w 22" name="T12"/>
              <a:gd fmla="*/ 10 h 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" w="22">
                <a:moveTo>
                  <a:pt x="11" y="10"/>
                </a:moveTo>
                <a:lnTo>
                  <a:pt x="0" y="10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4" name="Rectangle 774"/>
          <p:cNvSpPr>
            <a:spLocks noChangeArrowheads="1"/>
          </p:cNvSpPr>
          <p:nvPr/>
        </p:nvSpPr>
        <p:spPr bwMode="auto">
          <a:xfrm>
            <a:off x="7141891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5" name="Rectangle 775"/>
          <p:cNvSpPr>
            <a:spLocks noChangeArrowheads="1"/>
          </p:cNvSpPr>
          <p:nvPr/>
        </p:nvSpPr>
        <p:spPr bwMode="auto">
          <a:xfrm>
            <a:off x="6975204" y="2971801"/>
            <a:ext cx="26988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6" name="Freeform 776"/>
          <p:cNvSpPr/>
          <p:nvPr/>
        </p:nvSpPr>
        <p:spPr bwMode="auto">
          <a:xfrm>
            <a:off x="7024416" y="2971801"/>
            <a:ext cx="28575" cy="19050"/>
          </a:xfrm>
          <a:custGeom>
            <a:gdLst>
              <a:gd fmla="*/ 1 w 18" name="T0"/>
              <a:gd fmla="*/ 0 h 12" name="T1"/>
              <a:gd fmla="*/ 0 w 18" name="T2"/>
              <a:gd fmla="*/ 0 h 12" name="T3"/>
              <a:gd fmla="*/ 0 w 18" name="T4"/>
              <a:gd fmla="*/ 12 h 12" name="T5"/>
              <a:gd fmla="*/ 1 w 18" name="T6"/>
              <a:gd fmla="*/ 12 h 12" name="T7"/>
              <a:gd fmla="*/ 17 w 18" name="T8"/>
              <a:gd fmla="*/ 12 h 12" name="T9"/>
              <a:gd fmla="*/ 18 w 18" name="T10"/>
              <a:gd fmla="*/ 12 h 12" name="T11"/>
              <a:gd fmla="*/ 18 w 18" name="T12"/>
              <a:gd fmla="*/ 0 h 12" name="T13"/>
              <a:gd fmla="*/ 17 w 18" name="T14"/>
              <a:gd fmla="*/ 0 h 12" name="T15"/>
              <a:gd fmla="*/ 1 w 18" name="T16"/>
              <a:gd fmla="*/ 0 h 1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" w="18">
                <a:moveTo>
                  <a:pt x="1" y="0"/>
                </a:moveTo>
                <a:lnTo>
                  <a:pt x="0" y="0"/>
                </a:lnTo>
                <a:lnTo>
                  <a:pt x="0" y="12"/>
                </a:lnTo>
                <a:lnTo>
                  <a:pt x="1" y="12"/>
                </a:lnTo>
                <a:lnTo>
                  <a:pt x="17" y="12"/>
                </a:lnTo>
                <a:lnTo>
                  <a:pt x="18" y="12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7" name="Freeform 777"/>
          <p:cNvSpPr/>
          <p:nvPr/>
        </p:nvSpPr>
        <p:spPr bwMode="auto">
          <a:xfrm>
            <a:off x="6918054" y="2808288"/>
            <a:ext cx="17463" cy="31750"/>
          </a:xfrm>
          <a:custGeom>
            <a:gdLst>
              <a:gd fmla="*/ 11 w 11" name="T0"/>
              <a:gd fmla="*/ 10 h 20" name="T1"/>
              <a:gd fmla="*/ 11 w 11" name="T2"/>
              <a:gd fmla="*/ 0 h 20" name="T3"/>
              <a:gd fmla="*/ 0 w 11" name="T4"/>
              <a:gd fmla="*/ 0 h 20" name="T5"/>
              <a:gd fmla="*/ 0 w 11" name="T6"/>
              <a:gd fmla="*/ 10 h 20" name="T7"/>
              <a:gd fmla="*/ 0 w 11" name="T8"/>
              <a:gd fmla="*/ 20 h 20" name="T9"/>
              <a:gd fmla="*/ 11 w 11" name="T10"/>
              <a:gd fmla="*/ 20 h 20" name="T11"/>
              <a:gd fmla="*/ 11 w 11" name="T12"/>
              <a:gd fmla="*/ 1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11">
                <a:moveTo>
                  <a:pt x="11" y="1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8" name="Rectangle 778"/>
          <p:cNvSpPr>
            <a:spLocks noChangeArrowheads="1"/>
          </p:cNvSpPr>
          <p:nvPr/>
        </p:nvSpPr>
        <p:spPr bwMode="auto">
          <a:xfrm>
            <a:off x="6918054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9" name="Freeform 779"/>
          <p:cNvSpPr/>
          <p:nvPr/>
        </p:nvSpPr>
        <p:spPr bwMode="auto">
          <a:xfrm>
            <a:off x="6918054" y="2955926"/>
            <a:ext cx="36513" cy="34925"/>
          </a:xfrm>
          <a:custGeom>
            <a:gdLst>
              <a:gd fmla="*/ 11 w 23" name="T0"/>
              <a:gd fmla="*/ 0 h 22" name="T1"/>
              <a:gd fmla="*/ 0 w 23" name="T2"/>
              <a:gd fmla="*/ 0 h 22" name="T3"/>
              <a:gd fmla="*/ 0 w 23" name="T4"/>
              <a:gd fmla="*/ 22 h 22" name="T5"/>
              <a:gd fmla="*/ 23 w 23" name="T6"/>
              <a:gd fmla="*/ 22 h 22" name="T7"/>
              <a:gd fmla="*/ 23 w 23" name="T8"/>
              <a:gd fmla="*/ 10 h 22" name="T9"/>
              <a:gd fmla="*/ 11 w 23" name="T10"/>
              <a:gd fmla="*/ 10 h 22" name="T11"/>
              <a:gd fmla="*/ 11 w 23" name="T12"/>
              <a:gd fmla="*/ 0 h 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" w="23">
                <a:moveTo>
                  <a:pt x="11" y="0"/>
                </a:moveTo>
                <a:lnTo>
                  <a:pt x="0" y="0"/>
                </a:lnTo>
                <a:lnTo>
                  <a:pt x="0" y="22"/>
                </a:lnTo>
                <a:lnTo>
                  <a:pt x="23" y="22"/>
                </a:lnTo>
                <a:lnTo>
                  <a:pt x="23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0" name="Rectangle 780"/>
          <p:cNvSpPr>
            <a:spLocks noChangeArrowheads="1"/>
          </p:cNvSpPr>
          <p:nvPr/>
        </p:nvSpPr>
        <p:spPr bwMode="auto">
          <a:xfrm>
            <a:off x="6918054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1" name="Rectangle 781"/>
          <p:cNvSpPr>
            <a:spLocks noChangeArrowheads="1"/>
          </p:cNvSpPr>
          <p:nvPr/>
        </p:nvSpPr>
        <p:spPr bwMode="auto">
          <a:xfrm>
            <a:off x="7075216" y="2657476"/>
            <a:ext cx="285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2" name="Freeform 782"/>
          <p:cNvSpPr/>
          <p:nvPr/>
        </p:nvSpPr>
        <p:spPr bwMode="auto">
          <a:xfrm>
            <a:off x="7141891" y="2808288"/>
            <a:ext cx="17463" cy="31750"/>
          </a:xfrm>
          <a:custGeom>
            <a:gdLst>
              <a:gd fmla="*/ 0 w 11" name="T0"/>
              <a:gd fmla="*/ 10 h 20" name="T1"/>
              <a:gd fmla="*/ 0 w 11" name="T2"/>
              <a:gd fmla="*/ 20 h 20" name="T3"/>
              <a:gd fmla="*/ 11 w 11" name="T4"/>
              <a:gd fmla="*/ 20 h 20" name="T5"/>
              <a:gd fmla="*/ 11 w 11" name="T6"/>
              <a:gd fmla="*/ 10 h 20" name="T7"/>
              <a:gd fmla="*/ 11 w 11" name="T8"/>
              <a:gd fmla="*/ 0 h 20" name="T9"/>
              <a:gd fmla="*/ 0 w 11" name="T10"/>
              <a:gd fmla="*/ 0 h 20" name="T11"/>
              <a:gd fmla="*/ 0 w 11" name="T12"/>
              <a:gd fmla="*/ 1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11">
                <a:moveTo>
                  <a:pt x="0" y="10"/>
                </a:move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3" name="Rectangle 783"/>
          <p:cNvSpPr>
            <a:spLocks noChangeArrowheads="1"/>
          </p:cNvSpPr>
          <p:nvPr/>
        </p:nvSpPr>
        <p:spPr bwMode="auto">
          <a:xfrm>
            <a:off x="7141891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4" name="Freeform 784"/>
          <p:cNvSpPr/>
          <p:nvPr/>
        </p:nvSpPr>
        <p:spPr bwMode="auto">
          <a:xfrm>
            <a:off x="7124429" y="2657476"/>
            <a:ext cx="34925" cy="33338"/>
          </a:xfrm>
          <a:custGeom>
            <a:gdLst>
              <a:gd fmla="*/ 11 w 22" name="T0"/>
              <a:gd fmla="*/ 21 h 21" name="T1"/>
              <a:gd fmla="*/ 22 w 22" name="T2"/>
              <a:gd fmla="*/ 21 h 21" name="T3"/>
              <a:gd fmla="*/ 22 w 22" name="T4"/>
              <a:gd fmla="*/ 0 h 21" name="T5"/>
              <a:gd fmla="*/ 0 w 22" name="T6"/>
              <a:gd fmla="*/ 0 h 21" name="T7"/>
              <a:gd fmla="*/ 0 w 22" name="T8"/>
              <a:gd fmla="*/ 11 h 21" name="T9"/>
              <a:gd fmla="*/ 11 w 22" name="T10"/>
              <a:gd fmla="*/ 11 h 21" name="T11"/>
              <a:gd fmla="*/ 11 w 22" name="T12"/>
              <a:gd fmla="*/ 21 h 2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" w="22">
                <a:moveTo>
                  <a:pt x="11" y="21"/>
                </a:moveTo>
                <a:lnTo>
                  <a:pt x="22" y="21"/>
                </a:lnTo>
                <a:lnTo>
                  <a:pt x="22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11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5" name="Rectangle 785"/>
          <p:cNvSpPr>
            <a:spLocks noChangeArrowheads="1"/>
          </p:cNvSpPr>
          <p:nvPr/>
        </p:nvSpPr>
        <p:spPr bwMode="auto">
          <a:xfrm>
            <a:off x="7141891" y="2708276"/>
            <a:ext cx="17463" cy="301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6" name="Freeform 786"/>
          <p:cNvSpPr/>
          <p:nvPr/>
        </p:nvSpPr>
        <p:spPr bwMode="auto">
          <a:xfrm>
            <a:off x="7024416" y="2657476"/>
            <a:ext cx="28575" cy="17463"/>
          </a:xfrm>
          <a:custGeom>
            <a:gdLst>
              <a:gd fmla="*/ 1 w 18" name="T0"/>
              <a:gd fmla="*/ 0 h 11" name="T1"/>
              <a:gd fmla="*/ 0 w 18" name="T2"/>
              <a:gd fmla="*/ 0 h 11" name="T3"/>
              <a:gd fmla="*/ 0 w 18" name="T4"/>
              <a:gd fmla="*/ 11 h 11" name="T5"/>
              <a:gd fmla="*/ 1 w 18" name="T6"/>
              <a:gd fmla="*/ 11 h 11" name="T7"/>
              <a:gd fmla="*/ 17 w 18" name="T8"/>
              <a:gd fmla="*/ 11 h 11" name="T9"/>
              <a:gd fmla="*/ 18 w 18" name="T10"/>
              <a:gd fmla="*/ 11 h 11" name="T11"/>
              <a:gd fmla="*/ 18 w 18" name="T12"/>
              <a:gd fmla="*/ 0 h 11" name="T13"/>
              <a:gd fmla="*/ 17 w 18" name="T14"/>
              <a:gd fmla="*/ 0 h 11" name="T15"/>
              <a:gd fmla="*/ 1 w 18" name="T16"/>
              <a:gd fmla="*/ 0 h 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" w="18">
                <a:moveTo>
                  <a:pt x="1" y="0"/>
                </a:moveTo>
                <a:lnTo>
                  <a:pt x="0" y="0"/>
                </a:lnTo>
                <a:lnTo>
                  <a:pt x="0" y="11"/>
                </a:lnTo>
                <a:lnTo>
                  <a:pt x="1" y="11"/>
                </a:lnTo>
                <a:lnTo>
                  <a:pt x="17" y="11"/>
                </a:lnTo>
                <a:lnTo>
                  <a:pt x="18" y="11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7" name="Rectangle 787"/>
          <p:cNvSpPr>
            <a:spLocks noChangeArrowheads="1"/>
          </p:cNvSpPr>
          <p:nvPr/>
        </p:nvSpPr>
        <p:spPr bwMode="auto">
          <a:xfrm>
            <a:off x="6918054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8" name="Freeform 788"/>
          <p:cNvSpPr/>
          <p:nvPr/>
        </p:nvSpPr>
        <p:spPr bwMode="auto">
          <a:xfrm>
            <a:off x="6918054" y="2657476"/>
            <a:ext cx="84138" cy="80963"/>
          </a:xfrm>
          <a:custGeom>
            <a:gdLst>
              <a:gd fmla="*/ 53 w 53" name="T0"/>
              <a:gd fmla="*/ 0 h 51" name="T1"/>
              <a:gd fmla="*/ 0 w 53" name="T2"/>
              <a:gd fmla="*/ 51 h 51" name="T3"/>
              <a:gd fmla="*/ 53 w 53" name="T4"/>
              <a:gd fmla="*/ 51 h 51" name="T5"/>
              <a:gd fmla="*/ 53 w 53" name="T6"/>
              <a:gd fmla="*/ 0 h 5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1" w="52">
                <a:moveTo>
                  <a:pt x="53" y="0"/>
                </a:moveTo>
                <a:lnTo>
                  <a:pt x="0" y="51"/>
                </a:lnTo>
                <a:lnTo>
                  <a:pt x="53" y="51"/>
                </a:lnTo>
                <a:lnTo>
                  <a:pt x="5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2" name="Freeform 792"/>
          <p:cNvSpPr>
            <a:spLocks noEditPoints="1"/>
          </p:cNvSpPr>
          <p:nvPr/>
        </p:nvSpPr>
        <p:spPr bwMode="auto">
          <a:xfrm>
            <a:off x="10980466" y="760413"/>
            <a:ext cx="138113" cy="114300"/>
          </a:xfrm>
          <a:custGeom>
            <a:gdLst>
              <a:gd fmla="*/ 92 w 118" name="T0"/>
              <a:gd fmla="*/ 0 h 99" name="T1"/>
              <a:gd fmla="*/ 26 w 118" name="T2"/>
              <a:gd fmla="*/ 0 h 99" name="T3"/>
              <a:gd fmla="*/ 0 w 118" name="T4"/>
              <a:gd fmla="*/ 26 h 99" name="T5"/>
              <a:gd fmla="*/ 0 w 118" name="T6"/>
              <a:gd fmla="*/ 72 h 99" name="T7"/>
              <a:gd fmla="*/ 26 w 118" name="T8"/>
              <a:gd fmla="*/ 99 h 99" name="T9"/>
              <a:gd fmla="*/ 92 w 118" name="T10"/>
              <a:gd fmla="*/ 99 h 99" name="T11"/>
              <a:gd fmla="*/ 118 w 118" name="T12"/>
              <a:gd fmla="*/ 72 h 99" name="T13"/>
              <a:gd fmla="*/ 118 w 118" name="T14"/>
              <a:gd fmla="*/ 26 h 99" name="T15"/>
              <a:gd fmla="*/ 92 w 118" name="T16"/>
              <a:gd fmla="*/ 0 h 99" name="T17"/>
              <a:gd fmla="*/ 89 w 118" name="T18"/>
              <a:gd fmla="*/ 75 h 99" name="T19"/>
              <a:gd fmla="*/ 30 w 118" name="T20"/>
              <a:gd fmla="*/ 75 h 99" name="T21"/>
              <a:gd fmla="*/ 23 w 118" name="T22"/>
              <a:gd fmla="*/ 69 h 99" name="T23"/>
              <a:gd fmla="*/ 23 w 118" name="T24"/>
              <a:gd fmla="*/ 29 h 99" name="T25"/>
              <a:gd fmla="*/ 30 w 118" name="T26"/>
              <a:gd fmla="*/ 23 h 99" name="T27"/>
              <a:gd fmla="*/ 89 w 118" name="T28"/>
              <a:gd fmla="*/ 23 h 99" name="T29"/>
              <a:gd fmla="*/ 95 w 118" name="T30"/>
              <a:gd fmla="*/ 29 h 99" name="T31"/>
              <a:gd fmla="*/ 95 w 118" name="T32"/>
              <a:gd fmla="*/ 69 h 99" name="T33"/>
              <a:gd fmla="*/ 89 w 118" name="T34"/>
              <a:gd fmla="*/ 75 h 9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99" w="118">
                <a:moveTo>
                  <a:pt x="92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7"/>
                  <a:pt x="12" y="99"/>
                  <a:pt x="26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107" y="99"/>
                  <a:pt x="118" y="87"/>
                  <a:pt x="118" y="72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11"/>
                  <a:pt x="107" y="0"/>
                  <a:pt x="92" y="0"/>
                </a:cubicBezTo>
                <a:close/>
                <a:moveTo>
                  <a:pt x="89" y="75"/>
                </a:moveTo>
                <a:cubicBezTo>
                  <a:pt x="30" y="75"/>
                  <a:pt x="30" y="75"/>
                  <a:pt x="30" y="75"/>
                </a:cubicBezTo>
                <a:cubicBezTo>
                  <a:pt x="26" y="75"/>
                  <a:pt x="23" y="72"/>
                  <a:pt x="23" y="6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6"/>
                  <a:pt x="26" y="23"/>
                  <a:pt x="3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3"/>
                  <a:pt x="95" y="26"/>
                  <a:pt x="95" y="2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72"/>
                  <a:pt x="92" y="75"/>
                  <a:pt x="8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3" name="Freeform 793"/>
          <p:cNvSpPr/>
          <p:nvPr/>
        </p:nvSpPr>
        <p:spPr bwMode="auto">
          <a:xfrm>
            <a:off x="11045554" y="649288"/>
            <a:ext cx="173038" cy="171450"/>
          </a:xfrm>
          <a:custGeom>
            <a:gdLst>
              <a:gd fmla="*/ 129 w 148" name="T0"/>
              <a:gd fmla="*/ 113 h 147" name="T1"/>
              <a:gd fmla="*/ 128 w 148" name="T2"/>
              <a:gd fmla="*/ 113 h 147" name="T3"/>
              <a:gd fmla="*/ 126 w 148" name="T4"/>
              <a:gd fmla="*/ 113 h 147" name="T5"/>
              <a:gd fmla="*/ 126 w 148" name="T6"/>
              <a:gd fmla="*/ 113 h 147" name="T7"/>
              <a:gd fmla="*/ 34 w 148" name="T8"/>
              <a:gd fmla="*/ 21 h 147" name="T9"/>
              <a:gd fmla="*/ 34 w 148" name="T10"/>
              <a:gd fmla="*/ 21 h 147" name="T11"/>
              <a:gd fmla="*/ 34 w 148" name="T12"/>
              <a:gd fmla="*/ 0 h 147" name="T13"/>
              <a:gd fmla="*/ 0 w 148" name="T14"/>
              <a:gd fmla="*/ 35 h 147" name="T15"/>
              <a:gd fmla="*/ 34 w 148" name="T16"/>
              <a:gd fmla="*/ 69 h 147" name="T17"/>
              <a:gd fmla="*/ 34 w 148" name="T18"/>
              <a:gd fmla="*/ 68 h 147" name="T19"/>
              <a:gd fmla="*/ 34 w 148" name="T20"/>
              <a:gd fmla="*/ 46 h 147" name="T21"/>
              <a:gd fmla="*/ 34 w 148" name="T22"/>
              <a:gd fmla="*/ 46 h 147" name="T23"/>
              <a:gd fmla="*/ 101 w 148" name="T24"/>
              <a:gd fmla="*/ 113 h 147" name="T25"/>
              <a:gd fmla="*/ 101 w 148" name="T26"/>
              <a:gd fmla="*/ 113 h 147" name="T27"/>
              <a:gd fmla="*/ 99 w 148" name="T28"/>
              <a:gd fmla="*/ 113 h 147" name="T29"/>
              <a:gd fmla="*/ 99 w 148" name="T30"/>
              <a:gd fmla="*/ 113 h 147" name="T31"/>
              <a:gd fmla="*/ 79 w 148" name="T32"/>
              <a:gd fmla="*/ 113 h 147" name="T33"/>
              <a:gd fmla="*/ 114 w 148" name="T34"/>
              <a:gd fmla="*/ 147 h 147" name="T35"/>
              <a:gd fmla="*/ 148 w 148" name="T36"/>
              <a:gd fmla="*/ 113 h 147" name="T37"/>
              <a:gd fmla="*/ 129 w 148" name="T38"/>
              <a:gd fmla="*/ 113 h 14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7" w="148">
                <a:moveTo>
                  <a:pt x="129" y="113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62"/>
                  <a:pt x="8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71" y="46"/>
                  <a:pt x="101" y="76"/>
                  <a:pt x="101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8" y="113"/>
                  <a:pt x="148" y="113"/>
                  <a:pt x="148" y="113"/>
                </a:cubicBezTo>
                <a:lnTo>
                  <a:pt x="129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4" name="Freeform 794"/>
          <p:cNvSpPr/>
          <p:nvPr/>
        </p:nvSpPr>
        <p:spPr bwMode="auto">
          <a:xfrm>
            <a:off x="10882041" y="812801"/>
            <a:ext cx="173038" cy="171450"/>
          </a:xfrm>
          <a:custGeom>
            <a:gdLst>
              <a:gd fmla="*/ 114 w 149" name="T0"/>
              <a:gd fmla="*/ 79 h 147" name="T1"/>
              <a:gd fmla="*/ 114 w 149" name="T2"/>
              <a:gd fmla="*/ 101 h 147" name="T3"/>
              <a:gd fmla="*/ 114 w 149" name="T4"/>
              <a:gd fmla="*/ 101 h 147" name="T5"/>
              <a:gd fmla="*/ 47 w 149" name="T6"/>
              <a:gd fmla="*/ 34 h 147" name="T7"/>
              <a:gd fmla="*/ 47 w 149" name="T8"/>
              <a:gd fmla="*/ 34 h 147" name="T9"/>
              <a:gd fmla="*/ 49 w 149" name="T10"/>
              <a:gd fmla="*/ 34 h 147" name="T11"/>
              <a:gd fmla="*/ 50 w 149" name="T12"/>
              <a:gd fmla="*/ 34 h 147" name="T13"/>
              <a:gd fmla="*/ 69 w 149" name="T14"/>
              <a:gd fmla="*/ 34 h 147" name="T15"/>
              <a:gd fmla="*/ 35 w 149" name="T16"/>
              <a:gd fmla="*/ 0 h 147" name="T17"/>
              <a:gd fmla="*/ 0 w 149" name="T18"/>
              <a:gd fmla="*/ 34 h 147" name="T19"/>
              <a:gd fmla="*/ 20 w 149" name="T20"/>
              <a:gd fmla="*/ 34 h 147" name="T21"/>
              <a:gd fmla="*/ 20 w 149" name="T22"/>
              <a:gd fmla="*/ 34 h 147" name="T23"/>
              <a:gd fmla="*/ 22 w 149" name="T24"/>
              <a:gd fmla="*/ 34 h 147" name="T25"/>
              <a:gd fmla="*/ 22 w 149" name="T26"/>
              <a:gd fmla="*/ 34 h 147" name="T27"/>
              <a:gd fmla="*/ 114 w 149" name="T28"/>
              <a:gd fmla="*/ 126 h 147" name="T29"/>
              <a:gd fmla="*/ 114 w 149" name="T30"/>
              <a:gd fmla="*/ 126 h 147" name="T31"/>
              <a:gd fmla="*/ 114 w 149" name="T32"/>
              <a:gd fmla="*/ 147 h 147" name="T33"/>
              <a:gd fmla="*/ 149 w 149" name="T34"/>
              <a:gd fmla="*/ 112 h 147" name="T35"/>
              <a:gd fmla="*/ 114 w 149" name="T36"/>
              <a:gd fmla="*/ 78 h 147" name="T37"/>
              <a:gd fmla="*/ 114 w 149" name="T38"/>
              <a:gd fmla="*/ 79 h 14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7" w="149">
                <a:moveTo>
                  <a:pt x="114" y="79"/>
                </a:moveTo>
                <a:cubicBezTo>
                  <a:pt x="114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77" y="101"/>
                  <a:pt x="47" y="71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85"/>
                  <a:pt x="63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14" y="78"/>
                  <a:pt x="114" y="78"/>
                  <a:pt x="114" y="78"/>
                </a:cubicBezTo>
                <a:lnTo>
                  <a:pt x="114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5" name="Freeform 795"/>
          <p:cNvSpPr>
            <a:spLocks noEditPoints="1"/>
          </p:cNvSpPr>
          <p:nvPr/>
        </p:nvSpPr>
        <p:spPr bwMode="auto">
          <a:xfrm>
            <a:off x="6914879" y="4660901"/>
            <a:ext cx="249238" cy="334963"/>
          </a:xfrm>
          <a:custGeom>
            <a:gdLst>
              <a:gd fmla="*/ 191 w 214" name="T0"/>
              <a:gd fmla="*/ 20 h 289" name="T1"/>
              <a:gd fmla="*/ 178 w 214" name="T2"/>
              <a:gd fmla="*/ 20 h 289" name="T3"/>
              <a:gd fmla="*/ 178 w 214" name="T4"/>
              <a:gd fmla="*/ 11 h 289" name="T5"/>
              <a:gd fmla="*/ 167 w 214" name="T6"/>
              <a:gd fmla="*/ 0 h 289" name="T7"/>
              <a:gd fmla="*/ 155 w 214" name="T8"/>
              <a:gd fmla="*/ 11 h 289" name="T9"/>
              <a:gd fmla="*/ 155 w 214" name="T10"/>
              <a:gd fmla="*/ 20 h 289" name="T11"/>
              <a:gd fmla="*/ 118 w 214" name="T12"/>
              <a:gd fmla="*/ 20 h 289" name="T13"/>
              <a:gd fmla="*/ 118 w 214" name="T14"/>
              <a:gd fmla="*/ 11 h 289" name="T15"/>
              <a:gd fmla="*/ 107 w 214" name="T16"/>
              <a:gd fmla="*/ 0 h 289" name="T17"/>
              <a:gd fmla="*/ 96 w 214" name="T18"/>
              <a:gd fmla="*/ 11 h 289" name="T19"/>
              <a:gd fmla="*/ 96 w 214" name="T20"/>
              <a:gd fmla="*/ 20 h 289" name="T21"/>
              <a:gd fmla="*/ 59 w 214" name="T22"/>
              <a:gd fmla="*/ 20 h 289" name="T23"/>
              <a:gd fmla="*/ 59 w 214" name="T24"/>
              <a:gd fmla="*/ 11 h 289" name="T25"/>
              <a:gd fmla="*/ 48 w 214" name="T26"/>
              <a:gd fmla="*/ 0 h 289" name="T27"/>
              <a:gd fmla="*/ 36 w 214" name="T28"/>
              <a:gd fmla="*/ 11 h 289" name="T29"/>
              <a:gd fmla="*/ 36 w 214" name="T30"/>
              <a:gd fmla="*/ 20 h 289" name="T31"/>
              <a:gd fmla="*/ 24 w 214" name="T32"/>
              <a:gd fmla="*/ 20 h 289" name="T33"/>
              <a:gd fmla="*/ 0 w 214" name="T34"/>
              <a:gd fmla="*/ 43 h 289" name="T35"/>
              <a:gd fmla="*/ 0 w 214" name="T36"/>
              <a:gd fmla="*/ 266 h 289" name="T37"/>
              <a:gd fmla="*/ 24 w 214" name="T38"/>
              <a:gd fmla="*/ 289 h 289" name="T39"/>
              <a:gd fmla="*/ 191 w 214" name="T40"/>
              <a:gd fmla="*/ 289 h 289" name="T41"/>
              <a:gd fmla="*/ 214 w 214" name="T42"/>
              <a:gd fmla="*/ 266 h 289" name="T43"/>
              <a:gd fmla="*/ 214 w 214" name="T44"/>
              <a:gd fmla="*/ 43 h 289" name="T45"/>
              <a:gd fmla="*/ 191 w 214" name="T46"/>
              <a:gd fmla="*/ 20 h 289" name="T47"/>
              <a:gd fmla="*/ 191 w 214" name="T48"/>
              <a:gd fmla="*/ 264 h 289" name="T49"/>
              <a:gd fmla="*/ 23 w 214" name="T50"/>
              <a:gd fmla="*/ 264 h 289" name="T51"/>
              <a:gd fmla="*/ 23 w 214" name="T52"/>
              <a:gd fmla="*/ 45 h 289" name="T53"/>
              <a:gd fmla="*/ 36 w 214" name="T54"/>
              <a:gd fmla="*/ 45 h 289" name="T55"/>
              <a:gd fmla="*/ 36 w 214" name="T56"/>
              <a:gd fmla="*/ 52 h 289" name="T57"/>
              <a:gd fmla="*/ 48 w 214" name="T58"/>
              <a:gd fmla="*/ 63 h 289" name="T59"/>
              <a:gd fmla="*/ 59 w 214" name="T60"/>
              <a:gd fmla="*/ 52 h 289" name="T61"/>
              <a:gd fmla="*/ 59 w 214" name="T62"/>
              <a:gd fmla="*/ 45 h 289" name="T63"/>
              <a:gd fmla="*/ 96 w 214" name="T64"/>
              <a:gd fmla="*/ 45 h 289" name="T65"/>
              <a:gd fmla="*/ 96 w 214" name="T66"/>
              <a:gd fmla="*/ 52 h 289" name="T67"/>
              <a:gd fmla="*/ 107 w 214" name="T68"/>
              <a:gd fmla="*/ 63 h 289" name="T69"/>
              <a:gd fmla="*/ 118 w 214" name="T70"/>
              <a:gd fmla="*/ 52 h 289" name="T71"/>
              <a:gd fmla="*/ 118 w 214" name="T72"/>
              <a:gd fmla="*/ 45 h 289" name="T73"/>
              <a:gd fmla="*/ 155 w 214" name="T74"/>
              <a:gd fmla="*/ 45 h 289" name="T75"/>
              <a:gd fmla="*/ 155 w 214" name="T76"/>
              <a:gd fmla="*/ 52 h 289" name="T77"/>
              <a:gd fmla="*/ 167 w 214" name="T78"/>
              <a:gd fmla="*/ 63 h 289" name="T79"/>
              <a:gd fmla="*/ 178 w 214" name="T80"/>
              <a:gd fmla="*/ 52 h 289" name="T81"/>
              <a:gd fmla="*/ 178 w 214" name="T82"/>
              <a:gd fmla="*/ 45 h 289" name="T83"/>
              <a:gd fmla="*/ 191 w 214" name="T84"/>
              <a:gd fmla="*/ 45 h 289" name="T85"/>
              <a:gd fmla="*/ 191 w 214" name="T86"/>
              <a:gd fmla="*/ 264 h 28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89" w="214">
                <a:moveTo>
                  <a:pt x="191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78" y="5"/>
                  <a:pt x="173" y="0"/>
                  <a:pt x="167" y="0"/>
                </a:cubicBezTo>
                <a:cubicBezTo>
                  <a:pt x="160" y="0"/>
                  <a:pt x="155" y="5"/>
                  <a:pt x="155" y="11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5"/>
                  <a:pt x="113" y="0"/>
                  <a:pt x="107" y="0"/>
                </a:cubicBezTo>
                <a:cubicBezTo>
                  <a:pt x="101" y="0"/>
                  <a:pt x="96" y="5"/>
                  <a:pt x="96" y="11"/>
                </a:cubicBezTo>
                <a:cubicBezTo>
                  <a:pt x="96" y="20"/>
                  <a:pt x="96" y="20"/>
                  <a:pt x="96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5"/>
                  <a:pt x="54" y="0"/>
                  <a:pt x="48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20"/>
                  <a:pt x="36" y="20"/>
                  <a:pt x="3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1" y="20"/>
                  <a:pt x="0" y="30"/>
                  <a:pt x="0" y="43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8"/>
                  <a:pt x="11" y="289"/>
                  <a:pt x="24" y="289"/>
                </a:cubicBezTo>
                <a:cubicBezTo>
                  <a:pt x="191" y="289"/>
                  <a:pt x="191" y="289"/>
                  <a:pt x="191" y="289"/>
                </a:cubicBezTo>
                <a:cubicBezTo>
                  <a:pt x="204" y="289"/>
                  <a:pt x="214" y="278"/>
                  <a:pt x="214" y="266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14" y="30"/>
                  <a:pt x="204" y="20"/>
                  <a:pt x="191" y="20"/>
                </a:cubicBezTo>
                <a:close/>
                <a:moveTo>
                  <a:pt x="191" y="264"/>
                </a:moveTo>
                <a:cubicBezTo>
                  <a:pt x="23" y="264"/>
                  <a:pt x="23" y="264"/>
                  <a:pt x="23" y="264"/>
                </a:cubicBezTo>
                <a:cubicBezTo>
                  <a:pt x="23" y="45"/>
                  <a:pt x="23" y="45"/>
                  <a:pt x="23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8"/>
                  <a:pt x="41" y="63"/>
                  <a:pt x="48" y="63"/>
                </a:cubicBezTo>
                <a:cubicBezTo>
                  <a:pt x="54" y="63"/>
                  <a:pt x="59" y="58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8"/>
                  <a:pt x="101" y="63"/>
                  <a:pt x="107" y="63"/>
                </a:cubicBezTo>
                <a:cubicBezTo>
                  <a:pt x="113" y="63"/>
                  <a:pt x="118" y="58"/>
                  <a:pt x="118" y="52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5" y="58"/>
                  <a:pt x="160" y="63"/>
                  <a:pt x="167" y="63"/>
                </a:cubicBezTo>
                <a:cubicBezTo>
                  <a:pt x="173" y="63"/>
                  <a:pt x="178" y="58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91" y="45"/>
                  <a:pt x="191" y="45"/>
                  <a:pt x="191" y="45"/>
                </a:cubicBezTo>
                <a:lnTo>
                  <a:pt x="191" y="2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6" name="Rectangle 796"/>
          <p:cNvSpPr>
            <a:spLocks noChangeArrowheads="1"/>
          </p:cNvSpPr>
          <p:nvPr/>
        </p:nvSpPr>
        <p:spPr bwMode="auto">
          <a:xfrm>
            <a:off x="6970441" y="476726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7" name="Rectangle 797"/>
          <p:cNvSpPr>
            <a:spLocks noChangeArrowheads="1"/>
          </p:cNvSpPr>
          <p:nvPr/>
        </p:nvSpPr>
        <p:spPr bwMode="auto">
          <a:xfrm>
            <a:off x="6970441" y="4814888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8" name="Rectangle 798"/>
          <p:cNvSpPr>
            <a:spLocks noChangeArrowheads="1"/>
          </p:cNvSpPr>
          <p:nvPr/>
        </p:nvSpPr>
        <p:spPr bwMode="auto">
          <a:xfrm>
            <a:off x="6970441" y="486251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9" name="Rectangle 799"/>
          <p:cNvSpPr>
            <a:spLocks noChangeArrowheads="1"/>
          </p:cNvSpPr>
          <p:nvPr/>
        </p:nvSpPr>
        <p:spPr bwMode="auto">
          <a:xfrm>
            <a:off x="6970441" y="4910138"/>
            <a:ext cx="13811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1" name="Freeform 801"/>
          <p:cNvSpPr/>
          <p:nvPr/>
        </p:nvSpPr>
        <p:spPr bwMode="auto">
          <a:xfrm>
            <a:off x="11558316" y="1987551"/>
            <a:ext cx="317500" cy="333375"/>
          </a:xfrm>
          <a:custGeom>
            <a:gdLst>
              <a:gd fmla="*/ 273 w 273" name="T0"/>
              <a:gd fmla="*/ 93 h 288" name="T1"/>
              <a:gd fmla="*/ 249 w 273" name="T2"/>
              <a:gd fmla="*/ 51 h 288" name="T3"/>
              <a:gd fmla="*/ 170 w 273" name="T4"/>
              <a:gd fmla="*/ 86 h 288" name="T5"/>
              <a:gd fmla="*/ 160 w 273" name="T6"/>
              <a:gd fmla="*/ 0 h 288" name="T7"/>
              <a:gd fmla="*/ 112 w 273" name="T8"/>
              <a:gd fmla="*/ 0 h 288" name="T9"/>
              <a:gd fmla="*/ 103 w 273" name="T10"/>
              <a:gd fmla="*/ 86 h 288" name="T11"/>
              <a:gd fmla="*/ 23 w 273" name="T12"/>
              <a:gd fmla="*/ 51 h 288" name="T13"/>
              <a:gd fmla="*/ 0 w 273" name="T14"/>
              <a:gd fmla="*/ 93 h 288" name="T15"/>
              <a:gd fmla="*/ 69 w 273" name="T16"/>
              <a:gd fmla="*/ 144 h 288" name="T17"/>
              <a:gd fmla="*/ 0 w 273" name="T18"/>
              <a:gd fmla="*/ 195 h 288" name="T19"/>
              <a:gd fmla="*/ 23 w 273" name="T20"/>
              <a:gd fmla="*/ 237 h 288" name="T21"/>
              <a:gd fmla="*/ 103 w 273" name="T22"/>
              <a:gd fmla="*/ 202 h 288" name="T23"/>
              <a:gd fmla="*/ 112 w 273" name="T24"/>
              <a:gd fmla="*/ 288 h 288" name="T25"/>
              <a:gd fmla="*/ 160 w 273" name="T26"/>
              <a:gd fmla="*/ 288 h 288" name="T27"/>
              <a:gd fmla="*/ 170 w 273" name="T28"/>
              <a:gd fmla="*/ 202 h 288" name="T29"/>
              <a:gd fmla="*/ 249 w 273" name="T30"/>
              <a:gd fmla="*/ 237 h 288" name="T31"/>
              <a:gd fmla="*/ 273 w 273" name="T32"/>
              <a:gd fmla="*/ 195 h 288" name="T33"/>
              <a:gd fmla="*/ 203 w 273" name="T34"/>
              <a:gd fmla="*/ 144 h 288" name="T35"/>
              <a:gd fmla="*/ 273 w 273" name="T36"/>
              <a:gd fmla="*/ 93 h 28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8" w="273">
                <a:moveTo>
                  <a:pt x="273" y="93"/>
                </a:moveTo>
                <a:cubicBezTo>
                  <a:pt x="249" y="51"/>
                  <a:pt x="249" y="51"/>
                  <a:pt x="249" y="51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0" y="0"/>
                  <a:pt x="160" y="0"/>
                  <a:pt x="16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23" y="51"/>
                  <a:pt x="23" y="51"/>
                  <a:pt x="23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44" y="163"/>
                  <a:pt x="0" y="195"/>
                  <a:pt x="0" y="195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12" y="288"/>
                  <a:pt x="112" y="288"/>
                  <a:pt x="112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8"/>
                  <a:pt x="166" y="234"/>
                  <a:pt x="170" y="202"/>
                </a:cubicBezTo>
                <a:cubicBezTo>
                  <a:pt x="249" y="237"/>
                  <a:pt x="249" y="237"/>
                  <a:pt x="249" y="237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195"/>
                  <a:pt x="229" y="163"/>
                  <a:pt x="203" y="144"/>
                </a:cubicBezTo>
                <a:lnTo>
                  <a:pt x="273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2" name="Freeform 802"/>
          <p:cNvSpPr>
            <a:spLocks noEditPoints="1"/>
          </p:cNvSpPr>
          <p:nvPr/>
        </p:nvSpPr>
        <p:spPr bwMode="auto">
          <a:xfrm>
            <a:off x="10889979" y="1987551"/>
            <a:ext cx="317500" cy="333375"/>
          </a:xfrm>
          <a:custGeom>
            <a:gdLst>
              <a:gd fmla="*/ 236 w 274" name="T0"/>
              <a:gd fmla="*/ 120 h 288" name="T1"/>
              <a:gd fmla="*/ 274 w 274" name="T2"/>
              <a:gd fmla="*/ 93 h 288" name="T3"/>
              <a:gd fmla="*/ 250 w 274" name="T4"/>
              <a:gd fmla="*/ 51 h 288" name="T5"/>
              <a:gd fmla="*/ 206 w 274" name="T6"/>
              <a:gd fmla="*/ 70 h 288" name="T7"/>
              <a:gd fmla="*/ 166 w 274" name="T8"/>
              <a:gd fmla="*/ 47 h 288" name="T9"/>
              <a:gd fmla="*/ 161 w 274" name="T10"/>
              <a:gd fmla="*/ 0 h 288" name="T11"/>
              <a:gd fmla="*/ 113 w 274" name="T12"/>
              <a:gd fmla="*/ 0 h 288" name="T13"/>
              <a:gd fmla="*/ 108 w 274" name="T14"/>
              <a:gd fmla="*/ 47 h 288" name="T15"/>
              <a:gd fmla="*/ 67 w 274" name="T16"/>
              <a:gd fmla="*/ 70 h 288" name="T17"/>
              <a:gd fmla="*/ 24 w 274" name="T18"/>
              <a:gd fmla="*/ 51 h 288" name="T19"/>
              <a:gd fmla="*/ 0 w 274" name="T20"/>
              <a:gd fmla="*/ 93 h 288" name="T21"/>
              <a:gd fmla="*/ 38 w 274" name="T22"/>
              <a:gd fmla="*/ 120 h 288" name="T23"/>
              <a:gd fmla="*/ 38 w 274" name="T24"/>
              <a:gd fmla="*/ 168 h 288" name="T25"/>
              <a:gd fmla="*/ 0 w 274" name="T26"/>
              <a:gd fmla="*/ 195 h 288" name="T27"/>
              <a:gd fmla="*/ 24 w 274" name="T28"/>
              <a:gd fmla="*/ 237 h 288" name="T29"/>
              <a:gd fmla="*/ 68 w 274" name="T30"/>
              <a:gd fmla="*/ 218 h 288" name="T31"/>
              <a:gd fmla="*/ 108 w 274" name="T32"/>
              <a:gd fmla="*/ 241 h 288" name="T33"/>
              <a:gd fmla="*/ 113 w 274" name="T34"/>
              <a:gd fmla="*/ 288 h 288" name="T35"/>
              <a:gd fmla="*/ 161 w 274" name="T36"/>
              <a:gd fmla="*/ 288 h 288" name="T37"/>
              <a:gd fmla="*/ 166 w 274" name="T38"/>
              <a:gd fmla="*/ 241 h 288" name="T39"/>
              <a:gd fmla="*/ 206 w 274" name="T40"/>
              <a:gd fmla="*/ 218 h 288" name="T41"/>
              <a:gd fmla="*/ 250 w 274" name="T42"/>
              <a:gd fmla="*/ 237 h 288" name="T43"/>
              <a:gd fmla="*/ 274 w 274" name="T44"/>
              <a:gd fmla="*/ 195 h 288" name="T45"/>
              <a:gd fmla="*/ 236 w 274" name="T46"/>
              <a:gd fmla="*/ 168 h 288" name="T47"/>
              <a:gd fmla="*/ 236 w 274" name="T48"/>
              <a:gd fmla="*/ 120 h 288" name="T49"/>
              <a:gd fmla="*/ 158 w 274" name="T50"/>
              <a:gd fmla="*/ 180 h 288" name="T51"/>
              <a:gd fmla="*/ 116 w 274" name="T52"/>
              <a:gd fmla="*/ 180 h 288" name="T53"/>
              <a:gd fmla="*/ 96 w 274" name="T54"/>
              <a:gd fmla="*/ 144 h 288" name="T55"/>
              <a:gd fmla="*/ 116 w 274" name="T56"/>
              <a:gd fmla="*/ 108 h 288" name="T57"/>
              <a:gd fmla="*/ 158 w 274" name="T58"/>
              <a:gd fmla="*/ 108 h 288" name="T59"/>
              <a:gd fmla="*/ 179 w 274" name="T60"/>
              <a:gd fmla="*/ 144 h 288" name="T61"/>
              <a:gd fmla="*/ 158 w 274" name="T62"/>
              <a:gd fmla="*/ 180 h 28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88" w="274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6" name="Freeform 816"/>
          <p:cNvSpPr/>
          <p:nvPr/>
        </p:nvSpPr>
        <p:spPr bwMode="auto">
          <a:xfrm>
            <a:off x="6256066" y="5540376"/>
            <a:ext cx="106363" cy="120650"/>
          </a:xfrm>
          <a:custGeom>
            <a:gdLst>
              <a:gd fmla="*/ 0 w 92" name="T0"/>
              <a:gd fmla="*/ 0 h 104" name="T1"/>
              <a:gd fmla="*/ 18 w 92" name="T2"/>
              <a:gd fmla="*/ 24 h 104" name="T3"/>
              <a:gd fmla="*/ 18 w 92" name="T4"/>
              <a:gd fmla="*/ 89 h 104" name="T5"/>
              <a:gd fmla="*/ 33 w 92" name="T6"/>
              <a:gd fmla="*/ 104 h 104" name="T7"/>
              <a:gd fmla="*/ 76 w 92" name="T8"/>
              <a:gd fmla="*/ 104 h 104" name="T9"/>
              <a:gd fmla="*/ 92 w 92" name="T10"/>
              <a:gd fmla="*/ 89 h 104" name="T11"/>
              <a:gd fmla="*/ 74 w 92" name="T12"/>
              <a:gd fmla="*/ 24 h 104" name="T13"/>
              <a:gd fmla="*/ 84 w 92" name="T14"/>
              <a:gd fmla="*/ 9 h 104" name="T15"/>
              <a:gd fmla="*/ 22 w 92" name="T16"/>
              <a:gd fmla="*/ 2 h 104" name="T17"/>
              <a:gd fmla="*/ 0 w 92" name="T18"/>
              <a:gd fmla="*/ 0 h 10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4" w="92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7" name="Freeform 817"/>
          <p:cNvSpPr/>
          <p:nvPr/>
        </p:nvSpPr>
        <p:spPr bwMode="auto">
          <a:xfrm>
            <a:off x="6310041" y="5327651"/>
            <a:ext cx="228600" cy="254000"/>
          </a:xfrm>
          <a:custGeom>
            <a:gdLst>
              <a:gd fmla="*/ 0 w 198" name="T0"/>
              <a:gd fmla="*/ 160 h 219" name="T1"/>
              <a:gd fmla="*/ 198 w 198" name="T2"/>
              <a:gd fmla="*/ 219 h 219" name="T3"/>
              <a:gd fmla="*/ 198 w 198" name="T4"/>
              <a:gd fmla="*/ 0 h 219" name="T5"/>
              <a:gd fmla="*/ 0 w 198" name="T6"/>
              <a:gd fmla="*/ 59 h 219" name="T7"/>
              <a:gd fmla="*/ 0 w 198" name="T8"/>
              <a:gd fmla="*/ 160 h 2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9" w="198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8" name="Freeform 818"/>
          <p:cNvSpPr/>
          <p:nvPr/>
        </p:nvSpPr>
        <p:spPr bwMode="auto">
          <a:xfrm>
            <a:off x="6205266" y="5397501"/>
            <a:ext cx="66675" cy="114300"/>
          </a:xfrm>
          <a:custGeom>
            <a:gdLst>
              <a:gd fmla="*/ 57 w 57" name="T0"/>
              <a:gd fmla="*/ 98 h 98" name="T1"/>
              <a:gd fmla="*/ 57 w 57" name="T2"/>
              <a:gd fmla="*/ 0 h 98" name="T3"/>
              <a:gd fmla="*/ 0 w 57" name="T4"/>
              <a:gd fmla="*/ 49 h 98" name="T5"/>
              <a:gd fmla="*/ 57 w 57" name="T6"/>
              <a:gd fmla="*/ 98 h 9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8" w="57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2" name="Freeform 822"/>
          <p:cNvSpPr/>
          <p:nvPr/>
        </p:nvSpPr>
        <p:spPr bwMode="auto">
          <a:xfrm>
            <a:off x="10213704" y="5349876"/>
            <a:ext cx="287338" cy="212725"/>
          </a:xfrm>
          <a:custGeom>
            <a:gdLst>
              <a:gd fmla="*/ 38 w 248" name="T0"/>
              <a:gd fmla="*/ 134 h 184" name="T1"/>
              <a:gd fmla="*/ 39 w 248" name="T2"/>
              <a:gd fmla="*/ 132 h 184" name="T3"/>
              <a:gd fmla="*/ 25 w 248" name="T4"/>
              <a:gd fmla="*/ 93 h 184" name="T5"/>
              <a:gd fmla="*/ 35 w 248" name="T6"/>
              <a:gd fmla="*/ 74 h 184" name="T7"/>
              <a:gd fmla="*/ 183 w 248" name="T8"/>
              <a:gd fmla="*/ 24 h 184" name="T9"/>
              <a:gd fmla="*/ 202 w 248" name="T10"/>
              <a:gd fmla="*/ 33 h 184" name="T11"/>
              <a:gd fmla="*/ 223 w 248" name="T12"/>
              <a:gd fmla="*/ 95 h 184" name="T13"/>
              <a:gd fmla="*/ 248 w 248" name="T14"/>
              <a:gd fmla="*/ 95 h 184" name="T15"/>
              <a:gd fmla="*/ 221 w 248" name="T16"/>
              <a:gd fmla="*/ 15 h 184" name="T17"/>
              <a:gd fmla="*/ 198 w 248" name="T18"/>
              <a:gd fmla="*/ 0 h 184" name="T19"/>
              <a:gd fmla="*/ 9 w 248" name="T20"/>
              <a:gd fmla="*/ 65 h 184" name="T21"/>
              <a:gd fmla="*/ 0 w 248" name="T22"/>
              <a:gd fmla="*/ 90 h 184" name="T23"/>
              <a:gd fmla="*/ 32 w 248" name="T24"/>
              <a:gd fmla="*/ 184 h 184" name="T25"/>
              <a:gd fmla="*/ 38 w 248" name="T26"/>
              <a:gd fmla="*/ 183 h 184" name="T27"/>
              <a:gd fmla="*/ 38 w 248" name="T28"/>
              <a:gd fmla="*/ 133 h 184" name="T29"/>
              <a:gd fmla="*/ 38 w 248" name="T30"/>
              <a:gd fmla="*/ 134 h 18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84" w="248">
                <a:moveTo>
                  <a:pt x="38" y="134"/>
                </a:moveTo>
                <a:cubicBezTo>
                  <a:pt x="38" y="134"/>
                  <a:pt x="39" y="133"/>
                  <a:pt x="39" y="13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34" y="86"/>
                  <a:pt x="35" y="74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90" y="32"/>
                  <a:pt x="202" y="33"/>
                  <a:pt x="202" y="33"/>
                </a:cubicBezTo>
                <a:cubicBezTo>
                  <a:pt x="223" y="95"/>
                  <a:pt x="223" y="95"/>
                  <a:pt x="223" y="95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1" y="15"/>
                  <a:pt x="206" y="20"/>
                  <a:pt x="198" y="0"/>
                </a:cubicBezTo>
                <a:cubicBezTo>
                  <a:pt x="9" y="65"/>
                  <a:pt x="9" y="65"/>
                  <a:pt x="9" y="65"/>
                </a:cubicBezTo>
                <a:cubicBezTo>
                  <a:pt x="15" y="85"/>
                  <a:pt x="0" y="90"/>
                  <a:pt x="0" y="90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2" y="184"/>
                  <a:pt x="35" y="183"/>
                  <a:pt x="38" y="18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4"/>
                  <a:pt x="38" y="134"/>
                  <a:pt x="3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3" name="Freeform 823"/>
          <p:cNvSpPr/>
          <p:nvPr/>
        </p:nvSpPr>
        <p:spPr bwMode="auto">
          <a:xfrm>
            <a:off x="10259741" y="5394326"/>
            <a:ext cx="196850" cy="96838"/>
          </a:xfrm>
          <a:custGeom>
            <a:gdLst>
              <a:gd fmla="*/ 139 w 170" name="T0"/>
              <a:gd fmla="*/ 0 h 84" name="T1"/>
              <a:gd fmla="*/ 7 w 170" name="T2"/>
              <a:gd fmla="*/ 45 h 84" name="T3"/>
              <a:gd fmla="*/ 0 w 170" name="T4"/>
              <a:gd fmla="*/ 59 h 84" name="T5"/>
              <a:gd fmla="*/ 9 w 170" name="T6"/>
              <a:gd fmla="*/ 84 h 84" name="T7"/>
              <a:gd fmla="*/ 14 w 170" name="T8"/>
              <a:gd fmla="*/ 79 h 84" name="T9"/>
              <a:gd fmla="*/ 13 w 170" name="T10"/>
              <a:gd fmla="*/ 79 h 84" name="T11"/>
              <a:gd fmla="*/ 13 w 170" name="T12"/>
              <a:gd fmla="*/ 79 h 84" name="T13"/>
              <a:gd fmla="*/ 13 w 170" name="T14"/>
              <a:gd fmla="*/ 79 h 84" name="T15"/>
              <a:gd fmla="*/ 13 w 170" name="T16"/>
              <a:gd fmla="*/ 79 h 84" name="T17"/>
              <a:gd fmla="*/ 15 w 170" name="T18"/>
              <a:gd fmla="*/ 73 h 84" name="T19"/>
              <a:gd fmla="*/ 31 w 170" name="T20"/>
              <a:gd fmla="*/ 57 h 84" name="T21"/>
              <a:gd fmla="*/ 170 w 170" name="T22"/>
              <a:gd fmla="*/ 57 h 84" name="T23"/>
              <a:gd fmla="*/ 153 w 170" name="T24"/>
              <a:gd fmla="*/ 7 h 84" name="T25"/>
              <a:gd fmla="*/ 139 w 170" name="T26"/>
              <a:gd fmla="*/ 0 h 8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4" w="170">
                <a:moveTo>
                  <a:pt x="139" y="0"/>
                </a:moveTo>
                <a:cubicBezTo>
                  <a:pt x="7" y="45"/>
                  <a:pt x="7" y="45"/>
                  <a:pt x="7" y="45"/>
                </a:cubicBezTo>
                <a:cubicBezTo>
                  <a:pt x="6" y="51"/>
                  <a:pt x="3" y="56"/>
                  <a:pt x="0" y="59"/>
                </a:cubicBezTo>
                <a:cubicBezTo>
                  <a:pt x="9" y="84"/>
                  <a:pt x="9" y="84"/>
                  <a:pt x="9" y="84"/>
                </a:cubicBezTo>
                <a:cubicBezTo>
                  <a:pt x="11" y="82"/>
                  <a:pt x="12" y="79"/>
                  <a:pt x="14" y="79"/>
                </a:cubicBezTo>
                <a:cubicBezTo>
                  <a:pt x="14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79"/>
                  <a:pt x="14" y="77"/>
                  <a:pt x="15" y="73"/>
                </a:cubicBezTo>
                <a:cubicBezTo>
                  <a:pt x="15" y="64"/>
                  <a:pt x="22" y="57"/>
                  <a:pt x="31" y="57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53" y="7"/>
                  <a:pt x="153" y="7"/>
                  <a:pt x="153" y="7"/>
                </a:cubicBezTo>
                <a:cubicBezTo>
                  <a:pt x="149" y="6"/>
                  <a:pt x="144" y="4"/>
                  <a:pt x="1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4" name="Freeform 824"/>
          <p:cNvSpPr>
            <a:spLocks noEditPoints="1"/>
          </p:cNvSpPr>
          <p:nvPr/>
        </p:nvSpPr>
        <p:spPr bwMode="auto">
          <a:xfrm>
            <a:off x="10275616" y="5480051"/>
            <a:ext cx="271463" cy="163513"/>
          </a:xfrm>
          <a:custGeom>
            <a:gdLst>
              <a:gd fmla="*/ 217 w 234" name="T0"/>
              <a:gd fmla="*/ 0 h 141" name="T1"/>
              <a:gd fmla="*/ 17 w 234" name="T2"/>
              <a:gd fmla="*/ 0 h 141" name="T3"/>
              <a:gd fmla="*/ 0 w 234" name="T4"/>
              <a:gd fmla="*/ 21 h 141" name="T5"/>
              <a:gd fmla="*/ 0 w 234" name="T6"/>
              <a:gd fmla="*/ 119 h 141" name="T7"/>
              <a:gd fmla="*/ 17 w 234" name="T8"/>
              <a:gd fmla="*/ 141 h 141" name="T9"/>
              <a:gd fmla="*/ 217 w 234" name="T10"/>
              <a:gd fmla="*/ 141 h 141" name="T11"/>
              <a:gd fmla="*/ 234 w 234" name="T12"/>
              <a:gd fmla="*/ 119 h 141" name="T13"/>
              <a:gd fmla="*/ 234 w 234" name="T14"/>
              <a:gd fmla="*/ 21 h 141" name="T15"/>
              <a:gd fmla="*/ 217 w 234" name="T16"/>
              <a:gd fmla="*/ 0 h 141" name="T17"/>
              <a:gd fmla="*/ 210 w 234" name="T18"/>
              <a:gd fmla="*/ 109 h 141" name="T19"/>
              <a:gd fmla="*/ 195 w 234" name="T20"/>
              <a:gd fmla="*/ 124 h 141" name="T21"/>
              <a:gd fmla="*/ 38 w 234" name="T22"/>
              <a:gd fmla="*/ 124 h 141" name="T23"/>
              <a:gd fmla="*/ 24 w 234" name="T24"/>
              <a:gd fmla="*/ 109 h 141" name="T25"/>
              <a:gd fmla="*/ 24 w 234" name="T26"/>
              <a:gd fmla="*/ 31 h 141" name="T27"/>
              <a:gd fmla="*/ 38 w 234" name="T28"/>
              <a:gd fmla="*/ 17 h 141" name="T29"/>
              <a:gd fmla="*/ 195 w 234" name="T30"/>
              <a:gd fmla="*/ 17 h 141" name="T31"/>
              <a:gd fmla="*/ 210 w 234" name="T32"/>
              <a:gd fmla="*/ 31 h 141" name="T33"/>
              <a:gd fmla="*/ 210 w 234" name="T34"/>
              <a:gd fmla="*/ 109 h 14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41" w="234">
                <a:moveTo>
                  <a:pt x="2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21"/>
                  <a:pt x="0" y="21"/>
                  <a:pt x="0" y="2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7" y="120"/>
                  <a:pt x="17" y="141"/>
                </a:cubicBezTo>
                <a:cubicBezTo>
                  <a:pt x="217" y="141"/>
                  <a:pt x="217" y="141"/>
                  <a:pt x="217" y="141"/>
                </a:cubicBezTo>
                <a:cubicBezTo>
                  <a:pt x="217" y="120"/>
                  <a:pt x="234" y="119"/>
                  <a:pt x="234" y="119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234" y="21"/>
                  <a:pt x="218" y="21"/>
                  <a:pt x="217" y="0"/>
                </a:cubicBezTo>
                <a:close/>
                <a:moveTo>
                  <a:pt x="210" y="109"/>
                </a:moveTo>
                <a:cubicBezTo>
                  <a:pt x="210" y="109"/>
                  <a:pt x="199" y="113"/>
                  <a:pt x="195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5" y="113"/>
                  <a:pt x="24" y="109"/>
                  <a:pt x="24" y="109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34" y="27"/>
                  <a:pt x="38" y="17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9" y="27"/>
                  <a:pt x="210" y="31"/>
                  <a:pt x="210" y="31"/>
                </a:cubicBezTo>
                <a:lnTo>
                  <a:pt x="210" y="10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5" name="Freeform 825"/>
          <p:cNvSpPr/>
          <p:nvPr/>
        </p:nvSpPr>
        <p:spPr bwMode="auto">
          <a:xfrm>
            <a:off x="10316891" y="5513388"/>
            <a:ext cx="187325" cy="95250"/>
          </a:xfrm>
          <a:custGeom>
            <a:gdLst>
              <a:gd fmla="*/ 12 w 161" name="T0"/>
              <a:gd fmla="*/ 83 h 83" name="T1"/>
              <a:gd fmla="*/ 150 w 161" name="T2"/>
              <a:gd fmla="*/ 83 h 83" name="T3"/>
              <a:gd fmla="*/ 161 w 161" name="T4"/>
              <a:gd fmla="*/ 71 h 83" name="T5"/>
              <a:gd fmla="*/ 161 w 161" name="T6"/>
              <a:gd fmla="*/ 11 h 83" name="T7"/>
              <a:gd fmla="*/ 150 w 161" name="T8"/>
              <a:gd fmla="*/ 0 h 83" name="T9"/>
              <a:gd fmla="*/ 11 w 161" name="T10"/>
              <a:gd fmla="*/ 0 h 83" name="T11"/>
              <a:gd fmla="*/ 0 w 161" name="T12"/>
              <a:gd fmla="*/ 11 h 83" name="T13"/>
              <a:gd fmla="*/ 0 w 161" name="T14"/>
              <a:gd fmla="*/ 71 h 83" name="T15"/>
              <a:gd fmla="*/ 12 w 161" name="T16"/>
              <a:gd fmla="*/ 83 h 8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3" w="161">
                <a:moveTo>
                  <a:pt x="12" y="83"/>
                </a:moveTo>
                <a:cubicBezTo>
                  <a:pt x="150" y="83"/>
                  <a:pt x="150" y="83"/>
                  <a:pt x="150" y="83"/>
                </a:cubicBezTo>
                <a:cubicBezTo>
                  <a:pt x="153" y="77"/>
                  <a:pt x="158" y="73"/>
                  <a:pt x="161" y="7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58" y="9"/>
                  <a:pt x="154" y="5"/>
                  <a:pt x="15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5"/>
                  <a:pt x="4" y="9"/>
                  <a:pt x="0" y="11"/>
                </a:cubicBezTo>
                <a:cubicBezTo>
                  <a:pt x="0" y="71"/>
                  <a:pt x="0" y="71"/>
                  <a:pt x="0" y="71"/>
                </a:cubicBezTo>
                <a:cubicBezTo>
                  <a:pt x="4" y="73"/>
                  <a:pt x="8" y="77"/>
                  <a:pt x="12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6" name="Freeform 826"/>
          <p:cNvSpPr/>
          <p:nvPr/>
        </p:nvSpPr>
        <p:spPr bwMode="auto">
          <a:xfrm>
            <a:off x="10886804" y="5538788"/>
            <a:ext cx="325438" cy="125413"/>
          </a:xfrm>
          <a:custGeom>
            <a:gdLst>
              <a:gd fmla="*/ 34 w 280" name="T0"/>
              <a:gd fmla="*/ 75 h 108" name="T1"/>
              <a:gd fmla="*/ 10 w 280" name="T2"/>
              <a:gd fmla="*/ 75 h 108" name="T3"/>
              <a:gd fmla="*/ 0 w 280" name="T4"/>
              <a:gd fmla="*/ 85 h 108" name="T5"/>
              <a:gd fmla="*/ 0 w 280" name="T6"/>
              <a:gd fmla="*/ 98 h 108" name="T7"/>
              <a:gd fmla="*/ 10 w 280" name="T8"/>
              <a:gd fmla="*/ 108 h 108" name="T9"/>
              <a:gd fmla="*/ 270 w 280" name="T10"/>
              <a:gd fmla="*/ 108 h 108" name="T11"/>
              <a:gd fmla="*/ 280 w 280" name="T12"/>
              <a:gd fmla="*/ 98 h 108" name="T13"/>
              <a:gd fmla="*/ 280 w 280" name="T14"/>
              <a:gd fmla="*/ 85 h 108" name="T15"/>
              <a:gd fmla="*/ 270 w 280" name="T16"/>
              <a:gd fmla="*/ 75 h 108" name="T17"/>
              <a:gd fmla="*/ 248 w 280" name="T18"/>
              <a:gd fmla="*/ 75 h 108" name="T19"/>
              <a:gd fmla="*/ 220 w 280" name="T20"/>
              <a:gd fmla="*/ 0 h 108" name="T21"/>
              <a:gd fmla="*/ 62 w 280" name="T22"/>
              <a:gd fmla="*/ 0 h 108" name="T23"/>
              <a:gd fmla="*/ 34 w 280" name="T24"/>
              <a:gd fmla="*/ 75 h 10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8" w="280">
                <a:moveTo>
                  <a:pt x="34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5" y="75"/>
                  <a:pt x="0" y="79"/>
                  <a:pt x="0" y="8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5" y="108"/>
                  <a:pt x="10" y="108"/>
                </a:cubicBezTo>
                <a:cubicBezTo>
                  <a:pt x="270" y="108"/>
                  <a:pt x="270" y="108"/>
                  <a:pt x="270" y="108"/>
                </a:cubicBezTo>
                <a:cubicBezTo>
                  <a:pt x="276" y="108"/>
                  <a:pt x="280" y="103"/>
                  <a:pt x="280" y="98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79"/>
                  <a:pt x="276" y="75"/>
                  <a:pt x="270" y="75"/>
                </a:cubicBezTo>
                <a:cubicBezTo>
                  <a:pt x="248" y="75"/>
                  <a:pt x="248" y="75"/>
                  <a:pt x="248" y="75"/>
                </a:cubicBezTo>
                <a:cubicBezTo>
                  <a:pt x="220" y="0"/>
                  <a:pt x="220" y="0"/>
                  <a:pt x="220" y="0"/>
                </a:cubicBezTo>
                <a:cubicBezTo>
                  <a:pt x="62" y="0"/>
                  <a:pt x="62" y="0"/>
                  <a:pt x="62" y="0"/>
                </a:cubicBezTo>
                <a:lnTo>
                  <a:pt x="34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7" name="Freeform 827"/>
          <p:cNvSpPr/>
          <p:nvPr/>
        </p:nvSpPr>
        <p:spPr bwMode="auto">
          <a:xfrm>
            <a:off x="11005866" y="5329238"/>
            <a:ext cx="90488" cy="85725"/>
          </a:xfrm>
          <a:custGeom>
            <a:gdLst>
              <a:gd fmla="*/ 54 w 78" name="T0"/>
              <a:gd fmla="*/ 9 h 75" name="T1"/>
              <a:gd fmla="*/ 39 w 78" name="T2"/>
              <a:gd fmla="*/ 0 h 75" name="T3"/>
              <a:gd fmla="*/ 24 w 78" name="T4"/>
              <a:gd fmla="*/ 10 h 75" name="T5"/>
              <a:gd fmla="*/ 0 w 78" name="T6"/>
              <a:gd fmla="*/ 75 h 75" name="T7"/>
              <a:gd fmla="*/ 78 w 78" name="T8"/>
              <a:gd fmla="*/ 75 h 75" name="T9"/>
              <a:gd fmla="*/ 54 w 78" name="T10"/>
              <a:gd fmla="*/ 9 h 7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5" w="78">
                <a:moveTo>
                  <a:pt x="54" y="9"/>
                </a:moveTo>
                <a:cubicBezTo>
                  <a:pt x="54" y="9"/>
                  <a:pt x="52" y="0"/>
                  <a:pt x="39" y="0"/>
                </a:cubicBezTo>
                <a:cubicBezTo>
                  <a:pt x="26" y="0"/>
                  <a:pt x="24" y="10"/>
                  <a:pt x="24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78" y="75"/>
                  <a:pt x="78" y="75"/>
                  <a:pt x="78" y="75"/>
                </a:cubicBezTo>
                <a:lnTo>
                  <a:pt x="54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8" name="Freeform 828"/>
          <p:cNvSpPr/>
          <p:nvPr/>
        </p:nvSpPr>
        <p:spPr bwMode="auto">
          <a:xfrm>
            <a:off x="10972529" y="5449888"/>
            <a:ext cx="157163" cy="55563"/>
          </a:xfrm>
          <a:custGeom>
            <a:gdLst>
              <a:gd fmla="*/ 13 w 99" name="T0"/>
              <a:gd fmla="*/ 0 h 35" name="T1"/>
              <a:gd fmla="*/ 0 w 99" name="T2"/>
              <a:gd fmla="*/ 35 h 35" name="T3"/>
              <a:gd fmla="*/ 99 w 99" name="T4"/>
              <a:gd fmla="*/ 35 h 35" name="T5"/>
              <a:gd fmla="*/ 86 w 99" name="T6"/>
              <a:gd fmla="*/ 0 h 35" name="T7"/>
              <a:gd fmla="*/ 13 w 99" name="T8"/>
              <a:gd fmla="*/ 0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99">
                <a:moveTo>
                  <a:pt x="13" y="0"/>
                </a:moveTo>
                <a:lnTo>
                  <a:pt x="0" y="35"/>
                </a:lnTo>
                <a:lnTo>
                  <a:pt x="99" y="35"/>
                </a:lnTo>
                <a:lnTo>
                  <a:pt x="86" y="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1" name="Freeform 831"/>
          <p:cNvSpPr>
            <a:spLocks noEditPoints="1"/>
          </p:cNvSpPr>
          <p:nvPr/>
        </p:nvSpPr>
        <p:spPr bwMode="auto">
          <a:xfrm>
            <a:off x="6203679" y="6070601"/>
            <a:ext cx="334963" cy="188913"/>
          </a:xfrm>
          <a:custGeom>
            <a:gdLst>
              <a:gd fmla="*/ 247 w 288" name="T0"/>
              <a:gd fmla="*/ 82 h 164" name="T1"/>
              <a:gd fmla="*/ 288 w 288" name="T2"/>
              <a:gd fmla="*/ 69 h 164" name="T3"/>
              <a:gd fmla="*/ 253 w 288" name="T4"/>
              <a:gd fmla="*/ 52 h 164" name="T5"/>
              <a:gd fmla="*/ 198 w 288" name="T6"/>
              <a:gd fmla="*/ 0 h 164" name="T7"/>
              <a:gd fmla="*/ 142 w 288" name="T8"/>
              <a:gd fmla="*/ 56 h 164" name="T9"/>
              <a:gd fmla="*/ 142 w 288" name="T10"/>
              <a:gd fmla="*/ 57 h 164" name="T11"/>
              <a:gd fmla="*/ 135 w 288" name="T12"/>
              <a:gd fmla="*/ 66 h 164" name="T13"/>
              <a:gd fmla="*/ 62 w 288" name="T14"/>
              <a:gd fmla="*/ 52 h 164" name="T15"/>
              <a:gd fmla="*/ 89 w 288" name="T16"/>
              <a:gd fmla="*/ 99 h 164" name="T17"/>
              <a:gd fmla="*/ 0 w 288" name="T18"/>
              <a:gd fmla="*/ 94 h 164" name="T19"/>
              <a:gd fmla="*/ 126 w 288" name="T20"/>
              <a:gd fmla="*/ 164 h 164" name="T21"/>
              <a:gd fmla="*/ 232 w 288" name="T22"/>
              <a:gd fmla="*/ 99 h 164" name="T23"/>
              <a:gd fmla="*/ 247 w 288" name="T24"/>
              <a:gd fmla="*/ 82 h 164" name="T25"/>
              <a:gd fmla="*/ 210 w 288" name="T26"/>
              <a:gd fmla="*/ 28 h 164" name="T27"/>
              <a:gd fmla="*/ 225 w 288" name="T28"/>
              <a:gd fmla="*/ 43 h 164" name="T29"/>
              <a:gd fmla="*/ 210 w 288" name="T30"/>
              <a:gd fmla="*/ 59 h 164" name="T31"/>
              <a:gd fmla="*/ 194 w 288" name="T32"/>
              <a:gd fmla="*/ 43 h 164" name="T33"/>
              <a:gd fmla="*/ 210 w 288" name="T34"/>
              <a:gd fmla="*/ 28 h 16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4" w="288">
                <a:moveTo>
                  <a:pt x="247" y="82"/>
                </a:moveTo>
                <a:cubicBezTo>
                  <a:pt x="288" y="69"/>
                  <a:pt x="288" y="69"/>
                  <a:pt x="288" y="6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1" y="23"/>
                  <a:pt x="227" y="0"/>
                  <a:pt x="198" y="0"/>
                </a:cubicBezTo>
                <a:cubicBezTo>
                  <a:pt x="167" y="0"/>
                  <a:pt x="142" y="25"/>
                  <a:pt x="142" y="56"/>
                </a:cubicBezTo>
                <a:cubicBezTo>
                  <a:pt x="142" y="56"/>
                  <a:pt x="142" y="57"/>
                  <a:pt x="142" y="57"/>
                </a:cubicBezTo>
                <a:cubicBezTo>
                  <a:pt x="140" y="60"/>
                  <a:pt x="137" y="63"/>
                  <a:pt x="135" y="66"/>
                </a:cubicBezTo>
                <a:cubicBezTo>
                  <a:pt x="112" y="68"/>
                  <a:pt x="77" y="67"/>
                  <a:pt x="62" y="52"/>
                </a:cubicBezTo>
                <a:cubicBezTo>
                  <a:pt x="43" y="34"/>
                  <a:pt x="52" y="83"/>
                  <a:pt x="89" y="99"/>
                </a:cubicBezTo>
                <a:cubicBezTo>
                  <a:pt x="43" y="115"/>
                  <a:pt x="0" y="94"/>
                  <a:pt x="0" y="94"/>
                </a:cubicBezTo>
                <a:cubicBezTo>
                  <a:pt x="0" y="94"/>
                  <a:pt x="31" y="164"/>
                  <a:pt x="126" y="164"/>
                </a:cubicBezTo>
                <a:cubicBezTo>
                  <a:pt x="197" y="164"/>
                  <a:pt x="223" y="121"/>
                  <a:pt x="232" y="99"/>
                </a:cubicBezTo>
                <a:cubicBezTo>
                  <a:pt x="238" y="94"/>
                  <a:pt x="243" y="89"/>
                  <a:pt x="247" y="82"/>
                </a:cubicBezTo>
                <a:close/>
                <a:moveTo>
                  <a:pt x="210" y="28"/>
                </a:moveTo>
                <a:cubicBezTo>
                  <a:pt x="218" y="28"/>
                  <a:pt x="225" y="35"/>
                  <a:pt x="225" y="43"/>
                </a:cubicBezTo>
                <a:cubicBezTo>
                  <a:pt x="225" y="52"/>
                  <a:pt x="218" y="59"/>
                  <a:pt x="210" y="59"/>
                </a:cubicBezTo>
                <a:cubicBezTo>
                  <a:pt x="201" y="59"/>
                  <a:pt x="194" y="52"/>
                  <a:pt x="194" y="43"/>
                </a:cubicBezTo>
                <a:cubicBezTo>
                  <a:pt x="194" y="35"/>
                  <a:pt x="201" y="28"/>
                  <a:pt x="210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2" name="Freeform 832"/>
          <p:cNvSpPr>
            <a:spLocks noEditPoints="1"/>
          </p:cNvSpPr>
          <p:nvPr/>
        </p:nvSpPr>
        <p:spPr bwMode="auto">
          <a:xfrm>
            <a:off x="6865666" y="6057901"/>
            <a:ext cx="341313" cy="214313"/>
          </a:xfrm>
          <a:custGeom>
            <a:gdLst>
              <a:gd fmla="*/ 263 w 293" name="T0"/>
              <a:gd fmla="*/ 26 h 186" name="T1"/>
              <a:gd fmla="*/ 224 w 293" name="T2"/>
              <a:gd fmla="*/ 1 h 186" name="T3"/>
              <a:gd fmla="*/ 188 w 293" name="T4"/>
              <a:gd fmla="*/ 44 h 186" name="T5"/>
              <a:gd fmla="*/ 189 w 293" name="T6"/>
              <a:gd fmla="*/ 47 h 186" name="T7"/>
              <a:gd fmla="*/ 112 w 293" name="T8"/>
              <a:gd fmla="*/ 79 h 186" name="T9"/>
              <a:gd fmla="*/ 6 w 293" name="T10"/>
              <a:gd fmla="*/ 66 h 186" name="T11"/>
              <a:gd fmla="*/ 147 w 293" name="T12"/>
              <a:gd fmla="*/ 157 h 186" name="T13"/>
              <a:gd fmla="*/ 146 w 293" name="T14"/>
              <a:gd fmla="*/ 181 h 186" name="T15"/>
              <a:gd fmla="*/ 141 w 293" name="T16"/>
              <a:gd fmla="*/ 182 h 186" name="T17"/>
              <a:gd fmla="*/ 145 w 293" name="T18"/>
              <a:gd fmla="*/ 183 h 186" name="T19"/>
              <a:gd fmla="*/ 142 w 293" name="T20"/>
              <a:gd fmla="*/ 185 h 186" name="T21"/>
              <a:gd fmla="*/ 148 w 293" name="T22"/>
              <a:gd fmla="*/ 184 h 186" name="T23"/>
              <a:gd fmla="*/ 153 w 293" name="T24"/>
              <a:gd fmla="*/ 186 h 186" name="T25"/>
              <a:gd fmla="*/ 151 w 293" name="T26"/>
              <a:gd fmla="*/ 182 h 186" name="T27"/>
              <a:gd fmla="*/ 150 w 293" name="T28"/>
              <a:gd fmla="*/ 181 h 186" name="T29"/>
              <a:gd fmla="*/ 154 w 293" name="T30"/>
              <a:gd fmla="*/ 157 h 186" name="T31"/>
              <a:gd fmla="*/ 165 w 293" name="T32"/>
              <a:gd fmla="*/ 156 h 186" name="T33"/>
              <a:gd fmla="*/ 169 w 293" name="T34"/>
              <a:gd fmla="*/ 181 h 186" name="T35"/>
              <a:gd fmla="*/ 168 w 293" name="T36"/>
              <a:gd fmla="*/ 182 h 186" name="T37"/>
              <a:gd fmla="*/ 167 w 293" name="T38"/>
              <a:gd fmla="*/ 186 h 186" name="T39"/>
              <a:gd fmla="*/ 171 w 293" name="T40"/>
              <a:gd fmla="*/ 184 h 186" name="T41"/>
              <a:gd fmla="*/ 177 w 293" name="T42"/>
              <a:gd fmla="*/ 185 h 186" name="T43"/>
              <a:gd fmla="*/ 174 w 293" name="T44"/>
              <a:gd fmla="*/ 183 h 186" name="T45"/>
              <a:gd fmla="*/ 178 w 293" name="T46"/>
              <a:gd fmla="*/ 182 h 186" name="T47"/>
              <a:gd fmla="*/ 173 w 293" name="T48"/>
              <a:gd fmla="*/ 181 h 186" name="T49"/>
              <a:gd fmla="*/ 173 w 293" name="T50"/>
              <a:gd fmla="*/ 155 h 186" name="T51"/>
              <a:gd fmla="*/ 194 w 293" name="T52"/>
              <a:gd fmla="*/ 149 h 186" name="T53"/>
              <a:gd fmla="*/ 231 w 293" name="T54"/>
              <a:gd fmla="*/ 73 h 186" name="T55"/>
              <a:gd fmla="*/ 265 w 293" name="T56"/>
              <a:gd fmla="*/ 49 h 186" name="T57"/>
              <a:gd fmla="*/ 293 w 293" name="T58"/>
              <a:gd fmla="*/ 33 h 186" name="T59"/>
              <a:gd fmla="*/ 263 w 293" name="T60"/>
              <a:gd fmla="*/ 26 h 186" name="T61"/>
              <a:gd fmla="*/ 164 w 293" name="T62"/>
              <a:gd fmla="*/ 127 h 186" name="T63"/>
              <a:gd fmla="*/ 108 w 293" name="T64"/>
              <a:gd fmla="*/ 113 h 186" name="T65"/>
              <a:gd fmla="*/ 113 w 293" name="T66"/>
              <a:gd fmla="*/ 113 h 186" name="T67"/>
              <a:gd fmla="*/ 163 w 293" name="T68"/>
              <a:gd fmla="*/ 118 h 186" name="T69"/>
              <a:gd fmla="*/ 200 w 293" name="T70"/>
              <a:gd fmla="*/ 86 h 186" name="T71"/>
              <a:gd fmla="*/ 164 w 293" name="T72"/>
              <a:gd fmla="*/ 127 h 186" name="T73"/>
              <a:gd fmla="*/ 240 w 293" name="T74"/>
              <a:gd fmla="*/ 32 h 186" name="T75"/>
              <a:gd fmla="*/ 232 w 293" name="T76"/>
              <a:gd fmla="*/ 24 h 186" name="T77"/>
              <a:gd fmla="*/ 240 w 293" name="T78"/>
              <a:gd fmla="*/ 16 h 186" name="T79"/>
              <a:gd fmla="*/ 248 w 293" name="T80"/>
              <a:gd fmla="*/ 24 h 186" name="T81"/>
              <a:gd fmla="*/ 240 w 293" name="T82"/>
              <a:gd fmla="*/ 32 h 18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86" w="293">
                <a:moveTo>
                  <a:pt x="263" y="26"/>
                </a:moveTo>
                <a:cubicBezTo>
                  <a:pt x="257" y="10"/>
                  <a:pt x="241" y="0"/>
                  <a:pt x="224" y="1"/>
                </a:cubicBezTo>
                <a:cubicBezTo>
                  <a:pt x="202" y="3"/>
                  <a:pt x="186" y="22"/>
                  <a:pt x="188" y="44"/>
                </a:cubicBezTo>
                <a:cubicBezTo>
                  <a:pt x="188" y="45"/>
                  <a:pt x="189" y="46"/>
                  <a:pt x="189" y="47"/>
                </a:cubicBezTo>
                <a:cubicBezTo>
                  <a:pt x="158" y="59"/>
                  <a:pt x="134" y="74"/>
                  <a:pt x="112" y="79"/>
                </a:cubicBezTo>
                <a:cubicBezTo>
                  <a:pt x="92" y="84"/>
                  <a:pt x="0" y="64"/>
                  <a:pt x="6" y="66"/>
                </a:cubicBezTo>
                <a:cubicBezTo>
                  <a:pt x="80" y="102"/>
                  <a:pt x="104" y="153"/>
                  <a:pt x="147" y="157"/>
                </a:cubicBezTo>
                <a:cubicBezTo>
                  <a:pt x="146" y="181"/>
                  <a:pt x="146" y="181"/>
                  <a:pt x="146" y="18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8" y="184"/>
                  <a:pt x="148" y="184"/>
                  <a:pt x="148" y="184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7" y="157"/>
                  <a:pt x="161" y="157"/>
                  <a:pt x="165" y="156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80" y="154"/>
                  <a:pt x="185" y="153"/>
                  <a:pt x="194" y="149"/>
                </a:cubicBezTo>
                <a:cubicBezTo>
                  <a:pt x="218" y="140"/>
                  <a:pt x="239" y="108"/>
                  <a:pt x="231" y="73"/>
                </a:cubicBezTo>
                <a:cubicBezTo>
                  <a:pt x="246" y="70"/>
                  <a:pt x="260" y="62"/>
                  <a:pt x="265" y="49"/>
                </a:cubicBezTo>
                <a:cubicBezTo>
                  <a:pt x="293" y="33"/>
                  <a:pt x="293" y="33"/>
                  <a:pt x="293" y="33"/>
                </a:cubicBezTo>
                <a:lnTo>
                  <a:pt x="263" y="26"/>
                </a:lnTo>
                <a:close/>
                <a:moveTo>
                  <a:pt x="164" y="127"/>
                </a:moveTo>
                <a:cubicBezTo>
                  <a:pt x="140" y="130"/>
                  <a:pt x="109" y="113"/>
                  <a:pt x="10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38" y="121"/>
                  <a:pt x="163" y="118"/>
                </a:cubicBezTo>
                <a:cubicBezTo>
                  <a:pt x="189" y="115"/>
                  <a:pt x="200" y="86"/>
                  <a:pt x="200" y="86"/>
                </a:cubicBezTo>
                <a:cubicBezTo>
                  <a:pt x="200" y="87"/>
                  <a:pt x="200" y="123"/>
                  <a:pt x="164" y="127"/>
                </a:cubicBezTo>
                <a:close/>
                <a:moveTo>
                  <a:pt x="240" y="32"/>
                </a:moveTo>
                <a:cubicBezTo>
                  <a:pt x="236" y="32"/>
                  <a:pt x="232" y="28"/>
                  <a:pt x="232" y="24"/>
                </a:cubicBezTo>
                <a:cubicBezTo>
                  <a:pt x="232" y="19"/>
                  <a:pt x="236" y="16"/>
                  <a:pt x="240" y="16"/>
                </a:cubicBezTo>
                <a:cubicBezTo>
                  <a:pt x="244" y="16"/>
                  <a:pt x="248" y="19"/>
                  <a:pt x="248" y="24"/>
                </a:cubicBezTo>
                <a:cubicBezTo>
                  <a:pt x="248" y="28"/>
                  <a:pt x="244" y="32"/>
                  <a:pt x="24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3" name="Freeform 833"/>
          <p:cNvSpPr>
            <a:spLocks noEditPoints="1"/>
          </p:cNvSpPr>
          <p:nvPr/>
        </p:nvSpPr>
        <p:spPr bwMode="auto">
          <a:xfrm>
            <a:off x="10909029" y="4822826"/>
            <a:ext cx="276225" cy="171450"/>
          </a:xfrm>
          <a:custGeom>
            <a:gdLst>
              <a:gd fmla="*/ 13 w 174" name="T0"/>
              <a:gd fmla="*/ 108 h 108" name="T1"/>
              <a:gd fmla="*/ 162 w 174" name="T2"/>
              <a:gd fmla="*/ 108 h 108" name="T3"/>
              <a:gd fmla="*/ 174 w 174" name="T4"/>
              <a:gd fmla="*/ 0 h 108" name="T5"/>
              <a:gd fmla="*/ 0 w 174" name="T6"/>
              <a:gd fmla="*/ 0 h 108" name="T7"/>
              <a:gd fmla="*/ 13 w 174" name="T8"/>
              <a:gd fmla="*/ 108 h 108" name="T9"/>
              <a:gd fmla="*/ 124 w 174" name="T10"/>
              <a:gd fmla="*/ 31 h 108" name="T11"/>
              <a:gd fmla="*/ 146 w 174" name="T12"/>
              <a:gd fmla="*/ 31 h 108" name="T13"/>
              <a:gd fmla="*/ 139 w 174" name="T14"/>
              <a:gd fmla="*/ 78 h 108" name="T15"/>
              <a:gd fmla="*/ 116 w 174" name="T16"/>
              <a:gd fmla="*/ 78 h 108" name="T17"/>
              <a:gd fmla="*/ 124 w 174" name="T18"/>
              <a:gd fmla="*/ 31 h 108" name="T19"/>
              <a:gd fmla="*/ 76 w 174" name="T20"/>
              <a:gd fmla="*/ 31 h 108" name="T21"/>
              <a:gd fmla="*/ 98 w 174" name="T22"/>
              <a:gd fmla="*/ 31 h 108" name="T23"/>
              <a:gd fmla="*/ 98 w 174" name="T24"/>
              <a:gd fmla="*/ 78 h 108" name="T25"/>
              <a:gd fmla="*/ 76 w 174" name="T26"/>
              <a:gd fmla="*/ 78 h 108" name="T27"/>
              <a:gd fmla="*/ 76 w 174" name="T28"/>
              <a:gd fmla="*/ 31 h 108" name="T29"/>
              <a:gd fmla="*/ 51 w 174" name="T30"/>
              <a:gd fmla="*/ 31 h 108" name="T31"/>
              <a:gd fmla="*/ 58 w 174" name="T32"/>
              <a:gd fmla="*/ 78 h 108" name="T33"/>
              <a:gd fmla="*/ 35 w 174" name="T34"/>
              <a:gd fmla="*/ 78 h 108" name="T35"/>
              <a:gd fmla="*/ 28 w 174" name="T36"/>
              <a:gd fmla="*/ 31 h 108" name="T37"/>
              <a:gd fmla="*/ 51 w 174" name="T38"/>
              <a:gd fmla="*/ 31 h 10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08" w="174">
                <a:moveTo>
                  <a:pt x="13" y="108"/>
                </a:moveTo>
                <a:lnTo>
                  <a:pt x="162" y="108"/>
                </a:lnTo>
                <a:lnTo>
                  <a:pt x="174" y="0"/>
                </a:lnTo>
                <a:lnTo>
                  <a:pt x="0" y="0"/>
                </a:lnTo>
                <a:lnTo>
                  <a:pt x="13" y="108"/>
                </a:lnTo>
                <a:close/>
                <a:moveTo>
                  <a:pt x="124" y="31"/>
                </a:moveTo>
                <a:lnTo>
                  <a:pt x="146" y="31"/>
                </a:lnTo>
                <a:lnTo>
                  <a:pt x="139" y="78"/>
                </a:lnTo>
                <a:lnTo>
                  <a:pt x="116" y="78"/>
                </a:lnTo>
                <a:lnTo>
                  <a:pt x="124" y="31"/>
                </a:lnTo>
                <a:close/>
                <a:moveTo>
                  <a:pt x="76" y="31"/>
                </a:moveTo>
                <a:lnTo>
                  <a:pt x="98" y="31"/>
                </a:lnTo>
                <a:lnTo>
                  <a:pt x="98" y="78"/>
                </a:lnTo>
                <a:lnTo>
                  <a:pt x="76" y="78"/>
                </a:lnTo>
                <a:lnTo>
                  <a:pt x="76" y="31"/>
                </a:lnTo>
                <a:close/>
                <a:moveTo>
                  <a:pt x="51" y="31"/>
                </a:moveTo>
                <a:lnTo>
                  <a:pt x="58" y="78"/>
                </a:lnTo>
                <a:lnTo>
                  <a:pt x="35" y="78"/>
                </a:lnTo>
                <a:lnTo>
                  <a:pt x="28" y="31"/>
                </a:lnTo>
                <a:lnTo>
                  <a:pt x="51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4" name="Freeform 834"/>
          <p:cNvSpPr/>
          <p:nvPr/>
        </p:nvSpPr>
        <p:spPr bwMode="auto">
          <a:xfrm>
            <a:off x="10909029" y="4660901"/>
            <a:ext cx="276225" cy="146050"/>
          </a:xfrm>
          <a:custGeom>
            <a:gdLst>
              <a:gd fmla="*/ 157 w 174" name="T0"/>
              <a:gd fmla="*/ 80 h 92" name="T1"/>
              <a:gd fmla="*/ 115 w 174" name="T2"/>
              <a:gd fmla="*/ 0 h 92" name="T3"/>
              <a:gd fmla="*/ 93 w 174" name="T4"/>
              <a:gd fmla="*/ 11 h 92" name="T5"/>
              <a:gd fmla="*/ 129 w 174" name="T6"/>
              <a:gd fmla="*/ 80 h 92" name="T7"/>
              <a:gd fmla="*/ 45 w 174" name="T8"/>
              <a:gd fmla="*/ 80 h 92" name="T9"/>
              <a:gd fmla="*/ 81 w 174" name="T10"/>
              <a:gd fmla="*/ 11 h 92" name="T11"/>
              <a:gd fmla="*/ 59 w 174" name="T12"/>
              <a:gd fmla="*/ 0 h 92" name="T13"/>
              <a:gd fmla="*/ 18 w 174" name="T14"/>
              <a:gd fmla="*/ 80 h 92" name="T15"/>
              <a:gd fmla="*/ 0 w 174" name="T16"/>
              <a:gd fmla="*/ 80 h 92" name="T17"/>
              <a:gd fmla="*/ 0 w 174" name="T18"/>
              <a:gd fmla="*/ 92 h 92" name="T19"/>
              <a:gd fmla="*/ 174 w 174" name="T20"/>
              <a:gd fmla="*/ 92 h 92" name="T21"/>
              <a:gd fmla="*/ 174 w 174" name="T22"/>
              <a:gd fmla="*/ 80 h 92" name="T23"/>
              <a:gd fmla="*/ 157 w 174" name="T24"/>
              <a:gd fmla="*/ 80 h 9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92" w="174">
                <a:moveTo>
                  <a:pt x="157" y="80"/>
                </a:moveTo>
                <a:lnTo>
                  <a:pt x="115" y="0"/>
                </a:lnTo>
                <a:lnTo>
                  <a:pt x="93" y="11"/>
                </a:lnTo>
                <a:lnTo>
                  <a:pt x="129" y="80"/>
                </a:lnTo>
                <a:lnTo>
                  <a:pt x="45" y="80"/>
                </a:lnTo>
                <a:lnTo>
                  <a:pt x="81" y="11"/>
                </a:lnTo>
                <a:lnTo>
                  <a:pt x="59" y="0"/>
                </a:lnTo>
                <a:lnTo>
                  <a:pt x="18" y="80"/>
                </a:lnTo>
                <a:lnTo>
                  <a:pt x="0" y="80"/>
                </a:lnTo>
                <a:lnTo>
                  <a:pt x="0" y="92"/>
                </a:lnTo>
                <a:lnTo>
                  <a:pt x="174" y="92"/>
                </a:lnTo>
                <a:lnTo>
                  <a:pt x="174" y="80"/>
                </a:lnTo>
                <a:lnTo>
                  <a:pt x="157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5" name="Freeform 835"/>
          <p:cNvSpPr/>
          <p:nvPr/>
        </p:nvSpPr>
        <p:spPr bwMode="auto">
          <a:xfrm>
            <a:off x="8210279" y="5997576"/>
            <a:ext cx="333375" cy="331788"/>
          </a:xfrm>
          <a:custGeom>
            <a:gdLst>
              <a:gd fmla="*/ 288 w 288" name="T0"/>
              <a:gd fmla="*/ 144 h 287" name="T1"/>
              <a:gd fmla="*/ 144 w 288" name="T2"/>
              <a:gd fmla="*/ 0 h 287" name="T3"/>
              <a:gd fmla="*/ 0 w 288" name="T4"/>
              <a:gd fmla="*/ 144 h 287" name="T5"/>
              <a:gd fmla="*/ 128 w 288" name="T6"/>
              <a:gd fmla="*/ 287 h 287" name="T7"/>
              <a:gd fmla="*/ 128 w 288" name="T8"/>
              <a:gd fmla="*/ 177 h 287" name="T9"/>
              <a:gd fmla="*/ 104 w 288" name="T10"/>
              <a:gd fmla="*/ 177 h 287" name="T11"/>
              <a:gd fmla="*/ 104 w 288" name="T12"/>
              <a:gd fmla="*/ 136 h 287" name="T13"/>
              <a:gd fmla="*/ 128 w 288" name="T14"/>
              <a:gd fmla="*/ 136 h 287" name="T15"/>
              <a:gd fmla="*/ 128 w 288" name="T16"/>
              <a:gd fmla="*/ 102 h 287" name="T17"/>
              <a:gd fmla="*/ 180 w 288" name="T18"/>
              <a:gd fmla="*/ 54 h 287" name="T19"/>
              <a:gd fmla="*/ 217 w 288" name="T20"/>
              <a:gd fmla="*/ 54 h 287" name="T21"/>
              <a:gd fmla="*/ 217 w 288" name="T22"/>
              <a:gd fmla="*/ 97 h 287" name="T23"/>
              <a:gd fmla="*/ 190 w 288" name="T24"/>
              <a:gd fmla="*/ 97 h 287" name="T25"/>
              <a:gd fmla="*/ 179 w 288" name="T26"/>
              <a:gd fmla="*/ 107 h 287" name="T27"/>
              <a:gd fmla="*/ 179 w 288" name="T28"/>
              <a:gd fmla="*/ 136 h 287" name="T29"/>
              <a:gd fmla="*/ 217 w 288" name="T30"/>
              <a:gd fmla="*/ 136 h 287" name="T31"/>
              <a:gd fmla="*/ 212 w 288" name="T32"/>
              <a:gd fmla="*/ 177 h 287" name="T33"/>
              <a:gd fmla="*/ 178 w 288" name="T34"/>
              <a:gd fmla="*/ 177 h 287" name="T35"/>
              <a:gd fmla="*/ 178 w 288" name="T36"/>
              <a:gd fmla="*/ 283 h 287" name="T37"/>
              <a:gd fmla="*/ 288 w 288" name="T38"/>
              <a:gd fmla="*/ 144 h 28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7" w="288">
                <a:moveTo>
                  <a:pt x="288" y="144"/>
                </a:moveTo>
                <a:cubicBezTo>
                  <a:pt x="288" y="64"/>
                  <a:pt x="223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18"/>
                  <a:pt x="56" y="279"/>
                  <a:pt x="128" y="287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08"/>
                  <a:pt x="128" y="102"/>
                </a:cubicBezTo>
                <a:cubicBezTo>
                  <a:pt x="128" y="96"/>
                  <a:pt x="127" y="54"/>
                  <a:pt x="180" y="54"/>
                </a:cubicBezTo>
                <a:cubicBezTo>
                  <a:pt x="187" y="54"/>
                  <a:pt x="203" y="54"/>
                  <a:pt x="217" y="54"/>
                </a:cubicBezTo>
                <a:cubicBezTo>
                  <a:pt x="217" y="72"/>
                  <a:pt x="217" y="92"/>
                  <a:pt x="217" y="97"/>
                </a:cubicBezTo>
                <a:cubicBezTo>
                  <a:pt x="206" y="97"/>
                  <a:pt x="195" y="97"/>
                  <a:pt x="190" y="97"/>
                </a:cubicBezTo>
                <a:cubicBezTo>
                  <a:pt x="184" y="97"/>
                  <a:pt x="179" y="103"/>
                  <a:pt x="179" y="107"/>
                </a:cubicBezTo>
                <a:cubicBezTo>
                  <a:pt x="179" y="111"/>
                  <a:pt x="179" y="136"/>
                  <a:pt x="179" y="136"/>
                </a:cubicBezTo>
                <a:cubicBezTo>
                  <a:pt x="179" y="136"/>
                  <a:pt x="213" y="136"/>
                  <a:pt x="217" y="136"/>
                </a:cubicBezTo>
                <a:cubicBezTo>
                  <a:pt x="215" y="157"/>
                  <a:pt x="212" y="177"/>
                  <a:pt x="212" y="177"/>
                </a:cubicBezTo>
                <a:cubicBezTo>
                  <a:pt x="178" y="177"/>
                  <a:pt x="178" y="177"/>
                  <a:pt x="178" y="177"/>
                </a:cubicBezTo>
                <a:cubicBezTo>
                  <a:pt x="178" y="283"/>
                  <a:pt x="178" y="283"/>
                  <a:pt x="178" y="283"/>
                </a:cubicBezTo>
                <a:cubicBezTo>
                  <a:pt x="241" y="268"/>
                  <a:pt x="288" y="211"/>
                  <a:pt x="288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6" name="Freeform 836"/>
          <p:cNvSpPr>
            <a:spLocks noEditPoints="1"/>
          </p:cNvSpPr>
          <p:nvPr/>
        </p:nvSpPr>
        <p:spPr bwMode="auto">
          <a:xfrm>
            <a:off x="8878616" y="5997576"/>
            <a:ext cx="333375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64 w 288" name="T10"/>
              <a:gd fmla="*/ 143 h 288" name="T11"/>
              <a:gd fmla="*/ 212 w 288" name="T12"/>
              <a:gd fmla="*/ 137 h 288" name="T13"/>
              <a:gd fmla="*/ 176 w 288" name="T14"/>
              <a:gd fmla="*/ 141 h 288" name="T15"/>
              <a:gd fmla="*/ 166 w 288" name="T16"/>
              <a:gd fmla="*/ 116 h 288" name="T17"/>
              <a:gd fmla="*/ 235 w 288" name="T18"/>
              <a:gd fmla="*/ 66 h 288" name="T19"/>
              <a:gd fmla="*/ 264 w 288" name="T20"/>
              <a:gd fmla="*/ 143 h 288" name="T21"/>
              <a:gd fmla="*/ 222 w 288" name="T22"/>
              <a:gd fmla="*/ 53 h 288" name="T23"/>
              <a:gd fmla="*/ 158 w 288" name="T24"/>
              <a:gd fmla="*/ 99 h 288" name="T25"/>
              <a:gd fmla="*/ 113 w 288" name="T26"/>
              <a:gd fmla="*/ 29 h 288" name="T27"/>
              <a:gd fmla="*/ 144 w 288" name="T28"/>
              <a:gd fmla="*/ 24 h 288" name="T29"/>
              <a:gd fmla="*/ 222 w 288" name="T30"/>
              <a:gd fmla="*/ 53 h 288" name="T31"/>
              <a:gd fmla="*/ 94 w 288" name="T32"/>
              <a:gd fmla="*/ 35 h 288" name="T33"/>
              <a:gd fmla="*/ 140 w 288" name="T34"/>
              <a:gd fmla="*/ 106 h 288" name="T35"/>
              <a:gd fmla="*/ 41 w 288" name="T36"/>
              <a:gd fmla="*/ 120 h 288" name="T37"/>
              <a:gd fmla="*/ 27 w 288" name="T38"/>
              <a:gd fmla="*/ 120 h 288" name="T39"/>
              <a:gd fmla="*/ 94 w 288" name="T40"/>
              <a:gd fmla="*/ 35 h 288" name="T41"/>
              <a:gd fmla="*/ 25 w 288" name="T42"/>
              <a:gd fmla="*/ 144 h 288" name="T43"/>
              <a:gd fmla="*/ 25 w 288" name="T44"/>
              <a:gd fmla="*/ 138 h 288" name="T45"/>
              <a:gd fmla="*/ 41 w 288" name="T46"/>
              <a:gd fmla="*/ 138 h 288" name="T47"/>
              <a:gd fmla="*/ 148 w 288" name="T48"/>
              <a:gd fmla="*/ 122 h 288" name="T49"/>
              <a:gd fmla="*/ 158 w 288" name="T50"/>
              <a:gd fmla="*/ 145 h 288" name="T51"/>
              <a:gd fmla="*/ 91 w 288" name="T52"/>
              <a:gd fmla="*/ 184 h 288" name="T53"/>
              <a:gd fmla="*/ 57 w 288" name="T54"/>
              <a:gd fmla="*/ 225 h 288" name="T55"/>
              <a:gd fmla="*/ 25 w 288" name="T56"/>
              <a:gd fmla="*/ 144 h 288" name="T57"/>
              <a:gd fmla="*/ 70 w 288" name="T58"/>
              <a:gd fmla="*/ 237 h 288" name="T59"/>
              <a:gd fmla="*/ 71 w 288" name="T60"/>
              <a:gd fmla="*/ 236 h 288" name="T61"/>
              <a:gd fmla="*/ 165 w 288" name="T62"/>
              <a:gd fmla="*/ 162 h 288" name="T63"/>
              <a:gd fmla="*/ 190 w 288" name="T64"/>
              <a:gd fmla="*/ 254 h 288" name="T65"/>
              <a:gd fmla="*/ 144 w 288" name="T66"/>
              <a:gd fmla="*/ 263 h 288" name="T67"/>
              <a:gd fmla="*/ 70 w 288" name="T68"/>
              <a:gd fmla="*/ 237 h 288" name="T69"/>
              <a:gd fmla="*/ 207 w 288" name="T70"/>
              <a:gd fmla="*/ 245 h 288" name="T71"/>
              <a:gd fmla="*/ 183 w 288" name="T72"/>
              <a:gd fmla="*/ 158 h 288" name="T73"/>
              <a:gd fmla="*/ 212 w 288" name="T74"/>
              <a:gd fmla="*/ 155 h 288" name="T75"/>
              <a:gd fmla="*/ 262 w 288" name="T76"/>
              <a:gd fmla="*/ 162 h 288" name="T77"/>
              <a:gd fmla="*/ 207 w 288" name="T78"/>
              <a:gd fmla="*/ 245 h 28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64" y="143"/>
                </a:moveTo>
                <a:cubicBezTo>
                  <a:pt x="245" y="139"/>
                  <a:pt x="228" y="137"/>
                  <a:pt x="212" y="137"/>
                </a:cubicBezTo>
                <a:cubicBezTo>
                  <a:pt x="199" y="137"/>
                  <a:pt x="187" y="138"/>
                  <a:pt x="176" y="141"/>
                </a:cubicBezTo>
                <a:cubicBezTo>
                  <a:pt x="173" y="132"/>
                  <a:pt x="169" y="124"/>
                  <a:pt x="166" y="116"/>
                </a:cubicBezTo>
                <a:cubicBezTo>
                  <a:pt x="191" y="105"/>
                  <a:pt x="216" y="90"/>
                  <a:pt x="235" y="66"/>
                </a:cubicBezTo>
                <a:cubicBezTo>
                  <a:pt x="253" y="87"/>
                  <a:pt x="263" y="114"/>
                  <a:pt x="264" y="143"/>
                </a:cubicBezTo>
                <a:close/>
                <a:moveTo>
                  <a:pt x="222" y="53"/>
                </a:moveTo>
                <a:cubicBezTo>
                  <a:pt x="205" y="75"/>
                  <a:pt x="182" y="89"/>
                  <a:pt x="158" y="99"/>
                </a:cubicBezTo>
                <a:cubicBezTo>
                  <a:pt x="140" y="64"/>
                  <a:pt x="123" y="41"/>
                  <a:pt x="113" y="29"/>
                </a:cubicBezTo>
                <a:cubicBezTo>
                  <a:pt x="123" y="26"/>
                  <a:pt x="133" y="24"/>
                  <a:pt x="144" y="24"/>
                </a:cubicBezTo>
                <a:cubicBezTo>
                  <a:pt x="174" y="24"/>
                  <a:pt x="201" y="35"/>
                  <a:pt x="222" y="53"/>
                </a:cubicBezTo>
                <a:close/>
                <a:moveTo>
                  <a:pt x="94" y="35"/>
                </a:moveTo>
                <a:cubicBezTo>
                  <a:pt x="102" y="44"/>
                  <a:pt x="120" y="67"/>
                  <a:pt x="140" y="106"/>
                </a:cubicBezTo>
                <a:cubicBezTo>
                  <a:pt x="102" y="118"/>
                  <a:pt x="64" y="120"/>
                  <a:pt x="41" y="120"/>
                </a:cubicBezTo>
                <a:cubicBezTo>
                  <a:pt x="35" y="120"/>
                  <a:pt x="30" y="120"/>
                  <a:pt x="27" y="120"/>
                </a:cubicBezTo>
                <a:cubicBezTo>
                  <a:pt x="35" y="82"/>
                  <a:pt x="60" y="51"/>
                  <a:pt x="94" y="35"/>
                </a:cubicBezTo>
                <a:close/>
                <a:moveTo>
                  <a:pt x="25" y="144"/>
                </a:moveTo>
                <a:cubicBezTo>
                  <a:pt x="25" y="142"/>
                  <a:pt x="25" y="140"/>
                  <a:pt x="25" y="138"/>
                </a:cubicBezTo>
                <a:cubicBezTo>
                  <a:pt x="28" y="138"/>
                  <a:pt x="34" y="138"/>
                  <a:pt x="41" y="138"/>
                </a:cubicBezTo>
                <a:cubicBezTo>
                  <a:pt x="65" y="138"/>
                  <a:pt x="107" y="136"/>
                  <a:pt x="148" y="122"/>
                </a:cubicBezTo>
                <a:cubicBezTo>
                  <a:pt x="152" y="130"/>
                  <a:pt x="155" y="137"/>
                  <a:pt x="158" y="145"/>
                </a:cubicBezTo>
                <a:cubicBezTo>
                  <a:pt x="129" y="154"/>
                  <a:pt x="107" y="169"/>
                  <a:pt x="91" y="184"/>
                </a:cubicBezTo>
                <a:cubicBezTo>
                  <a:pt x="73" y="200"/>
                  <a:pt x="62" y="216"/>
                  <a:pt x="57" y="225"/>
                </a:cubicBezTo>
                <a:cubicBezTo>
                  <a:pt x="37" y="203"/>
                  <a:pt x="25" y="175"/>
                  <a:pt x="25" y="144"/>
                </a:cubicBezTo>
                <a:close/>
                <a:moveTo>
                  <a:pt x="70" y="237"/>
                </a:moveTo>
                <a:cubicBezTo>
                  <a:pt x="71" y="237"/>
                  <a:pt x="71" y="237"/>
                  <a:pt x="71" y="236"/>
                </a:cubicBezTo>
                <a:cubicBezTo>
                  <a:pt x="79" y="223"/>
                  <a:pt x="108" y="179"/>
                  <a:pt x="165" y="162"/>
                </a:cubicBezTo>
                <a:cubicBezTo>
                  <a:pt x="175" y="189"/>
                  <a:pt x="183" y="219"/>
                  <a:pt x="190" y="254"/>
                </a:cubicBezTo>
                <a:cubicBezTo>
                  <a:pt x="176" y="260"/>
                  <a:pt x="160" y="263"/>
                  <a:pt x="144" y="263"/>
                </a:cubicBezTo>
                <a:cubicBezTo>
                  <a:pt x="116" y="263"/>
                  <a:pt x="91" y="254"/>
                  <a:pt x="70" y="237"/>
                </a:cubicBezTo>
                <a:close/>
                <a:moveTo>
                  <a:pt x="207" y="245"/>
                </a:moveTo>
                <a:cubicBezTo>
                  <a:pt x="200" y="213"/>
                  <a:pt x="192" y="183"/>
                  <a:pt x="183" y="158"/>
                </a:cubicBezTo>
                <a:cubicBezTo>
                  <a:pt x="192" y="156"/>
                  <a:pt x="202" y="155"/>
                  <a:pt x="212" y="155"/>
                </a:cubicBezTo>
                <a:cubicBezTo>
                  <a:pt x="227" y="155"/>
                  <a:pt x="244" y="157"/>
                  <a:pt x="262" y="162"/>
                </a:cubicBezTo>
                <a:cubicBezTo>
                  <a:pt x="257" y="197"/>
                  <a:pt x="236" y="227"/>
                  <a:pt x="207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7" name="Freeform 837"/>
          <p:cNvSpPr/>
          <p:nvPr/>
        </p:nvSpPr>
        <p:spPr bwMode="auto">
          <a:xfrm>
            <a:off x="9685066" y="6057901"/>
            <a:ext cx="98425" cy="66675"/>
          </a:xfrm>
          <a:custGeom>
            <a:gdLst>
              <a:gd fmla="*/ 84 w 84" name="T0"/>
              <a:gd fmla="*/ 22 h 58" name="T1"/>
              <a:gd fmla="*/ 24 w 84" name="T2"/>
              <a:gd fmla="*/ 0 h 58" name="T3"/>
              <a:gd fmla="*/ 0 w 84" name="T4"/>
              <a:gd fmla="*/ 3 h 58" name="T5"/>
              <a:gd fmla="*/ 34 w 84" name="T6"/>
              <a:gd fmla="*/ 58 h 58" name="T7"/>
              <a:gd fmla="*/ 84 w 84" name="T8"/>
              <a:gd fmla="*/ 22 h 5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84">
                <a:moveTo>
                  <a:pt x="84" y="22"/>
                </a:moveTo>
                <a:cubicBezTo>
                  <a:pt x="68" y="8"/>
                  <a:pt x="47" y="0"/>
                  <a:pt x="24" y="0"/>
                </a:cubicBezTo>
                <a:cubicBezTo>
                  <a:pt x="16" y="0"/>
                  <a:pt x="7" y="1"/>
                  <a:pt x="0" y="3"/>
                </a:cubicBezTo>
                <a:cubicBezTo>
                  <a:pt x="7" y="12"/>
                  <a:pt x="21" y="31"/>
                  <a:pt x="34" y="58"/>
                </a:cubicBezTo>
                <a:cubicBezTo>
                  <a:pt x="53" y="50"/>
                  <a:pt x="71" y="39"/>
                  <a:pt x="84" y="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8" name="Freeform 838"/>
          <p:cNvSpPr/>
          <p:nvPr/>
        </p:nvSpPr>
        <p:spPr bwMode="auto">
          <a:xfrm>
            <a:off x="9608866" y="6065838"/>
            <a:ext cx="101600" cy="77788"/>
          </a:xfrm>
          <a:custGeom>
            <a:gdLst>
              <a:gd fmla="*/ 87 w 87" name="T0"/>
              <a:gd fmla="*/ 55 h 66" name="T1"/>
              <a:gd fmla="*/ 51 w 87" name="T2"/>
              <a:gd fmla="*/ 0 h 66" name="T3"/>
              <a:gd fmla="*/ 0 w 87" name="T4"/>
              <a:gd fmla="*/ 65 h 66" name="T5"/>
              <a:gd fmla="*/ 11 w 87" name="T6"/>
              <a:gd fmla="*/ 66 h 66" name="T7"/>
              <a:gd fmla="*/ 87 w 87" name="T8"/>
              <a:gd fmla="*/ 55 h 6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6" w="87">
                <a:moveTo>
                  <a:pt x="87" y="55"/>
                </a:moveTo>
                <a:cubicBezTo>
                  <a:pt x="72" y="25"/>
                  <a:pt x="57" y="7"/>
                  <a:pt x="51" y="0"/>
                </a:cubicBezTo>
                <a:cubicBezTo>
                  <a:pt x="25" y="12"/>
                  <a:pt x="5" y="36"/>
                  <a:pt x="0" y="65"/>
                </a:cubicBezTo>
                <a:cubicBezTo>
                  <a:pt x="2" y="66"/>
                  <a:pt x="6" y="66"/>
                  <a:pt x="11" y="66"/>
                </a:cubicBezTo>
                <a:cubicBezTo>
                  <a:pt x="28" y="66"/>
                  <a:pt x="58" y="64"/>
                  <a:pt x="87" y="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9" name="Freeform 839"/>
          <p:cNvSpPr/>
          <p:nvPr/>
        </p:nvSpPr>
        <p:spPr bwMode="auto">
          <a:xfrm>
            <a:off x="9732691" y="6094413"/>
            <a:ext cx="88900" cy="69850"/>
          </a:xfrm>
          <a:custGeom>
            <a:gdLst>
              <a:gd fmla="*/ 8 w 76" name="T0"/>
              <a:gd fmla="*/ 58 h 60" name="T1"/>
              <a:gd fmla="*/ 36 w 76" name="T2"/>
              <a:gd fmla="*/ 55 h 60" name="T3"/>
              <a:gd fmla="*/ 76 w 76" name="T4"/>
              <a:gd fmla="*/ 60 h 60" name="T5"/>
              <a:gd fmla="*/ 53 w 76" name="T6"/>
              <a:gd fmla="*/ 0 h 60" name="T7"/>
              <a:gd fmla="*/ 0 w 76" name="T8"/>
              <a:gd fmla="*/ 39 h 60" name="T9"/>
              <a:gd fmla="*/ 8 w 76" name="T10"/>
              <a:gd fmla="*/ 58 h 6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0" w="76">
                <a:moveTo>
                  <a:pt x="8" y="58"/>
                </a:moveTo>
                <a:cubicBezTo>
                  <a:pt x="17" y="56"/>
                  <a:pt x="26" y="55"/>
                  <a:pt x="36" y="55"/>
                </a:cubicBezTo>
                <a:cubicBezTo>
                  <a:pt x="48" y="55"/>
                  <a:pt x="61" y="57"/>
                  <a:pt x="76" y="60"/>
                </a:cubicBezTo>
                <a:cubicBezTo>
                  <a:pt x="75" y="37"/>
                  <a:pt x="67" y="16"/>
                  <a:pt x="53" y="0"/>
                </a:cubicBezTo>
                <a:cubicBezTo>
                  <a:pt x="39" y="18"/>
                  <a:pt x="20" y="30"/>
                  <a:pt x="0" y="39"/>
                </a:cubicBezTo>
                <a:cubicBezTo>
                  <a:pt x="2" y="45"/>
                  <a:pt x="5" y="51"/>
                  <a:pt x="8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0" name="Freeform 840"/>
          <p:cNvSpPr/>
          <p:nvPr/>
        </p:nvSpPr>
        <p:spPr bwMode="auto">
          <a:xfrm>
            <a:off x="9748566" y="6173788"/>
            <a:ext cx="69850" cy="82550"/>
          </a:xfrm>
          <a:custGeom>
            <a:gdLst>
              <a:gd fmla="*/ 0 w 61" name="T0"/>
              <a:gd fmla="*/ 2 h 70" name="T1"/>
              <a:gd fmla="*/ 19 w 61" name="T2"/>
              <a:gd fmla="*/ 70 h 70" name="T3"/>
              <a:gd fmla="*/ 61 w 61" name="T4"/>
              <a:gd fmla="*/ 5 h 70" name="T5"/>
              <a:gd fmla="*/ 23 w 61" name="T6"/>
              <a:gd fmla="*/ 0 h 70" name="T7"/>
              <a:gd fmla="*/ 0 w 61" name="T8"/>
              <a:gd fmla="*/ 2 h 7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0" w="61">
                <a:moveTo>
                  <a:pt x="0" y="2"/>
                </a:moveTo>
                <a:cubicBezTo>
                  <a:pt x="7" y="22"/>
                  <a:pt x="14" y="44"/>
                  <a:pt x="19" y="70"/>
                </a:cubicBezTo>
                <a:cubicBezTo>
                  <a:pt x="41" y="56"/>
                  <a:pt x="57" y="32"/>
                  <a:pt x="61" y="5"/>
                </a:cubicBezTo>
                <a:cubicBezTo>
                  <a:pt x="47" y="2"/>
                  <a:pt x="34" y="0"/>
                  <a:pt x="23" y="0"/>
                </a:cubicBezTo>
                <a:cubicBezTo>
                  <a:pt x="15" y="0"/>
                  <a:pt x="7" y="1"/>
                  <a:pt x="0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1" name="Freeform 841"/>
          <p:cNvSpPr>
            <a:spLocks noEditPoints="1"/>
          </p:cNvSpPr>
          <p:nvPr/>
        </p:nvSpPr>
        <p:spPr bwMode="auto">
          <a:xfrm>
            <a:off x="9546954" y="5997576"/>
            <a:ext cx="333375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56 h 288" name="T11"/>
              <a:gd fmla="*/ 33 w 288" name="T12"/>
              <a:gd fmla="*/ 144 h 288" name="T13"/>
              <a:gd fmla="*/ 144 w 288" name="T14"/>
              <a:gd fmla="*/ 33 h 288" name="T15"/>
              <a:gd fmla="*/ 256 w 288" name="T16"/>
              <a:gd fmla="*/ 144 h 288" name="T17"/>
              <a:gd fmla="*/ 144 w 288" name="T18"/>
              <a:gd fmla="*/ 256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3" y="256"/>
                  <a:pt x="33" y="206"/>
                  <a:pt x="33" y="144"/>
                </a:cubicBezTo>
                <a:cubicBezTo>
                  <a:pt x="33" y="83"/>
                  <a:pt x="83" y="33"/>
                  <a:pt x="144" y="33"/>
                </a:cubicBezTo>
                <a:cubicBezTo>
                  <a:pt x="206" y="33"/>
                  <a:pt x="256" y="83"/>
                  <a:pt x="256" y="144"/>
                </a:cubicBezTo>
                <a:cubicBezTo>
                  <a:pt x="256" y="206"/>
                  <a:pt x="206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2" name="Freeform 842"/>
          <p:cNvSpPr/>
          <p:nvPr/>
        </p:nvSpPr>
        <p:spPr bwMode="auto">
          <a:xfrm>
            <a:off x="9646966" y="6180138"/>
            <a:ext cx="106363" cy="92075"/>
          </a:xfrm>
          <a:custGeom>
            <a:gdLst>
              <a:gd fmla="*/ 1 w 92" name="T0"/>
              <a:gd fmla="*/ 57 h 79" name="T1"/>
              <a:gd fmla="*/ 0 w 92" name="T2"/>
              <a:gd fmla="*/ 59 h 79" name="T3"/>
              <a:gd fmla="*/ 57 w 92" name="T4"/>
              <a:gd fmla="*/ 79 h 79" name="T5"/>
              <a:gd fmla="*/ 92 w 92" name="T6"/>
              <a:gd fmla="*/ 72 h 79" name="T7"/>
              <a:gd fmla="*/ 73 w 92" name="T8"/>
              <a:gd fmla="*/ 0 h 79" name="T9"/>
              <a:gd fmla="*/ 1 w 92" name="T10"/>
              <a:gd fmla="*/ 57 h 7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9" w="92">
                <a:moveTo>
                  <a:pt x="1" y="57"/>
                </a:moveTo>
                <a:cubicBezTo>
                  <a:pt x="0" y="58"/>
                  <a:pt x="0" y="58"/>
                  <a:pt x="0" y="59"/>
                </a:cubicBezTo>
                <a:cubicBezTo>
                  <a:pt x="16" y="71"/>
                  <a:pt x="36" y="79"/>
                  <a:pt x="57" y="79"/>
                </a:cubicBezTo>
                <a:cubicBezTo>
                  <a:pt x="70" y="79"/>
                  <a:pt x="81" y="76"/>
                  <a:pt x="92" y="72"/>
                </a:cubicBezTo>
                <a:cubicBezTo>
                  <a:pt x="87" y="45"/>
                  <a:pt x="81" y="21"/>
                  <a:pt x="73" y="0"/>
                </a:cubicBezTo>
                <a:cubicBezTo>
                  <a:pt x="29" y="13"/>
                  <a:pt x="6" y="48"/>
                  <a:pt x="1" y="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3" name="Freeform 843"/>
          <p:cNvSpPr/>
          <p:nvPr/>
        </p:nvSpPr>
        <p:spPr bwMode="auto">
          <a:xfrm>
            <a:off x="9607279" y="6145213"/>
            <a:ext cx="119063" cy="92075"/>
          </a:xfrm>
          <a:custGeom>
            <a:gdLst>
              <a:gd fmla="*/ 51 w 103" name="T0"/>
              <a:gd fmla="*/ 47 h 79" name="T1"/>
              <a:gd fmla="*/ 103 w 103" name="T2"/>
              <a:gd fmla="*/ 17 h 79" name="T3"/>
              <a:gd fmla="*/ 95 w 103" name="T4"/>
              <a:gd fmla="*/ 0 h 79" name="T5"/>
              <a:gd fmla="*/ 13 w 103" name="T6"/>
              <a:gd fmla="*/ 12 h 79" name="T7"/>
              <a:gd fmla="*/ 0 w 103" name="T8"/>
              <a:gd fmla="*/ 12 h 79" name="T9"/>
              <a:gd fmla="*/ 0 w 103" name="T10"/>
              <a:gd fmla="*/ 16 h 79" name="T11"/>
              <a:gd fmla="*/ 24 w 103" name="T12"/>
              <a:gd fmla="*/ 79 h 79" name="T13"/>
              <a:gd fmla="*/ 51 w 103" name="T14"/>
              <a:gd fmla="*/ 47 h 7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79" w="103">
                <a:moveTo>
                  <a:pt x="51" y="47"/>
                </a:moveTo>
                <a:cubicBezTo>
                  <a:pt x="63" y="36"/>
                  <a:pt x="81" y="24"/>
                  <a:pt x="103" y="17"/>
                </a:cubicBezTo>
                <a:cubicBezTo>
                  <a:pt x="100" y="11"/>
                  <a:pt x="98" y="5"/>
                  <a:pt x="95" y="0"/>
                </a:cubicBezTo>
                <a:cubicBezTo>
                  <a:pt x="63" y="10"/>
                  <a:pt x="31" y="12"/>
                  <a:pt x="13" y="12"/>
                </a:cubicBezTo>
                <a:cubicBezTo>
                  <a:pt x="7" y="12"/>
                  <a:pt x="2" y="12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40"/>
                  <a:pt x="9" y="62"/>
                  <a:pt x="24" y="79"/>
                </a:cubicBezTo>
                <a:cubicBezTo>
                  <a:pt x="28" y="72"/>
                  <a:pt x="37" y="60"/>
                  <a:pt x="51" y="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4" name="Freeform 844"/>
          <p:cNvSpPr/>
          <p:nvPr/>
        </p:nvSpPr>
        <p:spPr bwMode="auto">
          <a:xfrm>
            <a:off x="10937604" y="6064251"/>
            <a:ext cx="271463" cy="266700"/>
          </a:xfrm>
          <a:custGeom>
            <a:gdLst>
              <a:gd fmla="*/ 224 w 234" name="T0"/>
              <a:gd fmla="*/ 11 h 230" name="T1"/>
              <a:gd fmla="*/ 216 w 234" name="T2"/>
              <a:gd fmla="*/ 0 h 230" name="T3"/>
              <a:gd fmla="*/ 216 w 234" name="T4"/>
              <a:gd fmla="*/ 9 h 230" name="T5"/>
              <a:gd fmla="*/ 207 w 234" name="T6"/>
              <a:gd fmla="*/ 55 h 230" name="T7"/>
              <a:gd fmla="*/ 184 w 234" name="T8"/>
              <a:gd fmla="*/ 91 h 230" name="T9"/>
              <a:gd fmla="*/ 154 w 234" name="T10"/>
              <a:gd fmla="*/ 113 h 230" name="T11"/>
              <a:gd fmla="*/ 115 w 234" name="T12"/>
              <a:gd fmla="*/ 123 h 230" name="T13"/>
              <a:gd fmla="*/ 69 w 234" name="T14"/>
              <a:gd fmla="*/ 125 h 230" name="T15"/>
              <a:gd fmla="*/ 64 w 234" name="T16"/>
              <a:gd fmla="*/ 125 h 230" name="T17"/>
              <a:gd fmla="*/ 51 w 234" name="T18"/>
              <a:gd fmla="*/ 187 h 230" name="T19"/>
              <a:gd fmla="*/ 49 w 234" name="T20"/>
              <a:gd fmla="*/ 196 h 230" name="T21"/>
              <a:gd fmla="*/ 46 w 234" name="T22"/>
              <a:gd fmla="*/ 212 h 230" name="T23"/>
              <a:gd fmla="*/ 29 w 234" name="T24"/>
              <a:gd fmla="*/ 212 h 230" name="T25"/>
              <a:gd fmla="*/ 4 w 234" name="T26"/>
              <a:gd fmla="*/ 212 h 230" name="T27"/>
              <a:gd fmla="*/ 0 w 234" name="T28"/>
              <a:gd fmla="*/ 230 h 230" name="T29"/>
              <a:gd fmla="*/ 68 w 234" name="T30"/>
              <a:gd fmla="*/ 230 h 230" name="T31"/>
              <a:gd fmla="*/ 70 w 234" name="T32"/>
              <a:gd fmla="*/ 222 h 230" name="T33"/>
              <a:gd fmla="*/ 86 w 234" name="T34"/>
              <a:gd fmla="*/ 143 h 230" name="T35"/>
              <a:gd fmla="*/ 108 w 234" name="T36"/>
              <a:gd fmla="*/ 143 h 230" name="T37"/>
              <a:gd fmla="*/ 151 w 234" name="T38"/>
              <a:gd fmla="*/ 141 h 230" name="T39"/>
              <a:gd fmla="*/ 184 w 234" name="T40"/>
              <a:gd fmla="*/ 133 h 230" name="T41"/>
              <a:gd fmla="*/ 208 w 234" name="T42"/>
              <a:gd fmla="*/ 116 h 230" name="T43"/>
              <a:gd fmla="*/ 227 w 234" name="T44"/>
              <a:gd fmla="*/ 86 h 230" name="T45"/>
              <a:gd fmla="*/ 234 w 234" name="T46"/>
              <a:gd fmla="*/ 49 h 230" name="T47"/>
              <a:gd fmla="*/ 224 w 234" name="T48"/>
              <a:gd fmla="*/ 11 h 23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0" w="234">
                <a:moveTo>
                  <a:pt x="224" y="11"/>
                </a:moveTo>
                <a:cubicBezTo>
                  <a:pt x="222" y="7"/>
                  <a:pt x="219" y="3"/>
                  <a:pt x="216" y="0"/>
                </a:cubicBezTo>
                <a:cubicBezTo>
                  <a:pt x="216" y="3"/>
                  <a:pt x="216" y="6"/>
                  <a:pt x="216" y="9"/>
                </a:cubicBezTo>
                <a:cubicBezTo>
                  <a:pt x="216" y="25"/>
                  <a:pt x="213" y="40"/>
                  <a:pt x="207" y="55"/>
                </a:cubicBezTo>
                <a:cubicBezTo>
                  <a:pt x="201" y="70"/>
                  <a:pt x="193" y="82"/>
                  <a:pt x="184" y="91"/>
                </a:cubicBezTo>
                <a:cubicBezTo>
                  <a:pt x="175" y="101"/>
                  <a:pt x="165" y="108"/>
                  <a:pt x="154" y="113"/>
                </a:cubicBezTo>
                <a:cubicBezTo>
                  <a:pt x="143" y="117"/>
                  <a:pt x="131" y="121"/>
                  <a:pt x="115" y="123"/>
                </a:cubicBezTo>
                <a:cubicBezTo>
                  <a:pt x="105" y="124"/>
                  <a:pt x="92" y="125"/>
                  <a:pt x="69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0"/>
                  <a:pt x="0" y="230"/>
                  <a:pt x="0" y="230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29" y="143"/>
                  <a:pt x="142" y="143"/>
                  <a:pt x="151" y="141"/>
                </a:cubicBezTo>
                <a:cubicBezTo>
                  <a:pt x="164" y="140"/>
                  <a:pt x="175" y="137"/>
                  <a:pt x="184" y="133"/>
                </a:cubicBezTo>
                <a:cubicBezTo>
                  <a:pt x="193" y="129"/>
                  <a:pt x="201" y="123"/>
                  <a:pt x="208" y="116"/>
                </a:cubicBezTo>
                <a:cubicBezTo>
                  <a:pt x="216" y="108"/>
                  <a:pt x="222" y="98"/>
                  <a:pt x="227" y="86"/>
                </a:cubicBezTo>
                <a:cubicBezTo>
                  <a:pt x="232" y="74"/>
                  <a:pt x="234" y="61"/>
                  <a:pt x="234" y="49"/>
                </a:cubicBezTo>
                <a:cubicBezTo>
                  <a:pt x="234" y="35"/>
                  <a:pt x="231" y="22"/>
                  <a:pt x="224" y="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5" name="Freeform 845"/>
          <p:cNvSpPr>
            <a:spLocks noEditPoints="1"/>
          </p:cNvSpPr>
          <p:nvPr/>
        </p:nvSpPr>
        <p:spPr bwMode="auto">
          <a:xfrm>
            <a:off x="10893154" y="5997576"/>
            <a:ext cx="271463" cy="288925"/>
          </a:xfrm>
          <a:custGeom>
            <a:gdLst>
              <a:gd fmla="*/ 153 w 234" name="T0"/>
              <a:gd fmla="*/ 0 h 249" name="T1"/>
              <a:gd fmla="*/ 52 w 234" name="T2"/>
              <a:gd fmla="*/ 0 h 249" name="T3"/>
              <a:gd fmla="*/ 0 w 234" name="T4"/>
              <a:gd fmla="*/ 249 h 249" name="T5"/>
              <a:gd fmla="*/ 68 w 234" name="T6"/>
              <a:gd fmla="*/ 249 h 249" name="T7"/>
              <a:gd fmla="*/ 70 w 234" name="T8"/>
              <a:gd fmla="*/ 241 h 249" name="T9"/>
              <a:gd fmla="*/ 86 w 234" name="T10"/>
              <a:gd fmla="*/ 162 h 249" name="T11"/>
              <a:gd fmla="*/ 108 w 234" name="T12"/>
              <a:gd fmla="*/ 162 h 249" name="T13"/>
              <a:gd fmla="*/ 151 w 234" name="T14"/>
              <a:gd fmla="*/ 160 h 249" name="T15"/>
              <a:gd fmla="*/ 184 w 234" name="T16"/>
              <a:gd fmla="*/ 152 h 249" name="T17"/>
              <a:gd fmla="*/ 208 w 234" name="T18"/>
              <a:gd fmla="*/ 135 h 249" name="T19"/>
              <a:gd fmla="*/ 227 w 234" name="T20"/>
              <a:gd fmla="*/ 105 h 249" name="T21"/>
              <a:gd fmla="*/ 234 w 234" name="T22"/>
              <a:gd fmla="*/ 68 h 249" name="T23"/>
              <a:gd fmla="*/ 224 w 234" name="T24"/>
              <a:gd fmla="*/ 30 h 249" name="T25"/>
              <a:gd fmla="*/ 197 w 234" name="T26"/>
              <a:gd fmla="*/ 6 h 249" name="T27"/>
              <a:gd fmla="*/ 153 w 234" name="T28"/>
              <a:gd fmla="*/ 0 h 249" name="T29"/>
              <a:gd fmla="*/ 108 w 234" name="T30"/>
              <a:gd fmla="*/ 58 h 249" name="T31"/>
              <a:gd fmla="*/ 133 w 234" name="T32"/>
              <a:gd fmla="*/ 58 h 249" name="T33"/>
              <a:gd fmla="*/ 135 w 234" name="T34"/>
              <a:gd fmla="*/ 58 h 249" name="T35"/>
              <a:gd fmla="*/ 159 w 234" name="T36"/>
              <a:gd fmla="*/ 60 h 249" name="T37"/>
              <a:gd fmla="*/ 159 w 234" name="T38"/>
              <a:gd fmla="*/ 60 h 249" name="T39"/>
              <a:gd fmla="*/ 165 w 234" name="T40"/>
              <a:gd fmla="*/ 64 h 249" name="T41"/>
              <a:gd fmla="*/ 167 w 234" name="T42"/>
              <a:gd fmla="*/ 71 h 249" name="T43"/>
              <a:gd fmla="*/ 161 w 234" name="T44"/>
              <a:gd fmla="*/ 88 h 249" name="T45"/>
              <a:gd fmla="*/ 146 w 234" name="T46"/>
              <a:gd fmla="*/ 99 h 249" name="T47"/>
              <a:gd fmla="*/ 144 w 234" name="T48"/>
              <a:gd fmla="*/ 100 h 249" name="T49"/>
              <a:gd fmla="*/ 102 w 234" name="T50"/>
              <a:gd fmla="*/ 103 h 249" name="T51"/>
              <a:gd fmla="*/ 100 w 234" name="T52"/>
              <a:gd fmla="*/ 103 h 249" name="T53"/>
              <a:gd fmla="*/ 98 w 234" name="T54"/>
              <a:gd fmla="*/ 103 h 249" name="T55"/>
              <a:gd fmla="*/ 108 w 234" name="T56"/>
              <a:gd fmla="*/ 58 h 249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49" w="234">
                <a:moveTo>
                  <a:pt x="153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0" y="241"/>
                  <a:pt x="70" y="241"/>
                  <a:pt x="70" y="241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29" y="162"/>
                  <a:pt x="142" y="162"/>
                  <a:pt x="151" y="160"/>
                </a:cubicBezTo>
                <a:cubicBezTo>
                  <a:pt x="164" y="159"/>
                  <a:pt x="175" y="156"/>
                  <a:pt x="184" y="152"/>
                </a:cubicBezTo>
                <a:cubicBezTo>
                  <a:pt x="193" y="148"/>
                  <a:pt x="201" y="142"/>
                  <a:pt x="208" y="135"/>
                </a:cubicBezTo>
                <a:cubicBezTo>
                  <a:pt x="216" y="127"/>
                  <a:pt x="222" y="117"/>
                  <a:pt x="227" y="105"/>
                </a:cubicBezTo>
                <a:cubicBezTo>
                  <a:pt x="232" y="93"/>
                  <a:pt x="234" y="80"/>
                  <a:pt x="234" y="68"/>
                </a:cubicBezTo>
                <a:cubicBezTo>
                  <a:pt x="234" y="53"/>
                  <a:pt x="231" y="41"/>
                  <a:pt x="224" y="30"/>
                </a:cubicBezTo>
                <a:cubicBezTo>
                  <a:pt x="218" y="19"/>
                  <a:pt x="208" y="11"/>
                  <a:pt x="197" y="6"/>
                </a:cubicBezTo>
                <a:cubicBezTo>
                  <a:pt x="185" y="2"/>
                  <a:pt x="171" y="0"/>
                  <a:pt x="153" y="0"/>
                </a:cubicBezTo>
                <a:close/>
                <a:moveTo>
                  <a:pt x="108" y="58"/>
                </a:moveTo>
                <a:cubicBezTo>
                  <a:pt x="133" y="58"/>
                  <a:pt x="133" y="58"/>
                  <a:pt x="133" y="58"/>
                </a:cubicBezTo>
                <a:cubicBezTo>
                  <a:pt x="134" y="58"/>
                  <a:pt x="135" y="58"/>
                  <a:pt x="135" y="58"/>
                </a:cubicBezTo>
                <a:cubicBezTo>
                  <a:pt x="147" y="58"/>
                  <a:pt x="156" y="59"/>
                  <a:pt x="159" y="6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62" y="61"/>
                  <a:pt x="163" y="62"/>
                  <a:pt x="165" y="64"/>
                </a:cubicBezTo>
                <a:cubicBezTo>
                  <a:pt x="166" y="65"/>
                  <a:pt x="167" y="67"/>
                  <a:pt x="167" y="71"/>
                </a:cubicBezTo>
                <a:cubicBezTo>
                  <a:pt x="166" y="78"/>
                  <a:pt x="165" y="83"/>
                  <a:pt x="161" y="88"/>
                </a:cubicBezTo>
                <a:cubicBezTo>
                  <a:pt x="158" y="93"/>
                  <a:pt x="153" y="97"/>
                  <a:pt x="146" y="99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37" y="102"/>
                  <a:pt x="122" y="103"/>
                  <a:pt x="102" y="103"/>
                </a:cubicBezTo>
                <a:cubicBezTo>
                  <a:pt x="101" y="103"/>
                  <a:pt x="101" y="103"/>
                  <a:pt x="100" y="103"/>
                </a:cubicBezTo>
                <a:cubicBezTo>
                  <a:pt x="98" y="103"/>
                  <a:pt x="98" y="103"/>
                  <a:pt x="98" y="103"/>
                </a:cubicBezTo>
                <a:lnTo>
                  <a:pt x="108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6" name="Freeform 846"/>
          <p:cNvSpPr/>
          <p:nvPr/>
        </p:nvSpPr>
        <p:spPr bwMode="auto">
          <a:xfrm>
            <a:off x="10356579" y="6107113"/>
            <a:ext cx="46038" cy="30163"/>
          </a:xfrm>
          <a:custGeom>
            <a:gdLst>
              <a:gd fmla="*/ 2 w 40" name="T0"/>
              <a:gd fmla="*/ 26 h 26" name="T1"/>
              <a:gd fmla="*/ 26 w 40" name="T2"/>
              <a:gd fmla="*/ 24 h 26" name="T3"/>
              <a:gd fmla="*/ 28 w 40" name="T4"/>
              <a:gd fmla="*/ 24 h 26" name="T5"/>
              <a:gd fmla="*/ 37 w 40" name="T6"/>
              <a:gd fmla="*/ 17 h 26" name="T7"/>
              <a:gd fmla="*/ 40 w 40" name="T8"/>
              <a:gd fmla="*/ 7 h 26" name="T9"/>
              <a:gd fmla="*/ 39 w 40" name="T10"/>
              <a:gd fmla="*/ 3 h 26" name="T11"/>
              <a:gd fmla="*/ 35 w 40" name="T12"/>
              <a:gd fmla="*/ 1 h 26" name="T13"/>
              <a:gd fmla="*/ 35 w 40" name="T14"/>
              <a:gd fmla="*/ 1 h 26" name="T15"/>
              <a:gd fmla="*/ 22 w 40" name="T16"/>
              <a:gd fmla="*/ 0 h 26" name="T17"/>
              <a:gd fmla="*/ 20 w 40" name="T18"/>
              <a:gd fmla="*/ 0 h 26" name="T19"/>
              <a:gd fmla="*/ 6 w 40" name="T20"/>
              <a:gd fmla="*/ 0 h 26" name="T21"/>
              <a:gd fmla="*/ 0 w 40" name="T22"/>
              <a:gd fmla="*/ 26 h 26" name="T23"/>
              <a:gd fmla="*/ 1 w 40" name="T24"/>
              <a:gd fmla="*/ 26 h 26" name="T25"/>
              <a:gd fmla="*/ 2 w 40" name="T26"/>
              <a:gd fmla="*/ 26 h 2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6" w="40">
                <a:moveTo>
                  <a:pt x="2" y="26"/>
                </a:moveTo>
                <a:cubicBezTo>
                  <a:pt x="14" y="26"/>
                  <a:pt x="22" y="25"/>
                  <a:pt x="26" y="24"/>
                </a:cubicBezTo>
                <a:cubicBezTo>
                  <a:pt x="27" y="24"/>
                  <a:pt x="28" y="24"/>
                  <a:pt x="28" y="24"/>
                </a:cubicBezTo>
                <a:cubicBezTo>
                  <a:pt x="32" y="22"/>
                  <a:pt x="34" y="20"/>
                  <a:pt x="37" y="17"/>
                </a:cubicBezTo>
                <a:cubicBezTo>
                  <a:pt x="39" y="14"/>
                  <a:pt x="40" y="11"/>
                  <a:pt x="40" y="7"/>
                </a:cubicBezTo>
                <a:cubicBezTo>
                  <a:pt x="40" y="5"/>
                  <a:pt x="39" y="4"/>
                  <a:pt x="39" y="3"/>
                </a:cubicBezTo>
                <a:cubicBezTo>
                  <a:pt x="38" y="2"/>
                  <a:pt x="37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28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2" y="26"/>
                  <a:pt x="2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7" name="Freeform 847"/>
          <p:cNvSpPr>
            <a:spLocks noEditPoints="1"/>
          </p:cNvSpPr>
          <p:nvPr/>
        </p:nvSpPr>
        <p:spPr bwMode="auto">
          <a:xfrm>
            <a:off x="10213704" y="5997576"/>
            <a:ext cx="334963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95 w 288" name="T10"/>
              <a:gd fmla="*/ 61 h 288" name="T11"/>
              <a:gd fmla="*/ 154 w 288" name="T12"/>
              <a:gd fmla="*/ 61 h 288" name="T13"/>
              <a:gd fmla="*/ 179 w 288" name="T14"/>
              <a:gd fmla="*/ 65 h 288" name="T15"/>
              <a:gd fmla="*/ 195 w 288" name="T16"/>
              <a:gd fmla="*/ 78 h 288" name="T17"/>
              <a:gd fmla="*/ 201 w 288" name="T18"/>
              <a:gd fmla="*/ 100 h 288" name="T19"/>
              <a:gd fmla="*/ 197 w 288" name="T20"/>
              <a:gd fmla="*/ 122 h 288" name="T21"/>
              <a:gd fmla="*/ 186 w 288" name="T22"/>
              <a:gd fmla="*/ 139 h 288" name="T23"/>
              <a:gd fmla="*/ 172 w 288" name="T24"/>
              <a:gd fmla="*/ 149 h 288" name="T25"/>
              <a:gd fmla="*/ 153 w 288" name="T26"/>
              <a:gd fmla="*/ 154 h 288" name="T27"/>
              <a:gd fmla="*/ 128 w 288" name="T28"/>
              <a:gd fmla="*/ 155 h 288" name="T29"/>
              <a:gd fmla="*/ 115 w 288" name="T30"/>
              <a:gd fmla="*/ 155 h 288" name="T31"/>
              <a:gd fmla="*/ 105 w 288" name="T32"/>
              <a:gd fmla="*/ 201 h 288" name="T33"/>
              <a:gd fmla="*/ 104 w 288" name="T34"/>
              <a:gd fmla="*/ 206 h 288" name="T35"/>
              <a:gd fmla="*/ 65 w 288" name="T36"/>
              <a:gd fmla="*/ 206 h 288" name="T37"/>
              <a:gd fmla="*/ 95 w 288" name="T38"/>
              <a:gd fmla="*/ 61 h 288" name="T39"/>
              <a:gd fmla="*/ 219 w 288" name="T40"/>
              <a:gd fmla="*/ 145 h 288" name="T41"/>
              <a:gd fmla="*/ 208 w 288" name="T42"/>
              <a:gd fmla="*/ 162 h 288" name="T43"/>
              <a:gd fmla="*/ 194 w 288" name="T44"/>
              <a:gd fmla="*/ 172 h 288" name="T45"/>
              <a:gd fmla="*/ 175 w 288" name="T46"/>
              <a:gd fmla="*/ 177 h 288" name="T47"/>
              <a:gd fmla="*/ 150 w 288" name="T48"/>
              <a:gd fmla="*/ 178 h 288" name="T49"/>
              <a:gd fmla="*/ 138 w 288" name="T50"/>
              <a:gd fmla="*/ 178 h 288" name="T51"/>
              <a:gd fmla="*/ 128 w 288" name="T52"/>
              <a:gd fmla="*/ 224 h 288" name="T53"/>
              <a:gd fmla="*/ 127 w 288" name="T54"/>
              <a:gd fmla="*/ 228 h 288" name="T55"/>
              <a:gd fmla="*/ 87 w 288" name="T56"/>
              <a:gd fmla="*/ 228 h 288" name="T57"/>
              <a:gd fmla="*/ 90 w 288" name="T58"/>
              <a:gd fmla="*/ 218 h 288" name="T59"/>
              <a:gd fmla="*/ 104 w 288" name="T60"/>
              <a:gd fmla="*/ 218 h 288" name="T61"/>
              <a:gd fmla="*/ 114 w 288" name="T62"/>
              <a:gd fmla="*/ 218 h 288" name="T63"/>
              <a:gd fmla="*/ 116 w 288" name="T64"/>
              <a:gd fmla="*/ 208 h 288" name="T65"/>
              <a:gd fmla="*/ 117 w 288" name="T66"/>
              <a:gd fmla="*/ 204 h 288" name="T67"/>
              <a:gd fmla="*/ 125 w 288" name="T68"/>
              <a:gd fmla="*/ 167 h 288" name="T69"/>
              <a:gd fmla="*/ 128 w 288" name="T70"/>
              <a:gd fmla="*/ 167 h 288" name="T71"/>
              <a:gd fmla="*/ 154 w 288" name="T72"/>
              <a:gd fmla="*/ 166 h 288" name="T73"/>
              <a:gd fmla="*/ 177 w 288" name="T74"/>
              <a:gd fmla="*/ 160 h 288" name="T75"/>
              <a:gd fmla="*/ 194 w 288" name="T76"/>
              <a:gd fmla="*/ 148 h 288" name="T77"/>
              <a:gd fmla="*/ 208 w 288" name="T78"/>
              <a:gd fmla="*/ 127 h 288" name="T79"/>
              <a:gd fmla="*/ 213 w 288" name="T80"/>
              <a:gd fmla="*/ 100 h 288" name="T81"/>
              <a:gd fmla="*/ 213 w 288" name="T82"/>
              <a:gd fmla="*/ 95 h 288" name="T83"/>
              <a:gd fmla="*/ 218 w 288" name="T84"/>
              <a:gd fmla="*/ 101 h 288" name="T85"/>
              <a:gd fmla="*/ 224 w 288" name="T86"/>
              <a:gd fmla="*/ 123 h 288" name="T87"/>
              <a:gd fmla="*/ 219 w 288" name="T88"/>
              <a:gd fmla="*/ 145 h 2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95" y="61"/>
                </a:moveTo>
                <a:cubicBezTo>
                  <a:pt x="154" y="61"/>
                  <a:pt x="154" y="61"/>
                  <a:pt x="154" y="61"/>
                </a:cubicBezTo>
                <a:cubicBezTo>
                  <a:pt x="164" y="61"/>
                  <a:pt x="172" y="62"/>
                  <a:pt x="179" y="65"/>
                </a:cubicBezTo>
                <a:cubicBezTo>
                  <a:pt x="186" y="67"/>
                  <a:pt x="191" y="72"/>
                  <a:pt x="195" y="78"/>
                </a:cubicBezTo>
                <a:cubicBezTo>
                  <a:pt x="199" y="85"/>
                  <a:pt x="201" y="92"/>
                  <a:pt x="201" y="100"/>
                </a:cubicBezTo>
                <a:cubicBezTo>
                  <a:pt x="201" y="108"/>
                  <a:pt x="200" y="115"/>
                  <a:pt x="197" y="122"/>
                </a:cubicBezTo>
                <a:cubicBezTo>
                  <a:pt x="194" y="129"/>
                  <a:pt x="190" y="135"/>
                  <a:pt x="186" y="139"/>
                </a:cubicBezTo>
                <a:cubicBezTo>
                  <a:pt x="182" y="144"/>
                  <a:pt x="177" y="147"/>
                  <a:pt x="172" y="149"/>
                </a:cubicBezTo>
                <a:cubicBezTo>
                  <a:pt x="167" y="152"/>
                  <a:pt x="160" y="153"/>
                  <a:pt x="153" y="154"/>
                </a:cubicBezTo>
                <a:cubicBezTo>
                  <a:pt x="148" y="155"/>
                  <a:pt x="140" y="155"/>
                  <a:pt x="128" y="155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05" y="201"/>
                  <a:pt x="105" y="201"/>
                  <a:pt x="105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65" y="206"/>
                  <a:pt x="65" y="206"/>
                  <a:pt x="65" y="206"/>
                </a:cubicBezTo>
                <a:lnTo>
                  <a:pt x="95" y="61"/>
                </a:lnTo>
                <a:close/>
                <a:moveTo>
                  <a:pt x="219" y="145"/>
                </a:moveTo>
                <a:cubicBezTo>
                  <a:pt x="216" y="152"/>
                  <a:pt x="213" y="157"/>
                  <a:pt x="208" y="162"/>
                </a:cubicBezTo>
                <a:cubicBezTo>
                  <a:pt x="204" y="166"/>
                  <a:pt x="200" y="170"/>
                  <a:pt x="194" y="172"/>
                </a:cubicBezTo>
                <a:cubicBezTo>
                  <a:pt x="189" y="174"/>
                  <a:pt x="183" y="176"/>
                  <a:pt x="175" y="177"/>
                </a:cubicBezTo>
                <a:cubicBezTo>
                  <a:pt x="170" y="177"/>
                  <a:pt x="162" y="178"/>
                  <a:pt x="150" y="17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114" y="218"/>
                  <a:pt x="114" y="218"/>
                  <a:pt x="114" y="21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204"/>
                  <a:pt x="117" y="204"/>
                  <a:pt x="117" y="204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41" y="167"/>
                  <a:pt x="149" y="167"/>
                  <a:pt x="154" y="166"/>
                </a:cubicBezTo>
                <a:cubicBezTo>
                  <a:pt x="164" y="165"/>
                  <a:pt x="171" y="163"/>
                  <a:pt x="177" y="160"/>
                </a:cubicBezTo>
                <a:cubicBezTo>
                  <a:pt x="183" y="157"/>
                  <a:pt x="189" y="153"/>
                  <a:pt x="194" y="148"/>
                </a:cubicBezTo>
                <a:cubicBezTo>
                  <a:pt x="200" y="142"/>
                  <a:pt x="204" y="135"/>
                  <a:pt x="208" y="127"/>
                </a:cubicBezTo>
                <a:cubicBezTo>
                  <a:pt x="211" y="118"/>
                  <a:pt x="213" y="109"/>
                  <a:pt x="213" y="100"/>
                </a:cubicBezTo>
                <a:cubicBezTo>
                  <a:pt x="213" y="98"/>
                  <a:pt x="213" y="97"/>
                  <a:pt x="213" y="95"/>
                </a:cubicBezTo>
                <a:cubicBezTo>
                  <a:pt x="215" y="97"/>
                  <a:pt x="216" y="99"/>
                  <a:pt x="218" y="101"/>
                </a:cubicBezTo>
                <a:cubicBezTo>
                  <a:pt x="222" y="107"/>
                  <a:pt x="224" y="115"/>
                  <a:pt x="224" y="123"/>
                </a:cubicBezTo>
                <a:cubicBezTo>
                  <a:pt x="224" y="130"/>
                  <a:pt x="222" y="138"/>
                  <a:pt x="219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8" name="Freeform 848"/>
          <p:cNvSpPr/>
          <p:nvPr/>
        </p:nvSpPr>
        <p:spPr bwMode="auto">
          <a:xfrm>
            <a:off x="11631341" y="6010276"/>
            <a:ext cx="95250" cy="123825"/>
          </a:xfrm>
          <a:custGeom>
            <a:gdLst>
              <a:gd fmla="*/ 82 w 82" name="T0"/>
              <a:gd fmla="*/ 69 h 107" name="T1"/>
              <a:gd fmla="*/ 35 w 82" name="T2"/>
              <a:gd fmla="*/ 0 h 107" name="T3"/>
              <a:gd fmla="*/ 8 w 82" name="T4"/>
              <a:gd fmla="*/ 12 h 107" name="T5"/>
              <a:gd fmla="*/ 0 w 82" name="T6"/>
              <a:gd fmla="*/ 40 h 107" name="T7"/>
              <a:gd fmla="*/ 47 w 82" name="T8"/>
              <a:gd fmla="*/ 107 h 107" name="T9"/>
              <a:gd fmla="*/ 73 w 82" name="T10"/>
              <a:gd fmla="*/ 97 h 107" name="T11"/>
              <a:gd fmla="*/ 82 w 82" name="T12"/>
              <a:gd fmla="*/ 69 h 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7" w="82">
                <a:moveTo>
                  <a:pt x="82" y="69"/>
                </a:moveTo>
                <a:cubicBezTo>
                  <a:pt x="82" y="42"/>
                  <a:pt x="66" y="0"/>
                  <a:pt x="35" y="0"/>
                </a:cubicBezTo>
                <a:cubicBezTo>
                  <a:pt x="25" y="0"/>
                  <a:pt x="15" y="5"/>
                  <a:pt x="8" y="12"/>
                </a:cubicBezTo>
                <a:cubicBezTo>
                  <a:pt x="2" y="20"/>
                  <a:pt x="0" y="30"/>
                  <a:pt x="0" y="40"/>
                </a:cubicBezTo>
                <a:cubicBezTo>
                  <a:pt x="0" y="66"/>
                  <a:pt x="15" y="107"/>
                  <a:pt x="47" y="107"/>
                </a:cubicBezTo>
                <a:cubicBezTo>
                  <a:pt x="57" y="107"/>
                  <a:pt x="67" y="103"/>
                  <a:pt x="73" y="97"/>
                </a:cubicBezTo>
                <a:cubicBezTo>
                  <a:pt x="82" y="88"/>
                  <a:pt x="82" y="76"/>
                  <a:pt x="8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9" name="Freeform 849"/>
          <p:cNvSpPr/>
          <p:nvPr/>
        </p:nvSpPr>
        <p:spPr bwMode="auto">
          <a:xfrm>
            <a:off x="11686904" y="6005513"/>
            <a:ext cx="198438" cy="325438"/>
          </a:xfrm>
          <a:custGeom>
            <a:gdLst>
              <a:gd fmla="*/ 73 w 171" name="T0"/>
              <a:gd fmla="*/ 0 h 281" name="T1"/>
              <a:gd fmla="*/ 64 w 171" name="T2"/>
              <a:gd fmla="*/ 5 h 281" name="T3"/>
              <a:gd fmla="*/ 41 w 171" name="T4"/>
              <a:gd fmla="*/ 5 h 281" name="T5"/>
              <a:gd fmla="*/ 68 w 171" name="T6"/>
              <a:gd fmla="*/ 56 h 281" name="T7"/>
              <a:gd fmla="*/ 36 w 171" name="T8"/>
              <a:gd fmla="*/ 110 h 281" name="T9"/>
              <a:gd fmla="*/ 25 w 171" name="T10"/>
              <a:gd fmla="*/ 128 h 281" name="T11"/>
              <a:gd fmla="*/ 35 w 171" name="T12"/>
              <a:gd fmla="*/ 144 h 281" name="T13"/>
              <a:gd fmla="*/ 49 w 171" name="T14"/>
              <a:gd fmla="*/ 155 h 281" name="T15"/>
              <a:gd fmla="*/ 81 w 171" name="T16"/>
              <a:gd fmla="*/ 208 h 281" name="T17"/>
              <a:gd fmla="*/ 0 w 171" name="T18"/>
              <a:gd fmla="*/ 278 h 281" name="T19"/>
              <a:gd fmla="*/ 27 w 171" name="T20"/>
              <a:gd fmla="*/ 281 h 281" name="T21"/>
              <a:gd fmla="*/ 171 w 171" name="T22"/>
              <a:gd fmla="*/ 137 h 281" name="T23"/>
              <a:gd fmla="*/ 73 w 171" name="T24"/>
              <a:gd fmla="*/ 0 h 28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1" w="171">
                <a:moveTo>
                  <a:pt x="73" y="0"/>
                </a:moveTo>
                <a:cubicBezTo>
                  <a:pt x="64" y="5"/>
                  <a:pt x="64" y="5"/>
                  <a:pt x="64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12"/>
                  <a:pt x="68" y="27"/>
                  <a:pt x="68" y="56"/>
                </a:cubicBezTo>
                <a:cubicBezTo>
                  <a:pt x="68" y="84"/>
                  <a:pt x="52" y="97"/>
                  <a:pt x="36" y="110"/>
                </a:cubicBezTo>
                <a:cubicBezTo>
                  <a:pt x="31" y="114"/>
                  <a:pt x="25" y="120"/>
                  <a:pt x="25" y="128"/>
                </a:cubicBezTo>
                <a:cubicBezTo>
                  <a:pt x="25" y="136"/>
                  <a:pt x="31" y="141"/>
                  <a:pt x="35" y="14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65" y="169"/>
                  <a:pt x="81" y="182"/>
                  <a:pt x="81" y="208"/>
                </a:cubicBezTo>
                <a:cubicBezTo>
                  <a:pt x="81" y="240"/>
                  <a:pt x="53" y="272"/>
                  <a:pt x="0" y="278"/>
                </a:cubicBezTo>
                <a:cubicBezTo>
                  <a:pt x="9" y="280"/>
                  <a:pt x="18" y="281"/>
                  <a:pt x="27" y="281"/>
                </a:cubicBezTo>
                <a:cubicBezTo>
                  <a:pt x="106" y="281"/>
                  <a:pt x="171" y="216"/>
                  <a:pt x="171" y="137"/>
                </a:cubicBezTo>
                <a:cubicBezTo>
                  <a:pt x="171" y="73"/>
                  <a:pt x="130" y="19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0" name="Freeform 850"/>
          <p:cNvSpPr/>
          <p:nvPr/>
        </p:nvSpPr>
        <p:spPr bwMode="auto">
          <a:xfrm>
            <a:off x="11609116" y="6203951"/>
            <a:ext cx="141288" cy="106363"/>
          </a:xfrm>
          <a:custGeom>
            <a:gdLst>
              <a:gd fmla="*/ 81 w 122" name="T0"/>
              <a:gd fmla="*/ 1 h 91" name="T1"/>
              <a:gd fmla="*/ 72 w 122" name="T2"/>
              <a:gd fmla="*/ 0 h 91" name="T3"/>
              <a:gd fmla="*/ 33 w 122" name="T4"/>
              <a:gd fmla="*/ 6 h 91" name="T5"/>
              <a:gd fmla="*/ 0 w 122" name="T6"/>
              <a:gd fmla="*/ 45 h 91" name="T7"/>
              <a:gd fmla="*/ 67 w 122" name="T8"/>
              <a:gd fmla="*/ 91 h 91" name="T9"/>
              <a:gd fmla="*/ 122 w 122" name="T10"/>
              <a:gd fmla="*/ 51 h 91" name="T11"/>
              <a:gd fmla="*/ 81 w 122" name="T12"/>
              <a:gd fmla="*/ 1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122">
                <a:moveTo>
                  <a:pt x="81" y="1"/>
                </a:moveTo>
                <a:cubicBezTo>
                  <a:pt x="78" y="0"/>
                  <a:pt x="76" y="0"/>
                  <a:pt x="72" y="0"/>
                </a:cubicBezTo>
                <a:cubicBezTo>
                  <a:pt x="69" y="0"/>
                  <a:pt x="49" y="1"/>
                  <a:pt x="33" y="6"/>
                </a:cubicBezTo>
                <a:cubicBezTo>
                  <a:pt x="24" y="9"/>
                  <a:pt x="0" y="18"/>
                  <a:pt x="0" y="45"/>
                </a:cubicBezTo>
                <a:cubicBezTo>
                  <a:pt x="0" y="72"/>
                  <a:pt x="26" y="91"/>
                  <a:pt x="67" y="91"/>
                </a:cubicBezTo>
                <a:cubicBezTo>
                  <a:pt x="103" y="91"/>
                  <a:pt x="122" y="74"/>
                  <a:pt x="122" y="51"/>
                </a:cubicBezTo>
                <a:cubicBezTo>
                  <a:pt x="122" y="31"/>
                  <a:pt x="110" y="21"/>
                  <a:pt x="8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1" name="Freeform 851"/>
          <p:cNvSpPr/>
          <p:nvPr/>
        </p:nvSpPr>
        <p:spPr bwMode="auto">
          <a:xfrm>
            <a:off x="11550379" y="6043613"/>
            <a:ext cx="136525" cy="204788"/>
          </a:xfrm>
          <a:custGeom>
            <a:gdLst>
              <a:gd fmla="*/ 46 w 118" name="T0"/>
              <a:gd fmla="*/ 145 h 176" name="T1"/>
              <a:gd fmla="*/ 118 w 118" name="T2"/>
              <a:gd fmla="*/ 128 h 176" name="T3"/>
              <a:gd fmla="*/ 107 w 118" name="T4"/>
              <a:gd fmla="*/ 102 h 176" name="T5"/>
              <a:gd fmla="*/ 111 w 118" name="T6"/>
              <a:gd fmla="*/ 87 h 176" name="T7"/>
              <a:gd fmla="*/ 99 w 118" name="T8"/>
              <a:gd fmla="*/ 88 h 176" name="T9"/>
              <a:gd fmla="*/ 36 w 118" name="T10"/>
              <a:gd fmla="*/ 29 h 176" name="T11"/>
              <a:gd fmla="*/ 43 w 118" name="T12"/>
              <a:gd fmla="*/ 0 h 176" name="T13"/>
              <a:gd fmla="*/ 0 w 118" name="T14"/>
              <a:gd fmla="*/ 103 h 176" name="T15"/>
              <a:gd fmla="*/ 20 w 118" name="T16"/>
              <a:gd fmla="*/ 176 h 176" name="T17"/>
              <a:gd fmla="*/ 46 w 118" name="T18"/>
              <a:gd fmla="*/ 145 h 17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6" w="118">
                <a:moveTo>
                  <a:pt x="46" y="145"/>
                </a:moveTo>
                <a:cubicBezTo>
                  <a:pt x="70" y="131"/>
                  <a:pt x="101" y="129"/>
                  <a:pt x="118" y="128"/>
                </a:cubicBezTo>
                <a:cubicBezTo>
                  <a:pt x="113" y="121"/>
                  <a:pt x="107" y="114"/>
                  <a:pt x="107" y="102"/>
                </a:cubicBezTo>
                <a:cubicBezTo>
                  <a:pt x="107" y="96"/>
                  <a:pt x="109" y="92"/>
                  <a:pt x="111" y="87"/>
                </a:cubicBezTo>
                <a:cubicBezTo>
                  <a:pt x="107" y="88"/>
                  <a:pt x="102" y="88"/>
                  <a:pt x="99" y="88"/>
                </a:cubicBezTo>
                <a:cubicBezTo>
                  <a:pt x="59" y="88"/>
                  <a:pt x="36" y="58"/>
                  <a:pt x="36" y="29"/>
                </a:cubicBezTo>
                <a:cubicBezTo>
                  <a:pt x="36" y="19"/>
                  <a:pt x="38" y="9"/>
                  <a:pt x="43" y="0"/>
                </a:cubicBezTo>
                <a:cubicBezTo>
                  <a:pt x="16" y="26"/>
                  <a:pt x="0" y="62"/>
                  <a:pt x="0" y="103"/>
                </a:cubicBezTo>
                <a:cubicBezTo>
                  <a:pt x="0" y="129"/>
                  <a:pt x="7" y="154"/>
                  <a:pt x="20" y="176"/>
                </a:cubicBezTo>
                <a:cubicBezTo>
                  <a:pt x="24" y="165"/>
                  <a:pt x="31" y="154"/>
                  <a:pt x="46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3" name="Freeform 853"/>
          <p:cNvSpPr>
            <a:spLocks noEditPoints="1"/>
          </p:cNvSpPr>
          <p:nvPr/>
        </p:nvSpPr>
        <p:spPr bwMode="auto">
          <a:xfrm>
            <a:off x="11605941" y="2655888"/>
            <a:ext cx="219075" cy="334963"/>
          </a:xfrm>
          <a:custGeom>
            <a:gdLst>
              <a:gd fmla="*/ 177 w 190" name="T0"/>
              <a:gd fmla="*/ 0 h 289" name="T1"/>
              <a:gd fmla="*/ 14 w 190" name="T2"/>
              <a:gd fmla="*/ 0 h 289" name="T3"/>
              <a:gd fmla="*/ 0 w 190" name="T4"/>
              <a:gd fmla="*/ 14 h 289" name="T5"/>
              <a:gd fmla="*/ 0 w 190" name="T6"/>
              <a:gd fmla="*/ 275 h 289" name="T7"/>
              <a:gd fmla="*/ 14 w 190" name="T8"/>
              <a:gd fmla="*/ 289 h 289" name="T9"/>
              <a:gd fmla="*/ 177 w 190" name="T10"/>
              <a:gd fmla="*/ 289 h 289" name="T11"/>
              <a:gd fmla="*/ 190 w 190" name="T12"/>
              <a:gd fmla="*/ 275 h 289" name="T13"/>
              <a:gd fmla="*/ 190 w 190" name="T14"/>
              <a:gd fmla="*/ 14 h 289" name="T15"/>
              <a:gd fmla="*/ 177 w 190" name="T16"/>
              <a:gd fmla="*/ 0 h 289" name="T17"/>
              <a:gd fmla="*/ 95 w 190" name="T18"/>
              <a:gd fmla="*/ 265 h 289" name="T19"/>
              <a:gd fmla="*/ 38 w 190" name="T20"/>
              <a:gd fmla="*/ 208 h 289" name="T21"/>
              <a:gd fmla="*/ 95 w 190" name="T22"/>
              <a:gd fmla="*/ 151 h 289" name="T23"/>
              <a:gd fmla="*/ 152 w 190" name="T24"/>
              <a:gd fmla="*/ 208 h 289" name="T25"/>
              <a:gd fmla="*/ 95 w 190" name="T26"/>
              <a:gd fmla="*/ 265 h 289" name="T27"/>
              <a:gd fmla="*/ 161 w 190" name="T28"/>
              <a:gd fmla="*/ 117 h 289" name="T29"/>
              <a:gd fmla="*/ 154 w 190" name="T30"/>
              <a:gd fmla="*/ 124 h 289" name="T31"/>
              <a:gd fmla="*/ 36 w 190" name="T32"/>
              <a:gd fmla="*/ 124 h 289" name="T33"/>
              <a:gd fmla="*/ 29 w 190" name="T34"/>
              <a:gd fmla="*/ 117 h 289" name="T35"/>
              <a:gd fmla="*/ 29 w 190" name="T36"/>
              <a:gd fmla="*/ 34 h 289" name="T37"/>
              <a:gd fmla="*/ 36 w 190" name="T38"/>
              <a:gd fmla="*/ 27 h 289" name="T39"/>
              <a:gd fmla="*/ 154 w 190" name="T40"/>
              <a:gd fmla="*/ 27 h 289" name="T41"/>
              <a:gd fmla="*/ 161 w 190" name="T42"/>
              <a:gd fmla="*/ 34 h 289" name="T43"/>
              <a:gd fmla="*/ 161 w 190" name="T44"/>
              <a:gd fmla="*/ 117 h 289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9" w="190">
                <a:moveTo>
                  <a:pt x="177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2"/>
                  <a:pt x="6" y="289"/>
                  <a:pt x="14" y="289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4" y="289"/>
                  <a:pt x="190" y="282"/>
                  <a:pt x="190" y="275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7"/>
                  <a:pt x="184" y="0"/>
                  <a:pt x="177" y="0"/>
                </a:cubicBezTo>
                <a:close/>
                <a:moveTo>
                  <a:pt x="95" y="265"/>
                </a:moveTo>
                <a:cubicBezTo>
                  <a:pt x="64" y="265"/>
                  <a:pt x="38" y="240"/>
                  <a:pt x="38" y="208"/>
                </a:cubicBezTo>
                <a:cubicBezTo>
                  <a:pt x="38" y="177"/>
                  <a:pt x="64" y="151"/>
                  <a:pt x="95" y="151"/>
                </a:cubicBezTo>
                <a:cubicBezTo>
                  <a:pt x="127" y="151"/>
                  <a:pt x="152" y="177"/>
                  <a:pt x="152" y="208"/>
                </a:cubicBezTo>
                <a:cubicBezTo>
                  <a:pt x="152" y="240"/>
                  <a:pt x="127" y="265"/>
                  <a:pt x="95" y="265"/>
                </a:cubicBezTo>
                <a:close/>
                <a:moveTo>
                  <a:pt x="161" y="117"/>
                </a:moveTo>
                <a:cubicBezTo>
                  <a:pt x="161" y="121"/>
                  <a:pt x="158" y="124"/>
                  <a:pt x="154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3" y="124"/>
                  <a:pt x="29" y="121"/>
                  <a:pt x="29" y="117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0"/>
                  <a:pt x="33" y="27"/>
                  <a:pt x="36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8" y="27"/>
                  <a:pt x="161" y="30"/>
                  <a:pt x="161" y="34"/>
                </a:cubicBezTo>
                <a:lnTo>
                  <a:pt x="161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4" name="Oval 855"/>
          <p:cNvSpPr>
            <a:spLocks noChangeArrowheads="1"/>
          </p:cNvSpPr>
          <p:nvPr/>
        </p:nvSpPr>
        <p:spPr bwMode="auto">
          <a:xfrm>
            <a:off x="11691666" y="2871788"/>
            <a:ext cx="47625" cy="4921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0" name="Oval 861"/>
          <p:cNvSpPr>
            <a:spLocks noChangeArrowheads="1"/>
          </p:cNvSpPr>
          <p:nvPr/>
        </p:nvSpPr>
        <p:spPr bwMode="auto">
          <a:xfrm>
            <a:off x="7751491" y="6116638"/>
            <a:ext cx="28575" cy="269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1" name="Freeform 862"/>
          <p:cNvSpPr>
            <a:spLocks noEditPoints="1"/>
          </p:cNvSpPr>
          <p:nvPr/>
        </p:nvSpPr>
        <p:spPr bwMode="auto">
          <a:xfrm>
            <a:off x="7540353" y="5997575"/>
            <a:ext cx="334963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3 w 288" name="T10"/>
              <a:gd fmla="*/ 144 h 288" name="T11"/>
              <a:gd fmla="*/ 211 w 288" name="T12"/>
              <a:gd fmla="*/ 157 h 288" name="T13"/>
              <a:gd fmla="*/ 131 w 288" name="T14"/>
              <a:gd fmla="*/ 207 h 288" name="T15"/>
              <a:gd fmla="*/ 34 w 288" name="T16"/>
              <a:gd fmla="*/ 153 h 288" name="T17"/>
              <a:gd fmla="*/ 102 w 288" name="T18"/>
              <a:gd fmla="*/ 157 h 288" name="T19"/>
              <a:gd fmla="*/ 82 w 288" name="T20"/>
              <a:gd fmla="*/ 121 h 288" name="T21"/>
              <a:gd fmla="*/ 137 w 288" name="T22"/>
              <a:gd fmla="*/ 132 h 288" name="T23"/>
              <a:gd fmla="*/ 143 w 288" name="T24"/>
              <a:gd fmla="*/ 125 h 288" name="T25"/>
              <a:gd fmla="*/ 143 w 288" name="T26"/>
              <a:gd fmla="*/ 124 h 288" name="T27"/>
              <a:gd fmla="*/ 185 w 288" name="T28"/>
              <a:gd fmla="*/ 82 h 288" name="T29"/>
              <a:gd fmla="*/ 227 w 288" name="T30"/>
              <a:gd fmla="*/ 121 h 288" name="T31"/>
              <a:gd fmla="*/ 254 w 288" name="T32"/>
              <a:gd fmla="*/ 134 h 288" name="T33"/>
              <a:gd fmla="*/ 223 w 288" name="T34"/>
              <a:gd fmla="*/ 144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3" y="144"/>
                </a:moveTo>
                <a:cubicBezTo>
                  <a:pt x="220" y="149"/>
                  <a:pt x="216" y="154"/>
                  <a:pt x="211" y="157"/>
                </a:cubicBezTo>
                <a:cubicBezTo>
                  <a:pt x="205" y="174"/>
                  <a:pt x="184" y="207"/>
                  <a:pt x="131" y="207"/>
                </a:cubicBezTo>
                <a:cubicBezTo>
                  <a:pt x="58" y="207"/>
                  <a:pt x="34" y="153"/>
                  <a:pt x="34" y="153"/>
                </a:cubicBezTo>
                <a:cubicBezTo>
                  <a:pt x="34" y="153"/>
                  <a:pt x="67" y="170"/>
                  <a:pt x="102" y="157"/>
                </a:cubicBezTo>
                <a:cubicBezTo>
                  <a:pt x="73" y="145"/>
                  <a:pt x="67" y="107"/>
                  <a:pt x="82" y="121"/>
                </a:cubicBezTo>
                <a:cubicBezTo>
                  <a:pt x="93" y="132"/>
                  <a:pt x="119" y="133"/>
                  <a:pt x="137" y="132"/>
                </a:cubicBezTo>
                <a:cubicBezTo>
                  <a:pt x="139" y="130"/>
                  <a:pt x="141" y="128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01"/>
                  <a:pt x="162" y="82"/>
                  <a:pt x="185" y="82"/>
                </a:cubicBezTo>
                <a:cubicBezTo>
                  <a:pt x="208" y="82"/>
                  <a:pt x="226" y="99"/>
                  <a:pt x="227" y="121"/>
                </a:cubicBezTo>
                <a:cubicBezTo>
                  <a:pt x="254" y="134"/>
                  <a:pt x="254" y="134"/>
                  <a:pt x="254" y="134"/>
                </a:cubicBezTo>
                <a:lnTo>
                  <a:pt x="223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6" name="Freeform 877"/>
          <p:cNvSpPr>
            <a:spLocks noEditPoints="1"/>
          </p:cNvSpPr>
          <p:nvPr/>
        </p:nvSpPr>
        <p:spPr bwMode="auto">
          <a:xfrm>
            <a:off x="9546953" y="5394325"/>
            <a:ext cx="331788" cy="201613"/>
          </a:xfrm>
          <a:custGeom>
            <a:gdLst>
              <a:gd fmla="*/ 267 w 287" name="T0"/>
              <a:gd fmla="*/ 0 h 174" name="T1"/>
              <a:gd fmla="*/ 20 w 287" name="T2"/>
              <a:gd fmla="*/ 0 h 174" name="T3"/>
              <a:gd fmla="*/ 0 w 287" name="T4"/>
              <a:gd fmla="*/ 26 h 174" name="T5"/>
              <a:gd fmla="*/ 0 w 287" name="T6"/>
              <a:gd fmla="*/ 148 h 174" name="T7"/>
              <a:gd fmla="*/ 20 w 287" name="T8"/>
              <a:gd fmla="*/ 174 h 174" name="T9"/>
              <a:gd fmla="*/ 267 w 287" name="T10"/>
              <a:gd fmla="*/ 174 h 174" name="T11"/>
              <a:gd fmla="*/ 287 w 287" name="T12"/>
              <a:gd fmla="*/ 148 h 174" name="T13"/>
              <a:gd fmla="*/ 287 w 287" name="T14"/>
              <a:gd fmla="*/ 26 h 174" name="T15"/>
              <a:gd fmla="*/ 267 w 287" name="T16"/>
              <a:gd fmla="*/ 0 h 174" name="T17"/>
              <a:gd fmla="*/ 258 w 287" name="T18"/>
              <a:gd fmla="*/ 135 h 174" name="T19"/>
              <a:gd fmla="*/ 240 w 287" name="T20"/>
              <a:gd fmla="*/ 154 h 174" name="T21"/>
              <a:gd fmla="*/ 47 w 287" name="T22"/>
              <a:gd fmla="*/ 154 h 174" name="T23"/>
              <a:gd fmla="*/ 28 w 287" name="T24"/>
              <a:gd fmla="*/ 135 h 174" name="T25"/>
              <a:gd fmla="*/ 28 w 287" name="T26"/>
              <a:gd fmla="*/ 39 h 174" name="T27"/>
              <a:gd fmla="*/ 46 w 287" name="T28"/>
              <a:gd fmla="*/ 21 h 174" name="T29"/>
              <a:gd fmla="*/ 240 w 287" name="T30"/>
              <a:gd fmla="*/ 21 h 174" name="T31"/>
              <a:gd fmla="*/ 258 w 287" name="T32"/>
              <a:gd fmla="*/ 39 h 174" name="T33"/>
              <a:gd fmla="*/ 258 w 287" name="T34"/>
              <a:gd fmla="*/ 135 h 17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74" w="287">
                <a:moveTo>
                  <a:pt x="267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26"/>
                  <a:pt x="0" y="26"/>
                  <a:pt x="0" y="2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20" y="148"/>
                  <a:pt x="20" y="174"/>
                </a:cubicBezTo>
                <a:cubicBezTo>
                  <a:pt x="267" y="174"/>
                  <a:pt x="267" y="174"/>
                  <a:pt x="267" y="174"/>
                </a:cubicBezTo>
                <a:cubicBezTo>
                  <a:pt x="267" y="148"/>
                  <a:pt x="287" y="148"/>
                  <a:pt x="287" y="14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68" y="26"/>
                  <a:pt x="267" y="0"/>
                </a:cubicBezTo>
                <a:close/>
                <a:moveTo>
                  <a:pt x="258" y="135"/>
                </a:moveTo>
                <a:cubicBezTo>
                  <a:pt x="258" y="135"/>
                  <a:pt x="244" y="140"/>
                  <a:pt x="240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42" y="140"/>
                  <a:pt x="28" y="135"/>
                  <a:pt x="28" y="135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41" y="34"/>
                  <a:pt x="46" y="21"/>
                </a:cubicBezTo>
                <a:cubicBezTo>
                  <a:pt x="240" y="21"/>
                  <a:pt x="240" y="21"/>
                  <a:pt x="240" y="21"/>
                </a:cubicBezTo>
                <a:cubicBezTo>
                  <a:pt x="245" y="33"/>
                  <a:pt x="258" y="39"/>
                  <a:pt x="258" y="39"/>
                </a:cubicBezTo>
                <a:lnTo>
                  <a:pt x="258" y="1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7" name="Freeform 878"/>
          <p:cNvSpPr/>
          <p:nvPr/>
        </p:nvSpPr>
        <p:spPr bwMode="auto">
          <a:xfrm>
            <a:off x="9634266" y="5491163"/>
            <a:ext cx="4763" cy="7938"/>
          </a:xfrm>
          <a:custGeom>
            <a:gdLst>
              <a:gd fmla="*/ 2 w 3" name="T0"/>
              <a:gd fmla="*/ 0 h 5" name="T1"/>
              <a:gd fmla="*/ 2 w 3" name="T2"/>
              <a:gd fmla="*/ 1 h 5" name="T3"/>
              <a:gd fmla="*/ 0 w 3" name="T4"/>
              <a:gd fmla="*/ 5 h 5" name="T5"/>
              <a:gd fmla="*/ 3 w 3" name="T6"/>
              <a:gd fmla="*/ 5 h 5" name="T7"/>
              <a:gd fmla="*/ 2 w 3" name="T8"/>
              <a:gd fmla="*/ 1 h 5" name="T9"/>
              <a:gd fmla="*/ 2 w 3" name="T10"/>
              <a:gd fmla="*/ 0 h 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" w="3">
                <a:moveTo>
                  <a:pt x="2" y="0"/>
                </a:moveTo>
                <a:lnTo>
                  <a:pt x="2" y="1"/>
                </a:lnTo>
                <a:lnTo>
                  <a:pt x="0" y="5"/>
                </a:lnTo>
                <a:lnTo>
                  <a:pt x="3" y="5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8" name="Freeform 879"/>
          <p:cNvSpPr/>
          <p:nvPr/>
        </p:nvSpPr>
        <p:spPr bwMode="auto">
          <a:xfrm>
            <a:off x="9670778" y="5483225"/>
            <a:ext cx="12700" cy="23813"/>
          </a:xfrm>
          <a:custGeom>
            <a:gdLst>
              <a:gd fmla="*/ 11 w 11" name="T0"/>
              <a:gd fmla="*/ 15 h 21" name="T1"/>
              <a:gd fmla="*/ 11 w 11" name="T2"/>
              <a:gd fmla="*/ 11 h 21" name="T3"/>
              <a:gd fmla="*/ 11 w 11" name="T4"/>
              <a:gd fmla="*/ 7 h 21" name="T5"/>
              <a:gd fmla="*/ 9 w 11" name="T6"/>
              <a:gd fmla="*/ 4 h 21" name="T7"/>
              <a:gd fmla="*/ 7 w 11" name="T8"/>
              <a:gd fmla="*/ 1 h 21" name="T9"/>
              <a:gd fmla="*/ 3 w 11" name="T10"/>
              <a:gd fmla="*/ 0 h 21" name="T11"/>
              <a:gd fmla="*/ 1 w 11" name="T12"/>
              <a:gd fmla="*/ 1 h 21" name="T13"/>
              <a:gd fmla="*/ 0 w 11" name="T14"/>
              <a:gd fmla="*/ 1 h 21" name="T15"/>
              <a:gd fmla="*/ 0 w 11" name="T16"/>
              <a:gd fmla="*/ 21 h 21" name="T17"/>
              <a:gd fmla="*/ 1 w 11" name="T18"/>
              <a:gd fmla="*/ 21 h 21" name="T19"/>
              <a:gd fmla="*/ 1 w 11" name="T20"/>
              <a:gd fmla="*/ 21 h 21" name="T21"/>
              <a:gd fmla="*/ 2 w 11" name="T22"/>
              <a:gd fmla="*/ 21 h 21" name="T23"/>
              <a:gd fmla="*/ 3 w 11" name="T24"/>
              <a:gd fmla="*/ 21 h 21" name="T25"/>
              <a:gd fmla="*/ 7 w 11" name="T26"/>
              <a:gd fmla="*/ 20 h 21" name="T27"/>
              <a:gd fmla="*/ 9 w 11" name="T28"/>
              <a:gd fmla="*/ 18 h 21" name="T29"/>
              <a:gd fmla="*/ 11 w 11" name="T30"/>
              <a:gd fmla="*/ 15 h 2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1" w="11">
                <a:moveTo>
                  <a:pt x="11" y="15"/>
                </a:moveTo>
                <a:cubicBezTo>
                  <a:pt x="11" y="13"/>
                  <a:pt x="11" y="12"/>
                  <a:pt x="11" y="11"/>
                </a:cubicBezTo>
                <a:cubicBezTo>
                  <a:pt x="11" y="9"/>
                  <a:pt x="11" y="8"/>
                  <a:pt x="11" y="7"/>
                </a:cubicBezTo>
                <a:cubicBezTo>
                  <a:pt x="10" y="6"/>
                  <a:pt x="10" y="5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4" y="21"/>
                  <a:pt x="6" y="21"/>
                  <a:pt x="7" y="20"/>
                </a:cubicBezTo>
                <a:cubicBezTo>
                  <a:pt x="8" y="20"/>
                  <a:pt x="9" y="19"/>
                  <a:pt x="9" y="18"/>
                </a:cubicBezTo>
                <a:cubicBezTo>
                  <a:pt x="10" y="17"/>
                  <a:pt x="10" y="16"/>
                  <a:pt x="11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9" name="Freeform 880"/>
          <p:cNvSpPr>
            <a:spLocks noEditPoints="1"/>
          </p:cNvSpPr>
          <p:nvPr/>
        </p:nvSpPr>
        <p:spPr bwMode="auto">
          <a:xfrm>
            <a:off x="9597753" y="5437188"/>
            <a:ext cx="228600" cy="117475"/>
          </a:xfrm>
          <a:custGeom>
            <a:gdLst>
              <a:gd fmla="*/ 13 w 198" name="T0"/>
              <a:gd fmla="*/ 0 h 101" name="T1"/>
              <a:gd fmla="*/ 0 w 198" name="T2"/>
              <a:gd fmla="*/ 87 h 101" name="T3"/>
              <a:gd fmla="*/ 184 w 198" name="T4"/>
              <a:gd fmla="*/ 101 h 101" name="T5"/>
              <a:gd fmla="*/ 198 w 198" name="T6"/>
              <a:gd fmla="*/ 13 h 101" name="T7"/>
              <a:gd fmla="*/ 49 w 198" name="T8"/>
              <a:gd fmla="*/ 68 h 101" name="T9"/>
              <a:gd fmla="*/ 41 w 198" name="T10"/>
              <a:gd fmla="*/ 68 h 101" name="T11"/>
              <a:gd fmla="*/ 39 w 198" name="T12"/>
              <a:gd fmla="*/ 60 h 101" name="T13"/>
              <a:gd fmla="*/ 27 w 198" name="T14"/>
              <a:gd fmla="*/ 67 h 101" name="T15"/>
              <a:gd fmla="*/ 26 w 198" name="T16"/>
              <a:gd fmla="*/ 68 h 101" name="T17"/>
              <a:gd fmla="*/ 18 w 198" name="T18"/>
              <a:gd fmla="*/ 68 h 101" name="T19"/>
              <a:gd fmla="*/ 31 w 198" name="T20"/>
              <a:gd fmla="*/ 33 h 101" name="T21"/>
              <a:gd fmla="*/ 32 w 198" name="T22"/>
              <a:gd fmla="*/ 32 h 101" name="T23"/>
              <a:gd fmla="*/ 38 w 198" name="T24"/>
              <a:gd fmla="*/ 32 h 101" name="T25"/>
              <a:gd fmla="*/ 50 w 198" name="T26"/>
              <a:gd fmla="*/ 66 h 101" name="T27"/>
              <a:gd fmla="*/ 49 w 198" name="T28"/>
              <a:gd fmla="*/ 68 h 101" name="T29"/>
              <a:gd fmla="*/ 80 w 198" name="T30"/>
              <a:gd fmla="*/ 62 h 101" name="T31"/>
              <a:gd fmla="*/ 66 w 198" name="T32"/>
              <a:gd fmla="*/ 68 h 101" name="T33"/>
              <a:gd fmla="*/ 61 w 198" name="T34"/>
              <a:gd fmla="*/ 68 h 101" name="T35"/>
              <a:gd fmla="*/ 56 w 198" name="T36"/>
              <a:gd fmla="*/ 68 h 101" name="T37"/>
              <a:gd fmla="*/ 56 w 198" name="T38"/>
              <a:gd fmla="*/ 67 h 101" name="T39"/>
              <a:gd fmla="*/ 56 w 198" name="T40"/>
              <a:gd fmla="*/ 32 h 101" name="T41"/>
              <a:gd fmla="*/ 59 w 198" name="T42"/>
              <a:gd fmla="*/ 32 h 101" name="T43"/>
              <a:gd fmla="*/ 64 w 198" name="T44"/>
              <a:gd fmla="*/ 32 h 101" name="T45"/>
              <a:gd fmla="*/ 74 w 198" name="T46"/>
              <a:gd fmla="*/ 33 h 101" name="T47"/>
              <a:gd fmla="*/ 83 w 198" name="T48"/>
              <a:gd fmla="*/ 42 h 101" name="T49"/>
              <a:gd fmla="*/ 83 w 198" name="T50"/>
              <a:gd fmla="*/ 56 h 101" name="T51"/>
              <a:gd fmla="*/ 126 w 198" name="T52"/>
              <a:gd fmla="*/ 67 h 101" name="T53"/>
              <a:gd fmla="*/ 125 w 198" name="T54"/>
              <a:gd fmla="*/ 68 h 101" name="T55"/>
              <a:gd fmla="*/ 118 w 198" name="T56"/>
              <a:gd fmla="*/ 68 h 101" name="T57"/>
              <a:gd fmla="*/ 118 w 198" name="T58"/>
              <a:gd fmla="*/ 49 h 101" name="T59"/>
              <a:gd fmla="*/ 111 w 198" name="T60"/>
              <a:gd fmla="*/ 61 h 101" name="T61"/>
              <a:gd fmla="*/ 110 w 198" name="T62"/>
              <a:gd fmla="*/ 61 h 101" name="T63"/>
              <a:gd fmla="*/ 107 w 198" name="T64"/>
              <a:gd fmla="*/ 61 h 101" name="T65"/>
              <a:gd fmla="*/ 100 w 198" name="T66"/>
              <a:gd fmla="*/ 49 h 101" name="T67"/>
              <a:gd fmla="*/ 100 w 198" name="T68"/>
              <a:gd fmla="*/ 67 h 101" name="T69"/>
              <a:gd fmla="*/ 99 w 198" name="T70"/>
              <a:gd fmla="*/ 68 h 101" name="T71"/>
              <a:gd fmla="*/ 91 w 198" name="T72"/>
              <a:gd fmla="*/ 68 h 101" name="T73"/>
              <a:gd fmla="*/ 91 w 198" name="T74"/>
              <a:gd fmla="*/ 33 h 101" name="T75"/>
              <a:gd fmla="*/ 92 w 198" name="T76"/>
              <a:gd fmla="*/ 32 h 101" name="T77"/>
              <a:gd fmla="*/ 99 w 198" name="T78"/>
              <a:gd fmla="*/ 32 h 101" name="T79"/>
              <a:gd fmla="*/ 108 w 198" name="T80"/>
              <a:gd fmla="*/ 48 h 101" name="T81"/>
              <a:gd fmla="*/ 110 w 198" name="T82"/>
              <a:gd fmla="*/ 48 h 101" name="T83"/>
              <a:gd fmla="*/ 119 w 198" name="T84"/>
              <a:gd fmla="*/ 32 h 101" name="T85"/>
              <a:gd fmla="*/ 125 w 198" name="T86"/>
              <a:gd fmla="*/ 32 h 101" name="T87"/>
              <a:gd fmla="*/ 126 w 198" name="T88"/>
              <a:gd fmla="*/ 33 h 101" name="T89"/>
              <a:gd fmla="*/ 144 w 198" name="T90"/>
              <a:gd fmla="*/ 67 h 101" name="T91"/>
              <a:gd fmla="*/ 143 w 198" name="T92"/>
              <a:gd fmla="*/ 68 h 101" name="T93"/>
              <a:gd fmla="*/ 135 w 198" name="T94"/>
              <a:gd fmla="*/ 68 h 101" name="T95"/>
              <a:gd fmla="*/ 135 w 198" name="T96"/>
              <a:gd fmla="*/ 33 h 101" name="T97"/>
              <a:gd fmla="*/ 136 w 198" name="T98"/>
              <a:gd fmla="*/ 32 h 101" name="T99"/>
              <a:gd fmla="*/ 144 w 198" name="T100"/>
              <a:gd fmla="*/ 32 h 101" name="T101"/>
              <a:gd fmla="*/ 179 w 198" name="T102"/>
              <a:gd fmla="*/ 33 h 101" name="T103"/>
              <a:gd fmla="*/ 179 w 198" name="T104"/>
              <a:gd fmla="*/ 40 h 101" name="T105"/>
              <a:gd fmla="*/ 169 w 198" name="T106"/>
              <a:gd fmla="*/ 40 h 101" name="T107"/>
              <a:gd fmla="*/ 169 w 198" name="T108"/>
              <a:gd fmla="*/ 68 h 101" name="T109"/>
              <a:gd fmla="*/ 162 w 198" name="T110"/>
              <a:gd fmla="*/ 68 h 101" name="T111"/>
              <a:gd fmla="*/ 161 w 198" name="T112"/>
              <a:gd fmla="*/ 67 h 101" name="T113"/>
              <a:gd fmla="*/ 152 w 198" name="T114"/>
              <a:gd fmla="*/ 40 h 101" name="T115"/>
              <a:gd fmla="*/ 151 w 198" name="T116"/>
              <a:gd fmla="*/ 39 h 101" name="T117"/>
              <a:gd fmla="*/ 151 w 198" name="T118"/>
              <a:gd fmla="*/ 32 h 101" name="T119"/>
              <a:gd fmla="*/ 178 w 198" name="T120"/>
              <a:gd fmla="*/ 32 h 101" name="T121"/>
              <a:gd fmla="*/ 179 w 198" name="T122"/>
              <a:gd fmla="*/ 33 h 10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0" w="198">
                <a:moveTo>
                  <a:pt x="185" y="0"/>
                </a:moveTo>
                <a:cubicBezTo>
                  <a:pt x="13" y="0"/>
                  <a:pt x="13" y="0"/>
                  <a:pt x="13" y="0"/>
                </a:cubicBezTo>
                <a:cubicBezTo>
                  <a:pt x="9" y="6"/>
                  <a:pt x="4" y="10"/>
                  <a:pt x="0" y="13"/>
                </a:cubicBezTo>
                <a:cubicBezTo>
                  <a:pt x="0" y="87"/>
                  <a:pt x="0" y="87"/>
                  <a:pt x="0" y="87"/>
                </a:cubicBezTo>
                <a:cubicBezTo>
                  <a:pt x="4" y="90"/>
                  <a:pt x="10" y="94"/>
                  <a:pt x="14" y="10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89" y="94"/>
                  <a:pt x="194" y="90"/>
                  <a:pt x="198" y="87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194" y="10"/>
                  <a:pt x="189" y="6"/>
                  <a:pt x="185" y="0"/>
                </a:cubicBezTo>
                <a:close/>
                <a:moveTo>
                  <a:pt x="49" y="68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7"/>
                  <a:pt x="41" y="67"/>
                  <a:pt x="41" y="67"/>
                </a:cubicBezTo>
                <a:cubicBezTo>
                  <a:pt x="39" y="60"/>
                  <a:pt x="39" y="60"/>
                  <a:pt x="39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3"/>
                  <a:pt x="38" y="33"/>
                  <a:pt x="38" y="3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8"/>
                  <a:pt x="50" y="68"/>
                  <a:pt x="50" y="68"/>
                </a:cubicBezTo>
                <a:lnTo>
                  <a:pt x="49" y="68"/>
                </a:lnTo>
                <a:close/>
                <a:moveTo>
                  <a:pt x="83" y="56"/>
                </a:moveTo>
                <a:cubicBezTo>
                  <a:pt x="82" y="59"/>
                  <a:pt x="81" y="61"/>
                  <a:pt x="80" y="62"/>
                </a:cubicBezTo>
                <a:cubicBezTo>
                  <a:pt x="79" y="64"/>
                  <a:pt x="77" y="66"/>
                  <a:pt x="74" y="67"/>
                </a:cubicBezTo>
                <a:cubicBezTo>
                  <a:pt x="72" y="68"/>
                  <a:pt x="69" y="68"/>
                  <a:pt x="66" y="68"/>
                </a:cubicBezTo>
                <a:cubicBezTo>
                  <a:pt x="65" y="68"/>
                  <a:pt x="65" y="68"/>
                  <a:pt x="64" y="68"/>
                </a:cubicBezTo>
                <a:cubicBezTo>
                  <a:pt x="63" y="68"/>
                  <a:pt x="62" y="68"/>
                  <a:pt x="61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7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7" y="32"/>
                  <a:pt x="58" y="32"/>
                  <a:pt x="59" y="32"/>
                </a:cubicBezTo>
                <a:cubicBezTo>
                  <a:pt x="60" y="32"/>
                  <a:pt x="61" y="32"/>
                  <a:pt x="61" y="32"/>
                </a:cubicBezTo>
                <a:cubicBezTo>
                  <a:pt x="62" y="32"/>
                  <a:pt x="63" y="32"/>
                  <a:pt x="64" y="32"/>
                </a:cubicBezTo>
                <a:cubicBezTo>
                  <a:pt x="65" y="32"/>
                  <a:pt x="66" y="32"/>
                  <a:pt x="66" y="32"/>
                </a:cubicBezTo>
                <a:cubicBezTo>
                  <a:pt x="69" y="32"/>
                  <a:pt x="72" y="32"/>
                  <a:pt x="74" y="33"/>
                </a:cubicBezTo>
                <a:cubicBezTo>
                  <a:pt x="77" y="34"/>
                  <a:pt x="78" y="35"/>
                  <a:pt x="80" y="37"/>
                </a:cubicBezTo>
                <a:cubicBezTo>
                  <a:pt x="81" y="38"/>
                  <a:pt x="82" y="40"/>
                  <a:pt x="83" y="42"/>
                </a:cubicBezTo>
                <a:cubicBezTo>
                  <a:pt x="84" y="45"/>
                  <a:pt x="84" y="47"/>
                  <a:pt x="84" y="50"/>
                </a:cubicBezTo>
                <a:cubicBezTo>
                  <a:pt x="84" y="52"/>
                  <a:pt x="84" y="54"/>
                  <a:pt x="83" y="56"/>
                </a:cubicBezTo>
                <a:close/>
                <a:moveTo>
                  <a:pt x="126" y="33"/>
                </a:moveTo>
                <a:cubicBezTo>
                  <a:pt x="126" y="67"/>
                  <a:pt x="126" y="67"/>
                  <a:pt x="126" y="67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9" y="68"/>
                  <a:pt x="99" y="68"/>
                  <a:pt x="99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6" y="32"/>
                  <a:pt x="126" y="32"/>
                  <a:pt x="126" y="32"/>
                </a:cubicBezTo>
                <a:lnTo>
                  <a:pt x="126" y="33"/>
                </a:lnTo>
                <a:close/>
                <a:moveTo>
                  <a:pt x="144" y="33"/>
                </a:moveTo>
                <a:cubicBezTo>
                  <a:pt x="144" y="67"/>
                  <a:pt x="144" y="67"/>
                  <a:pt x="144" y="67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4" y="32"/>
                  <a:pt x="144" y="32"/>
                  <a:pt x="144" y="32"/>
                </a:cubicBezTo>
                <a:lnTo>
                  <a:pt x="144" y="33"/>
                </a:lnTo>
                <a:close/>
                <a:moveTo>
                  <a:pt x="179" y="33"/>
                </a:moveTo>
                <a:cubicBezTo>
                  <a:pt x="179" y="39"/>
                  <a:pt x="179" y="39"/>
                  <a:pt x="179" y="39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40"/>
                  <a:pt x="161" y="40"/>
                  <a:pt x="161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79" y="32"/>
                  <a:pt x="179" y="32"/>
                  <a:pt x="179" y="32"/>
                </a:cubicBezTo>
                <a:lnTo>
                  <a:pt x="179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5" name="Freeform 886"/>
          <p:cNvSpPr>
            <a:spLocks noEditPoints="1"/>
          </p:cNvSpPr>
          <p:nvPr/>
        </p:nvSpPr>
        <p:spPr bwMode="auto">
          <a:xfrm>
            <a:off x="7556228" y="3992563"/>
            <a:ext cx="307975" cy="333375"/>
          </a:xfrm>
          <a:custGeom>
            <a:gdLst>
              <a:gd fmla="*/ 266 w 266" name="T0"/>
              <a:gd fmla="*/ 64 h 288" name="T1"/>
              <a:gd fmla="*/ 261 w 266" name="T2"/>
              <a:gd fmla="*/ 22 h 288" name="T3"/>
              <a:gd fmla="*/ 234 w 266" name="T4"/>
              <a:gd fmla="*/ 0 h 288" name="T5"/>
              <a:gd fmla="*/ 31 w 266" name="T6"/>
              <a:gd fmla="*/ 0 h 288" name="T7"/>
              <a:gd fmla="*/ 4 w 266" name="T8"/>
              <a:gd fmla="*/ 22 h 288" name="T9"/>
              <a:gd fmla="*/ 0 w 266" name="T10"/>
              <a:gd fmla="*/ 63 h 288" name="T11"/>
              <a:gd fmla="*/ 0 w 266" name="T12"/>
              <a:gd fmla="*/ 248 h 288" name="T13"/>
              <a:gd fmla="*/ 23 w 266" name="T14"/>
              <a:gd fmla="*/ 248 h 288" name="T15"/>
              <a:gd fmla="*/ 23 w 266" name="T16"/>
              <a:gd fmla="*/ 268 h 288" name="T17"/>
              <a:gd fmla="*/ 43 w 266" name="T18"/>
              <a:gd fmla="*/ 288 h 288" name="T19"/>
              <a:gd fmla="*/ 63 w 266" name="T20"/>
              <a:gd fmla="*/ 268 h 288" name="T21"/>
              <a:gd fmla="*/ 63 w 266" name="T22"/>
              <a:gd fmla="*/ 248 h 288" name="T23"/>
              <a:gd fmla="*/ 204 w 266" name="T24"/>
              <a:gd fmla="*/ 248 h 288" name="T25"/>
              <a:gd fmla="*/ 204 w 266" name="T26"/>
              <a:gd fmla="*/ 268 h 288" name="T27"/>
              <a:gd fmla="*/ 224 w 266" name="T28"/>
              <a:gd fmla="*/ 288 h 288" name="T29"/>
              <a:gd fmla="*/ 244 w 266" name="T30"/>
              <a:gd fmla="*/ 268 h 288" name="T31"/>
              <a:gd fmla="*/ 244 w 266" name="T32"/>
              <a:gd fmla="*/ 248 h 288" name="T33"/>
              <a:gd fmla="*/ 266 w 266" name="T34"/>
              <a:gd fmla="*/ 248 h 288" name="T35"/>
              <a:gd fmla="*/ 266 w 266" name="T36"/>
              <a:gd fmla="*/ 64 h 288" name="T37"/>
              <a:gd fmla="*/ 101 w 266" name="T38"/>
              <a:gd fmla="*/ 16 h 288" name="T39"/>
              <a:gd fmla="*/ 165 w 266" name="T40"/>
              <a:gd fmla="*/ 16 h 288" name="T41"/>
              <a:gd fmla="*/ 174 w 266" name="T42"/>
              <a:gd fmla="*/ 25 h 288" name="T43"/>
              <a:gd fmla="*/ 165 w 266" name="T44"/>
              <a:gd fmla="*/ 33 h 288" name="T45"/>
              <a:gd fmla="*/ 101 w 266" name="T46"/>
              <a:gd fmla="*/ 33 h 288" name="T47"/>
              <a:gd fmla="*/ 93 w 266" name="T48"/>
              <a:gd fmla="*/ 25 h 288" name="T49"/>
              <a:gd fmla="*/ 101 w 266" name="T50"/>
              <a:gd fmla="*/ 16 h 288" name="T51"/>
              <a:gd fmla="*/ 33 w 266" name="T52"/>
              <a:gd fmla="*/ 67 h 288" name="T53"/>
              <a:gd fmla="*/ 47 w 266" name="T54"/>
              <a:gd fmla="*/ 52 h 288" name="T55"/>
              <a:gd fmla="*/ 219 w 266" name="T56"/>
              <a:gd fmla="*/ 52 h 288" name="T57"/>
              <a:gd fmla="*/ 234 w 266" name="T58"/>
              <a:gd fmla="*/ 67 h 288" name="T59"/>
              <a:gd fmla="*/ 238 w 266" name="T60"/>
              <a:gd fmla="*/ 156 h 288" name="T61"/>
              <a:gd fmla="*/ 223 w 266" name="T62"/>
              <a:gd fmla="*/ 171 h 288" name="T63"/>
              <a:gd fmla="*/ 43 w 266" name="T64"/>
              <a:gd fmla="*/ 171 h 288" name="T65"/>
              <a:gd fmla="*/ 28 w 266" name="T66"/>
              <a:gd fmla="*/ 156 h 288" name="T67"/>
              <a:gd fmla="*/ 33 w 266" name="T68"/>
              <a:gd fmla="*/ 67 h 288" name="T69"/>
              <a:gd fmla="*/ 63 w 266" name="T70"/>
              <a:gd fmla="*/ 223 h 288" name="T71"/>
              <a:gd fmla="*/ 48 w 266" name="T72"/>
              <a:gd fmla="*/ 230 h 288" name="T73"/>
              <a:gd fmla="*/ 27 w 266" name="T74"/>
              <a:gd fmla="*/ 210 h 288" name="T75"/>
              <a:gd fmla="*/ 27 w 266" name="T76"/>
              <a:gd fmla="*/ 210 h 288" name="T77"/>
              <a:gd fmla="*/ 48 w 266" name="T78"/>
              <a:gd fmla="*/ 189 h 288" name="T79"/>
              <a:gd fmla="*/ 69 w 266" name="T80"/>
              <a:gd fmla="*/ 210 h 288" name="T81"/>
              <a:gd fmla="*/ 63 w 266" name="T82"/>
              <a:gd fmla="*/ 223 h 288" name="T83"/>
              <a:gd fmla="*/ 220 w 266" name="T84"/>
              <a:gd fmla="*/ 230 h 288" name="T85"/>
              <a:gd fmla="*/ 204 w 266" name="T86"/>
              <a:gd fmla="*/ 222 h 288" name="T87"/>
              <a:gd fmla="*/ 199 w 266" name="T88"/>
              <a:gd fmla="*/ 210 h 288" name="T89"/>
              <a:gd fmla="*/ 220 w 266" name="T90"/>
              <a:gd fmla="*/ 189 h 288" name="T91"/>
              <a:gd fmla="*/ 240 w 266" name="T92"/>
              <a:gd fmla="*/ 210 h 288" name="T93"/>
              <a:gd fmla="*/ 240 w 266" name="T94"/>
              <a:gd fmla="*/ 211 h 288" name="T95"/>
              <a:gd fmla="*/ 220 w 266" name="T96"/>
              <a:gd fmla="*/ 230 h 28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88" w="266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9" name="Freeform 890"/>
          <p:cNvSpPr>
            <a:spLocks noEditPoints="1"/>
          </p:cNvSpPr>
          <p:nvPr/>
        </p:nvSpPr>
        <p:spPr bwMode="auto">
          <a:xfrm>
            <a:off x="8878616" y="4684713"/>
            <a:ext cx="333375" cy="285750"/>
          </a:xfrm>
          <a:custGeom>
            <a:gdLst>
              <a:gd fmla="*/ 278 w 288" name="T0"/>
              <a:gd fmla="*/ 0 h 246" name="T1"/>
              <a:gd fmla="*/ 52 w 288" name="T2"/>
              <a:gd fmla="*/ 0 h 246" name="T3"/>
              <a:gd fmla="*/ 42 w 288" name="T4"/>
              <a:gd fmla="*/ 10 h 246" name="T5"/>
              <a:gd fmla="*/ 42 w 288" name="T6"/>
              <a:gd fmla="*/ 43 h 246" name="T7"/>
              <a:gd fmla="*/ 10 w 288" name="T8"/>
              <a:gd fmla="*/ 43 h 246" name="T9"/>
              <a:gd fmla="*/ 0 w 288" name="T10"/>
              <a:gd fmla="*/ 53 h 246" name="T11"/>
              <a:gd fmla="*/ 0 w 288" name="T12"/>
              <a:gd fmla="*/ 219 h 246" name="T13"/>
              <a:gd fmla="*/ 27 w 288" name="T14"/>
              <a:gd fmla="*/ 246 h 246" name="T15"/>
              <a:gd fmla="*/ 52 w 288" name="T16"/>
              <a:gd fmla="*/ 246 h 246" name="T17"/>
              <a:gd fmla="*/ 241 w 288" name="T18"/>
              <a:gd fmla="*/ 246 h 246" name="T19"/>
              <a:gd fmla="*/ 278 w 288" name="T20"/>
              <a:gd fmla="*/ 246 h 246" name="T21"/>
              <a:gd fmla="*/ 288 w 288" name="T22"/>
              <a:gd fmla="*/ 236 h 246" name="T23"/>
              <a:gd fmla="*/ 288 w 288" name="T24"/>
              <a:gd fmla="*/ 10 h 246" name="T25"/>
              <a:gd fmla="*/ 278 w 288" name="T26"/>
              <a:gd fmla="*/ 0 h 246" name="T27"/>
              <a:gd fmla="*/ 271 w 288" name="T28"/>
              <a:gd fmla="*/ 229 h 246" name="T29"/>
              <a:gd fmla="*/ 241 w 288" name="T30"/>
              <a:gd fmla="*/ 229 h 246" name="T31"/>
              <a:gd fmla="*/ 52 w 288" name="T32"/>
              <a:gd fmla="*/ 229 h 246" name="T33"/>
              <a:gd fmla="*/ 27 w 288" name="T34"/>
              <a:gd fmla="*/ 229 h 246" name="T35"/>
              <a:gd fmla="*/ 17 w 288" name="T36"/>
              <a:gd fmla="*/ 219 h 246" name="T37"/>
              <a:gd fmla="*/ 17 w 288" name="T38"/>
              <a:gd fmla="*/ 60 h 246" name="T39"/>
              <a:gd fmla="*/ 42 w 288" name="T40"/>
              <a:gd fmla="*/ 60 h 246" name="T41"/>
              <a:gd fmla="*/ 42 w 288" name="T42"/>
              <a:gd fmla="*/ 214 h 246" name="T43"/>
              <a:gd fmla="*/ 59 w 288" name="T44"/>
              <a:gd fmla="*/ 214 h 246" name="T45"/>
              <a:gd fmla="*/ 59 w 288" name="T46"/>
              <a:gd fmla="*/ 60 h 246" name="T47"/>
              <a:gd fmla="*/ 59 w 288" name="T48"/>
              <a:gd fmla="*/ 60 h 246" name="T49"/>
              <a:gd fmla="*/ 59 w 288" name="T50"/>
              <a:gd fmla="*/ 43 h 246" name="T51"/>
              <a:gd fmla="*/ 59 w 288" name="T52"/>
              <a:gd fmla="*/ 17 h 246" name="T53"/>
              <a:gd fmla="*/ 271 w 288" name="T54"/>
              <a:gd fmla="*/ 17 h 246" name="T55"/>
              <a:gd fmla="*/ 271 w 288" name="T56"/>
              <a:gd fmla="*/ 229 h 24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0" name="Rectangle 891"/>
          <p:cNvSpPr>
            <a:spLocks noChangeArrowheads="1"/>
          </p:cNvSpPr>
          <p:nvPr/>
        </p:nvSpPr>
        <p:spPr bwMode="auto">
          <a:xfrm>
            <a:off x="8972278" y="4730750"/>
            <a:ext cx="88900" cy="889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1" name="Rectangle 892"/>
          <p:cNvSpPr>
            <a:spLocks noChangeArrowheads="1"/>
          </p:cNvSpPr>
          <p:nvPr/>
        </p:nvSpPr>
        <p:spPr bwMode="auto">
          <a:xfrm>
            <a:off x="9089753" y="4743450"/>
            <a:ext cx="73025" cy="142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2" name="Rectangle 893"/>
          <p:cNvSpPr>
            <a:spLocks noChangeArrowheads="1"/>
          </p:cNvSpPr>
          <p:nvPr/>
        </p:nvSpPr>
        <p:spPr bwMode="auto">
          <a:xfrm>
            <a:off x="9089753" y="4787900"/>
            <a:ext cx="73025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3" name="Rectangle 894"/>
          <p:cNvSpPr>
            <a:spLocks noChangeArrowheads="1"/>
          </p:cNvSpPr>
          <p:nvPr/>
        </p:nvSpPr>
        <p:spPr bwMode="auto">
          <a:xfrm>
            <a:off x="8972278" y="4849813"/>
            <a:ext cx="190500" cy="142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4" name="Rectangle 895"/>
          <p:cNvSpPr>
            <a:spLocks noChangeArrowheads="1"/>
          </p:cNvSpPr>
          <p:nvPr/>
        </p:nvSpPr>
        <p:spPr bwMode="auto">
          <a:xfrm>
            <a:off x="8972278" y="4895850"/>
            <a:ext cx="190500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5" name="Freeform 896"/>
          <p:cNvSpPr/>
          <p:nvPr/>
        </p:nvSpPr>
        <p:spPr bwMode="auto">
          <a:xfrm>
            <a:off x="9540603" y="4827588"/>
            <a:ext cx="341313" cy="120650"/>
          </a:xfrm>
          <a:custGeom>
            <a:gdLst>
              <a:gd fmla="*/ 147 w 295" name="T0"/>
              <a:gd fmla="*/ 15 h 104" name="T1"/>
              <a:gd fmla="*/ 126 w 295" name="T2"/>
              <a:gd fmla="*/ 0 h 104" name="T3"/>
              <a:gd fmla="*/ 13 w 295" name="T4"/>
              <a:gd fmla="*/ 0 h 104" name="T5"/>
              <a:gd fmla="*/ 6 w 295" name="T6"/>
              <a:gd fmla="*/ 92 h 104" name="T7"/>
              <a:gd fmla="*/ 289 w 295" name="T8"/>
              <a:gd fmla="*/ 92 h 104" name="T9"/>
              <a:gd fmla="*/ 283 w 295" name="T10"/>
              <a:gd fmla="*/ 0 h 104" name="T11"/>
              <a:gd fmla="*/ 169 w 295" name="T12"/>
              <a:gd fmla="*/ 0 h 104" name="T13"/>
              <a:gd fmla="*/ 147 w 295" name="T14"/>
              <a:gd fmla="*/ 15 h 10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4" w="295">
                <a:moveTo>
                  <a:pt x="147" y="15"/>
                </a:moveTo>
                <a:cubicBezTo>
                  <a:pt x="138" y="15"/>
                  <a:pt x="129" y="9"/>
                  <a:pt x="12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39"/>
                  <a:pt x="0" y="86"/>
                  <a:pt x="6" y="92"/>
                </a:cubicBezTo>
                <a:cubicBezTo>
                  <a:pt x="18" y="104"/>
                  <a:pt x="278" y="103"/>
                  <a:pt x="289" y="92"/>
                </a:cubicBezTo>
                <a:cubicBezTo>
                  <a:pt x="295" y="86"/>
                  <a:pt x="289" y="39"/>
                  <a:pt x="28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6" y="9"/>
                  <a:pt x="157" y="15"/>
                  <a:pt x="147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6" name="Freeform 897"/>
          <p:cNvSpPr>
            <a:spLocks noEditPoints="1"/>
          </p:cNvSpPr>
          <p:nvPr/>
        </p:nvSpPr>
        <p:spPr bwMode="auto">
          <a:xfrm>
            <a:off x="9558066" y="4714875"/>
            <a:ext cx="306388" cy="93663"/>
          </a:xfrm>
          <a:custGeom>
            <a:gdLst>
              <a:gd fmla="*/ 132 w 265" name="T0"/>
              <a:gd fmla="*/ 68 h 81" name="T1"/>
              <a:gd fmla="*/ 153 w 265" name="T2"/>
              <a:gd fmla="*/ 81 h 81" name="T3"/>
              <a:gd fmla="*/ 265 w 265" name="T4"/>
              <a:gd fmla="*/ 81 h 81" name="T5"/>
              <a:gd fmla="*/ 257 w 265" name="T6"/>
              <a:gd fmla="*/ 40 h 81" name="T7"/>
              <a:gd fmla="*/ 201 w 265" name="T8"/>
              <a:gd fmla="*/ 40 h 81" name="T9"/>
              <a:gd fmla="*/ 163 w 265" name="T10"/>
              <a:gd fmla="*/ 0 h 81" name="T11"/>
              <a:gd fmla="*/ 101 w 265" name="T12"/>
              <a:gd fmla="*/ 0 h 81" name="T13"/>
              <a:gd fmla="*/ 65 w 265" name="T14"/>
              <a:gd fmla="*/ 40 h 81" name="T15"/>
              <a:gd fmla="*/ 8 w 265" name="T16"/>
              <a:gd fmla="*/ 40 h 81" name="T17"/>
              <a:gd fmla="*/ 0 w 265" name="T18"/>
              <a:gd fmla="*/ 81 h 81" name="T19"/>
              <a:gd fmla="*/ 112 w 265" name="T20"/>
              <a:gd fmla="*/ 81 h 81" name="T21"/>
              <a:gd fmla="*/ 132 w 265" name="T22"/>
              <a:gd fmla="*/ 68 h 81" name="T23"/>
              <a:gd fmla="*/ 117 w 265" name="T24"/>
              <a:gd fmla="*/ 14 h 81" name="T25"/>
              <a:gd fmla="*/ 147 w 265" name="T26"/>
              <a:gd fmla="*/ 14 h 81" name="T27"/>
              <a:gd fmla="*/ 157 w 265" name="T28"/>
              <a:gd fmla="*/ 27 h 81" name="T29"/>
              <a:gd fmla="*/ 147 w 265" name="T30"/>
              <a:gd fmla="*/ 40 h 81" name="T31"/>
              <a:gd fmla="*/ 117 w 265" name="T32"/>
              <a:gd fmla="*/ 40 h 81" name="T33"/>
              <a:gd fmla="*/ 107 w 265" name="T34"/>
              <a:gd fmla="*/ 27 h 81" name="T35"/>
              <a:gd fmla="*/ 117 w 265" name="T36"/>
              <a:gd fmla="*/ 14 h 8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81" w="265">
                <a:moveTo>
                  <a:pt x="132" y="68"/>
                </a:moveTo>
                <a:cubicBezTo>
                  <a:pt x="142" y="68"/>
                  <a:pt x="149" y="73"/>
                  <a:pt x="153" y="81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1" y="58"/>
                  <a:pt x="257" y="40"/>
                  <a:pt x="257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193" y="23"/>
                  <a:pt x="177" y="0"/>
                  <a:pt x="16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8" y="0"/>
                  <a:pt x="74" y="2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5" y="58"/>
                  <a:pt x="0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3"/>
                  <a:pt x="123" y="68"/>
                  <a:pt x="132" y="68"/>
                </a:cubicBezTo>
                <a:close/>
                <a:moveTo>
                  <a:pt x="117" y="14"/>
                </a:moveTo>
                <a:cubicBezTo>
                  <a:pt x="147" y="14"/>
                  <a:pt x="147" y="14"/>
                  <a:pt x="147" y="14"/>
                </a:cubicBezTo>
                <a:cubicBezTo>
                  <a:pt x="153" y="14"/>
                  <a:pt x="157" y="22"/>
                  <a:pt x="157" y="27"/>
                </a:cubicBezTo>
                <a:cubicBezTo>
                  <a:pt x="157" y="32"/>
                  <a:pt x="153" y="40"/>
                  <a:pt x="14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40"/>
                  <a:pt x="107" y="32"/>
                  <a:pt x="107" y="27"/>
                </a:cubicBezTo>
                <a:cubicBezTo>
                  <a:pt x="107" y="22"/>
                  <a:pt x="111" y="14"/>
                  <a:pt x="11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1" name="Freeform 453"/>
          <p:cNvSpPr>
            <a:spLocks noEditPoints="1"/>
          </p:cNvSpPr>
          <p:nvPr/>
        </p:nvSpPr>
        <p:spPr bwMode="auto">
          <a:xfrm>
            <a:off x="230709" y="675481"/>
            <a:ext cx="333375" cy="296863"/>
          </a:xfrm>
          <a:custGeom>
            <a:gdLst>
              <a:gd fmla="*/ 178 w 210" name="T0"/>
              <a:gd fmla="*/ 0 h 187" name="T1"/>
              <a:gd fmla="*/ 31 w 210" name="T2"/>
              <a:gd fmla="*/ 0 h 187" name="T3"/>
              <a:gd fmla="*/ 0 w 210" name="T4"/>
              <a:gd fmla="*/ 85 h 187" name="T5"/>
              <a:gd fmla="*/ 0 w 210" name="T6"/>
              <a:gd fmla="*/ 187 h 187" name="T7"/>
              <a:gd fmla="*/ 210 w 210" name="T8"/>
              <a:gd fmla="*/ 187 h 187" name="T9"/>
              <a:gd fmla="*/ 210 w 210" name="T10"/>
              <a:gd fmla="*/ 84 h 187" name="T11"/>
              <a:gd fmla="*/ 178 w 210" name="T12"/>
              <a:gd fmla="*/ 0 h 187" name="T13"/>
              <a:gd fmla="*/ 28 w 210" name="T14"/>
              <a:gd fmla="*/ 77 h 187" name="T15"/>
              <a:gd fmla="*/ 48 w 210" name="T16"/>
              <a:gd fmla="*/ 15 h 187" name="T17"/>
              <a:gd fmla="*/ 162 w 210" name="T18"/>
              <a:gd fmla="*/ 15 h 187" name="T19"/>
              <a:gd fmla="*/ 183 w 210" name="T20"/>
              <a:gd fmla="*/ 77 h 187" name="T21"/>
              <a:gd fmla="*/ 28 w 210" name="T22"/>
              <a:gd fmla="*/ 77 h 1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7" w="210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2" name="Freeform 454"/>
          <p:cNvSpPr/>
          <p:nvPr/>
        </p:nvSpPr>
        <p:spPr bwMode="auto">
          <a:xfrm>
            <a:off x="295797" y="767556"/>
            <a:ext cx="204788" cy="14288"/>
          </a:xfrm>
          <a:custGeom>
            <a:gdLst>
              <a:gd fmla="*/ 129 w 129" name="T0"/>
              <a:gd fmla="*/ 9 h 9" name="T1"/>
              <a:gd fmla="*/ 126 w 129" name="T2"/>
              <a:gd fmla="*/ 0 h 9" name="T3"/>
              <a:gd fmla="*/ 3 w 129" name="T4"/>
              <a:gd fmla="*/ 0 h 9" name="T5"/>
              <a:gd fmla="*/ 0 w 129" name="T6"/>
              <a:gd fmla="*/ 9 h 9" name="T7"/>
              <a:gd fmla="*/ 129 w 129" name="T8"/>
              <a:gd fmla="*/ 9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29">
                <a:moveTo>
                  <a:pt x="129" y="9"/>
                </a:moveTo>
                <a:lnTo>
                  <a:pt x="126" y="0"/>
                </a:lnTo>
                <a:lnTo>
                  <a:pt x="3" y="0"/>
                </a:lnTo>
                <a:lnTo>
                  <a:pt x="0" y="9"/>
                </a:lnTo>
                <a:lnTo>
                  <a:pt x="129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3" name="Freeform 455"/>
          <p:cNvSpPr/>
          <p:nvPr/>
        </p:nvSpPr>
        <p:spPr bwMode="auto">
          <a:xfrm>
            <a:off x="313259" y="715169"/>
            <a:ext cx="168275" cy="11113"/>
          </a:xfrm>
          <a:custGeom>
            <a:gdLst>
              <a:gd fmla="*/ 106 w 106" name="T0"/>
              <a:gd fmla="*/ 7 h 7" name="T1"/>
              <a:gd fmla="*/ 104 w 106" name="T2"/>
              <a:gd fmla="*/ 0 h 7" name="T3"/>
              <a:gd fmla="*/ 3 w 106" name="T4"/>
              <a:gd fmla="*/ 0 h 7" name="T5"/>
              <a:gd fmla="*/ 0 w 106" name="T6"/>
              <a:gd fmla="*/ 7 h 7" name="T7"/>
              <a:gd fmla="*/ 106 w 106" name="T8"/>
              <a:gd fmla="*/ 7 h 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" w="105">
                <a:moveTo>
                  <a:pt x="106" y="7"/>
                </a:moveTo>
                <a:lnTo>
                  <a:pt x="104" y="0"/>
                </a:lnTo>
                <a:lnTo>
                  <a:pt x="3" y="0"/>
                </a:lnTo>
                <a:lnTo>
                  <a:pt x="0" y="7"/>
                </a:lnTo>
                <a:lnTo>
                  <a:pt x="106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4" name="Freeform 456"/>
          <p:cNvSpPr/>
          <p:nvPr/>
        </p:nvSpPr>
        <p:spPr bwMode="auto">
          <a:xfrm>
            <a:off x="303734" y="740569"/>
            <a:ext cx="187325" cy="14288"/>
          </a:xfrm>
          <a:custGeom>
            <a:gdLst>
              <a:gd fmla="*/ 3 w 118" name="T0"/>
              <a:gd fmla="*/ 0 h 9" name="T1"/>
              <a:gd fmla="*/ 0 w 118" name="T2"/>
              <a:gd fmla="*/ 9 h 9" name="T3"/>
              <a:gd fmla="*/ 118 w 118" name="T4"/>
              <a:gd fmla="*/ 9 h 9" name="T5"/>
              <a:gd fmla="*/ 115 w 118" name="T6"/>
              <a:gd fmla="*/ 0 h 9" name="T7"/>
              <a:gd fmla="*/ 3 w 118" name="T8"/>
              <a:gd fmla="*/ 0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18">
                <a:moveTo>
                  <a:pt x="3" y="0"/>
                </a:moveTo>
                <a:lnTo>
                  <a:pt x="0" y="9"/>
                </a:lnTo>
                <a:lnTo>
                  <a:pt x="118" y="9"/>
                </a:lnTo>
                <a:lnTo>
                  <a:pt x="115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8" name="Freeform 457"/>
          <p:cNvSpPr>
            <a:spLocks noEditPoints="1"/>
          </p:cNvSpPr>
          <p:nvPr/>
        </p:nvSpPr>
        <p:spPr bwMode="auto">
          <a:xfrm>
            <a:off x="899047" y="675481"/>
            <a:ext cx="333375" cy="296863"/>
          </a:xfrm>
          <a:custGeom>
            <a:gdLst>
              <a:gd fmla="*/ 178 w 210" name="T0"/>
              <a:gd fmla="*/ 0 h 187" name="T1"/>
              <a:gd fmla="*/ 31 w 210" name="T2"/>
              <a:gd fmla="*/ 0 h 187" name="T3"/>
              <a:gd fmla="*/ 0 w 210" name="T4"/>
              <a:gd fmla="*/ 85 h 187" name="T5"/>
              <a:gd fmla="*/ 0 w 210" name="T6"/>
              <a:gd fmla="*/ 187 h 187" name="T7"/>
              <a:gd fmla="*/ 210 w 210" name="T8"/>
              <a:gd fmla="*/ 187 h 187" name="T9"/>
              <a:gd fmla="*/ 210 w 210" name="T10"/>
              <a:gd fmla="*/ 84 h 187" name="T11"/>
              <a:gd fmla="*/ 178 w 210" name="T12"/>
              <a:gd fmla="*/ 0 h 187" name="T13"/>
              <a:gd fmla="*/ 28 w 210" name="T14"/>
              <a:gd fmla="*/ 77 h 187" name="T15"/>
              <a:gd fmla="*/ 48 w 210" name="T16"/>
              <a:gd fmla="*/ 15 h 187" name="T17"/>
              <a:gd fmla="*/ 162 w 210" name="T18"/>
              <a:gd fmla="*/ 15 h 187" name="T19"/>
              <a:gd fmla="*/ 183 w 210" name="T20"/>
              <a:gd fmla="*/ 77 h 187" name="T21"/>
              <a:gd fmla="*/ 28 w 210" name="T22"/>
              <a:gd fmla="*/ 77 h 1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7" w="210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9" name="Freeform 472"/>
          <p:cNvSpPr/>
          <p:nvPr/>
        </p:nvSpPr>
        <p:spPr bwMode="auto">
          <a:xfrm>
            <a:off x="3570809" y="678656"/>
            <a:ext cx="333375" cy="290513"/>
          </a:xfrm>
          <a:custGeom>
            <a:gdLst>
              <a:gd fmla="*/ 251 w 288" name="T0"/>
              <a:gd fmla="*/ 175 h 250" name="T1"/>
              <a:gd fmla="*/ 251 w 288" name="T2"/>
              <a:gd fmla="*/ 60 h 250" name="T3"/>
              <a:gd fmla="*/ 191 w 288" name="T4"/>
              <a:gd fmla="*/ 0 h 250" name="T5"/>
              <a:gd fmla="*/ 190 w 288" name="T6"/>
              <a:gd fmla="*/ 0 h 250" name="T7"/>
              <a:gd fmla="*/ 189 w 288" name="T8"/>
              <a:gd fmla="*/ 0 h 250" name="T9"/>
              <a:gd fmla="*/ 129 w 288" name="T10"/>
              <a:gd fmla="*/ 60 h 250" name="T11"/>
              <a:gd fmla="*/ 129 w 288" name="T12"/>
              <a:gd fmla="*/ 190 h 250" name="T13"/>
              <a:gd fmla="*/ 99 w 288" name="T14"/>
              <a:gd fmla="*/ 220 h 250" name="T15"/>
              <a:gd fmla="*/ 98 w 288" name="T16"/>
              <a:gd fmla="*/ 220 h 250" name="T17"/>
              <a:gd fmla="*/ 97 w 288" name="T18"/>
              <a:gd fmla="*/ 220 h 250" name="T19"/>
              <a:gd fmla="*/ 67 w 288" name="T20"/>
              <a:gd fmla="*/ 190 h 250" name="T21"/>
              <a:gd fmla="*/ 67 w 288" name="T22"/>
              <a:gd fmla="*/ 75 h 250" name="T23"/>
              <a:gd fmla="*/ 105 w 288" name="T24"/>
              <a:gd fmla="*/ 75 h 250" name="T25"/>
              <a:gd fmla="*/ 52 w 288" name="T26"/>
              <a:gd fmla="*/ 19 h 250" name="T27"/>
              <a:gd fmla="*/ 0 w 288" name="T28"/>
              <a:gd fmla="*/ 75 h 250" name="T29"/>
              <a:gd fmla="*/ 37 w 288" name="T30"/>
              <a:gd fmla="*/ 75 h 250" name="T31"/>
              <a:gd fmla="*/ 37 w 288" name="T32"/>
              <a:gd fmla="*/ 190 h 250" name="T33"/>
              <a:gd fmla="*/ 97 w 288" name="T34"/>
              <a:gd fmla="*/ 250 h 250" name="T35"/>
              <a:gd fmla="*/ 98 w 288" name="T36"/>
              <a:gd fmla="*/ 250 h 250" name="T37"/>
              <a:gd fmla="*/ 99 w 288" name="T38"/>
              <a:gd fmla="*/ 250 h 250" name="T39"/>
              <a:gd fmla="*/ 159 w 288" name="T40"/>
              <a:gd fmla="*/ 190 h 250" name="T41"/>
              <a:gd fmla="*/ 159 w 288" name="T42"/>
              <a:gd fmla="*/ 60 h 250" name="T43"/>
              <a:gd fmla="*/ 189 w 288" name="T44"/>
              <a:gd fmla="*/ 30 h 250" name="T45"/>
              <a:gd fmla="*/ 190 w 288" name="T46"/>
              <a:gd fmla="*/ 30 h 250" name="T47"/>
              <a:gd fmla="*/ 191 w 288" name="T48"/>
              <a:gd fmla="*/ 30 h 250" name="T49"/>
              <a:gd fmla="*/ 221 w 288" name="T50"/>
              <a:gd fmla="*/ 60 h 250" name="T51"/>
              <a:gd fmla="*/ 221 w 288" name="T52"/>
              <a:gd fmla="*/ 175 h 250" name="T53"/>
              <a:gd fmla="*/ 184 w 288" name="T54"/>
              <a:gd fmla="*/ 175 h 250" name="T55"/>
              <a:gd fmla="*/ 236 w 288" name="T56"/>
              <a:gd fmla="*/ 231 h 250" name="T57"/>
              <a:gd fmla="*/ 288 w 288" name="T58"/>
              <a:gd fmla="*/ 175 h 250" name="T59"/>
              <a:gd fmla="*/ 251 w 288" name="T60"/>
              <a:gd fmla="*/ 175 h 250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50" w="288">
                <a:moveTo>
                  <a:pt x="251" y="175"/>
                </a:moveTo>
                <a:cubicBezTo>
                  <a:pt x="251" y="60"/>
                  <a:pt x="251" y="60"/>
                  <a:pt x="251" y="60"/>
                </a:cubicBezTo>
                <a:cubicBezTo>
                  <a:pt x="251" y="27"/>
                  <a:pt x="224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89" y="0"/>
                  <a:pt x="189" y="0"/>
                </a:cubicBezTo>
                <a:cubicBezTo>
                  <a:pt x="156" y="0"/>
                  <a:pt x="129" y="27"/>
                  <a:pt x="129" y="60"/>
                </a:cubicBezTo>
                <a:cubicBezTo>
                  <a:pt x="129" y="190"/>
                  <a:pt x="129" y="190"/>
                  <a:pt x="129" y="190"/>
                </a:cubicBezTo>
                <a:cubicBezTo>
                  <a:pt x="129" y="206"/>
                  <a:pt x="116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0"/>
                  <a:pt x="97" y="220"/>
                  <a:pt x="97" y="220"/>
                </a:cubicBezTo>
                <a:cubicBezTo>
                  <a:pt x="81" y="220"/>
                  <a:pt x="67" y="206"/>
                  <a:pt x="67" y="190"/>
                </a:cubicBezTo>
                <a:cubicBezTo>
                  <a:pt x="67" y="75"/>
                  <a:pt x="67" y="75"/>
                  <a:pt x="67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52" y="19"/>
                  <a:pt x="52" y="19"/>
                  <a:pt x="52" y="19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223"/>
                  <a:pt x="64" y="250"/>
                  <a:pt x="97" y="250"/>
                </a:cubicBezTo>
                <a:cubicBezTo>
                  <a:pt x="98" y="250"/>
                  <a:pt x="98" y="250"/>
                  <a:pt x="98" y="250"/>
                </a:cubicBezTo>
                <a:cubicBezTo>
                  <a:pt x="99" y="250"/>
                  <a:pt x="99" y="250"/>
                  <a:pt x="99" y="250"/>
                </a:cubicBezTo>
                <a:cubicBezTo>
                  <a:pt x="132" y="250"/>
                  <a:pt x="159" y="223"/>
                  <a:pt x="159" y="19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9" y="44"/>
                  <a:pt x="172" y="30"/>
                  <a:pt x="189" y="30"/>
                </a:cubicBezTo>
                <a:cubicBezTo>
                  <a:pt x="189" y="30"/>
                  <a:pt x="190" y="30"/>
                  <a:pt x="190" y="30"/>
                </a:cubicBezTo>
                <a:cubicBezTo>
                  <a:pt x="190" y="30"/>
                  <a:pt x="191" y="30"/>
                  <a:pt x="191" y="30"/>
                </a:cubicBezTo>
                <a:cubicBezTo>
                  <a:pt x="208" y="30"/>
                  <a:pt x="221" y="44"/>
                  <a:pt x="221" y="60"/>
                </a:cubicBezTo>
                <a:cubicBezTo>
                  <a:pt x="221" y="175"/>
                  <a:pt x="221" y="175"/>
                  <a:pt x="221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36" y="231"/>
                  <a:pt x="236" y="231"/>
                  <a:pt x="236" y="231"/>
                </a:cubicBezTo>
                <a:cubicBezTo>
                  <a:pt x="288" y="175"/>
                  <a:pt x="288" y="175"/>
                  <a:pt x="288" y="175"/>
                </a:cubicBezTo>
                <a:lnTo>
                  <a:pt x="251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9" name="Freeform 473"/>
          <p:cNvSpPr/>
          <p:nvPr/>
        </p:nvSpPr>
        <p:spPr bwMode="auto">
          <a:xfrm>
            <a:off x="2232547" y="4666456"/>
            <a:ext cx="338138" cy="338138"/>
          </a:xfrm>
          <a:custGeom>
            <a:gdLst>
              <a:gd fmla="*/ 283 w 291" name="T0"/>
              <a:gd fmla="*/ 157 h 291" name="T1"/>
              <a:gd fmla="*/ 283 w 291" name="T2"/>
              <a:gd fmla="*/ 133 h 291" name="T3"/>
              <a:gd fmla="*/ 283 w 291" name="T4"/>
              <a:gd fmla="*/ 99 h 291" name="T5"/>
              <a:gd fmla="*/ 283 w 291" name="T6"/>
              <a:gd fmla="*/ 75 h 291" name="T7"/>
              <a:gd fmla="*/ 278 w 291" name="T8"/>
              <a:gd fmla="*/ 43 h 291" name="T9"/>
              <a:gd fmla="*/ 285 w 291" name="T10"/>
              <a:gd fmla="*/ 13 h 291" name="T11"/>
              <a:gd fmla="*/ 254 w 291" name="T12"/>
              <a:gd fmla="*/ 6 h 291" name="T13"/>
              <a:gd fmla="*/ 233 w 291" name="T14"/>
              <a:gd fmla="*/ 21 h 291" name="T15"/>
              <a:gd fmla="*/ 204 w 291" name="T16"/>
              <a:gd fmla="*/ 1 h 291" name="T17"/>
              <a:gd fmla="*/ 175 w 291" name="T18"/>
              <a:gd fmla="*/ 21 h 291" name="T19"/>
              <a:gd fmla="*/ 146 w 291" name="T20"/>
              <a:gd fmla="*/ 1 h 291" name="T21"/>
              <a:gd fmla="*/ 117 w 291" name="T22"/>
              <a:gd fmla="*/ 21 h 291" name="T23"/>
              <a:gd fmla="*/ 88 w 291" name="T24"/>
              <a:gd fmla="*/ 1 h 291" name="T25"/>
              <a:gd fmla="*/ 59 w 291" name="T26"/>
              <a:gd fmla="*/ 21 h 291" name="T27"/>
              <a:gd fmla="*/ 37 w 291" name="T28"/>
              <a:gd fmla="*/ 6 h 291" name="T29"/>
              <a:gd fmla="*/ 7 w 291" name="T30"/>
              <a:gd fmla="*/ 13 h 291" name="T31"/>
              <a:gd fmla="*/ 12 w 291" name="T32"/>
              <a:gd fmla="*/ 42 h 291" name="T33"/>
              <a:gd fmla="*/ 9 w 291" name="T34"/>
              <a:gd fmla="*/ 75 h 291" name="T35"/>
              <a:gd fmla="*/ 10 w 291" name="T36"/>
              <a:gd fmla="*/ 99 h 291" name="T37"/>
              <a:gd fmla="*/ 9 w 291" name="T38"/>
              <a:gd fmla="*/ 133 h 291" name="T39"/>
              <a:gd fmla="*/ 10 w 291" name="T40"/>
              <a:gd fmla="*/ 157 h 291" name="T41"/>
              <a:gd fmla="*/ 9 w 291" name="T42"/>
              <a:gd fmla="*/ 191 h 291" name="T43"/>
              <a:gd fmla="*/ 10 w 291" name="T44"/>
              <a:gd fmla="*/ 215 h 291" name="T45"/>
              <a:gd fmla="*/ 12 w 291" name="T46"/>
              <a:gd fmla="*/ 248 h 291" name="T47"/>
              <a:gd fmla="*/ 7 w 291" name="T48"/>
              <a:gd fmla="*/ 278 h 291" name="T49"/>
              <a:gd fmla="*/ 37 w 291" name="T50"/>
              <a:gd fmla="*/ 284 h 291" name="T51"/>
              <a:gd fmla="*/ 59 w 291" name="T52"/>
              <a:gd fmla="*/ 269 h 291" name="T53"/>
              <a:gd fmla="*/ 88 w 291" name="T54"/>
              <a:gd fmla="*/ 289 h 291" name="T55"/>
              <a:gd fmla="*/ 117 w 291" name="T56"/>
              <a:gd fmla="*/ 269 h 291" name="T57"/>
              <a:gd fmla="*/ 146 w 291" name="T58"/>
              <a:gd fmla="*/ 289 h 291" name="T59"/>
              <a:gd fmla="*/ 175 w 291" name="T60"/>
              <a:gd fmla="*/ 269 h 291" name="T61"/>
              <a:gd fmla="*/ 204 w 291" name="T62"/>
              <a:gd fmla="*/ 289 h 291" name="T63"/>
              <a:gd fmla="*/ 233 w 291" name="T64"/>
              <a:gd fmla="*/ 269 h 291" name="T65"/>
              <a:gd fmla="*/ 254 w 291" name="T66"/>
              <a:gd fmla="*/ 284 h 291" name="T67"/>
              <a:gd fmla="*/ 285 w 291" name="T68"/>
              <a:gd fmla="*/ 278 h 291" name="T69"/>
              <a:gd fmla="*/ 277 w 291" name="T70"/>
              <a:gd fmla="*/ 247 h 291" name="T71"/>
              <a:gd fmla="*/ 283 w 291" name="T72"/>
              <a:gd fmla="*/ 215 h 291" name="T73"/>
              <a:gd fmla="*/ 284 w 291" name="T74"/>
              <a:gd fmla="*/ 191 h 29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91" w="291">
                <a:moveTo>
                  <a:pt x="270" y="174"/>
                </a:moveTo>
                <a:cubicBezTo>
                  <a:pt x="270" y="167"/>
                  <a:pt x="275" y="160"/>
                  <a:pt x="283" y="157"/>
                </a:cubicBez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0" name="Freeform 474"/>
          <p:cNvSpPr>
            <a:spLocks noEditPoints="1"/>
          </p:cNvSpPr>
          <p:nvPr/>
        </p:nvSpPr>
        <p:spPr bwMode="auto">
          <a:xfrm>
            <a:off x="2900884" y="4666456"/>
            <a:ext cx="338138" cy="338138"/>
          </a:xfrm>
          <a:custGeom>
            <a:gdLst>
              <a:gd fmla="*/ 290 w 291" name="T0"/>
              <a:gd fmla="*/ 145 h 291" name="T1"/>
              <a:gd fmla="*/ 270 w 291" name="T2"/>
              <a:gd fmla="*/ 116 h 291" name="T3"/>
              <a:gd fmla="*/ 290 w 291" name="T4"/>
              <a:gd fmla="*/ 87 h 291" name="T5"/>
              <a:gd fmla="*/ 270 w 291" name="T6"/>
              <a:gd fmla="*/ 58 h 291" name="T7"/>
              <a:gd fmla="*/ 285 w 291" name="T8"/>
              <a:gd fmla="*/ 37 h 291" name="T9"/>
              <a:gd fmla="*/ 278 w 291" name="T10"/>
              <a:gd fmla="*/ 6 h 291" name="T11"/>
              <a:gd fmla="*/ 249 w 291" name="T12"/>
              <a:gd fmla="*/ 11 h 291" name="T13"/>
              <a:gd fmla="*/ 216 w 291" name="T14"/>
              <a:gd fmla="*/ 8 h 291" name="T15"/>
              <a:gd fmla="*/ 193 w 291" name="T16"/>
              <a:gd fmla="*/ 8 h 291" name="T17"/>
              <a:gd fmla="*/ 158 w 291" name="T18"/>
              <a:gd fmla="*/ 8 h 291" name="T19"/>
              <a:gd fmla="*/ 135 w 291" name="T20"/>
              <a:gd fmla="*/ 8 h 291" name="T21"/>
              <a:gd fmla="*/ 100 w 291" name="T22"/>
              <a:gd fmla="*/ 8 h 291" name="T23"/>
              <a:gd fmla="*/ 77 w 291" name="T24"/>
              <a:gd fmla="*/ 8 h 291" name="T25"/>
              <a:gd fmla="*/ 45 w 291" name="T26"/>
              <a:gd fmla="*/ 14 h 291" name="T27"/>
              <a:gd fmla="*/ 13 w 291" name="T28"/>
              <a:gd fmla="*/ 6 h 291" name="T29"/>
              <a:gd fmla="*/ 7 w 291" name="T30"/>
              <a:gd fmla="*/ 37 h 291" name="T31"/>
              <a:gd fmla="*/ 23 w 291" name="T32"/>
              <a:gd fmla="*/ 58 h 291" name="T33"/>
              <a:gd fmla="*/ 2 w 291" name="T34"/>
              <a:gd fmla="*/ 87 h 291" name="T35"/>
              <a:gd fmla="*/ 23 w 291" name="T36"/>
              <a:gd fmla="*/ 116 h 291" name="T37"/>
              <a:gd fmla="*/ 2 w 291" name="T38"/>
              <a:gd fmla="*/ 145 h 291" name="T39"/>
              <a:gd fmla="*/ 23 w 291" name="T40"/>
              <a:gd fmla="*/ 174 h 291" name="T41"/>
              <a:gd fmla="*/ 2 w 291" name="T42"/>
              <a:gd fmla="*/ 203 h 291" name="T43"/>
              <a:gd fmla="*/ 23 w 291" name="T44"/>
              <a:gd fmla="*/ 232 h 291" name="T45"/>
              <a:gd fmla="*/ 7 w 291" name="T46"/>
              <a:gd fmla="*/ 254 h 291" name="T47"/>
              <a:gd fmla="*/ 13 w 291" name="T48"/>
              <a:gd fmla="*/ 284 h 291" name="T49"/>
              <a:gd fmla="*/ 44 w 291" name="T50"/>
              <a:gd fmla="*/ 277 h 291" name="T51"/>
              <a:gd fmla="*/ 76 w 291" name="T52"/>
              <a:gd fmla="*/ 282 h 291" name="T53"/>
              <a:gd fmla="*/ 100 w 291" name="T54"/>
              <a:gd fmla="*/ 282 h 291" name="T55"/>
              <a:gd fmla="*/ 134 w 291" name="T56"/>
              <a:gd fmla="*/ 282 h 291" name="T57"/>
              <a:gd fmla="*/ 158 w 291" name="T58"/>
              <a:gd fmla="*/ 282 h 291" name="T59"/>
              <a:gd fmla="*/ 192 w 291" name="T60"/>
              <a:gd fmla="*/ 282 h 291" name="T61"/>
              <a:gd fmla="*/ 216 w 291" name="T62"/>
              <a:gd fmla="*/ 282 h 291" name="T63"/>
              <a:gd fmla="*/ 250 w 291" name="T64"/>
              <a:gd fmla="*/ 280 h 291" name="T65"/>
              <a:gd fmla="*/ 278 w 291" name="T66"/>
              <a:gd fmla="*/ 284 h 291" name="T67"/>
              <a:gd fmla="*/ 285 w 291" name="T68"/>
              <a:gd fmla="*/ 254 h 291" name="T69"/>
              <a:gd fmla="*/ 270 w 291" name="T70"/>
              <a:gd fmla="*/ 232 h 291" name="T71"/>
              <a:gd fmla="*/ 290 w 291" name="T72"/>
              <a:gd fmla="*/ 203 h 291" name="T73"/>
              <a:gd fmla="*/ 270 w 291" name="T74"/>
              <a:gd fmla="*/ 174 h 291" name="T75"/>
              <a:gd fmla="*/ 154 w 291" name="T76"/>
              <a:gd fmla="*/ 200 h 291" name="T77"/>
              <a:gd fmla="*/ 81 w 291" name="T78"/>
              <a:gd fmla="*/ 217 h 291" name="T79"/>
              <a:gd fmla="*/ 65 w 291" name="T80"/>
              <a:gd fmla="*/ 144 h 291" name="T81"/>
              <a:gd fmla="*/ 228 w 291" name="T82"/>
              <a:gd fmla="*/ 126 h 29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91" w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1" name="Freeform 475"/>
          <p:cNvSpPr>
            <a:spLocks noEditPoints="1"/>
          </p:cNvSpPr>
          <p:nvPr/>
        </p:nvSpPr>
        <p:spPr bwMode="auto">
          <a:xfrm>
            <a:off x="3569222" y="4666456"/>
            <a:ext cx="338138" cy="338138"/>
          </a:xfrm>
          <a:custGeom>
            <a:gdLst>
              <a:gd fmla="*/ 290 w 291" name="T0"/>
              <a:gd fmla="*/ 145 h 291" name="T1"/>
              <a:gd fmla="*/ 270 w 291" name="T2"/>
              <a:gd fmla="*/ 116 h 291" name="T3"/>
              <a:gd fmla="*/ 290 w 291" name="T4"/>
              <a:gd fmla="*/ 87 h 291" name="T5"/>
              <a:gd fmla="*/ 270 w 291" name="T6"/>
              <a:gd fmla="*/ 58 h 291" name="T7"/>
              <a:gd fmla="*/ 285 w 291" name="T8"/>
              <a:gd fmla="*/ 37 h 291" name="T9"/>
              <a:gd fmla="*/ 278 w 291" name="T10"/>
              <a:gd fmla="*/ 6 h 291" name="T11"/>
              <a:gd fmla="*/ 249 w 291" name="T12"/>
              <a:gd fmla="*/ 11 h 291" name="T13"/>
              <a:gd fmla="*/ 216 w 291" name="T14"/>
              <a:gd fmla="*/ 8 h 291" name="T15"/>
              <a:gd fmla="*/ 193 w 291" name="T16"/>
              <a:gd fmla="*/ 8 h 291" name="T17"/>
              <a:gd fmla="*/ 158 w 291" name="T18"/>
              <a:gd fmla="*/ 8 h 291" name="T19"/>
              <a:gd fmla="*/ 135 w 291" name="T20"/>
              <a:gd fmla="*/ 8 h 291" name="T21"/>
              <a:gd fmla="*/ 100 w 291" name="T22"/>
              <a:gd fmla="*/ 8 h 291" name="T23"/>
              <a:gd fmla="*/ 77 w 291" name="T24"/>
              <a:gd fmla="*/ 8 h 291" name="T25"/>
              <a:gd fmla="*/ 45 w 291" name="T26"/>
              <a:gd fmla="*/ 14 h 291" name="T27"/>
              <a:gd fmla="*/ 13 w 291" name="T28"/>
              <a:gd fmla="*/ 6 h 291" name="T29"/>
              <a:gd fmla="*/ 7 w 291" name="T30"/>
              <a:gd fmla="*/ 37 h 291" name="T31"/>
              <a:gd fmla="*/ 23 w 291" name="T32"/>
              <a:gd fmla="*/ 58 h 291" name="T33"/>
              <a:gd fmla="*/ 2 w 291" name="T34"/>
              <a:gd fmla="*/ 87 h 291" name="T35"/>
              <a:gd fmla="*/ 23 w 291" name="T36"/>
              <a:gd fmla="*/ 116 h 291" name="T37"/>
              <a:gd fmla="*/ 2 w 291" name="T38"/>
              <a:gd fmla="*/ 145 h 291" name="T39"/>
              <a:gd fmla="*/ 23 w 291" name="T40"/>
              <a:gd fmla="*/ 174 h 291" name="T41"/>
              <a:gd fmla="*/ 2 w 291" name="T42"/>
              <a:gd fmla="*/ 203 h 291" name="T43"/>
              <a:gd fmla="*/ 23 w 291" name="T44"/>
              <a:gd fmla="*/ 232 h 291" name="T45"/>
              <a:gd fmla="*/ 7 w 291" name="T46"/>
              <a:gd fmla="*/ 254 h 291" name="T47"/>
              <a:gd fmla="*/ 13 w 291" name="T48"/>
              <a:gd fmla="*/ 284 h 291" name="T49"/>
              <a:gd fmla="*/ 44 w 291" name="T50"/>
              <a:gd fmla="*/ 277 h 291" name="T51"/>
              <a:gd fmla="*/ 76 w 291" name="T52"/>
              <a:gd fmla="*/ 282 h 291" name="T53"/>
              <a:gd fmla="*/ 100 w 291" name="T54"/>
              <a:gd fmla="*/ 282 h 291" name="T55"/>
              <a:gd fmla="*/ 134 w 291" name="T56"/>
              <a:gd fmla="*/ 282 h 291" name="T57"/>
              <a:gd fmla="*/ 158 w 291" name="T58"/>
              <a:gd fmla="*/ 282 h 291" name="T59"/>
              <a:gd fmla="*/ 192 w 291" name="T60"/>
              <a:gd fmla="*/ 282 h 291" name="T61"/>
              <a:gd fmla="*/ 216 w 291" name="T62"/>
              <a:gd fmla="*/ 282 h 291" name="T63"/>
              <a:gd fmla="*/ 250 w 291" name="T64"/>
              <a:gd fmla="*/ 280 h 291" name="T65"/>
              <a:gd fmla="*/ 278 w 291" name="T66"/>
              <a:gd fmla="*/ 284 h 291" name="T67"/>
              <a:gd fmla="*/ 285 w 291" name="T68"/>
              <a:gd fmla="*/ 254 h 291" name="T69"/>
              <a:gd fmla="*/ 270 w 291" name="T70"/>
              <a:gd fmla="*/ 232 h 291" name="T71"/>
              <a:gd fmla="*/ 290 w 291" name="T72"/>
              <a:gd fmla="*/ 203 h 291" name="T73"/>
              <a:gd fmla="*/ 270 w 291" name="T74"/>
              <a:gd fmla="*/ 174 h 291" name="T75"/>
              <a:gd fmla="*/ 68 w 291" name="T76"/>
              <a:gd fmla="*/ 86 h 291" name="T77"/>
              <a:gd fmla="*/ 226 w 291" name="T78"/>
              <a:gd fmla="*/ 86 h 291" name="T79"/>
              <a:gd fmla="*/ 161 w 291" name="T80"/>
              <a:gd fmla="*/ 142 h 291" name="T81"/>
              <a:gd fmla="*/ 131 w 291" name="T82"/>
              <a:gd fmla="*/ 142 h 291" name="T83"/>
              <a:gd fmla="*/ 65 w 291" name="T84"/>
              <a:gd fmla="*/ 86 h 291" name="T85"/>
              <a:gd fmla="*/ 58 w 291" name="T86"/>
              <a:gd fmla="*/ 197 h 291" name="T87"/>
              <a:gd fmla="*/ 58 w 291" name="T88"/>
              <a:gd fmla="*/ 96 h 291" name="T89"/>
              <a:gd fmla="*/ 116 w 291" name="T90"/>
              <a:gd fmla="*/ 142 h 291" name="T91"/>
              <a:gd fmla="*/ 223 w 291" name="T92"/>
              <a:gd fmla="*/ 205 h 291" name="T93"/>
              <a:gd fmla="*/ 65 w 291" name="T94"/>
              <a:gd fmla="*/ 204 h 291" name="T95"/>
              <a:gd fmla="*/ 146 w 291" name="T96"/>
              <a:gd fmla="*/ 167 h 291" name="T97"/>
              <a:gd fmla="*/ 226 w 291" name="T98"/>
              <a:gd fmla="*/ 204 h 291" name="T99"/>
              <a:gd fmla="*/ 234 w 291" name="T100"/>
              <a:gd fmla="*/ 194 h 291" name="T101"/>
              <a:gd fmla="*/ 176 w 291" name="T102"/>
              <a:gd fmla="*/ 142 h 291" name="T103"/>
              <a:gd fmla="*/ 234 w 291" name="T104"/>
              <a:gd fmla="*/ 96 h 291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91" w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68" y="86"/>
                </a:moveTo>
                <a:cubicBezTo>
                  <a:pt x="223" y="86"/>
                  <a:pt x="223" y="86"/>
                  <a:pt x="223" y="86"/>
                </a:cubicBezTo>
                <a:cubicBezTo>
                  <a:pt x="224" y="86"/>
                  <a:pt x="225" y="86"/>
                  <a:pt x="226" y="8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7" y="86"/>
                  <a:pt x="68" y="86"/>
                </a:cubicBezTo>
                <a:close/>
                <a:moveTo>
                  <a:pt x="58" y="197"/>
                </a:moveTo>
                <a:cubicBezTo>
                  <a:pt x="58" y="196"/>
                  <a:pt x="58" y="195"/>
                  <a:pt x="58" y="194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5"/>
                  <a:pt x="58" y="94"/>
                  <a:pt x="58" y="93"/>
                </a:cubicBezTo>
                <a:cubicBezTo>
                  <a:pt x="116" y="142"/>
                  <a:pt x="116" y="142"/>
                  <a:pt x="116" y="142"/>
                </a:cubicBezTo>
                <a:lnTo>
                  <a:pt x="58" y="197"/>
                </a:lnTo>
                <a:close/>
                <a:moveTo>
                  <a:pt x="223" y="205"/>
                </a:moveTo>
                <a:cubicBezTo>
                  <a:pt x="68" y="205"/>
                  <a:pt x="68" y="205"/>
                  <a:pt x="68" y="205"/>
                </a:cubicBezTo>
                <a:cubicBezTo>
                  <a:pt x="67" y="205"/>
                  <a:pt x="66" y="204"/>
                  <a:pt x="65" y="204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5" y="204"/>
                  <a:pt x="224" y="205"/>
                  <a:pt x="223" y="205"/>
                </a:cubicBezTo>
                <a:close/>
                <a:moveTo>
                  <a:pt x="234" y="194"/>
                </a:moveTo>
                <a:cubicBezTo>
                  <a:pt x="234" y="195"/>
                  <a:pt x="233" y="196"/>
                  <a:pt x="233" y="197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233" y="93"/>
                  <a:pt x="233" y="93"/>
                  <a:pt x="233" y="93"/>
                </a:cubicBezTo>
                <a:cubicBezTo>
                  <a:pt x="233" y="94"/>
                  <a:pt x="234" y="95"/>
                  <a:pt x="234" y="96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2" name="Freeform 476"/>
          <p:cNvSpPr>
            <a:spLocks noEditPoints="1"/>
          </p:cNvSpPr>
          <p:nvPr/>
        </p:nvSpPr>
        <p:spPr bwMode="auto">
          <a:xfrm>
            <a:off x="4237559" y="4668044"/>
            <a:ext cx="338138" cy="333375"/>
          </a:xfrm>
          <a:custGeom>
            <a:gdLst>
              <a:gd fmla="*/ 290 w 291" name="T0"/>
              <a:gd fmla="*/ 144 h 288" name="T1"/>
              <a:gd fmla="*/ 270 w 291" name="T2"/>
              <a:gd fmla="*/ 115 h 288" name="T3"/>
              <a:gd fmla="*/ 290 w 291" name="T4"/>
              <a:gd fmla="*/ 86 h 288" name="T5"/>
              <a:gd fmla="*/ 270 w 291" name="T6"/>
              <a:gd fmla="*/ 57 h 288" name="T7"/>
              <a:gd fmla="*/ 284 w 291" name="T8"/>
              <a:gd fmla="*/ 36 h 288" name="T9"/>
              <a:gd fmla="*/ 278 w 291" name="T10"/>
              <a:gd fmla="*/ 5 h 288" name="T11"/>
              <a:gd fmla="*/ 254 w 291" name="T12"/>
              <a:gd fmla="*/ 5 h 288" name="T13"/>
              <a:gd fmla="*/ 233 w 291" name="T14"/>
              <a:gd fmla="*/ 20 h 288" name="T15"/>
              <a:gd fmla="*/ 204 w 291" name="T16"/>
              <a:gd fmla="*/ 0 h 288" name="T17"/>
              <a:gd fmla="*/ 175 w 291" name="T18"/>
              <a:gd fmla="*/ 20 h 288" name="T19"/>
              <a:gd fmla="*/ 146 w 291" name="T20"/>
              <a:gd fmla="*/ 0 h 288" name="T21"/>
              <a:gd fmla="*/ 117 w 291" name="T22"/>
              <a:gd fmla="*/ 20 h 288" name="T23"/>
              <a:gd fmla="*/ 88 w 291" name="T24"/>
              <a:gd fmla="*/ 0 h 288" name="T25"/>
              <a:gd fmla="*/ 59 w 291" name="T26"/>
              <a:gd fmla="*/ 20 h 288" name="T27"/>
              <a:gd fmla="*/ 37 w 291" name="T28"/>
              <a:gd fmla="*/ 5 h 288" name="T29"/>
              <a:gd fmla="*/ 13 w 291" name="T30"/>
              <a:gd fmla="*/ 5 h 288" name="T31"/>
              <a:gd fmla="*/ 7 w 291" name="T32"/>
              <a:gd fmla="*/ 36 h 288" name="T33"/>
              <a:gd fmla="*/ 23 w 291" name="T34"/>
              <a:gd fmla="*/ 57 h 288" name="T35"/>
              <a:gd fmla="*/ 2 w 291" name="T36"/>
              <a:gd fmla="*/ 86 h 288" name="T37"/>
              <a:gd fmla="*/ 23 w 291" name="T38"/>
              <a:gd fmla="*/ 115 h 288" name="T39"/>
              <a:gd fmla="*/ 2 w 291" name="T40"/>
              <a:gd fmla="*/ 144 h 288" name="T41"/>
              <a:gd fmla="*/ 23 w 291" name="T42"/>
              <a:gd fmla="*/ 173 h 288" name="T43"/>
              <a:gd fmla="*/ 2 w 291" name="T44"/>
              <a:gd fmla="*/ 202 h 288" name="T45"/>
              <a:gd fmla="*/ 23 w 291" name="T46"/>
              <a:gd fmla="*/ 231 h 288" name="T47"/>
              <a:gd fmla="*/ 7 w 291" name="T48"/>
              <a:gd fmla="*/ 253 h 288" name="T49"/>
              <a:gd fmla="*/ 13 w 291" name="T50"/>
              <a:gd fmla="*/ 283 h 288" name="T51"/>
              <a:gd fmla="*/ 37 w 291" name="T52"/>
              <a:gd fmla="*/ 283 h 288" name="T53"/>
              <a:gd fmla="*/ 59 w 291" name="T54"/>
              <a:gd fmla="*/ 268 h 288" name="T55"/>
              <a:gd fmla="*/ 88 w 291" name="T56"/>
              <a:gd fmla="*/ 288 h 288" name="T57"/>
              <a:gd fmla="*/ 117 w 291" name="T58"/>
              <a:gd fmla="*/ 268 h 288" name="T59"/>
              <a:gd fmla="*/ 146 w 291" name="T60"/>
              <a:gd fmla="*/ 288 h 288" name="T61"/>
              <a:gd fmla="*/ 175 w 291" name="T62"/>
              <a:gd fmla="*/ 268 h 288" name="T63"/>
              <a:gd fmla="*/ 204 w 291" name="T64"/>
              <a:gd fmla="*/ 288 h 288" name="T65"/>
              <a:gd fmla="*/ 233 w 291" name="T66"/>
              <a:gd fmla="*/ 268 h 288" name="T67"/>
              <a:gd fmla="*/ 254 w 291" name="T68"/>
              <a:gd fmla="*/ 283 h 288" name="T69"/>
              <a:gd fmla="*/ 278 w 291" name="T70"/>
              <a:gd fmla="*/ 283 h 288" name="T71"/>
              <a:gd fmla="*/ 284 w 291" name="T72"/>
              <a:gd fmla="*/ 253 h 288" name="T73"/>
              <a:gd fmla="*/ 270 w 291" name="T74"/>
              <a:gd fmla="*/ 231 h 288" name="T75"/>
              <a:gd fmla="*/ 290 w 291" name="T76"/>
              <a:gd fmla="*/ 202 h 288" name="T77"/>
              <a:gd fmla="*/ 270 w 291" name="T78"/>
              <a:gd fmla="*/ 173 h 288" name="T79"/>
              <a:gd fmla="*/ 245 w 291" name="T80"/>
              <a:gd fmla="*/ 243 h 288" name="T81"/>
              <a:gd fmla="*/ 47 w 291" name="T82"/>
              <a:gd fmla="*/ 45 h 288" name="T83"/>
              <a:gd fmla="*/ 245 w 291" name="T84"/>
              <a:gd fmla="*/ 243 h 28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88" w="291">
                <a:moveTo>
                  <a:pt x="282" y="156"/>
                </a:moveTo>
                <a:cubicBezTo>
                  <a:pt x="287" y="153"/>
                  <a:pt x="290" y="148"/>
                  <a:pt x="290" y="144"/>
                </a:cubicBezTo>
                <a:cubicBezTo>
                  <a:pt x="290" y="140"/>
                  <a:pt x="287" y="136"/>
                  <a:pt x="283" y="132"/>
                </a:cubicBezTo>
                <a:cubicBezTo>
                  <a:pt x="274" y="129"/>
                  <a:pt x="270" y="123"/>
                  <a:pt x="270" y="115"/>
                </a:cubicBezTo>
                <a:cubicBezTo>
                  <a:pt x="270" y="107"/>
                  <a:pt x="274" y="101"/>
                  <a:pt x="282" y="98"/>
                </a:cubicBezTo>
                <a:cubicBezTo>
                  <a:pt x="287" y="95"/>
                  <a:pt x="290" y="91"/>
                  <a:pt x="290" y="86"/>
                </a:cubicBezTo>
                <a:cubicBezTo>
                  <a:pt x="290" y="82"/>
                  <a:pt x="287" y="78"/>
                  <a:pt x="283" y="74"/>
                </a:cubicBezTo>
                <a:cubicBezTo>
                  <a:pt x="274" y="72"/>
                  <a:pt x="270" y="65"/>
                  <a:pt x="270" y="57"/>
                </a:cubicBezTo>
                <a:cubicBezTo>
                  <a:pt x="270" y="51"/>
                  <a:pt x="271" y="46"/>
                  <a:pt x="278" y="42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91" y="29"/>
                  <a:pt x="291" y="19"/>
                  <a:pt x="284" y="12"/>
                </a:cubicBezTo>
                <a:cubicBezTo>
                  <a:pt x="278" y="5"/>
                  <a:pt x="278" y="5"/>
                  <a:pt x="278" y="5"/>
                </a:cubicBezTo>
                <a:cubicBezTo>
                  <a:pt x="274" y="2"/>
                  <a:pt x="270" y="1"/>
                  <a:pt x="266" y="1"/>
                </a:cubicBezTo>
                <a:cubicBezTo>
                  <a:pt x="261" y="1"/>
                  <a:pt x="257" y="2"/>
                  <a:pt x="254" y="5"/>
                </a:cubicBezTo>
                <a:cubicBezTo>
                  <a:pt x="249" y="10"/>
                  <a:pt x="249" y="10"/>
                  <a:pt x="249" y="10"/>
                </a:cubicBezTo>
                <a:cubicBezTo>
                  <a:pt x="246" y="18"/>
                  <a:pt x="240" y="20"/>
                  <a:pt x="233" y="20"/>
                </a:cubicBezTo>
                <a:cubicBezTo>
                  <a:pt x="225" y="20"/>
                  <a:pt x="219" y="16"/>
                  <a:pt x="216" y="7"/>
                </a:cubicBezTo>
                <a:cubicBezTo>
                  <a:pt x="212" y="3"/>
                  <a:pt x="208" y="0"/>
                  <a:pt x="204" y="0"/>
                </a:cubicBezTo>
                <a:cubicBezTo>
                  <a:pt x="200" y="0"/>
                  <a:pt x="196" y="3"/>
                  <a:pt x="192" y="7"/>
                </a:cubicBezTo>
                <a:cubicBezTo>
                  <a:pt x="189" y="16"/>
                  <a:pt x="183" y="20"/>
                  <a:pt x="175" y="20"/>
                </a:cubicBezTo>
                <a:cubicBezTo>
                  <a:pt x="167" y="20"/>
                  <a:pt x="161" y="16"/>
                  <a:pt x="158" y="7"/>
                </a:cubicBezTo>
                <a:cubicBezTo>
                  <a:pt x="155" y="3"/>
                  <a:pt x="151" y="0"/>
                  <a:pt x="146" y="0"/>
                </a:cubicBezTo>
                <a:cubicBezTo>
                  <a:pt x="142" y="0"/>
                  <a:pt x="138" y="3"/>
                  <a:pt x="134" y="7"/>
                </a:cubicBezTo>
                <a:cubicBezTo>
                  <a:pt x="132" y="16"/>
                  <a:pt x="125" y="20"/>
                  <a:pt x="117" y="20"/>
                </a:cubicBezTo>
                <a:cubicBezTo>
                  <a:pt x="109" y="20"/>
                  <a:pt x="103" y="16"/>
                  <a:pt x="100" y="7"/>
                </a:cubicBezTo>
                <a:cubicBezTo>
                  <a:pt x="97" y="3"/>
                  <a:pt x="93" y="0"/>
                  <a:pt x="88" y="0"/>
                </a:cubicBezTo>
                <a:cubicBezTo>
                  <a:pt x="84" y="0"/>
                  <a:pt x="80" y="3"/>
                  <a:pt x="77" y="7"/>
                </a:cubicBezTo>
                <a:cubicBezTo>
                  <a:pt x="74" y="16"/>
                  <a:pt x="67" y="20"/>
                  <a:pt x="59" y="20"/>
                </a:cubicBezTo>
                <a:cubicBezTo>
                  <a:pt x="53" y="20"/>
                  <a:pt x="48" y="19"/>
                  <a:pt x="45" y="13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2"/>
                  <a:pt x="29" y="1"/>
                  <a:pt x="25" y="1"/>
                </a:cubicBezTo>
                <a:cubicBezTo>
                  <a:pt x="21" y="1"/>
                  <a:pt x="16" y="2"/>
                  <a:pt x="13" y="5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9"/>
                  <a:pt x="0" y="29"/>
                  <a:pt x="7" y="36"/>
                </a:cubicBezTo>
                <a:cubicBezTo>
                  <a:pt x="12" y="41"/>
                  <a:pt x="12" y="41"/>
                  <a:pt x="12" y="41"/>
                </a:cubicBezTo>
                <a:cubicBezTo>
                  <a:pt x="19" y="44"/>
                  <a:pt x="23" y="50"/>
                  <a:pt x="23" y="57"/>
                </a:cubicBezTo>
                <a:cubicBezTo>
                  <a:pt x="23" y="65"/>
                  <a:pt x="18" y="72"/>
                  <a:pt x="9" y="74"/>
                </a:cubicBezTo>
                <a:cubicBezTo>
                  <a:pt x="5" y="78"/>
                  <a:pt x="2" y="82"/>
                  <a:pt x="2" y="86"/>
                </a:cubicBezTo>
                <a:cubicBezTo>
                  <a:pt x="2" y="91"/>
                  <a:pt x="5" y="95"/>
                  <a:pt x="10" y="98"/>
                </a:cubicBezTo>
                <a:cubicBezTo>
                  <a:pt x="18" y="101"/>
                  <a:pt x="23" y="107"/>
                  <a:pt x="23" y="115"/>
                </a:cubicBezTo>
                <a:cubicBezTo>
                  <a:pt x="23" y="123"/>
                  <a:pt x="18" y="130"/>
                  <a:pt x="9" y="132"/>
                </a:cubicBezTo>
                <a:cubicBezTo>
                  <a:pt x="5" y="136"/>
                  <a:pt x="2" y="140"/>
                  <a:pt x="2" y="144"/>
                </a:cubicBezTo>
                <a:cubicBezTo>
                  <a:pt x="2" y="148"/>
                  <a:pt x="5" y="153"/>
                  <a:pt x="10" y="156"/>
                </a:cubicBezTo>
                <a:cubicBezTo>
                  <a:pt x="18" y="159"/>
                  <a:pt x="23" y="165"/>
                  <a:pt x="23" y="173"/>
                </a:cubicBezTo>
                <a:cubicBezTo>
                  <a:pt x="23" y="181"/>
                  <a:pt x="18" y="187"/>
                  <a:pt x="9" y="190"/>
                </a:cubicBezTo>
                <a:cubicBezTo>
                  <a:pt x="5" y="193"/>
                  <a:pt x="2" y="197"/>
                  <a:pt x="2" y="202"/>
                </a:cubicBezTo>
                <a:cubicBezTo>
                  <a:pt x="2" y="206"/>
                  <a:pt x="5" y="211"/>
                  <a:pt x="10" y="214"/>
                </a:cubicBezTo>
                <a:cubicBezTo>
                  <a:pt x="18" y="217"/>
                  <a:pt x="23" y="223"/>
                  <a:pt x="23" y="231"/>
                </a:cubicBezTo>
                <a:cubicBezTo>
                  <a:pt x="23" y="238"/>
                  <a:pt x="20" y="244"/>
                  <a:pt x="12" y="247"/>
                </a:cubicBezTo>
                <a:cubicBezTo>
                  <a:pt x="7" y="253"/>
                  <a:pt x="7" y="253"/>
                  <a:pt x="7" y="253"/>
                </a:cubicBezTo>
                <a:cubicBezTo>
                  <a:pt x="0" y="259"/>
                  <a:pt x="0" y="270"/>
                  <a:pt x="7" y="277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6" y="286"/>
                  <a:pt x="21" y="288"/>
                  <a:pt x="25" y="288"/>
                </a:cubicBezTo>
                <a:cubicBezTo>
                  <a:pt x="29" y="288"/>
                  <a:pt x="34" y="286"/>
                  <a:pt x="37" y="283"/>
                </a:cubicBezTo>
                <a:cubicBezTo>
                  <a:pt x="44" y="276"/>
                  <a:pt x="44" y="276"/>
                  <a:pt x="44" y="276"/>
                </a:cubicBezTo>
                <a:cubicBezTo>
                  <a:pt x="48" y="269"/>
                  <a:pt x="53" y="268"/>
                  <a:pt x="59" y="268"/>
                </a:cubicBezTo>
                <a:cubicBezTo>
                  <a:pt x="67" y="268"/>
                  <a:pt x="73" y="272"/>
                  <a:pt x="76" y="281"/>
                </a:cubicBezTo>
                <a:cubicBezTo>
                  <a:pt x="80" y="285"/>
                  <a:pt x="84" y="288"/>
                  <a:pt x="88" y="288"/>
                </a:cubicBezTo>
                <a:cubicBezTo>
                  <a:pt x="93" y="288"/>
                  <a:pt x="97" y="285"/>
                  <a:pt x="100" y="281"/>
                </a:cubicBezTo>
                <a:cubicBezTo>
                  <a:pt x="103" y="272"/>
                  <a:pt x="110" y="268"/>
                  <a:pt x="117" y="268"/>
                </a:cubicBezTo>
                <a:cubicBezTo>
                  <a:pt x="125" y="268"/>
                  <a:pt x="131" y="272"/>
                  <a:pt x="134" y="281"/>
                </a:cubicBezTo>
                <a:cubicBezTo>
                  <a:pt x="137" y="285"/>
                  <a:pt x="142" y="288"/>
                  <a:pt x="146" y="288"/>
                </a:cubicBezTo>
                <a:cubicBezTo>
                  <a:pt x="151" y="288"/>
                  <a:pt x="155" y="285"/>
                  <a:pt x="158" y="281"/>
                </a:cubicBezTo>
                <a:cubicBezTo>
                  <a:pt x="161" y="272"/>
                  <a:pt x="167" y="268"/>
                  <a:pt x="175" y="268"/>
                </a:cubicBezTo>
                <a:cubicBezTo>
                  <a:pt x="183" y="268"/>
                  <a:pt x="189" y="272"/>
                  <a:pt x="192" y="281"/>
                </a:cubicBezTo>
                <a:cubicBezTo>
                  <a:pt x="195" y="285"/>
                  <a:pt x="200" y="288"/>
                  <a:pt x="204" y="288"/>
                </a:cubicBezTo>
                <a:cubicBezTo>
                  <a:pt x="208" y="288"/>
                  <a:pt x="213" y="285"/>
                  <a:pt x="216" y="281"/>
                </a:cubicBezTo>
                <a:cubicBezTo>
                  <a:pt x="219" y="272"/>
                  <a:pt x="225" y="268"/>
                  <a:pt x="233" y="268"/>
                </a:cubicBezTo>
                <a:cubicBezTo>
                  <a:pt x="240" y="268"/>
                  <a:pt x="246" y="271"/>
                  <a:pt x="249" y="279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257" y="286"/>
                  <a:pt x="261" y="288"/>
                  <a:pt x="266" y="288"/>
                </a:cubicBezTo>
                <a:cubicBezTo>
                  <a:pt x="270" y="288"/>
                  <a:pt x="274" y="286"/>
                  <a:pt x="278" y="283"/>
                </a:cubicBezTo>
                <a:cubicBezTo>
                  <a:pt x="284" y="277"/>
                  <a:pt x="284" y="277"/>
                  <a:pt x="284" y="277"/>
                </a:cubicBezTo>
                <a:cubicBezTo>
                  <a:pt x="291" y="270"/>
                  <a:pt x="291" y="259"/>
                  <a:pt x="284" y="253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1" y="242"/>
                  <a:pt x="270" y="237"/>
                  <a:pt x="270" y="231"/>
                </a:cubicBezTo>
                <a:cubicBezTo>
                  <a:pt x="270" y="223"/>
                  <a:pt x="274" y="217"/>
                  <a:pt x="283" y="214"/>
                </a:cubicBezTo>
                <a:cubicBezTo>
                  <a:pt x="287" y="211"/>
                  <a:pt x="290" y="206"/>
                  <a:pt x="290" y="202"/>
                </a:cubicBezTo>
                <a:cubicBezTo>
                  <a:pt x="290" y="197"/>
                  <a:pt x="287" y="193"/>
                  <a:pt x="283" y="190"/>
                </a:cubicBezTo>
                <a:cubicBezTo>
                  <a:pt x="275" y="187"/>
                  <a:pt x="270" y="181"/>
                  <a:pt x="270" y="173"/>
                </a:cubicBezTo>
                <a:cubicBezTo>
                  <a:pt x="270" y="165"/>
                  <a:pt x="274" y="159"/>
                  <a:pt x="282" y="156"/>
                </a:cubicBezTo>
                <a:close/>
                <a:moveTo>
                  <a:pt x="245" y="243"/>
                </a:moveTo>
                <a:cubicBezTo>
                  <a:pt x="47" y="243"/>
                  <a:pt x="47" y="243"/>
                  <a:pt x="47" y="243"/>
                </a:cubicBezTo>
                <a:cubicBezTo>
                  <a:pt x="47" y="45"/>
                  <a:pt x="47" y="45"/>
                  <a:pt x="47" y="45"/>
                </a:cubicBezTo>
                <a:cubicBezTo>
                  <a:pt x="245" y="45"/>
                  <a:pt x="245" y="45"/>
                  <a:pt x="245" y="45"/>
                </a:cubicBezTo>
                <a:lnTo>
                  <a:pt x="245" y="24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3" name="Freeform 478"/>
          <p:cNvSpPr/>
          <p:nvPr/>
        </p:nvSpPr>
        <p:spPr bwMode="auto">
          <a:xfrm>
            <a:off x="1634059" y="5336381"/>
            <a:ext cx="119063" cy="333375"/>
          </a:xfrm>
          <a:custGeom>
            <a:gdLst>
              <a:gd fmla="*/ 71 w 102" name="T0"/>
              <a:gd fmla="*/ 97 h 288" name="T1"/>
              <a:gd fmla="*/ 71 w 102" name="T2"/>
              <a:gd fmla="*/ 13 h 288" name="T3"/>
              <a:gd fmla="*/ 60 w 102" name="T4"/>
              <a:gd fmla="*/ 0 h 288" name="T5"/>
              <a:gd fmla="*/ 42 w 102" name="T6"/>
              <a:gd fmla="*/ 0 h 288" name="T7"/>
              <a:gd fmla="*/ 31 w 102" name="T8"/>
              <a:gd fmla="*/ 13 h 288" name="T9"/>
              <a:gd fmla="*/ 31 w 102" name="T10"/>
              <a:gd fmla="*/ 97 h 288" name="T11"/>
              <a:gd fmla="*/ 0 w 102" name="T12"/>
              <a:gd fmla="*/ 142 h 288" name="T13"/>
              <a:gd fmla="*/ 0 w 102" name="T14"/>
              <a:gd fmla="*/ 269 h 288" name="T15"/>
              <a:gd fmla="*/ 19 w 102" name="T16"/>
              <a:gd fmla="*/ 288 h 288" name="T17"/>
              <a:gd fmla="*/ 83 w 102" name="T18"/>
              <a:gd fmla="*/ 288 h 288" name="T19"/>
              <a:gd fmla="*/ 102 w 102" name="T20"/>
              <a:gd fmla="*/ 269 h 288" name="T21"/>
              <a:gd fmla="*/ 102 w 102" name="T22"/>
              <a:gd fmla="*/ 142 h 288" name="T23"/>
              <a:gd fmla="*/ 71 w 102" name="T24"/>
              <a:gd fmla="*/ 97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102">
                <a:moveTo>
                  <a:pt x="71" y="97"/>
                </a:moveTo>
                <a:cubicBezTo>
                  <a:pt x="71" y="13"/>
                  <a:pt x="71" y="13"/>
                  <a:pt x="71" y="13"/>
                </a:cubicBezTo>
                <a:cubicBezTo>
                  <a:pt x="71" y="6"/>
                  <a:pt x="68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1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9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4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1" y="9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4" name="Freeform 479"/>
          <p:cNvSpPr>
            <a:spLocks noEditPoints="1"/>
          </p:cNvSpPr>
          <p:nvPr/>
        </p:nvSpPr>
        <p:spPr bwMode="auto">
          <a:xfrm>
            <a:off x="2343672" y="5336381"/>
            <a:ext cx="119063" cy="333375"/>
          </a:xfrm>
          <a:custGeom>
            <a:gdLst>
              <a:gd fmla="*/ 70 w 102" name="T0"/>
              <a:gd fmla="*/ 97 h 288" name="T1"/>
              <a:gd fmla="*/ 70 w 102" name="T2"/>
              <a:gd fmla="*/ 13 h 288" name="T3"/>
              <a:gd fmla="*/ 60 w 102" name="T4"/>
              <a:gd fmla="*/ 0 h 288" name="T5"/>
              <a:gd fmla="*/ 41 w 102" name="T6"/>
              <a:gd fmla="*/ 0 h 288" name="T7"/>
              <a:gd fmla="*/ 31 w 102" name="T8"/>
              <a:gd fmla="*/ 13 h 288" name="T9"/>
              <a:gd fmla="*/ 31 w 102" name="T10"/>
              <a:gd fmla="*/ 97 h 288" name="T11"/>
              <a:gd fmla="*/ 0 w 102" name="T12"/>
              <a:gd fmla="*/ 142 h 288" name="T13"/>
              <a:gd fmla="*/ 0 w 102" name="T14"/>
              <a:gd fmla="*/ 269 h 288" name="T15"/>
              <a:gd fmla="*/ 19 w 102" name="T16"/>
              <a:gd fmla="*/ 288 h 288" name="T17"/>
              <a:gd fmla="*/ 83 w 102" name="T18"/>
              <a:gd fmla="*/ 288 h 288" name="T19"/>
              <a:gd fmla="*/ 102 w 102" name="T20"/>
              <a:gd fmla="*/ 269 h 288" name="T21"/>
              <a:gd fmla="*/ 102 w 102" name="T22"/>
              <a:gd fmla="*/ 142 h 288" name="T23"/>
              <a:gd fmla="*/ 70 w 102" name="T24"/>
              <a:gd fmla="*/ 97 h 288" name="T25"/>
              <a:gd fmla="*/ 90 w 102" name="T26"/>
              <a:gd fmla="*/ 228 h 288" name="T27"/>
              <a:gd fmla="*/ 11 w 102" name="T28"/>
              <a:gd fmla="*/ 228 h 288" name="T29"/>
              <a:gd fmla="*/ 11 w 102" name="T30"/>
              <a:gd fmla="*/ 171 h 288" name="T31"/>
              <a:gd fmla="*/ 90 w 102" name="T32"/>
              <a:gd fmla="*/ 171 h 288" name="T33"/>
              <a:gd fmla="*/ 90 w 102" name="T34"/>
              <a:gd fmla="*/ 228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102">
                <a:moveTo>
                  <a:pt x="70" y="97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67" y="0"/>
                  <a:pt x="6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0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3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0" y="97"/>
                </a:cubicBezTo>
                <a:close/>
                <a:moveTo>
                  <a:pt x="90" y="228"/>
                </a:moveTo>
                <a:cubicBezTo>
                  <a:pt x="11" y="228"/>
                  <a:pt x="11" y="228"/>
                  <a:pt x="11" y="22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5" name="Freeform 480"/>
          <p:cNvSpPr/>
          <p:nvPr/>
        </p:nvSpPr>
        <p:spPr bwMode="auto">
          <a:xfrm>
            <a:off x="2935809" y="5336381"/>
            <a:ext cx="268288" cy="333375"/>
          </a:xfrm>
          <a:custGeom>
            <a:gdLst>
              <a:gd fmla="*/ 231 w 231" name="T0"/>
              <a:gd fmla="*/ 0 h 288" name="T1"/>
              <a:gd fmla="*/ 0 w 231" name="T2"/>
              <a:gd fmla="*/ 0 h 288" name="T3"/>
              <a:gd fmla="*/ 99 w 231" name="T4"/>
              <a:gd fmla="*/ 114 h 288" name="T5"/>
              <a:gd fmla="*/ 99 w 231" name="T6"/>
              <a:gd fmla="*/ 243 h 288" name="T7"/>
              <a:gd fmla="*/ 46 w 231" name="T8"/>
              <a:gd fmla="*/ 288 h 288" name="T9"/>
              <a:gd fmla="*/ 185 w 231" name="T10"/>
              <a:gd fmla="*/ 288 h 288" name="T11"/>
              <a:gd fmla="*/ 132 w 231" name="T12"/>
              <a:gd fmla="*/ 243 h 288" name="T13"/>
              <a:gd fmla="*/ 132 w 231" name="T14"/>
              <a:gd fmla="*/ 114 h 288" name="T15"/>
              <a:gd fmla="*/ 231 w 231" name="T16"/>
              <a:gd fmla="*/ 0 h 2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8" w="231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6" name="Rectangle 484"/>
          <p:cNvSpPr>
            <a:spLocks noChangeArrowheads="1"/>
          </p:cNvSpPr>
          <p:nvPr/>
        </p:nvSpPr>
        <p:spPr bwMode="auto">
          <a:xfrm>
            <a:off x="1568972" y="4691856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7" name="Rectangle 485"/>
          <p:cNvSpPr>
            <a:spLocks noChangeArrowheads="1"/>
          </p:cNvSpPr>
          <p:nvPr/>
        </p:nvSpPr>
        <p:spPr bwMode="auto">
          <a:xfrm>
            <a:off x="1568972" y="4771231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8" name="Freeform 486"/>
          <p:cNvSpPr/>
          <p:nvPr/>
        </p:nvSpPr>
        <p:spPr bwMode="auto">
          <a:xfrm>
            <a:off x="1568972" y="4849019"/>
            <a:ext cx="195263" cy="38100"/>
          </a:xfrm>
          <a:custGeom>
            <a:gdLst>
              <a:gd fmla="*/ 169 w 169" name="T0"/>
              <a:gd fmla="*/ 0 h 32" name="T1"/>
              <a:gd fmla="*/ 0 w 169" name="T2"/>
              <a:gd fmla="*/ 0 h 32" name="T3"/>
              <a:gd fmla="*/ 0 w 169" name="T4"/>
              <a:gd fmla="*/ 32 h 32" name="T5"/>
              <a:gd fmla="*/ 130 w 169" name="T6"/>
              <a:gd fmla="*/ 32 h 32" name="T7"/>
              <a:gd fmla="*/ 169 w 169" name="T8"/>
              <a:gd fmla="*/ 18 h 32" name="T9"/>
              <a:gd fmla="*/ 169 w 169" name="T10"/>
              <a:gd fmla="*/ 0 h 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" w="169">
                <a:moveTo>
                  <a:pt x="16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41" y="25"/>
                  <a:pt x="155" y="20"/>
                  <a:pt x="169" y="18"/>
                </a:cubicBezTo>
                <a:lnTo>
                  <a:pt x="16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9" name="Freeform 487"/>
          <p:cNvSpPr/>
          <p:nvPr/>
        </p:nvSpPr>
        <p:spPr bwMode="auto">
          <a:xfrm>
            <a:off x="1568972" y="4928394"/>
            <a:ext cx="119063" cy="36513"/>
          </a:xfrm>
          <a:custGeom>
            <a:gdLst>
              <a:gd fmla="*/ 103 w 103" name="T0"/>
              <a:gd fmla="*/ 0 h 32" name="T1"/>
              <a:gd fmla="*/ 0 w 103" name="T2"/>
              <a:gd fmla="*/ 0 h 32" name="T3"/>
              <a:gd fmla="*/ 0 w 103" name="T4"/>
              <a:gd fmla="*/ 32 h 32" name="T5"/>
              <a:gd fmla="*/ 102 w 103" name="T6"/>
              <a:gd fmla="*/ 32 h 32" name="T7"/>
              <a:gd fmla="*/ 100 w 103" name="T8"/>
              <a:gd fmla="*/ 18 h 32" name="T9"/>
              <a:gd fmla="*/ 103 w 103" name="T10"/>
              <a:gd fmla="*/ 0 h 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" w="103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1" y="28"/>
                  <a:pt x="100" y="23"/>
                  <a:pt x="100" y="18"/>
                </a:cubicBezTo>
                <a:cubicBezTo>
                  <a:pt x="100" y="12"/>
                  <a:pt x="101" y="6"/>
                  <a:pt x="10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0" name="Freeform 488"/>
          <p:cNvSpPr/>
          <p:nvPr/>
        </p:nvSpPr>
        <p:spPr bwMode="auto">
          <a:xfrm>
            <a:off x="1711847" y="4668044"/>
            <a:ext cx="192088" cy="333375"/>
          </a:xfrm>
          <a:custGeom>
            <a:gdLst>
              <a:gd fmla="*/ 81 w 165" name="T0"/>
              <a:gd fmla="*/ 19 h 287" name="T1"/>
              <a:gd fmla="*/ 81 w 165" name="T2"/>
              <a:gd fmla="*/ 202 h 287" name="T3"/>
              <a:gd fmla="*/ 56 w 165" name="T4"/>
              <a:gd fmla="*/ 197 h 287" name="T5"/>
              <a:gd fmla="*/ 0 w 165" name="T6"/>
              <a:gd fmla="*/ 242 h 287" name="T7"/>
              <a:gd fmla="*/ 56 w 165" name="T8"/>
              <a:gd fmla="*/ 287 h 287" name="T9"/>
              <a:gd fmla="*/ 112 w 165" name="T10"/>
              <a:gd fmla="*/ 243 h 287" name="T11"/>
              <a:gd fmla="*/ 112 w 165" name="T12"/>
              <a:gd fmla="*/ 243 h 287" name="T13"/>
              <a:gd fmla="*/ 112 w 165" name="T14"/>
              <a:gd fmla="*/ 72 h 287" name="T15"/>
              <a:gd fmla="*/ 165 w 165" name="T16"/>
              <a:gd fmla="*/ 59 h 287" name="T17"/>
              <a:gd fmla="*/ 165 w 165" name="T18"/>
              <a:gd fmla="*/ 0 h 287" name="T19"/>
              <a:gd fmla="*/ 82 w 165" name="T20"/>
              <a:gd fmla="*/ 19 h 287" name="T21"/>
              <a:gd fmla="*/ 81 w 165" name="T22"/>
              <a:gd fmla="*/ 19 h 2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7" w="165">
                <a:moveTo>
                  <a:pt x="81" y="19"/>
                </a:moveTo>
                <a:cubicBezTo>
                  <a:pt x="81" y="202"/>
                  <a:pt x="81" y="202"/>
                  <a:pt x="81" y="202"/>
                </a:cubicBezTo>
                <a:cubicBezTo>
                  <a:pt x="73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cubicBezTo>
                  <a:pt x="82" y="19"/>
                  <a:pt x="82" y="19"/>
                  <a:pt x="82" y="19"/>
                </a:cubicBezTo>
                <a:lnTo>
                  <a:pt x="81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1" name="Freeform 489"/>
          <p:cNvSpPr/>
          <p:nvPr/>
        </p:nvSpPr>
        <p:spPr bwMode="auto">
          <a:xfrm>
            <a:off x="897459" y="2104231"/>
            <a:ext cx="117475" cy="117475"/>
          </a:xfrm>
          <a:custGeom>
            <a:gdLst>
              <a:gd fmla="*/ 74 w 74" name="T0"/>
              <a:gd fmla="*/ 31 h 74" name="T1"/>
              <a:gd fmla="*/ 74 w 74" name="T2"/>
              <a:gd fmla="*/ 0 h 74" name="T3"/>
              <a:gd fmla="*/ 0 w 74" name="T4"/>
              <a:gd fmla="*/ 0 h 74" name="T5"/>
              <a:gd fmla="*/ 0 w 74" name="T6"/>
              <a:gd fmla="*/ 74 h 74" name="T7"/>
              <a:gd fmla="*/ 48 w 74" name="T8"/>
              <a:gd fmla="*/ 74 h 74" name="T9"/>
              <a:gd fmla="*/ 51 w 74" name="T10"/>
              <a:gd fmla="*/ 68 h 74" name="T11"/>
              <a:gd fmla="*/ 74 w 74" name="T12"/>
              <a:gd fmla="*/ 31 h 7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4" w="74">
                <a:moveTo>
                  <a:pt x="74" y="31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48" y="74"/>
                </a:lnTo>
                <a:lnTo>
                  <a:pt x="51" y="68"/>
                </a:lnTo>
                <a:lnTo>
                  <a:pt x="74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2" name="Freeform 490"/>
          <p:cNvSpPr/>
          <p:nvPr/>
        </p:nvSpPr>
        <p:spPr bwMode="auto">
          <a:xfrm>
            <a:off x="1118122" y="2104231"/>
            <a:ext cx="115888" cy="117475"/>
          </a:xfrm>
          <a:custGeom>
            <a:gdLst>
              <a:gd fmla="*/ 49 w 100" name="T0"/>
              <a:gd fmla="*/ 0 h 101" name="T1"/>
              <a:gd fmla="*/ 0 w 100" name="T2"/>
              <a:gd fmla="*/ 39 h 101" name="T3"/>
              <a:gd fmla="*/ 32 w 100" name="T4"/>
              <a:gd fmla="*/ 92 h 101" name="T5"/>
              <a:gd fmla="*/ 36 w 100" name="T6"/>
              <a:gd fmla="*/ 100 h 101" name="T7"/>
              <a:gd fmla="*/ 49 w 100" name="T8"/>
              <a:gd fmla="*/ 101 h 101" name="T9"/>
              <a:gd fmla="*/ 100 w 100" name="T10"/>
              <a:gd fmla="*/ 51 h 101" name="T11"/>
              <a:gd fmla="*/ 49 w 100" name="T12"/>
              <a:gd fmla="*/ 0 h 10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0" w="100">
                <a:moveTo>
                  <a:pt x="49" y="0"/>
                </a:moveTo>
                <a:cubicBezTo>
                  <a:pt x="25" y="0"/>
                  <a:pt x="5" y="17"/>
                  <a:pt x="0" y="39"/>
                </a:cubicBezTo>
                <a:cubicBezTo>
                  <a:pt x="32" y="92"/>
                  <a:pt x="32" y="92"/>
                  <a:pt x="32" y="92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40" y="101"/>
                  <a:pt x="45" y="101"/>
                  <a:pt x="49" y="101"/>
                </a:cubicBezTo>
                <a:cubicBezTo>
                  <a:pt x="77" y="101"/>
                  <a:pt x="100" y="79"/>
                  <a:pt x="100" y="51"/>
                </a:cubicBezTo>
                <a:cubicBezTo>
                  <a:pt x="100" y="23"/>
                  <a:pt x="77" y="0"/>
                  <a:pt x="4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3" name="Freeform 491"/>
          <p:cNvSpPr/>
          <p:nvPr/>
        </p:nvSpPr>
        <p:spPr bwMode="auto">
          <a:xfrm>
            <a:off x="995884" y="2104231"/>
            <a:ext cx="141288" cy="117475"/>
          </a:xfrm>
          <a:custGeom>
            <a:gdLst>
              <a:gd fmla="*/ 45 w 89" name="T0"/>
              <a:gd fmla="*/ 0 h 74" name="T1"/>
              <a:gd fmla="*/ 0 w 89" name="T2"/>
              <a:gd fmla="*/ 74 h 74" name="T3"/>
              <a:gd fmla="*/ 89 w 89" name="T4"/>
              <a:gd fmla="*/ 74 h 74" name="T5"/>
              <a:gd fmla="*/ 45 w 89" name="T6"/>
              <a:gd fmla="*/ 0 h 7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4" w="89">
                <a:moveTo>
                  <a:pt x="45" y="0"/>
                </a:moveTo>
                <a:lnTo>
                  <a:pt x="0" y="74"/>
                </a:lnTo>
                <a:lnTo>
                  <a:pt x="89" y="74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4" name="Freeform 496"/>
          <p:cNvSpPr>
            <a:spLocks noEditPoints="1"/>
          </p:cNvSpPr>
          <p:nvPr/>
        </p:nvSpPr>
        <p:spPr bwMode="auto">
          <a:xfrm>
            <a:off x="2235722" y="1340644"/>
            <a:ext cx="333375" cy="307975"/>
          </a:xfrm>
          <a:custGeom>
            <a:gdLst>
              <a:gd fmla="*/ 229 w 288" name="T0"/>
              <a:gd fmla="*/ 0 h 266" name="T1"/>
              <a:gd fmla="*/ 58 w 288" name="T2"/>
              <a:gd fmla="*/ 0 h 266" name="T3"/>
              <a:gd fmla="*/ 0 w 288" name="T4"/>
              <a:gd fmla="*/ 59 h 266" name="T5"/>
              <a:gd fmla="*/ 0 w 288" name="T6"/>
              <a:gd fmla="*/ 208 h 266" name="T7"/>
              <a:gd fmla="*/ 58 w 288" name="T8"/>
              <a:gd fmla="*/ 266 h 266" name="T9"/>
              <a:gd fmla="*/ 229 w 288" name="T10"/>
              <a:gd fmla="*/ 266 h 266" name="T11"/>
              <a:gd fmla="*/ 288 w 288" name="T12"/>
              <a:gd fmla="*/ 208 h 266" name="T13"/>
              <a:gd fmla="*/ 288 w 288" name="T14"/>
              <a:gd fmla="*/ 59 h 266" name="T15"/>
              <a:gd fmla="*/ 229 w 288" name="T16"/>
              <a:gd fmla="*/ 0 h 266" name="T17"/>
              <a:gd fmla="*/ 255 w 288" name="T18"/>
              <a:gd fmla="*/ 208 h 266" name="T19"/>
              <a:gd fmla="*/ 229 w 288" name="T20"/>
              <a:gd fmla="*/ 233 h 266" name="T21"/>
              <a:gd fmla="*/ 58 w 288" name="T22"/>
              <a:gd fmla="*/ 233 h 266" name="T23"/>
              <a:gd fmla="*/ 33 w 288" name="T24"/>
              <a:gd fmla="*/ 208 h 266" name="T25"/>
              <a:gd fmla="*/ 33 w 288" name="T26"/>
              <a:gd fmla="*/ 59 h 266" name="T27"/>
              <a:gd fmla="*/ 58 w 288" name="T28"/>
              <a:gd fmla="*/ 33 h 266" name="T29"/>
              <a:gd fmla="*/ 229 w 288" name="T30"/>
              <a:gd fmla="*/ 33 h 266" name="T31"/>
              <a:gd fmla="*/ 255 w 288" name="T32"/>
              <a:gd fmla="*/ 59 h 266" name="T33"/>
              <a:gd fmla="*/ 255 w 288" name="T34"/>
              <a:gd fmla="*/ 208 h 26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66" w="288">
                <a:moveTo>
                  <a:pt x="22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59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40"/>
                  <a:pt x="26" y="266"/>
                  <a:pt x="58" y="266"/>
                </a:cubicBezTo>
                <a:cubicBezTo>
                  <a:pt x="229" y="266"/>
                  <a:pt x="229" y="266"/>
                  <a:pt x="229" y="266"/>
                </a:cubicBezTo>
                <a:cubicBezTo>
                  <a:pt x="262" y="266"/>
                  <a:pt x="288" y="240"/>
                  <a:pt x="288" y="208"/>
                </a:cubicBezTo>
                <a:cubicBezTo>
                  <a:pt x="288" y="59"/>
                  <a:pt x="288" y="59"/>
                  <a:pt x="288" y="59"/>
                </a:cubicBezTo>
                <a:cubicBezTo>
                  <a:pt x="288" y="27"/>
                  <a:pt x="262" y="0"/>
                  <a:pt x="229" y="0"/>
                </a:cubicBezTo>
                <a:close/>
                <a:moveTo>
                  <a:pt x="255" y="208"/>
                </a:moveTo>
                <a:cubicBezTo>
                  <a:pt x="255" y="222"/>
                  <a:pt x="243" y="233"/>
                  <a:pt x="229" y="233"/>
                </a:cubicBezTo>
                <a:cubicBezTo>
                  <a:pt x="58" y="233"/>
                  <a:pt x="58" y="233"/>
                  <a:pt x="58" y="233"/>
                </a:cubicBezTo>
                <a:cubicBezTo>
                  <a:pt x="44" y="233"/>
                  <a:pt x="33" y="222"/>
                  <a:pt x="33" y="208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45"/>
                  <a:pt x="44" y="33"/>
                  <a:pt x="58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43" y="33"/>
                  <a:pt x="255" y="45"/>
                  <a:pt x="255" y="59"/>
                </a:cubicBezTo>
                <a:lnTo>
                  <a:pt x="255" y="20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5" name="Freeform 497"/>
          <p:cNvSpPr/>
          <p:nvPr/>
        </p:nvSpPr>
        <p:spPr bwMode="auto">
          <a:xfrm>
            <a:off x="2326209" y="1453356"/>
            <a:ext cx="153988" cy="95250"/>
          </a:xfrm>
          <a:custGeom>
            <a:gdLst>
              <a:gd fmla="*/ 49 w 97" name="T0"/>
              <a:gd fmla="*/ 60 h 60" name="T1"/>
              <a:gd fmla="*/ 97 w 97" name="T2"/>
              <a:gd fmla="*/ 0 h 60" name="T3"/>
              <a:gd fmla="*/ 0 w 97" name="T4"/>
              <a:gd fmla="*/ 0 h 60" name="T5"/>
              <a:gd fmla="*/ 49 w 97" name="T6"/>
              <a:gd fmla="*/ 6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97">
                <a:moveTo>
                  <a:pt x="49" y="60"/>
                </a:moveTo>
                <a:lnTo>
                  <a:pt x="97" y="0"/>
                </a:lnTo>
                <a:lnTo>
                  <a:pt x="0" y="0"/>
                </a:lnTo>
                <a:lnTo>
                  <a:pt x="49" y="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6" name="Rectangle 498"/>
          <p:cNvSpPr>
            <a:spLocks noChangeArrowheads="1"/>
          </p:cNvSpPr>
          <p:nvPr/>
        </p:nvSpPr>
        <p:spPr bwMode="auto">
          <a:xfrm>
            <a:off x="229122" y="1332706"/>
            <a:ext cx="334963" cy="381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7" name="Rectangle 499"/>
          <p:cNvSpPr>
            <a:spLocks noChangeArrowheads="1"/>
          </p:cNvSpPr>
          <p:nvPr/>
        </p:nvSpPr>
        <p:spPr bwMode="auto">
          <a:xfrm>
            <a:off x="229122" y="1427956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8" name="Rectangle 500"/>
          <p:cNvSpPr>
            <a:spLocks noChangeArrowheads="1"/>
          </p:cNvSpPr>
          <p:nvPr/>
        </p:nvSpPr>
        <p:spPr bwMode="auto">
          <a:xfrm>
            <a:off x="229122" y="1521619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9" name="Rectangle 501"/>
          <p:cNvSpPr>
            <a:spLocks noChangeArrowheads="1"/>
          </p:cNvSpPr>
          <p:nvPr/>
        </p:nvSpPr>
        <p:spPr bwMode="auto">
          <a:xfrm>
            <a:off x="229122" y="1615281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0" name="Rectangle 502"/>
          <p:cNvSpPr>
            <a:spLocks noChangeArrowheads="1"/>
          </p:cNvSpPr>
          <p:nvPr/>
        </p:nvSpPr>
        <p:spPr bwMode="auto">
          <a:xfrm>
            <a:off x="1008584" y="1440656"/>
            <a:ext cx="111125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1" name="Rectangle 503"/>
          <p:cNvSpPr>
            <a:spLocks noChangeArrowheads="1"/>
          </p:cNvSpPr>
          <p:nvPr/>
        </p:nvSpPr>
        <p:spPr bwMode="auto">
          <a:xfrm>
            <a:off x="1149872" y="1440656"/>
            <a:ext cx="26988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2" name="Rectangle 504"/>
          <p:cNvSpPr>
            <a:spLocks noChangeArrowheads="1"/>
          </p:cNvSpPr>
          <p:nvPr/>
        </p:nvSpPr>
        <p:spPr bwMode="auto">
          <a:xfrm>
            <a:off x="1207022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3" name="Rectangle 505"/>
          <p:cNvSpPr>
            <a:spLocks noChangeArrowheads="1"/>
          </p:cNvSpPr>
          <p:nvPr/>
        </p:nvSpPr>
        <p:spPr bwMode="auto">
          <a:xfrm>
            <a:off x="953022" y="1440656"/>
            <a:ext cx="25400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4" name="Rectangle 506"/>
          <p:cNvSpPr>
            <a:spLocks noChangeArrowheads="1"/>
          </p:cNvSpPr>
          <p:nvPr/>
        </p:nvSpPr>
        <p:spPr bwMode="auto">
          <a:xfrm>
            <a:off x="897459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5" name="Freeform 507"/>
          <p:cNvSpPr>
            <a:spLocks noEditPoints="1"/>
          </p:cNvSpPr>
          <p:nvPr/>
        </p:nvSpPr>
        <p:spPr bwMode="auto">
          <a:xfrm>
            <a:off x="1565797" y="1369219"/>
            <a:ext cx="334963" cy="250825"/>
          </a:xfrm>
          <a:custGeom>
            <a:gdLst>
              <a:gd fmla="*/ 0 w 211" name="T0"/>
              <a:gd fmla="*/ 0 h 158" name="T1"/>
              <a:gd fmla="*/ 0 w 211" name="T2"/>
              <a:gd fmla="*/ 158 h 158" name="T3"/>
              <a:gd fmla="*/ 211 w 211" name="T4"/>
              <a:gd fmla="*/ 158 h 158" name="T5"/>
              <a:gd fmla="*/ 211 w 211" name="T6"/>
              <a:gd fmla="*/ 0 h 158" name="T7"/>
              <a:gd fmla="*/ 0 w 211" name="T8"/>
              <a:gd fmla="*/ 0 h 158" name="T9"/>
              <a:gd fmla="*/ 129 w 211" name="T10"/>
              <a:gd fmla="*/ 18 h 158" name="T11"/>
              <a:gd fmla="*/ 129 w 211" name="T12"/>
              <a:gd fmla="*/ 140 h 158" name="T13"/>
              <a:gd fmla="*/ 81 w 211" name="T14"/>
              <a:gd fmla="*/ 140 h 158" name="T15"/>
              <a:gd fmla="*/ 81 w 211" name="T16"/>
              <a:gd fmla="*/ 18 h 158" name="T17"/>
              <a:gd fmla="*/ 129 w 211" name="T18"/>
              <a:gd fmla="*/ 18 h 158" name="T19"/>
              <a:gd fmla="*/ 18 w 211" name="T20"/>
              <a:gd fmla="*/ 18 h 158" name="T21"/>
              <a:gd fmla="*/ 64 w 211" name="T22"/>
              <a:gd fmla="*/ 18 h 158" name="T23"/>
              <a:gd fmla="*/ 64 w 211" name="T24"/>
              <a:gd fmla="*/ 140 h 158" name="T25"/>
              <a:gd fmla="*/ 18 w 211" name="T26"/>
              <a:gd fmla="*/ 140 h 158" name="T27"/>
              <a:gd fmla="*/ 18 w 211" name="T28"/>
              <a:gd fmla="*/ 18 h 158" name="T29"/>
              <a:gd fmla="*/ 193 w 211" name="T30"/>
              <a:gd fmla="*/ 140 h 158" name="T31"/>
              <a:gd fmla="*/ 147 w 211" name="T32"/>
              <a:gd fmla="*/ 140 h 158" name="T33"/>
              <a:gd fmla="*/ 147 w 211" name="T34"/>
              <a:gd fmla="*/ 18 h 158" name="T35"/>
              <a:gd fmla="*/ 193 w 211" name="T36"/>
              <a:gd fmla="*/ 18 h 158" name="T37"/>
              <a:gd fmla="*/ 193 w 211" name="T38"/>
              <a:gd fmla="*/ 140 h 15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58" w="211">
                <a:moveTo>
                  <a:pt x="0" y="0"/>
                </a:moveTo>
                <a:lnTo>
                  <a:pt x="0" y="158"/>
                </a:lnTo>
                <a:lnTo>
                  <a:pt x="211" y="158"/>
                </a:lnTo>
                <a:lnTo>
                  <a:pt x="211" y="0"/>
                </a:lnTo>
                <a:lnTo>
                  <a:pt x="0" y="0"/>
                </a:lnTo>
                <a:close/>
                <a:moveTo>
                  <a:pt x="129" y="18"/>
                </a:moveTo>
                <a:lnTo>
                  <a:pt x="129" y="140"/>
                </a:lnTo>
                <a:lnTo>
                  <a:pt x="81" y="140"/>
                </a:lnTo>
                <a:lnTo>
                  <a:pt x="81" y="18"/>
                </a:lnTo>
                <a:lnTo>
                  <a:pt x="129" y="18"/>
                </a:lnTo>
                <a:close/>
                <a:moveTo>
                  <a:pt x="18" y="18"/>
                </a:moveTo>
                <a:lnTo>
                  <a:pt x="64" y="18"/>
                </a:lnTo>
                <a:lnTo>
                  <a:pt x="64" y="140"/>
                </a:lnTo>
                <a:lnTo>
                  <a:pt x="18" y="140"/>
                </a:lnTo>
                <a:lnTo>
                  <a:pt x="18" y="18"/>
                </a:lnTo>
                <a:close/>
                <a:moveTo>
                  <a:pt x="193" y="140"/>
                </a:moveTo>
                <a:lnTo>
                  <a:pt x="147" y="140"/>
                </a:lnTo>
                <a:lnTo>
                  <a:pt x="147" y="18"/>
                </a:lnTo>
                <a:lnTo>
                  <a:pt x="193" y="18"/>
                </a:lnTo>
                <a:lnTo>
                  <a:pt x="193" y="1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6" name="Freeform 516"/>
          <p:cNvSpPr>
            <a:spLocks noEditPoints="1"/>
          </p:cNvSpPr>
          <p:nvPr/>
        </p:nvSpPr>
        <p:spPr bwMode="auto">
          <a:xfrm>
            <a:off x="230709" y="1996281"/>
            <a:ext cx="331788" cy="333375"/>
          </a:xfrm>
          <a:custGeom>
            <a:gdLst>
              <a:gd fmla="*/ 286 w 286" name="T0"/>
              <a:gd fmla="*/ 131 h 288" name="T1"/>
              <a:gd fmla="*/ 259 w 286" name="T2"/>
              <a:gd fmla="*/ 131 h 288" name="T3"/>
              <a:gd fmla="*/ 155 w 286" name="T4"/>
              <a:gd fmla="*/ 26 h 288" name="T5"/>
              <a:gd fmla="*/ 155 w 286" name="T6"/>
              <a:gd fmla="*/ 0 h 288" name="T7"/>
              <a:gd fmla="*/ 131 w 286" name="T8"/>
              <a:gd fmla="*/ 0 h 288" name="T9"/>
              <a:gd fmla="*/ 131 w 286" name="T10"/>
              <a:gd fmla="*/ 26 h 288" name="T11"/>
              <a:gd fmla="*/ 27 w 286" name="T12"/>
              <a:gd fmla="*/ 131 h 288" name="T13"/>
              <a:gd fmla="*/ 0 w 286" name="T14"/>
              <a:gd fmla="*/ 131 h 288" name="T15"/>
              <a:gd fmla="*/ 0 w 286" name="T16"/>
              <a:gd fmla="*/ 155 h 288" name="T17"/>
              <a:gd fmla="*/ 28 w 286" name="T18"/>
              <a:gd fmla="*/ 155 h 288" name="T19"/>
              <a:gd fmla="*/ 131 w 286" name="T20"/>
              <a:gd fmla="*/ 258 h 288" name="T21"/>
              <a:gd fmla="*/ 131 w 286" name="T22"/>
              <a:gd fmla="*/ 288 h 288" name="T23"/>
              <a:gd fmla="*/ 155 w 286" name="T24"/>
              <a:gd fmla="*/ 288 h 288" name="T25"/>
              <a:gd fmla="*/ 155 w 286" name="T26"/>
              <a:gd fmla="*/ 258 h 288" name="T27"/>
              <a:gd fmla="*/ 259 w 286" name="T28"/>
              <a:gd fmla="*/ 155 h 288" name="T29"/>
              <a:gd fmla="*/ 286 w 286" name="T30"/>
              <a:gd fmla="*/ 155 h 288" name="T31"/>
              <a:gd fmla="*/ 286 w 286" name="T32"/>
              <a:gd fmla="*/ 131 h 288" name="T33"/>
              <a:gd fmla="*/ 235 w 286" name="T34"/>
              <a:gd fmla="*/ 131 h 288" name="T35"/>
              <a:gd fmla="*/ 155 w 286" name="T36"/>
              <a:gd fmla="*/ 131 h 288" name="T37"/>
              <a:gd fmla="*/ 155 w 286" name="T38"/>
              <a:gd fmla="*/ 50 h 288" name="T39"/>
              <a:gd fmla="*/ 235 w 286" name="T40"/>
              <a:gd fmla="*/ 131 h 288" name="T41"/>
              <a:gd fmla="*/ 131 w 286" name="T42"/>
              <a:gd fmla="*/ 50 h 288" name="T43"/>
              <a:gd fmla="*/ 131 w 286" name="T44"/>
              <a:gd fmla="*/ 131 h 288" name="T45"/>
              <a:gd fmla="*/ 51 w 286" name="T46"/>
              <a:gd fmla="*/ 131 h 288" name="T47"/>
              <a:gd fmla="*/ 131 w 286" name="T48"/>
              <a:gd fmla="*/ 50 h 288" name="T49"/>
              <a:gd fmla="*/ 52 w 286" name="T50"/>
              <a:gd fmla="*/ 155 h 288" name="T51"/>
              <a:gd fmla="*/ 131 w 286" name="T52"/>
              <a:gd fmla="*/ 155 h 288" name="T53"/>
              <a:gd fmla="*/ 131 w 286" name="T54"/>
              <a:gd fmla="*/ 234 h 288" name="T55"/>
              <a:gd fmla="*/ 52 w 286" name="T56"/>
              <a:gd fmla="*/ 155 h 288" name="T57"/>
              <a:gd fmla="*/ 155 w 286" name="T58"/>
              <a:gd fmla="*/ 234 h 288" name="T59"/>
              <a:gd fmla="*/ 155 w 286" name="T60"/>
              <a:gd fmla="*/ 155 h 288" name="T61"/>
              <a:gd fmla="*/ 235 w 286" name="T62"/>
              <a:gd fmla="*/ 155 h 288" name="T63"/>
              <a:gd fmla="*/ 155 w 286" name="T64"/>
              <a:gd fmla="*/ 234 h 28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88" w="286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7" name="Freeform 521"/>
          <p:cNvSpPr/>
          <p:nvPr/>
        </p:nvSpPr>
        <p:spPr bwMode="auto">
          <a:xfrm>
            <a:off x="1567384" y="6098381"/>
            <a:ext cx="333375" cy="147638"/>
          </a:xfrm>
          <a:custGeom>
            <a:gdLst>
              <a:gd fmla="*/ 255 w 288" name="T0"/>
              <a:gd fmla="*/ 0 h 127" name="T1"/>
              <a:gd fmla="*/ 255 w 288" name="T2"/>
              <a:gd fmla="*/ 0 h 127" name="T3"/>
              <a:gd fmla="*/ 254 w 288" name="T4"/>
              <a:gd fmla="*/ 0 h 127" name="T5"/>
              <a:gd fmla="*/ 222 w 288" name="T6"/>
              <a:gd fmla="*/ 95 h 127" name="T7"/>
              <a:gd fmla="*/ 210 w 288" name="T8"/>
              <a:gd fmla="*/ 106 h 127" name="T9"/>
              <a:gd fmla="*/ 199 w 288" name="T10"/>
              <a:gd fmla="*/ 95 h 127" name="T11"/>
              <a:gd fmla="*/ 166 w 288" name="T12"/>
              <a:gd fmla="*/ 0 h 127" name="T13"/>
              <a:gd fmla="*/ 166 w 288" name="T14"/>
              <a:gd fmla="*/ 0 h 127" name="T15"/>
              <a:gd fmla="*/ 166 w 288" name="T16"/>
              <a:gd fmla="*/ 0 h 127" name="T17"/>
              <a:gd fmla="*/ 133 w 288" name="T18"/>
              <a:gd fmla="*/ 32 h 127" name="T19"/>
              <a:gd fmla="*/ 122 w 288" name="T20"/>
              <a:gd fmla="*/ 106 h 127" name="T21"/>
              <a:gd fmla="*/ 121 w 288" name="T22"/>
              <a:gd fmla="*/ 106 h 127" name="T23"/>
              <a:gd fmla="*/ 110 w 288" name="T24"/>
              <a:gd fmla="*/ 32 h 127" name="T25"/>
              <a:gd fmla="*/ 78 w 288" name="T26"/>
              <a:gd fmla="*/ 0 h 127" name="T27"/>
              <a:gd fmla="*/ 77 w 288" name="T28"/>
              <a:gd fmla="*/ 0 h 127" name="T29"/>
              <a:gd fmla="*/ 77 w 288" name="T30"/>
              <a:gd fmla="*/ 0 h 127" name="T31"/>
              <a:gd fmla="*/ 44 w 288" name="T32"/>
              <a:gd fmla="*/ 95 h 127" name="T33"/>
              <a:gd fmla="*/ 33 w 288" name="T34"/>
              <a:gd fmla="*/ 106 h 127" name="T35"/>
              <a:gd fmla="*/ 21 w 288" name="T36"/>
              <a:gd fmla="*/ 95 h 127" name="T37"/>
              <a:gd fmla="*/ 18 w 288" name="T38"/>
              <a:gd fmla="*/ 59 h 127" name="T39"/>
              <a:gd fmla="*/ 0 w 288" name="T40"/>
              <a:gd fmla="*/ 62 h 127" name="T41"/>
              <a:gd fmla="*/ 32 w 288" name="T42"/>
              <a:gd fmla="*/ 127 h 127" name="T43"/>
              <a:gd fmla="*/ 33 w 288" name="T44"/>
              <a:gd fmla="*/ 127 h 127" name="T45"/>
              <a:gd fmla="*/ 33 w 288" name="T46"/>
              <a:gd fmla="*/ 127 h 127" name="T47"/>
              <a:gd fmla="*/ 33 w 288" name="T48"/>
              <a:gd fmla="*/ 127 h 127" name="T49"/>
              <a:gd fmla="*/ 66 w 288" name="T50"/>
              <a:gd fmla="*/ 32 h 127" name="T51"/>
              <a:gd fmla="*/ 77 w 288" name="T52"/>
              <a:gd fmla="*/ 21 h 127" name="T53"/>
              <a:gd fmla="*/ 89 w 288" name="T54"/>
              <a:gd fmla="*/ 32 h 127" name="T55"/>
              <a:gd fmla="*/ 121 w 288" name="T56"/>
              <a:gd fmla="*/ 127 h 127" name="T57"/>
              <a:gd fmla="*/ 121 w 288" name="T58"/>
              <a:gd fmla="*/ 127 h 127" name="T59"/>
              <a:gd fmla="*/ 122 w 288" name="T60"/>
              <a:gd fmla="*/ 127 h 127" name="T61"/>
              <a:gd fmla="*/ 122 w 288" name="T62"/>
              <a:gd fmla="*/ 127 h 127" name="T63"/>
              <a:gd fmla="*/ 154 w 288" name="T64"/>
              <a:gd fmla="*/ 32 h 127" name="T65"/>
              <a:gd fmla="*/ 166 w 288" name="T66"/>
              <a:gd fmla="*/ 21 h 127" name="T67"/>
              <a:gd fmla="*/ 177 w 288" name="T68"/>
              <a:gd fmla="*/ 32 h 127" name="T69"/>
              <a:gd fmla="*/ 210 w 288" name="T70"/>
              <a:gd fmla="*/ 127 h 127" name="T71"/>
              <a:gd fmla="*/ 210 w 288" name="T72"/>
              <a:gd fmla="*/ 127 h 127" name="T73"/>
              <a:gd fmla="*/ 210 w 288" name="T74"/>
              <a:gd fmla="*/ 127 h 127" name="T75"/>
              <a:gd fmla="*/ 211 w 288" name="T76"/>
              <a:gd fmla="*/ 127 h 127" name="T77"/>
              <a:gd fmla="*/ 243 w 288" name="T78"/>
              <a:gd fmla="*/ 32 h 127" name="T79"/>
              <a:gd fmla="*/ 255 w 288" name="T80"/>
              <a:gd fmla="*/ 21 h 127" name="T81"/>
              <a:gd fmla="*/ 266 w 288" name="T82"/>
              <a:gd fmla="*/ 32 h 127" name="T83"/>
              <a:gd fmla="*/ 270 w 288" name="T84"/>
              <a:gd fmla="*/ 66 h 127" name="T85"/>
              <a:gd fmla="*/ 288 w 288" name="T86"/>
              <a:gd fmla="*/ 62 h 127" name="T87"/>
              <a:gd fmla="*/ 255 w 288" name="T88"/>
              <a:gd fmla="*/ 0 h 127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7" w="288"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6" y="0"/>
                  <a:pt x="222" y="14"/>
                  <a:pt x="222" y="32"/>
                </a:cubicBezTo>
                <a:cubicBezTo>
                  <a:pt x="222" y="95"/>
                  <a:pt x="222" y="95"/>
                  <a:pt x="222" y="95"/>
                </a:cubicBezTo>
                <a:cubicBezTo>
                  <a:pt x="222" y="101"/>
                  <a:pt x="217" y="106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6"/>
                  <a:pt x="210" y="106"/>
                </a:cubicBezTo>
                <a:cubicBezTo>
                  <a:pt x="204" y="106"/>
                  <a:pt x="199" y="101"/>
                  <a:pt x="199" y="95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14"/>
                  <a:pt x="184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101"/>
                  <a:pt x="128" y="106"/>
                  <a:pt x="122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15" y="106"/>
                  <a:pt x="110" y="101"/>
                  <a:pt x="110" y="95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14"/>
                  <a:pt x="96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9" y="0"/>
                  <a:pt x="44" y="14"/>
                  <a:pt x="44" y="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101"/>
                  <a:pt x="39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2" y="106"/>
                  <a:pt x="32" y="106"/>
                </a:cubicBezTo>
                <a:cubicBezTo>
                  <a:pt x="26" y="106"/>
                  <a:pt x="21" y="101"/>
                  <a:pt x="21" y="95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0"/>
                  <a:pt x="20" y="59"/>
                  <a:pt x="18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60"/>
                  <a:pt x="0" y="62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3"/>
                  <a:pt x="14" y="127"/>
                  <a:pt x="32" y="12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51" y="127"/>
                  <a:pt x="66" y="113"/>
                  <a:pt x="66" y="95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26"/>
                  <a:pt x="71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1"/>
                  <a:pt x="78" y="21"/>
                  <a:pt x="78" y="21"/>
                </a:cubicBezTo>
                <a:cubicBezTo>
                  <a:pt x="84" y="21"/>
                  <a:pt x="89" y="26"/>
                  <a:pt x="89" y="32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3"/>
                  <a:pt x="103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40" y="127"/>
                  <a:pt x="154" y="113"/>
                  <a:pt x="154" y="95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26"/>
                  <a:pt x="159" y="21"/>
                  <a:pt x="165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2" y="21"/>
                  <a:pt x="177" y="26"/>
                  <a:pt x="177" y="32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7" y="113"/>
                  <a:pt x="192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29" y="127"/>
                  <a:pt x="243" y="113"/>
                  <a:pt x="243" y="95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3" y="26"/>
                  <a:pt x="248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61" y="21"/>
                  <a:pt x="266" y="26"/>
                  <a:pt x="266" y="32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6" y="64"/>
                  <a:pt x="268" y="66"/>
                  <a:pt x="270" y="66"/>
                </a:cubicBezTo>
                <a:cubicBezTo>
                  <a:pt x="284" y="66"/>
                  <a:pt x="284" y="66"/>
                  <a:pt x="284" y="66"/>
                </a:cubicBezTo>
                <a:cubicBezTo>
                  <a:pt x="286" y="66"/>
                  <a:pt x="288" y="64"/>
                  <a:pt x="288" y="6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14"/>
                  <a:pt x="273" y="0"/>
                  <a:pt x="25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8" name="Freeform 527"/>
          <p:cNvSpPr/>
          <p:nvPr/>
        </p:nvSpPr>
        <p:spPr bwMode="auto">
          <a:xfrm>
            <a:off x="3046934" y="1323181"/>
            <a:ext cx="193675" cy="195263"/>
          </a:xfrm>
          <a:custGeom>
            <a:gdLst>
              <a:gd fmla="*/ 60 w 122" name="T0"/>
              <a:gd fmla="*/ 0 h 123" name="T1"/>
              <a:gd fmla="*/ 0 w 122" name="T2"/>
              <a:gd fmla="*/ 62 h 123" name="T3"/>
              <a:gd fmla="*/ 60 w 122" name="T4"/>
              <a:gd fmla="*/ 123 h 123" name="T5"/>
              <a:gd fmla="*/ 122 w 122" name="T6"/>
              <a:gd fmla="*/ 62 h 123" name="T7"/>
              <a:gd fmla="*/ 60 w 122" name="T8"/>
              <a:gd fmla="*/ 0 h 1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3" w="122">
                <a:moveTo>
                  <a:pt x="60" y="0"/>
                </a:moveTo>
                <a:lnTo>
                  <a:pt x="0" y="62"/>
                </a:lnTo>
                <a:lnTo>
                  <a:pt x="60" y="123"/>
                </a:lnTo>
                <a:lnTo>
                  <a:pt x="122" y="62"/>
                </a:lnTo>
                <a:lnTo>
                  <a:pt x="6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9" name="Freeform 528"/>
          <p:cNvSpPr>
            <a:spLocks noEditPoints="1"/>
          </p:cNvSpPr>
          <p:nvPr/>
        </p:nvSpPr>
        <p:spPr bwMode="auto">
          <a:xfrm>
            <a:off x="2904059" y="1453356"/>
            <a:ext cx="206375" cy="206375"/>
          </a:xfrm>
          <a:custGeom>
            <a:gdLst>
              <a:gd fmla="*/ 25 w 178" name="T0"/>
              <a:gd fmla="*/ 71 h 179" name="T1"/>
              <a:gd fmla="*/ 0 w 178" name="T2"/>
              <a:gd fmla="*/ 152 h 179" name="T3"/>
              <a:gd fmla="*/ 27 w 178" name="T4"/>
              <a:gd fmla="*/ 179 h 179" name="T5"/>
              <a:gd fmla="*/ 108 w 178" name="T6"/>
              <a:gd fmla="*/ 153 h 179" name="T7"/>
              <a:gd fmla="*/ 178 w 178" name="T8"/>
              <a:gd fmla="*/ 57 h 179" name="T9"/>
              <a:gd fmla="*/ 121 w 178" name="T10"/>
              <a:gd fmla="*/ 0 h 179" name="T11"/>
              <a:gd fmla="*/ 25 w 178" name="T12"/>
              <a:gd fmla="*/ 71 h 179" name="T13"/>
              <a:gd fmla="*/ 81 w 178" name="T14"/>
              <a:gd fmla="*/ 120 h 179" name="T15"/>
              <a:gd fmla="*/ 59 w 178" name="T16"/>
              <a:gd fmla="*/ 120 h 179" name="T17"/>
              <a:gd fmla="*/ 59 w 178" name="T18"/>
              <a:gd fmla="*/ 98 h 179" name="T19"/>
              <a:gd fmla="*/ 81 w 178" name="T20"/>
              <a:gd fmla="*/ 98 h 179" name="T21"/>
              <a:gd fmla="*/ 81 w 178" name="T22"/>
              <a:gd fmla="*/ 120 h 17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79" w="178">
                <a:moveTo>
                  <a:pt x="25" y="71"/>
                </a:moveTo>
                <a:cubicBezTo>
                  <a:pt x="38" y="88"/>
                  <a:pt x="27" y="122"/>
                  <a:pt x="0" y="152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57" y="152"/>
                  <a:pt x="91" y="141"/>
                  <a:pt x="108" y="153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21" y="0"/>
                  <a:pt x="121" y="0"/>
                  <a:pt x="121" y="0"/>
                </a:cubicBezTo>
                <a:lnTo>
                  <a:pt x="25" y="71"/>
                </a:lnTo>
                <a:close/>
                <a:moveTo>
                  <a:pt x="81" y="120"/>
                </a:moveTo>
                <a:cubicBezTo>
                  <a:pt x="75" y="126"/>
                  <a:pt x="65" y="126"/>
                  <a:pt x="59" y="120"/>
                </a:cubicBezTo>
                <a:cubicBezTo>
                  <a:pt x="53" y="114"/>
                  <a:pt x="53" y="104"/>
                  <a:pt x="59" y="98"/>
                </a:cubicBezTo>
                <a:cubicBezTo>
                  <a:pt x="65" y="91"/>
                  <a:pt x="75" y="91"/>
                  <a:pt x="81" y="98"/>
                </a:cubicBezTo>
                <a:cubicBezTo>
                  <a:pt x="88" y="104"/>
                  <a:pt x="88" y="114"/>
                  <a:pt x="81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0" name="Freeform 529"/>
          <p:cNvSpPr>
            <a:spLocks noEditPoints="1"/>
          </p:cNvSpPr>
          <p:nvPr/>
        </p:nvSpPr>
        <p:spPr bwMode="auto">
          <a:xfrm>
            <a:off x="3572397" y="1542256"/>
            <a:ext cx="117475" cy="117475"/>
          </a:xfrm>
          <a:custGeom>
            <a:gdLst>
              <a:gd fmla="*/ 15 w 102" name="T0"/>
              <a:gd fmla="*/ 40 h 102" name="T1"/>
              <a:gd fmla="*/ 0 w 102" name="T2"/>
              <a:gd fmla="*/ 87 h 102" name="T3"/>
              <a:gd fmla="*/ 15 w 102" name="T4"/>
              <a:gd fmla="*/ 102 h 102" name="T5"/>
              <a:gd fmla="*/ 62 w 102" name="T6"/>
              <a:gd fmla="*/ 87 h 102" name="T7"/>
              <a:gd fmla="*/ 102 w 102" name="T8"/>
              <a:gd fmla="*/ 32 h 102" name="T9"/>
              <a:gd fmla="*/ 69 w 102" name="T10"/>
              <a:gd fmla="*/ 0 h 102" name="T11"/>
              <a:gd fmla="*/ 15 w 102" name="T12"/>
              <a:gd fmla="*/ 40 h 102" name="T13"/>
              <a:gd fmla="*/ 47 w 102" name="T14"/>
              <a:gd fmla="*/ 68 h 102" name="T15"/>
              <a:gd fmla="*/ 34 w 102" name="T16"/>
              <a:gd fmla="*/ 68 h 102" name="T17"/>
              <a:gd fmla="*/ 34 w 102" name="T18"/>
              <a:gd fmla="*/ 55 h 102" name="T19"/>
              <a:gd fmla="*/ 47 w 102" name="T20"/>
              <a:gd fmla="*/ 55 h 102" name="T21"/>
              <a:gd fmla="*/ 47 w 102" name="T22"/>
              <a:gd fmla="*/ 68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2">
                <a:moveTo>
                  <a:pt x="15" y="40"/>
                </a:moveTo>
                <a:cubicBezTo>
                  <a:pt x="22" y="50"/>
                  <a:pt x="16" y="69"/>
                  <a:pt x="0" y="87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2" y="87"/>
                  <a:pt x="52" y="80"/>
                  <a:pt x="62" y="87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69" y="0"/>
                  <a:pt x="69" y="0"/>
                  <a:pt x="69" y="0"/>
                </a:cubicBezTo>
                <a:lnTo>
                  <a:pt x="15" y="40"/>
                </a:lnTo>
                <a:close/>
                <a:moveTo>
                  <a:pt x="47" y="68"/>
                </a:moveTo>
                <a:cubicBezTo>
                  <a:pt x="43" y="72"/>
                  <a:pt x="37" y="72"/>
                  <a:pt x="34" y="68"/>
                </a:cubicBezTo>
                <a:cubicBezTo>
                  <a:pt x="30" y="65"/>
                  <a:pt x="30" y="59"/>
                  <a:pt x="34" y="55"/>
                </a:cubicBezTo>
                <a:cubicBezTo>
                  <a:pt x="37" y="52"/>
                  <a:pt x="43" y="52"/>
                  <a:pt x="47" y="55"/>
                </a:cubicBezTo>
                <a:cubicBezTo>
                  <a:pt x="50" y="59"/>
                  <a:pt x="50" y="65"/>
                  <a:pt x="47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1" name="Freeform 530"/>
          <p:cNvSpPr/>
          <p:nvPr/>
        </p:nvSpPr>
        <p:spPr bwMode="auto">
          <a:xfrm>
            <a:off x="3653359" y="1323181"/>
            <a:ext cx="254000" cy="255588"/>
          </a:xfrm>
          <a:custGeom>
            <a:gdLst>
              <a:gd fmla="*/ 209 w 220" name="T0"/>
              <a:gd fmla="*/ 10 h 220" name="T1"/>
              <a:gd fmla="*/ 171 w 220" name="T2"/>
              <a:gd fmla="*/ 10 h 220" name="T3"/>
              <a:gd fmla="*/ 53 w 220" name="T4"/>
              <a:gd fmla="*/ 129 h 220" name="T5"/>
              <a:gd fmla="*/ 48 w 220" name="T6"/>
              <a:gd fmla="*/ 124 h 220" name="T7"/>
              <a:gd fmla="*/ 0 w 220" name="T8"/>
              <a:gd fmla="*/ 172 h 220" name="T9"/>
              <a:gd fmla="*/ 48 w 220" name="T10"/>
              <a:gd fmla="*/ 220 h 220" name="T11"/>
              <a:gd fmla="*/ 96 w 220" name="T12"/>
              <a:gd fmla="*/ 172 h 220" name="T13"/>
              <a:gd fmla="*/ 91 w 220" name="T14"/>
              <a:gd fmla="*/ 167 h 220" name="T15"/>
              <a:gd fmla="*/ 209 w 220" name="T16"/>
              <a:gd fmla="*/ 49 h 220" name="T17"/>
              <a:gd fmla="*/ 209 w 220" name="T18"/>
              <a:gd fmla="*/ 10 h 22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0" w="220">
                <a:moveTo>
                  <a:pt x="209" y="10"/>
                </a:moveTo>
                <a:cubicBezTo>
                  <a:pt x="199" y="0"/>
                  <a:pt x="182" y="0"/>
                  <a:pt x="171" y="10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209" y="49"/>
                  <a:pt x="209" y="49"/>
                  <a:pt x="209" y="49"/>
                </a:cubicBezTo>
                <a:cubicBezTo>
                  <a:pt x="220" y="38"/>
                  <a:pt x="220" y="21"/>
                  <a:pt x="209" y="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2" name="Freeform 531"/>
          <p:cNvSpPr/>
          <p:nvPr/>
        </p:nvSpPr>
        <p:spPr bwMode="auto">
          <a:xfrm>
            <a:off x="4234384" y="1516856"/>
            <a:ext cx="177800" cy="144463"/>
          </a:xfrm>
          <a:custGeom>
            <a:gdLst>
              <a:gd fmla="*/ 124 w 153" name="T0"/>
              <a:gd fmla="*/ 5 h 125" name="T1"/>
              <a:gd fmla="*/ 114 w 153" name="T2"/>
              <a:gd fmla="*/ 0 h 125" name="T3"/>
              <a:gd fmla="*/ 52 w 153" name="T4"/>
              <a:gd fmla="*/ 48 h 125" name="T5"/>
              <a:gd fmla="*/ 5 w 153" name="T6"/>
              <a:gd fmla="*/ 91 h 125" name="T7"/>
              <a:gd fmla="*/ 46 w 153" name="T8"/>
              <a:gd fmla="*/ 124 h 125" name="T9"/>
              <a:gd fmla="*/ 152 w 153" name="T10"/>
              <a:gd fmla="*/ 41 h 125" name="T11"/>
              <a:gd fmla="*/ 153 w 153" name="T12"/>
              <a:gd fmla="*/ 40 h 125" name="T13"/>
              <a:gd fmla="*/ 124 w 153" name="T14"/>
              <a:gd fmla="*/ 5 h 12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5" w="153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3" name="Freeform 532"/>
          <p:cNvSpPr/>
          <p:nvPr/>
        </p:nvSpPr>
        <p:spPr bwMode="auto">
          <a:xfrm>
            <a:off x="4377259" y="1323181"/>
            <a:ext cx="198438" cy="227013"/>
          </a:xfrm>
          <a:custGeom>
            <a:gdLst>
              <a:gd fmla="*/ 163 w 171" name="T0"/>
              <a:gd fmla="*/ 6 h 195" name="T1"/>
              <a:gd fmla="*/ 139 w 171" name="T2"/>
              <a:gd fmla="*/ 8 h 195" name="T3"/>
              <a:gd fmla="*/ 37 w 171" name="T4"/>
              <a:gd fmla="*/ 129 h 195" name="T5"/>
              <a:gd fmla="*/ 15 w 171" name="T6"/>
              <a:gd fmla="*/ 139 h 195" name="T7"/>
              <a:gd fmla="*/ 0 w 171" name="T8"/>
              <a:gd fmla="*/ 157 h 195" name="T9"/>
              <a:gd fmla="*/ 6 w 171" name="T10"/>
              <a:gd fmla="*/ 160 h 195" name="T11"/>
              <a:gd fmla="*/ 39 w 171" name="T12"/>
              <a:gd fmla="*/ 195 h 195" name="T13"/>
              <a:gd fmla="*/ 57 w 171" name="T14"/>
              <a:gd fmla="*/ 174 h 195" name="T15"/>
              <a:gd fmla="*/ 63 w 171" name="T16"/>
              <a:gd fmla="*/ 151 h 195" name="T17"/>
              <a:gd fmla="*/ 165 w 171" name="T18"/>
              <a:gd fmla="*/ 30 h 195" name="T19"/>
              <a:gd fmla="*/ 163 w 171" name="T20"/>
              <a:gd fmla="*/ 6 h 19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5" w="171">
                <a:moveTo>
                  <a:pt x="163" y="6"/>
                </a:move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4" name="Freeform 533"/>
          <p:cNvSpPr>
            <a:spLocks noEditPoints="1"/>
          </p:cNvSpPr>
          <p:nvPr/>
        </p:nvSpPr>
        <p:spPr bwMode="auto">
          <a:xfrm>
            <a:off x="5121797" y="1542256"/>
            <a:ext cx="119063" cy="117475"/>
          </a:xfrm>
          <a:custGeom>
            <a:gdLst>
              <a:gd fmla="*/ 88 w 103" name="T0"/>
              <a:gd fmla="*/ 40 h 102" name="T1"/>
              <a:gd fmla="*/ 33 w 103" name="T2"/>
              <a:gd fmla="*/ 0 h 102" name="T3"/>
              <a:gd fmla="*/ 0 w 103" name="T4"/>
              <a:gd fmla="*/ 32 h 102" name="T5"/>
              <a:gd fmla="*/ 41 w 103" name="T6"/>
              <a:gd fmla="*/ 87 h 102" name="T7"/>
              <a:gd fmla="*/ 87 w 103" name="T8"/>
              <a:gd fmla="*/ 102 h 102" name="T9"/>
              <a:gd fmla="*/ 103 w 103" name="T10"/>
              <a:gd fmla="*/ 86 h 102" name="T11"/>
              <a:gd fmla="*/ 88 w 103" name="T12"/>
              <a:gd fmla="*/ 40 h 102" name="T13"/>
              <a:gd fmla="*/ 69 w 103" name="T14"/>
              <a:gd fmla="*/ 68 h 102" name="T15"/>
              <a:gd fmla="*/ 56 w 103" name="T16"/>
              <a:gd fmla="*/ 68 h 102" name="T17"/>
              <a:gd fmla="*/ 56 w 103" name="T18"/>
              <a:gd fmla="*/ 55 h 102" name="T19"/>
              <a:gd fmla="*/ 69 w 103" name="T20"/>
              <a:gd fmla="*/ 55 h 102" name="T21"/>
              <a:gd fmla="*/ 69 w 103" name="T22"/>
              <a:gd fmla="*/ 68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3">
                <a:moveTo>
                  <a:pt x="88" y="40"/>
                </a:moveTo>
                <a:cubicBezTo>
                  <a:pt x="33" y="0"/>
                  <a:pt x="33" y="0"/>
                  <a:pt x="3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41" y="87"/>
                  <a:pt x="41" y="87"/>
                  <a:pt x="41" y="87"/>
                </a:cubicBezTo>
                <a:cubicBezTo>
                  <a:pt x="50" y="80"/>
                  <a:pt x="70" y="86"/>
                  <a:pt x="87" y="102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87" y="69"/>
                  <a:pt x="81" y="50"/>
                  <a:pt x="88" y="40"/>
                </a:cubicBezTo>
                <a:close/>
                <a:moveTo>
                  <a:pt x="69" y="68"/>
                </a:moveTo>
                <a:cubicBezTo>
                  <a:pt x="65" y="72"/>
                  <a:pt x="60" y="72"/>
                  <a:pt x="56" y="68"/>
                </a:cubicBezTo>
                <a:cubicBezTo>
                  <a:pt x="52" y="65"/>
                  <a:pt x="52" y="59"/>
                  <a:pt x="56" y="55"/>
                </a:cubicBezTo>
                <a:cubicBezTo>
                  <a:pt x="60" y="52"/>
                  <a:pt x="65" y="52"/>
                  <a:pt x="69" y="55"/>
                </a:cubicBezTo>
                <a:cubicBezTo>
                  <a:pt x="73" y="59"/>
                  <a:pt x="73" y="65"/>
                  <a:pt x="69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5" name="Freeform 534"/>
          <p:cNvSpPr/>
          <p:nvPr/>
        </p:nvSpPr>
        <p:spPr bwMode="auto">
          <a:xfrm>
            <a:off x="5097984" y="1502569"/>
            <a:ext cx="60325" cy="76200"/>
          </a:xfrm>
          <a:custGeom>
            <a:gdLst>
              <a:gd fmla="*/ 36 w 53" name="T0"/>
              <a:gd fmla="*/ 0 h 66" name="T1"/>
              <a:gd fmla="*/ 34 w 53" name="T2"/>
              <a:gd fmla="*/ 2 h 66" name="T3"/>
              <a:gd fmla="*/ 24 w 53" name="T4"/>
              <a:gd fmla="*/ 30 h 66" name="T5"/>
              <a:gd fmla="*/ 0 w 53" name="T6"/>
              <a:gd fmla="*/ 59 h 66" name="T7"/>
              <a:gd fmla="*/ 0 w 53" name="T8"/>
              <a:gd fmla="*/ 60 h 66" name="T9"/>
              <a:gd fmla="*/ 6 w 53" name="T10"/>
              <a:gd fmla="*/ 66 h 66" name="T11"/>
              <a:gd fmla="*/ 53 w 53" name="T12"/>
              <a:gd fmla="*/ 18 h 66" name="T13"/>
              <a:gd fmla="*/ 36 w 53" name="T14"/>
              <a:gd fmla="*/ 0 h 6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6" w="52">
                <a:moveTo>
                  <a:pt x="36" y="0"/>
                </a:moveTo>
                <a:cubicBezTo>
                  <a:pt x="34" y="2"/>
                  <a:pt x="34" y="2"/>
                  <a:pt x="34" y="2"/>
                </a:cubicBezTo>
                <a:cubicBezTo>
                  <a:pt x="35" y="12"/>
                  <a:pt x="31" y="22"/>
                  <a:pt x="24" y="3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60"/>
                  <a:pt x="0" y="60"/>
                </a:cubicBezTo>
                <a:cubicBezTo>
                  <a:pt x="6" y="66"/>
                  <a:pt x="6" y="66"/>
                  <a:pt x="6" y="66"/>
                </a:cubicBezTo>
                <a:cubicBezTo>
                  <a:pt x="53" y="18"/>
                  <a:pt x="53" y="18"/>
                  <a:pt x="53" y="18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6" name="Freeform 535"/>
          <p:cNvSpPr/>
          <p:nvPr/>
        </p:nvSpPr>
        <p:spPr bwMode="auto">
          <a:xfrm>
            <a:off x="4902722" y="1323181"/>
            <a:ext cx="177800" cy="171450"/>
          </a:xfrm>
          <a:custGeom>
            <a:gdLst>
              <a:gd fmla="*/ 109 w 152" name="T0"/>
              <a:gd fmla="*/ 147 h 147" name="T1"/>
              <a:gd fmla="*/ 125 w 152" name="T2"/>
              <a:gd fmla="*/ 128 h 147" name="T3"/>
              <a:gd fmla="*/ 151 w 152" name="T4"/>
              <a:gd fmla="*/ 114 h 147" name="T5"/>
              <a:gd fmla="*/ 152 w 152" name="T6"/>
              <a:gd fmla="*/ 113 h 147" name="T7"/>
              <a:gd fmla="*/ 49 w 152" name="T8"/>
              <a:gd fmla="*/ 10 h 147" name="T9"/>
              <a:gd fmla="*/ 11 w 152" name="T10"/>
              <a:gd fmla="*/ 10 h 147" name="T11"/>
              <a:gd fmla="*/ 11 w 152" name="T12"/>
              <a:gd fmla="*/ 49 h 147" name="T13"/>
              <a:gd fmla="*/ 109 w 152" name="T14"/>
              <a:gd fmla="*/ 147 h 14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47" w="152">
                <a:moveTo>
                  <a:pt x="109" y="147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32" y="120"/>
                  <a:pt x="141" y="115"/>
                  <a:pt x="151" y="114"/>
                </a:cubicBezTo>
                <a:cubicBezTo>
                  <a:pt x="152" y="113"/>
                  <a:pt x="152" y="113"/>
                  <a:pt x="152" y="113"/>
                </a:cubicBezTo>
                <a:cubicBezTo>
                  <a:pt x="49" y="10"/>
                  <a:pt x="49" y="10"/>
                  <a:pt x="49" y="10"/>
                </a:cubicBezTo>
                <a:cubicBezTo>
                  <a:pt x="39" y="0"/>
                  <a:pt x="22" y="0"/>
                  <a:pt x="11" y="10"/>
                </a:cubicBezTo>
                <a:cubicBezTo>
                  <a:pt x="0" y="21"/>
                  <a:pt x="0" y="38"/>
                  <a:pt x="11" y="49"/>
                </a:cubicBezTo>
                <a:lnTo>
                  <a:pt x="109" y="14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7" name="Freeform 536"/>
          <p:cNvSpPr/>
          <p:nvPr/>
        </p:nvSpPr>
        <p:spPr bwMode="auto">
          <a:xfrm>
            <a:off x="4902722" y="1516856"/>
            <a:ext cx="177800" cy="144463"/>
          </a:xfrm>
          <a:custGeom>
            <a:gdLst>
              <a:gd fmla="*/ 124 w 153" name="T0"/>
              <a:gd fmla="*/ 5 h 125" name="T1"/>
              <a:gd fmla="*/ 114 w 153" name="T2"/>
              <a:gd fmla="*/ 0 h 125" name="T3"/>
              <a:gd fmla="*/ 52 w 153" name="T4"/>
              <a:gd fmla="*/ 48 h 125" name="T5"/>
              <a:gd fmla="*/ 5 w 153" name="T6"/>
              <a:gd fmla="*/ 91 h 125" name="T7"/>
              <a:gd fmla="*/ 46 w 153" name="T8"/>
              <a:gd fmla="*/ 124 h 125" name="T9"/>
              <a:gd fmla="*/ 152 w 153" name="T10"/>
              <a:gd fmla="*/ 41 h 125" name="T11"/>
              <a:gd fmla="*/ 153 w 153" name="T12"/>
              <a:gd fmla="*/ 40 h 125" name="T13"/>
              <a:gd fmla="*/ 124 w 153" name="T14"/>
              <a:gd fmla="*/ 5 h 12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5" w="153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8" name="Freeform 537"/>
          <p:cNvSpPr/>
          <p:nvPr/>
        </p:nvSpPr>
        <p:spPr bwMode="auto">
          <a:xfrm>
            <a:off x="5045597" y="1323181"/>
            <a:ext cx="198438" cy="227013"/>
          </a:xfrm>
          <a:custGeom>
            <a:gdLst>
              <a:gd fmla="*/ 63 w 171" name="T0"/>
              <a:gd fmla="*/ 151 h 195" name="T1"/>
              <a:gd fmla="*/ 165 w 171" name="T2"/>
              <a:gd fmla="*/ 30 h 195" name="T3"/>
              <a:gd fmla="*/ 163 w 171" name="T4"/>
              <a:gd fmla="*/ 6 h 195" name="T5"/>
              <a:gd fmla="*/ 139 w 171" name="T6"/>
              <a:gd fmla="*/ 8 h 195" name="T7"/>
              <a:gd fmla="*/ 37 w 171" name="T8"/>
              <a:gd fmla="*/ 129 h 195" name="T9"/>
              <a:gd fmla="*/ 15 w 171" name="T10"/>
              <a:gd fmla="*/ 139 h 195" name="T11"/>
              <a:gd fmla="*/ 0 w 171" name="T12"/>
              <a:gd fmla="*/ 157 h 195" name="T13"/>
              <a:gd fmla="*/ 6 w 171" name="T14"/>
              <a:gd fmla="*/ 160 h 195" name="T15"/>
              <a:gd fmla="*/ 39 w 171" name="T16"/>
              <a:gd fmla="*/ 195 h 195" name="T17"/>
              <a:gd fmla="*/ 57 w 171" name="T18"/>
              <a:gd fmla="*/ 174 h 195" name="T19"/>
              <a:gd fmla="*/ 63 w 171" name="T20"/>
              <a:gd fmla="*/ 151 h 19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5" w="171">
                <a:moveTo>
                  <a:pt x="63" y="151"/>
                </a:move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9" name="Freeform 539"/>
          <p:cNvSpPr/>
          <p:nvPr/>
        </p:nvSpPr>
        <p:spPr bwMode="auto">
          <a:xfrm>
            <a:off x="4321697" y="1996281"/>
            <a:ext cx="168275" cy="333375"/>
          </a:xfrm>
          <a:custGeom>
            <a:gdLst>
              <a:gd fmla="*/ 144 w 144" name="T0"/>
              <a:gd fmla="*/ 72 h 288" name="T1"/>
              <a:gd fmla="*/ 72 w 144" name="T2"/>
              <a:gd fmla="*/ 0 h 288" name="T3"/>
              <a:gd fmla="*/ 0 w 144" name="T4"/>
              <a:gd fmla="*/ 72 h 288" name="T5"/>
              <a:gd fmla="*/ 36 w 144" name="T6"/>
              <a:gd fmla="*/ 134 h 288" name="T7"/>
              <a:gd fmla="*/ 0 w 144" name="T8"/>
              <a:gd fmla="*/ 288 h 288" name="T9"/>
              <a:gd fmla="*/ 144 w 144" name="T10"/>
              <a:gd fmla="*/ 288 h 288" name="T11"/>
              <a:gd fmla="*/ 109 w 144" name="T12"/>
              <a:gd fmla="*/ 134 h 288" name="T13"/>
              <a:gd fmla="*/ 144 w 144" name="T14"/>
              <a:gd fmla="*/ 72 h 28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88" w="144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0" name="Freeform 540"/>
          <p:cNvSpPr>
            <a:spLocks noEditPoints="1"/>
          </p:cNvSpPr>
          <p:nvPr/>
        </p:nvSpPr>
        <p:spPr bwMode="auto">
          <a:xfrm>
            <a:off x="2235722" y="1994694"/>
            <a:ext cx="333375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85 w 288" name="T10"/>
              <a:gd fmla="*/ 226 h 288" name="T11"/>
              <a:gd fmla="*/ 104 w 288" name="T12"/>
              <a:gd fmla="*/ 226 h 288" name="T13"/>
              <a:gd fmla="*/ 124 w 288" name="T14"/>
              <a:gd fmla="*/ 139 h 288" name="T15"/>
              <a:gd fmla="*/ 104 w 288" name="T16"/>
              <a:gd fmla="*/ 104 h 288" name="T17"/>
              <a:gd fmla="*/ 145 w 288" name="T18"/>
              <a:gd fmla="*/ 63 h 288" name="T19"/>
              <a:gd fmla="*/ 185 w 288" name="T20"/>
              <a:gd fmla="*/ 104 h 288" name="T21"/>
              <a:gd fmla="*/ 165 w 288" name="T22"/>
              <a:gd fmla="*/ 139 h 288" name="T23"/>
              <a:gd fmla="*/ 185 w 288" name="T24"/>
              <a:gd fmla="*/ 226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1" name="Freeform 541"/>
          <p:cNvSpPr>
            <a:spLocks noEditPoints="1"/>
          </p:cNvSpPr>
          <p:nvPr/>
        </p:nvSpPr>
        <p:spPr bwMode="auto">
          <a:xfrm>
            <a:off x="2946922" y="1994694"/>
            <a:ext cx="250825" cy="333375"/>
          </a:xfrm>
          <a:custGeom>
            <a:gdLst>
              <a:gd fmla="*/ 188 w 216" name="T0"/>
              <a:gd fmla="*/ 126 h 288" name="T1"/>
              <a:gd fmla="*/ 188 w 216" name="T2"/>
              <a:gd fmla="*/ 79 h 288" name="T3"/>
              <a:gd fmla="*/ 109 w 216" name="T4"/>
              <a:gd fmla="*/ 0 h 288" name="T5"/>
              <a:gd fmla="*/ 108 w 216" name="T6"/>
              <a:gd fmla="*/ 0 h 288" name="T7"/>
              <a:gd fmla="*/ 106 w 216" name="T8"/>
              <a:gd fmla="*/ 0 h 288" name="T9"/>
              <a:gd fmla="*/ 28 w 216" name="T10"/>
              <a:gd fmla="*/ 79 h 288" name="T11"/>
              <a:gd fmla="*/ 28 w 216" name="T12"/>
              <a:gd fmla="*/ 126 h 288" name="T13"/>
              <a:gd fmla="*/ 0 w 216" name="T14"/>
              <a:gd fmla="*/ 126 h 288" name="T15"/>
              <a:gd fmla="*/ 0 w 216" name="T16"/>
              <a:gd fmla="*/ 288 h 288" name="T17"/>
              <a:gd fmla="*/ 216 w 216" name="T18"/>
              <a:gd fmla="*/ 288 h 288" name="T19"/>
              <a:gd fmla="*/ 216 w 216" name="T20"/>
              <a:gd fmla="*/ 126 h 288" name="T21"/>
              <a:gd fmla="*/ 188 w 216" name="T22"/>
              <a:gd fmla="*/ 126 h 288" name="T23"/>
              <a:gd fmla="*/ 133 w 216" name="T24"/>
              <a:gd fmla="*/ 259 h 288" name="T25"/>
              <a:gd fmla="*/ 84 w 216" name="T26"/>
              <a:gd fmla="*/ 259 h 288" name="T27"/>
              <a:gd fmla="*/ 96 w 216" name="T28"/>
              <a:gd fmla="*/ 206 h 288" name="T29"/>
              <a:gd fmla="*/ 84 w 216" name="T30"/>
              <a:gd fmla="*/ 185 h 288" name="T31"/>
              <a:gd fmla="*/ 108 w 216" name="T32"/>
              <a:gd fmla="*/ 161 h 288" name="T33"/>
              <a:gd fmla="*/ 133 w 216" name="T34"/>
              <a:gd fmla="*/ 185 h 288" name="T35"/>
              <a:gd fmla="*/ 120 w 216" name="T36"/>
              <a:gd fmla="*/ 206 h 288" name="T37"/>
              <a:gd fmla="*/ 133 w 216" name="T38"/>
              <a:gd fmla="*/ 259 h 288" name="T39"/>
              <a:gd fmla="*/ 148 w 216" name="T40"/>
              <a:gd fmla="*/ 126 h 288" name="T41"/>
              <a:gd fmla="*/ 67 w 216" name="T42"/>
              <a:gd fmla="*/ 126 h 288" name="T43"/>
              <a:gd fmla="*/ 67 w 216" name="T44"/>
              <a:gd fmla="*/ 79 h 288" name="T45"/>
              <a:gd fmla="*/ 106 w 216" name="T46"/>
              <a:gd fmla="*/ 40 h 288" name="T47"/>
              <a:gd fmla="*/ 108 w 216" name="T48"/>
              <a:gd fmla="*/ 40 h 288" name="T49"/>
              <a:gd fmla="*/ 109 w 216" name="T50"/>
              <a:gd fmla="*/ 40 h 288" name="T51"/>
              <a:gd fmla="*/ 148 w 216" name="T52"/>
              <a:gd fmla="*/ 79 h 288" name="T53"/>
              <a:gd fmla="*/ 148 w 216" name="T54"/>
              <a:gd fmla="*/ 126 h 28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88" w="216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2" name="Freeform 542"/>
          <p:cNvSpPr>
            <a:spLocks noEditPoints="1"/>
          </p:cNvSpPr>
          <p:nvPr/>
        </p:nvSpPr>
        <p:spPr bwMode="auto">
          <a:xfrm>
            <a:off x="3572397" y="2005806"/>
            <a:ext cx="333375" cy="312738"/>
          </a:xfrm>
          <a:custGeom>
            <a:gdLst>
              <a:gd fmla="*/ 215 w 288" name="T0"/>
              <a:gd fmla="*/ 0 h 269" name="T1"/>
              <a:gd fmla="*/ 213 w 288" name="T2"/>
              <a:gd fmla="*/ 0 h 269" name="T3"/>
              <a:gd fmla="*/ 212 w 288" name="T4"/>
              <a:gd fmla="*/ 0 h 269" name="T5"/>
              <a:gd fmla="*/ 139 w 288" name="T6"/>
              <a:gd fmla="*/ 73 h 269" name="T7"/>
              <a:gd fmla="*/ 139 w 288" name="T8"/>
              <a:gd fmla="*/ 117 h 269" name="T9"/>
              <a:gd fmla="*/ 0 w 288" name="T10"/>
              <a:gd fmla="*/ 117 h 269" name="T11"/>
              <a:gd fmla="*/ 0 w 288" name="T12"/>
              <a:gd fmla="*/ 269 h 269" name="T13"/>
              <a:gd fmla="*/ 202 w 288" name="T14"/>
              <a:gd fmla="*/ 269 h 269" name="T15"/>
              <a:gd fmla="*/ 202 w 288" name="T16"/>
              <a:gd fmla="*/ 117 h 269" name="T17"/>
              <a:gd fmla="*/ 175 w 288" name="T18"/>
              <a:gd fmla="*/ 117 h 269" name="T19"/>
              <a:gd fmla="*/ 175 w 288" name="T20"/>
              <a:gd fmla="*/ 73 h 269" name="T21"/>
              <a:gd fmla="*/ 212 w 288" name="T22"/>
              <a:gd fmla="*/ 36 h 269" name="T23"/>
              <a:gd fmla="*/ 214 w 288" name="T24"/>
              <a:gd fmla="*/ 36 h 269" name="T25"/>
              <a:gd fmla="*/ 215 w 288" name="T26"/>
              <a:gd fmla="*/ 36 h 269" name="T27"/>
              <a:gd fmla="*/ 251 w 288" name="T28"/>
              <a:gd fmla="*/ 73 h 269" name="T29"/>
              <a:gd fmla="*/ 251 w 288" name="T30"/>
              <a:gd fmla="*/ 91 h 269" name="T31"/>
              <a:gd fmla="*/ 264 w 288" name="T32"/>
              <a:gd fmla="*/ 91 h 269" name="T33"/>
              <a:gd fmla="*/ 264 w 288" name="T34"/>
              <a:gd fmla="*/ 95 h 269" name="T35"/>
              <a:gd fmla="*/ 251 w 288" name="T36"/>
              <a:gd fmla="*/ 107 h 269" name="T37"/>
              <a:gd fmla="*/ 251 w 288" name="T38"/>
              <a:gd fmla="*/ 117 h 269" name="T39"/>
              <a:gd fmla="*/ 288 w 288" name="T40"/>
              <a:gd fmla="*/ 117 h 269" name="T41"/>
              <a:gd fmla="*/ 288 w 288" name="T42"/>
              <a:gd fmla="*/ 73 h 269" name="T43"/>
              <a:gd fmla="*/ 215 w 288" name="T44"/>
              <a:gd fmla="*/ 0 h 269" name="T45"/>
              <a:gd fmla="*/ 124 w 288" name="T46"/>
              <a:gd fmla="*/ 241 h 269" name="T47"/>
              <a:gd fmla="*/ 78 w 288" name="T48"/>
              <a:gd fmla="*/ 241 h 269" name="T49"/>
              <a:gd fmla="*/ 89 w 288" name="T50"/>
              <a:gd fmla="*/ 192 h 269" name="T51"/>
              <a:gd fmla="*/ 78 w 288" name="T52"/>
              <a:gd fmla="*/ 172 h 269" name="T53"/>
              <a:gd fmla="*/ 101 w 288" name="T54"/>
              <a:gd fmla="*/ 149 h 269" name="T55"/>
              <a:gd fmla="*/ 124 w 288" name="T56"/>
              <a:gd fmla="*/ 172 h 269" name="T57"/>
              <a:gd fmla="*/ 112 w 288" name="T58"/>
              <a:gd fmla="*/ 192 h 269" name="T59"/>
              <a:gd fmla="*/ 124 w 288" name="T60"/>
              <a:gd fmla="*/ 241 h 26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69" w="288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3" name="Freeform 546"/>
          <p:cNvSpPr>
            <a:spLocks noEditPoints="1"/>
          </p:cNvSpPr>
          <p:nvPr/>
        </p:nvSpPr>
        <p:spPr bwMode="auto">
          <a:xfrm>
            <a:off x="4909072" y="4693444"/>
            <a:ext cx="334963" cy="282575"/>
          </a:xfrm>
          <a:custGeom>
            <a:gdLst>
              <a:gd fmla="*/ 262 w 288" name="T0"/>
              <a:gd fmla="*/ 36 h 244" name="T1"/>
              <a:gd fmla="*/ 262 w 288" name="T2"/>
              <a:gd fmla="*/ 0 h 244" name="T3"/>
              <a:gd fmla="*/ 144 w 288" name="T4"/>
              <a:gd fmla="*/ 35 h 244" name="T5"/>
              <a:gd fmla="*/ 26 w 288" name="T6"/>
              <a:gd fmla="*/ 0 h 244" name="T7"/>
              <a:gd fmla="*/ 26 w 288" name="T8"/>
              <a:gd fmla="*/ 36 h 244" name="T9"/>
              <a:gd fmla="*/ 0 w 288" name="T10"/>
              <a:gd fmla="*/ 35 h 244" name="T11"/>
              <a:gd fmla="*/ 0 w 288" name="T12"/>
              <a:gd fmla="*/ 219 h 244" name="T13"/>
              <a:gd fmla="*/ 119 w 288" name="T14"/>
              <a:gd fmla="*/ 231 h 244" name="T15"/>
              <a:gd fmla="*/ 144 w 288" name="T16"/>
              <a:gd fmla="*/ 244 h 244" name="T17"/>
              <a:gd fmla="*/ 169 w 288" name="T18"/>
              <a:gd fmla="*/ 231 h 244" name="T19"/>
              <a:gd fmla="*/ 288 w 288" name="T20"/>
              <a:gd fmla="*/ 219 h 244" name="T21"/>
              <a:gd fmla="*/ 288 w 288" name="T22"/>
              <a:gd fmla="*/ 35 h 244" name="T23"/>
              <a:gd fmla="*/ 262 w 288" name="T24"/>
              <a:gd fmla="*/ 36 h 244" name="T25"/>
              <a:gd fmla="*/ 39 w 288" name="T26"/>
              <a:gd fmla="*/ 13 h 244" name="T27"/>
              <a:gd fmla="*/ 132 w 288" name="T28"/>
              <a:gd fmla="*/ 41 h 244" name="T29"/>
              <a:gd fmla="*/ 135 w 288" name="T30"/>
              <a:gd fmla="*/ 48 h 244" name="T31"/>
              <a:gd fmla="*/ 135 w 288" name="T32"/>
              <a:gd fmla="*/ 207 h 244" name="T33"/>
              <a:gd fmla="*/ 40 w 288" name="T34"/>
              <a:gd fmla="*/ 188 h 244" name="T35"/>
              <a:gd fmla="*/ 39 w 288" name="T36"/>
              <a:gd fmla="*/ 188 h 244" name="T37"/>
              <a:gd fmla="*/ 39 w 288" name="T38"/>
              <a:gd fmla="*/ 13 h 244" name="T39"/>
              <a:gd fmla="*/ 248 w 288" name="T40"/>
              <a:gd fmla="*/ 13 h 244" name="T41"/>
              <a:gd fmla="*/ 248 w 288" name="T42"/>
              <a:gd fmla="*/ 188 h 244" name="T43"/>
              <a:gd fmla="*/ 247 w 288" name="T44"/>
              <a:gd fmla="*/ 188 h 244" name="T45"/>
              <a:gd fmla="*/ 152 w 288" name="T46"/>
              <a:gd fmla="*/ 207 h 244" name="T47"/>
              <a:gd fmla="*/ 152 w 288" name="T48"/>
              <a:gd fmla="*/ 49 h 244" name="T49"/>
              <a:gd fmla="*/ 156 w 288" name="T50"/>
              <a:gd fmla="*/ 41 h 244" name="T51"/>
              <a:gd fmla="*/ 248 w 288" name="T52"/>
              <a:gd fmla="*/ 13 h 24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44" w="288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4" name="Freeform 547"/>
          <p:cNvSpPr/>
          <p:nvPr/>
        </p:nvSpPr>
        <p:spPr bwMode="auto">
          <a:xfrm>
            <a:off x="5082109" y="813594"/>
            <a:ext cx="119063" cy="177800"/>
          </a:xfrm>
          <a:custGeom>
            <a:gdLst>
              <a:gd fmla="*/ 39 w 102" name="T0"/>
              <a:gd fmla="*/ 0 h 154" name="T1"/>
              <a:gd fmla="*/ 57 w 102" name="T2"/>
              <a:gd fmla="*/ 23 h 154" name="T3"/>
              <a:gd fmla="*/ 71 w 102" name="T4"/>
              <a:gd fmla="*/ 64 h 154" name="T5"/>
              <a:gd fmla="*/ 71 w 102" name="T6"/>
              <a:gd fmla="*/ 94 h 154" name="T7"/>
              <a:gd fmla="*/ 102 w 102" name="T8"/>
              <a:gd fmla="*/ 94 h 154" name="T9"/>
              <a:gd fmla="*/ 51 w 102" name="T10"/>
              <a:gd fmla="*/ 154 h 154" name="T11"/>
              <a:gd fmla="*/ 0 w 102" name="T12"/>
              <a:gd fmla="*/ 94 h 154" name="T13"/>
              <a:gd fmla="*/ 33 w 102" name="T14"/>
              <a:gd fmla="*/ 94 h 154" name="T15"/>
              <a:gd fmla="*/ 33 w 102" name="T16"/>
              <a:gd fmla="*/ 64 h 154" name="T17"/>
              <a:gd fmla="*/ 19 w 102" name="T18"/>
              <a:gd fmla="*/ 35 h 154" name="T19"/>
              <a:gd fmla="*/ 11 w 102" name="T20"/>
              <a:gd fmla="*/ 26 h 154" name="T21"/>
              <a:gd fmla="*/ 23 w 102" name="T22"/>
              <a:gd fmla="*/ 15 h 154" name="T23"/>
              <a:gd fmla="*/ 39 w 102" name="T24"/>
              <a:gd fmla="*/ 0 h 1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54" w="102">
                <a:moveTo>
                  <a:pt x="39" y="0"/>
                </a:moveTo>
                <a:cubicBezTo>
                  <a:pt x="46" y="7"/>
                  <a:pt x="52" y="15"/>
                  <a:pt x="57" y="23"/>
                </a:cubicBezTo>
                <a:cubicBezTo>
                  <a:pt x="65" y="35"/>
                  <a:pt x="71" y="48"/>
                  <a:pt x="71" y="64"/>
                </a:cubicBezTo>
                <a:cubicBezTo>
                  <a:pt x="71" y="79"/>
                  <a:pt x="71" y="86"/>
                  <a:pt x="71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0" y="94"/>
                  <a:pt x="0" y="94"/>
                  <a:pt x="0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86"/>
                  <a:pt x="33" y="79"/>
                  <a:pt x="33" y="64"/>
                </a:cubicBezTo>
                <a:cubicBezTo>
                  <a:pt x="33" y="57"/>
                  <a:pt x="29" y="47"/>
                  <a:pt x="19" y="35"/>
                </a:cubicBezTo>
                <a:cubicBezTo>
                  <a:pt x="16" y="32"/>
                  <a:pt x="14" y="29"/>
                  <a:pt x="11" y="26"/>
                </a:cubicBezTo>
                <a:cubicBezTo>
                  <a:pt x="15" y="23"/>
                  <a:pt x="19" y="19"/>
                  <a:pt x="23" y="15"/>
                </a:cubicBezTo>
                <a:cubicBezTo>
                  <a:pt x="28" y="10"/>
                  <a:pt x="34" y="5"/>
                  <a:pt x="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5" name="Freeform 548"/>
          <p:cNvSpPr/>
          <p:nvPr/>
        </p:nvSpPr>
        <p:spPr bwMode="auto">
          <a:xfrm>
            <a:off x="4947172" y="659606"/>
            <a:ext cx="217488" cy="331788"/>
          </a:xfrm>
          <a:custGeom>
            <a:gdLst>
              <a:gd fmla="*/ 71 w 187" name="T0"/>
              <a:gd fmla="*/ 196 h 287" name="T1"/>
              <a:gd fmla="*/ 71 w 187" name="T2"/>
              <a:gd fmla="*/ 196 h 287" name="T3"/>
              <a:gd fmla="*/ 71 w 187" name="T4"/>
              <a:gd fmla="*/ 227 h 287" name="T5"/>
              <a:gd fmla="*/ 102 w 187" name="T6"/>
              <a:gd fmla="*/ 227 h 287" name="T7"/>
              <a:gd fmla="*/ 51 w 187" name="T8"/>
              <a:gd fmla="*/ 287 h 287" name="T9"/>
              <a:gd fmla="*/ 0 w 187" name="T10"/>
              <a:gd fmla="*/ 227 h 287" name="T11"/>
              <a:gd fmla="*/ 32 w 187" name="T12"/>
              <a:gd fmla="*/ 227 h 287" name="T13"/>
              <a:gd fmla="*/ 32 w 187" name="T14"/>
              <a:gd fmla="*/ 196 h 287" name="T15"/>
              <a:gd fmla="*/ 55 w 187" name="T16"/>
              <a:gd fmla="*/ 144 h 287" name="T17"/>
              <a:gd fmla="*/ 118 w 187" name="T18"/>
              <a:gd fmla="*/ 82 h 287" name="T19"/>
              <a:gd fmla="*/ 141 w 187" name="T20"/>
              <a:gd fmla="*/ 54 h 287" name="T21"/>
              <a:gd fmla="*/ 149 w 187" name="T22"/>
              <a:gd fmla="*/ 34 h 287" name="T23"/>
              <a:gd fmla="*/ 149 w 187" name="T24"/>
              <a:gd fmla="*/ 34 h 287" name="T25"/>
              <a:gd fmla="*/ 149 w 187" name="T26"/>
              <a:gd fmla="*/ 0 h 287" name="T27"/>
              <a:gd fmla="*/ 187 w 187" name="T28"/>
              <a:gd fmla="*/ 0 h 287" name="T29"/>
              <a:gd fmla="*/ 187 w 187" name="T30"/>
              <a:gd fmla="*/ 34 h 287" name="T31"/>
              <a:gd fmla="*/ 165 w 187" name="T32"/>
              <a:gd fmla="*/ 87 h 287" name="T33"/>
              <a:gd fmla="*/ 102 w 187" name="T34"/>
              <a:gd fmla="*/ 150 h 287" name="T35"/>
              <a:gd fmla="*/ 78 w 187" name="T36"/>
              <a:gd fmla="*/ 177 h 287" name="T37"/>
              <a:gd fmla="*/ 71 w 187" name="T38"/>
              <a:gd fmla="*/ 196 h 28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7" w="187">
                <a:moveTo>
                  <a:pt x="71" y="196"/>
                </a:moveTo>
                <a:cubicBezTo>
                  <a:pt x="71" y="196"/>
                  <a:pt x="71" y="196"/>
                  <a:pt x="71" y="196"/>
                </a:cubicBezTo>
                <a:cubicBezTo>
                  <a:pt x="71" y="212"/>
                  <a:pt x="71" y="219"/>
                  <a:pt x="71" y="227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51" y="287"/>
                  <a:pt x="51" y="287"/>
                  <a:pt x="51" y="287"/>
                </a:cubicBezTo>
                <a:cubicBezTo>
                  <a:pt x="0" y="227"/>
                  <a:pt x="0" y="227"/>
                  <a:pt x="0" y="22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2" y="219"/>
                  <a:pt x="32" y="212"/>
                  <a:pt x="32" y="196"/>
                </a:cubicBezTo>
                <a:cubicBezTo>
                  <a:pt x="32" y="176"/>
                  <a:pt x="43" y="159"/>
                  <a:pt x="55" y="144"/>
                </a:cubicBezTo>
                <a:cubicBezTo>
                  <a:pt x="73" y="121"/>
                  <a:pt x="98" y="101"/>
                  <a:pt x="118" y="82"/>
                </a:cubicBezTo>
                <a:cubicBezTo>
                  <a:pt x="127" y="72"/>
                  <a:pt x="136" y="63"/>
                  <a:pt x="141" y="54"/>
                </a:cubicBezTo>
                <a:cubicBezTo>
                  <a:pt x="146" y="46"/>
                  <a:pt x="149" y="39"/>
                  <a:pt x="149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19"/>
                  <a:pt x="149" y="8"/>
                  <a:pt x="149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8"/>
                  <a:pt x="187" y="19"/>
                  <a:pt x="187" y="34"/>
                </a:cubicBezTo>
                <a:cubicBezTo>
                  <a:pt x="187" y="55"/>
                  <a:pt x="177" y="72"/>
                  <a:pt x="165" y="87"/>
                </a:cubicBezTo>
                <a:cubicBezTo>
                  <a:pt x="147" y="110"/>
                  <a:pt x="122" y="130"/>
                  <a:pt x="102" y="150"/>
                </a:cubicBezTo>
                <a:cubicBezTo>
                  <a:pt x="92" y="159"/>
                  <a:pt x="84" y="169"/>
                  <a:pt x="78" y="177"/>
                </a:cubicBezTo>
                <a:cubicBezTo>
                  <a:pt x="73" y="185"/>
                  <a:pt x="71" y="192"/>
                  <a:pt x="71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6" name="Freeform 549"/>
          <p:cNvSpPr/>
          <p:nvPr/>
        </p:nvSpPr>
        <p:spPr bwMode="auto">
          <a:xfrm>
            <a:off x="5575822" y="681831"/>
            <a:ext cx="334963" cy="285750"/>
          </a:xfrm>
          <a:custGeom>
            <a:gdLst>
              <a:gd fmla="*/ 261 w 288" name="T0"/>
              <a:gd fmla="*/ 195 h 247" name="T1"/>
              <a:gd fmla="*/ 261 w 288" name="T2"/>
              <a:gd fmla="*/ 169 h 247" name="T3"/>
              <a:gd fmla="*/ 241 w 288" name="T4"/>
              <a:gd fmla="*/ 124 h 247" name="T5"/>
              <a:gd fmla="*/ 187 w 288" name="T6"/>
              <a:gd fmla="*/ 70 h 247" name="T7"/>
              <a:gd fmla="*/ 167 w 288" name="T8"/>
              <a:gd fmla="*/ 47 h 247" name="T9"/>
              <a:gd fmla="*/ 161 w 288" name="T10"/>
              <a:gd fmla="*/ 29 h 247" name="T11"/>
              <a:gd fmla="*/ 161 w 288" name="T12"/>
              <a:gd fmla="*/ 29 h 247" name="T13"/>
              <a:gd fmla="*/ 161 w 288" name="T14"/>
              <a:gd fmla="*/ 0 h 247" name="T15"/>
              <a:gd fmla="*/ 128 w 288" name="T16"/>
              <a:gd fmla="*/ 0 h 247" name="T17"/>
              <a:gd fmla="*/ 128 w 288" name="T18"/>
              <a:gd fmla="*/ 0 h 247" name="T19"/>
              <a:gd fmla="*/ 128 w 288" name="T20"/>
              <a:gd fmla="*/ 0 h 247" name="T21"/>
              <a:gd fmla="*/ 128 w 288" name="T22"/>
              <a:gd fmla="*/ 29 h 247" name="T23"/>
              <a:gd fmla="*/ 128 w 288" name="T24"/>
              <a:gd fmla="*/ 29 h 247" name="T25"/>
              <a:gd fmla="*/ 121 w 288" name="T26"/>
              <a:gd fmla="*/ 47 h 247" name="T27"/>
              <a:gd fmla="*/ 101 w 288" name="T28"/>
              <a:gd fmla="*/ 70 h 247" name="T29"/>
              <a:gd fmla="*/ 47 w 288" name="T30"/>
              <a:gd fmla="*/ 124 h 247" name="T31"/>
              <a:gd fmla="*/ 28 w 288" name="T32"/>
              <a:gd fmla="*/ 169 h 247" name="T33"/>
              <a:gd fmla="*/ 28 w 288" name="T34"/>
              <a:gd fmla="*/ 195 h 247" name="T35"/>
              <a:gd fmla="*/ 0 w 288" name="T36"/>
              <a:gd fmla="*/ 195 h 247" name="T37"/>
              <a:gd fmla="*/ 44 w 288" name="T38"/>
              <a:gd fmla="*/ 247 h 247" name="T39"/>
              <a:gd fmla="*/ 88 w 288" name="T40"/>
              <a:gd fmla="*/ 195 h 247" name="T41"/>
              <a:gd fmla="*/ 61 w 288" name="T42"/>
              <a:gd fmla="*/ 195 h 247" name="T43"/>
              <a:gd fmla="*/ 61 w 288" name="T44"/>
              <a:gd fmla="*/ 169 h 247" name="T45"/>
              <a:gd fmla="*/ 61 w 288" name="T46"/>
              <a:gd fmla="*/ 169 h 247" name="T47"/>
              <a:gd fmla="*/ 67 w 288" name="T48"/>
              <a:gd fmla="*/ 152 h 247" name="T49"/>
              <a:gd fmla="*/ 88 w 288" name="T50"/>
              <a:gd fmla="*/ 129 h 247" name="T51"/>
              <a:gd fmla="*/ 127 w 288" name="T52"/>
              <a:gd fmla="*/ 91 h 247" name="T53"/>
              <a:gd fmla="*/ 127 w 288" name="T54"/>
              <a:gd fmla="*/ 195 h 247" name="T55"/>
              <a:gd fmla="*/ 101 w 288" name="T56"/>
              <a:gd fmla="*/ 195 h 247" name="T57"/>
              <a:gd fmla="*/ 144 w 288" name="T58"/>
              <a:gd fmla="*/ 247 h 247" name="T59"/>
              <a:gd fmla="*/ 188 w 288" name="T60"/>
              <a:gd fmla="*/ 195 h 247" name="T61"/>
              <a:gd fmla="*/ 161 w 288" name="T62"/>
              <a:gd fmla="*/ 195 h 247" name="T63"/>
              <a:gd fmla="*/ 161 w 288" name="T64"/>
              <a:gd fmla="*/ 90 h 247" name="T65"/>
              <a:gd fmla="*/ 201 w 288" name="T66"/>
              <a:gd fmla="*/ 129 h 247" name="T67"/>
              <a:gd fmla="*/ 221 w 288" name="T68"/>
              <a:gd fmla="*/ 152 h 247" name="T69"/>
              <a:gd fmla="*/ 227 w 288" name="T70"/>
              <a:gd fmla="*/ 169 h 247" name="T71"/>
              <a:gd fmla="*/ 227 w 288" name="T72"/>
              <a:gd fmla="*/ 169 h 247" name="T73"/>
              <a:gd fmla="*/ 227 w 288" name="T74"/>
              <a:gd fmla="*/ 195 h 247" name="T75"/>
              <a:gd fmla="*/ 201 w 288" name="T76"/>
              <a:gd fmla="*/ 195 h 247" name="T77"/>
              <a:gd fmla="*/ 244 w 288" name="T78"/>
              <a:gd fmla="*/ 247 h 247" name="T79"/>
              <a:gd fmla="*/ 288 w 288" name="T80"/>
              <a:gd fmla="*/ 195 h 247" name="T81"/>
              <a:gd fmla="*/ 261 w 288" name="T82"/>
              <a:gd fmla="*/ 195 h 247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46" w="288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7" name="Freeform 560"/>
          <p:cNvSpPr>
            <a:spLocks noEditPoints="1"/>
          </p:cNvSpPr>
          <p:nvPr/>
        </p:nvSpPr>
        <p:spPr bwMode="auto">
          <a:xfrm>
            <a:off x="4909072" y="1994694"/>
            <a:ext cx="334963" cy="333375"/>
          </a:xfrm>
          <a:custGeom>
            <a:gdLst>
              <a:gd fmla="*/ 179 w 288" name="T0"/>
              <a:gd fmla="*/ 120 h 288" name="T1"/>
              <a:gd fmla="*/ 183 w 288" name="T2"/>
              <a:gd fmla="*/ 92 h 288" name="T3"/>
              <a:gd fmla="*/ 92 w 288" name="T4"/>
              <a:gd fmla="*/ 0 h 288" name="T5"/>
              <a:gd fmla="*/ 0 w 288" name="T6"/>
              <a:gd fmla="*/ 92 h 288" name="T7"/>
              <a:gd fmla="*/ 92 w 288" name="T8"/>
              <a:gd fmla="*/ 183 h 288" name="T9"/>
              <a:gd fmla="*/ 121 w 288" name="T10"/>
              <a:gd fmla="*/ 178 h 288" name="T11"/>
              <a:gd fmla="*/ 142 w 288" name="T12"/>
              <a:gd fmla="*/ 199 h 288" name="T13"/>
              <a:gd fmla="*/ 186 w 288" name="T14"/>
              <a:gd fmla="*/ 199 h 288" name="T15"/>
              <a:gd fmla="*/ 186 w 288" name="T16"/>
              <a:gd fmla="*/ 244 h 288" name="T17"/>
              <a:gd fmla="*/ 186 w 288" name="T18"/>
              <a:gd fmla="*/ 244 h 288" name="T19"/>
              <a:gd fmla="*/ 230 w 288" name="T20"/>
              <a:gd fmla="*/ 244 h 288" name="T21"/>
              <a:gd fmla="*/ 230 w 288" name="T22"/>
              <a:gd fmla="*/ 288 h 288" name="T23"/>
              <a:gd fmla="*/ 230 w 288" name="T24"/>
              <a:gd fmla="*/ 288 h 288" name="T25"/>
              <a:gd fmla="*/ 288 w 288" name="T26"/>
              <a:gd fmla="*/ 288 h 288" name="T27"/>
              <a:gd fmla="*/ 288 w 288" name="T28"/>
              <a:gd fmla="*/ 288 h 288" name="T29"/>
              <a:gd fmla="*/ 288 w 288" name="T30"/>
              <a:gd fmla="*/ 288 h 288" name="T31"/>
              <a:gd fmla="*/ 288 w 288" name="T32"/>
              <a:gd fmla="*/ 230 h 288" name="T33"/>
              <a:gd fmla="*/ 179 w 288" name="T34"/>
              <a:gd fmla="*/ 120 h 288" name="T35"/>
              <a:gd fmla="*/ 73 w 288" name="T36"/>
              <a:gd fmla="*/ 103 h 288" name="T37"/>
              <a:gd fmla="*/ 42 w 288" name="T38"/>
              <a:gd fmla="*/ 72 h 288" name="T39"/>
              <a:gd fmla="*/ 73 w 288" name="T40"/>
              <a:gd fmla="*/ 41 h 288" name="T41"/>
              <a:gd fmla="*/ 104 w 288" name="T42"/>
              <a:gd fmla="*/ 72 h 288" name="T43"/>
              <a:gd fmla="*/ 73 w 288" name="T44"/>
              <a:gd fmla="*/ 103 h 28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8" w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8" name="Freeform 561"/>
          <p:cNvSpPr>
            <a:spLocks noEditPoints="1"/>
          </p:cNvSpPr>
          <p:nvPr/>
        </p:nvSpPr>
        <p:spPr bwMode="auto">
          <a:xfrm>
            <a:off x="5634559" y="1994694"/>
            <a:ext cx="222250" cy="334963"/>
          </a:xfrm>
          <a:custGeom>
            <a:gdLst>
              <a:gd fmla="*/ 174 w 192" name="T0"/>
              <a:gd fmla="*/ 107 h 289" name="T1"/>
              <a:gd fmla="*/ 187 w 192" name="T2"/>
              <a:gd fmla="*/ 75 h 289" name="T3"/>
              <a:gd fmla="*/ 165 w 192" name="T4"/>
              <a:gd fmla="*/ 23 h 289" name="T5"/>
              <a:gd fmla="*/ 104 w 192" name="T6"/>
              <a:gd fmla="*/ 0 h 289" name="T7"/>
              <a:gd fmla="*/ 25 w 192" name="T8"/>
              <a:gd fmla="*/ 61 h 289" name="T9"/>
              <a:gd fmla="*/ 36 w 192" name="T10"/>
              <a:gd fmla="*/ 100 h 289" name="T11"/>
              <a:gd fmla="*/ 34 w 192" name="T12"/>
              <a:gd fmla="*/ 164 h 289" name="T13"/>
              <a:gd fmla="*/ 36 w 192" name="T14"/>
              <a:gd fmla="*/ 201 h 289" name="T15"/>
              <a:gd fmla="*/ 14 w 192" name="T16"/>
              <a:gd fmla="*/ 210 h 289" name="T17"/>
              <a:gd fmla="*/ 0 w 192" name="T18"/>
              <a:gd fmla="*/ 241 h 289" name="T19"/>
              <a:gd fmla="*/ 11 w 192" name="T20"/>
              <a:gd fmla="*/ 270 h 289" name="T21"/>
              <a:gd fmla="*/ 11 w 192" name="T22"/>
              <a:gd fmla="*/ 270 h 289" name="T23"/>
              <a:gd fmla="*/ 66 w 192" name="T24"/>
              <a:gd fmla="*/ 203 h 289" name="T25"/>
              <a:gd fmla="*/ 64 w 192" name="T26"/>
              <a:gd fmla="*/ 196 h 289" name="T27"/>
              <a:gd fmla="*/ 55 w 192" name="T28"/>
              <a:gd fmla="*/ 180 h 289" name="T29"/>
              <a:gd fmla="*/ 55 w 192" name="T30"/>
              <a:gd fmla="*/ 91 h 289" name="T31"/>
              <a:gd fmla="*/ 55 w 192" name="T32"/>
              <a:gd fmla="*/ 86 h 289" name="T33"/>
              <a:gd fmla="*/ 45 w 192" name="T34"/>
              <a:gd fmla="*/ 66 h 289" name="T35"/>
              <a:gd fmla="*/ 63 w 192" name="T36"/>
              <a:gd fmla="*/ 33 h 289" name="T37"/>
              <a:gd fmla="*/ 104 w 192" name="T38"/>
              <a:gd fmla="*/ 20 h 289" name="T39"/>
              <a:gd fmla="*/ 152 w 192" name="T40"/>
              <a:gd fmla="*/ 37 h 289" name="T41"/>
              <a:gd fmla="*/ 168 w 192" name="T42"/>
              <a:gd fmla="*/ 73 h 289" name="T43"/>
              <a:gd fmla="*/ 158 w 192" name="T44"/>
              <a:gd fmla="*/ 95 h 289" name="T45"/>
              <a:gd fmla="*/ 143 w 192" name="T46"/>
              <a:gd fmla="*/ 91 h 289" name="T47"/>
              <a:gd fmla="*/ 150 w 192" name="T48"/>
              <a:gd fmla="*/ 103 h 289" name="T49"/>
              <a:gd fmla="*/ 134 w 192" name="T50"/>
              <a:gd fmla="*/ 101 h 289" name="T51"/>
              <a:gd fmla="*/ 64 w 192" name="T52"/>
              <a:gd fmla="*/ 101 h 289" name="T53"/>
              <a:gd fmla="*/ 77 w 192" name="T54"/>
              <a:gd fmla="*/ 180 h 289" name="T55"/>
              <a:gd fmla="*/ 94 w 192" name="T56"/>
              <a:gd fmla="*/ 213 h 289" name="T57"/>
              <a:gd fmla="*/ 77 w 192" name="T58"/>
              <a:gd fmla="*/ 230 h 289" name="T59"/>
              <a:gd fmla="*/ 77 w 192" name="T60"/>
              <a:gd fmla="*/ 264 h 289" name="T61"/>
              <a:gd fmla="*/ 99 w 192" name="T62"/>
              <a:gd fmla="*/ 287 h 289" name="T63"/>
              <a:gd fmla="*/ 99 w 192" name="T64"/>
              <a:gd fmla="*/ 287 h 289" name="T65"/>
              <a:gd fmla="*/ 121 w 192" name="T66"/>
              <a:gd fmla="*/ 180 h 289" name="T67"/>
              <a:gd fmla="*/ 148 w 192" name="T68"/>
              <a:gd fmla="*/ 127 h 289" name="T69"/>
              <a:gd fmla="*/ 162 w 192" name="T70"/>
              <a:gd fmla="*/ 136 h 289" name="T71"/>
              <a:gd fmla="*/ 134 w 192" name="T72"/>
              <a:gd fmla="*/ 188 h 289" name="T73"/>
              <a:gd fmla="*/ 141 w 192" name="T74"/>
              <a:gd fmla="*/ 271 h 289" name="T75"/>
              <a:gd fmla="*/ 167 w 192" name="T76"/>
              <a:gd fmla="*/ 289 h 289" name="T77"/>
              <a:gd fmla="*/ 184 w 192" name="T78"/>
              <a:gd fmla="*/ 263 h 289" name="T79"/>
              <a:gd fmla="*/ 164 w 192" name="T80"/>
              <a:gd fmla="*/ 249 h 289" name="T81"/>
              <a:gd fmla="*/ 178 w 192" name="T82"/>
              <a:gd fmla="*/ 229 h 289" name="T83"/>
              <a:gd fmla="*/ 171 w 192" name="T84"/>
              <a:gd fmla="*/ 196 h 289" name="T85"/>
              <a:gd fmla="*/ 179 w 192" name="T86"/>
              <a:gd fmla="*/ 169 h 289" name="T87"/>
              <a:gd fmla="*/ 99 w 192" name="T88"/>
              <a:gd fmla="*/ 138 h 289" name="T89"/>
              <a:gd fmla="*/ 87 w 192" name="T90"/>
              <a:gd fmla="*/ 109 h 289" name="T91"/>
              <a:gd fmla="*/ 111 w 192" name="T92"/>
              <a:gd fmla="*/ 109 h 289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89" w="192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9" name="Freeform 563"/>
          <p:cNvSpPr>
            <a:spLocks noEditPoints="1"/>
          </p:cNvSpPr>
          <p:nvPr/>
        </p:nvSpPr>
        <p:spPr bwMode="auto">
          <a:xfrm>
            <a:off x="1567384" y="1996281"/>
            <a:ext cx="333375" cy="333375"/>
          </a:xfrm>
          <a:custGeom>
            <a:gdLst>
              <a:gd fmla="*/ 195 w 288" name="T0"/>
              <a:gd fmla="*/ 73 h 288" name="T1"/>
              <a:gd fmla="*/ 195 w 288" name="T2"/>
              <a:gd fmla="*/ 0 h 288" name="T3"/>
              <a:gd fmla="*/ 0 w 288" name="T4"/>
              <a:gd fmla="*/ 0 h 288" name="T5"/>
              <a:gd fmla="*/ 0 w 288" name="T6"/>
              <a:gd fmla="*/ 195 h 288" name="T7"/>
              <a:gd fmla="*/ 73 w 288" name="T8"/>
              <a:gd fmla="*/ 195 h 288" name="T9"/>
              <a:gd fmla="*/ 180 w 288" name="T10"/>
              <a:gd fmla="*/ 288 h 288" name="T11"/>
              <a:gd fmla="*/ 288 w 288" name="T12"/>
              <a:gd fmla="*/ 180 h 288" name="T13"/>
              <a:gd fmla="*/ 195 w 288" name="T14"/>
              <a:gd fmla="*/ 73 h 288" name="T15"/>
              <a:gd fmla="*/ 72 w 288" name="T16"/>
              <a:gd fmla="*/ 171 h 288" name="T17"/>
              <a:gd fmla="*/ 24 w 288" name="T18"/>
              <a:gd fmla="*/ 171 h 288" name="T19"/>
              <a:gd fmla="*/ 24 w 288" name="T20"/>
              <a:gd fmla="*/ 24 h 288" name="T21"/>
              <a:gd fmla="*/ 171 w 288" name="T22"/>
              <a:gd fmla="*/ 24 h 288" name="T23"/>
              <a:gd fmla="*/ 171 w 288" name="T24"/>
              <a:gd fmla="*/ 72 h 288" name="T25"/>
              <a:gd fmla="*/ 72 w 288" name="T26"/>
              <a:gd fmla="*/ 171 h 288" name="T27"/>
              <a:gd fmla="*/ 180 w 288" name="T28"/>
              <a:gd fmla="*/ 264 h 288" name="T29"/>
              <a:gd fmla="*/ 97 w 288" name="T30"/>
              <a:gd fmla="*/ 195 h 288" name="T31"/>
              <a:gd fmla="*/ 195 w 288" name="T32"/>
              <a:gd fmla="*/ 195 h 288" name="T33"/>
              <a:gd fmla="*/ 195 w 288" name="T34"/>
              <a:gd fmla="*/ 97 h 288" name="T35"/>
              <a:gd fmla="*/ 264 w 288" name="T36"/>
              <a:gd fmla="*/ 180 h 288" name="T37"/>
              <a:gd fmla="*/ 180 w 288" name="T38"/>
              <a:gd fmla="*/ 264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288">
                <a:moveTo>
                  <a:pt x="195" y="73"/>
                </a:moveTo>
                <a:cubicBezTo>
                  <a:pt x="195" y="0"/>
                  <a:pt x="195" y="0"/>
                  <a:pt x="1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80" y="247"/>
                  <a:pt x="125" y="288"/>
                  <a:pt x="180" y="288"/>
                </a:cubicBezTo>
                <a:cubicBezTo>
                  <a:pt x="240" y="288"/>
                  <a:pt x="288" y="239"/>
                  <a:pt x="288" y="180"/>
                </a:cubicBezTo>
                <a:cubicBezTo>
                  <a:pt x="288" y="125"/>
                  <a:pt x="248" y="80"/>
                  <a:pt x="195" y="73"/>
                </a:cubicBezTo>
                <a:close/>
                <a:moveTo>
                  <a:pt x="72" y="171"/>
                </a:moveTo>
                <a:cubicBezTo>
                  <a:pt x="24" y="171"/>
                  <a:pt x="24" y="171"/>
                  <a:pt x="24" y="1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19" y="76"/>
                  <a:pt x="77" y="118"/>
                  <a:pt x="72" y="171"/>
                </a:cubicBezTo>
                <a:close/>
                <a:moveTo>
                  <a:pt x="180" y="264"/>
                </a:moveTo>
                <a:cubicBezTo>
                  <a:pt x="139" y="264"/>
                  <a:pt x="105" y="234"/>
                  <a:pt x="97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234" y="104"/>
                  <a:pt x="264" y="138"/>
                  <a:pt x="264" y="180"/>
                </a:cubicBezTo>
                <a:cubicBezTo>
                  <a:pt x="264" y="226"/>
                  <a:pt x="226" y="264"/>
                  <a:pt x="180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0" name="Freeform 564"/>
          <p:cNvSpPr/>
          <p:nvPr/>
        </p:nvSpPr>
        <p:spPr bwMode="auto">
          <a:xfrm>
            <a:off x="1810272" y="2737644"/>
            <a:ext cx="92075" cy="185738"/>
          </a:xfrm>
          <a:custGeom>
            <a:gdLst>
              <a:gd fmla="*/ 0 w 58" name="T0"/>
              <a:gd fmla="*/ 0 h 117" name="T1"/>
              <a:gd fmla="*/ 0 w 58" name="T2"/>
              <a:gd fmla="*/ 0 h 117" name="T3"/>
              <a:gd fmla="*/ 0 w 58" name="T4"/>
              <a:gd fmla="*/ 28 h 117" name="T5"/>
              <a:gd fmla="*/ 30 w 58" name="T6"/>
              <a:gd fmla="*/ 58 h 117" name="T7"/>
              <a:gd fmla="*/ 0 w 58" name="T8"/>
              <a:gd fmla="*/ 88 h 117" name="T9"/>
              <a:gd fmla="*/ 0 w 58" name="T10"/>
              <a:gd fmla="*/ 117 h 117" name="T11"/>
              <a:gd fmla="*/ 0 w 58" name="T12"/>
              <a:gd fmla="*/ 117 h 117" name="T13"/>
              <a:gd fmla="*/ 58 w 58" name="T14"/>
              <a:gd fmla="*/ 58 h 117" name="T15"/>
              <a:gd fmla="*/ 0 w 58" name="T16"/>
              <a:gd fmla="*/ 0 h 1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7" w="57">
                <a:moveTo>
                  <a:pt x="0" y="0"/>
                </a:moveTo>
                <a:lnTo>
                  <a:pt x="0" y="0"/>
                </a:lnTo>
                <a:lnTo>
                  <a:pt x="0" y="28"/>
                </a:lnTo>
                <a:lnTo>
                  <a:pt x="30" y="58"/>
                </a:lnTo>
                <a:lnTo>
                  <a:pt x="0" y="88"/>
                </a:lnTo>
                <a:lnTo>
                  <a:pt x="0" y="117"/>
                </a:lnTo>
                <a:lnTo>
                  <a:pt x="0" y="117"/>
                </a:lnTo>
                <a:lnTo>
                  <a:pt x="58" y="58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1" name="Freeform 565"/>
          <p:cNvSpPr/>
          <p:nvPr/>
        </p:nvSpPr>
        <p:spPr bwMode="auto">
          <a:xfrm>
            <a:off x="1568972" y="2737644"/>
            <a:ext cx="92075" cy="185738"/>
          </a:xfrm>
          <a:custGeom>
            <a:gdLst>
              <a:gd fmla="*/ 58 w 58" name="T0"/>
              <a:gd fmla="*/ 28 h 117" name="T1"/>
              <a:gd fmla="*/ 58 w 58" name="T2"/>
              <a:gd fmla="*/ 0 h 117" name="T3"/>
              <a:gd fmla="*/ 57 w 58" name="T4"/>
              <a:gd fmla="*/ 0 h 117" name="T5"/>
              <a:gd fmla="*/ 0 w 58" name="T6"/>
              <a:gd fmla="*/ 58 h 117" name="T7"/>
              <a:gd fmla="*/ 57 w 58" name="T8"/>
              <a:gd fmla="*/ 117 h 117" name="T9"/>
              <a:gd fmla="*/ 58 w 58" name="T10"/>
              <a:gd fmla="*/ 117 h 117" name="T11"/>
              <a:gd fmla="*/ 58 w 58" name="T12"/>
              <a:gd fmla="*/ 88 h 117" name="T13"/>
              <a:gd fmla="*/ 28 w 58" name="T14"/>
              <a:gd fmla="*/ 58 h 117" name="T15"/>
              <a:gd fmla="*/ 58 w 58" name="T16"/>
              <a:gd fmla="*/ 28 h 1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7" w="57">
                <a:moveTo>
                  <a:pt x="58" y="28"/>
                </a:moveTo>
                <a:lnTo>
                  <a:pt x="58" y="0"/>
                </a:lnTo>
                <a:lnTo>
                  <a:pt x="57" y="0"/>
                </a:lnTo>
                <a:lnTo>
                  <a:pt x="0" y="58"/>
                </a:lnTo>
                <a:lnTo>
                  <a:pt x="57" y="117"/>
                </a:lnTo>
                <a:lnTo>
                  <a:pt x="58" y="117"/>
                </a:lnTo>
                <a:lnTo>
                  <a:pt x="58" y="88"/>
                </a:lnTo>
                <a:lnTo>
                  <a:pt x="28" y="58"/>
                </a:lnTo>
                <a:lnTo>
                  <a:pt x="58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2" name="Rectangle 566"/>
          <p:cNvSpPr>
            <a:spLocks noChangeArrowheads="1"/>
          </p:cNvSpPr>
          <p:nvPr/>
        </p:nvSpPr>
        <p:spPr bwMode="auto">
          <a:xfrm>
            <a:off x="1659459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3" name="Rectangle 567"/>
          <p:cNvSpPr>
            <a:spLocks noChangeArrowheads="1"/>
          </p:cNvSpPr>
          <p:nvPr/>
        </p:nvSpPr>
        <p:spPr bwMode="auto">
          <a:xfrm>
            <a:off x="1719784" y="2813844"/>
            <a:ext cx="31750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4" name="Rectangle 568"/>
          <p:cNvSpPr>
            <a:spLocks noChangeArrowheads="1"/>
          </p:cNvSpPr>
          <p:nvPr/>
        </p:nvSpPr>
        <p:spPr bwMode="auto">
          <a:xfrm>
            <a:off x="1776934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5" name="Freeform 571"/>
          <p:cNvSpPr/>
          <p:nvPr/>
        </p:nvSpPr>
        <p:spPr bwMode="auto">
          <a:xfrm>
            <a:off x="376759" y="2663031"/>
            <a:ext cx="41275" cy="104775"/>
          </a:xfrm>
          <a:custGeom>
            <a:gdLst>
              <a:gd fmla="*/ 18 w 36" name="T0"/>
              <a:gd fmla="*/ 0 h 91" name="T1"/>
              <a:gd fmla="*/ 0 w 36" name="T2"/>
              <a:gd fmla="*/ 14 h 91" name="T3"/>
              <a:gd fmla="*/ 0 w 36" name="T4"/>
              <a:gd fmla="*/ 77 h 91" name="T5"/>
              <a:gd fmla="*/ 18 w 36" name="T6"/>
              <a:gd fmla="*/ 91 h 91" name="T7"/>
              <a:gd fmla="*/ 36 w 36" name="T8"/>
              <a:gd fmla="*/ 77 h 91" name="T9"/>
              <a:gd fmla="*/ 36 w 36" name="T10"/>
              <a:gd fmla="*/ 14 h 91" name="T11"/>
              <a:gd fmla="*/ 18 w 36" name="T12"/>
              <a:gd fmla="*/ 0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36">
                <a:moveTo>
                  <a:pt x="18" y="0"/>
                </a:moveTo>
                <a:cubicBezTo>
                  <a:pt x="8" y="0"/>
                  <a:pt x="0" y="6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6" name="Freeform 572"/>
          <p:cNvSpPr/>
          <p:nvPr/>
        </p:nvSpPr>
        <p:spPr bwMode="auto">
          <a:xfrm>
            <a:off x="376759" y="2891631"/>
            <a:ext cx="41275" cy="104775"/>
          </a:xfrm>
          <a:custGeom>
            <a:gdLst>
              <a:gd fmla="*/ 18 w 36" name="T0"/>
              <a:gd fmla="*/ 0 h 91" name="T1"/>
              <a:gd fmla="*/ 0 w 36" name="T2"/>
              <a:gd fmla="*/ 14 h 91" name="T3"/>
              <a:gd fmla="*/ 0 w 36" name="T4"/>
              <a:gd fmla="*/ 77 h 91" name="T5"/>
              <a:gd fmla="*/ 18 w 36" name="T6"/>
              <a:gd fmla="*/ 91 h 91" name="T7"/>
              <a:gd fmla="*/ 36 w 36" name="T8"/>
              <a:gd fmla="*/ 77 h 91" name="T9"/>
              <a:gd fmla="*/ 36 w 36" name="T10"/>
              <a:gd fmla="*/ 14 h 91" name="T11"/>
              <a:gd fmla="*/ 18 w 36" name="T12"/>
              <a:gd fmla="*/ 0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36">
                <a:moveTo>
                  <a:pt x="18" y="0"/>
                </a:moveTo>
                <a:cubicBezTo>
                  <a:pt x="8" y="0"/>
                  <a:pt x="0" y="7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7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7" name="Freeform 573"/>
          <p:cNvSpPr/>
          <p:nvPr/>
        </p:nvSpPr>
        <p:spPr bwMode="auto">
          <a:xfrm>
            <a:off x="459309" y="2809081"/>
            <a:ext cx="104775" cy="41275"/>
          </a:xfrm>
          <a:custGeom>
            <a:gdLst>
              <a:gd fmla="*/ 77 w 91" name="T0"/>
              <a:gd fmla="*/ 0 h 36" name="T1"/>
              <a:gd fmla="*/ 14 w 91" name="T2"/>
              <a:gd fmla="*/ 0 h 36" name="T3"/>
              <a:gd fmla="*/ 0 w 91" name="T4"/>
              <a:gd fmla="*/ 18 h 36" name="T5"/>
              <a:gd fmla="*/ 14 w 91" name="T6"/>
              <a:gd fmla="*/ 36 h 36" name="T7"/>
              <a:gd fmla="*/ 77 w 91" name="T8"/>
              <a:gd fmla="*/ 36 h 36" name="T9"/>
              <a:gd fmla="*/ 91 w 91" name="T10"/>
              <a:gd fmla="*/ 18 h 36" name="T11"/>
              <a:gd fmla="*/ 77 w 91" name="T12"/>
              <a:gd fmla="*/ 0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91">
                <a:moveTo>
                  <a:pt x="7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28"/>
                  <a:pt x="7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5" y="36"/>
                  <a:pt x="91" y="28"/>
                  <a:pt x="91" y="18"/>
                </a:cubicBezTo>
                <a:cubicBezTo>
                  <a:pt x="91" y="9"/>
                  <a:pt x="85" y="0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8" name="Freeform 574"/>
          <p:cNvSpPr/>
          <p:nvPr/>
        </p:nvSpPr>
        <p:spPr bwMode="auto">
          <a:xfrm>
            <a:off x="230709" y="2809081"/>
            <a:ext cx="104775" cy="41275"/>
          </a:xfrm>
          <a:custGeom>
            <a:gdLst>
              <a:gd fmla="*/ 91 w 91" name="T0"/>
              <a:gd fmla="*/ 18 h 36" name="T1"/>
              <a:gd fmla="*/ 77 w 91" name="T2"/>
              <a:gd fmla="*/ 0 h 36" name="T3"/>
              <a:gd fmla="*/ 14 w 91" name="T4"/>
              <a:gd fmla="*/ 0 h 36" name="T5"/>
              <a:gd fmla="*/ 0 w 91" name="T6"/>
              <a:gd fmla="*/ 18 h 36" name="T7"/>
              <a:gd fmla="*/ 14 w 91" name="T8"/>
              <a:gd fmla="*/ 36 h 36" name="T9"/>
              <a:gd fmla="*/ 77 w 91" name="T10"/>
              <a:gd fmla="*/ 36 h 36" name="T11"/>
              <a:gd fmla="*/ 91 w 91" name="T12"/>
              <a:gd fmla="*/ 18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91">
                <a:moveTo>
                  <a:pt x="91" y="18"/>
                </a:moveTo>
                <a:cubicBezTo>
                  <a:pt x="91" y="9"/>
                  <a:pt x="84" y="0"/>
                  <a:pt x="7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28"/>
                  <a:pt x="6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4" y="36"/>
                  <a:pt x="91" y="28"/>
                  <a:pt x="91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9" name="Freeform 575"/>
          <p:cNvSpPr/>
          <p:nvPr/>
        </p:nvSpPr>
        <p:spPr bwMode="auto">
          <a:xfrm>
            <a:off x="430734" y="2702719"/>
            <a:ext cx="95250" cy="93663"/>
          </a:xfrm>
          <a:custGeom>
            <a:gdLst>
              <a:gd fmla="*/ 31 w 81" name="T0"/>
              <a:gd fmla="*/ 75 h 81" name="T1"/>
              <a:gd fmla="*/ 76 w 81" name="T2"/>
              <a:gd fmla="*/ 31 h 81" name="T3"/>
              <a:gd fmla="*/ 73 w 81" name="T4"/>
              <a:gd fmla="*/ 8 h 81" name="T5"/>
              <a:gd fmla="*/ 50 w 81" name="T6"/>
              <a:gd fmla="*/ 5 h 81" name="T7"/>
              <a:gd fmla="*/ 6 w 81" name="T8"/>
              <a:gd fmla="*/ 50 h 81" name="T9"/>
              <a:gd fmla="*/ 9 w 81" name="T10"/>
              <a:gd fmla="*/ 72 h 81" name="T11"/>
              <a:gd fmla="*/ 31 w 81" name="T12"/>
              <a:gd fmla="*/ 75 h 8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1" w="81">
                <a:moveTo>
                  <a:pt x="31" y="75"/>
                </a:moveTo>
                <a:cubicBezTo>
                  <a:pt x="76" y="31"/>
                  <a:pt x="76" y="31"/>
                  <a:pt x="76" y="31"/>
                </a:cubicBezTo>
                <a:cubicBezTo>
                  <a:pt x="81" y="25"/>
                  <a:pt x="80" y="15"/>
                  <a:pt x="73" y="8"/>
                </a:cubicBezTo>
                <a:cubicBezTo>
                  <a:pt x="66" y="1"/>
                  <a:pt x="56" y="0"/>
                  <a:pt x="50" y="5"/>
                </a:cubicBezTo>
                <a:cubicBezTo>
                  <a:pt x="6" y="50"/>
                  <a:pt x="6" y="50"/>
                  <a:pt x="6" y="50"/>
                </a:cubicBezTo>
                <a:cubicBezTo>
                  <a:pt x="0" y="55"/>
                  <a:pt x="2" y="65"/>
                  <a:pt x="9" y="72"/>
                </a:cubicBezTo>
                <a:cubicBezTo>
                  <a:pt x="16" y="79"/>
                  <a:pt x="26" y="81"/>
                  <a:pt x="31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0" name="Freeform 576"/>
          <p:cNvSpPr/>
          <p:nvPr/>
        </p:nvSpPr>
        <p:spPr bwMode="auto">
          <a:xfrm>
            <a:off x="270397" y="2864644"/>
            <a:ext cx="93663" cy="92075"/>
          </a:xfrm>
          <a:custGeom>
            <a:gdLst>
              <a:gd fmla="*/ 50 w 81" name="T0"/>
              <a:gd fmla="*/ 5 h 80" name="T1"/>
              <a:gd fmla="*/ 5 w 81" name="T2"/>
              <a:gd fmla="*/ 49 h 80" name="T3"/>
              <a:gd fmla="*/ 8 w 81" name="T4"/>
              <a:gd fmla="*/ 72 h 80" name="T5"/>
              <a:gd fmla="*/ 31 w 81" name="T6"/>
              <a:gd fmla="*/ 75 h 80" name="T7"/>
              <a:gd fmla="*/ 75 w 81" name="T8"/>
              <a:gd fmla="*/ 30 h 80" name="T9"/>
              <a:gd fmla="*/ 72 w 81" name="T10"/>
              <a:gd fmla="*/ 8 h 80" name="T11"/>
              <a:gd fmla="*/ 50 w 81" name="T12"/>
              <a:gd fmla="*/ 5 h 8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0" w="81">
                <a:moveTo>
                  <a:pt x="50" y="5"/>
                </a:moveTo>
                <a:cubicBezTo>
                  <a:pt x="5" y="49"/>
                  <a:pt x="5" y="49"/>
                  <a:pt x="5" y="49"/>
                </a:cubicBezTo>
                <a:cubicBezTo>
                  <a:pt x="0" y="55"/>
                  <a:pt x="1" y="65"/>
                  <a:pt x="8" y="72"/>
                </a:cubicBezTo>
                <a:cubicBezTo>
                  <a:pt x="15" y="79"/>
                  <a:pt x="25" y="80"/>
                  <a:pt x="31" y="75"/>
                </a:cubicBezTo>
                <a:cubicBezTo>
                  <a:pt x="75" y="30"/>
                  <a:pt x="75" y="30"/>
                  <a:pt x="75" y="30"/>
                </a:cubicBezTo>
                <a:cubicBezTo>
                  <a:pt x="81" y="25"/>
                  <a:pt x="79" y="15"/>
                  <a:pt x="72" y="8"/>
                </a:cubicBezTo>
                <a:cubicBezTo>
                  <a:pt x="65" y="1"/>
                  <a:pt x="55" y="0"/>
                  <a:pt x="50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9" name="Freeform 577"/>
          <p:cNvSpPr/>
          <p:nvPr/>
        </p:nvSpPr>
        <p:spPr bwMode="auto">
          <a:xfrm>
            <a:off x="430734" y="2864644"/>
            <a:ext cx="95250" cy="93663"/>
          </a:xfrm>
          <a:custGeom>
            <a:gdLst>
              <a:gd fmla="*/ 31 w 81" name="T0"/>
              <a:gd fmla="*/ 5 h 81" name="T1"/>
              <a:gd fmla="*/ 9 w 81" name="T2"/>
              <a:gd fmla="*/ 8 h 81" name="T3"/>
              <a:gd fmla="*/ 6 w 81" name="T4"/>
              <a:gd fmla="*/ 31 h 81" name="T5"/>
              <a:gd fmla="*/ 50 w 81" name="T6"/>
              <a:gd fmla="*/ 75 h 81" name="T7"/>
              <a:gd fmla="*/ 73 w 81" name="T8"/>
              <a:gd fmla="*/ 72 h 81" name="T9"/>
              <a:gd fmla="*/ 76 w 81" name="T10"/>
              <a:gd fmla="*/ 50 h 81" name="T11"/>
              <a:gd fmla="*/ 31 w 81" name="T12"/>
              <a:gd fmla="*/ 5 h 8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1" w="81">
                <a:moveTo>
                  <a:pt x="31" y="5"/>
                </a:moveTo>
                <a:cubicBezTo>
                  <a:pt x="26" y="0"/>
                  <a:pt x="16" y="1"/>
                  <a:pt x="9" y="8"/>
                </a:cubicBezTo>
                <a:cubicBezTo>
                  <a:pt x="1" y="15"/>
                  <a:pt x="0" y="25"/>
                  <a:pt x="6" y="31"/>
                </a:cubicBezTo>
                <a:cubicBezTo>
                  <a:pt x="50" y="75"/>
                  <a:pt x="50" y="75"/>
                  <a:pt x="50" y="75"/>
                </a:cubicBezTo>
                <a:cubicBezTo>
                  <a:pt x="55" y="81"/>
                  <a:pt x="66" y="79"/>
                  <a:pt x="73" y="72"/>
                </a:cubicBezTo>
                <a:cubicBezTo>
                  <a:pt x="80" y="65"/>
                  <a:pt x="81" y="55"/>
                  <a:pt x="76" y="50"/>
                </a:cubicBezTo>
                <a:lnTo>
                  <a:pt x="3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0" name="Freeform 578"/>
          <p:cNvSpPr/>
          <p:nvPr/>
        </p:nvSpPr>
        <p:spPr bwMode="auto">
          <a:xfrm>
            <a:off x="270397" y="2702719"/>
            <a:ext cx="92075" cy="93663"/>
          </a:xfrm>
          <a:custGeom>
            <a:gdLst>
              <a:gd fmla="*/ 50 w 80" name="T0"/>
              <a:gd fmla="*/ 76 h 81" name="T1"/>
              <a:gd fmla="*/ 72 w 80" name="T2"/>
              <a:gd fmla="*/ 73 h 81" name="T3"/>
              <a:gd fmla="*/ 75 w 80" name="T4"/>
              <a:gd fmla="*/ 50 h 81" name="T5"/>
              <a:gd fmla="*/ 30 w 80" name="T6"/>
              <a:gd fmla="*/ 6 h 81" name="T7"/>
              <a:gd fmla="*/ 8 w 80" name="T8"/>
              <a:gd fmla="*/ 9 h 81" name="T9"/>
              <a:gd fmla="*/ 5 w 80" name="T10"/>
              <a:gd fmla="*/ 31 h 81" name="T11"/>
              <a:gd fmla="*/ 50 w 80" name="T12"/>
              <a:gd fmla="*/ 76 h 8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1" w="80">
                <a:moveTo>
                  <a:pt x="50" y="76"/>
                </a:moveTo>
                <a:cubicBezTo>
                  <a:pt x="55" y="81"/>
                  <a:pt x="65" y="80"/>
                  <a:pt x="72" y="73"/>
                </a:cubicBezTo>
                <a:cubicBezTo>
                  <a:pt x="79" y="66"/>
                  <a:pt x="80" y="56"/>
                  <a:pt x="75" y="50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0"/>
                  <a:pt x="15" y="2"/>
                  <a:pt x="8" y="9"/>
                </a:cubicBezTo>
                <a:cubicBezTo>
                  <a:pt x="1" y="16"/>
                  <a:pt x="0" y="26"/>
                  <a:pt x="5" y="31"/>
                </a:cubicBezTo>
                <a:lnTo>
                  <a:pt x="50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1" name="Freeform 579"/>
          <p:cNvSpPr/>
          <p:nvPr/>
        </p:nvSpPr>
        <p:spPr bwMode="auto">
          <a:xfrm>
            <a:off x="1051447" y="2663031"/>
            <a:ext cx="28575" cy="93663"/>
          </a:xfrm>
          <a:custGeom>
            <a:gdLst>
              <a:gd fmla="*/ 21 w 24" name="T0"/>
              <a:gd fmla="*/ 3 h 81" name="T1"/>
              <a:gd fmla="*/ 12 w 24" name="T2"/>
              <a:gd fmla="*/ 0 h 81" name="T3"/>
              <a:gd fmla="*/ 11 w 24" name="T4"/>
              <a:gd fmla="*/ 0 h 81" name="T5"/>
              <a:gd fmla="*/ 3 w 24" name="T6"/>
              <a:gd fmla="*/ 3 h 81" name="T7"/>
              <a:gd fmla="*/ 0 w 24" name="T8"/>
              <a:gd fmla="*/ 7 h 81" name="T9"/>
              <a:gd fmla="*/ 0 w 24" name="T10"/>
              <a:gd fmla="*/ 73 h 81" name="T11"/>
              <a:gd fmla="*/ 3 w 24" name="T12"/>
              <a:gd fmla="*/ 78 h 81" name="T13"/>
              <a:gd fmla="*/ 12 w 24" name="T14"/>
              <a:gd fmla="*/ 81 h 81" name="T15"/>
              <a:gd fmla="*/ 21 w 24" name="T16"/>
              <a:gd fmla="*/ 78 h 81" name="T17"/>
              <a:gd fmla="*/ 24 w 24" name="T18"/>
              <a:gd fmla="*/ 73 h 81" name="T19"/>
              <a:gd fmla="*/ 24 w 24" name="T20"/>
              <a:gd fmla="*/ 7 h 81" name="T21"/>
              <a:gd fmla="*/ 21 w 24" name="T22"/>
              <a:gd fmla="*/ 3 h 8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1" w="24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0" name="Freeform 580"/>
          <p:cNvSpPr/>
          <p:nvPr/>
        </p:nvSpPr>
        <p:spPr bwMode="auto">
          <a:xfrm>
            <a:off x="1051447" y="2902744"/>
            <a:ext cx="28575" cy="93663"/>
          </a:xfrm>
          <a:custGeom>
            <a:gdLst>
              <a:gd fmla="*/ 21 w 24" name="T0"/>
              <a:gd fmla="*/ 3 h 81" name="T1"/>
              <a:gd fmla="*/ 12 w 24" name="T2"/>
              <a:gd fmla="*/ 0 h 81" name="T3"/>
              <a:gd fmla="*/ 3 w 24" name="T4"/>
              <a:gd fmla="*/ 3 h 81" name="T5"/>
              <a:gd fmla="*/ 0 w 24" name="T6"/>
              <a:gd fmla="*/ 8 h 81" name="T7"/>
              <a:gd fmla="*/ 0 w 24" name="T8"/>
              <a:gd fmla="*/ 74 h 81" name="T9"/>
              <a:gd fmla="*/ 3 w 24" name="T10"/>
              <a:gd fmla="*/ 78 h 81" name="T11"/>
              <a:gd fmla="*/ 12 w 24" name="T12"/>
              <a:gd fmla="*/ 81 h 81" name="T13"/>
              <a:gd fmla="*/ 21 w 24" name="T14"/>
              <a:gd fmla="*/ 78 h 81" name="T15"/>
              <a:gd fmla="*/ 24 w 24" name="T16"/>
              <a:gd fmla="*/ 74 h 81" name="T17"/>
              <a:gd fmla="*/ 24 w 24" name="T18"/>
              <a:gd fmla="*/ 8 h 81" name="T19"/>
              <a:gd fmla="*/ 21 w 24" name="T20"/>
              <a:gd fmla="*/ 3 h 8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81" w="24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3" name="Freeform 581"/>
          <p:cNvSpPr/>
          <p:nvPr/>
        </p:nvSpPr>
        <p:spPr bwMode="auto">
          <a:xfrm>
            <a:off x="1140347" y="2815431"/>
            <a:ext cx="92075" cy="28575"/>
          </a:xfrm>
          <a:custGeom>
            <a:gdLst>
              <a:gd fmla="*/ 78 w 80" name="T0"/>
              <a:gd fmla="*/ 3 h 24" name="T1"/>
              <a:gd fmla="*/ 73 w 80" name="T2"/>
              <a:gd fmla="*/ 0 h 24" name="T3"/>
              <a:gd fmla="*/ 7 w 80" name="T4"/>
              <a:gd fmla="*/ 0 h 24" name="T5"/>
              <a:gd fmla="*/ 2 w 80" name="T6"/>
              <a:gd fmla="*/ 3 h 24" name="T7"/>
              <a:gd fmla="*/ 0 w 80" name="T8"/>
              <a:gd fmla="*/ 12 h 24" name="T9"/>
              <a:gd fmla="*/ 2 w 80" name="T10"/>
              <a:gd fmla="*/ 21 h 24" name="T11"/>
              <a:gd fmla="*/ 7 w 80" name="T12"/>
              <a:gd fmla="*/ 24 h 24" name="T13"/>
              <a:gd fmla="*/ 73 w 80" name="T14"/>
              <a:gd fmla="*/ 24 h 24" name="T15"/>
              <a:gd fmla="*/ 78 w 80" name="T16"/>
              <a:gd fmla="*/ 21 h 24" name="T17"/>
              <a:gd fmla="*/ 80 w 80" name="T18"/>
              <a:gd fmla="*/ 12 h 24" name="T19"/>
              <a:gd fmla="*/ 80 w 80" name="T20"/>
              <a:gd fmla="*/ 12 h 24" name="T21"/>
              <a:gd fmla="*/ 78 w 80" name="T22"/>
              <a:gd fmla="*/ 3 h 2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4" w="80">
                <a:moveTo>
                  <a:pt x="78" y="3"/>
                </a:moveTo>
                <a:cubicBezTo>
                  <a:pt x="76" y="1"/>
                  <a:pt x="74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2" y="21"/>
                </a:cubicBezTo>
                <a:cubicBezTo>
                  <a:pt x="4" y="23"/>
                  <a:pt x="5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6" y="23"/>
                  <a:pt x="78" y="21"/>
                </a:cubicBezTo>
                <a:cubicBezTo>
                  <a:pt x="79" y="19"/>
                  <a:pt x="80" y="16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8"/>
                  <a:pt x="79" y="5"/>
                  <a:pt x="78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4" name="Freeform 582"/>
          <p:cNvSpPr/>
          <p:nvPr/>
        </p:nvSpPr>
        <p:spPr bwMode="auto">
          <a:xfrm>
            <a:off x="899047" y="2815431"/>
            <a:ext cx="93663" cy="28575"/>
          </a:xfrm>
          <a:custGeom>
            <a:gdLst>
              <a:gd fmla="*/ 78 w 81" name="T0"/>
              <a:gd fmla="*/ 21 h 24" name="T1"/>
              <a:gd fmla="*/ 81 w 81" name="T2"/>
              <a:gd fmla="*/ 12 h 24" name="T3"/>
              <a:gd fmla="*/ 78 w 81" name="T4"/>
              <a:gd fmla="*/ 3 h 24" name="T5"/>
              <a:gd fmla="*/ 73 w 81" name="T6"/>
              <a:gd fmla="*/ 0 h 24" name="T7"/>
              <a:gd fmla="*/ 7 w 81" name="T8"/>
              <a:gd fmla="*/ 0 h 24" name="T9"/>
              <a:gd fmla="*/ 3 w 81" name="T10"/>
              <a:gd fmla="*/ 3 h 24" name="T11"/>
              <a:gd fmla="*/ 0 w 81" name="T12"/>
              <a:gd fmla="*/ 12 h 24" name="T13"/>
              <a:gd fmla="*/ 3 w 81" name="T14"/>
              <a:gd fmla="*/ 21 h 24" name="T15"/>
              <a:gd fmla="*/ 7 w 81" name="T16"/>
              <a:gd fmla="*/ 24 h 24" name="T17"/>
              <a:gd fmla="*/ 73 w 81" name="T18"/>
              <a:gd fmla="*/ 24 h 24" name="T19"/>
              <a:gd fmla="*/ 78 w 81" name="T20"/>
              <a:gd fmla="*/ 21 h 2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4" w="81">
                <a:moveTo>
                  <a:pt x="78" y="21"/>
                </a:moveTo>
                <a:cubicBezTo>
                  <a:pt x="79" y="19"/>
                  <a:pt x="81" y="16"/>
                  <a:pt x="81" y="12"/>
                </a:cubicBezTo>
                <a:cubicBezTo>
                  <a:pt x="81" y="8"/>
                  <a:pt x="79" y="5"/>
                  <a:pt x="78" y="3"/>
                </a:cubicBezTo>
                <a:cubicBezTo>
                  <a:pt x="77" y="1"/>
                  <a:pt x="75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4" y="1"/>
                  <a:pt x="3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3" y="21"/>
                </a:cubicBezTo>
                <a:cubicBezTo>
                  <a:pt x="4" y="23"/>
                  <a:pt x="6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5" y="24"/>
                  <a:pt x="77" y="23"/>
                  <a:pt x="78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5" name="Freeform 583"/>
          <p:cNvSpPr/>
          <p:nvPr/>
        </p:nvSpPr>
        <p:spPr bwMode="auto">
          <a:xfrm>
            <a:off x="1127647" y="2737644"/>
            <a:ext cx="85725" cy="63500"/>
          </a:xfrm>
          <a:custGeom>
            <a:gdLst>
              <a:gd fmla="*/ 0 w 74" name="T0"/>
              <a:gd fmla="*/ 40 h 54" name="T1"/>
              <a:gd fmla="*/ 2 w 74" name="T2"/>
              <a:gd fmla="*/ 47 h 54" name="T3"/>
              <a:gd fmla="*/ 12 w 74" name="T4"/>
              <a:gd fmla="*/ 54 h 54" name="T5"/>
              <a:gd fmla="*/ 14 w 74" name="T6"/>
              <a:gd fmla="*/ 54 h 54" name="T7"/>
              <a:gd fmla="*/ 71 w 74" name="T8"/>
              <a:gd fmla="*/ 21 h 54" name="T9"/>
              <a:gd fmla="*/ 74 w 74" name="T10"/>
              <a:gd fmla="*/ 15 h 54" name="T11"/>
              <a:gd fmla="*/ 72 w 74" name="T12"/>
              <a:gd fmla="*/ 7 h 54" name="T13"/>
              <a:gd fmla="*/ 72 w 74" name="T14"/>
              <a:gd fmla="*/ 6 h 54" name="T15"/>
              <a:gd fmla="*/ 62 w 74" name="T16"/>
              <a:gd fmla="*/ 0 h 54" name="T17"/>
              <a:gd fmla="*/ 62 w 74" name="T18"/>
              <a:gd fmla="*/ 0 h 54" name="T19"/>
              <a:gd fmla="*/ 60 w 74" name="T20"/>
              <a:gd fmla="*/ 0 h 54" name="T21"/>
              <a:gd fmla="*/ 3 w 74" name="T22"/>
              <a:gd fmla="*/ 33 h 54" name="T23"/>
              <a:gd fmla="*/ 0 w 74" name="T24"/>
              <a:gd fmla="*/ 40 h 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4" w="74">
                <a:moveTo>
                  <a:pt x="0" y="40"/>
                </a:moveTo>
                <a:cubicBezTo>
                  <a:pt x="0" y="42"/>
                  <a:pt x="1" y="45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3" y="54"/>
                  <a:pt x="14" y="54"/>
                  <a:pt x="14" y="54"/>
                </a:cubicBezTo>
                <a:cubicBezTo>
                  <a:pt x="71" y="21"/>
                  <a:pt x="71" y="21"/>
                  <a:pt x="71" y="21"/>
                </a:cubicBezTo>
                <a:cubicBezTo>
                  <a:pt x="73" y="20"/>
                  <a:pt x="74" y="18"/>
                  <a:pt x="74" y="15"/>
                </a:cubicBezTo>
                <a:cubicBezTo>
                  <a:pt x="74" y="12"/>
                  <a:pt x="73" y="10"/>
                  <a:pt x="72" y="7"/>
                </a:cubicBezTo>
                <a:cubicBezTo>
                  <a:pt x="72" y="6"/>
                  <a:pt x="72" y="6"/>
                  <a:pt x="72" y="6"/>
                </a:cubicBezTo>
                <a:cubicBezTo>
                  <a:pt x="69" y="2"/>
                  <a:pt x="65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7"/>
                  <a:pt x="0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6" name="Freeform 584"/>
          <p:cNvSpPr/>
          <p:nvPr/>
        </p:nvSpPr>
        <p:spPr bwMode="auto">
          <a:xfrm>
            <a:off x="1094309" y="2682081"/>
            <a:ext cx="63500" cy="85725"/>
          </a:xfrm>
          <a:custGeom>
            <a:gdLst>
              <a:gd fmla="*/ 7 w 54" name="T0"/>
              <a:gd fmla="*/ 72 h 74" name="T1"/>
              <a:gd fmla="*/ 14 w 54" name="T2"/>
              <a:gd fmla="*/ 74 h 74" name="T3"/>
              <a:gd fmla="*/ 21 w 54" name="T4"/>
              <a:gd fmla="*/ 71 h 74" name="T5"/>
              <a:gd fmla="*/ 53 w 54" name="T6"/>
              <a:gd fmla="*/ 14 h 74" name="T7"/>
              <a:gd fmla="*/ 54 w 54" name="T8"/>
              <a:gd fmla="*/ 12 h 74" name="T9"/>
              <a:gd fmla="*/ 47 w 54" name="T10"/>
              <a:gd fmla="*/ 2 h 74" name="T11"/>
              <a:gd fmla="*/ 47 w 54" name="T12"/>
              <a:gd fmla="*/ 2 h 74" name="T13"/>
              <a:gd fmla="*/ 39 w 54" name="T14"/>
              <a:gd fmla="*/ 0 h 74" name="T15"/>
              <a:gd fmla="*/ 39 w 54" name="T16"/>
              <a:gd fmla="*/ 0 h 74" name="T17"/>
              <a:gd fmla="*/ 33 w 54" name="T18"/>
              <a:gd fmla="*/ 2 h 74" name="T19"/>
              <a:gd fmla="*/ 0 w 54" name="T20"/>
              <a:gd fmla="*/ 60 h 74" name="T21"/>
              <a:gd fmla="*/ 0 w 54" name="T22"/>
              <a:gd fmla="*/ 62 h 74" name="T23"/>
              <a:gd fmla="*/ 7 w 54" name="T24"/>
              <a:gd fmla="*/ 72 h 7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4" w="54">
                <a:moveTo>
                  <a:pt x="7" y="72"/>
                </a:moveTo>
                <a:cubicBezTo>
                  <a:pt x="9" y="73"/>
                  <a:pt x="12" y="74"/>
                  <a:pt x="14" y="74"/>
                </a:cubicBezTo>
                <a:cubicBezTo>
                  <a:pt x="17" y="74"/>
                  <a:pt x="20" y="73"/>
                  <a:pt x="21" y="71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4" y="0"/>
                  <a:pt x="42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1"/>
                  <a:pt x="33" y="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7" name="Freeform 585"/>
          <p:cNvSpPr/>
          <p:nvPr/>
        </p:nvSpPr>
        <p:spPr bwMode="auto">
          <a:xfrm>
            <a:off x="973659" y="2682081"/>
            <a:ext cx="63500" cy="85725"/>
          </a:xfrm>
          <a:custGeom>
            <a:gdLst>
              <a:gd fmla="*/ 1 w 54" name="T0"/>
              <a:gd fmla="*/ 14 h 74" name="T1"/>
              <a:gd fmla="*/ 34 w 54" name="T2"/>
              <a:gd fmla="*/ 71 h 74" name="T3"/>
              <a:gd fmla="*/ 40 w 54" name="T4"/>
              <a:gd fmla="*/ 74 h 74" name="T5"/>
              <a:gd fmla="*/ 47 w 54" name="T6"/>
              <a:gd fmla="*/ 72 h 74" name="T7"/>
              <a:gd fmla="*/ 54 w 54" name="T8"/>
              <a:gd fmla="*/ 62 h 74" name="T9"/>
              <a:gd fmla="*/ 54 w 54" name="T10"/>
              <a:gd fmla="*/ 60 h 74" name="T11"/>
              <a:gd fmla="*/ 21 w 54" name="T12"/>
              <a:gd fmla="*/ 3 h 74" name="T13"/>
              <a:gd fmla="*/ 15 w 54" name="T14"/>
              <a:gd fmla="*/ 0 h 74" name="T15"/>
              <a:gd fmla="*/ 7 w 54" name="T16"/>
              <a:gd fmla="*/ 2 h 74" name="T17"/>
              <a:gd fmla="*/ 7 w 54" name="T18"/>
              <a:gd fmla="*/ 2 h 74" name="T19"/>
              <a:gd fmla="*/ 0 w 54" name="T20"/>
              <a:gd fmla="*/ 12 h 74" name="T21"/>
              <a:gd fmla="*/ 0 w 54" name="T22"/>
              <a:gd fmla="*/ 12 h 74" name="T23"/>
              <a:gd fmla="*/ 1 w 54" name="T24"/>
              <a:gd fmla="*/ 14 h 7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4" w="54">
                <a:moveTo>
                  <a:pt x="1" y="14"/>
                </a:move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7" y="74"/>
                  <a:pt x="40" y="74"/>
                </a:cubicBezTo>
                <a:cubicBezTo>
                  <a:pt x="42" y="74"/>
                  <a:pt x="45" y="73"/>
                  <a:pt x="47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1"/>
                  <a:pt x="54" y="60"/>
                  <a:pt x="54" y="60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5" y="0"/>
                </a:cubicBezTo>
                <a:cubicBezTo>
                  <a:pt x="12" y="0"/>
                  <a:pt x="10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8" name="Freeform 586"/>
          <p:cNvSpPr/>
          <p:nvPr/>
        </p:nvSpPr>
        <p:spPr bwMode="auto">
          <a:xfrm>
            <a:off x="918097" y="2737644"/>
            <a:ext cx="85725" cy="63500"/>
          </a:xfrm>
          <a:custGeom>
            <a:gdLst>
              <a:gd fmla="*/ 3 w 74" name="T0"/>
              <a:gd fmla="*/ 21 h 54" name="T1"/>
              <a:gd fmla="*/ 60 w 74" name="T2"/>
              <a:gd fmla="*/ 54 h 54" name="T3"/>
              <a:gd fmla="*/ 62 w 74" name="T4"/>
              <a:gd fmla="*/ 54 h 54" name="T5"/>
              <a:gd fmla="*/ 72 w 74" name="T6"/>
              <a:gd fmla="*/ 47 h 54" name="T7"/>
              <a:gd fmla="*/ 74 w 74" name="T8"/>
              <a:gd fmla="*/ 40 h 54" name="T9"/>
              <a:gd fmla="*/ 71 w 74" name="T10"/>
              <a:gd fmla="*/ 34 h 54" name="T11"/>
              <a:gd fmla="*/ 14 w 74" name="T12"/>
              <a:gd fmla="*/ 1 h 54" name="T13"/>
              <a:gd fmla="*/ 12 w 74" name="T14"/>
              <a:gd fmla="*/ 0 h 54" name="T15"/>
              <a:gd fmla="*/ 2 w 74" name="T16"/>
              <a:gd fmla="*/ 7 h 54" name="T17"/>
              <a:gd fmla="*/ 2 w 74" name="T18"/>
              <a:gd fmla="*/ 7 h 54" name="T19"/>
              <a:gd fmla="*/ 0 w 74" name="T20"/>
              <a:gd fmla="*/ 15 h 54" name="T21"/>
              <a:gd fmla="*/ 0 w 74" name="T22"/>
              <a:gd fmla="*/ 15 h 54" name="T23"/>
              <a:gd fmla="*/ 3 w 74" name="T24"/>
              <a:gd fmla="*/ 21 h 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4" w="74">
                <a:moveTo>
                  <a:pt x="3" y="21"/>
                </a:move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3" y="45"/>
                  <a:pt x="74" y="42"/>
                  <a:pt x="74" y="40"/>
                </a:cubicBezTo>
                <a:cubicBezTo>
                  <a:pt x="74" y="37"/>
                  <a:pt x="73" y="34"/>
                  <a:pt x="71" y="3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10"/>
                  <a:pt x="0" y="12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1" y="20"/>
                  <a:pt x="3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9" name="Freeform 587"/>
          <p:cNvSpPr/>
          <p:nvPr/>
        </p:nvSpPr>
        <p:spPr bwMode="auto">
          <a:xfrm>
            <a:off x="918097" y="2858294"/>
            <a:ext cx="85725" cy="63500"/>
          </a:xfrm>
          <a:custGeom>
            <a:gdLst>
              <a:gd fmla="*/ 74 w 74" name="T0"/>
              <a:gd fmla="*/ 14 h 54" name="T1"/>
              <a:gd fmla="*/ 72 w 74" name="T2"/>
              <a:gd fmla="*/ 7 h 54" name="T3"/>
              <a:gd fmla="*/ 62 w 74" name="T4"/>
              <a:gd fmla="*/ 0 h 54" name="T5"/>
              <a:gd fmla="*/ 60 w 74" name="T6"/>
              <a:gd fmla="*/ 0 h 54" name="T7"/>
              <a:gd fmla="*/ 3 w 74" name="T8"/>
              <a:gd fmla="*/ 33 h 54" name="T9"/>
              <a:gd fmla="*/ 0 w 74" name="T10"/>
              <a:gd fmla="*/ 39 h 54" name="T11"/>
              <a:gd fmla="*/ 2 w 74" name="T12"/>
              <a:gd fmla="*/ 47 h 54" name="T13"/>
              <a:gd fmla="*/ 2 w 74" name="T14"/>
              <a:gd fmla="*/ 47 h 54" name="T15"/>
              <a:gd fmla="*/ 12 w 74" name="T16"/>
              <a:gd fmla="*/ 54 h 54" name="T17"/>
              <a:gd fmla="*/ 12 w 74" name="T18"/>
              <a:gd fmla="*/ 54 h 54" name="T19"/>
              <a:gd fmla="*/ 14 w 74" name="T20"/>
              <a:gd fmla="*/ 53 h 54" name="T21"/>
              <a:gd fmla="*/ 71 w 74" name="T22"/>
              <a:gd fmla="*/ 20 h 54" name="T23"/>
              <a:gd fmla="*/ 74 w 74" name="T24"/>
              <a:gd fmla="*/ 14 h 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4" w="74">
                <a:moveTo>
                  <a:pt x="74" y="14"/>
                </a:moveTo>
                <a:cubicBezTo>
                  <a:pt x="74" y="12"/>
                  <a:pt x="73" y="9"/>
                  <a:pt x="72" y="7"/>
                </a:cubicBezTo>
                <a:cubicBezTo>
                  <a:pt x="69" y="2"/>
                  <a:pt x="65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0" y="39"/>
                </a:cubicBezTo>
                <a:cubicBezTo>
                  <a:pt x="0" y="42"/>
                  <a:pt x="1" y="44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4"/>
                  <a:pt x="14" y="54"/>
                  <a:pt x="14" y="53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20"/>
                  <a:pt x="74" y="17"/>
                  <a:pt x="7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0" name="Freeform 588"/>
          <p:cNvSpPr/>
          <p:nvPr/>
        </p:nvSpPr>
        <p:spPr bwMode="auto">
          <a:xfrm>
            <a:off x="973659" y="2891631"/>
            <a:ext cx="63500" cy="85725"/>
          </a:xfrm>
          <a:custGeom>
            <a:gdLst>
              <a:gd fmla="*/ 47 w 54" name="T0"/>
              <a:gd fmla="*/ 2 h 74" name="T1"/>
              <a:gd fmla="*/ 40 w 54" name="T2"/>
              <a:gd fmla="*/ 0 h 74" name="T3"/>
              <a:gd fmla="*/ 34 w 54" name="T4"/>
              <a:gd fmla="*/ 3 h 74" name="T5"/>
              <a:gd fmla="*/ 1 w 54" name="T6"/>
              <a:gd fmla="*/ 60 h 74" name="T7"/>
              <a:gd fmla="*/ 0 w 54" name="T8"/>
              <a:gd fmla="*/ 62 h 74" name="T9"/>
              <a:gd fmla="*/ 7 w 54" name="T10"/>
              <a:gd fmla="*/ 72 h 74" name="T11"/>
              <a:gd fmla="*/ 7 w 54" name="T12"/>
              <a:gd fmla="*/ 72 h 74" name="T13"/>
              <a:gd fmla="*/ 15 w 54" name="T14"/>
              <a:gd fmla="*/ 74 h 74" name="T15"/>
              <a:gd fmla="*/ 15 w 54" name="T16"/>
              <a:gd fmla="*/ 74 h 74" name="T17"/>
              <a:gd fmla="*/ 21 w 54" name="T18"/>
              <a:gd fmla="*/ 71 h 74" name="T19"/>
              <a:gd fmla="*/ 54 w 54" name="T20"/>
              <a:gd fmla="*/ 14 h 74" name="T21"/>
              <a:gd fmla="*/ 54 w 54" name="T22"/>
              <a:gd fmla="*/ 12 h 74" name="T23"/>
              <a:gd fmla="*/ 47 w 54" name="T24"/>
              <a:gd fmla="*/ 2 h 7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4" w="54">
                <a:moveTo>
                  <a:pt x="47" y="2"/>
                </a:moveTo>
                <a:cubicBezTo>
                  <a:pt x="45" y="1"/>
                  <a:pt x="42" y="0"/>
                  <a:pt x="40" y="0"/>
                </a:cubicBezTo>
                <a:cubicBezTo>
                  <a:pt x="37" y="0"/>
                  <a:pt x="34" y="1"/>
                  <a:pt x="34" y="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10" y="73"/>
                  <a:pt x="12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8" y="74"/>
                  <a:pt x="20" y="73"/>
                  <a:pt x="21" y="71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1" name="Freeform 589"/>
          <p:cNvSpPr/>
          <p:nvPr/>
        </p:nvSpPr>
        <p:spPr bwMode="auto">
          <a:xfrm>
            <a:off x="1094309" y="2891631"/>
            <a:ext cx="63500" cy="85725"/>
          </a:xfrm>
          <a:custGeom>
            <a:gdLst>
              <a:gd fmla="*/ 54 w 54" name="T0"/>
              <a:gd fmla="*/ 60 h 74" name="T1"/>
              <a:gd fmla="*/ 21 w 54" name="T2"/>
              <a:gd fmla="*/ 3 h 74" name="T3"/>
              <a:gd fmla="*/ 14 w 54" name="T4"/>
              <a:gd fmla="*/ 0 h 74" name="T5"/>
              <a:gd fmla="*/ 7 w 54" name="T6"/>
              <a:gd fmla="*/ 2 h 74" name="T7"/>
              <a:gd fmla="*/ 0 w 54" name="T8"/>
              <a:gd fmla="*/ 12 h 74" name="T9"/>
              <a:gd fmla="*/ 0 w 54" name="T10"/>
              <a:gd fmla="*/ 14 h 74" name="T11"/>
              <a:gd fmla="*/ 33 w 54" name="T12"/>
              <a:gd fmla="*/ 71 h 74" name="T13"/>
              <a:gd fmla="*/ 39 w 54" name="T14"/>
              <a:gd fmla="*/ 74 h 74" name="T15"/>
              <a:gd fmla="*/ 47 w 54" name="T16"/>
              <a:gd fmla="*/ 72 h 74" name="T17"/>
              <a:gd fmla="*/ 48 w 54" name="T18"/>
              <a:gd fmla="*/ 72 h 74" name="T19"/>
              <a:gd fmla="*/ 54 w 54" name="T20"/>
              <a:gd fmla="*/ 62 h 74" name="T21"/>
              <a:gd fmla="*/ 54 w 54" name="T22"/>
              <a:gd fmla="*/ 62 h 74" name="T23"/>
              <a:gd fmla="*/ 54 w 54" name="T24"/>
              <a:gd fmla="*/ 60 h 7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4" w="54">
                <a:moveTo>
                  <a:pt x="54" y="60"/>
                </a:move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4" y="0"/>
                </a:cubicBezTo>
                <a:cubicBezTo>
                  <a:pt x="12" y="0"/>
                  <a:pt x="9" y="1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3"/>
                  <a:pt x="0" y="14"/>
                  <a:pt x="0" y="14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3"/>
                  <a:pt x="36" y="74"/>
                  <a:pt x="39" y="74"/>
                </a:cubicBezTo>
                <a:cubicBezTo>
                  <a:pt x="42" y="74"/>
                  <a:pt x="44" y="73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1"/>
                  <a:pt x="54" y="60"/>
                  <a:pt x="54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2" name="Freeform 590"/>
          <p:cNvSpPr/>
          <p:nvPr/>
        </p:nvSpPr>
        <p:spPr bwMode="auto">
          <a:xfrm>
            <a:off x="1127647" y="2858294"/>
            <a:ext cx="85725" cy="63500"/>
          </a:xfrm>
          <a:custGeom>
            <a:gdLst>
              <a:gd fmla="*/ 72 w 74" name="T0"/>
              <a:gd fmla="*/ 33 h 54" name="T1"/>
              <a:gd fmla="*/ 14 w 74" name="T2"/>
              <a:gd fmla="*/ 0 h 54" name="T3"/>
              <a:gd fmla="*/ 12 w 74" name="T4"/>
              <a:gd fmla="*/ 0 h 54" name="T5"/>
              <a:gd fmla="*/ 2 w 74" name="T6"/>
              <a:gd fmla="*/ 7 h 54" name="T7"/>
              <a:gd fmla="*/ 0 w 74" name="T8"/>
              <a:gd fmla="*/ 14 h 54" name="T9"/>
              <a:gd fmla="*/ 3 w 74" name="T10"/>
              <a:gd fmla="*/ 20 h 54" name="T11"/>
              <a:gd fmla="*/ 60 w 74" name="T12"/>
              <a:gd fmla="*/ 53 h 54" name="T13"/>
              <a:gd fmla="*/ 62 w 74" name="T14"/>
              <a:gd fmla="*/ 54 h 54" name="T15"/>
              <a:gd fmla="*/ 72 w 74" name="T16"/>
              <a:gd fmla="*/ 47 h 54" name="T17"/>
              <a:gd fmla="*/ 72 w 74" name="T18"/>
              <a:gd fmla="*/ 47 h 54" name="T19"/>
              <a:gd fmla="*/ 74 w 74" name="T20"/>
              <a:gd fmla="*/ 39 h 54" name="T21"/>
              <a:gd fmla="*/ 74 w 74" name="T22"/>
              <a:gd fmla="*/ 39 h 54" name="T23"/>
              <a:gd fmla="*/ 72 w 74" name="T24"/>
              <a:gd fmla="*/ 33 h 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4" w="74">
                <a:moveTo>
                  <a:pt x="72" y="33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7"/>
                  <a:pt x="1" y="20"/>
                  <a:pt x="3" y="20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4" y="44"/>
                  <a:pt x="74" y="42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6"/>
                  <a:pt x="73" y="34"/>
                  <a:pt x="72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3" name="Freeform 593"/>
          <p:cNvSpPr>
            <a:spLocks noEditPoints="1"/>
          </p:cNvSpPr>
          <p:nvPr/>
        </p:nvSpPr>
        <p:spPr bwMode="auto">
          <a:xfrm>
            <a:off x="2904059" y="2663031"/>
            <a:ext cx="333375" cy="333375"/>
          </a:xfrm>
          <a:custGeom>
            <a:gdLst>
              <a:gd fmla="*/ 210 w 210" name="T0"/>
              <a:gd fmla="*/ 82 h 210" name="T1"/>
              <a:gd fmla="*/ 210 w 210" name="T2"/>
              <a:gd fmla="*/ 69 h 210" name="T3"/>
              <a:gd fmla="*/ 153 w 210" name="T4"/>
              <a:gd fmla="*/ 69 h 210" name="T5"/>
              <a:gd fmla="*/ 153 w 210" name="T6"/>
              <a:gd fmla="*/ 57 h 210" name="T7"/>
              <a:gd fmla="*/ 141 w 210" name="T8"/>
              <a:gd fmla="*/ 57 h 210" name="T9"/>
              <a:gd fmla="*/ 141 w 210" name="T10"/>
              <a:gd fmla="*/ 0 h 210" name="T11"/>
              <a:gd fmla="*/ 128 w 210" name="T12"/>
              <a:gd fmla="*/ 0 h 210" name="T13"/>
              <a:gd fmla="*/ 128 w 210" name="T14"/>
              <a:gd fmla="*/ 57 h 210" name="T15"/>
              <a:gd fmla="*/ 111 w 210" name="T16"/>
              <a:gd fmla="*/ 57 h 210" name="T17"/>
              <a:gd fmla="*/ 111 w 210" name="T18"/>
              <a:gd fmla="*/ 0 h 210" name="T19"/>
              <a:gd fmla="*/ 98 w 210" name="T20"/>
              <a:gd fmla="*/ 0 h 210" name="T21"/>
              <a:gd fmla="*/ 98 w 210" name="T22"/>
              <a:gd fmla="*/ 57 h 210" name="T23"/>
              <a:gd fmla="*/ 81 w 210" name="T24"/>
              <a:gd fmla="*/ 57 h 210" name="T25"/>
              <a:gd fmla="*/ 81 w 210" name="T26"/>
              <a:gd fmla="*/ 0 h 210" name="T27"/>
              <a:gd fmla="*/ 69 w 210" name="T28"/>
              <a:gd fmla="*/ 0 h 210" name="T29"/>
              <a:gd fmla="*/ 69 w 210" name="T30"/>
              <a:gd fmla="*/ 57 h 210" name="T31"/>
              <a:gd fmla="*/ 57 w 210" name="T32"/>
              <a:gd fmla="*/ 57 h 210" name="T33"/>
              <a:gd fmla="*/ 57 w 210" name="T34"/>
              <a:gd fmla="*/ 69 h 210" name="T35"/>
              <a:gd fmla="*/ 0 w 210" name="T36"/>
              <a:gd fmla="*/ 69 h 210" name="T37"/>
              <a:gd fmla="*/ 0 w 210" name="T38"/>
              <a:gd fmla="*/ 82 h 210" name="T39"/>
              <a:gd fmla="*/ 57 w 210" name="T40"/>
              <a:gd fmla="*/ 82 h 210" name="T41"/>
              <a:gd fmla="*/ 57 w 210" name="T42"/>
              <a:gd fmla="*/ 98 h 210" name="T43"/>
              <a:gd fmla="*/ 0 w 210" name="T44"/>
              <a:gd fmla="*/ 98 h 210" name="T45"/>
              <a:gd fmla="*/ 0 w 210" name="T46"/>
              <a:gd fmla="*/ 112 h 210" name="T47"/>
              <a:gd fmla="*/ 57 w 210" name="T48"/>
              <a:gd fmla="*/ 112 h 210" name="T49"/>
              <a:gd fmla="*/ 57 w 210" name="T50"/>
              <a:gd fmla="*/ 128 h 210" name="T51"/>
              <a:gd fmla="*/ 0 w 210" name="T52"/>
              <a:gd fmla="*/ 128 h 210" name="T53"/>
              <a:gd fmla="*/ 0 w 210" name="T54"/>
              <a:gd fmla="*/ 142 h 210" name="T55"/>
              <a:gd fmla="*/ 57 w 210" name="T56"/>
              <a:gd fmla="*/ 142 h 210" name="T57"/>
              <a:gd fmla="*/ 57 w 210" name="T58"/>
              <a:gd fmla="*/ 153 h 210" name="T59"/>
              <a:gd fmla="*/ 69 w 210" name="T60"/>
              <a:gd fmla="*/ 153 h 210" name="T61"/>
              <a:gd fmla="*/ 69 w 210" name="T62"/>
              <a:gd fmla="*/ 210 h 210" name="T63"/>
              <a:gd fmla="*/ 81 w 210" name="T64"/>
              <a:gd fmla="*/ 210 h 210" name="T65"/>
              <a:gd fmla="*/ 81 w 210" name="T66"/>
              <a:gd fmla="*/ 153 h 210" name="T67"/>
              <a:gd fmla="*/ 98 w 210" name="T68"/>
              <a:gd fmla="*/ 153 h 210" name="T69"/>
              <a:gd fmla="*/ 98 w 210" name="T70"/>
              <a:gd fmla="*/ 210 h 210" name="T71"/>
              <a:gd fmla="*/ 111 w 210" name="T72"/>
              <a:gd fmla="*/ 210 h 210" name="T73"/>
              <a:gd fmla="*/ 111 w 210" name="T74"/>
              <a:gd fmla="*/ 153 h 210" name="T75"/>
              <a:gd fmla="*/ 128 w 210" name="T76"/>
              <a:gd fmla="*/ 153 h 210" name="T77"/>
              <a:gd fmla="*/ 128 w 210" name="T78"/>
              <a:gd fmla="*/ 210 h 210" name="T79"/>
              <a:gd fmla="*/ 141 w 210" name="T80"/>
              <a:gd fmla="*/ 210 h 210" name="T81"/>
              <a:gd fmla="*/ 141 w 210" name="T82"/>
              <a:gd fmla="*/ 153 h 210" name="T83"/>
              <a:gd fmla="*/ 153 w 210" name="T84"/>
              <a:gd fmla="*/ 153 h 210" name="T85"/>
              <a:gd fmla="*/ 153 w 210" name="T86"/>
              <a:gd fmla="*/ 142 h 210" name="T87"/>
              <a:gd fmla="*/ 210 w 210" name="T88"/>
              <a:gd fmla="*/ 142 h 210" name="T89"/>
              <a:gd fmla="*/ 210 w 210" name="T90"/>
              <a:gd fmla="*/ 128 h 210" name="T91"/>
              <a:gd fmla="*/ 153 w 210" name="T92"/>
              <a:gd fmla="*/ 128 h 210" name="T93"/>
              <a:gd fmla="*/ 153 w 210" name="T94"/>
              <a:gd fmla="*/ 112 h 210" name="T95"/>
              <a:gd fmla="*/ 210 w 210" name="T96"/>
              <a:gd fmla="*/ 112 h 210" name="T97"/>
              <a:gd fmla="*/ 210 w 210" name="T98"/>
              <a:gd fmla="*/ 98 h 210" name="T99"/>
              <a:gd fmla="*/ 153 w 210" name="T100"/>
              <a:gd fmla="*/ 98 h 210" name="T101"/>
              <a:gd fmla="*/ 153 w 210" name="T102"/>
              <a:gd fmla="*/ 82 h 210" name="T103"/>
              <a:gd fmla="*/ 210 w 210" name="T104"/>
              <a:gd fmla="*/ 82 h 210" name="T105"/>
              <a:gd fmla="*/ 120 w 210" name="T106"/>
              <a:gd fmla="*/ 124 h 210" name="T107"/>
              <a:gd fmla="*/ 89 w 210" name="T108"/>
              <a:gd fmla="*/ 124 h 210" name="T109"/>
              <a:gd fmla="*/ 89 w 210" name="T110"/>
              <a:gd fmla="*/ 111 h 210" name="T111"/>
              <a:gd fmla="*/ 120 w 210" name="T112"/>
              <a:gd fmla="*/ 111 h 210" name="T113"/>
              <a:gd fmla="*/ 120 w 210" name="T114"/>
              <a:gd fmla="*/ 124 h 210" name="T115"/>
              <a:gd fmla="*/ 120 w 210" name="T116"/>
              <a:gd fmla="*/ 98 h 210" name="T117"/>
              <a:gd fmla="*/ 89 w 210" name="T118"/>
              <a:gd fmla="*/ 98 h 210" name="T119"/>
              <a:gd fmla="*/ 89 w 210" name="T120"/>
              <a:gd fmla="*/ 86 h 210" name="T121"/>
              <a:gd fmla="*/ 120 w 210" name="T122"/>
              <a:gd fmla="*/ 86 h 210" name="T123"/>
              <a:gd fmla="*/ 120 w 210" name="T124"/>
              <a:gd fmla="*/ 98 h 21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10" w="210">
                <a:moveTo>
                  <a:pt x="210" y="82"/>
                </a:moveTo>
                <a:lnTo>
                  <a:pt x="210" y="69"/>
                </a:lnTo>
                <a:lnTo>
                  <a:pt x="153" y="69"/>
                </a:lnTo>
                <a:lnTo>
                  <a:pt x="153" y="57"/>
                </a:lnTo>
                <a:lnTo>
                  <a:pt x="141" y="57"/>
                </a:lnTo>
                <a:lnTo>
                  <a:pt x="141" y="0"/>
                </a:lnTo>
                <a:lnTo>
                  <a:pt x="128" y="0"/>
                </a:lnTo>
                <a:lnTo>
                  <a:pt x="128" y="57"/>
                </a:lnTo>
                <a:lnTo>
                  <a:pt x="111" y="57"/>
                </a:lnTo>
                <a:lnTo>
                  <a:pt x="111" y="0"/>
                </a:lnTo>
                <a:lnTo>
                  <a:pt x="98" y="0"/>
                </a:lnTo>
                <a:lnTo>
                  <a:pt x="98" y="57"/>
                </a:lnTo>
                <a:lnTo>
                  <a:pt x="81" y="57"/>
                </a:lnTo>
                <a:lnTo>
                  <a:pt x="81" y="0"/>
                </a:lnTo>
                <a:lnTo>
                  <a:pt x="69" y="0"/>
                </a:lnTo>
                <a:lnTo>
                  <a:pt x="69" y="57"/>
                </a:lnTo>
                <a:lnTo>
                  <a:pt x="57" y="57"/>
                </a:lnTo>
                <a:lnTo>
                  <a:pt x="57" y="69"/>
                </a:lnTo>
                <a:lnTo>
                  <a:pt x="0" y="69"/>
                </a:lnTo>
                <a:lnTo>
                  <a:pt x="0" y="82"/>
                </a:lnTo>
                <a:lnTo>
                  <a:pt x="57" y="82"/>
                </a:lnTo>
                <a:lnTo>
                  <a:pt x="57" y="98"/>
                </a:lnTo>
                <a:lnTo>
                  <a:pt x="0" y="98"/>
                </a:lnTo>
                <a:lnTo>
                  <a:pt x="0" y="112"/>
                </a:lnTo>
                <a:lnTo>
                  <a:pt x="57" y="112"/>
                </a:lnTo>
                <a:lnTo>
                  <a:pt x="57" y="128"/>
                </a:lnTo>
                <a:lnTo>
                  <a:pt x="0" y="128"/>
                </a:lnTo>
                <a:lnTo>
                  <a:pt x="0" y="142"/>
                </a:lnTo>
                <a:lnTo>
                  <a:pt x="57" y="142"/>
                </a:lnTo>
                <a:lnTo>
                  <a:pt x="57" y="153"/>
                </a:lnTo>
                <a:lnTo>
                  <a:pt x="69" y="153"/>
                </a:lnTo>
                <a:lnTo>
                  <a:pt x="69" y="210"/>
                </a:lnTo>
                <a:lnTo>
                  <a:pt x="81" y="210"/>
                </a:lnTo>
                <a:lnTo>
                  <a:pt x="81" y="153"/>
                </a:lnTo>
                <a:lnTo>
                  <a:pt x="98" y="153"/>
                </a:lnTo>
                <a:lnTo>
                  <a:pt x="98" y="210"/>
                </a:lnTo>
                <a:lnTo>
                  <a:pt x="111" y="210"/>
                </a:lnTo>
                <a:lnTo>
                  <a:pt x="111" y="153"/>
                </a:lnTo>
                <a:lnTo>
                  <a:pt x="128" y="153"/>
                </a:lnTo>
                <a:lnTo>
                  <a:pt x="128" y="210"/>
                </a:lnTo>
                <a:lnTo>
                  <a:pt x="141" y="210"/>
                </a:lnTo>
                <a:lnTo>
                  <a:pt x="141" y="153"/>
                </a:lnTo>
                <a:lnTo>
                  <a:pt x="153" y="153"/>
                </a:lnTo>
                <a:lnTo>
                  <a:pt x="153" y="142"/>
                </a:lnTo>
                <a:lnTo>
                  <a:pt x="210" y="142"/>
                </a:lnTo>
                <a:lnTo>
                  <a:pt x="210" y="128"/>
                </a:lnTo>
                <a:lnTo>
                  <a:pt x="153" y="128"/>
                </a:lnTo>
                <a:lnTo>
                  <a:pt x="153" y="112"/>
                </a:lnTo>
                <a:lnTo>
                  <a:pt x="210" y="112"/>
                </a:lnTo>
                <a:lnTo>
                  <a:pt x="210" y="98"/>
                </a:lnTo>
                <a:lnTo>
                  <a:pt x="153" y="98"/>
                </a:lnTo>
                <a:lnTo>
                  <a:pt x="153" y="82"/>
                </a:lnTo>
                <a:lnTo>
                  <a:pt x="210" y="82"/>
                </a:lnTo>
                <a:close/>
                <a:moveTo>
                  <a:pt x="120" y="124"/>
                </a:moveTo>
                <a:lnTo>
                  <a:pt x="89" y="124"/>
                </a:lnTo>
                <a:lnTo>
                  <a:pt x="89" y="111"/>
                </a:lnTo>
                <a:lnTo>
                  <a:pt x="120" y="111"/>
                </a:lnTo>
                <a:lnTo>
                  <a:pt x="120" y="124"/>
                </a:lnTo>
                <a:close/>
                <a:moveTo>
                  <a:pt x="120" y="98"/>
                </a:moveTo>
                <a:lnTo>
                  <a:pt x="89" y="98"/>
                </a:lnTo>
                <a:lnTo>
                  <a:pt x="89" y="86"/>
                </a:lnTo>
                <a:lnTo>
                  <a:pt x="120" y="86"/>
                </a:lnTo>
                <a:lnTo>
                  <a:pt x="120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4" name="Freeform 599"/>
          <p:cNvSpPr/>
          <p:nvPr/>
        </p:nvSpPr>
        <p:spPr bwMode="auto">
          <a:xfrm>
            <a:off x="2332559" y="2759869"/>
            <a:ext cx="139700" cy="139700"/>
          </a:xfrm>
          <a:custGeom>
            <a:gdLst>
              <a:gd fmla="*/ 120 w 120" name="T0"/>
              <a:gd fmla="*/ 0 h 120" name="T1"/>
              <a:gd fmla="*/ 119 w 120" name="T2"/>
              <a:gd fmla="*/ 0 h 120" name="T3"/>
              <a:gd fmla="*/ 115 w 120" name="T4"/>
              <a:gd fmla="*/ 0 h 120" name="T5"/>
              <a:gd fmla="*/ 5 w 120" name="T6"/>
              <a:gd fmla="*/ 0 h 120" name="T7"/>
              <a:gd fmla="*/ 1 w 120" name="T8"/>
              <a:gd fmla="*/ 0 h 120" name="T9"/>
              <a:gd fmla="*/ 0 w 120" name="T10"/>
              <a:gd fmla="*/ 0 h 120" name="T11"/>
              <a:gd fmla="*/ 0 w 120" name="T12"/>
              <a:gd fmla="*/ 1 h 120" name="T13"/>
              <a:gd fmla="*/ 0 w 120" name="T14"/>
              <a:gd fmla="*/ 5 h 120" name="T15"/>
              <a:gd fmla="*/ 0 w 120" name="T16"/>
              <a:gd fmla="*/ 115 h 120" name="T17"/>
              <a:gd fmla="*/ 0 w 120" name="T18"/>
              <a:gd fmla="*/ 119 h 120" name="T19"/>
              <a:gd fmla="*/ 0 w 120" name="T20"/>
              <a:gd fmla="*/ 120 h 120" name="T21"/>
              <a:gd fmla="*/ 1 w 120" name="T22"/>
              <a:gd fmla="*/ 120 h 120" name="T23"/>
              <a:gd fmla="*/ 5 w 120" name="T24"/>
              <a:gd fmla="*/ 120 h 120" name="T25"/>
              <a:gd fmla="*/ 115 w 120" name="T26"/>
              <a:gd fmla="*/ 120 h 120" name="T27"/>
              <a:gd fmla="*/ 119 w 120" name="T28"/>
              <a:gd fmla="*/ 120 h 120" name="T29"/>
              <a:gd fmla="*/ 120 w 120" name="T30"/>
              <a:gd fmla="*/ 120 h 120" name="T31"/>
              <a:gd fmla="*/ 120 w 120" name="T32"/>
              <a:gd fmla="*/ 119 h 120" name="T33"/>
              <a:gd fmla="*/ 120 w 120" name="T34"/>
              <a:gd fmla="*/ 115 h 120" name="T35"/>
              <a:gd fmla="*/ 120 w 120" name="T36"/>
              <a:gd fmla="*/ 5 h 120" name="T37"/>
              <a:gd fmla="*/ 120 w 120" name="T38"/>
              <a:gd fmla="*/ 1 h 120" name="T39"/>
              <a:gd fmla="*/ 120 w 120" name="T40"/>
              <a:gd fmla="*/ 0 h 12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0" w="120">
                <a:moveTo>
                  <a:pt x="120" y="0"/>
                </a:move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7" y="0"/>
                  <a:pt x="11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3"/>
                  <a:pt x="0" y="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19"/>
                  <a:pt x="0" y="120"/>
                  <a:pt x="0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3" y="120"/>
                  <a:pt x="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7" y="120"/>
                  <a:pt x="118" y="120"/>
                  <a:pt x="119" y="120"/>
                </a:cubicBezTo>
                <a:cubicBezTo>
                  <a:pt x="119" y="120"/>
                  <a:pt x="120" y="120"/>
                  <a:pt x="120" y="120"/>
                </a:cubicBezTo>
                <a:cubicBezTo>
                  <a:pt x="120" y="120"/>
                  <a:pt x="120" y="120"/>
                  <a:pt x="120" y="119"/>
                </a:cubicBezTo>
                <a:cubicBezTo>
                  <a:pt x="120" y="119"/>
                  <a:pt x="120" y="117"/>
                  <a:pt x="120" y="11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3"/>
                  <a:pt x="120" y="2"/>
                  <a:pt x="120" y="1"/>
                </a:cubicBezTo>
                <a:cubicBezTo>
                  <a:pt x="120" y="1"/>
                  <a:pt x="120" y="0"/>
                  <a:pt x="12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5" name="Freeform 600"/>
          <p:cNvSpPr>
            <a:spLocks noEditPoints="1"/>
          </p:cNvSpPr>
          <p:nvPr/>
        </p:nvSpPr>
        <p:spPr bwMode="auto">
          <a:xfrm>
            <a:off x="2235722" y="2663031"/>
            <a:ext cx="333375" cy="333375"/>
          </a:xfrm>
          <a:custGeom>
            <a:gdLst>
              <a:gd fmla="*/ 248 w 288" name="T0"/>
              <a:gd fmla="*/ 0 h 288" name="T1"/>
              <a:gd fmla="*/ 40 w 288" name="T2"/>
              <a:gd fmla="*/ 0 h 288" name="T3"/>
              <a:gd fmla="*/ 0 w 288" name="T4"/>
              <a:gd fmla="*/ 40 h 288" name="T5"/>
              <a:gd fmla="*/ 0 w 288" name="T6"/>
              <a:gd fmla="*/ 248 h 288" name="T7"/>
              <a:gd fmla="*/ 40 w 288" name="T8"/>
              <a:gd fmla="*/ 288 h 288" name="T9"/>
              <a:gd fmla="*/ 248 w 288" name="T10"/>
              <a:gd fmla="*/ 288 h 288" name="T11"/>
              <a:gd fmla="*/ 288 w 288" name="T12"/>
              <a:gd fmla="*/ 248 h 288" name="T13"/>
              <a:gd fmla="*/ 288 w 288" name="T14"/>
              <a:gd fmla="*/ 40 h 288" name="T15"/>
              <a:gd fmla="*/ 248 w 288" name="T16"/>
              <a:gd fmla="*/ 0 h 288" name="T17"/>
              <a:gd fmla="*/ 24 w 288" name="T18"/>
              <a:gd fmla="*/ 159 h 288" name="T19"/>
              <a:gd fmla="*/ 9 w 288" name="T20"/>
              <a:gd fmla="*/ 144 h 288" name="T21"/>
              <a:gd fmla="*/ 24 w 288" name="T22"/>
              <a:gd fmla="*/ 129 h 288" name="T23"/>
              <a:gd fmla="*/ 39 w 288" name="T24"/>
              <a:gd fmla="*/ 144 h 288" name="T25"/>
              <a:gd fmla="*/ 24 w 288" name="T26"/>
              <a:gd fmla="*/ 159 h 288" name="T27"/>
              <a:gd fmla="*/ 64 w 288" name="T28"/>
              <a:gd fmla="*/ 13 h 288" name="T29"/>
              <a:gd fmla="*/ 79 w 288" name="T30"/>
              <a:gd fmla="*/ 28 h 288" name="T31"/>
              <a:gd fmla="*/ 64 w 288" name="T32"/>
              <a:gd fmla="*/ 43 h 288" name="T33"/>
              <a:gd fmla="*/ 49 w 288" name="T34"/>
              <a:gd fmla="*/ 28 h 288" name="T35"/>
              <a:gd fmla="*/ 64 w 288" name="T36"/>
              <a:gd fmla="*/ 13 h 288" name="T37"/>
              <a:gd fmla="*/ 64 w 288" name="T38"/>
              <a:gd fmla="*/ 275 h 288" name="T39"/>
              <a:gd fmla="*/ 49 w 288" name="T40"/>
              <a:gd fmla="*/ 260 h 288" name="T41"/>
              <a:gd fmla="*/ 64 w 288" name="T42"/>
              <a:gd fmla="*/ 245 h 288" name="T43"/>
              <a:gd fmla="*/ 79 w 288" name="T44"/>
              <a:gd fmla="*/ 260 h 288" name="T45"/>
              <a:gd fmla="*/ 64 w 288" name="T46"/>
              <a:gd fmla="*/ 275 h 288" name="T47"/>
              <a:gd fmla="*/ 199 w 288" name="T48"/>
              <a:gd fmla="*/ 236 h 288" name="T49"/>
              <a:gd fmla="*/ 89 w 288" name="T50"/>
              <a:gd fmla="*/ 236 h 288" name="T51"/>
              <a:gd fmla="*/ 62 w 288" name="T52"/>
              <a:gd fmla="*/ 226 h 288" name="T53"/>
              <a:gd fmla="*/ 52 w 288" name="T54"/>
              <a:gd fmla="*/ 199 h 288" name="T55"/>
              <a:gd fmla="*/ 52 w 288" name="T56"/>
              <a:gd fmla="*/ 89 h 288" name="T57"/>
              <a:gd fmla="*/ 62 w 288" name="T58"/>
              <a:gd fmla="*/ 62 h 288" name="T59"/>
              <a:gd fmla="*/ 89 w 288" name="T60"/>
              <a:gd fmla="*/ 52 h 288" name="T61"/>
              <a:gd fmla="*/ 199 w 288" name="T62"/>
              <a:gd fmla="*/ 52 h 288" name="T63"/>
              <a:gd fmla="*/ 226 w 288" name="T64"/>
              <a:gd fmla="*/ 62 h 288" name="T65"/>
              <a:gd fmla="*/ 236 w 288" name="T66"/>
              <a:gd fmla="*/ 89 h 288" name="T67"/>
              <a:gd fmla="*/ 236 w 288" name="T68"/>
              <a:gd fmla="*/ 199 h 288" name="T69"/>
              <a:gd fmla="*/ 226 w 288" name="T70"/>
              <a:gd fmla="*/ 226 h 288" name="T71"/>
              <a:gd fmla="*/ 200 w 288" name="T72"/>
              <a:gd fmla="*/ 236 h 288" name="T73"/>
              <a:gd fmla="*/ 199 w 288" name="T74"/>
              <a:gd fmla="*/ 236 h 288" name="T75"/>
              <a:gd fmla="*/ 223 w 288" name="T76"/>
              <a:gd fmla="*/ 275 h 288" name="T77"/>
              <a:gd fmla="*/ 208 w 288" name="T78"/>
              <a:gd fmla="*/ 260 h 288" name="T79"/>
              <a:gd fmla="*/ 223 w 288" name="T80"/>
              <a:gd fmla="*/ 245 h 288" name="T81"/>
              <a:gd fmla="*/ 238 w 288" name="T82"/>
              <a:gd fmla="*/ 260 h 288" name="T83"/>
              <a:gd fmla="*/ 223 w 288" name="T84"/>
              <a:gd fmla="*/ 275 h 288" name="T85"/>
              <a:gd fmla="*/ 223 w 288" name="T86"/>
              <a:gd fmla="*/ 43 h 288" name="T87"/>
              <a:gd fmla="*/ 208 w 288" name="T88"/>
              <a:gd fmla="*/ 28 h 288" name="T89"/>
              <a:gd fmla="*/ 223 w 288" name="T90"/>
              <a:gd fmla="*/ 13 h 288" name="T91"/>
              <a:gd fmla="*/ 238 w 288" name="T92"/>
              <a:gd fmla="*/ 28 h 288" name="T93"/>
              <a:gd fmla="*/ 223 w 288" name="T94"/>
              <a:gd fmla="*/ 43 h 288" name="T95"/>
              <a:gd fmla="*/ 264 w 288" name="T96"/>
              <a:gd fmla="*/ 159 h 288" name="T97"/>
              <a:gd fmla="*/ 249 w 288" name="T98"/>
              <a:gd fmla="*/ 144 h 288" name="T99"/>
              <a:gd fmla="*/ 264 w 288" name="T100"/>
              <a:gd fmla="*/ 129 h 288" name="T101"/>
              <a:gd fmla="*/ 279 w 288" name="T102"/>
              <a:gd fmla="*/ 144 h 288" name="T103"/>
              <a:gd fmla="*/ 264 w 288" name="T104"/>
              <a:gd fmla="*/ 159 h 28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88" w="288">
                <a:moveTo>
                  <a:pt x="248" y="0"/>
                </a:moveTo>
                <a:cubicBezTo>
                  <a:pt x="40" y="0"/>
                  <a:pt x="40" y="0"/>
                  <a:pt x="40" y="0"/>
                </a:cubicBezTo>
                <a:cubicBezTo>
                  <a:pt x="13" y="0"/>
                  <a:pt x="0" y="13"/>
                  <a:pt x="0" y="4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5"/>
                  <a:pt x="13" y="288"/>
                  <a:pt x="40" y="288"/>
                </a:cubicBezTo>
                <a:cubicBezTo>
                  <a:pt x="248" y="288"/>
                  <a:pt x="248" y="288"/>
                  <a:pt x="248" y="288"/>
                </a:cubicBezTo>
                <a:cubicBezTo>
                  <a:pt x="275" y="288"/>
                  <a:pt x="288" y="275"/>
                  <a:pt x="288" y="248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8" y="13"/>
                  <a:pt x="275" y="0"/>
                  <a:pt x="248" y="0"/>
                </a:cubicBezTo>
                <a:close/>
                <a:moveTo>
                  <a:pt x="24" y="159"/>
                </a:moveTo>
                <a:cubicBezTo>
                  <a:pt x="16" y="159"/>
                  <a:pt x="9" y="153"/>
                  <a:pt x="9" y="144"/>
                </a:cubicBezTo>
                <a:cubicBezTo>
                  <a:pt x="9" y="136"/>
                  <a:pt x="16" y="129"/>
                  <a:pt x="24" y="129"/>
                </a:cubicBezTo>
                <a:cubicBezTo>
                  <a:pt x="32" y="129"/>
                  <a:pt x="39" y="136"/>
                  <a:pt x="39" y="144"/>
                </a:cubicBezTo>
                <a:cubicBezTo>
                  <a:pt x="39" y="153"/>
                  <a:pt x="32" y="159"/>
                  <a:pt x="24" y="159"/>
                </a:cubicBezTo>
                <a:close/>
                <a:moveTo>
                  <a:pt x="64" y="13"/>
                </a:moveTo>
                <a:cubicBezTo>
                  <a:pt x="73" y="13"/>
                  <a:pt x="79" y="20"/>
                  <a:pt x="79" y="28"/>
                </a:cubicBezTo>
                <a:cubicBezTo>
                  <a:pt x="79" y="36"/>
                  <a:pt x="73" y="43"/>
                  <a:pt x="64" y="43"/>
                </a:cubicBezTo>
                <a:cubicBezTo>
                  <a:pt x="56" y="43"/>
                  <a:pt x="50" y="36"/>
                  <a:pt x="49" y="28"/>
                </a:cubicBezTo>
                <a:cubicBezTo>
                  <a:pt x="50" y="20"/>
                  <a:pt x="56" y="13"/>
                  <a:pt x="64" y="13"/>
                </a:cubicBezTo>
                <a:close/>
                <a:moveTo>
                  <a:pt x="64" y="275"/>
                </a:moveTo>
                <a:cubicBezTo>
                  <a:pt x="56" y="275"/>
                  <a:pt x="50" y="268"/>
                  <a:pt x="49" y="260"/>
                </a:cubicBezTo>
                <a:cubicBezTo>
                  <a:pt x="50" y="252"/>
                  <a:pt x="56" y="245"/>
                  <a:pt x="64" y="245"/>
                </a:cubicBezTo>
                <a:cubicBezTo>
                  <a:pt x="73" y="245"/>
                  <a:pt x="79" y="252"/>
                  <a:pt x="79" y="260"/>
                </a:cubicBezTo>
                <a:cubicBezTo>
                  <a:pt x="79" y="268"/>
                  <a:pt x="73" y="275"/>
                  <a:pt x="64" y="275"/>
                </a:cubicBezTo>
                <a:close/>
                <a:moveTo>
                  <a:pt x="199" y="236"/>
                </a:moveTo>
                <a:cubicBezTo>
                  <a:pt x="89" y="236"/>
                  <a:pt x="89" y="236"/>
                  <a:pt x="89" y="236"/>
                </a:cubicBezTo>
                <a:cubicBezTo>
                  <a:pt x="79" y="236"/>
                  <a:pt x="69" y="234"/>
                  <a:pt x="62" y="226"/>
                </a:cubicBezTo>
                <a:cubicBezTo>
                  <a:pt x="54" y="219"/>
                  <a:pt x="52" y="209"/>
                  <a:pt x="52" y="19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79"/>
                  <a:pt x="54" y="69"/>
                  <a:pt x="62" y="62"/>
                </a:cubicBezTo>
                <a:cubicBezTo>
                  <a:pt x="69" y="54"/>
                  <a:pt x="79" y="52"/>
                  <a:pt x="89" y="52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9" y="52"/>
                  <a:pt x="219" y="54"/>
                  <a:pt x="226" y="62"/>
                </a:cubicBezTo>
                <a:cubicBezTo>
                  <a:pt x="234" y="69"/>
                  <a:pt x="237" y="79"/>
                  <a:pt x="236" y="89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7" y="209"/>
                  <a:pt x="234" y="219"/>
                  <a:pt x="226" y="226"/>
                </a:cubicBezTo>
                <a:cubicBezTo>
                  <a:pt x="219" y="234"/>
                  <a:pt x="209" y="236"/>
                  <a:pt x="200" y="236"/>
                </a:cubicBezTo>
                <a:cubicBezTo>
                  <a:pt x="199" y="236"/>
                  <a:pt x="199" y="236"/>
                  <a:pt x="199" y="236"/>
                </a:cubicBezTo>
                <a:close/>
                <a:moveTo>
                  <a:pt x="223" y="275"/>
                </a:moveTo>
                <a:cubicBezTo>
                  <a:pt x="215" y="275"/>
                  <a:pt x="208" y="268"/>
                  <a:pt x="208" y="260"/>
                </a:cubicBezTo>
                <a:cubicBezTo>
                  <a:pt x="208" y="252"/>
                  <a:pt x="215" y="245"/>
                  <a:pt x="223" y="245"/>
                </a:cubicBezTo>
                <a:cubicBezTo>
                  <a:pt x="231" y="245"/>
                  <a:pt x="238" y="252"/>
                  <a:pt x="238" y="260"/>
                </a:cubicBezTo>
                <a:cubicBezTo>
                  <a:pt x="238" y="268"/>
                  <a:pt x="231" y="275"/>
                  <a:pt x="223" y="275"/>
                </a:cubicBezTo>
                <a:close/>
                <a:moveTo>
                  <a:pt x="223" y="43"/>
                </a:moveTo>
                <a:cubicBezTo>
                  <a:pt x="215" y="43"/>
                  <a:pt x="208" y="36"/>
                  <a:pt x="208" y="28"/>
                </a:cubicBezTo>
                <a:cubicBezTo>
                  <a:pt x="208" y="20"/>
                  <a:pt x="215" y="13"/>
                  <a:pt x="223" y="13"/>
                </a:cubicBezTo>
                <a:cubicBezTo>
                  <a:pt x="231" y="13"/>
                  <a:pt x="238" y="20"/>
                  <a:pt x="238" y="28"/>
                </a:cubicBezTo>
                <a:cubicBezTo>
                  <a:pt x="238" y="36"/>
                  <a:pt x="231" y="43"/>
                  <a:pt x="223" y="43"/>
                </a:cubicBezTo>
                <a:close/>
                <a:moveTo>
                  <a:pt x="264" y="159"/>
                </a:moveTo>
                <a:cubicBezTo>
                  <a:pt x="256" y="159"/>
                  <a:pt x="249" y="153"/>
                  <a:pt x="249" y="144"/>
                </a:cubicBezTo>
                <a:cubicBezTo>
                  <a:pt x="249" y="136"/>
                  <a:pt x="256" y="129"/>
                  <a:pt x="264" y="129"/>
                </a:cubicBezTo>
                <a:cubicBezTo>
                  <a:pt x="273" y="129"/>
                  <a:pt x="279" y="136"/>
                  <a:pt x="279" y="144"/>
                </a:cubicBezTo>
                <a:cubicBezTo>
                  <a:pt x="279" y="153"/>
                  <a:pt x="273" y="159"/>
                  <a:pt x="264" y="1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9" name="Freeform 618"/>
          <p:cNvSpPr/>
          <p:nvPr/>
        </p:nvSpPr>
        <p:spPr bwMode="auto">
          <a:xfrm>
            <a:off x="451372" y="3474244"/>
            <a:ext cx="12700" cy="0"/>
          </a:xfrm>
          <a:custGeom>
            <a:gdLst>
              <a:gd fmla="*/ 11 w 11" name="T0"/>
              <a:gd fmla="*/ 0 w 11" name="T1"/>
              <a:gd fmla="*/ 11 w 11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11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cubicBezTo>
                  <a:pt x="3" y="0"/>
                  <a:pt x="7" y="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0" name="Freeform 619"/>
          <p:cNvSpPr/>
          <p:nvPr/>
        </p:nvSpPr>
        <p:spPr bwMode="auto">
          <a:xfrm>
            <a:off x="211659" y="3329781"/>
            <a:ext cx="357188" cy="342900"/>
          </a:xfrm>
          <a:custGeom>
            <a:gdLst>
              <a:gd fmla="*/ 228 w 308" name="T0"/>
              <a:gd fmla="*/ 218 h 296" name="T1"/>
              <a:gd fmla="*/ 224 w 308" name="T2"/>
              <a:gd fmla="*/ 215 h 296" name="T3"/>
              <a:gd fmla="*/ 228 w 308" name="T4"/>
              <a:gd fmla="*/ 212 h 296" name="T5"/>
              <a:gd fmla="*/ 230 w 308" name="T6"/>
              <a:gd fmla="*/ 212 h 296" name="T7"/>
              <a:gd fmla="*/ 278 w 308" name="T8"/>
              <a:gd fmla="*/ 209 h 296" name="T9"/>
              <a:gd fmla="*/ 288 w 308" name="T10"/>
              <a:gd fmla="*/ 176 h 296" name="T11"/>
              <a:gd fmla="*/ 284 w 308" name="T12"/>
              <a:gd fmla="*/ 176 h 296" name="T13"/>
              <a:gd fmla="*/ 283 w 308" name="T14"/>
              <a:gd fmla="*/ 176 h 296" name="T15"/>
              <a:gd fmla="*/ 283 w 308" name="T16"/>
              <a:gd fmla="*/ 176 h 296" name="T17"/>
              <a:gd fmla="*/ 229 w 308" name="T18"/>
              <a:gd fmla="*/ 174 h 296" name="T19"/>
              <a:gd fmla="*/ 226 w 308" name="T20"/>
              <a:gd fmla="*/ 174 h 296" name="T21"/>
              <a:gd fmla="*/ 222 w 308" name="T22"/>
              <a:gd fmla="*/ 171 h 296" name="T23"/>
              <a:gd fmla="*/ 226 w 308" name="T24"/>
              <a:gd fmla="*/ 168 h 296" name="T25"/>
              <a:gd fmla="*/ 228 w 308" name="T26"/>
              <a:gd fmla="*/ 168 h 296" name="T27"/>
              <a:gd fmla="*/ 284 w 308" name="T28"/>
              <a:gd fmla="*/ 164 h 296" name="T29"/>
              <a:gd fmla="*/ 292 w 308" name="T30"/>
              <a:gd fmla="*/ 164 h 296" name="T31"/>
              <a:gd fmla="*/ 292 w 308" name="T32"/>
              <a:gd fmla="*/ 164 h 296" name="T33"/>
              <a:gd fmla="*/ 296 w 308" name="T34"/>
              <a:gd fmla="*/ 133 h 296" name="T35"/>
              <a:gd fmla="*/ 214 w 308" name="T36"/>
              <a:gd fmla="*/ 124 h 296" name="T37"/>
              <a:gd fmla="*/ 213 w 308" name="T38"/>
              <a:gd fmla="*/ 124 h 296" name="T39"/>
              <a:gd fmla="*/ 212 w 308" name="T40"/>
              <a:gd fmla="*/ 124 h 296" name="T41"/>
              <a:gd fmla="*/ 217 w 308" name="T42"/>
              <a:gd fmla="*/ 124 h 296" name="T43"/>
              <a:gd fmla="*/ 206 w 308" name="T44"/>
              <a:gd fmla="*/ 124 h 296" name="T45"/>
              <a:gd fmla="*/ 165 w 308" name="T46"/>
              <a:gd fmla="*/ 123 h 296" name="T47"/>
              <a:gd fmla="*/ 165 w 308" name="T48"/>
              <a:gd fmla="*/ 123 h 296" name="T49"/>
              <a:gd fmla="*/ 160 w 308" name="T50"/>
              <a:gd fmla="*/ 121 h 296" name="T51"/>
              <a:gd fmla="*/ 165 w 308" name="T52"/>
              <a:gd fmla="*/ 120 h 296" name="T53"/>
              <a:gd fmla="*/ 165 w 308" name="T54"/>
              <a:gd fmla="*/ 120 h 296" name="T55"/>
              <a:gd fmla="*/ 179 w 308" name="T56"/>
              <a:gd fmla="*/ 119 h 296" name="T57"/>
              <a:gd fmla="*/ 192 w 308" name="T58"/>
              <a:gd fmla="*/ 58 h 296" name="T59"/>
              <a:gd fmla="*/ 178 w 308" name="T60"/>
              <a:gd fmla="*/ 0 h 296" name="T61"/>
              <a:gd fmla="*/ 101 w 308" name="T62"/>
              <a:gd fmla="*/ 126 h 296" name="T63"/>
              <a:gd fmla="*/ 58 w 308" name="T64"/>
              <a:gd fmla="*/ 146 h 296" name="T65"/>
              <a:gd fmla="*/ 53 w 308" name="T66"/>
              <a:gd fmla="*/ 275 h 296" name="T67"/>
              <a:gd fmla="*/ 99 w 308" name="T68"/>
              <a:gd fmla="*/ 275 h 296" name="T69"/>
              <a:gd fmla="*/ 232 w 308" name="T70"/>
              <a:gd fmla="*/ 286 h 296" name="T71"/>
              <a:gd fmla="*/ 255 w 308" name="T72"/>
              <a:gd fmla="*/ 256 h 296" name="T73"/>
              <a:gd fmla="*/ 227 w 308" name="T74"/>
              <a:gd fmla="*/ 255 h 296" name="T75"/>
              <a:gd fmla="*/ 225 w 308" name="T76"/>
              <a:gd fmla="*/ 255 h 296" name="T77"/>
              <a:gd fmla="*/ 221 w 308" name="T78"/>
              <a:gd fmla="*/ 252 h 296" name="T79"/>
              <a:gd fmla="*/ 225 w 308" name="T80"/>
              <a:gd fmla="*/ 249 h 296" name="T81"/>
              <a:gd fmla="*/ 227 w 308" name="T82"/>
              <a:gd fmla="*/ 249 h 296" name="T83"/>
              <a:gd fmla="*/ 262 w 308" name="T84"/>
              <a:gd fmla="*/ 247 h 296" name="T85"/>
              <a:gd fmla="*/ 269 w 308" name="T86"/>
              <a:gd fmla="*/ 220 h 296" name="T87"/>
              <a:gd fmla="*/ 230 w 308" name="T88"/>
              <a:gd fmla="*/ 218 h 296" name="T89"/>
              <a:gd fmla="*/ 228 w 308" name="T90"/>
              <a:gd fmla="*/ 218 h 29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96" w="308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1" name="Freeform 620"/>
          <p:cNvSpPr/>
          <p:nvPr/>
        </p:nvSpPr>
        <p:spPr bwMode="auto">
          <a:xfrm>
            <a:off x="999059" y="3521869"/>
            <a:ext cx="14288" cy="0"/>
          </a:xfrm>
          <a:custGeom>
            <a:gdLst>
              <a:gd fmla="*/ 0 w 11" name="T0"/>
              <a:gd fmla="*/ 11 w 11" name="T1"/>
              <a:gd fmla="*/ 0 w 11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11">
                <a:moveTo>
                  <a:pt x="0" y="0"/>
                </a:moveTo>
                <a:cubicBezTo>
                  <a:pt x="3" y="0"/>
                  <a:pt x="7" y="0"/>
                  <a:pt x="11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9" name="Freeform 621"/>
          <p:cNvSpPr/>
          <p:nvPr/>
        </p:nvSpPr>
        <p:spPr bwMode="auto">
          <a:xfrm>
            <a:off x="894284" y="3321844"/>
            <a:ext cx="357188" cy="342900"/>
          </a:xfrm>
          <a:custGeom>
            <a:gdLst>
              <a:gd fmla="*/ 80 w 308" name="T0"/>
              <a:gd fmla="*/ 78 h 296" name="T1"/>
              <a:gd fmla="*/ 84 w 308" name="T2"/>
              <a:gd fmla="*/ 81 h 296" name="T3"/>
              <a:gd fmla="*/ 80 w 308" name="T4"/>
              <a:gd fmla="*/ 84 h 296" name="T5"/>
              <a:gd fmla="*/ 78 w 308" name="T6"/>
              <a:gd fmla="*/ 84 h 296" name="T7"/>
              <a:gd fmla="*/ 30 w 308" name="T8"/>
              <a:gd fmla="*/ 87 h 296" name="T9"/>
              <a:gd fmla="*/ 20 w 308" name="T10"/>
              <a:gd fmla="*/ 120 h 296" name="T11"/>
              <a:gd fmla="*/ 24 w 308" name="T12"/>
              <a:gd fmla="*/ 120 h 296" name="T13"/>
              <a:gd fmla="*/ 24 w 308" name="T14"/>
              <a:gd fmla="*/ 120 h 296" name="T15"/>
              <a:gd fmla="*/ 24 w 308" name="T16"/>
              <a:gd fmla="*/ 120 h 296" name="T17"/>
              <a:gd fmla="*/ 79 w 308" name="T18"/>
              <a:gd fmla="*/ 122 h 296" name="T19"/>
              <a:gd fmla="*/ 81 w 308" name="T20"/>
              <a:gd fmla="*/ 122 h 296" name="T21"/>
              <a:gd fmla="*/ 86 w 308" name="T22"/>
              <a:gd fmla="*/ 125 h 296" name="T23"/>
              <a:gd fmla="*/ 82 w 308" name="T24"/>
              <a:gd fmla="*/ 128 h 296" name="T25"/>
              <a:gd fmla="*/ 79 w 308" name="T26"/>
              <a:gd fmla="*/ 128 h 296" name="T27"/>
              <a:gd fmla="*/ 24 w 308" name="T28"/>
              <a:gd fmla="*/ 132 h 296" name="T29"/>
              <a:gd fmla="*/ 15 w 308" name="T30"/>
              <a:gd fmla="*/ 132 h 296" name="T31"/>
              <a:gd fmla="*/ 15 w 308" name="T32"/>
              <a:gd fmla="*/ 132 h 296" name="T33"/>
              <a:gd fmla="*/ 12 w 308" name="T34"/>
              <a:gd fmla="*/ 163 h 296" name="T35"/>
              <a:gd fmla="*/ 94 w 308" name="T36"/>
              <a:gd fmla="*/ 172 h 296" name="T37"/>
              <a:gd fmla="*/ 95 w 308" name="T38"/>
              <a:gd fmla="*/ 172 h 296" name="T39"/>
              <a:gd fmla="*/ 95 w 308" name="T40"/>
              <a:gd fmla="*/ 172 h 296" name="T41"/>
              <a:gd fmla="*/ 91 w 308" name="T42"/>
              <a:gd fmla="*/ 172 h 296" name="T43"/>
              <a:gd fmla="*/ 102 w 308" name="T44"/>
              <a:gd fmla="*/ 172 h 296" name="T45"/>
              <a:gd fmla="*/ 142 w 308" name="T46"/>
              <a:gd fmla="*/ 173 h 296" name="T47"/>
              <a:gd fmla="*/ 143 w 308" name="T48"/>
              <a:gd fmla="*/ 173 h 296" name="T49"/>
              <a:gd fmla="*/ 148 w 308" name="T50"/>
              <a:gd fmla="*/ 175 h 296" name="T51"/>
              <a:gd fmla="*/ 143 w 308" name="T52"/>
              <a:gd fmla="*/ 176 h 296" name="T53"/>
              <a:gd fmla="*/ 142 w 308" name="T54"/>
              <a:gd fmla="*/ 176 h 296" name="T55"/>
              <a:gd fmla="*/ 129 w 308" name="T56"/>
              <a:gd fmla="*/ 177 h 296" name="T57"/>
              <a:gd fmla="*/ 115 w 308" name="T58"/>
              <a:gd fmla="*/ 238 h 296" name="T59"/>
              <a:gd fmla="*/ 129 w 308" name="T60"/>
              <a:gd fmla="*/ 296 h 296" name="T61"/>
              <a:gd fmla="*/ 207 w 308" name="T62"/>
              <a:gd fmla="*/ 169 h 296" name="T63"/>
              <a:gd fmla="*/ 250 w 308" name="T64"/>
              <a:gd fmla="*/ 150 h 296" name="T65"/>
              <a:gd fmla="*/ 255 w 308" name="T66"/>
              <a:gd fmla="*/ 21 h 296" name="T67"/>
              <a:gd fmla="*/ 209 w 308" name="T68"/>
              <a:gd fmla="*/ 21 h 296" name="T69"/>
              <a:gd fmla="*/ 76 w 308" name="T70"/>
              <a:gd fmla="*/ 10 h 296" name="T71"/>
              <a:gd fmla="*/ 53 w 308" name="T72"/>
              <a:gd fmla="*/ 40 h 296" name="T73"/>
              <a:gd fmla="*/ 80 w 308" name="T74"/>
              <a:gd fmla="*/ 41 h 296" name="T75"/>
              <a:gd fmla="*/ 83 w 308" name="T76"/>
              <a:gd fmla="*/ 41 h 296" name="T77"/>
              <a:gd fmla="*/ 87 w 308" name="T78"/>
              <a:gd fmla="*/ 44 h 296" name="T79"/>
              <a:gd fmla="*/ 83 w 308" name="T80"/>
              <a:gd fmla="*/ 47 h 296" name="T81"/>
              <a:gd fmla="*/ 81 w 308" name="T82"/>
              <a:gd fmla="*/ 47 h 296" name="T83"/>
              <a:gd fmla="*/ 46 w 308" name="T84"/>
              <a:gd fmla="*/ 49 h 296" name="T85"/>
              <a:gd fmla="*/ 39 w 308" name="T86"/>
              <a:gd fmla="*/ 76 h 296" name="T87"/>
              <a:gd fmla="*/ 77 w 308" name="T88"/>
              <a:gd fmla="*/ 78 h 296" name="T89"/>
              <a:gd fmla="*/ 80 w 308" name="T90"/>
              <a:gd fmla="*/ 78 h 29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96" w="308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0" name="Freeform 622"/>
          <p:cNvSpPr/>
          <p:nvPr/>
        </p:nvSpPr>
        <p:spPr bwMode="auto">
          <a:xfrm>
            <a:off x="1597547" y="3461544"/>
            <a:ext cx="53975" cy="174625"/>
          </a:xfrm>
          <a:custGeom>
            <a:gdLst>
              <a:gd fmla="*/ 38 w 47" name="T0"/>
              <a:gd fmla="*/ 36 h 151" name="T1"/>
              <a:gd fmla="*/ 46 w 47" name="T2"/>
              <a:gd fmla="*/ 0 h 151" name="T3"/>
              <a:gd fmla="*/ 17 w 47" name="T4"/>
              <a:gd fmla="*/ 0 h 151" name="T5"/>
              <a:gd fmla="*/ 0 w 47" name="T6"/>
              <a:gd fmla="*/ 53 h 151" name="T7"/>
              <a:gd fmla="*/ 0 w 47" name="T8"/>
              <a:gd fmla="*/ 98 h 151" name="T9"/>
              <a:gd fmla="*/ 17 w 47" name="T10"/>
              <a:gd fmla="*/ 151 h 151" name="T11"/>
              <a:gd fmla="*/ 47 w 47" name="T12"/>
              <a:gd fmla="*/ 151 h 151" name="T13"/>
              <a:gd fmla="*/ 38 w 47" name="T14"/>
              <a:gd fmla="*/ 114 h 151" name="T15"/>
              <a:gd fmla="*/ 38 w 47" name="T16"/>
              <a:gd fmla="*/ 36 h 1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1" w="47">
                <a:moveTo>
                  <a:pt x="38" y="36"/>
                </a:moveTo>
                <a:cubicBezTo>
                  <a:pt x="38" y="27"/>
                  <a:pt x="41" y="13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39"/>
                  <a:pt x="0" y="5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2"/>
                  <a:pt x="8" y="151"/>
                  <a:pt x="17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1" y="137"/>
                  <a:pt x="38" y="123"/>
                  <a:pt x="38" y="114"/>
                </a:cubicBezTo>
                <a:lnTo>
                  <a:pt x="38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2" name="Freeform 623"/>
          <p:cNvSpPr/>
          <p:nvPr/>
        </p:nvSpPr>
        <p:spPr bwMode="auto">
          <a:xfrm>
            <a:off x="1661047" y="3329781"/>
            <a:ext cx="209550" cy="334963"/>
          </a:xfrm>
          <a:custGeom>
            <a:gdLst>
              <a:gd fmla="*/ 17 w 180" name="T0"/>
              <a:gd fmla="*/ 100 h 289" name="T1"/>
              <a:gd fmla="*/ 0 w 180" name="T2"/>
              <a:gd fmla="*/ 149 h 289" name="T3"/>
              <a:gd fmla="*/ 0 w 180" name="T4"/>
              <a:gd fmla="*/ 227 h 289" name="T5"/>
              <a:gd fmla="*/ 36 w 180" name="T6"/>
              <a:gd fmla="*/ 289 h 289" name="T7"/>
              <a:gd fmla="*/ 131 w 180" name="T8"/>
              <a:gd fmla="*/ 289 h 289" name="T9"/>
              <a:gd fmla="*/ 166 w 180" name="T10"/>
              <a:gd fmla="*/ 255 h 289" name="T11"/>
              <a:gd fmla="*/ 167 w 180" name="T12"/>
              <a:gd fmla="*/ 253 h 289" name="T13"/>
              <a:gd fmla="*/ 94 w 180" name="T14"/>
              <a:gd fmla="*/ 253 h 289" name="T15"/>
              <a:gd fmla="*/ 82 w 180" name="T16"/>
              <a:gd fmla="*/ 241 h 289" name="T17"/>
              <a:gd fmla="*/ 94 w 180" name="T18"/>
              <a:gd fmla="*/ 230 h 289" name="T19"/>
              <a:gd fmla="*/ 169 w 180" name="T20"/>
              <a:gd fmla="*/ 230 h 289" name="T21"/>
              <a:gd fmla="*/ 172 w 180" name="T22"/>
              <a:gd fmla="*/ 199 h 289" name="T23"/>
              <a:gd fmla="*/ 94 w 180" name="T24"/>
              <a:gd fmla="*/ 199 h 289" name="T25"/>
              <a:gd fmla="*/ 82 w 180" name="T26"/>
              <a:gd fmla="*/ 188 h 289" name="T27"/>
              <a:gd fmla="*/ 94 w 180" name="T28"/>
              <a:gd fmla="*/ 177 h 289" name="T29"/>
              <a:gd fmla="*/ 175 w 180" name="T30"/>
              <a:gd fmla="*/ 177 h 289" name="T31"/>
              <a:gd fmla="*/ 178 w 180" name="T32"/>
              <a:gd fmla="*/ 146 h 289" name="T33"/>
              <a:gd fmla="*/ 94 w 180" name="T34"/>
              <a:gd fmla="*/ 146 h 289" name="T35"/>
              <a:gd fmla="*/ 82 w 180" name="T36"/>
              <a:gd fmla="*/ 135 h 289" name="T37"/>
              <a:gd fmla="*/ 94 w 180" name="T38"/>
              <a:gd fmla="*/ 124 h 289" name="T39"/>
              <a:gd fmla="*/ 180 w 180" name="T40"/>
              <a:gd fmla="*/ 124 h 289" name="T41"/>
              <a:gd fmla="*/ 180 w 180" name="T42"/>
              <a:gd fmla="*/ 121 h 289" name="T43"/>
              <a:gd fmla="*/ 145 w 180" name="T44"/>
              <a:gd fmla="*/ 87 h 289" name="T45"/>
              <a:gd fmla="*/ 82 w 180" name="T46"/>
              <a:gd fmla="*/ 87 h 289" name="T47"/>
              <a:gd fmla="*/ 84 w 180" name="T48"/>
              <a:gd fmla="*/ 71 h 289" name="T49"/>
              <a:gd fmla="*/ 90 w 180" name="T50"/>
              <a:gd fmla="*/ 38 h 289" name="T51"/>
              <a:gd fmla="*/ 64 w 180" name="T52"/>
              <a:gd fmla="*/ 2 h 289" name="T53"/>
              <a:gd fmla="*/ 29 w 180" name="T54"/>
              <a:gd fmla="*/ 28 h 289" name="T55"/>
              <a:gd fmla="*/ 21 w 180" name="T56"/>
              <a:gd fmla="*/ 74 h 289" name="T57"/>
              <a:gd fmla="*/ 17 w 180" name="T58"/>
              <a:gd fmla="*/ 100 h 28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89" w="180">
                <a:moveTo>
                  <a:pt x="17" y="100"/>
                </a:moveTo>
                <a:cubicBezTo>
                  <a:pt x="7" y="114"/>
                  <a:pt x="0" y="137"/>
                  <a:pt x="0" y="149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46"/>
                  <a:pt x="16" y="289"/>
                  <a:pt x="36" y="289"/>
                </a:cubicBezTo>
                <a:cubicBezTo>
                  <a:pt x="131" y="289"/>
                  <a:pt x="131" y="289"/>
                  <a:pt x="131" y="289"/>
                </a:cubicBezTo>
                <a:cubicBezTo>
                  <a:pt x="150" y="289"/>
                  <a:pt x="166" y="274"/>
                  <a:pt x="166" y="255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94" y="253"/>
                  <a:pt x="94" y="253"/>
                  <a:pt x="94" y="253"/>
                </a:cubicBezTo>
                <a:cubicBezTo>
                  <a:pt x="87" y="253"/>
                  <a:pt x="82" y="248"/>
                  <a:pt x="82" y="241"/>
                </a:cubicBezTo>
                <a:cubicBezTo>
                  <a:pt x="82" y="235"/>
                  <a:pt x="87" y="230"/>
                  <a:pt x="94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94" y="199"/>
                  <a:pt x="94" y="199"/>
                  <a:pt x="94" y="199"/>
                </a:cubicBezTo>
                <a:cubicBezTo>
                  <a:pt x="87" y="199"/>
                  <a:pt x="82" y="194"/>
                  <a:pt x="82" y="188"/>
                </a:cubicBezTo>
                <a:cubicBezTo>
                  <a:pt x="82" y="182"/>
                  <a:pt x="87" y="177"/>
                  <a:pt x="94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87" y="146"/>
                  <a:pt x="82" y="141"/>
                  <a:pt x="82" y="135"/>
                </a:cubicBezTo>
                <a:cubicBezTo>
                  <a:pt x="82" y="129"/>
                  <a:pt x="87" y="124"/>
                  <a:pt x="94" y="124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02"/>
                  <a:pt x="164" y="87"/>
                  <a:pt x="145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4" y="71"/>
                  <a:pt x="84" y="71"/>
                  <a:pt x="84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92" y="21"/>
                  <a:pt x="81" y="5"/>
                  <a:pt x="64" y="2"/>
                </a:cubicBezTo>
                <a:cubicBezTo>
                  <a:pt x="47" y="0"/>
                  <a:pt x="32" y="11"/>
                  <a:pt x="29" y="28"/>
                </a:cubicBezTo>
                <a:cubicBezTo>
                  <a:pt x="21" y="74"/>
                  <a:pt x="21" y="74"/>
                  <a:pt x="21" y="74"/>
                </a:cubicBezTo>
                <a:lnTo>
                  <a:pt x="17" y="1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5" name="Freeform 624"/>
          <p:cNvSpPr/>
          <p:nvPr/>
        </p:nvSpPr>
        <p:spPr bwMode="auto">
          <a:xfrm>
            <a:off x="2483372" y="3361531"/>
            <a:ext cx="53975" cy="174625"/>
          </a:xfrm>
          <a:custGeom>
            <a:gdLst>
              <a:gd fmla="*/ 9 w 47" name="T0"/>
              <a:gd fmla="*/ 115 h 151" name="T1"/>
              <a:gd fmla="*/ 1 w 47" name="T2"/>
              <a:gd fmla="*/ 151 h 151" name="T3"/>
              <a:gd fmla="*/ 30 w 47" name="T4"/>
              <a:gd fmla="*/ 151 h 151" name="T5"/>
              <a:gd fmla="*/ 47 w 47" name="T6"/>
              <a:gd fmla="*/ 98 h 151" name="T7"/>
              <a:gd fmla="*/ 47 w 47" name="T8"/>
              <a:gd fmla="*/ 53 h 151" name="T9"/>
              <a:gd fmla="*/ 30 w 47" name="T10"/>
              <a:gd fmla="*/ 0 h 151" name="T11"/>
              <a:gd fmla="*/ 0 w 47" name="T12"/>
              <a:gd fmla="*/ 0 h 151" name="T13"/>
              <a:gd fmla="*/ 9 w 47" name="T14"/>
              <a:gd fmla="*/ 36 h 151" name="T15"/>
              <a:gd fmla="*/ 9 w 47" name="T16"/>
              <a:gd fmla="*/ 115 h 15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1" w="47">
                <a:moveTo>
                  <a:pt x="9" y="115"/>
                </a:moveTo>
                <a:cubicBezTo>
                  <a:pt x="9" y="124"/>
                  <a:pt x="6" y="137"/>
                  <a:pt x="1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9" y="151"/>
                  <a:pt x="47" y="112"/>
                  <a:pt x="47" y="9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39"/>
                  <a:pt x="39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4"/>
                  <a:pt x="9" y="28"/>
                  <a:pt x="9" y="36"/>
                </a:cubicBezTo>
                <a:lnTo>
                  <a:pt x="9" y="1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6" name="Freeform 625"/>
          <p:cNvSpPr/>
          <p:nvPr/>
        </p:nvSpPr>
        <p:spPr bwMode="auto">
          <a:xfrm>
            <a:off x="2265884" y="3332956"/>
            <a:ext cx="207963" cy="334963"/>
          </a:xfrm>
          <a:custGeom>
            <a:gdLst>
              <a:gd fmla="*/ 163 w 180" name="T0"/>
              <a:gd fmla="*/ 189 h 289" name="T1"/>
              <a:gd fmla="*/ 180 w 180" name="T2"/>
              <a:gd fmla="*/ 140 h 289" name="T3"/>
              <a:gd fmla="*/ 180 w 180" name="T4"/>
              <a:gd fmla="*/ 61 h 289" name="T5"/>
              <a:gd fmla="*/ 144 w 180" name="T6"/>
              <a:gd fmla="*/ 0 h 289" name="T7"/>
              <a:gd fmla="*/ 49 w 180" name="T8"/>
              <a:gd fmla="*/ 0 h 289" name="T9"/>
              <a:gd fmla="*/ 14 w 180" name="T10"/>
              <a:gd fmla="*/ 33 h 289" name="T11"/>
              <a:gd fmla="*/ 13 w 180" name="T12"/>
              <a:gd fmla="*/ 36 h 289" name="T13"/>
              <a:gd fmla="*/ 86 w 180" name="T14"/>
              <a:gd fmla="*/ 36 h 289" name="T15"/>
              <a:gd fmla="*/ 98 w 180" name="T16"/>
              <a:gd fmla="*/ 47 h 289" name="T17"/>
              <a:gd fmla="*/ 86 w 180" name="T18"/>
              <a:gd fmla="*/ 59 h 289" name="T19"/>
              <a:gd fmla="*/ 11 w 180" name="T20"/>
              <a:gd fmla="*/ 59 h 289" name="T21"/>
              <a:gd fmla="*/ 8 w 180" name="T22"/>
              <a:gd fmla="*/ 89 h 289" name="T23"/>
              <a:gd fmla="*/ 86 w 180" name="T24"/>
              <a:gd fmla="*/ 89 h 289" name="T25"/>
              <a:gd fmla="*/ 98 w 180" name="T26"/>
              <a:gd fmla="*/ 101 h 289" name="T27"/>
              <a:gd fmla="*/ 86 w 180" name="T28"/>
              <a:gd fmla="*/ 112 h 289" name="T29"/>
              <a:gd fmla="*/ 5 w 180" name="T30"/>
              <a:gd fmla="*/ 112 h 289" name="T31"/>
              <a:gd fmla="*/ 2 w 180" name="T32"/>
              <a:gd fmla="*/ 143 h 289" name="T33"/>
              <a:gd fmla="*/ 86 w 180" name="T34"/>
              <a:gd fmla="*/ 143 h 289" name="T35"/>
              <a:gd fmla="*/ 98 w 180" name="T36"/>
              <a:gd fmla="*/ 154 h 289" name="T37"/>
              <a:gd fmla="*/ 86 w 180" name="T38"/>
              <a:gd fmla="*/ 165 h 289" name="T39"/>
              <a:gd fmla="*/ 0 w 180" name="T40"/>
              <a:gd fmla="*/ 165 h 289" name="T41"/>
              <a:gd fmla="*/ 0 w 180" name="T42"/>
              <a:gd fmla="*/ 168 h 289" name="T43"/>
              <a:gd fmla="*/ 35 w 180" name="T44"/>
              <a:gd fmla="*/ 201 h 289" name="T45"/>
              <a:gd fmla="*/ 98 w 180" name="T46"/>
              <a:gd fmla="*/ 201 h 289" name="T47"/>
              <a:gd fmla="*/ 96 w 180" name="T48"/>
              <a:gd fmla="*/ 218 h 289" name="T49"/>
              <a:gd fmla="*/ 90 w 180" name="T50"/>
              <a:gd fmla="*/ 251 h 289" name="T51"/>
              <a:gd fmla="*/ 116 w 180" name="T52"/>
              <a:gd fmla="*/ 287 h 289" name="T53"/>
              <a:gd fmla="*/ 151 w 180" name="T54"/>
              <a:gd fmla="*/ 261 h 289" name="T55"/>
              <a:gd fmla="*/ 159 w 180" name="T56"/>
              <a:gd fmla="*/ 215 h 289" name="T57"/>
              <a:gd fmla="*/ 163 w 180" name="T58"/>
              <a:gd fmla="*/ 189 h 28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89" w="180">
                <a:moveTo>
                  <a:pt x="163" y="189"/>
                </a:moveTo>
                <a:cubicBezTo>
                  <a:pt x="173" y="175"/>
                  <a:pt x="180" y="152"/>
                  <a:pt x="180" y="140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80" y="43"/>
                  <a:pt x="164" y="0"/>
                  <a:pt x="144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0" y="0"/>
                  <a:pt x="14" y="15"/>
                  <a:pt x="14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93" y="36"/>
                  <a:pt x="98" y="41"/>
                  <a:pt x="98" y="47"/>
                </a:cubicBezTo>
                <a:cubicBezTo>
                  <a:pt x="98" y="54"/>
                  <a:pt x="93" y="59"/>
                  <a:pt x="86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8" y="89"/>
                  <a:pt x="8" y="89"/>
                  <a:pt x="8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93" y="89"/>
                  <a:pt x="98" y="94"/>
                  <a:pt x="98" y="101"/>
                </a:cubicBezTo>
                <a:cubicBezTo>
                  <a:pt x="98" y="107"/>
                  <a:pt x="93" y="112"/>
                  <a:pt x="86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43"/>
                  <a:pt x="2" y="143"/>
                  <a:pt x="2" y="143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93" y="143"/>
                  <a:pt x="98" y="148"/>
                  <a:pt x="98" y="154"/>
                </a:cubicBezTo>
                <a:cubicBezTo>
                  <a:pt x="98" y="160"/>
                  <a:pt x="93" y="165"/>
                  <a:pt x="86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6"/>
                  <a:pt x="16" y="201"/>
                  <a:pt x="35" y="201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96" y="218"/>
                  <a:pt x="96" y="218"/>
                  <a:pt x="96" y="218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88" y="268"/>
                  <a:pt x="99" y="284"/>
                  <a:pt x="116" y="287"/>
                </a:cubicBezTo>
                <a:cubicBezTo>
                  <a:pt x="132" y="289"/>
                  <a:pt x="148" y="278"/>
                  <a:pt x="151" y="261"/>
                </a:cubicBezTo>
                <a:cubicBezTo>
                  <a:pt x="159" y="215"/>
                  <a:pt x="159" y="215"/>
                  <a:pt x="159" y="215"/>
                </a:cubicBezTo>
                <a:lnTo>
                  <a:pt x="163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7" name="Freeform 632"/>
          <p:cNvSpPr>
            <a:spLocks noEditPoints="1"/>
          </p:cNvSpPr>
          <p:nvPr/>
        </p:nvSpPr>
        <p:spPr bwMode="auto">
          <a:xfrm>
            <a:off x="895872" y="4664869"/>
            <a:ext cx="349250" cy="349250"/>
          </a:xfrm>
          <a:custGeom>
            <a:gdLst>
              <a:gd fmla="*/ 271 w 301" name="T0"/>
              <a:gd fmla="*/ 165 h 301" name="T1"/>
              <a:gd fmla="*/ 219 w 301" name="T2"/>
              <a:gd fmla="*/ 143 h 301" name="T3"/>
              <a:gd fmla="*/ 204 w 301" name="T4"/>
              <a:gd fmla="*/ 117 h 301" name="T5"/>
              <a:gd fmla="*/ 136 w 301" name="T6"/>
              <a:gd fmla="*/ 113 h 301" name="T7"/>
              <a:gd fmla="*/ 74 w 301" name="T8"/>
              <a:gd fmla="*/ 52 h 301" name="T9"/>
              <a:gd fmla="*/ 66 w 301" name="T10"/>
              <a:gd fmla="*/ 28 h 301" name="T11"/>
              <a:gd fmla="*/ 49 w 301" name="T12"/>
              <a:gd fmla="*/ 11 h 301" name="T13"/>
              <a:gd fmla="*/ 11 w 301" name="T14"/>
              <a:gd fmla="*/ 11 h 301" name="T15"/>
              <a:gd fmla="*/ 11 w 301" name="T16"/>
              <a:gd fmla="*/ 49 h 301" name="T17"/>
              <a:gd fmla="*/ 28 w 301" name="T18"/>
              <a:gd fmla="*/ 66 h 301" name="T19"/>
              <a:gd fmla="*/ 52 w 301" name="T20"/>
              <a:gd fmla="*/ 74 h 301" name="T21"/>
              <a:gd fmla="*/ 113 w 301" name="T22"/>
              <a:gd fmla="*/ 136 h 301" name="T23"/>
              <a:gd fmla="*/ 117 w 301" name="T24"/>
              <a:gd fmla="*/ 204 h 301" name="T25"/>
              <a:gd fmla="*/ 143 w 301" name="T26"/>
              <a:gd fmla="*/ 219 h 301" name="T27"/>
              <a:gd fmla="*/ 165 w 301" name="T28"/>
              <a:gd fmla="*/ 271 h 301" name="T29"/>
              <a:gd fmla="*/ 265 w 301" name="T30"/>
              <a:gd fmla="*/ 265 h 301" name="T31"/>
              <a:gd fmla="*/ 271 w 301" name="T32"/>
              <a:gd fmla="*/ 165 h 301" name="T33"/>
              <a:gd fmla="*/ 181 w 301" name="T34"/>
              <a:gd fmla="*/ 181 h 301" name="T35"/>
              <a:gd fmla="*/ 148 w 301" name="T36"/>
              <a:gd fmla="*/ 181 h 301" name="T37"/>
              <a:gd fmla="*/ 141 w 301" name="T38"/>
              <a:gd fmla="*/ 164 h 301" name="T39"/>
              <a:gd fmla="*/ 148 w 301" name="T40"/>
              <a:gd fmla="*/ 148 h 301" name="T41"/>
              <a:gd fmla="*/ 164 w 301" name="T42"/>
              <a:gd fmla="*/ 141 h 301" name="T43"/>
              <a:gd fmla="*/ 181 w 301" name="T44"/>
              <a:gd fmla="*/ 148 h 301" name="T45"/>
              <a:gd fmla="*/ 181 w 301" name="T46"/>
              <a:gd fmla="*/ 181 h 301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01" w="301">
                <a:moveTo>
                  <a:pt x="271" y="165"/>
                </a:moveTo>
                <a:cubicBezTo>
                  <a:pt x="257" y="151"/>
                  <a:pt x="238" y="143"/>
                  <a:pt x="219" y="143"/>
                </a:cubicBezTo>
                <a:cubicBezTo>
                  <a:pt x="216" y="134"/>
                  <a:pt x="211" y="125"/>
                  <a:pt x="204" y="117"/>
                </a:cubicBezTo>
                <a:cubicBezTo>
                  <a:pt x="184" y="97"/>
                  <a:pt x="158" y="98"/>
                  <a:pt x="136" y="113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43"/>
                  <a:pt x="73" y="34"/>
                  <a:pt x="66" y="28"/>
                </a:cubicBezTo>
                <a:cubicBezTo>
                  <a:pt x="49" y="11"/>
                  <a:pt x="49" y="11"/>
                  <a:pt x="49" y="11"/>
                </a:cubicBezTo>
                <a:cubicBezTo>
                  <a:pt x="39" y="0"/>
                  <a:pt x="21" y="0"/>
                  <a:pt x="11" y="11"/>
                </a:cubicBezTo>
                <a:cubicBezTo>
                  <a:pt x="0" y="21"/>
                  <a:pt x="0" y="39"/>
                  <a:pt x="11" y="49"/>
                </a:cubicBezTo>
                <a:cubicBezTo>
                  <a:pt x="28" y="66"/>
                  <a:pt x="28" y="66"/>
                  <a:pt x="28" y="66"/>
                </a:cubicBezTo>
                <a:cubicBezTo>
                  <a:pt x="34" y="73"/>
                  <a:pt x="43" y="75"/>
                  <a:pt x="52" y="74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98" y="158"/>
                  <a:pt x="97" y="184"/>
                  <a:pt x="117" y="204"/>
                </a:cubicBezTo>
                <a:cubicBezTo>
                  <a:pt x="125" y="211"/>
                  <a:pt x="134" y="216"/>
                  <a:pt x="143" y="219"/>
                </a:cubicBezTo>
                <a:cubicBezTo>
                  <a:pt x="143" y="238"/>
                  <a:pt x="151" y="257"/>
                  <a:pt x="165" y="271"/>
                </a:cubicBezTo>
                <a:cubicBezTo>
                  <a:pt x="194" y="301"/>
                  <a:pt x="236" y="294"/>
                  <a:pt x="265" y="265"/>
                </a:cubicBezTo>
                <a:cubicBezTo>
                  <a:pt x="294" y="236"/>
                  <a:pt x="301" y="194"/>
                  <a:pt x="271" y="165"/>
                </a:cubicBezTo>
                <a:close/>
                <a:moveTo>
                  <a:pt x="181" y="181"/>
                </a:moveTo>
                <a:cubicBezTo>
                  <a:pt x="172" y="190"/>
                  <a:pt x="157" y="190"/>
                  <a:pt x="148" y="181"/>
                </a:cubicBezTo>
                <a:cubicBezTo>
                  <a:pt x="143" y="176"/>
                  <a:pt x="141" y="170"/>
                  <a:pt x="141" y="164"/>
                </a:cubicBezTo>
                <a:cubicBezTo>
                  <a:pt x="141" y="158"/>
                  <a:pt x="144" y="152"/>
                  <a:pt x="148" y="148"/>
                </a:cubicBezTo>
                <a:cubicBezTo>
                  <a:pt x="152" y="144"/>
                  <a:pt x="158" y="141"/>
                  <a:pt x="164" y="141"/>
                </a:cubicBezTo>
                <a:cubicBezTo>
                  <a:pt x="170" y="141"/>
                  <a:pt x="176" y="143"/>
                  <a:pt x="181" y="148"/>
                </a:cubicBezTo>
                <a:cubicBezTo>
                  <a:pt x="190" y="157"/>
                  <a:pt x="190" y="172"/>
                  <a:pt x="18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8" name="Freeform 634"/>
          <p:cNvSpPr/>
          <p:nvPr/>
        </p:nvSpPr>
        <p:spPr bwMode="auto">
          <a:xfrm>
            <a:off x="4980509" y="3332956"/>
            <a:ext cx="185738" cy="333375"/>
          </a:xfrm>
          <a:custGeom>
            <a:gdLst>
              <a:gd fmla="*/ 116 w 160" name="T0"/>
              <a:gd fmla="*/ 188 h 288" name="T1"/>
              <a:gd fmla="*/ 149 w 160" name="T2"/>
              <a:gd fmla="*/ 95 h 288" name="T3"/>
              <a:gd fmla="*/ 149 w 160" name="T4"/>
              <a:gd fmla="*/ 95 h 288" name="T5"/>
              <a:gd fmla="*/ 149 w 160" name="T6"/>
              <a:gd fmla="*/ 95 h 288" name="T7"/>
              <a:gd fmla="*/ 149 w 160" name="T8"/>
              <a:gd fmla="*/ 95 h 288" name="T9"/>
              <a:gd fmla="*/ 62 w 160" name="T10"/>
              <a:gd fmla="*/ 95 h 288" name="T11"/>
              <a:gd fmla="*/ 94 w 160" name="T12"/>
              <a:gd fmla="*/ 0 h 288" name="T13"/>
              <a:gd fmla="*/ 45 w 160" name="T14"/>
              <a:gd fmla="*/ 0 h 288" name="T15"/>
              <a:gd fmla="*/ 0 w 160" name="T16"/>
              <a:gd fmla="*/ 128 h 288" name="T17"/>
              <a:gd fmla="*/ 0 w 160" name="T18"/>
              <a:gd fmla="*/ 128 h 288" name="T19"/>
              <a:gd fmla="*/ 0 w 160" name="T20"/>
              <a:gd fmla="*/ 128 h 288" name="T21"/>
              <a:gd fmla="*/ 0 w 160" name="T22"/>
              <a:gd fmla="*/ 128 h 288" name="T23"/>
              <a:gd fmla="*/ 87 w 160" name="T24"/>
              <a:gd fmla="*/ 128 h 288" name="T25"/>
              <a:gd fmla="*/ 66 w 160" name="T26"/>
              <a:gd fmla="*/ 188 h 288" name="T27"/>
              <a:gd fmla="*/ 25 w 160" name="T28"/>
              <a:gd fmla="*/ 188 h 288" name="T29"/>
              <a:gd fmla="*/ 63 w 160" name="T30"/>
              <a:gd fmla="*/ 288 h 288" name="T31"/>
              <a:gd fmla="*/ 160 w 160" name="T32"/>
              <a:gd fmla="*/ 188 h 288" name="T33"/>
              <a:gd fmla="*/ 116 w 160" name="T34"/>
              <a:gd fmla="*/ 188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160">
                <a:moveTo>
                  <a:pt x="116" y="188"/>
                </a:move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3"/>
                  <a:pt x="83" y="37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129"/>
                  <a:pt x="76" y="158"/>
                  <a:pt x="66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160" y="188"/>
                  <a:pt x="160" y="188"/>
                  <a:pt x="160" y="188"/>
                </a:cubicBezTo>
                <a:lnTo>
                  <a:pt x="116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9" name="Freeform 635"/>
          <p:cNvSpPr/>
          <p:nvPr/>
        </p:nvSpPr>
        <p:spPr bwMode="auto">
          <a:xfrm>
            <a:off x="4383609" y="3347244"/>
            <a:ext cx="190500" cy="303213"/>
          </a:xfrm>
          <a:custGeom>
            <a:gdLst>
              <a:gd fmla="*/ 148 w 164" name="T0"/>
              <a:gd fmla="*/ 0 h 262" name="T1"/>
              <a:gd fmla="*/ 16 w 164" name="T2"/>
              <a:gd fmla="*/ 0 h 262" name="T3"/>
              <a:gd fmla="*/ 0 w 164" name="T4"/>
              <a:gd fmla="*/ 16 h 262" name="T5"/>
              <a:gd fmla="*/ 0 w 164" name="T6"/>
              <a:gd fmla="*/ 40 h 262" name="T7"/>
              <a:gd fmla="*/ 37 w 164" name="T8"/>
              <a:gd fmla="*/ 71 h 262" name="T9"/>
              <a:gd fmla="*/ 37 w 164" name="T10"/>
              <a:gd fmla="*/ 37 h 262" name="T11"/>
              <a:gd fmla="*/ 128 w 164" name="T12"/>
              <a:gd fmla="*/ 37 h 262" name="T13"/>
              <a:gd fmla="*/ 128 w 164" name="T14"/>
              <a:gd fmla="*/ 262 h 262" name="T15"/>
              <a:gd fmla="*/ 164 w 164" name="T16"/>
              <a:gd fmla="*/ 262 h 262" name="T17"/>
              <a:gd fmla="*/ 164 w 164" name="T18"/>
              <a:gd fmla="*/ 16 h 262" name="T19"/>
              <a:gd fmla="*/ 148 w 164" name="T20"/>
              <a:gd fmla="*/ 0 h 26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62" w="164">
                <a:moveTo>
                  <a:pt x="148" y="0"/>
                </a:moveTo>
                <a:cubicBezTo>
                  <a:pt x="16" y="0"/>
                  <a:pt x="16" y="0"/>
                  <a:pt x="16" y="0"/>
                </a:cubicBezTo>
                <a:cubicBezTo>
                  <a:pt x="5" y="0"/>
                  <a:pt x="0" y="5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37"/>
                  <a:pt x="37" y="37"/>
                  <a:pt x="37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62"/>
                  <a:pt x="128" y="262"/>
                  <a:pt x="128" y="26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5"/>
                  <a:pt x="159" y="0"/>
                  <a:pt x="14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2" name="Freeform 636"/>
          <p:cNvSpPr/>
          <p:nvPr/>
        </p:nvSpPr>
        <p:spPr bwMode="auto">
          <a:xfrm>
            <a:off x="4383609" y="3583781"/>
            <a:ext cx="42863" cy="66675"/>
          </a:xfrm>
          <a:custGeom>
            <a:gdLst>
              <a:gd fmla="*/ 0 w 27" name="T0"/>
              <a:gd fmla="*/ 42 h 42" name="T1"/>
              <a:gd fmla="*/ 27 w 27" name="T2"/>
              <a:gd fmla="*/ 42 h 42" name="T3"/>
              <a:gd fmla="*/ 27 w 27" name="T4"/>
              <a:gd fmla="*/ 0 h 42" name="T5"/>
              <a:gd fmla="*/ 0 w 27" name="T6"/>
              <a:gd fmla="*/ 23 h 42" name="T7"/>
              <a:gd fmla="*/ 0 w 27" name="T8"/>
              <a:gd fmla="*/ 42 h 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" w="27">
                <a:moveTo>
                  <a:pt x="0" y="42"/>
                </a:moveTo>
                <a:lnTo>
                  <a:pt x="27" y="42"/>
                </a:lnTo>
                <a:lnTo>
                  <a:pt x="27" y="0"/>
                </a:lnTo>
                <a:lnTo>
                  <a:pt x="0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3" name="Freeform 637"/>
          <p:cNvSpPr/>
          <p:nvPr/>
        </p:nvSpPr>
        <p:spPr bwMode="auto">
          <a:xfrm>
            <a:off x="4239147" y="3407569"/>
            <a:ext cx="233363" cy="198438"/>
          </a:xfrm>
          <a:custGeom>
            <a:gdLst>
              <a:gd fmla="*/ 108 w 201" name="T0"/>
              <a:gd fmla="*/ 3 h 171" name="T1"/>
              <a:gd fmla="*/ 102 w 201" name="T2"/>
              <a:gd fmla="*/ 0 h 171" name="T3"/>
              <a:gd fmla="*/ 97 w 201" name="T4"/>
              <a:gd fmla="*/ 8 h 171" name="T5"/>
              <a:gd fmla="*/ 97 w 201" name="T6"/>
              <a:gd fmla="*/ 47 h 171" name="T7"/>
              <a:gd fmla="*/ 97 w 201" name="T8"/>
              <a:gd fmla="*/ 62 h 171" name="T9"/>
              <a:gd fmla="*/ 15 w 201" name="T10"/>
              <a:gd fmla="*/ 62 h 171" name="T11"/>
              <a:gd fmla="*/ 0 w 201" name="T12"/>
              <a:gd fmla="*/ 77 h 171" name="T13"/>
              <a:gd fmla="*/ 0 w 201" name="T14"/>
              <a:gd fmla="*/ 94 h 171" name="T15"/>
              <a:gd fmla="*/ 15 w 201" name="T16"/>
              <a:gd fmla="*/ 109 h 171" name="T17"/>
              <a:gd fmla="*/ 97 w 201" name="T18"/>
              <a:gd fmla="*/ 109 h 171" name="T19"/>
              <a:gd fmla="*/ 97 w 201" name="T20"/>
              <a:gd fmla="*/ 124 h 171" name="T21"/>
              <a:gd fmla="*/ 97 w 201" name="T22"/>
              <a:gd fmla="*/ 163 h 171" name="T23"/>
              <a:gd fmla="*/ 102 w 201" name="T24"/>
              <a:gd fmla="*/ 171 h 171" name="T25"/>
              <a:gd fmla="*/ 108 w 201" name="T26"/>
              <a:gd fmla="*/ 168 h 171" name="T27"/>
              <a:gd fmla="*/ 195 w 201" name="T28"/>
              <a:gd fmla="*/ 95 h 171" name="T29"/>
              <a:gd fmla="*/ 195 w 201" name="T30"/>
              <a:gd fmla="*/ 76 h 171" name="T31"/>
              <a:gd fmla="*/ 108 w 201" name="T32"/>
              <a:gd fmla="*/ 3 h 17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71" w="201">
                <a:moveTo>
                  <a:pt x="108" y="3"/>
                </a:moveTo>
                <a:cubicBezTo>
                  <a:pt x="106" y="1"/>
                  <a:pt x="104" y="0"/>
                  <a:pt x="102" y="0"/>
                </a:cubicBezTo>
                <a:cubicBezTo>
                  <a:pt x="99" y="0"/>
                  <a:pt x="97" y="3"/>
                  <a:pt x="97" y="8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51"/>
                  <a:pt x="97" y="56"/>
                  <a:pt x="9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69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2"/>
                  <a:pt x="7" y="109"/>
                  <a:pt x="15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7" y="115"/>
                  <a:pt x="97" y="120"/>
                  <a:pt x="97" y="124"/>
                </a:cubicBezTo>
                <a:cubicBezTo>
                  <a:pt x="97" y="163"/>
                  <a:pt x="97" y="163"/>
                  <a:pt x="97" y="163"/>
                </a:cubicBezTo>
                <a:cubicBezTo>
                  <a:pt x="97" y="168"/>
                  <a:pt x="99" y="171"/>
                  <a:pt x="102" y="171"/>
                </a:cubicBezTo>
                <a:cubicBezTo>
                  <a:pt x="104" y="171"/>
                  <a:pt x="106" y="170"/>
                  <a:pt x="108" y="168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201" y="90"/>
                  <a:pt x="201" y="81"/>
                  <a:pt x="195" y="76"/>
                </a:cubicBezTo>
                <a:lnTo>
                  <a:pt x="108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" name="Freeform 644"/>
          <p:cNvSpPr>
            <a:spLocks noEditPoints="1"/>
          </p:cNvSpPr>
          <p:nvPr/>
        </p:nvSpPr>
        <p:spPr bwMode="auto">
          <a:xfrm>
            <a:off x="1567384" y="694531"/>
            <a:ext cx="333375" cy="263525"/>
          </a:xfrm>
          <a:custGeom>
            <a:gdLst>
              <a:gd fmla="*/ 105 w 210" name="T0"/>
              <a:gd fmla="*/ 0 h 166" name="T1"/>
              <a:gd fmla="*/ 0 w 210" name="T2"/>
              <a:gd fmla="*/ 29 h 166" name="T3"/>
              <a:gd fmla="*/ 0 w 210" name="T4"/>
              <a:gd fmla="*/ 29 h 166" name="T5"/>
              <a:gd fmla="*/ 0 w 210" name="T6"/>
              <a:gd fmla="*/ 139 h 166" name="T7"/>
              <a:gd fmla="*/ 98 w 210" name="T8"/>
              <a:gd fmla="*/ 166 h 166" name="T9"/>
              <a:gd fmla="*/ 98 w 210" name="T10"/>
              <a:gd fmla="*/ 55 h 166" name="T11"/>
              <a:gd fmla="*/ 28 w 210" name="T12"/>
              <a:gd fmla="*/ 36 h 166" name="T13"/>
              <a:gd fmla="*/ 105 w 210" name="T14"/>
              <a:gd fmla="*/ 15 h 166" name="T15"/>
              <a:gd fmla="*/ 182 w 210" name="T16"/>
              <a:gd fmla="*/ 36 h 166" name="T17"/>
              <a:gd fmla="*/ 182 w 210" name="T18"/>
              <a:gd fmla="*/ 36 h 166" name="T19"/>
              <a:gd fmla="*/ 112 w 210" name="T20"/>
              <a:gd fmla="*/ 55 h 166" name="T21"/>
              <a:gd fmla="*/ 112 w 210" name="T22"/>
              <a:gd fmla="*/ 166 h 166" name="T23"/>
              <a:gd fmla="*/ 210 w 210" name="T24"/>
              <a:gd fmla="*/ 139 h 166" name="T25"/>
              <a:gd fmla="*/ 210 w 210" name="T26"/>
              <a:gd fmla="*/ 29 h 166" name="T27"/>
              <a:gd fmla="*/ 105 w 210" name="T28"/>
              <a:gd fmla="*/ 0 h 166" name="T29"/>
              <a:gd fmla="*/ 183 w 210" name="T30"/>
              <a:gd fmla="*/ 80 h 166" name="T31"/>
              <a:gd fmla="*/ 142 w 210" name="T32"/>
              <a:gd fmla="*/ 92 h 166" name="T33"/>
              <a:gd fmla="*/ 142 w 210" name="T34"/>
              <a:gd fmla="*/ 71 h 166" name="T35"/>
              <a:gd fmla="*/ 183 w 210" name="T36"/>
              <a:gd fmla="*/ 60 h 166" name="T37"/>
              <a:gd fmla="*/ 183 w 210" name="T38"/>
              <a:gd fmla="*/ 80 h 166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66" w="210">
                <a:moveTo>
                  <a:pt x="105" y="0"/>
                </a:moveTo>
                <a:lnTo>
                  <a:pt x="0" y="29"/>
                </a:lnTo>
                <a:lnTo>
                  <a:pt x="0" y="29"/>
                </a:lnTo>
                <a:lnTo>
                  <a:pt x="0" y="139"/>
                </a:lnTo>
                <a:lnTo>
                  <a:pt x="98" y="166"/>
                </a:lnTo>
                <a:lnTo>
                  <a:pt x="98" y="55"/>
                </a:lnTo>
                <a:lnTo>
                  <a:pt x="28" y="36"/>
                </a:lnTo>
                <a:lnTo>
                  <a:pt x="105" y="15"/>
                </a:lnTo>
                <a:lnTo>
                  <a:pt x="182" y="36"/>
                </a:lnTo>
                <a:lnTo>
                  <a:pt x="182" y="36"/>
                </a:lnTo>
                <a:lnTo>
                  <a:pt x="112" y="55"/>
                </a:lnTo>
                <a:lnTo>
                  <a:pt x="112" y="166"/>
                </a:lnTo>
                <a:lnTo>
                  <a:pt x="210" y="139"/>
                </a:lnTo>
                <a:lnTo>
                  <a:pt x="210" y="29"/>
                </a:lnTo>
                <a:lnTo>
                  <a:pt x="105" y="0"/>
                </a:lnTo>
                <a:close/>
                <a:moveTo>
                  <a:pt x="183" y="80"/>
                </a:moveTo>
                <a:lnTo>
                  <a:pt x="142" y="92"/>
                </a:lnTo>
                <a:lnTo>
                  <a:pt x="142" y="71"/>
                </a:lnTo>
                <a:lnTo>
                  <a:pt x="183" y="60"/>
                </a:lnTo>
                <a:lnTo>
                  <a:pt x="183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5" name="Freeform 645"/>
          <p:cNvSpPr/>
          <p:nvPr/>
        </p:nvSpPr>
        <p:spPr bwMode="auto">
          <a:xfrm>
            <a:off x="2278584" y="808831"/>
            <a:ext cx="117475" cy="182563"/>
          </a:xfrm>
          <a:custGeom>
            <a:gdLst>
              <a:gd fmla="*/ 0 w 74" name="T0"/>
              <a:gd fmla="*/ 12 h 115" name="T1"/>
              <a:gd fmla="*/ 0 w 74" name="T2"/>
              <a:gd fmla="*/ 12 h 115" name="T3"/>
              <a:gd fmla="*/ 0 w 74" name="T4"/>
              <a:gd fmla="*/ 95 h 115" name="T5"/>
              <a:gd fmla="*/ 74 w 74" name="T6"/>
              <a:gd fmla="*/ 115 h 115" name="T7"/>
              <a:gd fmla="*/ 74 w 74" name="T8"/>
              <a:gd fmla="*/ 33 h 115" name="T9"/>
              <a:gd fmla="*/ 21 w 74" name="T10"/>
              <a:gd fmla="*/ 18 h 115" name="T11"/>
              <a:gd fmla="*/ 53 w 74" name="T12"/>
              <a:gd fmla="*/ 10 h 115" name="T13"/>
              <a:gd fmla="*/ 46 w 74" name="T14"/>
              <a:gd fmla="*/ 0 h 115" name="T15"/>
              <a:gd fmla="*/ 0 w 74" name="T16"/>
              <a:gd fmla="*/ 12 h 11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5" w="74">
                <a:moveTo>
                  <a:pt x="0" y="12"/>
                </a:moveTo>
                <a:lnTo>
                  <a:pt x="0" y="12"/>
                </a:lnTo>
                <a:lnTo>
                  <a:pt x="0" y="95"/>
                </a:lnTo>
                <a:lnTo>
                  <a:pt x="74" y="115"/>
                </a:lnTo>
                <a:lnTo>
                  <a:pt x="74" y="33"/>
                </a:lnTo>
                <a:lnTo>
                  <a:pt x="21" y="18"/>
                </a:lnTo>
                <a:lnTo>
                  <a:pt x="53" y="10"/>
                </a:lnTo>
                <a:lnTo>
                  <a:pt x="46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6" name="Freeform 646"/>
          <p:cNvSpPr>
            <a:spLocks noEditPoints="1"/>
          </p:cNvSpPr>
          <p:nvPr/>
        </p:nvSpPr>
        <p:spPr bwMode="auto">
          <a:xfrm>
            <a:off x="2413522" y="808831"/>
            <a:ext cx="115888" cy="182563"/>
          </a:xfrm>
          <a:custGeom>
            <a:gdLst>
              <a:gd fmla="*/ 27 w 73" name="T0"/>
              <a:gd fmla="*/ 0 h 115" name="T1"/>
              <a:gd fmla="*/ 19 w 73" name="T2"/>
              <a:gd fmla="*/ 10 h 115" name="T3"/>
              <a:gd fmla="*/ 51 w 73" name="T4"/>
              <a:gd fmla="*/ 18 h 115" name="T5"/>
              <a:gd fmla="*/ 51 w 73" name="T6"/>
              <a:gd fmla="*/ 18 h 115" name="T7"/>
              <a:gd fmla="*/ 0 w 73" name="T8"/>
              <a:gd fmla="*/ 33 h 115" name="T9"/>
              <a:gd fmla="*/ 0 w 73" name="T10"/>
              <a:gd fmla="*/ 115 h 115" name="T11"/>
              <a:gd fmla="*/ 73 w 73" name="T12"/>
              <a:gd fmla="*/ 95 h 115" name="T13"/>
              <a:gd fmla="*/ 73 w 73" name="T14"/>
              <a:gd fmla="*/ 12 h 115" name="T15"/>
              <a:gd fmla="*/ 27 w 73" name="T16"/>
              <a:gd fmla="*/ 0 h 115" name="T17"/>
              <a:gd fmla="*/ 52 w 73" name="T18"/>
              <a:gd fmla="*/ 51 h 115" name="T19"/>
              <a:gd fmla="*/ 21 w 73" name="T20"/>
              <a:gd fmla="*/ 60 h 115" name="T21"/>
              <a:gd fmla="*/ 21 w 73" name="T22"/>
              <a:gd fmla="*/ 44 h 115" name="T23"/>
              <a:gd fmla="*/ 52 w 73" name="T24"/>
              <a:gd fmla="*/ 36 h 115" name="T25"/>
              <a:gd fmla="*/ 52 w 73" name="T26"/>
              <a:gd fmla="*/ 51 h 11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15" w="73">
                <a:moveTo>
                  <a:pt x="27" y="0"/>
                </a:moveTo>
                <a:lnTo>
                  <a:pt x="19" y="10"/>
                </a:lnTo>
                <a:lnTo>
                  <a:pt x="51" y="18"/>
                </a:lnTo>
                <a:lnTo>
                  <a:pt x="51" y="18"/>
                </a:lnTo>
                <a:lnTo>
                  <a:pt x="0" y="33"/>
                </a:lnTo>
                <a:lnTo>
                  <a:pt x="0" y="115"/>
                </a:lnTo>
                <a:lnTo>
                  <a:pt x="73" y="95"/>
                </a:lnTo>
                <a:lnTo>
                  <a:pt x="73" y="12"/>
                </a:lnTo>
                <a:lnTo>
                  <a:pt x="27" y="0"/>
                </a:lnTo>
                <a:close/>
                <a:moveTo>
                  <a:pt x="52" y="51"/>
                </a:moveTo>
                <a:lnTo>
                  <a:pt x="21" y="60"/>
                </a:lnTo>
                <a:lnTo>
                  <a:pt x="21" y="44"/>
                </a:lnTo>
                <a:lnTo>
                  <a:pt x="52" y="36"/>
                </a:lnTo>
                <a:lnTo>
                  <a:pt x="52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7" name="Freeform 647"/>
          <p:cNvSpPr/>
          <p:nvPr/>
        </p:nvSpPr>
        <p:spPr bwMode="auto">
          <a:xfrm>
            <a:off x="2324622" y="659606"/>
            <a:ext cx="158750" cy="177800"/>
          </a:xfrm>
          <a:custGeom>
            <a:gdLst>
              <a:gd fmla="*/ 50 w 100" name="T0"/>
              <a:gd fmla="*/ 112 h 112" name="T1"/>
              <a:gd fmla="*/ 100 w 100" name="T2"/>
              <a:gd fmla="*/ 55 h 112" name="T3"/>
              <a:gd fmla="*/ 62 w 100" name="T4"/>
              <a:gd fmla="*/ 55 h 112" name="T5"/>
              <a:gd fmla="*/ 62 w 100" name="T6"/>
              <a:gd fmla="*/ 0 h 112" name="T7"/>
              <a:gd fmla="*/ 37 w 100" name="T8"/>
              <a:gd fmla="*/ 0 h 112" name="T9"/>
              <a:gd fmla="*/ 37 w 100" name="T10"/>
              <a:gd fmla="*/ 55 h 112" name="T11"/>
              <a:gd fmla="*/ 0 w 100" name="T12"/>
              <a:gd fmla="*/ 55 h 112" name="T13"/>
              <a:gd fmla="*/ 50 w 100" name="T14"/>
              <a:gd fmla="*/ 112 h 11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2" w="100">
                <a:moveTo>
                  <a:pt x="50" y="112"/>
                </a:moveTo>
                <a:lnTo>
                  <a:pt x="100" y="55"/>
                </a:lnTo>
                <a:lnTo>
                  <a:pt x="62" y="55"/>
                </a:lnTo>
                <a:lnTo>
                  <a:pt x="62" y="0"/>
                </a:lnTo>
                <a:lnTo>
                  <a:pt x="37" y="0"/>
                </a:lnTo>
                <a:lnTo>
                  <a:pt x="37" y="55"/>
                </a:lnTo>
                <a:lnTo>
                  <a:pt x="0" y="55"/>
                </a:lnTo>
                <a:lnTo>
                  <a:pt x="50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8" name="Freeform 648"/>
          <p:cNvSpPr/>
          <p:nvPr/>
        </p:nvSpPr>
        <p:spPr bwMode="auto">
          <a:xfrm>
            <a:off x="4242322" y="692944"/>
            <a:ext cx="333375" cy="266700"/>
          </a:xfrm>
          <a:custGeom>
            <a:gdLst>
              <a:gd fmla="*/ 210 w 210" name="T0"/>
              <a:gd fmla="*/ 119 h 168" name="T1"/>
              <a:gd fmla="*/ 210 w 210" name="T2"/>
              <a:gd fmla="*/ 57 h 168" name="T3"/>
              <a:gd fmla="*/ 148 w 210" name="T4"/>
              <a:gd fmla="*/ 57 h 168" name="T5"/>
              <a:gd fmla="*/ 169 w 210" name="T6"/>
              <a:gd fmla="*/ 77 h 168" name="T7"/>
              <a:gd fmla="*/ 119 w 210" name="T8"/>
              <a:gd fmla="*/ 127 h 168" name="T9"/>
              <a:gd fmla="*/ 119 w 210" name="T10"/>
              <a:gd fmla="*/ 44 h 168" name="T11"/>
              <a:gd fmla="*/ 148 w 210" name="T12"/>
              <a:gd fmla="*/ 44 h 168" name="T13"/>
              <a:gd fmla="*/ 105 w 210" name="T14"/>
              <a:gd fmla="*/ 0 h 168" name="T15"/>
              <a:gd fmla="*/ 61 w 210" name="T16"/>
              <a:gd fmla="*/ 44 h 168" name="T17"/>
              <a:gd fmla="*/ 91 w 210" name="T18"/>
              <a:gd fmla="*/ 44 h 168" name="T19"/>
              <a:gd fmla="*/ 91 w 210" name="T20"/>
              <a:gd fmla="*/ 127 h 168" name="T21"/>
              <a:gd fmla="*/ 41 w 210" name="T22"/>
              <a:gd fmla="*/ 77 h 168" name="T23"/>
              <a:gd fmla="*/ 61 w 210" name="T24"/>
              <a:gd fmla="*/ 57 h 168" name="T25"/>
              <a:gd fmla="*/ 0 w 210" name="T26"/>
              <a:gd fmla="*/ 57 h 168" name="T27"/>
              <a:gd fmla="*/ 0 w 210" name="T28"/>
              <a:gd fmla="*/ 118 h 168" name="T29"/>
              <a:gd fmla="*/ 20 w 210" name="T30"/>
              <a:gd fmla="*/ 98 h 168" name="T31"/>
              <a:gd fmla="*/ 90 w 210" name="T32"/>
              <a:gd fmla="*/ 168 h 168" name="T33"/>
              <a:gd fmla="*/ 120 w 210" name="T34"/>
              <a:gd fmla="*/ 168 h 168" name="T35"/>
              <a:gd fmla="*/ 189 w 210" name="T36"/>
              <a:gd fmla="*/ 98 h 168" name="T37"/>
              <a:gd fmla="*/ 210 w 210" name="T38"/>
              <a:gd fmla="*/ 119 h 16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68" w="210">
                <a:moveTo>
                  <a:pt x="210" y="119"/>
                </a:moveTo>
                <a:lnTo>
                  <a:pt x="210" y="57"/>
                </a:lnTo>
                <a:lnTo>
                  <a:pt x="148" y="57"/>
                </a:lnTo>
                <a:lnTo>
                  <a:pt x="169" y="77"/>
                </a:lnTo>
                <a:lnTo>
                  <a:pt x="119" y="127"/>
                </a:lnTo>
                <a:lnTo>
                  <a:pt x="119" y="44"/>
                </a:lnTo>
                <a:lnTo>
                  <a:pt x="148" y="44"/>
                </a:lnTo>
                <a:lnTo>
                  <a:pt x="105" y="0"/>
                </a:lnTo>
                <a:lnTo>
                  <a:pt x="61" y="44"/>
                </a:lnTo>
                <a:lnTo>
                  <a:pt x="91" y="44"/>
                </a:lnTo>
                <a:lnTo>
                  <a:pt x="91" y="127"/>
                </a:lnTo>
                <a:lnTo>
                  <a:pt x="41" y="77"/>
                </a:lnTo>
                <a:lnTo>
                  <a:pt x="61" y="57"/>
                </a:lnTo>
                <a:lnTo>
                  <a:pt x="0" y="57"/>
                </a:lnTo>
                <a:lnTo>
                  <a:pt x="0" y="118"/>
                </a:lnTo>
                <a:lnTo>
                  <a:pt x="20" y="98"/>
                </a:lnTo>
                <a:lnTo>
                  <a:pt x="90" y="168"/>
                </a:lnTo>
                <a:lnTo>
                  <a:pt x="120" y="168"/>
                </a:lnTo>
                <a:lnTo>
                  <a:pt x="189" y="98"/>
                </a:lnTo>
                <a:lnTo>
                  <a:pt x="210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9" name="Freeform 654"/>
          <p:cNvSpPr>
            <a:spLocks noEditPoints="1"/>
          </p:cNvSpPr>
          <p:nvPr/>
        </p:nvSpPr>
        <p:spPr bwMode="auto">
          <a:xfrm>
            <a:off x="1568972" y="3999706"/>
            <a:ext cx="333375" cy="333375"/>
          </a:xfrm>
          <a:custGeom>
            <a:gdLst>
              <a:gd fmla="*/ 216 w 288" name="T0"/>
              <a:gd fmla="*/ 0 h 288" name="T1"/>
              <a:gd fmla="*/ 165 w 288" name="T2"/>
              <a:gd fmla="*/ 21 h 288" name="T3"/>
              <a:gd fmla="*/ 165 w 288" name="T4"/>
              <a:gd fmla="*/ 21 h 288" name="T5"/>
              <a:gd fmla="*/ 139 w 288" name="T6"/>
              <a:gd fmla="*/ 47 h 288" name="T7"/>
              <a:gd fmla="*/ 46 w 288" name="T8"/>
              <a:gd fmla="*/ 140 h 288" name="T9"/>
              <a:gd fmla="*/ 20 w 288" name="T10"/>
              <a:gd fmla="*/ 166 h 288" name="T11"/>
              <a:gd fmla="*/ 20 w 288" name="T12"/>
              <a:gd fmla="*/ 166 h 288" name="T13"/>
              <a:gd fmla="*/ 0 w 288" name="T14"/>
              <a:gd fmla="*/ 216 h 288" name="T15"/>
              <a:gd fmla="*/ 72 w 288" name="T16"/>
              <a:gd fmla="*/ 288 h 288" name="T17"/>
              <a:gd fmla="*/ 124 w 288" name="T18"/>
              <a:gd fmla="*/ 265 h 288" name="T19"/>
              <a:gd fmla="*/ 148 w 288" name="T20"/>
              <a:gd fmla="*/ 242 h 288" name="T21"/>
              <a:gd fmla="*/ 194 w 288" name="T22"/>
              <a:gd fmla="*/ 195 h 288" name="T23"/>
              <a:gd fmla="*/ 265 w 288" name="T24"/>
              <a:gd fmla="*/ 125 h 288" name="T25"/>
              <a:gd fmla="*/ 288 w 288" name="T26"/>
              <a:gd fmla="*/ 72 h 288" name="T27"/>
              <a:gd fmla="*/ 216 w 288" name="T28"/>
              <a:gd fmla="*/ 0 h 288" name="T29"/>
              <a:gd fmla="*/ 186 w 288" name="T30"/>
              <a:gd fmla="*/ 27 h 288" name="T31"/>
              <a:gd fmla="*/ 205 w 288" name="T32"/>
              <a:gd fmla="*/ 27 h 288" name="T33"/>
              <a:gd fmla="*/ 205 w 288" name="T34"/>
              <a:gd fmla="*/ 46 h 288" name="T35"/>
              <a:gd fmla="*/ 186 w 288" name="T36"/>
              <a:gd fmla="*/ 46 h 288" name="T37"/>
              <a:gd fmla="*/ 186 w 288" name="T38"/>
              <a:gd fmla="*/ 27 h 288" name="T39"/>
              <a:gd fmla="*/ 27 w 288" name="T40"/>
              <a:gd fmla="*/ 187 h 288" name="T41"/>
              <a:gd fmla="*/ 45 w 288" name="T42"/>
              <a:gd fmla="*/ 187 h 288" name="T43"/>
              <a:gd fmla="*/ 45 w 288" name="T44"/>
              <a:gd fmla="*/ 205 h 288" name="T45"/>
              <a:gd fmla="*/ 27 w 288" name="T46"/>
              <a:gd fmla="*/ 205 h 288" name="T47"/>
              <a:gd fmla="*/ 27 w 288" name="T48"/>
              <a:gd fmla="*/ 187 h 288" name="T49"/>
              <a:gd fmla="*/ 56 w 288" name="T50"/>
              <a:gd fmla="*/ 250 h 288" name="T51"/>
              <a:gd fmla="*/ 38 w 288" name="T52"/>
              <a:gd fmla="*/ 250 h 288" name="T53"/>
              <a:gd fmla="*/ 38 w 288" name="T54"/>
              <a:gd fmla="*/ 232 h 288" name="T55"/>
              <a:gd fmla="*/ 56 w 288" name="T56"/>
              <a:gd fmla="*/ 232 h 288" name="T57"/>
              <a:gd fmla="*/ 56 w 288" name="T58"/>
              <a:gd fmla="*/ 250 h 288" name="T59"/>
              <a:gd fmla="*/ 71 w 288" name="T60"/>
              <a:gd fmla="*/ 216 h 288" name="T61"/>
              <a:gd fmla="*/ 71 w 288" name="T62"/>
              <a:gd fmla="*/ 198 h 288" name="T63"/>
              <a:gd fmla="*/ 90 w 288" name="T64"/>
              <a:gd fmla="*/ 198 h 288" name="T65"/>
              <a:gd fmla="*/ 90 w 288" name="T66"/>
              <a:gd fmla="*/ 216 h 288" name="T67"/>
              <a:gd fmla="*/ 71 w 288" name="T68"/>
              <a:gd fmla="*/ 216 h 288" name="T69"/>
              <a:gd fmla="*/ 100 w 288" name="T70"/>
              <a:gd fmla="*/ 261 h 288" name="T71"/>
              <a:gd fmla="*/ 82 w 288" name="T72"/>
              <a:gd fmla="*/ 261 h 288" name="T73"/>
              <a:gd fmla="*/ 82 w 288" name="T74"/>
              <a:gd fmla="*/ 242 h 288" name="T75"/>
              <a:gd fmla="*/ 100 w 288" name="T76"/>
              <a:gd fmla="*/ 242 h 288" name="T77"/>
              <a:gd fmla="*/ 100 w 288" name="T78"/>
              <a:gd fmla="*/ 261 h 288" name="T79"/>
              <a:gd fmla="*/ 148 w 288" name="T80"/>
              <a:gd fmla="*/ 219 h 288" name="T81"/>
              <a:gd fmla="*/ 68 w 288" name="T82"/>
              <a:gd fmla="*/ 140 h 288" name="T83"/>
              <a:gd fmla="*/ 139 w 288" name="T84"/>
              <a:gd fmla="*/ 69 h 288" name="T85"/>
              <a:gd fmla="*/ 218 w 288" name="T86"/>
              <a:gd fmla="*/ 148 h 288" name="T87"/>
              <a:gd fmla="*/ 148 w 288" name="T88"/>
              <a:gd fmla="*/ 219 h 288" name="T89"/>
              <a:gd fmla="*/ 215 w 288" name="T90"/>
              <a:gd fmla="*/ 90 h 288" name="T91"/>
              <a:gd fmla="*/ 197 w 288" name="T92"/>
              <a:gd fmla="*/ 90 h 288" name="T93"/>
              <a:gd fmla="*/ 197 w 288" name="T94"/>
              <a:gd fmla="*/ 72 h 288" name="T95"/>
              <a:gd fmla="*/ 215 w 288" name="T96"/>
              <a:gd fmla="*/ 72 h 288" name="T97"/>
              <a:gd fmla="*/ 215 w 288" name="T98"/>
              <a:gd fmla="*/ 90 h 288" name="T99"/>
              <a:gd fmla="*/ 231 w 288" name="T100"/>
              <a:gd fmla="*/ 38 h 288" name="T101"/>
              <a:gd fmla="*/ 249 w 288" name="T102"/>
              <a:gd fmla="*/ 38 h 288" name="T103"/>
              <a:gd fmla="*/ 249 w 288" name="T104"/>
              <a:gd fmla="*/ 56 h 288" name="T105"/>
              <a:gd fmla="*/ 231 w 288" name="T106"/>
              <a:gd fmla="*/ 56 h 288" name="T107"/>
              <a:gd fmla="*/ 231 w 288" name="T108"/>
              <a:gd fmla="*/ 38 h 288" name="T109"/>
              <a:gd fmla="*/ 260 w 288" name="T110"/>
              <a:gd fmla="*/ 101 h 288" name="T111"/>
              <a:gd fmla="*/ 242 w 288" name="T112"/>
              <a:gd fmla="*/ 101 h 288" name="T113"/>
              <a:gd fmla="*/ 242 w 288" name="T114"/>
              <a:gd fmla="*/ 83 h 288" name="T115"/>
              <a:gd fmla="*/ 260 w 288" name="T116"/>
              <a:gd fmla="*/ 83 h 288" name="T117"/>
              <a:gd fmla="*/ 260 w 288" name="T118"/>
              <a:gd fmla="*/ 101 h 28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88" w="288">
                <a:moveTo>
                  <a:pt x="216" y="0"/>
                </a:moveTo>
                <a:cubicBezTo>
                  <a:pt x="196" y="0"/>
                  <a:pt x="178" y="8"/>
                  <a:pt x="165" y="21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7" y="179"/>
                  <a:pt x="0" y="197"/>
                  <a:pt x="0" y="216"/>
                </a:cubicBezTo>
                <a:cubicBezTo>
                  <a:pt x="0" y="256"/>
                  <a:pt x="32" y="288"/>
                  <a:pt x="72" y="288"/>
                </a:cubicBezTo>
                <a:cubicBezTo>
                  <a:pt x="92" y="288"/>
                  <a:pt x="111" y="279"/>
                  <a:pt x="124" y="265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94" y="195"/>
                  <a:pt x="194" y="195"/>
                  <a:pt x="194" y="195"/>
                </a:cubicBezTo>
                <a:cubicBezTo>
                  <a:pt x="265" y="125"/>
                  <a:pt x="265" y="125"/>
                  <a:pt x="265" y="125"/>
                </a:cubicBezTo>
                <a:cubicBezTo>
                  <a:pt x="279" y="112"/>
                  <a:pt x="288" y="93"/>
                  <a:pt x="288" y="72"/>
                </a:cubicBezTo>
                <a:cubicBezTo>
                  <a:pt x="288" y="32"/>
                  <a:pt x="255" y="0"/>
                  <a:pt x="216" y="0"/>
                </a:cubicBezTo>
                <a:close/>
                <a:moveTo>
                  <a:pt x="186" y="27"/>
                </a:moveTo>
                <a:cubicBezTo>
                  <a:pt x="192" y="22"/>
                  <a:pt x="200" y="22"/>
                  <a:pt x="205" y="27"/>
                </a:cubicBezTo>
                <a:cubicBezTo>
                  <a:pt x="210" y="32"/>
                  <a:pt x="210" y="41"/>
                  <a:pt x="205" y="46"/>
                </a:cubicBezTo>
                <a:cubicBezTo>
                  <a:pt x="200" y="51"/>
                  <a:pt x="192" y="51"/>
                  <a:pt x="186" y="46"/>
                </a:cubicBezTo>
                <a:cubicBezTo>
                  <a:pt x="181" y="41"/>
                  <a:pt x="181" y="32"/>
                  <a:pt x="186" y="27"/>
                </a:cubicBezTo>
                <a:close/>
                <a:moveTo>
                  <a:pt x="27" y="187"/>
                </a:moveTo>
                <a:cubicBezTo>
                  <a:pt x="32" y="182"/>
                  <a:pt x="40" y="182"/>
                  <a:pt x="45" y="187"/>
                </a:cubicBezTo>
                <a:cubicBezTo>
                  <a:pt x="50" y="192"/>
                  <a:pt x="50" y="200"/>
                  <a:pt x="45" y="205"/>
                </a:cubicBezTo>
                <a:cubicBezTo>
                  <a:pt x="40" y="210"/>
                  <a:pt x="32" y="210"/>
                  <a:pt x="27" y="205"/>
                </a:cubicBezTo>
                <a:cubicBezTo>
                  <a:pt x="22" y="200"/>
                  <a:pt x="22" y="192"/>
                  <a:pt x="27" y="187"/>
                </a:cubicBezTo>
                <a:close/>
                <a:moveTo>
                  <a:pt x="56" y="250"/>
                </a:moveTo>
                <a:cubicBezTo>
                  <a:pt x="51" y="255"/>
                  <a:pt x="43" y="255"/>
                  <a:pt x="38" y="250"/>
                </a:cubicBezTo>
                <a:cubicBezTo>
                  <a:pt x="32" y="245"/>
                  <a:pt x="32" y="237"/>
                  <a:pt x="38" y="232"/>
                </a:cubicBezTo>
                <a:cubicBezTo>
                  <a:pt x="43" y="226"/>
                  <a:pt x="51" y="226"/>
                  <a:pt x="56" y="232"/>
                </a:cubicBezTo>
                <a:cubicBezTo>
                  <a:pt x="61" y="237"/>
                  <a:pt x="61" y="245"/>
                  <a:pt x="56" y="250"/>
                </a:cubicBezTo>
                <a:close/>
                <a:moveTo>
                  <a:pt x="71" y="216"/>
                </a:moveTo>
                <a:cubicBezTo>
                  <a:pt x="66" y="211"/>
                  <a:pt x="66" y="203"/>
                  <a:pt x="71" y="198"/>
                </a:cubicBezTo>
                <a:cubicBezTo>
                  <a:pt x="77" y="193"/>
                  <a:pt x="85" y="193"/>
                  <a:pt x="90" y="198"/>
                </a:cubicBezTo>
                <a:cubicBezTo>
                  <a:pt x="95" y="203"/>
                  <a:pt x="95" y="211"/>
                  <a:pt x="90" y="216"/>
                </a:cubicBezTo>
                <a:cubicBezTo>
                  <a:pt x="85" y="221"/>
                  <a:pt x="77" y="221"/>
                  <a:pt x="71" y="216"/>
                </a:cubicBezTo>
                <a:close/>
                <a:moveTo>
                  <a:pt x="100" y="261"/>
                </a:moveTo>
                <a:cubicBezTo>
                  <a:pt x="95" y="266"/>
                  <a:pt x="87" y="266"/>
                  <a:pt x="82" y="261"/>
                </a:cubicBezTo>
                <a:cubicBezTo>
                  <a:pt x="77" y="255"/>
                  <a:pt x="77" y="247"/>
                  <a:pt x="82" y="242"/>
                </a:cubicBezTo>
                <a:cubicBezTo>
                  <a:pt x="87" y="237"/>
                  <a:pt x="95" y="237"/>
                  <a:pt x="100" y="242"/>
                </a:cubicBezTo>
                <a:cubicBezTo>
                  <a:pt x="106" y="247"/>
                  <a:pt x="106" y="255"/>
                  <a:pt x="100" y="261"/>
                </a:cubicBezTo>
                <a:close/>
                <a:moveTo>
                  <a:pt x="148" y="219"/>
                </a:moveTo>
                <a:cubicBezTo>
                  <a:pt x="68" y="140"/>
                  <a:pt x="68" y="140"/>
                  <a:pt x="68" y="140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218" y="148"/>
                  <a:pt x="218" y="148"/>
                  <a:pt x="218" y="148"/>
                </a:cubicBezTo>
                <a:lnTo>
                  <a:pt x="148" y="219"/>
                </a:lnTo>
                <a:close/>
                <a:moveTo>
                  <a:pt x="215" y="90"/>
                </a:moveTo>
                <a:cubicBezTo>
                  <a:pt x="210" y="95"/>
                  <a:pt x="202" y="95"/>
                  <a:pt x="197" y="90"/>
                </a:cubicBezTo>
                <a:cubicBezTo>
                  <a:pt x="192" y="85"/>
                  <a:pt x="192" y="77"/>
                  <a:pt x="197" y="72"/>
                </a:cubicBezTo>
                <a:cubicBezTo>
                  <a:pt x="202" y="67"/>
                  <a:pt x="210" y="67"/>
                  <a:pt x="215" y="72"/>
                </a:cubicBezTo>
                <a:cubicBezTo>
                  <a:pt x="221" y="77"/>
                  <a:pt x="221" y="85"/>
                  <a:pt x="215" y="90"/>
                </a:cubicBezTo>
                <a:close/>
                <a:moveTo>
                  <a:pt x="231" y="38"/>
                </a:moveTo>
                <a:cubicBezTo>
                  <a:pt x="236" y="33"/>
                  <a:pt x="244" y="33"/>
                  <a:pt x="249" y="38"/>
                </a:cubicBezTo>
                <a:cubicBezTo>
                  <a:pt x="254" y="43"/>
                  <a:pt x="254" y="51"/>
                  <a:pt x="249" y="56"/>
                </a:cubicBezTo>
                <a:cubicBezTo>
                  <a:pt x="244" y="61"/>
                  <a:pt x="236" y="61"/>
                  <a:pt x="231" y="56"/>
                </a:cubicBezTo>
                <a:cubicBezTo>
                  <a:pt x="226" y="51"/>
                  <a:pt x="226" y="43"/>
                  <a:pt x="231" y="38"/>
                </a:cubicBezTo>
                <a:close/>
                <a:moveTo>
                  <a:pt x="260" y="101"/>
                </a:moveTo>
                <a:cubicBezTo>
                  <a:pt x="255" y="106"/>
                  <a:pt x="247" y="106"/>
                  <a:pt x="242" y="101"/>
                </a:cubicBezTo>
                <a:cubicBezTo>
                  <a:pt x="237" y="96"/>
                  <a:pt x="237" y="88"/>
                  <a:pt x="242" y="83"/>
                </a:cubicBezTo>
                <a:cubicBezTo>
                  <a:pt x="247" y="77"/>
                  <a:pt x="255" y="77"/>
                  <a:pt x="260" y="83"/>
                </a:cubicBezTo>
                <a:cubicBezTo>
                  <a:pt x="265" y="88"/>
                  <a:pt x="265" y="96"/>
                  <a:pt x="260" y="10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0" name="Freeform 656"/>
          <p:cNvSpPr>
            <a:spLocks noEditPoints="1"/>
          </p:cNvSpPr>
          <p:nvPr/>
        </p:nvSpPr>
        <p:spPr bwMode="auto">
          <a:xfrm>
            <a:off x="4929710" y="5336381"/>
            <a:ext cx="292100" cy="333375"/>
          </a:xfrm>
          <a:custGeom>
            <a:gdLst>
              <a:gd fmla="*/ 217 w 252" name="T0"/>
              <a:gd fmla="*/ 204 h 288" name="T1"/>
              <a:gd fmla="*/ 217 w 252" name="T2"/>
              <a:gd fmla="*/ 196 h 288" name="T3"/>
              <a:gd fmla="*/ 217 w 252" name="T4"/>
              <a:gd fmla="*/ 126 h 288" name="T5"/>
              <a:gd fmla="*/ 156 w 252" name="T6"/>
              <a:gd fmla="*/ 40 h 288" name="T7"/>
              <a:gd fmla="*/ 158 w 252" name="T8"/>
              <a:gd fmla="*/ 32 h 288" name="T9"/>
              <a:gd fmla="*/ 126 w 252" name="T10"/>
              <a:gd fmla="*/ 0 h 288" name="T11"/>
              <a:gd fmla="*/ 94 w 252" name="T12"/>
              <a:gd fmla="*/ 32 h 288" name="T13"/>
              <a:gd fmla="*/ 96 w 252" name="T14"/>
              <a:gd fmla="*/ 40 h 288" name="T15"/>
              <a:gd fmla="*/ 35 w 252" name="T16"/>
              <a:gd fmla="*/ 126 h 288" name="T17"/>
              <a:gd fmla="*/ 35 w 252" name="T18"/>
              <a:gd fmla="*/ 196 h 288" name="T19"/>
              <a:gd fmla="*/ 35 w 252" name="T20"/>
              <a:gd fmla="*/ 204 h 288" name="T21"/>
              <a:gd fmla="*/ 0 w 252" name="T22"/>
              <a:gd fmla="*/ 238 h 288" name="T23"/>
              <a:gd fmla="*/ 14 w 252" name="T24"/>
              <a:gd fmla="*/ 252 h 288" name="T25"/>
              <a:gd fmla="*/ 95 w 252" name="T26"/>
              <a:gd fmla="*/ 252 h 288" name="T27"/>
              <a:gd fmla="*/ 94 w 252" name="T28"/>
              <a:gd fmla="*/ 256 h 288" name="T29"/>
              <a:gd fmla="*/ 126 w 252" name="T30"/>
              <a:gd fmla="*/ 288 h 288" name="T31"/>
              <a:gd fmla="*/ 158 w 252" name="T32"/>
              <a:gd fmla="*/ 256 h 288" name="T33"/>
              <a:gd fmla="*/ 157 w 252" name="T34"/>
              <a:gd fmla="*/ 252 h 288" name="T35"/>
              <a:gd fmla="*/ 238 w 252" name="T36"/>
              <a:gd fmla="*/ 252 h 288" name="T37"/>
              <a:gd fmla="*/ 252 w 252" name="T38"/>
              <a:gd fmla="*/ 238 h 288" name="T39"/>
              <a:gd fmla="*/ 217 w 252" name="T40"/>
              <a:gd fmla="*/ 204 h 288" name="T41"/>
              <a:gd fmla="*/ 108 w 252" name="T42"/>
              <a:gd fmla="*/ 32 h 288" name="T43"/>
              <a:gd fmla="*/ 126 w 252" name="T44"/>
              <a:gd fmla="*/ 14 h 288" name="T45"/>
              <a:gd fmla="*/ 144 w 252" name="T46"/>
              <a:gd fmla="*/ 32 h 288" name="T47"/>
              <a:gd fmla="*/ 143 w 252" name="T48"/>
              <a:gd fmla="*/ 37 h 288" name="T49"/>
              <a:gd fmla="*/ 126 w 252" name="T50"/>
              <a:gd fmla="*/ 35 h 288" name="T51"/>
              <a:gd fmla="*/ 109 w 252" name="T52"/>
              <a:gd fmla="*/ 37 h 288" name="T53"/>
              <a:gd fmla="*/ 108 w 252" name="T54"/>
              <a:gd fmla="*/ 32 h 28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88" w="251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1" name="Freeform 657"/>
          <p:cNvSpPr>
            <a:spLocks noEditPoints="1"/>
          </p:cNvSpPr>
          <p:nvPr/>
        </p:nvSpPr>
        <p:spPr bwMode="auto">
          <a:xfrm>
            <a:off x="4907485" y="2663031"/>
            <a:ext cx="334963" cy="333375"/>
          </a:xfrm>
          <a:custGeom>
            <a:gdLst>
              <a:gd fmla="*/ 268 w 288" name="T0"/>
              <a:gd fmla="*/ 0 h 288" name="T1"/>
              <a:gd fmla="*/ 20 w 288" name="T2"/>
              <a:gd fmla="*/ 0 h 288" name="T3"/>
              <a:gd fmla="*/ 0 w 288" name="T4"/>
              <a:gd fmla="*/ 20 h 288" name="T5"/>
              <a:gd fmla="*/ 0 w 288" name="T6"/>
              <a:gd fmla="*/ 240 h 288" name="T7"/>
              <a:gd fmla="*/ 48 w 288" name="T8"/>
              <a:gd fmla="*/ 288 h 288" name="T9"/>
              <a:gd fmla="*/ 62 w 288" name="T10"/>
              <a:gd fmla="*/ 288 h 288" name="T11"/>
              <a:gd fmla="*/ 62 w 288" name="T12"/>
              <a:gd fmla="*/ 204 h 288" name="T13"/>
              <a:gd fmla="*/ 196 w 288" name="T14"/>
              <a:gd fmla="*/ 204 h 288" name="T15"/>
              <a:gd fmla="*/ 196 w 288" name="T16"/>
              <a:gd fmla="*/ 288 h 288" name="T17"/>
              <a:gd fmla="*/ 268 w 288" name="T18"/>
              <a:gd fmla="*/ 288 h 288" name="T19"/>
              <a:gd fmla="*/ 288 w 288" name="T20"/>
              <a:gd fmla="*/ 268 h 288" name="T21"/>
              <a:gd fmla="*/ 288 w 288" name="T22"/>
              <a:gd fmla="*/ 20 h 288" name="T23"/>
              <a:gd fmla="*/ 268 w 288" name="T24"/>
              <a:gd fmla="*/ 0 h 288" name="T25"/>
              <a:gd fmla="*/ 244 w 288" name="T26"/>
              <a:gd fmla="*/ 145 h 288" name="T27"/>
              <a:gd fmla="*/ 44 w 288" name="T28"/>
              <a:gd fmla="*/ 145 h 288" name="T29"/>
              <a:gd fmla="*/ 44 w 288" name="T30"/>
              <a:gd fmla="*/ 14 h 288" name="T31"/>
              <a:gd fmla="*/ 244 w 288" name="T32"/>
              <a:gd fmla="*/ 14 h 288" name="T33"/>
              <a:gd fmla="*/ 244 w 288" name="T34"/>
              <a:gd fmla="*/ 145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268" y="0"/>
                </a:moveTo>
                <a:cubicBezTo>
                  <a:pt x="20" y="0"/>
                  <a:pt x="20" y="0"/>
                  <a:pt x="20" y="0"/>
                </a:cubicBezTo>
                <a:cubicBezTo>
                  <a:pt x="5" y="0"/>
                  <a:pt x="0" y="5"/>
                  <a:pt x="0" y="20"/>
                </a:cubicBezTo>
                <a:cubicBezTo>
                  <a:pt x="0" y="240"/>
                  <a:pt x="0" y="240"/>
                  <a:pt x="0" y="240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04"/>
                  <a:pt x="62" y="204"/>
                  <a:pt x="62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88"/>
                  <a:pt x="196" y="288"/>
                  <a:pt x="196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84" y="288"/>
                  <a:pt x="288" y="284"/>
                  <a:pt x="288" y="268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5"/>
                  <a:pt x="284" y="0"/>
                  <a:pt x="268" y="0"/>
                </a:cubicBezTo>
                <a:close/>
                <a:moveTo>
                  <a:pt x="244" y="145"/>
                </a:moveTo>
                <a:cubicBezTo>
                  <a:pt x="44" y="145"/>
                  <a:pt x="44" y="145"/>
                  <a:pt x="44" y="145"/>
                </a:cubicBezTo>
                <a:cubicBezTo>
                  <a:pt x="44" y="14"/>
                  <a:pt x="44" y="14"/>
                  <a:pt x="44" y="14"/>
                </a:cubicBezTo>
                <a:cubicBezTo>
                  <a:pt x="244" y="14"/>
                  <a:pt x="244" y="14"/>
                  <a:pt x="244" y="14"/>
                </a:cubicBezTo>
                <a:lnTo>
                  <a:pt x="244" y="1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2" name="Rectangle 658"/>
          <p:cNvSpPr>
            <a:spLocks noChangeArrowheads="1"/>
          </p:cNvSpPr>
          <p:nvPr/>
        </p:nvSpPr>
        <p:spPr bwMode="auto">
          <a:xfrm>
            <a:off x="5012260" y="2932906"/>
            <a:ext cx="38100" cy="635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3" name="Freeform 660"/>
          <p:cNvSpPr/>
          <p:nvPr/>
        </p:nvSpPr>
        <p:spPr bwMode="auto">
          <a:xfrm>
            <a:off x="900635" y="4063206"/>
            <a:ext cx="333375" cy="211138"/>
          </a:xfrm>
          <a:custGeom>
            <a:gdLst>
              <a:gd fmla="*/ 288 w 288" name="T0"/>
              <a:gd fmla="*/ 67 h 182" name="T1"/>
              <a:gd fmla="*/ 267 w 288" name="T2"/>
              <a:gd fmla="*/ 67 h 182" name="T3"/>
              <a:gd fmla="*/ 267 w 288" name="T4"/>
              <a:gd fmla="*/ 50 h 182" name="T5"/>
              <a:gd fmla="*/ 252 w 288" name="T6"/>
              <a:gd fmla="*/ 31 h 182" name="T7"/>
              <a:gd fmla="*/ 250 w 288" name="T8"/>
              <a:gd fmla="*/ 31 h 182" name="T9"/>
              <a:gd fmla="*/ 235 w 288" name="T10"/>
              <a:gd fmla="*/ 48 h 182" name="T11"/>
              <a:gd fmla="*/ 235 w 288" name="T12"/>
              <a:gd fmla="*/ 19 h 182" name="T13"/>
              <a:gd fmla="*/ 220 w 288" name="T14"/>
              <a:gd fmla="*/ 0 h 182" name="T15"/>
              <a:gd fmla="*/ 219 w 288" name="T16"/>
              <a:gd fmla="*/ 0 h 182" name="T17"/>
              <a:gd fmla="*/ 204 w 288" name="T18"/>
              <a:gd fmla="*/ 19 h 182" name="T19"/>
              <a:gd fmla="*/ 204 w 288" name="T20"/>
              <a:gd fmla="*/ 67 h 182" name="T21"/>
              <a:gd fmla="*/ 84 w 288" name="T22"/>
              <a:gd fmla="*/ 67 h 182" name="T23"/>
              <a:gd fmla="*/ 84 w 288" name="T24"/>
              <a:gd fmla="*/ 19 h 182" name="T25"/>
              <a:gd fmla="*/ 68 w 288" name="T26"/>
              <a:gd fmla="*/ 0 h 182" name="T27"/>
              <a:gd fmla="*/ 67 w 288" name="T28"/>
              <a:gd fmla="*/ 0 h 182" name="T29"/>
              <a:gd fmla="*/ 52 w 288" name="T30"/>
              <a:gd fmla="*/ 19 h 182" name="T31"/>
              <a:gd fmla="*/ 52 w 288" name="T32"/>
              <a:gd fmla="*/ 48 h 182" name="T33"/>
              <a:gd fmla="*/ 37 w 288" name="T34"/>
              <a:gd fmla="*/ 31 h 182" name="T35"/>
              <a:gd fmla="*/ 36 w 288" name="T36"/>
              <a:gd fmla="*/ 31 h 182" name="T37"/>
              <a:gd fmla="*/ 20 w 288" name="T38"/>
              <a:gd fmla="*/ 50 h 182" name="T39"/>
              <a:gd fmla="*/ 20 w 288" name="T40"/>
              <a:gd fmla="*/ 67 h 182" name="T41"/>
              <a:gd fmla="*/ 0 w 288" name="T42"/>
              <a:gd fmla="*/ 67 h 182" name="T43"/>
              <a:gd fmla="*/ 0 w 288" name="T44"/>
              <a:gd fmla="*/ 115 h 182" name="T45"/>
              <a:gd fmla="*/ 20 w 288" name="T46"/>
              <a:gd fmla="*/ 115 h 182" name="T47"/>
              <a:gd fmla="*/ 20 w 288" name="T48"/>
              <a:gd fmla="*/ 132 h 182" name="T49"/>
              <a:gd fmla="*/ 36 w 288" name="T50"/>
              <a:gd fmla="*/ 151 h 182" name="T51"/>
              <a:gd fmla="*/ 37 w 288" name="T52"/>
              <a:gd fmla="*/ 151 h 182" name="T53"/>
              <a:gd fmla="*/ 52 w 288" name="T54"/>
              <a:gd fmla="*/ 135 h 182" name="T55"/>
              <a:gd fmla="*/ 52 w 288" name="T56"/>
              <a:gd fmla="*/ 163 h 182" name="T57"/>
              <a:gd fmla="*/ 67 w 288" name="T58"/>
              <a:gd fmla="*/ 182 h 182" name="T59"/>
              <a:gd fmla="*/ 68 w 288" name="T60"/>
              <a:gd fmla="*/ 182 h 182" name="T61"/>
              <a:gd fmla="*/ 84 w 288" name="T62"/>
              <a:gd fmla="*/ 163 h 182" name="T63"/>
              <a:gd fmla="*/ 84 w 288" name="T64"/>
              <a:gd fmla="*/ 115 h 182" name="T65"/>
              <a:gd fmla="*/ 204 w 288" name="T66"/>
              <a:gd fmla="*/ 115 h 182" name="T67"/>
              <a:gd fmla="*/ 204 w 288" name="T68"/>
              <a:gd fmla="*/ 163 h 182" name="T69"/>
              <a:gd fmla="*/ 219 w 288" name="T70"/>
              <a:gd fmla="*/ 182 h 182" name="T71"/>
              <a:gd fmla="*/ 220 w 288" name="T72"/>
              <a:gd fmla="*/ 182 h 182" name="T73"/>
              <a:gd fmla="*/ 235 w 288" name="T74"/>
              <a:gd fmla="*/ 163 h 182" name="T75"/>
              <a:gd fmla="*/ 235 w 288" name="T76"/>
              <a:gd fmla="*/ 135 h 182" name="T77"/>
              <a:gd fmla="*/ 250 w 288" name="T78"/>
              <a:gd fmla="*/ 151 h 182" name="T79"/>
              <a:gd fmla="*/ 252 w 288" name="T80"/>
              <a:gd fmla="*/ 151 h 182" name="T81"/>
              <a:gd fmla="*/ 267 w 288" name="T82"/>
              <a:gd fmla="*/ 132 h 182" name="T83"/>
              <a:gd fmla="*/ 267 w 288" name="T84"/>
              <a:gd fmla="*/ 115 h 182" name="T85"/>
              <a:gd fmla="*/ 288 w 288" name="T86"/>
              <a:gd fmla="*/ 115 h 182" name="T87"/>
              <a:gd fmla="*/ 288 w 288" name="T88"/>
              <a:gd fmla="*/ 67 h 182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82" w="288">
                <a:moveTo>
                  <a:pt x="288" y="67"/>
                </a:moveTo>
                <a:cubicBezTo>
                  <a:pt x="267" y="67"/>
                  <a:pt x="267" y="67"/>
                  <a:pt x="267" y="67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67" y="40"/>
                  <a:pt x="260" y="31"/>
                  <a:pt x="252" y="31"/>
                </a:cubicBezTo>
                <a:cubicBezTo>
                  <a:pt x="250" y="31"/>
                  <a:pt x="250" y="31"/>
                  <a:pt x="250" y="31"/>
                </a:cubicBezTo>
                <a:cubicBezTo>
                  <a:pt x="243" y="31"/>
                  <a:pt x="236" y="38"/>
                  <a:pt x="235" y="48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8"/>
                  <a:pt x="228" y="0"/>
                  <a:pt x="220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0" y="0"/>
                  <a:pt x="204" y="8"/>
                  <a:pt x="204" y="19"/>
                </a:cubicBezTo>
                <a:cubicBezTo>
                  <a:pt x="204" y="67"/>
                  <a:pt x="204" y="67"/>
                  <a:pt x="20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8"/>
                  <a:pt x="77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9" y="0"/>
                  <a:pt x="52" y="8"/>
                  <a:pt x="52" y="19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38"/>
                  <a:pt x="45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7" y="31"/>
                  <a:pt x="20" y="40"/>
                  <a:pt x="20" y="50"/>
                </a:cubicBezTo>
                <a:cubicBezTo>
                  <a:pt x="20" y="67"/>
                  <a:pt x="20" y="67"/>
                  <a:pt x="2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15"/>
                  <a:pt x="0" y="115"/>
                  <a:pt x="0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43"/>
                  <a:pt x="27" y="151"/>
                  <a:pt x="36" y="151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45" y="151"/>
                  <a:pt x="51" y="144"/>
                  <a:pt x="52" y="135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74"/>
                  <a:pt x="59" y="182"/>
                  <a:pt x="67" y="182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77" y="182"/>
                  <a:pt x="84" y="174"/>
                  <a:pt x="84" y="16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63"/>
                  <a:pt x="204" y="163"/>
                  <a:pt x="204" y="163"/>
                </a:cubicBezTo>
                <a:cubicBezTo>
                  <a:pt x="204" y="174"/>
                  <a:pt x="210" y="182"/>
                  <a:pt x="219" y="182"/>
                </a:cubicBezTo>
                <a:cubicBezTo>
                  <a:pt x="220" y="182"/>
                  <a:pt x="220" y="182"/>
                  <a:pt x="220" y="182"/>
                </a:cubicBezTo>
                <a:cubicBezTo>
                  <a:pt x="228" y="182"/>
                  <a:pt x="235" y="174"/>
                  <a:pt x="235" y="163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6" y="144"/>
                  <a:pt x="243" y="151"/>
                  <a:pt x="250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60" y="151"/>
                  <a:pt x="267" y="143"/>
                  <a:pt x="267" y="132"/>
                </a:cubicBezTo>
                <a:cubicBezTo>
                  <a:pt x="267" y="115"/>
                  <a:pt x="267" y="115"/>
                  <a:pt x="267" y="115"/>
                </a:cubicBezTo>
                <a:cubicBezTo>
                  <a:pt x="288" y="115"/>
                  <a:pt x="288" y="115"/>
                  <a:pt x="288" y="115"/>
                </a:cubicBezTo>
                <a:lnTo>
                  <a:pt x="288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4" name="Freeform 661"/>
          <p:cNvSpPr/>
          <p:nvPr/>
        </p:nvSpPr>
        <p:spPr bwMode="auto">
          <a:xfrm>
            <a:off x="232297" y="4668044"/>
            <a:ext cx="333375" cy="334963"/>
          </a:xfrm>
          <a:custGeom>
            <a:gdLst>
              <a:gd fmla="*/ 96 w 288" name="T0"/>
              <a:gd fmla="*/ 0 h 288" name="T1"/>
              <a:gd fmla="*/ 144 w 288" name="T2"/>
              <a:gd fmla="*/ 40 h 288" name="T3"/>
              <a:gd fmla="*/ 192 w 288" name="T4"/>
              <a:gd fmla="*/ 0 h 288" name="T5"/>
              <a:gd fmla="*/ 288 w 288" name="T6"/>
              <a:gd fmla="*/ 36 h 288" name="T7"/>
              <a:gd fmla="*/ 288 w 288" name="T8"/>
              <a:gd fmla="*/ 108 h 288" name="T9"/>
              <a:gd fmla="*/ 224 w 288" name="T10"/>
              <a:gd fmla="*/ 90 h 288" name="T11"/>
              <a:gd fmla="*/ 224 w 288" name="T12"/>
              <a:gd fmla="*/ 288 h 288" name="T13"/>
              <a:gd fmla="*/ 64 w 288" name="T14"/>
              <a:gd fmla="*/ 288 h 288" name="T15"/>
              <a:gd fmla="*/ 64 w 288" name="T16"/>
              <a:gd fmla="*/ 90 h 288" name="T17"/>
              <a:gd fmla="*/ 0 w 288" name="T18"/>
              <a:gd fmla="*/ 108 h 288" name="T19"/>
              <a:gd fmla="*/ 0 w 288" name="T20"/>
              <a:gd fmla="*/ 36 h 288" name="T21"/>
              <a:gd fmla="*/ 96 w 288" name="T22"/>
              <a:gd fmla="*/ 0 h 28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8" w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5" name="Freeform 665"/>
          <p:cNvSpPr/>
          <p:nvPr/>
        </p:nvSpPr>
        <p:spPr bwMode="auto">
          <a:xfrm>
            <a:off x="911747" y="6004719"/>
            <a:ext cx="306388" cy="236538"/>
          </a:xfrm>
          <a:custGeom>
            <a:gdLst>
              <a:gd fmla="*/ 179 w 193" name="T0"/>
              <a:gd fmla="*/ 54 h 149" name="T1"/>
              <a:gd fmla="*/ 193 w 193" name="T2"/>
              <a:gd fmla="*/ 0 h 149" name="T3"/>
              <a:gd fmla="*/ 138 w 193" name="T4"/>
              <a:gd fmla="*/ 13 h 149" name="T5"/>
              <a:gd fmla="*/ 152 w 193" name="T6"/>
              <a:gd fmla="*/ 27 h 149" name="T7"/>
              <a:gd fmla="*/ 99 w 193" name="T8"/>
              <a:gd fmla="*/ 79 h 149" name="T9"/>
              <a:gd fmla="*/ 77 w 193" name="T10"/>
              <a:gd fmla="*/ 57 h 149" name="T11"/>
              <a:gd fmla="*/ 0 w 193" name="T12"/>
              <a:gd fmla="*/ 134 h 149" name="T13"/>
              <a:gd fmla="*/ 15 w 193" name="T14"/>
              <a:gd fmla="*/ 149 h 149" name="T15"/>
              <a:gd fmla="*/ 15 w 193" name="T16"/>
              <a:gd fmla="*/ 149 h 149" name="T17"/>
              <a:gd fmla="*/ 77 w 193" name="T18"/>
              <a:gd fmla="*/ 87 h 149" name="T19"/>
              <a:gd fmla="*/ 99 w 193" name="T20"/>
              <a:gd fmla="*/ 108 h 149" name="T21"/>
              <a:gd fmla="*/ 167 w 193" name="T22"/>
              <a:gd fmla="*/ 41 h 149" name="T23"/>
              <a:gd fmla="*/ 179 w 193" name="T24"/>
              <a:gd fmla="*/ 54 h 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9" w="193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0" name="Rectangle 666"/>
          <p:cNvSpPr>
            <a:spLocks noChangeArrowheads="1"/>
          </p:cNvSpPr>
          <p:nvPr/>
        </p:nvSpPr>
        <p:spPr bwMode="auto">
          <a:xfrm>
            <a:off x="938735" y="6258719"/>
            <a:ext cx="44450" cy="809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1" name="Rectangle 667"/>
          <p:cNvSpPr>
            <a:spLocks noChangeArrowheads="1"/>
          </p:cNvSpPr>
          <p:nvPr/>
        </p:nvSpPr>
        <p:spPr bwMode="auto">
          <a:xfrm>
            <a:off x="1011760" y="6219031"/>
            <a:ext cx="44450" cy="1206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2" name="Rectangle 668"/>
          <p:cNvSpPr>
            <a:spLocks noChangeArrowheads="1"/>
          </p:cNvSpPr>
          <p:nvPr/>
        </p:nvSpPr>
        <p:spPr bwMode="auto">
          <a:xfrm>
            <a:off x="1086372" y="6179344"/>
            <a:ext cx="44450" cy="160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3" name="Rectangle 669"/>
          <p:cNvSpPr>
            <a:spLocks noChangeArrowheads="1"/>
          </p:cNvSpPr>
          <p:nvPr/>
        </p:nvSpPr>
        <p:spPr bwMode="auto">
          <a:xfrm>
            <a:off x="1159397" y="6139656"/>
            <a:ext cx="44450" cy="2000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4" name="Freeform 683"/>
          <p:cNvSpPr>
            <a:spLocks noEditPoints="1"/>
          </p:cNvSpPr>
          <p:nvPr/>
        </p:nvSpPr>
        <p:spPr bwMode="auto">
          <a:xfrm>
            <a:off x="5577410" y="1453356"/>
            <a:ext cx="333375" cy="82550"/>
          </a:xfrm>
          <a:custGeom>
            <a:gdLst>
              <a:gd fmla="*/ 0 w 210" name="T0"/>
              <a:gd fmla="*/ 0 h 52" name="T1"/>
              <a:gd fmla="*/ 0 w 210" name="T2"/>
              <a:gd fmla="*/ 52 h 52" name="T3"/>
              <a:gd fmla="*/ 210 w 210" name="T4"/>
              <a:gd fmla="*/ 52 h 52" name="T5"/>
              <a:gd fmla="*/ 210 w 210" name="T6"/>
              <a:gd fmla="*/ 0 h 52" name="T7"/>
              <a:gd fmla="*/ 0 w 210" name="T8"/>
              <a:gd fmla="*/ 0 h 52" name="T9"/>
              <a:gd fmla="*/ 31 w 210" name="T10"/>
              <a:gd fmla="*/ 23 h 52" name="T11"/>
              <a:gd fmla="*/ 22 w 210" name="T12"/>
              <a:gd fmla="*/ 23 h 52" name="T13"/>
              <a:gd fmla="*/ 22 w 210" name="T14"/>
              <a:gd fmla="*/ 8 h 52" name="T15"/>
              <a:gd fmla="*/ 31 w 210" name="T16"/>
              <a:gd fmla="*/ 8 h 52" name="T17"/>
              <a:gd fmla="*/ 31 w 210" name="T18"/>
              <a:gd fmla="*/ 23 h 52" name="T19"/>
              <a:gd fmla="*/ 57 w 210" name="T20"/>
              <a:gd fmla="*/ 35 h 52" name="T21"/>
              <a:gd fmla="*/ 48 w 210" name="T22"/>
              <a:gd fmla="*/ 35 h 52" name="T23"/>
              <a:gd fmla="*/ 48 w 210" name="T24"/>
              <a:gd fmla="*/ 8 h 52" name="T25"/>
              <a:gd fmla="*/ 57 w 210" name="T26"/>
              <a:gd fmla="*/ 8 h 52" name="T27"/>
              <a:gd fmla="*/ 57 w 210" name="T28"/>
              <a:gd fmla="*/ 35 h 52" name="T29"/>
              <a:gd fmla="*/ 83 w 210" name="T30"/>
              <a:gd fmla="*/ 23 h 52" name="T31"/>
              <a:gd fmla="*/ 75 w 210" name="T32"/>
              <a:gd fmla="*/ 23 h 52" name="T33"/>
              <a:gd fmla="*/ 75 w 210" name="T34"/>
              <a:gd fmla="*/ 8 h 52" name="T35"/>
              <a:gd fmla="*/ 83 w 210" name="T36"/>
              <a:gd fmla="*/ 8 h 52" name="T37"/>
              <a:gd fmla="*/ 83 w 210" name="T38"/>
              <a:gd fmla="*/ 23 h 52" name="T39"/>
              <a:gd fmla="*/ 110 w 210" name="T40"/>
              <a:gd fmla="*/ 35 h 52" name="T41"/>
              <a:gd fmla="*/ 101 w 210" name="T42"/>
              <a:gd fmla="*/ 35 h 52" name="T43"/>
              <a:gd fmla="*/ 101 w 210" name="T44"/>
              <a:gd fmla="*/ 8 h 52" name="T45"/>
              <a:gd fmla="*/ 110 w 210" name="T46"/>
              <a:gd fmla="*/ 8 h 52" name="T47"/>
              <a:gd fmla="*/ 110 w 210" name="T48"/>
              <a:gd fmla="*/ 35 h 52" name="T49"/>
              <a:gd fmla="*/ 136 w 210" name="T50"/>
              <a:gd fmla="*/ 23 h 52" name="T51"/>
              <a:gd fmla="*/ 127 w 210" name="T52"/>
              <a:gd fmla="*/ 23 h 52" name="T53"/>
              <a:gd fmla="*/ 127 w 210" name="T54"/>
              <a:gd fmla="*/ 8 h 52" name="T55"/>
              <a:gd fmla="*/ 136 w 210" name="T56"/>
              <a:gd fmla="*/ 8 h 52" name="T57"/>
              <a:gd fmla="*/ 136 w 210" name="T58"/>
              <a:gd fmla="*/ 23 h 52" name="T59"/>
              <a:gd fmla="*/ 162 w 210" name="T60"/>
              <a:gd fmla="*/ 35 h 52" name="T61"/>
              <a:gd fmla="*/ 153 w 210" name="T62"/>
              <a:gd fmla="*/ 35 h 52" name="T63"/>
              <a:gd fmla="*/ 153 w 210" name="T64"/>
              <a:gd fmla="*/ 8 h 52" name="T65"/>
              <a:gd fmla="*/ 162 w 210" name="T66"/>
              <a:gd fmla="*/ 8 h 52" name="T67"/>
              <a:gd fmla="*/ 162 w 210" name="T68"/>
              <a:gd fmla="*/ 35 h 52" name="T69"/>
              <a:gd fmla="*/ 189 w 210" name="T70"/>
              <a:gd fmla="*/ 23 h 52" name="T71"/>
              <a:gd fmla="*/ 180 w 210" name="T72"/>
              <a:gd fmla="*/ 23 h 52" name="T73"/>
              <a:gd fmla="*/ 180 w 210" name="T74"/>
              <a:gd fmla="*/ 8 h 52" name="T75"/>
              <a:gd fmla="*/ 189 w 210" name="T76"/>
              <a:gd fmla="*/ 8 h 52" name="T77"/>
              <a:gd fmla="*/ 189 w 210" name="T78"/>
              <a:gd fmla="*/ 23 h 5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52" w="210">
                <a:moveTo>
                  <a:pt x="0" y="0"/>
                </a:moveTo>
                <a:lnTo>
                  <a:pt x="0" y="52"/>
                </a:lnTo>
                <a:lnTo>
                  <a:pt x="210" y="52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31" y="23"/>
                </a:moveTo>
                <a:lnTo>
                  <a:pt x="22" y="23"/>
                </a:lnTo>
                <a:lnTo>
                  <a:pt x="22" y="8"/>
                </a:lnTo>
                <a:lnTo>
                  <a:pt x="31" y="8"/>
                </a:lnTo>
                <a:lnTo>
                  <a:pt x="31" y="23"/>
                </a:lnTo>
                <a:close/>
                <a:moveTo>
                  <a:pt x="57" y="35"/>
                </a:moveTo>
                <a:lnTo>
                  <a:pt x="48" y="35"/>
                </a:lnTo>
                <a:lnTo>
                  <a:pt x="48" y="8"/>
                </a:lnTo>
                <a:lnTo>
                  <a:pt x="57" y="8"/>
                </a:lnTo>
                <a:lnTo>
                  <a:pt x="57" y="35"/>
                </a:lnTo>
                <a:close/>
                <a:moveTo>
                  <a:pt x="83" y="23"/>
                </a:moveTo>
                <a:lnTo>
                  <a:pt x="75" y="23"/>
                </a:lnTo>
                <a:lnTo>
                  <a:pt x="75" y="8"/>
                </a:lnTo>
                <a:lnTo>
                  <a:pt x="83" y="8"/>
                </a:lnTo>
                <a:lnTo>
                  <a:pt x="83" y="23"/>
                </a:lnTo>
                <a:close/>
                <a:moveTo>
                  <a:pt x="110" y="35"/>
                </a:moveTo>
                <a:lnTo>
                  <a:pt x="101" y="35"/>
                </a:lnTo>
                <a:lnTo>
                  <a:pt x="101" y="8"/>
                </a:lnTo>
                <a:lnTo>
                  <a:pt x="110" y="8"/>
                </a:lnTo>
                <a:lnTo>
                  <a:pt x="110" y="35"/>
                </a:lnTo>
                <a:close/>
                <a:moveTo>
                  <a:pt x="136" y="23"/>
                </a:moveTo>
                <a:lnTo>
                  <a:pt x="127" y="23"/>
                </a:lnTo>
                <a:lnTo>
                  <a:pt x="127" y="8"/>
                </a:lnTo>
                <a:lnTo>
                  <a:pt x="136" y="8"/>
                </a:lnTo>
                <a:lnTo>
                  <a:pt x="136" y="23"/>
                </a:lnTo>
                <a:close/>
                <a:moveTo>
                  <a:pt x="162" y="35"/>
                </a:moveTo>
                <a:lnTo>
                  <a:pt x="153" y="35"/>
                </a:lnTo>
                <a:lnTo>
                  <a:pt x="153" y="8"/>
                </a:lnTo>
                <a:lnTo>
                  <a:pt x="162" y="8"/>
                </a:lnTo>
                <a:lnTo>
                  <a:pt x="162" y="35"/>
                </a:lnTo>
                <a:close/>
                <a:moveTo>
                  <a:pt x="189" y="23"/>
                </a:moveTo>
                <a:lnTo>
                  <a:pt x="180" y="23"/>
                </a:lnTo>
                <a:lnTo>
                  <a:pt x="180" y="8"/>
                </a:lnTo>
                <a:lnTo>
                  <a:pt x="189" y="8"/>
                </a:lnTo>
                <a:lnTo>
                  <a:pt x="18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6" name="Freeform 691"/>
          <p:cNvSpPr>
            <a:spLocks noEditPoints="1"/>
          </p:cNvSpPr>
          <p:nvPr/>
        </p:nvSpPr>
        <p:spPr bwMode="auto">
          <a:xfrm>
            <a:off x="5577410" y="4668044"/>
            <a:ext cx="333375" cy="333375"/>
          </a:xfrm>
          <a:custGeom>
            <a:gdLst>
              <a:gd fmla="*/ 0 w 210" name="T0"/>
              <a:gd fmla="*/ 0 h 210" name="T1"/>
              <a:gd fmla="*/ 0 w 210" name="T2"/>
              <a:gd fmla="*/ 210 h 210" name="T3"/>
              <a:gd fmla="*/ 210 w 210" name="T4"/>
              <a:gd fmla="*/ 210 h 210" name="T5"/>
              <a:gd fmla="*/ 210 w 210" name="T6"/>
              <a:gd fmla="*/ 0 h 210" name="T7"/>
              <a:gd fmla="*/ 0 w 210" name="T8"/>
              <a:gd fmla="*/ 0 h 210" name="T9"/>
              <a:gd fmla="*/ 18 w 210" name="T10"/>
              <a:gd fmla="*/ 17 h 210" name="T11"/>
              <a:gd fmla="*/ 192 w 210" name="T12"/>
              <a:gd fmla="*/ 17 h 210" name="T13"/>
              <a:gd fmla="*/ 192 w 210" name="T14"/>
              <a:gd fmla="*/ 135 h 210" name="T15"/>
              <a:gd fmla="*/ 135 w 210" name="T16"/>
              <a:gd fmla="*/ 193 h 210" name="T17"/>
              <a:gd fmla="*/ 18 w 210" name="T18"/>
              <a:gd fmla="*/ 193 h 210" name="T19"/>
              <a:gd fmla="*/ 18 w 210" name="T20"/>
              <a:gd fmla="*/ 17 h 21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10" w="210">
                <a:moveTo>
                  <a:pt x="0" y="0"/>
                </a:moveTo>
                <a:lnTo>
                  <a:pt x="0" y="210"/>
                </a:lnTo>
                <a:lnTo>
                  <a:pt x="210" y="210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" y="17"/>
                </a:moveTo>
                <a:lnTo>
                  <a:pt x="192" y="17"/>
                </a:lnTo>
                <a:lnTo>
                  <a:pt x="192" y="135"/>
                </a:lnTo>
                <a:lnTo>
                  <a:pt x="135" y="193"/>
                </a:lnTo>
                <a:lnTo>
                  <a:pt x="18" y="193"/>
                </a:lnTo>
                <a:lnTo>
                  <a:pt x="18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7" name="Rectangle 692"/>
          <p:cNvSpPr>
            <a:spLocks noChangeArrowheads="1"/>
          </p:cNvSpPr>
          <p:nvPr/>
        </p:nvSpPr>
        <p:spPr bwMode="auto">
          <a:xfrm>
            <a:off x="5645672" y="4752181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8" name="Rectangle 693"/>
          <p:cNvSpPr>
            <a:spLocks noChangeArrowheads="1"/>
          </p:cNvSpPr>
          <p:nvPr/>
        </p:nvSpPr>
        <p:spPr bwMode="auto">
          <a:xfrm>
            <a:off x="5645672" y="4820444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7" name="Rectangle 694"/>
          <p:cNvSpPr>
            <a:spLocks noChangeArrowheads="1"/>
          </p:cNvSpPr>
          <p:nvPr/>
        </p:nvSpPr>
        <p:spPr bwMode="auto">
          <a:xfrm>
            <a:off x="5645672" y="4888706"/>
            <a:ext cx="117475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8" name="Freeform 698"/>
          <p:cNvSpPr>
            <a:spLocks noEditPoints="1"/>
          </p:cNvSpPr>
          <p:nvPr/>
        </p:nvSpPr>
        <p:spPr bwMode="auto">
          <a:xfrm>
            <a:off x="3542235" y="5326856"/>
            <a:ext cx="361950" cy="346075"/>
          </a:xfrm>
          <a:custGeom>
            <a:gdLst>
              <a:gd fmla="*/ 313 w 313" name="T0"/>
              <a:gd fmla="*/ 8 h 297" name="T1"/>
              <a:gd fmla="*/ 206 w 313" name="T2"/>
              <a:gd fmla="*/ 13 h 297" name="T3"/>
              <a:gd fmla="*/ 61 w 313" name="T4"/>
              <a:gd fmla="*/ 45 h 297" name="T5"/>
              <a:gd fmla="*/ 61 w 313" name="T6"/>
              <a:gd fmla="*/ 225 h 297" name="T7"/>
              <a:gd fmla="*/ 25 w 313" name="T8"/>
              <a:gd fmla="*/ 278 h 297" name="T9"/>
              <a:gd fmla="*/ 38 w 313" name="T10"/>
              <a:gd fmla="*/ 297 h 297" name="T11"/>
              <a:gd fmla="*/ 91 w 313" name="T12"/>
              <a:gd fmla="*/ 254 h 297" name="T13"/>
              <a:gd fmla="*/ 169 w 313" name="T14"/>
              <a:gd fmla="*/ 285 h 297" name="T15"/>
              <a:gd fmla="*/ 310 w 313" name="T16"/>
              <a:gd fmla="*/ 162 h 297" name="T17"/>
              <a:gd fmla="*/ 313 w 313" name="T18"/>
              <a:gd fmla="*/ 8 h 297" name="T19"/>
              <a:gd fmla="*/ 267 w 313" name="T20"/>
              <a:gd fmla="*/ 63 h 297" name="T21"/>
              <a:gd fmla="*/ 192 w 313" name="T22"/>
              <a:gd fmla="*/ 136 h 297" name="T23"/>
              <a:gd fmla="*/ 101 w 313" name="T24"/>
              <a:gd fmla="*/ 222 h 297" name="T25"/>
              <a:gd fmla="*/ 98 w 313" name="T26"/>
              <a:gd fmla="*/ 223 h 297" name="T27"/>
              <a:gd fmla="*/ 95 w 313" name="T28"/>
              <a:gd fmla="*/ 222 h 297" name="T29"/>
              <a:gd fmla="*/ 95 w 313" name="T30"/>
              <a:gd fmla="*/ 217 h 297" name="T31"/>
              <a:gd fmla="*/ 172 w 313" name="T32"/>
              <a:gd fmla="*/ 116 h 297" name="T33"/>
              <a:gd fmla="*/ 263 w 313" name="T34"/>
              <a:gd fmla="*/ 56 h 297" name="T35"/>
              <a:gd fmla="*/ 268 w 313" name="T36"/>
              <a:gd fmla="*/ 58 h 297" name="T37"/>
              <a:gd fmla="*/ 267 w 313" name="T38"/>
              <a:gd fmla="*/ 63 h 29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97" w="313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9" name="Freeform 699"/>
          <p:cNvSpPr>
            <a:spLocks noEditPoints="1"/>
          </p:cNvSpPr>
          <p:nvPr/>
        </p:nvSpPr>
        <p:spPr bwMode="auto">
          <a:xfrm>
            <a:off x="4224860" y="5347494"/>
            <a:ext cx="349250" cy="327025"/>
          </a:xfrm>
          <a:custGeom>
            <a:gdLst>
              <a:gd fmla="*/ 266 w 301" name="T0"/>
              <a:gd fmla="*/ 192 h 282" name="T1"/>
              <a:gd fmla="*/ 234 w 301" name="T2"/>
              <a:gd fmla="*/ 69 h 282" name="T3"/>
              <a:gd fmla="*/ 81 w 301" name="T4"/>
              <a:gd fmla="*/ 36 h 282" name="T5"/>
              <a:gd fmla="*/ 32 w 301" name="T6"/>
              <a:gd fmla="*/ 3 h 282" name="T7"/>
              <a:gd fmla="*/ 12 w 301" name="T8"/>
              <a:gd fmla="*/ 13 h 282" name="T9"/>
              <a:gd fmla="*/ 61 w 301" name="T10"/>
              <a:gd fmla="*/ 57 h 282" name="T11"/>
              <a:gd fmla="*/ 132 w 301" name="T12"/>
              <a:gd fmla="*/ 249 h 282" name="T13"/>
              <a:gd fmla="*/ 301 w 301" name="T14"/>
              <a:gd fmla="*/ 260 h 282" name="T15"/>
              <a:gd fmla="*/ 266 w 301" name="T16"/>
              <a:gd fmla="*/ 192 h 282" name="T17"/>
              <a:gd fmla="*/ 242 w 301" name="T18"/>
              <a:gd fmla="*/ 232 h 282" name="T19"/>
              <a:gd fmla="*/ 240 w 301" name="T20"/>
              <a:gd fmla="*/ 233 h 282" name="T21"/>
              <a:gd fmla="*/ 238 w 301" name="T22"/>
              <a:gd fmla="*/ 232 h 282" name="T23"/>
              <a:gd fmla="*/ 159 w 301" name="T24"/>
              <a:gd fmla="*/ 138 h 282" name="T25"/>
              <a:gd fmla="*/ 106 w 301" name="T26"/>
              <a:gd fmla="*/ 75 h 282" name="T27"/>
              <a:gd fmla="*/ 106 w 301" name="T28"/>
              <a:gd fmla="*/ 71 h 282" name="T29"/>
              <a:gd fmla="*/ 109 w 301" name="T30"/>
              <a:gd fmla="*/ 71 h 282" name="T31"/>
              <a:gd fmla="*/ 178 w 301" name="T32"/>
              <a:gd fmla="*/ 122 h 282" name="T33"/>
              <a:gd fmla="*/ 243 w 301" name="T34"/>
              <a:gd fmla="*/ 229 h 282" name="T35"/>
              <a:gd fmla="*/ 242 w 301" name="T36"/>
              <a:gd fmla="*/ 232 h 28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0" name="Freeform 709"/>
          <p:cNvSpPr>
            <a:spLocks noEditPoints="1"/>
          </p:cNvSpPr>
          <p:nvPr/>
        </p:nvSpPr>
        <p:spPr bwMode="auto">
          <a:xfrm>
            <a:off x="5661547" y="3999706"/>
            <a:ext cx="160338" cy="334963"/>
          </a:xfrm>
          <a:custGeom>
            <a:gdLst>
              <a:gd fmla="*/ 63 w 138" name="T0"/>
              <a:gd fmla="*/ 273 h 288" name="T1"/>
              <a:gd fmla="*/ 76 w 138" name="T2"/>
              <a:gd fmla="*/ 271 h 288" name="T3"/>
              <a:gd fmla="*/ 63 w 138" name="T4"/>
              <a:gd fmla="*/ 288 h 288" name="T5"/>
              <a:gd fmla="*/ 34 w 138" name="T6"/>
              <a:gd fmla="*/ 259 h 288" name="T7"/>
              <a:gd fmla="*/ 40 w 138" name="T8"/>
              <a:gd fmla="*/ 283 h 288" name="T9"/>
              <a:gd fmla="*/ 87 w 138" name="T10"/>
              <a:gd fmla="*/ 265 h 288" name="T11"/>
              <a:gd fmla="*/ 111 w 138" name="T12"/>
              <a:gd fmla="*/ 259 h 288" name="T13"/>
              <a:gd fmla="*/ 96 w 138" name="T14"/>
              <a:gd fmla="*/ 278 h 288" name="T15"/>
              <a:gd fmla="*/ 10 w 138" name="T16"/>
              <a:gd fmla="*/ 230 h 288" name="T17"/>
              <a:gd fmla="*/ 27 w 138" name="T18"/>
              <a:gd fmla="*/ 248 h 288" name="T19"/>
              <a:gd fmla="*/ 10 w 138" name="T20"/>
              <a:gd fmla="*/ 235 h 288" name="T21"/>
              <a:gd fmla="*/ 116 w 138" name="T22"/>
              <a:gd fmla="*/ 242 h 288" name="T23"/>
              <a:gd fmla="*/ 102 w 138" name="T24"/>
              <a:gd fmla="*/ 235 h 288" name="T25"/>
              <a:gd fmla="*/ 101 w 138" name="T26"/>
              <a:gd fmla="*/ 222 h 288" name="T27"/>
              <a:gd fmla="*/ 117 w 138" name="T28"/>
              <a:gd fmla="*/ 233 h 288" name="T29"/>
              <a:gd fmla="*/ 117 w 138" name="T30"/>
              <a:gd fmla="*/ 235 h 288" name="T31"/>
              <a:gd fmla="*/ 101 w 138" name="T32"/>
              <a:gd fmla="*/ 240 h 288" name="T33"/>
              <a:gd fmla="*/ 25 w 138" name="T34"/>
              <a:gd fmla="*/ 195 h 288" name="T35"/>
              <a:gd fmla="*/ 97 w 138" name="T36"/>
              <a:gd fmla="*/ 187 h 288" name="T37"/>
              <a:gd fmla="*/ 115 w 138" name="T38"/>
              <a:gd fmla="*/ 205 h 288" name="T39"/>
              <a:gd fmla="*/ 7 w 138" name="T40"/>
              <a:gd fmla="*/ 160 h 288" name="T41"/>
              <a:gd fmla="*/ 25 w 138" name="T42"/>
              <a:gd fmla="*/ 178 h 288" name="T43"/>
              <a:gd fmla="*/ 95 w 138" name="T44"/>
              <a:gd fmla="*/ 170 h 288" name="T45"/>
              <a:gd fmla="*/ 114 w 138" name="T46"/>
              <a:gd fmla="*/ 153 h 288" name="T47"/>
              <a:gd fmla="*/ 95 w 138" name="T48"/>
              <a:gd fmla="*/ 170 h 288" name="T49"/>
              <a:gd fmla="*/ 18 w 138" name="T50"/>
              <a:gd fmla="*/ 123 h 288" name="T51"/>
              <a:gd fmla="*/ 5 w 138" name="T52"/>
              <a:gd fmla="*/ 145 h 288" name="T53"/>
              <a:gd fmla="*/ 115 w 138" name="T54"/>
              <a:gd fmla="*/ 115 h 288" name="T55"/>
              <a:gd fmla="*/ 119 w 138" name="T56"/>
              <a:gd fmla="*/ 140 h 288" name="T57"/>
              <a:gd fmla="*/ 0 w 138" name="T58"/>
              <a:gd fmla="*/ 88 h 288" name="T59"/>
              <a:gd fmla="*/ 17 w 138" name="T60"/>
              <a:gd fmla="*/ 108 h 288" name="T61"/>
              <a:gd fmla="*/ 119 w 138" name="T62"/>
              <a:gd fmla="*/ 102 h 288" name="T63"/>
              <a:gd fmla="*/ 137 w 138" name="T64"/>
              <a:gd fmla="*/ 85 h 288" name="T65"/>
              <a:gd fmla="*/ 119 w 138" name="T66"/>
              <a:gd fmla="*/ 102 h 288" name="T67"/>
              <a:gd fmla="*/ 6 w 138" name="T68"/>
              <a:gd fmla="*/ 51 h 288" name="T69"/>
              <a:gd fmla="*/ 16 w 138" name="T70"/>
              <a:gd fmla="*/ 74 h 288" name="T71"/>
              <a:gd fmla="*/ 120 w 138" name="T72"/>
              <a:gd fmla="*/ 54 h 288" name="T73"/>
              <a:gd fmla="*/ 138 w 138" name="T74"/>
              <a:gd fmla="*/ 73 h 288" name="T75"/>
              <a:gd fmla="*/ 122 w 138" name="T76"/>
              <a:gd fmla="*/ 73 h 288" name="T77"/>
              <a:gd fmla="*/ 6 w 138" name="T78"/>
              <a:gd fmla="*/ 51 h 288" name="T79"/>
              <a:gd fmla="*/ 13 w 138" name="T80"/>
              <a:gd fmla="*/ 36 h 288" name="T81"/>
              <a:gd fmla="*/ 38 w 138" name="T82"/>
              <a:gd fmla="*/ 29 h 288" name="T83"/>
              <a:gd fmla="*/ 13 w 138" name="T84"/>
              <a:gd fmla="*/ 36 h 288" name="T85"/>
              <a:gd fmla="*/ 130 w 138" name="T86"/>
              <a:gd fmla="*/ 35 h 288" name="T87"/>
              <a:gd fmla="*/ 106 w 138" name="T88"/>
              <a:gd fmla="*/ 27 h 288" name="T89"/>
              <a:gd fmla="*/ 63 w 138" name="T90"/>
              <a:gd fmla="*/ 0 h 288" name="T91"/>
              <a:gd fmla="*/ 48 w 138" name="T92"/>
              <a:gd fmla="*/ 21 h 288" name="T93"/>
              <a:gd fmla="*/ 80 w 138" name="T94"/>
              <a:gd fmla="*/ 0 h 288" name="T95"/>
              <a:gd fmla="*/ 95 w 138" name="T96"/>
              <a:gd fmla="*/ 20 h 28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88" w="138">
                <a:moveTo>
                  <a:pt x="57" y="288"/>
                </a:moveTo>
                <a:cubicBezTo>
                  <a:pt x="59" y="273"/>
                  <a:pt x="59" y="273"/>
                  <a:pt x="59" y="273"/>
                </a:cubicBezTo>
                <a:cubicBezTo>
                  <a:pt x="60" y="273"/>
                  <a:pt x="62" y="273"/>
                  <a:pt x="63" y="273"/>
                </a:cubicBezTo>
                <a:cubicBezTo>
                  <a:pt x="63" y="273"/>
                  <a:pt x="63" y="273"/>
                  <a:pt x="63" y="273"/>
                </a:cubicBezTo>
                <a:cubicBezTo>
                  <a:pt x="68" y="273"/>
                  <a:pt x="72" y="272"/>
                  <a:pt x="76" y="271"/>
                </a:cubicBezTo>
                <a:cubicBezTo>
                  <a:pt x="76" y="271"/>
                  <a:pt x="76" y="271"/>
                  <a:pt x="76" y="271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5" y="287"/>
                  <a:pt x="69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1" y="288"/>
                  <a:pt x="59" y="288"/>
                  <a:pt x="57" y="288"/>
                </a:cubicBezTo>
                <a:close/>
                <a:moveTo>
                  <a:pt x="22" y="268"/>
                </a:moveTo>
                <a:cubicBezTo>
                  <a:pt x="34" y="259"/>
                  <a:pt x="34" y="259"/>
                  <a:pt x="34" y="259"/>
                </a:cubicBezTo>
                <a:cubicBezTo>
                  <a:pt x="37" y="263"/>
                  <a:pt x="42" y="267"/>
                  <a:pt x="47" y="269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40" y="283"/>
                  <a:pt x="40" y="283"/>
                  <a:pt x="40" y="283"/>
                </a:cubicBezTo>
                <a:cubicBezTo>
                  <a:pt x="33" y="280"/>
                  <a:pt x="27" y="274"/>
                  <a:pt x="22" y="268"/>
                </a:cubicBezTo>
                <a:close/>
                <a:moveTo>
                  <a:pt x="96" y="278"/>
                </a:moveTo>
                <a:cubicBezTo>
                  <a:pt x="87" y="265"/>
                  <a:pt x="87" y="265"/>
                  <a:pt x="87" y="265"/>
                </a:cubicBezTo>
                <a:cubicBezTo>
                  <a:pt x="91" y="262"/>
                  <a:pt x="95" y="258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111" y="259"/>
                  <a:pt x="111" y="259"/>
                  <a:pt x="111" y="259"/>
                </a:cubicBezTo>
                <a:cubicBezTo>
                  <a:pt x="108" y="267"/>
                  <a:pt x="102" y="273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lose/>
                <a:moveTo>
                  <a:pt x="10" y="235"/>
                </a:moveTo>
                <a:cubicBezTo>
                  <a:pt x="10" y="230"/>
                  <a:pt x="10" y="230"/>
                  <a:pt x="10" y="230"/>
                </a:cubicBezTo>
                <a:cubicBezTo>
                  <a:pt x="10" y="230"/>
                  <a:pt x="10" y="230"/>
                  <a:pt x="10" y="230"/>
                </a:cubicBezTo>
                <a:cubicBezTo>
                  <a:pt x="25" y="230"/>
                  <a:pt x="25" y="230"/>
                  <a:pt x="25" y="230"/>
                </a:cubicBezTo>
                <a:cubicBezTo>
                  <a:pt x="25" y="235"/>
                  <a:pt x="25" y="235"/>
                  <a:pt x="25" y="235"/>
                </a:cubicBezTo>
                <a:cubicBezTo>
                  <a:pt x="25" y="239"/>
                  <a:pt x="26" y="244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1" y="247"/>
                  <a:pt x="10" y="241"/>
                  <a:pt x="10" y="235"/>
                </a:cubicBezTo>
                <a:close/>
                <a:moveTo>
                  <a:pt x="116" y="242"/>
                </a:move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lose/>
                <a:moveTo>
                  <a:pt x="101" y="240"/>
                </a:moveTo>
                <a:cubicBezTo>
                  <a:pt x="101" y="238"/>
                  <a:pt x="102" y="236"/>
                  <a:pt x="102" y="235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102" y="234"/>
                  <a:pt x="102" y="233"/>
                  <a:pt x="102" y="233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2" y="230"/>
                  <a:pt x="101" y="226"/>
                  <a:pt x="101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16" y="220"/>
                  <a:pt x="116" y="220"/>
                  <a:pt x="116" y="220"/>
                </a:cubicBezTo>
                <a:cubicBezTo>
                  <a:pt x="117" y="225"/>
                  <a:pt x="117" y="229"/>
                  <a:pt x="117" y="23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233"/>
                  <a:pt x="117" y="234"/>
                  <a:pt x="117" y="235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7" y="240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01" y="240"/>
                  <a:pt x="101" y="240"/>
                  <a:pt x="101" y="240"/>
                </a:cubicBezTo>
                <a:close/>
                <a:moveTo>
                  <a:pt x="10" y="215"/>
                </a:moveTo>
                <a:cubicBezTo>
                  <a:pt x="10" y="195"/>
                  <a:pt x="10" y="195"/>
                  <a:pt x="10" y="195"/>
                </a:cubicBezTo>
                <a:cubicBezTo>
                  <a:pt x="25" y="195"/>
                  <a:pt x="25" y="195"/>
                  <a:pt x="25" y="195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10" y="215"/>
                  <a:pt x="10" y="215"/>
                  <a:pt x="10" y="215"/>
                </a:cubicBezTo>
                <a:close/>
                <a:moveTo>
                  <a:pt x="97" y="187"/>
                </a:moveTo>
                <a:cubicBezTo>
                  <a:pt x="112" y="185"/>
                  <a:pt x="112" y="185"/>
                  <a:pt x="112" y="185"/>
                </a:cubicBezTo>
                <a:cubicBezTo>
                  <a:pt x="113" y="192"/>
                  <a:pt x="114" y="199"/>
                  <a:pt x="115" y="205"/>
                </a:cubicBezTo>
                <a:cubicBezTo>
                  <a:pt x="115" y="205"/>
                  <a:pt x="115" y="205"/>
                  <a:pt x="115" y="205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9" y="201"/>
                  <a:pt x="98" y="194"/>
                  <a:pt x="97" y="187"/>
                </a:cubicBezTo>
                <a:close/>
                <a:moveTo>
                  <a:pt x="7" y="160"/>
                </a:moveTo>
                <a:cubicBezTo>
                  <a:pt x="22" y="158"/>
                  <a:pt x="22" y="158"/>
                  <a:pt x="22" y="158"/>
                </a:cubicBezTo>
                <a:cubicBezTo>
                  <a:pt x="23" y="165"/>
                  <a:pt x="24" y="172"/>
                  <a:pt x="25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9" y="174"/>
                  <a:pt x="8" y="167"/>
                  <a:pt x="7" y="160"/>
                </a:cubicBezTo>
                <a:close/>
                <a:moveTo>
                  <a:pt x="95" y="170"/>
                </a:moveTo>
                <a:cubicBezTo>
                  <a:pt x="96" y="162"/>
                  <a:pt x="97" y="154"/>
                  <a:pt x="99" y="148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2" y="158"/>
                  <a:pt x="111" y="164"/>
                  <a:pt x="111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9" y="129"/>
                  <a:pt x="19" y="136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5" y="145"/>
                  <a:pt x="5" y="145"/>
                  <a:pt x="5" y="145"/>
                </a:cubicBezTo>
                <a:cubicBezTo>
                  <a:pt x="4" y="138"/>
                  <a:pt x="3" y="131"/>
                  <a:pt x="3" y="124"/>
                </a:cubicBezTo>
                <a:close/>
                <a:moveTo>
                  <a:pt x="106" y="133"/>
                </a:moveTo>
                <a:cubicBezTo>
                  <a:pt x="109" y="127"/>
                  <a:pt x="112" y="122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6" y="129"/>
                  <a:pt x="122" y="134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06" y="133"/>
                  <a:pt x="106" y="133"/>
                  <a:pt x="106" y="133"/>
                </a:cubicBezTo>
                <a:close/>
                <a:moveTo>
                  <a:pt x="0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93"/>
                  <a:pt x="16" y="100"/>
                  <a:pt x="17" y="108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1"/>
                  <a:pt x="1" y="94"/>
                  <a:pt x="0" y="88"/>
                </a:cubicBezTo>
                <a:close/>
                <a:moveTo>
                  <a:pt x="119" y="102"/>
                </a:moveTo>
                <a:cubicBezTo>
                  <a:pt x="121" y="97"/>
                  <a:pt x="122" y="91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3"/>
                  <a:pt x="136" y="100"/>
                  <a:pt x="134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19" y="102"/>
                  <a:pt x="119" y="102"/>
                  <a:pt x="119" y="102"/>
                </a:cubicBezTo>
                <a:close/>
                <a:moveTo>
                  <a:pt x="1" y="72"/>
                </a:moveTo>
                <a:cubicBezTo>
                  <a:pt x="2" y="65"/>
                  <a:pt x="4" y="58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18" y="62"/>
                  <a:pt x="17" y="68"/>
                  <a:pt x="16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122" y="73"/>
                </a:moveTo>
                <a:cubicBezTo>
                  <a:pt x="122" y="66"/>
                  <a:pt x="122" y="60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7" y="58"/>
                  <a:pt x="138" y="65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22" y="73"/>
                  <a:pt x="122" y="73"/>
                  <a:pt x="122" y="73"/>
                </a:cubicBezTo>
                <a:close/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3" y="36"/>
                </a:moveTo>
                <a:cubicBezTo>
                  <a:pt x="17" y="29"/>
                  <a:pt x="22" y="23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8" y="29"/>
                  <a:pt x="38" y="29"/>
                  <a:pt x="38" y="29"/>
                </a:cubicBezTo>
                <a:cubicBezTo>
                  <a:pt x="33" y="33"/>
                  <a:pt x="30" y="38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13" y="36"/>
                  <a:pt x="13" y="36"/>
                  <a:pt x="13" y="36"/>
                </a:cubicBezTo>
                <a:close/>
                <a:moveTo>
                  <a:pt x="106" y="27"/>
                </a:moveTo>
                <a:cubicBezTo>
                  <a:pt x="116" y="16"/>
                  <a:pt x="116" y="16"/>
                  <a:pt x="116" y="16"/>
                </a:cubicBezTo>
                <a:cubicBezTo>
                  <a:pt x="122" y="21"/>
                  <a:pt x="126" y="28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6"/>
                  <a:pt x="110" y="31"/>
                  <a:pt x="106" y="27"/>
                </a:cubicBezTo>
                <a:close/>
                <a:moveTo>
                  <a:pt x="41" y="8"/>
                </a:moveTo>
                <a:cubicBezTo>
                  <a:pt x="47" y="4"/>
                  <a:pt x="55" y="2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59" y="16"/>
                  <a:pt x="53" y="18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78" y="15"/>
                </a:moveTo>
                <a:cubicBezTo>
                  <a:pt x="80" y="0"/>
                  <a:pt x="80" y="0"/>
                  <a:pt x="80" y="0"/>
                </a:cubicBezTo>
                <a:cubicBezTo>
                  <a:pt x="88" y="1"/>
                  <a:pt x="95" y="3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95" y="20"/>
                  <a:pt x="95" y="20"/>
                  <a:pt x="95" y="20"/>
                </a:cubicBezTo>
                <a:cubicBezTo>
                  <a:pt x="90" y="17"/>
                  <a:pt x="85" y="16"/>
                  <a:pt x="78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1" name="Freeform 710"/>
          <p:cNvSpPr>
            <a:spLocks noEditPoints="1"/>
          </p:cNvSpPr>
          <p:nvPr/>
        </p:nvSpPr>
        <p:spPr bwMode="auto">
          <a:xfrm>
            <a:off x="4904310" y="4010819"/>
            <a:ext cx="165100" cy="307975"/>
          </a:xfrm>
          <a:custGeom>
            <a:gdLst>
              <a:gd fmla="*/ 94 w 142" name="T0"/>
              <a:gd fmla="*/ 8 h 266" name="T1"/>
              <a:gd fmla="*/ 20 w 142" name="T2"/>
              <a:gd fmla="*/ 67 h 266" name="T3"/>
              <a:gd fmla="*/ 13 w 142" name="T4"/>
              <a:gd fmla="*/ 161 h 266" name="T5"/>
              <a:gd fmla="*/ 4 w 142" name="T6"/>
              <a:gd fmla="*/ 212 h 266" name="T7"/>
              <a:gd fmla="*/ 40 w 142" name="T8"/>
              <a:gd fmla="*/ 262 h 266" name="T9"/>
              <a:gd fmla="*/ 90 w 142" name="T10"/>
              <a:gd fmla="*/ 227 h 266" name="T11"/>
              <a:gd fmla="*/ 94 w 142" name="T12"/>
              <a:gd fmla="*/ 171 h 266" name="T13"/>
              <a:gd fmla="*/ 136 w 142" name="T14"/>
              <a:gd fmla="*/ 78 h 266" name="T15"/>
              <a:gd fmla="*/ 94 w 142" name="T16"/>
              <a:gd fmla="*/ 8 h 266" name="T17"/>
              <a:gd fmla="*/ 89 w 142" name="T18"/>
              <a:gd fmla="*/ 148 h 266" name="T19"/>
              <a:gd fmla="*/ 80 w 142" name="T20"/>
              <a:gd fmla="*/ 146 h 266" name="T21"/>
              <a:gd fmla="*/ 108 w 142" name="T22"/>
              <a:gd fmla="*/ 81 h 266" name="T23"/>
              <a:gd fmla="*/ 85 w 142" name="T24"/>
              <a:gd fmla="*/ 44 h 266" name="T25"/>
              <a:gd fmla="*/ 84 w 142" name="T26"/>
              <a:gd fmla="*/ 44 h 266" name="T27"/>
              <a:gd fmla="*/ 84 w 142" name="T28"/>
              <a:gd fmla="*/ 44 h 266" name="T29"/>
              <a:gd fmla="*/ 49 w 142" name="T30"/>
              <a:gd fmla="*/ 68 h 266" name="T31"/>
              <a:gd fmla="*/ 34 w 142" name="T32"/>
              <a:gd fmla="*/ 138 h 266" name="T33"/>
              <a:gd fmla="*/ 26 w 142" name="T34"/>
              <a:gd fmla="*/ 137 h 266" name="T35"/>
              <a:gd fmla="*/ 36 w 142" name="T36"/>
              <a:gd fmla="*/ 59 h 266" name="T37"/>
              <a:gd fmla="*/ 81 w 142" name="T38"/>
              <a:gd fmla="*/ 40 h 266" name="T39"/>
              <a:gd fmla="*/ 81 w 142" name="T40"/>
              <a:gd fmla="*/ 40 h 266" name="T41"/>
              <a:gd fmla="*/ 82 w 142" name="T42"/>
              <a:gd fmla="*/ 33 h 266" name="T43"/>
              <a:gd fmla="*/ 86 w 142" name="T44"/>
              <a:gd fmla="*/ 31 h 266" name="T45"/>
              <a:gd fmla="*/ 89 w 142" name="T46"/>
              <a:gd fmla="*/ 35 h 266" name="T47"/>
              <a:gd fmla="*/ 88 w 142" name="T48"/>
              <a:gd fmla="*/ 41 h 266" name="T49"/>
              <a:gd fmla="*/ 124 w 142" name="T50"/>
              <a:gd fmla="*/ 75 h 266" name="T51"/>
              <a:gd fmla="*/ 89 w 142" name="T52"/>
              <a:gd fmla="*/ 148 h 26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66" w="142">
                <a:moveTo>
                  <a:pt x="94" y="8"/>
                </a:moveTo>
                <a:cubicBezTo>
                  <a:pt x="49" y="0"/>
                  <a:pt x="25" y="43"/>
                  <a:pt x="20" y="67"/>
                </a:cubicBezTo>
                <a:cubicBezTo>
                  <a:pt x="18" y="83"/>
                  <a:pt x="14" y="122"/>
                  <a:pt x="13" y="161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5"/>
                  <a:pt x="16" y="258"/>
                  <a:pt x="40" y="262"/>
                </a:cubicBezTo>
                <a:cubicBezTo>
                  <a:pt x="63" y="266"/>
                  <a:pt x="84" y="253"/>
                  <a:pt x="90" y="227"/>
                </a:cubicBezTo>
                <a:cubicBezTo>
                  <a:pt x="92" y="217"/>
                  <a:pt x="93" y="195"/>
                  <a:pt x="94" y="171"/>
                </a:cubicBezTo>
                <a:cubicBezTo>
                  <a:pt x="103" y="126"/>
                  <a:pt x="127" y="133"/>
                  <a:pt x="136" y="78"/>
                </a:cubicBezTo>
                <a:cubicBezTo>
                  <a:pt x="142" y="44"/>
                  <a:pt x="128" y="14"/>
                  <a:pt x="94" y="8"/>
                </a:cubicBezTo>
                <a:close/>
                <a:moveTo>
                  <a:pt x="89" y="148"/>
                </a:moveTo>
                <a:cubicBezTo>
                  <a:pt x="80" y="146"/>
                  <a:pt x="80" y="146"/>
                  <a:pt x="80" y="146"/>
                </a:cubicBezTo>
                <a:cubicBezTo>
                  <a:pt x="80" y="146"/>
                  <a:pt x="109" y="96"/>
                  <a:pt x="108" y="81"/>
                </a:cubicBezTo>
                <a:cubicBezTo>
                  <a:pt x="107" y="63"/>
                  <a:pt x="89" y="47"/>
                  <a:pt x="85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78" y="45"/>
                  <a:pt x="58" y="54"/>
                  <a:pt x="49" y="68"/>
                </a:cubicBezTo>
                <a:cubicBezTo>
                  <a:pt x="42" y="78"/>
                  <a:pt x="34" y="138"/>
                  <a:pt x="34" y="138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22"/>
                  <a:pt x="27" y="81"/>
                  <a:pt x="36" y="59"/>
                </a:cubicBezTo>
                <a:cubicBezTo>
                  <a:pt x="44" y="42"/>
                  <a:pt x="7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2"/>
                  <a:pt x="84" y="31"/>
                  <a:pt x="86" y="31"/>
                </a:cubicBezTo>
                <a:cubicBezTo>
                  <a:pt x="88" y="31"/>
                  <a:pt x="89" y="33"/>
                  <a:pt x="89" y="35"/>
                </a:cubicBezTo>
                <a:cubicBezTo>
                  <a:pt x="88" y="41"/>
                  <a:pt x="88" y="41"/>
                  <a:pt x="88" y="41"/>
                </a:cubicBezTo>
                <a:cubicBezTo>
                  <a:pt x="97" y="44"/>
                  <a:pt x="123" y="55"/>
                  <a:pt x="124" y="75"/>
                </a:cubicBezTo>
                <a:cubicBezTo>
                  <a:pt x="125" y="98"/>
                  <a:pt x="96" y="135"/>
                  <a:pt x="89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2" name="Freeform 711"/>
          <p:cNvSpPr>
            <a:spLocks noEditPoints="1"/>
          </p:cNvSpPr>
          <p:nvPr/>
        </p:nvSpPr>
        <p:spPr bwMode="auto">
          <a:xfrm>
            <a:off x="5082110" y="4010819"/>
            <a:ext cx="165100" cy="307975"/>
          </a:xfrm>
          <a:custGeom>
            <a:gdLst>
              <a:gd fmla="*/ 138 w 142" name="T0"/>
              <a:gd fmla="*/ 212 h 266" name="T1"/>
              <a:gd fmla="*/ 129 w 142" name="T2"/>
              <a:gd fmla="*/ 161 h 266" name="T3"/>
              <a:gd fmla="*/ 122 w 142" name="T4"/>
              <a:gd fmla="*/ 67 h 266" name="T5"/>
              <a:gd fmla="*/ 48 w 142" name="T6"/>
              <a:gd fmla="*/ 8 h 266" name="T7"/>
              <a:gd fmla="*/ 6 w 142" name="T8"/>
              <a:gd fmla="*/ 78 h 266" name="T9"/>
              <a:gd fmla="*/ 48 w 142" name="T10"/>
              <a:gd fmla="*/ 171 h 266" name="T11"/>
              <a:gd fmla="*/ 52 w 142" name="T12"/>
              <a:gd fmla="*/ 227 h 266" name="T13"/>
              <a:gd fmla="*/ 103 w 142" name="T14"/>
              <a:gd fmla="*/ 262 h 266" name="T15"/>
              <a:gd fmla="*/ 138 w 142" name="T16"/>
              <a:gd fmla="*/ 212 h 266" name="T17"/>
              <a:gd fmla="*/ 108 w 142" name="T18"/>
              <a:gd fmla="*/ 138 h 266" name="T19"/>
              <a:gd fmla="*/ 93 w 142" name="T20"/>
              <a:gd fmla="*/ 68 h 266" name="T21"/>
              <a:gd fmla="*/ 59 w 142" name="T22"/>
              <a:gd fmla="*/ 44 h 266" name="T23"/>
              <a:gd fmla="*/ 58 w 142" name="T24"/>
              <a:gd fmla="*/ 44 h 266" name="T25"/>
              <a:gd fmla="*/ 57 w 142" name="T26"/>
              <a:gd fmla="*/ 44 h 266" name="T27"/>
              <a:gd fmla="*/ 34 w 142" name="T28"/>
              <a:gd fmla="*/ 81 h 266" name="T29"/>
              <a:gd fmla="*/ 62 w 142" name="T30"/>
              <a:gd fmla="*/ 146 h 266" name="T31"/>
              <a:gd fmla="*/ 54 w 142" name="T32"/>
              <a:gd fmla="*/ 148 h 266" name="T33"/>
              <a:gd fmla="*/ 18 w 142" name="T34"/>
              <a:gd fmla="*/ 75 h 266" name="T35"/>
              <a:gd fmla="*/ 54 w 142" name="T36"/>
              <a:gd fmla="*/ 41 h 266" name="T37"/>
              <a:gd fmla="*/ 53 w 142" name="T38"/>
              <a:gd fmla="*/ 35 h 266" name="T39"/>
              <a:gd fmla="*/ 56 w 142" name="T40"/>
              <a:gd fmla="*/ 31 h 266" name="T41"/>
              <a:gd fmla="*/ 60 w 142" name="T42"/>
              <a:gd fmla="*/ 33 h 266" name="T43"/>
              <a:gd fmla="*/ 61 w 142" name="T44"/>
              <a:gd fmla="*/ 40 h 266" name="T45"/>
              <a:gd fmla="*/ 61 w 142" name="T46"/>
              <a:gd fmla="*/ 40 h 266" name="T47"/>
              <a:gd fmla="*/ 106 w 142" name="T48"/>
              <a:gd fmla="*/ 59 h 266" name="T49"/>
              <a:gd fmla="*/ 116 w 142" name="T50"/>
              <a:gd fmla="*/ 137 h 266" name="T51"/>
              <a:gd fmla="*/ 108 w 142" name="T52"/>
              <a:gd fmla="*/ 138 h 26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66" w="142">
                <a:moveTo>
                  <a:pt x="138" y="212"/>
                </a:moveTo>
                <a:cubicBezTo>
                  <a:pt x="129" y="161"/>
                  <a:pt x="129" y="161"/>
                  <a:pt x="129" y="161"/>
                </a:cubicBezTo>
                <a:cubicBezTo>
                  <a:pt x="128" y="122"/>
                  <a:pt x="124" y="83"/>
                  <a:pt x="122" y="67"/>
                </a:cubicBezTo>
                <a:cubicBezTo>
                  <a:pt x="117" y="43"/>
                  <a:pt x="93" y="0"/>
                  <a:pt x="48" y="8"/>
                </a:cubicBezTo>
                <a:cubicBezTo>
                  <a:pt x="14" y="14"/>
                  <a:pt x="0" y="44"/>
                  <a:pt x="6" y="78"/>
                </a:cubicBezTo>
                <a:cubicBezTo>
                  <a:pt x="15" y="133"/>
                  <a:pt x="39" y="126"/>
                  <a:pt x="48" y="171"/>
                </a:cubicBezTo>
                <a:cubicBezTo>
                  <a:pt x="49" y="195"/>
                  <a:pt x="50" y="217"/>
                  <a:pt x="52" y="227"/>
                </a:cubicBezTo>
                <a:cubicBezTo>
                  <a:pt x="58" y="253"/>
                  <a:pt x="79" y="266"/>
                  <a:pt x="103" y="262"/>
                </a:cubicBezTo>
                <a:cubicBezTo>
                  <a:pt x="126" y="258"/>
                  <a:pt x="142" y="235"/>
                  <a:pt x="138" y="212"/>
                </a:cubicBezTo>
                <a:close/>
                <a:moveTo>
                  <a:pt x="108" y="138"/>
                </a:moveTo>
                <a:cubicBezTo>
                  <a:pt x="108" y="138"/>
                  <a:pt x="100" y="78"/>
                  <a:pt x="93" y="68"/>
                </a:cubicBezTo>
                <a:cubicBezTo>
                  <a:pt x="84" y="54"/>
                  <a:pt x="64" y="45"/>
                  <a:pt x="59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7" y="44"/>
                </a:cubicBezTo>
                <a:cubicBezTo>
                  <a:pt x="53" y="47"/>
                  <a:pt x="35" y="63"/>
                  <a:pt x="34" y="81"/>
                </a:cubicBezTo>
                <a:cubicBezTo>
                  <a:pt x="33" y="96"/>
                  <a:pt x="62" y="146"/>
                  <a:pt x="62" y="146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46" y="135"/>
                  <a:pt x="17" y="98"/>
                  <a:pt x="18" y="75"/>
                </a:cubicBezTo>
                <a:cubicBezTo>
                  <a:pt x="20" y="55"/>
                  <a:pt x="45" y="44"/>
                  <a:pt x="54" y="41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8" y="31"/>
                  <a:pt x="60" y="32"/>
                  <a:pt x="60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71" y="40"/>
                  <a:pt x="98" y="42"/>
                  <a:pt x="106" y="59"/>
                </a:cubicBezTo>
                <a:cubicBezTo>
                  <a:pt x="115" y="81"/>
                  <a:pt x="116" y="122"/>
                  <a:pt x="116" y="137"/>
                </a:cubicBezTo>
                <a:lnTo>
                  <a:pt x="108" y="1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3" name="Freeform 712"/>
          <p:cNvSpPr/>
          <p:nvPr/>
        </p:nvSpPr>
        <p:spPr bwMode="auto">
          <a:xfrm>
            <a:off x="3145360" y="3625056"/>
            <a:ext cx="31750" cy="39688"/>
          </a:xfrm>
          <a:custGeom>
            <a:gdLst>
              <a:gd fmla="*/ 9 w 20" name="T0"/>
              <a:gd fmla="*/ 1 h 25" name="T1"/>
              <a:gd fmla="*/ 7 w 20" name="T2"/>
              <a:gd fmla="*/ 0 h 25" name="T3"/>
              <a:gd fmla="*/ 4 w 20" name="T4"/>
              <a:gd fmla="*/ 3 h 25" name="T5"/>
              <a:gd fmla="*/ 0 w 20" name="T6"/>
              <a:gd fmla="*/ 5 h 25" name="T7"/>
              <a:gd fmla="*/ 1 w 20" name="T8"/>
              <a:gd fmla="*/ 6 h 25" name="T9"/>
              <a:gd fmla="*/ 0 w 20" name="T10"/>
              <a:gd fmla="*/ 8 h 25" name="T11"/>
              <a:gd fmla="*/ 20 w 20" name="T12"/>
              <a:gd fmla="*/ 25 h 25" name="T13"/>
              <a:gd fmla="*/ 11 w 20" name="T14"/>
              <a:gd fmla="*/ 0 h 25" name="T15"/>
              <a:gd fmla="*/ 9 w 20" name="T16"/>
              <a:gd fmla="*/ 1 h 2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" w="20">
                <a:moveTo>
                  <a:pt x="9" y="1"/>
                </a:moveTo>
                <a:lnTo>
                  <a:pt x="7" y="0"/>
                </a:lnTo>
                <a:lnTo>
                  <a:pt x="4" y="3"/>
                </a:lnTo>
                <a:lnTo>
                  <a:pt x="0" y="5"/>
                </a:lnTo>
                <a:lnTo>
                  <a:pt x="1" y="6"/>
                </a:lnTo>
                <a:lnTo>
                  <a:pt x="0" y="8"/>
                </a:lnTo>
                <a:lnTo>
                  <a:pt x="20" y="25"/>
                </a:lnTo>
                <a:lnTo>
                  <a:pt x="11" y="0"/>
                </a:lnTo>
                <a:lnTo>
                  <a:pt x="9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4" name="Freeform 713"/>
          <p:cNvSpPr/>
          <p:nvPr/>
        </p:nvSpPr>
        <p:spPr bwMode="auto">
          <a:xfrm>
            <a:off x="3110435" y="3521869"/>
            <a:ext cx="23813" cy="22225"/>
          </a:xfrm>
          <a:custGeom>
            <a:gdLst>
              <a:gd fmla="*/ 0 w 15" name="T0"/>
              <a:gd fmla="*/ 3 h 14" name="T1"/>
              <a:gd fmla="*/ 4 w 15" name="T2"/>
              <a:gd fmla="*/ 14 h 14" name="T3"/>
              <a:gd fmla="*/ 15 w 15" name="T4"/>
              <a:gd fmla="*/ 11 h 14" name="T5"/>
              <a:gd fmla="*/ 11 w 15" name="T6"/>
              <a:gd fmla="*/ 0 h 14" name="T7"/>
              <a:gd fmla="*/ 0 w 15" name="T8"/>
              <a:gd fmla="*/ 3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5">
                <a:moveTo>
                  <a:pt x="0" y="3"/>
                </a:moveTo>
                <a:lnTo>
                  <a:pt x="4" y="14"/>
                </a:lnTo>
                <a:lnTo>
                  <a:pt x="15" y="11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5" name="Freeform 714"/>
          <p:cNvSpPr/>
          <p:nvPr/>
        </p:nvSpPr>
        <p:spPr bwMode="auto">
          <a:xfrm>
            <a:off x="3059635" y="3555206"/>
            <a:ext cx="25400" cy="25400"/>
          </a:xfrm>
          <a:custGeom>
            <a:gdLst>
              <a:gd fmla="*/ 0 w 16" name="T0"/>
              <a:gd fmla="*/ 9 h 16" name="T1"/>
              <a:gd fmla="*/ 8 w 16" name="T2"/>
              <a:gd fmla="*/ 16 h 16" name="T3"/>
              <a:gd fmla="*/ 16 w 16" name="T4"/>
              <a:gd fmla="*/ 7 h 16" name="T5"/>
              <a:gd fmla="*/ 7 w 16" name="T6"/>
              <a:gd fmla="*/ 0 h 16" name="T7"/>
              <a:gd fmla="*/ 0 w 16" name="T8"/>
              <a:gd fmla="*/ 9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6">
                <a:moveTo>
                  <a:pt x="0" y="9"/>
                </a:moveTo>
                <a:lnTo>
                  <a:pt x="8" y="16"/>
                </a:lnTo>
                <a:lnTo>
                  <a:pt x="16" y="7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6" name="Freeform 715"/>
          <p:cNvSpPr/>
          <p:nvPr/>
        </p:nvSpPr>
        <p:spPr bwMode="auto">
          <a:xfrm>
            <a:off x="3115197" y="3590131"/>
            <a:ext cx="42863" cy="36513"/>
          </a:xfrm>
          <a:custGeom>
            <a:gdLst>
              <a:gd fmla="*/ 23 w 27" name="T0"/>
              <a:gd fmla="*/ 0 h 23" name="T1"/>
              <a:gd fmla="*/ 12 w 27" name="T2"/>
              <a:gd fmla="*/ 4 h 23" name="T3"/>
              <a:gd fmla="*/ 15 w 27" name="T4"/>
              <a:gd fmla="*/ 13 h 23" name="T5"/>
              <a:gd fmla="*/ 8 w 27" name="T6"/>
              <a:gd fmla="*/ 7 h 23" name="T7"/>
              <a:gd fmla="*/ 0 w 27" name="T8"/>
              <a:gd fmla="*/ 16 h 23" name="T9"/>
              <a:gd fmla="*/ 10 w 27" name="T10"/>
              <a:gd fmla="*/ 23 h 23" name="T11"/>
              <a:gd fmla="*/ 16 w 27" name="T12"/>
              <a:gd fmla="*/ 15 h 23" name="T13"/>
              <a:gd fmla="*/ 27 w 27" name="T14"/>
              <a:gd fmla="*/ 11 h 23" name="T15"/>
              <a:gd fmla="*/ 23 w 27" name="T16"/>
              <a:gd fmla="*/ 0 h 2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" w="27">
                <a:moveTo>
                  <a:pt x="23" y="0"/>
                </a:moveTo>
                <a:lnTo>
                  <a:pt x="12" y="4"/>
                </a:lnTo>
                <a:lnTo>
                  <a:pt x="15" y="13"/>
                </a:lnTo>
                <a:lnTo>
                  <a:pt x="8" y="7"/>
                </a:lnTo>
                <a:lnTo>
                  <a:pt x="0" y="16"/>
                </a:lnTo>
                <a:lnTo>
                  <a:pt x="10" y="23"/>
                </a:lnTo>
                <a:lnTo>
                  <a:pt x="16" y="15"/>
                </a:lnTo>
                <a:lnTo>
                  <a:pt x="27" y="11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7" name="Freeform 716"/>
          <p:cNvSpPr/>
          <p:nvPr/>
        </p:nvSpPr>
        <p:spPr bwMode="auto">
          <a:xfrm>
            <a:off x="3088210" y="3577431"/>
            <a:ext cx="25400" cy="26988"/>
          </a:xfrm>
          <a:custGeom>
            <a:gdLst>
              <a:gd fmla="*/ 0 w 16" name="T0"/>
              <a:gd fmla="*/ 9 h 17" name="T1"/>
              <a:gd fmla="*/ 9 w 16" name="T2"/>
              <a:gd fmla="*/ 17 h 17" name="T3"/>
              <a:gd fmla="*/ 16 w 16" name="T4"/>
              <a:gd fmla="*/ 8 h 17" name="T5"/>
              <a:gd fmla="*/ 7 w 16" name="T6"/>
              <a:gd fmla="*/ 0 h 17" name="T7"/>
              <a:gd fmla="*/ 0 w 16" name="T8"/>
              <a:gd fmla="*/ 9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16">
                <a:moveTo>
                  <a:pt x="0" y="9"/>
                </a:moveTo>
                <a:lnTo>
                  <a:pt x="9" y="17"/>
                </a:lnTo>
                <a:lnTo>
                  <a:pt x="16" y="8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8" name="Freeform 717"/>
          <p:cNvSpPr/>
          <p:nvPr/>
        </p:nvSpPr>
        <p:spPr bwMode="auto">
          <a:xfrm>
            <a:off x="3123135" y="3556794"/>
            <a:ext cx="22225" cy="22225"/>
          </a:xfrm>
          <a:custGeom>
            <a:gdLst>
              <a:gd fmla="*/ 14 w 14" name="T0"/>
              <a:gd fmla="*/ 11 h 14" name="T1"/>
              <a:gd fmla="*/ 11 w 14" name="T2"/>
              <a:gd fmla="*/ 0 h 14" name="T3"/>
              <a:gd fmla="*/ 0 w 14" name="T4"/>
              <a:gd fmla="*/ 3 h 14" name="T5"/>
              <a:gd fmla="*/ 3 w 14" name="T6"/>
              <a:gd fmla="*/ 14 h 14" name="T7"/>
              <a:gd fmla="*/ 14 w 14" name="T8"/>
              <a:gd fmla="*/ 11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14" y="11"/>
                </a:move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9" name="Rectangle 718"/>
          <p:cNvSpPr>
            <a:spLocks noChangeArrowheads="1"/>
          </p:cNvSpPr>
          <p:nvPr/>
        </p:nvSpPr>
        <p:spPr bwMode="auto">
          <a:xfrm>
            <a:off x="3145360" y="36377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0" name="Freeform 719"/>
          <p:cNvSpPr/>
          <p:nvPr/>
        </p:nvSpPr>
        <p:spPr bwMode="auto">
          <a:xfrm>
            <a:off x="3127897" y="3499644"/>
            <a:ext cx="25400" cy="25400"/>
          </a:xfrm>
          <a:custGeom>
            <a:gdLst>
              <a:gd fmla="*/ 7 w 16" name="T0"/>
              <a:gd fmla="*/ 16 h 16" name="T1"/>
              <a:gd fmla="*/ 16 w 16" name="T2"/>
              <a:gd fmla="*/ 9 h 16" name="T3"/>
              <a:gd fmla="*/ 11 w 16" name="T4"/>
              <a:gd fmla="*/ 0 h 16" name="T5"/>
              <a:gd fmla="*/ 0 w 16" name="T6"/>
              <a:gd fmla="*/ 6 h 16" name="T7"/>
              <a:gd fmla="*/ 7 w 16" name="T8"/>
              <a:gd fmla="*/ 16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6">
                <a:moveTo>
                  <a:pt x="7" y="16"/>
                </a:moveTo>
                <a:lnTo>
                  <a:pt x="16" y="9"/>
                </a:lnTo>
                <a:lnTo>
                  <a:pt x="11" y="0"/>
                </a:lnTo>
                <a:lnTo>
                  <a:pt x="0" y="6"/>
                </a:lnTo>
                <a:lnTo>
                  <a:pt x="7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1" name="Rectangle 720"/>
          <p:cNvSpPr>
            <a:spLocks noChangeArrowheads="1"/>
          </p:cNvSpPr>
          <p:nvPr/>
        </p:nvSpPr>
        <p:spPr bwMode="auto">
          <a:xfrm>
            <a:off x="312154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2" name="Freeform 721"/>
          <p:cNvSpPr/>
          <p:nvPr/>
        </p:nvSpPr>
        <p:spPr bwMode="auto">
          <a:xfrm>
            <a:off x="3191397" y="3463131"/>
            <a:ext cx="44450" cy="22225"/>
          </a:xfrm>
          <a:custGeom>
            <a:gdLst>
              <a:gd fmla="*/ 3 w 28" name="T0"/>
              <a:gd fmla="*/ 0 h 14" name="T1"/>
              <a:gd fmla="*/ 3 w 28" name="T2"/>
              <a:gd fmla="*/ 3 h 14" name="T3"/>
              <a:gd fmla="*/ 0 w 28" name="T4"/>
              <a:gd fmla="*/ 4 h 14" name="T5"/>
              <a:gd fmla="*/ 3 w 28" name="T6"/>
              <a:gd fmla="*/ 9 h 14" name="T7"/>
              <a:gd fmla="*/ 3 w 28" name="T8"/>
              <a:gd fmla="*/ 12 h 14" name="T9"/>
              <a:gd fmla="*/ 5 w 28" name="T10"/>
              <a:gd fmla="*/ 12 h 14" name="T11"/>
              <a:gd fmla="*/ 6 w 28" name="T12"/>
              <a:gd fmla="*/ 14 h 14" name="T13"/>
              <a:gd fmla="*/ 28 w 28" name="T14"/>
              <a:gd fmla="*/ 0 h 14" name="T15"/>
              <a:gd fmla="*/ 3 w 28" name="T16"/>
              <a:gd fmla="*/ 0 h 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" w="28">
                <a:moveTo>
                  <a:pt x="3" y="0"/>
                </a:moveTo>
                <a:lnTo>
                  <a:pt x="3" y="3"/>
                </a:lnTo>
                <a:lnTo>
                  <a:pt x="0" y="4"/>
                </a:lnTo>
                <a:lnTo>
                  <a:pt x="3" y="9"/>
                </a:lnTo>
                <a:lnTo>
                  <a:pt x="3" y="12"/>
                </a:lnTo>
                <a:lnTo>
                  <a:pt x="5" y="12"/>
                </a:lnTo>
                <a:lnTo>
                  <a:pt x="6" y="14"/>
                </a:lnTo>
                <a:lnTo>
                  <a:pt x="28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3" name="Rectangle 722"/>
          <p:cNvSpPr>
            <a:spLocks noChangeArrowheads="1"/>
          </p:cNvSpPr>
          <p:nvPr/>
        </p:nvSpPr>
        <p:spPr bwMode="auto">
          <a:xfrm>
            <a:off x="320092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4" name="Freeform 723"/>
          <p:cNvSpPr/>
          <p:nvPr/>
        </p:nvSpPr>
        <p:spPr bwMode="auto">
          <a:xfrm>
            <a:off x="3158060" y="3463131"/>
            <a:ext cx="26988" cy="41275"/>
          </a:xfrm>
          <a:custGeom>
            <a:gdLst>
              <a:gd fmla="*/ 12 w 17" name="T0"/>
              <a:gd fmla="*/ 0 h 26" name="T1"/>
              <a:gd fmla="*/ 0 w 17" name="T2"/>
              <a:gd fmla="*/ 0 h 26" name="T3"/>
              <a:gd fmla="*/ 0 w 17" name="T4"/>
              <a:gd fmla="*/ 12 h 26" name="T5"/>
              <a:gd fmla="*/ 9 w 17" name="T6"/>
              <a:gd fmla="*/ 12 h 26" name="T7"/>
              <a:gd fmla="*/ 1 w 17" name="T8"/>
              <a:gd fmla="*/ 17 h 26" name="T9"/>
              <a:gd fmla="*/ 8 w 17" name="T10"/>
              <a:gd fmla="*/ 26 h 26" name="T11"/>
              <a:gd fmla="*/ 17 w 17" name="T12"/>
              <a:gd fmla="*/ 21 h 26" name="T13"/>
              <a:gd fmla="*/ 12 w 17" name="T14"/>
              <a:gd fmla="*/ 12 h 26" name="T15"/>
              <a:gd fmla="*/ 12 w 17" name="T16"/>
              <a:gd fmla="*/ 0 h 2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" w="17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9" y="12"/>
                </a:lnTo>
                <a:lnTo>
                  <a:pt x="1" y="17"/>
                </a:lnTo>
                <a:lnTo>
                  <a:pt x="8" y="26"/>
                </a:lnTo>
                <a:lnTo>
                  <a:pt x="17" y="21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9" name="Freeform 724"/>
          <p:cNvSpPr/>
          <p:nvPr/>
        </p:nvSpPr>
        <p:spPr bwMode="auto">
          <a:xfrm>
            <a:off x="2956447" y="3463131"/>
            <a:ext cx="26988" cy="41275"/>
          </a:xfrm>
          <a:custGeom>
            <a:gdLst>
              <a:gd fmla="*/ 10 w 17" name="T0"/>
              <a:gd fmla="*/ 26 h 26" name="T1"/>
              <a:gd fmla="*/ 16 w 17" name="T2"/>
              <a:gd fmla="*/ 17 h 26" name="T3"/>
              <a:gd fmla="*/ 8 w 17" name="T4"/>
              <a:gd fmla="*/ 12 h 26" name="T5"/>
              <a:gd fmla="*/ 17 w 17" name="T6"/>
              <a:gd fmla="*/ 12 h 26" name="T7"/>
              <a:gd fmla="*/ 17 w 17" name="T8"/>
              <a:gd fmla="*/ 0 h 26" name="T9"/>
              <a:gd fmla="*/ 5 w 17" name="T10"/>
              <a:gd fmla="*/ 0 h 26" name="T11"/>
              <a:gd fmla="*/ 5 w 17" name="T12"/>
              <a:gd fmla="*/ 12 h 26" name="T13"/>
              <a:gd fmla="*/ 0 w 17" name="T14"/>
              <a:gd fmla="*/ 21 h 26" name="T15"/>
              <a:gd fmla="*/ 10 w 17" name="T16"/>
              <a:gd fmla="*/ 26 h 2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" w="17">
                <a:moveTo>
                  <a:pt x="10" y="26"/>
                </a:moveTo>
                <a:lnTo>
                  <a:pt x="16" y="17"/>
                </a:lnTo>
                <a:lnTo>
                  <a:pt x="8" y="12"/>
                </a:lnTo>
                <a:lnTo>
                  <a:pt x="17" y="12"/>
                </a:lnTo>
                <a:lnTo>
                  <a:pt x="17" y="0"/>
                </a:lnTo>
                <a:lnTo>
                  <a:pt x="5" y="0"/>
                </a:lnTo>
                <a:lnTo>
                  <a:pt x="5" y="12"/>
                </a:lnTo>
                <a:lnTo>
                  <a:pt x="0" y="21"/>
                </a:lnTo>
                <a:lnTo>
                  <a:pt x="1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0" name="Rectangle 725"/>
          <p:cNvSpPr>
            <a:spLocks noChangeArrowheads="1"/>
          </p:cNvSpPr>
          <p:nvPr/>
        </p:nvSpPr>
        <p:spPr bwMode="auto">
          <a:xfrm>
            <a:off x="300089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1" name="Rectangle 726"/>
          <p:cNvSpPr>
            <a:spLocks noChangeArrowheads="1"/>
          </p:cNvSpPr>
          <p:nvPr/>
        </p:nvSpPr>
        <p:spPr bwMode="auto">
          <a:xfrm>
            <a:off x="294057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2" name="Freeform 727"/>
          <p:cNvSpPr/>
          <p:nvPr/>
        </p:nvSpPr>
        <p:spPr bwMode="auto">
          <a:xfrm>
            <a:off x="2986610" y="3499644"/>
            <a:ext cx="25400" cy="25400"/>
          </a:xfrm>
          <a:custGeom>
            <a:gdLst>
              <a:gd fmla="*/ 16 w 16" name="T0"/>
              <a:gd fmla="*/ 6 h 16" name="T1"/>
              <a:gd fmla="*/ 7 w 16" name="T2"/>
              <a:gd fmla="*/ 0 h 16" name="T3"/>
              <a:gd fmla="*/ 0 w 16" name="T4"/>
              <a:gd fmla="*/ 9 h 16" name="T5"/>
              <a:gd fmla="*/ 10 w 16" name="T6"/>
              <a:gd fmla="*/ 16 h 16" name="T7"/>
              <a:gd fmla="*/ 16 w 16" name="T8"/>
              <a:gd fmla="*/ 6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6">
                <a:moveTo>
                  <a:pt x="16" y="6"/>
                </a:moveTo>
                <a:lnTo>
                  <a:pt x="7" y="0"/>
                </a:lnTo>
                <a:lnTo>
                  <a:pt x="0" y="9"/>
                </a:lnTo>
                <a:lnTo>
                  <a:pt x="10" y="16"/>
                </a:lnTo>
                <a:lnTo>
                  <a:pt x="16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3" name="Freeform 728"/>
          <p:cNvSpPr/>
          <p:nvPr/>
        </p:nvSpPr>
        <p:spPr bwMode="auto">
          <a:xfrm>
            <a:off x="2904060" y="3463131"/>
            <a:ext cx="46038" cy="22225"/>
          </a:xfrm>
          <a:custGeom>
            <a:gdLst>
              <a:gd fmla="*/ 27 w 29" name="T0"/>
              <a:gd fmla="*/ 3 h 14" name="T1"/>
              <a:gd fmla="*/ 27 w 29" name="T2"/>
              <a:gd fmla="*/ 0 h 14" name="T3"/>
              <a:gd fmla="*/ 0 w 29" name="T4"/>
              <a:gd fmla="*/ 0 h 14" name="T5"/>
              <a:gd fmla="*/ 23 w 29" name="T6"/>
              <a:gd fmla="*/ 14 h 14" name="T7"/>
              <a:gd fmla="*/ 24 w 29" name="T8"/>
              <a:gd fmla="*/ 12 h 14" name="T9"/>
              <a:gd fmla="*/ 27 w 29" name="T10"/>
              <a:gd fmla="*/ 12 h 14" name="T11"/>
              <a:gd fmla="*/ 27 w 29" name="T12"/>
              <a:gd fmla="*/ 9 h 14" name="T13"/>
              <a:gd fmla="*/ 29 w 29" name="T14"/>
              <a:gd fmla="*/ 4 h 14" name="T15"/>
              <a:gd fmla="*/ 27 w 29" name="T16"/>
              <a:gd fmla="*/ 3 h 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" w="28">
                <a:moveTo>
                  <a:pt x="27" y="3"/>
                </a:moveTo>
                <a:lnTo>
                  <a:pt x="27" y="0"/>
                </a:lnTo>
                <a:lnTo>
                  <a:pt x="0" y="0"/>
                </a:lnTo>
                <a:lnTo>
                  <a:pt x="23" y="14"/>
                </a:lnTo>
                <a:lnTo>
                  <a:pt x="24" y="12"/>
                </a:lnTo>
                <a:lnTo>
                  <a:pt x="27" y="12"/>
                </a:lnTo>
                <a:lnTo>
                  <a:pt x="27" y="9"/>
                </a:lnTo>
                <a:lnTo>
                  <a:pt x="29" y="4"/>
                </a:lnTo>
                <a:lnTo>
                  <a:pt x="27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4" name="Freeform 729"/>
          <p:cNvSpPr/>
          <p:nvPr/>
        </p:nvSpPr>
        <p:spPr bwMode="auto">
          <a:xfrm>
            <a:off x="3029472" y="3459956"/>
            <a:ext cx="22225" cy="23813"/>
          </a:xfrm>
          <a:custGeom>
            <a:gdLst>
              <a:gd fmla="*/ 14 w 14" name="T0"/>
              <a:gd fmla="*/ 4 h 15" name="T1"/>
              <a:gd fmla="*/ 3 w 14" name="T2"/>
              <a:gd fmla="*/ 0 h 15" name="T3"/>
              <a:gd fmla="*/ 0 w 14" name="T4"/>
              <a:gd fmla="*/ 12 h 15" name="T5"/>
              <a:gd fmla="*/ 11 w 14" name="T6"/>
              <a:gd fmla="*/ 15 h 15" name="T7"/>
              <a:gd fmla="*/ 14 w 14" name="T8"/>
              <a:gd fmla="*/ 4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14" y="4"/>
                </a:move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5" name="Freeform 730"/>
          <p:cNvSpPr/>
          <p:nvPr/>
        </p:nvSpPr>
        <p:spPr bwMode="auto">
          <a:xfrm>
            <a:off x="3080272" y="3423444"/>
            <a:ext cx="22225" cy="23813"/>
          </a:xfrm>
          <a:custGeom>
            <a:gdLst>
              <a:gd fmla="*/ 3 w 14" name="T0"/>
              <a:gd fmla="*/ 15 h 15" name="T1"/>
              <a:gd fmla="*/ 14 w 14" name="T2"/>
              <a:gd fmla="*/ 12 h 15" name="T3"/>
              <a:gd fmla="*/ 11 w 14" name="T4"/>
              <a:gd fmla="*/ 0 h 15" name="T5"/>
              <a:gd fmla="*/ 0 w 14" name="T6"/>
              <a:gd fmla="*/ 4 h 15" name="T7"/>
              <a:gd fmla="*/ 3 w 14" name="T8"/>
              <a:gd fmla="*/ 15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3" y="15"/>
                </a:moveTo>
                <a:lnTo>
                  <a:pt x="14" y="12"/>
                </a:lnTo>
                <a:lnTo>
                  <a:pt x="11" y="0"/>
                </a:lnTo>
                <a:lnTo>
                  <a:pt x="0" y="4"/>
                </a:lnTo>
                <a:lnTo>
                  <a:pt x="3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6" name="Rectangle 731"/>
          <p:cNvSpPr>
            <a:spLocks noChangeArrowheads="1"/>
          </p:cNvSpPr>
          <p:nvPr/>
        </p:nvSpPr>
        <p:spPr bwMode="auto">
          <a:xfrm>
            <a:off x="3059635" y="33710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7" name="Freeform 732"/>
          <p:cNvSpPr/>
          <p:nvPr/>
        </p:nvSpPr>
        <p:spPr bwMode="auto">
          <a:xfrm>
            <a:off x="3089797" y="3459956"/>
            <a:ext cx="22225" cy="22225"/>
          </a:xfrm>
          <a:custGeom>
            <a:gdLst>
              <a:gd fmla="*/ 3 w 14" name="T0"/>
              <a:gd fmla="*/ 14 h 14" name="T1"/>
              <a:gd fmla="*/ 14 w 14" name="T2"/>
              <a:gd fmla="*/ 11 h 14" name="T3"/>
              <a:gd fmla="*/ 11 w 14" name="T4"/>
              <a:gd fmla="*/ 0 h 14" name="T5"/>
              <a:gd fmla="*/ 0 w 14" name="T6"/>
              <a:gd fmla="*/ 3 h 14" name="T7"/>
              <a:gd fmla="*/ 3 w 14" name="T8"/>
              <a:gd fmla="*/ 14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3" y="14"/>
                </a:moveTo>
                <a:lnTo>
                  <a:pt x="14" y="11"/>
                </a:ln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8" name="Freeform 733"/>
          <p:cNvSpPr/>
          <p:nvPr/>
        </p:nvSpPr>
        <p:spPr bwMode="auto">
          <a:xfrm>
            <a:off x="3059635" y="3332956"/>
            <a:ext cx="22225" cy="42863"/>
          </a:xfrm>
          <a:custGeom>
            <a:gdLst>
              <a:gd fmla="*/ 3 w 14" name="T0"/>
              <a:gd fmla="*/ 27 h 27" name="T1"/>
              <a:gd fmla="*/ 6 w 14" name="T2"/>
              <a:gd fmla="*/ 27 h 27" name="T3"/>
              <a:gd fmla="*/ 11 w 14" name="T4"/>
              <a:gd fmla="*/ 27 h 27" name="T5"/>
              <a:gd fmla="*/ 12 w 14" name="T6"/>
              <a:gd fmla="*/ 24 h 27" name="T7"/>
              <a:gd fmla="*/ 14 w 14" name="T8"/>
              <a:gd fmla="*/ 24 h 27" name="T9"/>
              <a:gd fmla="*/ 7 w 14" name="T10"/>
              <a:gd fmla="*/ 0 h 27" name="T11"/>
              <a:gd fmla="*/ 0 w 14" name="T12"/>
              <a:gd fmla="*/ 24 h 27" name="T13"/>
              <a:gd fmla="*/ 2 w 14" name="T14"/>
              <a:gd fmla="*/ 25 h 27" name="T15"/>
              <a:gd fmla="*/ 3 w 14" name="T16"/>
              <a:gd fmla="*/ 27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14">
                <a:moveTo>
                  <a:pt x="3" y="27"/>
                </a:moveTo>
                <a:lnTo>
                  <a:pt x="6" y="27"/>
                </a:lnTo>
                <a:lnTo>
                  <a:pt x="11" y="27"/>
                </a:lnTo>
                <a:lnTo>
                  <a:pt x="12" y="24"/>
                </a:lnTo>
                <a:lnTo>
                  <a:pt x="14" y="24"/>
                </a:lnTo>
                <a:lnTo>
                  <a:pt x="7" y="0"/>
                </a:lnTo>
                <a:lnTo>
                  <a:pt x="0" y="24"/>
                </a:lnTo>
                <a:lnTo>
                  <a:pt x="2" y="25"/>
                </a:lnTo>
                <a:lnTo>
                  <a:pt x="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9" name="Freeform 734"/>
          <p:cNvSpPr/>
          <p:nvPr/>
        </p:nvSpPr>
        <p:spPr bwMode="auto">
          <a:xfrm>
            <a:off x="3038997" y="3425031"/>
            <a:ext cx="23813" cy="22225"/>
          </a:xfrm>
          <a:custGeom>
            <a:gdLst>
              <a:gd fmla="*/ 15 w 15" name="T0"/>
              <a:gd fmla="*/ 3 h 14" name="T1"/>
              <a:gd fmla="*/ 3 w 15" name="T2"/>
              <a:gd fmla="*/ 0 h 14" name="T3"/>
              <a:gd fmla="*/ 0 w 15" name="T4"/>
              <a:gd fmla="*/ 11 h 14" name="T5"/>
              <a:gd fmla="*/ 11 w 15" name="T6"/>
              <a:gd fmla="*/ 14 h 14" name="T7"/>
              <a:gd fmla="*/ 15 w 15" name="T8"/>
              <a:gd fmla="*/ 3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5">
                <a:moveTo>
                  <a:pt x="15" y="3"/>
                </a:moveTo>
                <a:lnTo>
                  <a:pt x="3" y="0"/>
                </a:lnTo>
                <a:lnTo>
                  <a:pt x="0" y="11"/>
                </a:lnTo>
                <a:lnTo>
                  <a:pt x="11" y="14"/>
                </a:lnTo>
                <a:lnTo>
                  <a:pt x="15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0" name="Freeform 735"/>
          <p:cNvSpPr/>
          <p:nvPr/>
        </p:nvSpPr>
        <p:spPr bwMode="auto">
          <a:xfrm>
            <a:off x="3050110" y="3388519"/>
            <a:ext cx="42863" cy="23813"/>
          </a:xfrm>
          <a:custGeom>
            <a:gdLst>
              <a:gd fmla="*/ 13 w 27" name="T0"/>
              <a:gd fmla="*/ 6 h 15" name="T1"/>
              <a:gd fmla="*/ 16 w 27" name="T2"/>
              <a:gd fmla="*/ 14 h 15" name="T3"/>
              <a:gd fmla="*/ 27 w 27" name="T4"/>
              <a:gd fmla="*/ 11 h 15" name="T5"/>
              <a:gd fmla="*/ 23 w 27" name="T6"/>
              <a:gd fmla="*/ 0 h 15" name="T7"/>
              <a:gd fmla="*/ 12 w 27" name="T8"/>
              <a:gd fmla="*/ 3 h 15" name="T9"/>
              <a:gd fmla="*/ 3 w 27" name="T10"/>
              <a:gd fmla="*/ 0 h 15" name="T11"/>
              <a:gd fmla="*/ 0 w 27" name="T12"/>
              <a:gd fmla="*/ 12 h 15" name="T13"/>
              <a:gd fmla="*/ 11 w 27" name="T14"/>
              <a:gd fmla="*/ 15 h 15" name="T15"/>
              <a:gd fmla="*/ 13 w 27" name="T16"/>
              <a:gd fmla="*/ 6 h 1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" w="27">
                <a:moveTo>
                  <a:pt x="13" y="6"/>
                </a:moveTo>
                <a:lnTo>
                  <a:pt x="16" y="14"/>
                </a:lnTo>
                <a:lnTo>
                  <a:pt x="27" y="11"/>
                </a:lnTo>
                <a:lnTo>
                  <a:pt x="23" y="0"/>
                </a:lnTo>
                <a:lnTo>
                  <a:pt x="12" y="3"/>
                </a:ln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3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1" name="Freeform 736"/>
          <p:cNvSpPr/>
          <p:nvPr/>
        </p:nvSpPr>
        <p:spPr bwMode="auto">
          <a:xfrm>
            <a:off x="3031060" y="3575844"/>
            <a:ext cx="26988" cy="25400"/>
          </a:xfrm>
          <a:custGeom>
            <a:gdLst>
              <a:gd fmla="*/ 0 w 17" name="T0"/>
              <a:gd fmla="*/ 7 h 16" name="T1"/>
              <a:gd fmla="*/ 7 w 17" name="T2"/>
              <a:gd fmla="*/ 16 h 16" name="T3"/>
              <a:gd fmla="*/ 17 w 17" name="T4"/>
              <a:gd fmla="*/ 9 h 16" name="T5"/>
              <a:gd fmla="*/ 10 w 17" name="T6"/>
              <a:gd fmla="*/ 0 h 16" name="T7"/>
              <a:gd fmla="*/ 0 w 17" name="T8"/>
              <a:gd fmla="*/ 7 h 1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" w="17">
                <a:moveTo>
                  <a:pt x="0" y="7"/>
                </a:moveTo>
                <a:lnTo>
                  <a:pt x="7" y="16"/>
                </a:lnTo>
                <a:lnTo>
                  <a:pt x="17" y="9"/>
                </a:lnTo>
                <a:lnTo>
                  <a:pt x="10" y="0"/>
                </a:lnTo>
                <a:lnTo>
                  <a:pt x="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2" name="Freeform 737"/>
          <p:cNvSpPr/>
          <p:nvPr/>
        </p:nvSpPr>
        <p:spPr bwMode="auto">
          <a:xfrm>
            <a:off x="2969147" y="3621881"/>
            <a:ext cx="30163" cy="41275"/>
          </a:xfrm>
          <a:custGeom>
            <a:gdLst>
              <a:gd fmla="*/ 19 w 19" name="T0"/>
              <a:gd fmla="*/ 5 h 26" name="T1"/>
              <a:gd fmla="*/ 16 w 19" name="T2"/>
              <a:gd fmla="*/ 4 h 26" name="T3"/>
              <a:gd fmla="*/ 12 w 19" name="T4"/>
              <a:gd fmla="*/ 0 h 26" name="T5"/>
              <a:gd fmla="*/ 10 w 19" name="T6"/>
              <a:gd fmla="*/ 2 h 26" name="T7"/>
              <a:gd fmla="*/ 8 w 19" name="T8"/>
              <a:gd fmla="*/ 2 h 26" name="T9"/>
              <a:gd fmla="*/ 0 w 19" name="T10"/>
              <a:gd fmla="*/ 26 h 26" name="T11"/>
              <a:gd fmla="*/ 19 w 19" name="T12"/>
              <a:gd fmla="*/ 9 h 26" name="T13"/>
              <a:gd fmla="*/ 18 w 19" name="T14"/>
              <a:gd fmla="*/ 8 h 26" name="T15"/>
              <a:gd fmla="*/ 19 w 19" name="T16"/>
              <a:gd fmla="*/ 5 h 2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" w="19">
                <a:moveTo>
                  <a:pt x="19" y="5"/>
                </a:moveTo>
                <a:lnTo>
                  <a:pt x="16" y="4"/>
                </a:lnTo>
                <a:lnTo>
                  <a:pt x="12" y="0"/>
                </a:lnTo>
                <a:lnTo>
                  <a:pt x="10" y="2"/>
                </a:lnTo>
                <a:lnTo>
                  <a:pt x="8" y="2"/>
                </a:lnTo>
                <a:lnTo>
                  <a:pt x="0" y="26"/>
                </a:lnTo>
                <a:lnTo>
                  <a:pt x="19" y="9"/>
                </a:lnTo>
                <a:lnTo>
                  <a:pt x="18" y="8"/>
                </a:lnTo>
                <a:lnTo>
                  <a:pt x="19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3" name="Freeform 738"/>
          <p:cNvSpPr/>
          <p:nvPr/>
        </p:nvSpPr>
        <p:spPr bwMode="auto">
          <a:xfrm>
            <a:off x="2986610" y="3590131"/>
            <a:ext cx="42863" cy="34925"/>
          </a:xfrm>
          <a:custGeom>
            <a:gdLst>
              <a:gd fmla="*/ 12 w 27" name="T0"/>
              <a:gd fmla="*/ 11 h 22" name="T1"/>
              <a:gd fmla="*/ 15 w 27" name="T2"/>
              <a:gd fmla="*/ 3 h 22" name="T3"/>
              <a:gd fmla="*/ 4 w 27" name="T4"/>
              <a:gd fmla="*/ 0 h 22" name="T5"/>
              <a:gd fmla="*/ 0 w 27" name="T6"/>
              <a:gd fmla="*/ 11 h 22" name="T7"/>
              <a:gd fmla="*/ 11 w 27" name="T8"/>
              <a:gd fmla="*/ 14 h 22" name="T9"/>
              <a:gd fmla="*/ 18 w 27" name="T10"/>
              <a:gd fmla="*/ 22 h 22" name="T11"/>
              <a:gd fmla="*/ 27 w 27" name="T12"/>
              <a:gd fmla="*/ 14 h 22" name="T13"/>
              <a:gd fmla="*/ 19 w 27" name="T14"/>
              <a:gd fmla="*/ 6 h 22" name="T15"/>
              <a:gd fmla="*/ 12 w 27" name="T16"/>
              <a:gd fmla="*/ 11 h 2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2" w="27">
                <a:moveTo>
                  <a:pt x="12" y="11"/>
                </a:moveTo>
                <a:lnTo>
                  <a:pt x="15" y="3"/>
                </a:lnTo>
                <a:lnTo>
                  <a:pt x="4" y="0"/>
                </a:lnTo>
                <a:lnTo>
                  <a:pt x="0" y="11"/>
                </a:lnTo>
                <a:lnTo>
                  <a:pt x="11" y="14"/>
                </a:lnTo>
                <a:lnTo>
                  <a:pt x="18" y="22"/>
                </a:lnTo>
                <a:lnTo>
                  <a:pt x="27" y="14"/>
                </a:lnTo>
                <a:lnTo>
                  <a:pt x="19" y="6"/>
                </a:lnTo>
                <a:lnTo>
                  <a:pt x="12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4" name="Freeform 739"/>
          <p:cNvSpPr/>
          <p:nvPr/>
        </p:nvSpPr>
        <p:spPr bwMode="auto">
          <a:xfrm>
            <a:off x="3012010" y="3520281"/>
            <a:ext cx="22225" cy="23813"/>
          </a:xfrm>
          <a:custGeom>
            <a:gdLst>
              <a:gd fmla="*/ 14 w 14" name="T0"/>
              <a:gd fmla="*/ 4 h 15" name="T1"/>
              <a:gd fmla="*/ 3 w 14" name="T2"/>
              <a:gd fmla="*/ 0 h 15" name="T3"/>
              <a:gd fmla="*/ 0 w 14" name="T4"/>
              <a:gd fmla="*/ 11 h 15" name="T5"/>
              <a:gd fmla="*/ 11 w 14" name="T6"/>
              <a:gd fmla="*/ 15 h 15" name="T7"/>
              <a:gd fmla="*/ 14 w 14" name="T8"/>
              <a:gd fmla="*/ 4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14" y="4"/>
                </a:moveTo>
                <a:lnTo>
                  <a:pt x="3" y="0"/>
                </a:lnTo>
                <a:lnTo>
                  <a:pt x="0" y="11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5" name="Rectangle 740"/>
          <p:cNvSpPr>
            <a:spLocks noChangeArrowheads="1"/>
          </p:cNvSpPr>
          <p:nvPr/>
        </p:nvSpPr>
        <p:spPr bwMode="auto">
          <a:xfrm>
            <a:off x="2999310" y="3636169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6" name="Freeform 741"/>
          <p:cNvSpPr/>
          <p:nvPr/>
        </p:nvSpPr>
        <p:spPr bwMode="auto">
          <a:xfrm>
            <a:off x="2999310" y="3555206"/>
            <a:ext cx="22225" cy="22225"/>
          </a:xfrm>
          <a:custGeom>
            <a:gdLst>
              <a:gd fmla="*/ 0 w 14" name="T0"/>
              <a:gd fmla="*/ 11 h 14" name="T1"/>
              <a:gd fmla="*/ 11 w 14" name="T2"/>
              <a:gd fmla="*/ 14 h 14" name="T3"/>
              <a:gd fmla="*/ 14 w 14" name="T4"/>
              <a:gd fmla="*/ 3 h 14" name="T5"/>
              <a:gd fmla="*/ 3 w 14" name="T6"/>
              <a:gd fmla="*/ 0 h 14" name="T7"/>
              <a:gd fmla="*/ 0 w 14" name="T8"/>
              <a:gd fmla="*/ 11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0" y="11"/>
                </a:moveTo>
                <a:lnTo>
                  <a:pt x="11" y="14"/>
                </a:lnTo>
                <a:lnTo>
                  <a:pt x="14" y="3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7" name="Freeform 742"/>
          <p:cNvSpPr/>
          <p:nvPr/>
        </p:nvSpPr>
        <p:spPr bwMode="auto">
          <a:xfrm>
            <a:off x="3754960" y="3610769"/>
            <a:ext cx="23813" cy="23813"/>
          </a:xfrm>
          <a:custGeom>
            <a:gdLst>
              <a:gd fmla="*/ 0 w 15" name="T0"/>
              <a:gd fmla="*/ 8 h 15" name="T1"/>
              <a:gd fmla="*/ 8 w 15" name="T2"/>
              <a:gd fmla="*/ 15 h 15" name="T3"/>
              <a:gd fmla="*/ 15 w 15" name="T4"/>
              <a:gd fmla="*/ 7 h 15" name="T5"/>
              <a:gd fmla="*/ 7 w 15" name="T6"/>
              <a:gd fmla="*/ 0 h 15" name="T7"/>
              <a:gd fmla="*/ 0 w 15" name="T8"/>
              <a:gd fmla="*/ 8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5">
                <a:moveTo>
                  <a:pt x="0" y="8"/>
                </a:moveTo>
                <a:lnTo>
                  <a:pt x="8" y="15"/>
                </a:lnTo>
                <a:lnTo>
                  <a:pt x="15" y="7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8" name="Freeform 743"/>
          <p:cNvSpPr/>
          <p:nvPr/>
        </p:nvSpPr>
        <p:spPr bwMode="auto">
          <a:xfrm>
            <a:off x="3778772" y="3585369"/>
            <a:ext cx="22225" cy="22225"/>
          </a:xfrm>
          <a:custGeom>
            <a:gdLst>
              <a:gd fmla="*/ 0 w 14" name="T0"/>
              <a:gd fmla="*/ 8 h 14" name="T1"/>
              <a:gd fmla="*/ 8 w 14" name="T2"/>
              <a:gd fmla="*/ 14 h 14" name="T3"/>
              <a:gd fmla="*/ 14 w 14" name="T4"/>
              <a:gd fmla="*/ 6 h 14" name="T5"/>
              <a:gd fmla="*/ 6 w 14" name="T6"/>
              <a:gd fmla="*/ 0 h 14" name="T7"/>
              <a:gd fmla="*/ 0 w 14" name="T8"/>
              <a:gd fmla="*/ 8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0" y="8"/>
                </a:moveTo>
                <a:lnTo>
                  <a:pt x="8" y="14"/>
                </a:lnTo>
                <a:lnTo>
                  <a:pt x="14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9" name="Freeform 744"/>
          <p:cNvSpPr/>
          <p:nvPr/>
        </p:nvSpPr>
        <p:spPr bwMode="auto">
          <a:xfrm>
            <a:off x="3726385" y="3636169"/>
            <a:ext cx="30163" cy="28575"/>
          </a:xfrm>
          <a:custGeom>
            <a:gdLst>
              <a:gd fmla="*/ 11 w 19" name="T0"/>
              <a:gd fmla="*/ 0 h 18" name="T1"/>
              <a:gd fmla="*/ 10 w 19" name="T2"/>
              <a:gd fmla="*/ 2 h 18" name="T3"/>
              <a:gd fmla="*/ 8 w 19" name="T4"/>
              <a:gd fmla="*/ 0 h 18" name="T5"/>
              <a:gd fmla="*/ 0 w 19" name="T6"/>
              <a:gd fmla="*/ 7 h 18" name="T7"/>
              <a:gd fmla="*/ 10 w 19" name="T8"/>
              <a:gd fmla="*/ 18 h 18" name="T9"/>
              <a:gd fmla="*/ 10 w 19" name="T10"/>
              <a:gd fmla="*/ 18 h 18" name="T11"/>
              <a:gd fmla="*/ 10 w 19" name="T12"/>
              <a:gd fmla="*/ 18 h 18" name="T13"/>
              <a:gd fmla="*/ 10 w 19" name="T14"/>
              <a:gd fmla="*/ 18 h 18" name="T15"/>
              <a:gd fmla="*/ 10 w 19" name="T16"/>
              <a:gd fmla="*/ 18 h 18" name="T17"/>
              <a:gd fmla="*/ 19 w 19" name="T18"/>
              <a:gd fmla="*/ 7 h 18" name="T19"/>
              <a:gd fmla="*/ 11 w 19" name="T20"/>
              <a:gd fmla="*/ 0 h 1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" w="19">
                <a:moveTo>
                  <a:pt x="11" y="0"/>
                </a:moveTo>
                <a:lnTo>
                  <a:pt x="10" y="2"/>
                </a:lnTo>
                <a:lnTo>
                  <a:pt x="8" y="0"/>
                </a:lnTo>
                <a:lnTo>
                  <a:pt x="0" y="7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9" y="7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0" name="Freeform 745"/>
          <p:cNvSpPr/>
          <p:nvPr/>
        </p:nvSpPr>
        <p:spPr bwMode="auto">
          <a:xfrm>
            <a:off x="3800997" y="3559969"/>
            <a:ext cx="23813" cy="22225"/>
          </a:xfrm>
          <a:custGeom>
            <a:gdLst>
              <a:gd fmla="*/ 0 w 15" name="T0"/>
              <a:gd fmla="*/ 8 h 14" name="T1"/>
              <a:gd fmla="*/ 8 w 15" name="T2"/>
              <a:gd fmla="*/ 14 h 14" name="T3"/>
              <a:gd fmla="*/ 15 w 15" name="T4"/>
              <a:gd fmla="*/ 6 h 14" name="T5"/>
              <a:gd fmla="*/ 6 w 15" name="T6"/>
              <a:gd fmla="*/ 0 h 14" name="T7"/>
              <a:gd fmla="*/ 0 w 15" name="T8"/>
              <a:gd fmla="*/ 8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5">
                <a:moveTo>
                  <a:pt x="0" y="8"/>
                </a:moveTo>
                <a:lnTo>
                  <a:pt x="8" y="14"/>
                </a:lnTo>
                <a:lnTo>
                  <a:pt x="15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1" name="Freeform 746"/>
          <p:cNvSpPr/>
          <p:nvPr/>
        </p:nvSpPr>
        <p:spPr bwMode="auto">
          <a:xfrm>
            <a:off x="3866085" y="3486944"/>
            <a:ext cx="28575" cy="19050"/>
          </a:xfrm>
          <a:custGeom>
            <a:gdLst>
              <a:gd fmla="*/ 0 w 18" name="T0"/>
              <a:gd fmla="*/ 0 h 12" name="T1"/>
              <a:gd fmla="*/ 0 w 18" name="T2"/>
              <a:gd fmla="*/ 11 h 12" name="T3"/>
              <a:gd fmla="*/ 7 w 18" name="T4"/>
              <a:gd fmla="*/ 11 h 12" name="T5"/>
              <a:gd fmla="*/ 7 w 18" name="T6"/>
              <a:gd fmla="*/ 11 h 12" name="T7"/>
              <a:gd fmla="*/ 9 w 18" name="T8"/>
              <a:gd fmla="*/ 12 h 12" name="T9"/>
              <a:gd fmla="*/ 18 w 18" name="T10"/>
              <a:gd fmla="*/ 0 h 12" name="T11"/>
              <a:gd fmla="*/ 0 w 18" name="T12"/>
              <a:gd fmla="*/ 0 h 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" w="18">
                <a:moveTo>
                  <a:pt x="0" y="0"/>
                </a:moveTo>
                <a:lnTo>
                  <a:pt x="0" y="11"/>
                </a:lnTo>
                <a:lnTo>
                  <a:pt x="7" y="11"/>
                </a:lnTo>
                <a:lnTo>
                  <a:pt x="7" y="11"/>
                </a:lnTo>
                <a:lnTo>
                  <a:pt x="9" y="12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2" name="Rectangle 747"/>
          <p:cNvSpPr>
            <a:spLocks noChangeArrowheads="1"/>
          </p:cNvSpPr>
          <p:nvPr/>
        </p:nvSpPr>
        <p:spPr bwMode="auto">
          <a:xfrm>
            <a:off x="3832747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3" name="Rectangle 748"/>
          <p:cNvSpPr>
            <a:spLocks noChangeArrowheads="1"/>
          </p:cNvSpPr>
          <p:nvPr/>
        </p:nvSpPr>
        <p:spPr bwMode="auto">
          <a:xfrm>
            <a:off x="3748610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4" name="Freeform 749"/>
          <p:cNvSpPr/>
          <p:nvPr/>
        </p:nvSpPr>
        <p:spPr bwMode="auto">
          <a:xfrm>
            <a:off x="3843860" y="3507581"/>
            <a:ext cx="25400" cy="23813"/>
          </a:xfrm>
          <a:custGeom>
            <a:gdLst>
              <a:gd fmla="*/ 0 w 16" name="T0"/>
              <a:gd fmla="*/ 8 h 15" name="T1"/>
              <a:gd fmla="*/ 8 w 16" name="T2"/>
              <a:gd fmla="*/ 15 h 15" name="T3"/>
              <a:gd fmla="*/ 16 w 16" name="T4"/>
              <a:gd fmla="*/ 7 h 15" name="T5"/>
              <a:gd fmla="*/ 8 w 16" name="T6"/>
              <a:gd fmla="*/ 0 h 15" name="T7"/>
              <a:gd fmla="*/ 0 w 16" name="T8"/>
              <a:gd fmla="*/ 8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6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5" name="Freeform 750"/>
          <p:cNvSpPr/>
          <p:nvPr/>
        </p:nvSpPr>
        <p:spPr bwMode="auto">
          <a:xfrm>
            <a:off x="3821635" y="3532981"/>
            <a:ext cx="25400" cy="23813"/>
          </a:xfrm>
          <a:custGeom>
            <a:gdLst>
              <a:gd fmla="*/ 0 w 16" name="T0"/>
              <a:gd fmla="*/ 8 h 15" name="T1"/>
              <a:gd fmla="*/ 8 w 16" name="T2"/>
              <a:gd fmla="*/ 15 h 15" name="T3"/>
              <a:gd fmla="*/ 16 w 16" name="T4"/>
              <a:gd fmla="*/ 7 h 15" name="T5"/>
              <a:gd fmla="*/ 8 w 16" name="T6"/>
              <a:gd fmla="*/ 0 h 15" name="T7"/>
              <a:gd fmla="*/ 0 w 16" name="T8"/>
              <a:gd fmla="*/ 8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6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6" name="Rectangle 751"/>
          <p:cNvSpPr>
            <a:spLocks noChangeArrowheads="1"/>
          </p:cNvSpPr>
          <p:nvPr/>
        </p:nvSpPr>
        <p:spPr bwMode="auto">
          <a:xfrm>
            <a:off x="3766072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7" name="Rectangle 752"/>
          <p:cNvSpPr>
            <a:spLocks noChangeArrowheads="1"/>
          </p:cNvSpPr>
          <p:nvPr/>
        </p:nvSpPr>
        <p:spPr bwMode="auto">
          <a:xfrm>
            <a:off x="3766072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8" name="Rectangle 753"/>
          <p:cNvSpPr>
            <a:spLocks noChangeArrowheads="1"/>
          </p:cNvSpPr>
          <p:nvPr/>
        </p:nvSpPr>
        <p:spPr bwMode="auto">
          <a:xfrm>
            <a:off x="3797822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9" name="Rectangle 754"/>
          <p:cNvSpPr>
            <a:spLocks noChangeArrowheads="1"/>
          </p:cNvSpPr>
          <p:nvPr/>
        </p:nvSpPr>
        <p:spPr bwMode="auto">
          <a:xfrm>
            <a:off x="3766072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0" name="Freeform 755"/>
          <p:cNvSpPr/>
          <p:nvPr/>
        </p:nvSpPr>
        <p:spPr bwMode="auto">
          <a:xfrm>
            <a:off x="3766072" y="3483769"/>
            <a:ext cx="17463" cy="20638"/>
          </a:xfrm>
          <a:custGeom>
            <a:gdLst>
              <a:gd fmla="*/ 10 w 11" name="T0"/>
              <a:gd fmla="*/ 8 h 13" name="T1"/>
              <a:gd fmla="*/ 11 w 11" name="T2"/>
              <a:gd fmla="*/ 8 h 13" name="T3"/>
              <a:gd fmla="*/ 11 w 11" name="T4"/>
              <a:gd fmla="*/ 0 h 13" name="T5"/>
              <a:gd fmla="*/ 0 w 11" name="T6"/>
              <a:gd fmla="*/ 0 h 13" name="T7"/>
              <a:gd fmla="*/ 0 w 11" name="T8"/>
              <a:gd fmla="*/ 13 h 13" name="T9"/>
              <a:gd fmla="*/ 10 w 11" name="T10"/>
              <a:gd fmla="*/ 13 h 13" name="T11"/>
              <a:gd fmla="*/ 10 w 11" name="T12"/>
              <a:gd fmla="*/ 8 h 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" w="11">
                <a:moveTo>
                  <a:pt x="10" y="8"/>
                </a:moveTo>
                <a:lnTo>
                  <a:pt x="11" y="8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0" y="13"/>
                </a:lnTo>
                <a:lnTo>
                  <a:pt x="1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1" name="Rectangle 756"/>
          <p:cNvSpPr>
            <a:spLocks noChangeArrowheads="1"/>
          </p:cNvSpPr>
          <p:nvPr/>
        </p:nvSpPr>
        <p:spPr bwMode="auto">
          <a:xfrm>
            <a:off x="3766072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2" name="Freeform 757"/>
          <p:cNvSpPr/>
          <p:nvPr/>
        </p:nvSpPr>
        <p:spPr bwMode="auto">
          <a:xfrm>
            <a:off x="3704160" y="3610769"/>
            <a:ext cx="23813" cy="23813"/>
          </a:xfrm>
          <a:custGeom>
            <a:gdLst>
              <a:gd fmla="*/ 8 w 15" name="T0"/>
              <a:gd fmla="*/ 0 h 15" name="T1"/>
              <a:gd fmla="*/ 0 w 15" name="T2"/>
              <a:gd fmla="*/ 7 h 15" name="T3"/>
              <a:gd fmla="*/ 7 w 15" name="T4"/>
              <a:gd fmla="*/ 15 h 15" name="T5"/>
              <a:gd fmla="*/ 15 w 15" name="T6"/>
              <a:gd fmla="*/ 8 h 15" name="T7"/>
              <a:gd fmla="*/ 8 w 15" name="T8"/>
              <a:gd fmla="*/ 0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3" name="Freeform 758"/>
          <p:cNvSpPr/>
          <p:nvPr/>
        </p:nvSpPr>
        <p:spPr bwMode="auto">
          <a:xfrm>
            <a:off x="3681935" y="3585369"/>
            <a:ext cx="23813" cy="22225"/>
          </a:xfrm>
          <a:custGeom>
            <a:gdLst>
              <a:gd fmla="*/ 8 w 15" name="T0"/>
              <a:gd fmla="*/ 0 h 14" name="T1"/>
              <a:gd fmla="*/ 0 w 15" name="T2"/>
              <a:gd fmla="*/ 6 h 14" name="T3"/>
              <a:gd fmla="*/ 7 w 15" name="T4"/>
              <a:gd fmla="*/ 14 h 14" name="T5"/>
              <a:gd fmla="*/ 15 w 15" name="T6"/>
              <a:gd fmla="*/ 8 h 14" name="T7"/>
              <a:gd fmla="*/ 8 w 15" name="T8"/>
              <a:gd fmla="*/ 0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5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4" name="Freeform 759"/>
          <p:cNvSpPr/>
          <p:nvPr/>
        </p:nvSpPr>
        <p:spPr bwMode="auto">
          <a:xfrm>
            <a:off x="3659710" y="3559969"/>
            <a:ext cx="23813" cy="22225"/>
          </a:xfrm>
          <a:custGeom>
            <a:gdLst>
              <a:gd fmla="*/ 8 w 15" name="T0"/>
              <a:gd fmla="*/ 0 h 14" name="T1"/>
              <a:gd fmla="*/ 0 w 15" name="T2"/>
              <a:gd fmla="*/ 6 h 14" name="T3"/>
              <a:gd fmla="*/ 7 w 15" name="T4"/>
              <a:gd fmla="*/ 14 h 14" name="T5"/>
              <a:gd fmla="*/ 15 w 15" name="T6"/>
              <a:gd fmla="*/ 8 h 14" name="T7"/>
              <a:gd fmla="*/ 8 w 15" name="T8"/>
              <a:gd fmla="*/ 0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5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5" name="Freeform 760"/>
          <p:cNvSpPr/>
          <p:nvPr/>
        </p:nvSpPr>
        <p:spPr bwMode="auto">
          <a:xfrm>
            <a:off x="3588272" y="3486944"/>
            <a:ext cx="28575" cy="19050"/>
          </a:xfrm>
          <a:custGeom>
            <a:gdLst>
              <a:gd fmla="*/ 18 w 18" name="T0"/>
              <a:gd fmla="*/ 11 h 12" name="T1"/>
              <a:gd fmla="*/ 18 w 18" name="T2"/>
              <a:gd fmla="*/ 0 h 12" name="T3"/>
              <a:gd fmla="*/ 0 w 18" name="T4"/>
              <a:gd fmla="*/ 0 h 12" name="T5"/>
              <a:gd fmla="*/ 10 w 18" name="T6"/>
              <a:gd fmla="*/ 12 h 12" name="T7"/>
              <a:gd fmla="*/ 11 w 18" name="T8"/>
              <a:gd fmla="*/ 11 h 12" name="T9"/>
              <a:gd fmla="*/ 11 w 18" name="T10"/>
              <a:gd fmla="*/ 11 h 12" name="T11"/>
              <a:gd fmla="*/ 18 w 18" name="T12"/>
              <a:gd fmla="*/ 11 h 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" w="18">
                <a:moveTo>
                  <a:pt x="18" y="11"/>
                </a:moveTo>
                <a:lnTo>
                  <a:pt x="18" y="0"/>
                </a:lnTo>
                <a:lnTo>
                  <a:pt x="0" y="0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lnTo>
                  <a:pt x="18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6" name="Rectangle 761"/>
          <p:cNvSpPr>
            <a:spLocks noChangeArrowheads="1"/>
          </p:cNvSpPr>
          <p:nvPr/>
        </p:nvSpPr>
        <p:spPr bwMode="auto">
          <a:xfrm>
            <a:off x="3634310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7" name="Rectangle 762"/>
          <p:cNvSpPr>
            <a:spLocks noChangeArrowheads="1"/>
          </p:cNvSpPr>
          <p:nvPr/>
        </p:nvSpPr>
        <p:spPr bwMode="auto">
          <a:xfrm>
            <a:off x="3718447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8" name="Freeform 763"/>
          <p:cNvSpPr/>
          <p:nvPr/>
        </p:nvSpPr>
        <p:spPr bwMode="auto">
          <a:xfrm>
            <a:off x="3615260" y="3507581"/>
            <a:ext cx="23813" cy="23813"/>
          </a:xfrm>
          <a:custGeom>
            <a:gdLst>
              <a:gd fmla="*/ 8 w 15" name="T0"/>
              <a:gd fmla="*/ 0 h 15" name="T1"/>
              <a:gd fmla="*/ 0 w 15" name="T2"/>
              <a:gd fmla="*/ 7 h 15" name="T3"/>
              <a:gd fmla="*/ 7 w 15" name="T4"/>
              <a:gd fmla="*/ 15 h 15" name="T5"/>
              <a:gd fmla="*/ 15 w 15" name="T6"/>
              <a:gd fmla="*/ 8 h 15" name="T7"/>
              <a:gd fmla="*/ 8 w 15" name="T8"/>
              <a:gd fmla="*/ 0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9" name="Freeform 764"/>
          <p:cNvSpPr/>
          <p:nvPr/>
        </p:nvSpPr>
        <p:spPr bwMode="auto">
          <a:xfrm>
            <a:off x="3635897" y="3532981"/>
            <a:ext cx="25400" cy="23813"/>
          </a:xfrm>
          <a:custGeom>
            <a:gdLst>
              <a:gd fmla="*/ 9 w 16" name="T0"/>
              <a:gd fmla="*/ 0 h 15" name="T1"/>
              <a:gd fmla="*/ 0 w 16" name="T2"/>
              <a:gd fmla="*/ 7 h 15" name="T3"/>
              <a:gd fmla="*/ 8 w 16" name="T4"/>
              <a:gd fmla="*/ 15 h 15" name="T5"/>
              <a:gd fmla="*/ 16 w 16" name="T6"/>
              <a:gd fmla="*/ 8 h 15" name="T7"/>
              <a:gd fmla="*/ 9 w 16" name="T8"/>
              <a:gd fmla="*/ 0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6">
                <a:moveTo>
                  <a:pt x="9" y="0"/>
                </a:moveTo>
                <a:lnTo>
                  <a:pt x="0" y="7"/>
                </a:lnTo>
                <a:lnTo>
                  <a:pt x="8" y="15"/>
                </a:lnTo>
                <a:lnTo>
                  <a:pt x="16" y="8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0" name="Rectangle 765"/>
          <p:cNvSpPr>
            <a:spLocks noChangeArrowheads="1"/>
          </p:cNvSpPr>
          <p:nvPr/>
        </p:nvSpPr>
        <p:spPr bwMode="auto">
          <a:xfrm>
            <a:off x="3699397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1" name="Rectangle 766"/>
          <p:cNvSpPr>
            <a:spLocks noChangeArrowheads="1"/>
          </p:cNvSpPr>
          <p:nvPr/>
        </p:nvSpPr>
        <p:spPr bwMode="auto">
          <a:xfrm>
            <a:off x="3699397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2" name="Rectangle 767"/>
          <p:cNvSpPr>
            <a:spLocks noChangeArrowheads="1"/>
          </p:cNvSpPr>
          <p:nvPr/>
        </p:nvSpPr>
        <p:spPr bwMode="auto">
          <a:xfrm>
            <a:off x="3667647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3" name="Rectangle 768"/>
          <p:cNvSpPr>
            <a:spLocks noChangeArrowheads="1"/>
          </p:cNvSpPr>
          <p:nvPr/>
        </p:nvSpPr>
        <p:spPr bwMode="auto">
          <a:xfrm>
            <a:off x="3699397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4" name="Freeform 769"/>
          <p:cNvSpPr/>
          <p:nvPr/>
        </p:nvSpPr>
        <p:spPr bwMode="auto">
          <a:xfrm>
            <a:off x="3699397" y="3483769"/>
            <a:ext cx="17463" cy="20638"/>
          </a:xfrm>
          <a:custGeom>
            <a:gdLst>
              <a:gd fmla="*/ 2 w 11" name="T0"/>
              <a:gd fmla="*/ 13 h 13" name="T1"/>
              <a:gd fmla="*/ 11 w 11" name="T2"/>
              <a:gd fmla="*/ 13 h 13" name="T3"/>
              <a:gd fmla="*/ 11 w 11" name="T4"/>
              <a:gd fmla="*/ 0 h 13" name="T5"/>
              <a:gd fmla="*/ 0 w 11" name="T6"/>
              <a:gd fmla="*/ 0 h 13" name="T7"/>
              <a:gd fmla="*/ 0 w 11" name="T8"/>
              <a:gd fmla="*/ 8 h 13" name="T9"/>
              <a:gd fmla="*/ 2 w 11" name="T10"/>
              <a:gd fmla="*/ 8 h 13" name="T11"/>
              <a:gd fmla="*/ 2 w 11" name="T12"/>
              <a:gd fmla="*/ 13 h 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" w="11">
                <a:moveTo>
                  <a:pt x="2" y="13"/>
                </a:moveTo>
                <a:lnTo>
                  <a:pt x="11" y="13"/>
                </a:lnTo>
                <a:lnTo>
                  <a:pt x="11" y="0"/>
                </a:lnTo>
                <a:lnTo>
                  <a:pt x="0" y="0"/>
                </a:lnTo>
                <a:lnTo>
                  <a:pt x="0" y="8"/>
                </a:lnTo>
                <a:lnTo>
                  <a:pt x="2" y="8"/>
                </a:lnTo>
                <a:lnTo>
                  <a:pt x="2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5" name="Rectangle 770"/>
          <p:cNvSpPr>
            <a:spLocks noChangeArrowheads="1"/>
          </p:cNvSpPr>
          <p:nvPr/>
        </p:nvSpPr>
        <p:spPr bwMode="auto">
          <a:xfrm>
            <a:off x="3699397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6" name="Freeform 789"/>
          <p:cNvSpPr/>
          <p:nvPr/>
        </p:nvSpPr>
        <p:spPr bwMode="auto">
          <a:xfrm>
            <a:off x="229122" y="5334794"/>
            <a:ext cx="334963" cy="333375"/>
          </a:xfrm>
          <a:custGeom>
            <a:gdLst>
              <a:gd fmla="*/ 106 w 211" name="T0"/>
              <a:gd fmla="*/ 54 h 210" name="T1"/>
              <a:gd fmla="*/ 70 w 211" name="T2"/>
              <a:gd fmla="*/ 157 h 210" name="T3"/>
              <a:gd fmla="*/ 38 w 211" name="T4"/>
              <a:gd fmla="*/ 109 h 210" name="T5"/>
              <a:gd fmla="*/ 18 w 211" name="T6"/>
              <a:gd fmla="*/ 128 h 210" name="T7"/>
              <a:gd fmla="*/ 12 w 211" name="T8"/>
              <a:gd fmla="*/ 133 h 210" name="T9"/>
              <a:gd fmla="*/ 0 w 211" name="T10"/>
              <a:gd fmla="*/ 123 h 210" name="T11"/>
              <a:gd fmla="*/ 41 w 211" name="T12"/>
              <a:gd fmla="*/ 85 h 210" name="T13"/>
              <a:gd fmla="*/ 65 w 211" name="T14"/>
              <a:gd fmla="*/ 122 h 210" name="T15"/>
              <a:gd fmla="*/ 109 w 211" name="T16"/>
              <a:gd fmla="*/ 0 h 210" name="T17"/>
              <a:gd fmla="*/ 149 w 211" name="T18"/>
              <a:gd fmla="*/ 153 h 210" name="T19"/>
              <a:gd fmla="*/ 181 w 211" name="T20"/>
              <a:gd fmla="*/ 48 h 210" name="T21"/>
              <a:gd fmla="*/ 211 w 211" name="T22"/>
              <a:gd fmla="*/ 142 h 210" name="T23"/>
              <a:gd fmla="*/ 195 w 211" name="T24"/>
              <a:gd fmla="*/ 146 h 210" name="T25"/>
              <a:gd fmla="*/ 181 w 211" name="T26"/>
              <a:gd fmla="*/ 101 h 210" name="T27"/>
              <a:gd fmla="*/ 147 w 211" name="T28"/>
              <a:gd fmla="*/ 210 h 210" name="T29"/>
              <a:gd fmla="*/ 106 w 211" name="T30"/>
              <a:gd fmla="*/ 54 h 210" name="T31"/>
              <a:gd fmla="*/ 106 w 211" name="T32"/>
              <a:gd fmla="*/ 54 h 21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10" w="211">
                <a:moveTo>
                  <a:pt x="106" y="54"/>
                </a:moveTo>
                <a:lnTo>
                  <a:pt x="70" y="157"/>
                </a:lnTo>
                <a:lnTo>
                  <a:pt x="38" y="109"/>
                </a:lnTo>
                <a:lnTo>
                  <a:pt x="18" y="128"/>
                </a:lnTo>
                <a:lnTo>
                  <a:pt x="12" y="133"/>
                </a:lnTo>
                <a:lnTo>
                  <a:pt x="0" y="123"/>
                </a:lnTo>
                <a:lnTo>
                  <a:pt x="41" y="85"/>
                </a:lnTo>
                <a:lnTo>
                  <a:pt x="65" y="122"/>
                </a:lnTo>
                <a:lnTo>
                  <a:pt x="109" y="0"/>
                </a:lnTo>
                <a:lnTo>
                  <a:pt x="149" y="153"/>
                </a:lnTo>
                <a:lnTo>
                  <a:pt x="181" y="48"/>
                </a:lnTo>
                <a:lnTo>
                  <a:pt x="211" y="142"/>
                </a:lnTo>
                <a:lnTo>
                  <a:pt x="195" y="146"/>
                </a:lnTo>
                <a:lnTo>
                  <a:pt x="181" y="101"/>
                </a:lnTo>
                <a:lnTo>
                  <a:pt x="147" y="210"/>
                </a:lnTo>
                <a:lnTo>
                  <a:pt x="106" y="54"/>
                </a:lnTo>
                <a:lnTo>
                  <a:pt x="106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7" name="Freeform 790"/>
          <p:cNvSpPr/>
          <p:nvPr/>
        </p:nvSpPr>
        <p:spPr bwMode="auto">
          <a:xfrm>
            <a:off x="948260" y="5412581"/>
            <a:ext cx="231775" cy="177800"/>
          </a:xfrm>
          <a:custGeom>
            <a:gdLst>
              <a:gd fmla="*/ 11 w 146" name="T0"/>
              <a:gd fmla="*/ 69 h 112" name="T1"/>
              <a:gd fmla="*/ 26 w 146" name="T2"/>
              <a:gd fmla="*/ 58 h 112" name="T3"/>
              <a:gd fmla="*/ 48 w 146" name="T4"/>
              <a:gd fmla="*/ 85 h 112" name="T5"/>
              <a:gd fmla="*/ 73 w 146" name="T6"/>
              <a:gd fmla="*/ 29 h 112" name="T7"/>
              <a:gd fmla="*/ 101 w 146" name="T8"/>
              <a:gd fmla="*/ 112 h 112" name="T9"/>
              <a:gd fmla="*/ 125 w 146" name="T10"/>
              <a:gd fmla="*/ 54 h 112" name="T11"/>
              <a:gd fmla="*/ 135 w 146" name="T12"/>
              <a:gd fmla="*/ 78 h 112" name="T13"/>
              <a:gd fmla="*/ 146 w 146" name="T14"/>
              <a:gd fmla="*/ 76 h 112" name="T15"/>
              <a:gd fmla="*/ 125 w 146" name="T16"/>
              <a:gd fmla="*/ 26 h 112" name="T17"/>
              <a:gd fmla="*/ 102 w 146" name="T18"/>
              <a:gd fmla="*/ 82 h 112" name="T19"/>
              <a:gd fmla="*/ 75 w 146" name="T20"/>
              <a:gd fmla="*/ 0 h 112" name="T21"/>
              <a:gd fmla="*/ 45 w 146" name="T22"/>
              <a:gd fmla="*/ 66 h 112" name="T23"/>
              <a:gd fmla="*/ 28 w 146" name="T24"/>
              <a:gd fmla="*/ 45 h 112" name="T25"/>
              <a:gd fmla="*/ 0 w 146" name="T26"/>
              <a:gd fmla="*/ 66 h 112" name="T27"/>
              <a:gd fmla="*/ 8 w 146" name="T28"/>
              <a:gd fmla="*/ 71 h 112" name="T29"/>
              <a:gd fmla="*/ 11 w 146" name="T30"/>
              <a:gd fmla="*/ 69 h 11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2" w="146">
                <a:moveTo>
                  <a:pt x="11" y="69"/>
                </a:moveTo>
                <a:lnTo>
                  <a:pt x="26" y="58"/>
                </a:lnTo>
                <a:lnTo>
                  <a:pt x="48" y="85"/>
                </a:lnTo>
                <a:lnTo>
                  <a:pt x="73" y="29"/>
                </a:lnTo>
                <a:lnTo>
                  <a:pt x="101" y="112"/>
                </a:lnTo>
                <a:lnTo>
                  <a:pt x="125" y="54"/>
                </a:lnTo>
                <a:lnTo>
                  <a:pt x="135" y="78"/>
                </a:lnTo>
                <a:lnTo>
                  <a:pt x="146" y="76"/>
                </a:lnTo>
                <a:lnTo>
                  <a:pt x="125" y="26"/>
                </a:lnTo>
                <a:lnTo>
                  <a:pt x="102" y="82"/>
                </a:lnTo>
                <a:lnTo>
                  <a:pt x="75" y="0"/>
                </a:lnTo>
                <a:lnTo>
                  <a:pt x="45" y="66"/>
                </a:lnTo>
                <a:lnTo>
                  <a:pt x="28" y="45"/>
                </a:lnTo>
                <a:lnTo>
                  <a:pt x="0" y="66"/>
                </a:lnTo>
                <a:lnTo>
                  <a:pt x="8" y="71"/>
                </a:lnTo>
                <a:lnTo>
                  <a:pt x="11" y="6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8" name="Freeform 791"/>
          <p:cNvSpPr>
            <a:spLocks noEditPoints="1"/>
          </p:cNvSpPr>
          <p:nvPr/>
        </p:nvSpPr>
        <p:spPr bwMode="auto">
          <a:xfrm>
            <a:off x="897460" y="5363369"/>
            <a:ext cx="333375" cy="276225"/>
          </a:xfrm>
          <a:custGeom>
            <a:gdLst>
              <a:gd fmla="*/ 0 w 210" name="T0"/>
              <a:gd fmla="*/ 0 h 174" name="T1"/>
              <a:gd fmla="*/ 0 w 210" name="T2"/>
              <a:gd fmla="*/ 174 h 174" name="T3"/>
              <a:gd fmla="*/ 210 w 210" name="T4"/>
              <a:gd fmla="*/ 174 h 174" name="T5"/>
              <a:gd fmla="*/ 210 w 210" name="T6"/>
              <a:gd fmla="*/ 0 h 174" name="T7"/>
              <a:gd fmla="*/ 0 w 210" name="T8"/>
              <a:gd fmla="*/ 0 h 174" name="T9"/>
              <a:gd fmla="*/ 189 w 210" name="T10"/>
              <a:gd fmla="*/ 154 h 174" name="T11"/>
              <a:gd fmla="*/ 21 w 210" name="T12"/>
              <a:gd fmla="*/ 154 h 174" name="T13"/>
              <a:gd fmla="*/ 21 w 210" name="T14"/>
              <a:gd fmla="*/ 21 h 174" name="T15"/>
              <a:gd fmla="*/ 189 w 210" name="T16"/>
              <a:gd fmla="*/ 21 h 174" name="T17"/>
              <a:gd fmla="*/ 189 w 210" name="T18"/>
              <a:gd fmla="*/ 154 h 17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4" w="210">
                <a:moveTo>
                  <a:pt x="0" y="0"/>
                </a:moveTo>
                <a:lnTo>
                  <a:pt x="0" y="174"/>
                </a:lnTo>
                <a:lnTo>
                  <a:pt x="210" y="174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9" y="154"/>
                </a:moveTo>
                <a:lnTo>
                  <a:pt x="21" y="154"/>
                </a:lnTo>
                <a:lnTo>
                  <a:pt x="21" y="21"/>
                </a:lnTo>
                <a:lnTo>
                  <a:pt x="189" y="21"/>
                </a:lnTo>
                <a:lnTo>
                  <a:pt x="189" y="1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9" name="Freeform 800"/>
          <p:cNvSpPr>
            <a:spLocks noEditPoints="1"/>
          </p:cNvSpPr>
          <p:nvPr/>
        </p:nvSpPr>
        <p:spPr bwMode="auto">
          <a:xfrm>
            <a:off x="2904060" y="656431"/>
            <a:ext cx="333375" cy="334963"/>
          </a:xfrm>
          <a:custGeom>
            <a:gdLst>
              <a:gd fmla="*/ 105 w 210" name="T0"/>
              <a:gd fmla="*/ 0 h 211" name="T1"/>
              <a:gd fmla="*/ 0 w 210" name="T2"/>
              <a:gd fmla="*/ 30 h 211" name="T3"/>
              <a:gd fmla="*/ 0 w 210" name="T4"/>
              <a:gd fmla="*/ 30 h 211" name="T5"/>
              <a:gd fmla="*/ 0 w 210" name="T6"/>
              <a:gd fmla="*/ 182 h 211" name="T7"/>
              <a:gd fmla="*/ 105 w 210" name="T8"/>
              <a:gd fmla="*/ 211 h 211" name="T9"/>
              <a:gd fmla="*/ 210 w 210" name="T10"/>
              <a:gd fmla="*/ 182 h 211" name="T11"/>
              <a:gd fmla="*/ 210 w 210" name="T12"/>
              <a:gd fmla="*/ 30 h 211" name="T13"/>
              <a:gd fmla="*/ 105 w 210" name="T14"/>
              <a:gd fmla="*/ 0 h 211" name="T15"/>
              <a:gd fmla="*/ 96 w 210" name="T16"/>
              <a:gd fmla="*/ 190 h 211" name="T17"/>
              <a:gd fmla="*/ 17 w 210" name="T18"/>
              <a:gd fmla="*/ 168 h 211" name="T19"/>
              <a:gd fmla="*/ 17 w 210" name="T20"/>
              <a:gd fmla="*/ 55 h 211" name="T21"/>
              <a:gd fmla="*/ 96 w 210" name="T22"/>
              <a:gd fmla="*/ 77 h 211" name="T23"/>
              <a:gd fmla="*/ 96 w 210" name="T24"/>
              <a:gd fmla="*/ 190 h 211" name="T25"/>
              <a:gd fmla="*/ 105 w 210" name="T26"/>
              <a:gd fmla="*/ 62 h 211" name="T27"/>
              <a:gd fmla="*/ 28 w 210" name="T28"/>
              <a:gd fmla="*/ 40 h 211" name="T29"/>
              <a:gd fmla="*/ 105 w 210" name="T30"/>
              <a:gd fmla="*/ 19 h 211" name="T31"/>
              <a:gd fmla="*/ 182 w 210" name="T32"/>
              <a:gd fmla="*/ 40 h 211" name="T33"/>
              <a:gd fmla="*/ 105 w 210" name="T34"/>
              <a:gd fmla="*/ 62 h 211" name="T35"/>
              <a:gd fmla="*/ 193 w 210" name="T36"/>
              <a:gd fmla="*/ 168 h 211" name="T37"/>
              <a:gd fmla="*/ 114 w 210" name="T38"/>
              <a:gd fmla="*/ 190 h 211" name="T39"/>
              <a:gd fmla="*/ 114 w 210" name="T40"/>
              <a:gd fmla="*/ 77 h 211" name="T41"/>
              <a:gd fmla="*/ 193 w 210" name="T42"/>
              <a:gd fmla="*/ 55 h 211" name="T43"/>
              <a:gd fmla="*/ 193 w 210" name="T44"/>
              <a:gd fmla="*/ 168 h 211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11" w="210">
                <a:moveTo>
                  <a:pt x="105" y="0"/>
                </a:moveTo>
                <a:lnTo>
                  <a:pt x="0" y="30"/>
                </a:lnTo>
                <a:lnTo>
                  <a:pt x="0" y="30"/>
                </a:lnTo>
                <a:lnTo>
                  <a:pt x="0" y="182"/>
                </a:lnTo>
                <a:lnTo>
                  <a:pt x="105" y="211"/>
                </a:lnTo>
                <a:lnTo>
                  <a:pt x="210" y="182"/>
                </a:lnTo>
                <a:lnTo>
                  <a:pt x="210" y="30"/>
                </a:lnTo>
                <a:lnTo>
                  <a:pt x="105" y="0"/>
                </a:lnTo>
                <a:close/>
                <a:moveTo>
                  <a:pt x="96" y="190"/>
                </a:moveTo>
                <a:lnTo>
                  <a:pt x="17" y="168"/>
                </a:lnTo>
                <a:lnTo>
                  <a:pt x="17" y="55"/>
                </a:lnTo>
                <a:lnTo>
                  <a:pt x="96" y="77"/>
                </a:lnTo>
                <a:lnTo>
                  <a:pt x="96" y="190"/>
                </a:lnTo>
                <a:close/>
                <a:moveTo>
                  <a:pt x="105" y="62"/>
                </a:moveTo>
                <a:lnTo>
                  <a:pt x="28" y="40"/>
                </a:lnTo>
                <a:lnTo>
                  <a:pt x="105" y="19"/>
                </a:lnTo>
                <a:lnTo>
                  <a:pt x="182" y="40"/>
                </a:lnTo>
                <a:lnTo>
                  <a:pt x="105" y="62"/>
                </a:lnTo>
                <a:close/>
                <a:moveTo>
                  <a:pt x="193" y="168"/>
                </a:moveTo>
                <a:lnTo>
                  <a:pt x="114" y="190"/>
                </a:lnTo>
                <a:lnTo>
                  <a:pt x="114" y="77"/>
                </a:lnTo>
                <a:lnTo>
                  <a:pt x="193" y="55"/>
                </a:lnTo>
                <a:lnTo>
                  <a:pt x="193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0" name="Freeform 803"/>
          <p:cNvSpPr>
            <a:spLocks noEditPoints="1"/>
          </p:cNvSpPr>
          <p:nvPr/>
        </p:nvSpPr>
        <p:spPr bwMode="auto">
          <a:xfrm>
            <a:off x="2280172" y="4109244"/>
            <a:ext cx="246063" cy="225425"/>
          </a:xfrm>
          <a:custGeom>
            <a:gdLst>
              <a:gd fmla="*/ 191 w 212" name="T0"/>
              <a:gd fmla="*/ 58 h 194" name="T1"/>
              <a:gd fmla="*/ 156 w 212" name="T2"/>
              <a:gd fmla="*/ 48 h 194" name="T3"/>
              <a:gd fmla="*/ 152 w 212" name="T4"/>
              <a:gd fmla="*/ 48 h 194" name="T5"/>
              <a:gd fmla="*/ 152 w 212" name="T6"/>
              <a:gd fmla="*/ 27 h 194" name="T7"/>
              <a:gd fmla="*/ 0 w 212" name="T8"/>
              <a:gd fmla="*/ 27 h 194" name="T9"/>
              <a:gd fmla="*/ 0 w 212" name="T10"/>
              <a:gd fmla="*/ 127 h 194" name="T11"/>
              <a:gd fmla="*/ 67 w 212" name="T12"/>
              <a:gd fmla="*/ 194 h 194" name="T13"/>
              <a:gd fmla="*/ 85 w 212" name="T14"/>
              <a:gd fmla="*/ 194 h 194" name="T15"/>
              <a:gd fmla="*/ 142 w 212" name="T16"/>
              <a:gd fmla="*/ 161 h 194" name="T17"/>
              <a:gd fmla="*/ 153 w 212" name="T18"/>
              <a:gd fmla="*/ 161 h 194" name="T19"/>
              <a:gd fmla="*/ 189 w 212" name="T20"/>
              <a:gd fmla="*/ 152 h 194" name="T21"/>
              <a:gd fmla="*/ 212 w 212" name="T22"/>
              <a:gd fmla="*/ 104 h 194" name="T23"/>
              <a:gd fmla="*/ 191 w 212" name="T24"/>
              <a:gd fmla="*/ 58 h 194" name="T25"/>
              <a:gd fmla="*/ 176 w 212" name="T26"/>
              <a:gd fmla="*/ 132 h 194" name="T27"/>
              <a:gd fmla="*/ 153 w 212" name="T28"/>
              <a:gd fmla="*/ 138 h 194" name="T29"/>
              <a:gd fmla="*/ 151 w 212" name="T30"/>
              <a:gd fmla="*/ 138 h 194" name="T31"/>
              <a:gd fmla="*/ 152 w 212" name="T32"/>
              <a:gd fmla="*/ 127 h 194" name="T33"/>
              <a:gd fmla="*/ 152 w 212" name="T34"/>
              <a:gd fmla="*/ 72 h 194" name="T35"/>
              <a:gd fmla="*/ 156 w 212" name="T36"/>
              <a:gd fmla="*/ 72 h 194" name="T37"/>
              <a:gd fmla="*/ 177 w 212" name="T38"/>
              <a:gd fmla="*/ 77 h 194" name="T39"/>
              <a:gd fmla="*/ 188 w 212" name="T40"/>
              <a:gd fmla="*/ 104 h 194" name="T41"/>
              <a:gd fmla="*/ 176 w 212" name="T42"/>
              <a:gd fmla="*/ 132 h 19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94" w="211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1" name="Freeform 804"/>
          <p:cNvSpPr/>
          <p:nvPr/>
        </p:nvSpPr>
        <p:spPr bwMode="auto">
          <a:xfrm>
            <a:off x="2407172" y="3999706"/>
            <a:ext cx="26988" cy="107950"/>
          </a:xfrm>
          <a:custGeom>
            <a:gdLst>
              <a:gd fmla="*/ 0 w 24" name="T0"/>
              <a:gd fmla="*/ 93 h 93" name="T1"/>
              <a:gd fmla="*/ 23 w 24" name="T2"/>
              <a:gd fmla="*/ 41 h 93" name="T3"/>
              <a:gd fmla="*/ 8 w 24" name="T4"/>
              <a:gd fmla="*/ 0 h 93" name="T5"/>
              <a:gd fmla="*/ 10 w 24" name="T6"/>
              <a:gd fmla="*/ 50 h 93" name="T7"/>
              <a:gd fmla="*/ 0 w 24" name="T8"/>
              <a:gd fmla="*/ 93 h 9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" w="24">
                <a:moveTo>
                  <a:pt x="0" y="93"/>
                </a:moveTo>
                <a:cubicBezTo>
                  <a:pt x="16" y="78"/>
                  <a:pt x="24" y="53"/>
                  <a:pt x="23" y="41"/>
                </a:cubicBezTo>
                <a:cubicBezTo>
                  <a:pt x="22" y="27"/>
                  <a:pt x="8" y="0"/>
                  <a:pt x="8" y="0"/>
                </a:cubicBezTo>
                <a:cubicBezTo>
                  <a:pt x="8" y="0"/>
                  <a:pt x="11" y="38"/>
                  <a:pt x="10" y="50"/>
                </a:cubicBezTo>
                <a:cubicBezTo>
                  <a:pt x="8" y="71"/>
                  <a:pt x="7" y="86"/>
                  <a:pt x="0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2" name="Freeform 805"/>
          <p:cNvSpPr/>
          <p:nvPr/>
        </p:nvSpPr>
        <p:spPr bwMode="auto">
          <a:xfrm>
            <a:off x="2305572" y="4012406"/>
            <a:ext cx="26988" cy="96838"/>
          </a:xfrm>
          <a:custGeom>
            <a:gdLst>
              <a:gd fmla="*/ 12 w 24" name="T0"/>
              <a:gd fmla="*/ 42 h 84" name="T1"/>
              <a:gd fmla="*/ 24 w 24" name="T2"/>
              <a:gd fmla="*/ 0 h 84" name="T3"/>
              <a:gd fmla="*/ 7 w 24" name="T4"/>
              <a:gd fmla="*/ 32 h 84" name="T5"/>
              <a:gd fmla="*/ 10 w 24" name="T6"/>
              <a:gd fmla="*/ 84 h 84" name="T7"/>
              <a:gd fmla="*/ 12 w 24" name="T8"/>
              <a:gd fmla="*/ 42 h 8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4" w="24">
                <a:moveTo>
                  <a:pt x="12" y="42"/>
                </a:moveTo>
                <a:cubicBezTo>
                  <a:pt x="16" y="23"/>
                  <a:pt x="24" y="0"/>
                  <a:pt x="24" y="0"/>
                </a:cubicBezTo>
                <a:cubicBezTo>
                  <a:pt x="24" y="0"/>
                  <a:pt x="11" y="20"/>
                  <a:pt x="7" y="32"/>
                </a:cubicBezTo>
                <a:cubicBezTo>
                  <a:pt x="4" y="42"/>
                  <a:pt x="0" y="59"/>
                  <a:pt x="10" y="84"/>
                </a:cubicBezTo>
                <a:cubicBezTo>
                  <a:pt x="10" y="84"/>
                  <a:pt x="7" y="72"/>
                  <a:pt x="12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3" name="Freeform 806"/>
          <p:cNvSpPr/>
          <p:nvPr/>
        </p:nvSpPr>
        <p:spPr bwMode="auto">
          <a:xfrm>
            <a:off x="2362722" y="4017169"/>
            <a:ext cx="11113" cy="88900"/>
          </a:xfrm>
          <a:custGeom>
            <a:gdLst>
              <a:gd fmla="*/ 10 w 10" name="T0"/>
              <a:gd fmla="*/ 32 h 76" name="T1"/>
              <a:gd fmla="*/ 6 w 10" name="T2"/>
              <a:gd fmla="*/ 0 h 76" name="T3"/>
              <a:gd fmla="*/ 1 w 10" name="T4"/>
              <a:gd fmla="*/ 40 h 76" name="T5"/>
              <a:gd fmla="*/ 6 w 10" name="T6"/>
              <a:gd fmla="*/ 76 h 76" name="T7"/>
              <a:gd fmla="*/ 10 w 10" name="T8"/>
              <a:gd fmla="*/ 32 h 7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6" w="10">
                <a:moveTo>
                  <a:pt x="10" y="32"/>
                </a:moveTo>
                <a:cubicBezTo>
                  <a:pt x="9" y="22"/>
                  <a:pt x="9" y="28"/>
                  <a:pt x="6" y="0"/>
                </a:cubicBezTo>
                <a:cubicBezTo>
                  <a:pt x="6" y="0"/>
                  <a:pt x="2" y="14"/>
                  <a:pt x="1" y="40"/>
                </a:cubicBezTo>
                <a:cubicBezTo>
                  <a:pt x="0" y="60"/>
                  <a:pt x="6" y="76"/>
                  <a:pt x="6" y="76"/>
                </a:cubicBezTo>
                <a:cubicBezTo>
                  <a:pt x="6" y="76"/>
                  <a:pt x="10" y="44"/>
                  <a:pt x="1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4" name="Freeform 807"/>
          <p:cNvSpPr>
            <a:spLocks noEditPoints="1"/>
          </p:cNvSpPr>
          <p:nvPr/>
        </p:nvSpPr>
        <p:spPr bwMode="auto">
          <a:xfrm>
            <a:off x="2904060" y="4048919"/>
            <a:ext cx="338138" cy="233363"/>
          </a:xfrm>
          <a:custGeom>
            <a:gdLst>
              <a:gd fmla="*/ 268 w 292" name="T0"/>
              <a:gd fmla="*/ 45 h 201" name="T1"/>
              <a:gd fmla="*/ 224 w 292" name="T2"/>
              <a:gd fmla="*/ 31 h 201" name="T3"/>
              <a:gd fmla="*/ 219 w 292" name="T4"/>
              <a:gd fmla="*/ 31 h 201" name="T5"/>
              <a:gd fmla="*/ 219 w 292" name="T6"/>
              <a:gd fmla="*/ 0 h 201" name="T7"/>
              <a:gd fmla="*/ 0 w 292" name="T8"/>
              <a:gd fmla="*/ 0 h 201" name="T9"/>
              <a:gd fmla="*/ 0 w 292" name="T10"/>
              <a:gd fmla="*/ 122 h 201" name="T11"/>
              <a:gd fmla="*/ 97 w 292" name="T12"/>
              <a:gd fmla="*/ 201 h 201" name="T13"/>
              <a:gd fmla="*/ 122 w 292" name="T14"/>
              <a:gd fmla="*/ 201 h 201" name="T15"/>
              <a:gd fmla="*/ 205 w 292" name="T16"/>
              <a:gd fmla="*/ 170 h 201" name="T17"/>
              <a:gd fmla="*/ 221 w 292" name="T18"/>
              <a:gd fmla="*/ 171 h 201" name="T19"/>
              <a:gd fmla="*/ 265 w 292" name="T20"/>
              <a:gd fmla="*/ 157 h 201" name="T21"/>
              <a:gd fmla="*/ 292 w 292" name="T22"/>
              <a:gd fmla="*/ 100 h 201" name="T23"/>
              <a:gd fmla="*/ 268 w 292" name="T24"/>
              <a:gd fmla="*/ 45 h 201" name="T25"/>
              <a:gd fmla="*/ 246 w 292" name="T26"/>
              <a:gd fmla="*/ 129 h 201" name="T27"/>
              <a:gd fmla="*/ 221 w 292" name="T28"/>
              <a:gd fmla="*/ 137 h 201" name="T29"/>
              <a:gd fmla="*/ 217 w 292" name="T30"/>
              <a:gd fmla="*/ 137 h 201" name="T31"/>
              <a:gd fmla="*/ 219 w 292" name="T32"/>
              <a:gd fmla="*/ 122 h 201" name="T33"/>
              <a:gd fmla="*/ 219 w 292" name="T34"/>
              <a:gd fmla="*/ 65 h 201" name="T35"/>
              <a:gd fmla="*/ 224 w 292" name="T36"/>
              <a:gd fmla="*/ 65 h 201" name="T37"/>
              <a:gd fmla="*/ 248 w 292" name="T38"/>
              <a:gd fmla="*/ 73 h 201" name="T39"/>
              <a:gd fmla="*/ 258 w 292" name="T40"/>
              <a:gd fmla="*/ 100 h 201" name="T41"/>
              <a:gd fmla="*/ 246 w 292" name="T42"/>
              <a:gd fmla="*/ 129 h 20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1" w="292">
                <a:moveTo>
                  <a:pt x="268" y="45"/>
                </a:moveTo>
                <a:cubicBezTo>
                  <a:pt x="250" y="33"/>
                  <a:pt x="233" y="31"/>
                  <a:pt x="224" y="31"/>
                </a:cubicBezTo>
                <a:cubicBezTo>
                  <a:pt x="222" y="31"/>
                  <a:pt x="221" y="31"/>
                  <a:pt x="219" y="31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75"/>
                  <a:pt x="43" y="201"/>
                  <a:pt x="97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58" y="201"/>
                  <a:pt x="189" y="199"/>
                  <a:pt x="205" y="170"/>
                </a:cubicBezTo>
                <a:cubicBezTo>
                  <a:pt x="208" y="171"/>
                  <a:pt x="214" y="171"/>
                  <a:pt x="221" y="171"/>
                </a:cubicBezTo>
                <a:cubicBezTo>
                  <a:pt x="230" y="171"/>
                  <a:pt x="247" y="169"/>
                  <a:pt x="265" y="157"/>
                </a:cubicBezTo>
                <a:cubicBezTo>
                  <a:pt x="284" y="145"/>
                  <a:pt x="292" y="129"/>
                  <a:pt x="292" y="100"/>
                </a:cubicBezTo>
                <a:cubicBezTo>
                  <a:pt x="292" y="75"/>
                  <a:pt x="285" y="57"/>
                  <a:pt x="268" y="45"/>
                </a:cubicBezTo>
                <a:close/>
                <a:moveTo>
                  <a:pt x="246" y="129"/>
                </a:moveTo>
                <a:cubicBezTo>
                  <a:pt x="237" y="135"/>
                  <a:pt x="225" y="137"/>
                  <a:pt x="221" y="137"/>
                </a:cubicBezTo>
                <a:cubicBezTo>
                  <a:pt x="220" y="137"/>
                  <a:pt x="219" y="137"/>
                  <a:pt x="217" y="137"/>
                </a:cubicBezTo>
                <a:cubicBezTo>
                  <a:pt x="218" y="132"/>
                  <a:pt x="219" y="127"/>
                  <a:pt x="219" y="122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5"/>
                  <a:pt x="224" y="65"/>
                </a:cubicBezTo>
                <a:cubicBezTo>
                  <a:pt x="228" y="65"/>
                  <a:pt x="240" y="67"/>
                  <a:pt x="248" y="73"/>
                </a:cubicBezTo>
                <a:cubicBezTo>
                  <a:pt x="256" y="79"/>
                  <a:pt x="258" y="89"/>
                  <a:pt x="258" y="100"/>
                </a:cubicBezTo>
                <a:cubicBezTo>
                  <a:pt x="258" y="112"/>
                  <a:pt x="255" y="122"/>
                  <a:pt x="246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5" name="Freeform 808"/>
          <p:cNvSpPr/>
          <p:nvPr/>
        </p:nvSpPr>
        <p:spPr bwMode="auto">
          <a:xfrm>
            <a:off x="3572397" y="4061619"/>
            <a:ext cx="334963" cy="209550"/>
          </a:xfrm>
          <a:custGeom>
            <a:gdLst>
              <a:gd fmla="*/ 270 w 288" name="T0"/>
              <a:gd fmla="*/ 41 h 180" name="T1"/>
              <a:gd fmla="*/ 252 w 288" name="T2"/>
              <a:gd fmla="*/ 58 h 180" name="T3"/>
              <a:gd fmla="*/ 252 w 288" name="T4"/>
              <a:gd fmla="*/ 101 h 180" name="T5"/>
              <a:gd fmla="*/ 36 w 288" name="T6"/>
              <a:gd fmla="*/ 101 h 180" name="T7"/>
              <a:gd fmla="*/ 36 w 288" name="T8"/>
              <a:gd fmla="*/ 18 h 180" name="T9"/>
              <a:gd fmla="*/ 18 w 288" name="T10"/>
              <a:gd fmla="*/ 0 h 180" name="T11"/>
              <a:gd fmla="*/ 0 w 288" name="T12"/>
              <a:gd fmla="*/ 18 h 180" name="T13"/>
              <a:gd fmla="*/ 0 w 288" name="T14"/>
              <a:gd fmla="*/ 162 h 180" name="T15"/>
              <a:gd fmla="*/ 18 w 288" name="T16"/>
              <a:gd fmla="*/ 180 h 180" name="T17"/>
              <a:gd fmla="*/ 36 w 288" name="T18"/>
              <a:gd fmla="*/ 162 h 180" name="T19"/>
              <a:gd fmla="*/ 36 w 288" name="T20"/>
              <a:gd fmla="*/ 144 h 180" name="T21"/>
              <a:gd fmla="*/ 252 w 288" name="T22"/>
              <a:gd fmla="*/ 144 h 180" name="T23"/>
              <a:gd fmla="*/ 252 w 288" name="T24"/>
              <a:gd fmla="*/ 162 h 180" name="T25"/>
              <a:gd fmla="*/ 270 w 288" name="T26"/>
              <a:gd fmla="*/ 180 h 180" name="T27"/>
              <a:gd fmla="*/ 288 w 288" name="T28"/>
              <a:gd fmla="*/ 162 h 180" name="T29"/>
              <a:gd fmla="*/ 288 w 288" name="T30"/>
              <a:gd fmla="*/ 58 h 180" name="T31"/>
              <a:gd fmla="*/ 270 w 288" name="T32"/>
              <a:gd fmla="*/ 41 h 18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80" w="288">
                <a:moveTo>
                  <a:pt x="270" y="41"/>
                </a:moveTo>
                <a:cubicBezTo>
                  <a:pt x="260" y="41"/>
                  <a:pt x="252" y="49"/>
                  <a:pt x="252" y="58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2"/>
                  <a:pt x="8" y="180"/>
                  <a:pt x="18" y="180"/>
                </a:cubicBezTo>
                <a:cubicBezTo>
                  <a:pt x="28" y="180"/>
                  <a:pt x="36" y="172"/>
                  <a:pt x="36" y="162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62"/>
                  <a:pt x="252" y="162"/>
                  <a:pt x="252" y="162"/>
                </a:cubicBezTo>
                <a:cubicBezTo>
                  <a:pt x="252" y="172"/>
                  <a:pt x="260" y="180"/>
                  <a:pt x="270" y="180"/>
                </a:cubicBezTo>
                <a:cubicBezTo>
                  <a:pt x="280" y="180"/>
                  <a:pt x="288" y="172"/>
                  <a:pt x="288" y="162"/>
                </a:cubicBezTo>
                <a:cubicBezTo>
                  <a:pt x="288" y="58"/>
                  <a:pt x="288" y="58"/>
                  <a:pt x="288" y="58"/>
                </a:cubicBezTo>
                <a:cubicBezTo>
                  <a:pt x="288" y="49"/>
                  <a:pt x="280" y="41"/>
                  <a:pt x="270" y="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6" name="Oval 809"/>
          <p:cNvSpPr>
            <a:spLocks noChangeArrowheads="1"/>
          </p:cNvSpPr>
          <p:nvPr/>
        </p:nvSpPr>
        <p:spPr bwMode="auto">
          <a:xfrm>
            <a:off x="3634310" y="4098131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7" name="Freeform 810"/>
          <p:cNvSpPr/>
          <p:nvPr/>
        </p:nvSpPr>
        <p:spPr bwMode="auto">
          <a:xfrm>
            <a:off x="3705747" y="4099719"/>
            <a:ext cx="139700" cy="61913"/>
          </a:xfrm>
          <a:custGeom>
            <a:gdLst>
              <a:gd fmla="*/ 44 w 120" name="T0"/>
              <a:gd fmla="*/ 0 h 54" name="T1"/>
              <a:gd fmla="*/ 0 w 120" name="T2"/>
              <a:gd fmla="*/ 54 h 54" name="T3"/>
              <a:gd fmla="*/ 120 w 120" name="T4"/>
              <a:gd fmla="*/ 54 h 54" name="T5"/>
              <a:gd fmla="*/ 44 w 120" name="T6"/>
              <a:gd fmla="*/ 0 h 5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4" w="120">
                <a:moveTo>
                  <a:pt x="44" y="0"/>
                </a:moveTo>
                <a:cubicBezTo>
                  <a:pt x="7" y="0"/>
                  <a:pt x="0" y="54"/>
                  <a:pt x="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89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8" name="Freeform 811"/>
          <p:cNvSpPr/>
          <p:nvPr/>
        </p:nvSpPr>
        <p:spPr bwMode="auto">
          <a:xfrm>
            <a:off x="4239147" y="4047331"/>
            <a:ext cx="336550" cy="242888"/>
          </a:xfrm>
          <a:custGeom>
            <a:gdLst>
              <a:gd fmla="*/ 287 w 291" name="T0"/>
              <a:gd fmla="*/ 75 h 210" name="T1"/>
              <a:gd fmla="*/ 230 w 291" name="T2"/>
              <a:gd fmla="*/ 24 h 210" name="T3"/>
              <a:gd fmla="*/ 223 w 291" name="T4"/>
              <a:gd fmla="*/ 0 h 210" name="T5"/>
              <a:gd fmla="*/ 173 w 291" name="T6"/>
              <a:gd fmla="*/ 63 h 210" name="T7"/>
              <a:gd fmla="*/ 35 w 291" name="T8"/>
              <a:gd fmla="*/ 63 h 210" name="T9"/>
              <a:gd fmla="*/ 34 w 291" name="T10"/>
              <a:gd fmla="*/ 63 h 210" name="T11"/>
              <a:gd fmla="*/ 33 w 291" name="T12"/>
              <a:gd fmla="*/ 63 h 210" name="T13"/>
              <a:gd fmla="*/ 33 w 291" name="T14"/>
              <a:gd fmla="*/ 63 h 210" name="T15"/>
              <a:gd fmla="*/ 26 w 291" name="T16"/>
              <a:gd fmla="*/ 68 h 210" name="T17"/>
              <a:gd fmla="*/ 3 w 291" name="T18"/>
              <a:gd fmla="*/ 104 h 210" name="T19"/>
              <a:gd fmla="*/ 6 w 291" name="T20"/>
              <a:gd fmla="*/ 118 h 210" name="T21"/>
              <a:gd fmla="*/ 11 w 291" name="T22"/>
              <a:gd fmla="*/ 119 h 210" name="T23"/>
              <a:gd fmla="*/ 20 w 291" name="T24"/>
              <a:gd fmla="*/ 115 h 210" name="T25"/>
              <a:gd fmla="*/ 33 w 291" name="T26"/>
              <a:gd fmla="*/ 94 h 210" name="T27"/>
              <a:gd fmla="*/ 33 w 291" name="T28"/>
              <a:gd fmla="*/ 132 h 210" name="T29"/>
              <a:gd fmla="*/ 33 w 291" name="T30"/>
              <a:gd fmla="*/ 132 h 210" name="T31"/>
              <a:gd fmla="*/ 33 w 291" name="T32"/>
              <a:gd fmla="*/ 198 h 210" name="T33"/>
              <a:gd fmla="*/ 45 w 291" name="T34"/>
              <a:gd fmla="*/ 210 h 210" name="T35"/>
              <a:gd fmla="*/ 57 w 291" name="T36"/>
              <a:gd fmla="*/ 198 h 210" name="T37"/>
              <a:gd fmla="*/ 57 w 291" name="T38"/>
              <a:gd fmla="*/ 134 h 210" name="T39"/>
              <a:gd fmla="*/ 192 w 291" name="T40"/>
              <a:gd fmla="*/ 146 h 210" name="T41"/>
              <a:gd fmla="*/ 192 w 291" name="T42"/>
              <a:gd fmla="*/ 198 h 210" name="T43"/>
              <a:gd fmla="*/ 204 w 291" name="T44"/>
              <a:gd fmla="*/ 210 h 210" name="T45"/>
              <a:gd fmla="*/ 216 w 291" name="T46"/>
              <a:gd fmla="*/ 198 h 210" name="T47"/>
              <a:gd fmla="*/ 216 w 291" name="T48"/>
              <a:gd fmla="*/ 148 h 210" name="T49"/>
              <a:gd fmla="*/ 216 w 291" name="T50"/>
              <a:gd fmla="*/ 125 h 210" name="T51"/>
              <a:gd fmla="*/ 216 w 291" name="T52"/>
              <a:gd fmla="*/ 90 h 210" name="T53"/>
              <a:gd fmla="*/ 288 w 291" name="T54"/>
              <a:gd fmla="*/ 85 h 210" name="T55"/>
              <a:gd fmla="*/ 287 w 291" name="T56"/>
              <a:gd fmla="*/ 75 h 21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0" w="291">
                <a:moveTo>
                  <a:pt x="287" y="75"/>
                </a:moveTo>
                <a:cubicBezTo>
                  <a:pt x="275" y="61"/>
                  <a:pt x="230" y="24"/>
                  <a:pt x="230" y="24"/>
                </a:cubicBezTo>
                <a:cubicBezTo>
                  <a:pt x="223" y="0"/>
                  <a:pt x="223" y="0"/>
                  <a:pt x="223" y="0"/>
                </a:cubicBezTo>
                <a:cubicBezTo>
                  <a:pt x="173" y="63"/>
                  <a:pt x="173" y="63"/>
                  <a:pt x="173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4" y="63"/>
                  <a:pt x="34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0" y="64"/>
                  <a:pt x="28" y="65"/>
                  <a:pt x="26" y="6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09"/>
                  <a:pt x="2" y="115"/>
                  <a:pt x="6" y="118"/>
                </a:cubicBezTo>
                <a:cubicBezTo>
                  <a:pt x="8" y="119"/>
                  <a:pt x="10" y="119"/>
                  <a:pt x="11" y="119"/>
                </a:cubicBezTo>
                <a:cubicBezTo>
                  <a:pt x="15" y="119"/>
                  <a:pt x="18" y="118"/>
                  <a:pt x="20" y="115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98"/>
                  <a:pt x="33" y="198"/>
                  <a:pt x="33" y="198"/>
                </a:cubicBezTo>
                <a:cubicBezTo>
                  <a:pt x="33" y="205"/>
                  <a:pt x="38" y="210"/>
                  <a:pt x="45" y="210"/>
                </a:cubicBezTo>
                <a:cubicBezTo>
                  <a:pt x="51" y="210"/>
                  <a:pt x="57" y="205"/>
                  <a:pt x="57" y="198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192" y="146"/>
                  <a:pt x="192" y="146"/>
                  <a:pt x="192" y="146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205"/>
                  <a:pt x="197" y="210"/>
                  <a:pt x="204" y="210"/>
                </a:cubicBezTo>
                <a:cubicBezTo>
                  <a:pt x="210" y="210"/>
                  <a:pt x="216" y="205"/>
                  <a:pt x="216" y="198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88" y="83"/>
                  <a:pt x="291" y="80"/>
                  <a:pt x="287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9" name="Freeform 812"/>
          <p:cNvSpPr/>
          <p:nvPr/>
        </p:nvSpPr>
        <p:spPr bwMode="auto">
          <a:xfrm>
            <a:off x="3620022" y="2796381"/>
            <a:ext cx="73025" cy="71438"/>
          </a:xfrm>
          <a:custGeom>
            <a:gdLst>
              <a:gd fmla="*/ 62 w 62" name="T0"/>
              <a:gd fmla="*/ 0 h 62" name="T1"/>
              <a:gd fmla="*/ 62 w 62" name="T2"/>
              <a:gd fmla="*/ 0 h 62" name="T3"/>
              <a:gd fmla="*/ 60 w 62" name="T4"/>
              <a:gd fmla="*/ 0 h 62" name="T5"/>
              <a:gd fmla="*/ 3 w 62" name="T6"/>
              <a:gd fmla="*/ 0 h 62" name="T7"/>
              <a:gd fmla="*/ 1 w 62" name="T8"/>
              <a:gd fmla="*/ 0 h 62" name="T9"/>
              <a:gd fmla="*/ 1 w 62" name="T10"/>
              <a:gd fmla="*/ 0 h 62" name="T11"/>
              <a:gd fmla="*/ 1 w 62" name="T12"/>
              <a:gd fmla="*/ 0 h 62" name="T13"/>
              <a:gd fmla="*/ 0 w 62" name="T14"/>
              <a:gd fmla="*/ 2 h 62" name="T15"/>
              <a:gd fmla="*/ 0 w 62" name="T16"/>
              <a:gd fmla="*/ 59 h 62" name="T17"/>
              <a:gd fmla="*/ 0 w 62" name="T18"/>
              <a:gd fmla="*/ 61 h 62" name="T19"/>
              <a:gd fmla="*/ 1 w 62" name="T20"/>
              <a:gd fmla="*/ 62 h 62" name="T21"/>
              <a:gd fmla="*/ 1 w 62" name="T22"/>
              <a:gd fmla="*/ 62 h 62" name="T23"/>
              <a:gd fmla="*/ 3 w 62" name="T24"/>
              <a:gd fmla="*/ 62 h 62" name="T25"/>
              <a:gd fmla="*/ 60 w 62" name="T26"/>
              <a:gd fmla="*/ 62 h 62" name="T27"/>
              <a:gd fmla="*/ 62 w 62" name="T28"/>
              <a:gd fmla="*/ 62 h 62" name="T29"/>
              <a:gd fmla="*/ 62 w 62" name="T30"/>
              <a:gd fmla="*/ 62 h 62" name="T31"/>
              <a:gd fmla="*/ 62 w 62" name="T32"/>
              <a:gd fmla="*/ 61 h 62" name="T33"/>
              <a:gd fmla="*/ 62 w 62" name="T34"/>
              <a:gd fmla="*/ 59 h 62" name="T35"/>
              <a:gd fmla="*/ 62 w 62" name="T36"/>
              <a:gd fmla="*/ 2 h 62" name="T37"/>
              <a:gd fmla="*/ 62 w 62" name="T38"/>
              <a:gd fmla="*/ 1 h 62" name="T39"/>
              <a:gd fmla="*/ 62 w 62" name="T40"/>
              <a:gd fmla="*/ 0 h 6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62" w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1" y="62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0" name="Freeform 813"/>
          <p:cNvSpPr/>
          <p:nvPr/>
        </p:nvSpPr>
        <p:spPr bwMode="auto">
          <a:xfrm>
            <a:off x="3783535" y="2796381"/>
            <a:ext cx="71438" cy="71438"/>
          </a:xfrm>
          <a:custGeom>
            <a:gdLst>
              <a:gd fmla="*/ 62 w 62" name="T0"/>
              <a:gd fmla="*/ 0 h 62" name="T1"/>
              <a:gd fmla="*/ 62 w 62" name="T2"/>
              <a:gd fmla="*/ 0 h 62" name="T3"/>
              <a:gd fmla="*/ 59 w 62" name="T4"/>
              <a:gd fmla="*/ 0 h 62" name="T5"/>
              <a:gd fmla="*/ 3 w 62" name="T6"/>
              <a:gd fmla="*/ 0 h 62" name="T7"/>
              <a:gd fmla="*/ 1 w 62" name="T8"/>
              <a:gd fmla="*/ 0 h 62" name="T9"/>
              <a:gd fmla="*/ 0 w 62" name="T10"/>
              <a:gd fmla="*/ 0 h 62" name="T11"/>
              <a:gd fmla="*/ 0 w 62" name="T12"/>
              <a:gd fmla="*/ 0 h 62" name="T13"/>
              <a:gd fmla="*/ 0 w 62" name="T14"/>
              <a:gd fmla="*/ 2 h 62" name="T15"/>
              <a:gd fmla="*/ 0 w 62" name="T16"/>
              <a:gd fmla="*/ 59 h 62" name="T17"/>
              <a:gd fmla="*/ 0 w 62" name="T18"/>
              <a:gd fmla="*/ 61 h 62" name="T19"/>
              <a:gd fmla="*/ 0 w 62" name="T20"/>
              <a:gd fmla="*/ 62 h 62" name="T21"/>
              <a:gd fmla="*/ 1 w 62" name="T22"/>
              <a:gd fmla="*/ 62 h 62" name="T23"/>
              <a:gd fmla="*/ 3 w 62" name="T24"/>
              <a:gd fmla="*/ 62 h 62" name="T25"/>
              <a:gd fmla="*/ 59 w 62" name="T26"/>
              <a:gd fmla="*/ 62 h 62" name="T27"/>
              <a:gd fmla="*/ 61 w 62" name="T28"/>
              <a:gd fmla="*/ 62 h 62" name="T29"/>
              <a:gd fmla="*/ 62 w 62" name="T30"/>
              <a:gd fmla="*/ 62 h 62" name="T31"/>
              <a:gd fmla="*/ 62 w 62" name="T32"/>
              <a:gd fmla="*/ 61 h 62" name="T33"/>
              <a:gd fmla="*/ 62 w 62" name="T34"/>
              <a:gd fmla="*/ 59 h 62" name="T35"/>
              <a:gd fmla="*/ 62 w 62" name="T36"/>
              <a:gd fmla="*/ 2 h 62" name="T37"/>
              <a:gd fmla="*/ 62 w 62" name="T38"/>
              <a:gd fmla="*/ 1 h 62" name="T39"/>
              <a:gd fmla="*/ 62 w 62" name="T40"/>
              <a:gd fmla="*/ 0 h 6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62" w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0" y="61"/>
                  <a:pt x="0" y="62"/>
                  <a:pt x="0" y="62"/>
                </a:cubicBezTo>
                <a:cubicBezTo>
                  <a:pt x="0" y="62"/>
                  <a:pt x="0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60" y="62"/>
                  <a:pt x="61" y="62"/>
                  <a:pt x="6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1" name="Freeform 814"/>
          <p:cNvSpPr>
            <a:spLocks noEditPoints="1"/>
          </p:cNvSpPr>
          <p:nvPr/>
        </p:nvSpPr>
        <p:spPr bwMode="auto">
          <a:xfrm>
            <a:off x="3570810" y="2745581"/>
            <a:ext cx="333375" cy="173038"/>
          </a:xfrm>
          <a:custGeom>
            <a:gdLst>
              <a:gd fmla="*/ 265 w 288" name="T0"/>
              <a:gd fmla="*/ 0 h 148" name="T1"/>
              <a:gd fmla="*/ 246 w 288" name="T2"/>
              <a:gd fmla="*/ 13 h 148" name="T3"/>
              <a:gd fmla="*/ 228 w 288" name="T4"/>
              <a:gd fmla="*/ 0 h 148" name="T5"/>
              <a:gd fmla="*/ 209 w 288" name="T6"/>
              <a:gd fmla="*/ 13 h 148" name="T7"/>
              <a:gd fmla="*/ 191 w 288" name="T8"/>
              <a:gd fmla="*/ 0 h 148" name="T9"/>
              <a:gd fmla="*/ 172 w 288" name="T10"/>
              <a:gd fmla="*/ 13 h 148" name="T11"/>
              <a:gd fmla="*/ 154 w 288" name="T12"/>
              <a:gd fmla="*/ 0 h 148" name="T13"/>
              <a:gd fmla="*/ 135 w 288" name="T14"/>
              <a:gd fmla="*/ 13 h 148" name="T15"/>
              <a:gd fmla="*/ 116 w 288" name="T16"/>
              <a:gd fmla="*/ 0 h 148" name="T17"/>
              <a:gd fmla="*/ 98 w 288" name="T18"/>
              <a:gd fmla="*/ 13 h 148" name="T19"/>
              <a:gd fmla="*/ 79 w 288" name="T20"/>
              <a:gd fmla="*/ 0 h 148" name="T21"/>
              <a:gd fmla="*/ 61 w 288" name="T22"/>
              <a:gd fmla="*/ 13 h 148" name="T23"/>
              <a:gd fmla="*/ 42 w 288" name="T24"/>
              <a:gd fmla="*/ 0 h 148" name="T25"/>
              <a:gd fmla="*/ 24 w 288" name="T26"/>
              <a:gd fmla="*/ 13 h 148" name="T27"/>
              <a:gd fmla="*/ 21 w 288" name="T28"/>
              <a:gd fmla="*/ 0 h 148" name="T29"/>
              <a:gd fmla="*/ 0 w 288" name="T30"/>
              <a:gd fmla="*/ 127 h 148" name="T31"/>
              <a:gd fmla="*/ 24 w 288" name="T32"/>
              <a:gd fmla="*/ 148 h 148" name="T33"/>
              <a:gd fmla="*/ 42 w 288" name="T34"/>
              <a:gd fmla="*/ 135 h 148" name="T35"/>
              <a:gd fmla="*/ 61 w 288" name="T36"/>
              <a:gd fmla="*/ 148 h 148" name="T37"/>
              <a:gd fmla="*/ 79 w 288" name="T38"/>
              <a:gd fmla="*/ 135 h 148" name="T39"/>
              <a:gd fmla="*/ 98 w 288" name="T40"/>
              <a:gd fmla="*/ 148 h 148" name="T41"/>
              <a:gd fmla="*/ 116 w 288" name="T42"/>
              <a:gd fmla="*/ 135 h 148" name="T43"/>
              <a:gd fmla="*/ 135 w 288" name="T44"/>
              <a:gd fmla="*/ 148 h 148" name="T45"/>
              <a:gd fmla="*/ 154 w 288" name="T46"/>
              <a:gd fmla="*/ 135 h 148" name="T47"/>
              <a:gd fmla="*/ 172 w 288" name="T48"/>
              <a:gd fmla="*/ 148 h 148" name="T49"/>
              <a:gd fmla="*/ 191 w 288" name="T50"/>
              <a:gd fmla="*/ 135 h 148" name="T51"/>
              <a:gd fmla="*/ 209 w 288" name="T52"/>
              <a:gd fmla="*/ 148 h 148" name="T53"/>
              <a:gd fmla="*/ 228 w 288" name="T54"/>
              <a:gd fmla="*/ 135 h 148" name="T55"/>
              <a:gd fmla="*/ 246 w 288" name="T56"/>
              <a:gd fmla="*/ 148 h 148" name="T57"/>
              <a:gd fmla="*/ 265 w 288" name="T58"/>
              <a:gd fmla="*/ 135 h 148" name="T59"/>
              <a:gd fmla="*/ 268 w 288" name="T60"/>
              <a:gd fmla="*/ 148 h 148" name="T61"/>
              <a:gd fmla="*/ 288 w 288" name="T62"/>
              <a:gd fmla="*/ 20 h 148" name="T63"/>
              <a:gd fmla="*/ 122 w 288" name="T64"/>
              <a:gd fmla="*/ 102 h 148" name="T65"/>
              <a:gd fmla="*/ 103 w 288" name="T66"/>
              <a:gd fmla="*/ 121 h 148" name="T67"/>
              <a:gd fmla="*/ 46 w 288" name="T68"/>
              <a:gd fmla="*/ 121 h 148" name="T69"/>
              <a:gd fmla="*/ 27 w 288" name="T70"/>
              <a:gd fmla="*/ 102 h 148" name="T71"/>
              <a:gd fmla="*/ 32 w 288" name="T72"/>
              <a:gd fmla="*/ 31 h 148" name="T73"/>
              <a:gd fmla="*/ 103 w 288" name="T74"/>
              <a:gd fmla="*/ 26 h 148" name="T75"/>
              <a:gd fmla="*/ 122 w 288" name="T76"/>
              <a:gd fmla="*/ 45 h 148" name="T77"/>
              <a:gd fmla="*/ 262 w 288" name="T78"/>
              <a:gd fmla="*/ 102 h 148" name="T79"/>
              <a:gd fmla="*/ 243 w 288" name="T80"/>
              <a:gd fmla="*/ 121 h 148" name="T81"/>
              <a:gd fmla="*/ 186 w 288" name="T82"/>
              <a:gd fmla="*/ 121 h 148" name="T83"/>
              <a:gd fmla="*/ 166 w 288" name="T84"/>
              <a:gd fmla="*/ 102 h 148" name="T85"/>
              <a:gd fmla="*/ 172 w 288" name="T86"/>
              <a:gd fmla="*/ 31 h 148" name="T87"/>
              <a:gd fmla="*/ 242 w 288" name="T88"/>
              <a:gd fmla="*/ 26 h 148" name="T89"/>
              <a:gd fmla="*/ 262 w 288" name="T90"/>
              <a:gd fmla="*/ 45 h 14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48" w="288">
                <a:moveTo>
                  <a:pt x="268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65" y="13"/>
                  <a:pt x="265" y="13"/>
                  <a:pt x="265" y="1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0"/>
                  <a:pt x="246" y="0"/>
                  <a:pt x="246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0"/>
                  <a:pt x="209" y="0"/>
                  <a:pt x="2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13"/>
                  <a:pt x="191" y="13"/>
                  <a:pt x="19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0"/>
                  <a:pt x="172" y="0"/>
                  <a:pt x="17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5" y="0"/>
                  <a:pt x="135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8" y="0"/>
                  <a:pt x="98" y="0"/>
                  <a:pt x="9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3"/>
                  <a:pt x="79" y="13"/>
                  <a:pt x="79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0"/>
                  <a:pt x="61" y="0"/>
                  <a:pt x="6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7"/>
                  <a:pt x="0" y="2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1"/>
                  <a:pt x="7" y="148"/>
                  <a:pt x="21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91" y="135"/>
                  <a:pt x="191" y="135"/>
                  <a:pt x="191" y="135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209" y="148"/>
                  <a:pt x="209" y="148"/>
                  <a:pt x="209" y="148"/>
                </a:cubicBezTo>
                <a:cubicBezTo>
                  <a:pt x="209" y="135"/>
                  <a:pt x="209" y="135"/>
                  <a:pt x="209" y="135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46" y="148"/>
                  <a:pt x="246" y="148"/>
                  <a:pt x="246" y="148"/>
                </a:cubicBezTo>
                <a:cubicBezTo>
                  <a:pt x="246" y="135"/>
                  <a:pt x="246" y="135"/>
                  <a:pt x="246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81" y="148"/>
                  <a:pt x="288" y="141"/>
                  <a:pt x="288" y="127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7"/>
                  <a:pt x="281" y="0"/>
                  <a:pt x="268" y="0"/>
                </a:cubicBezTo>
                <a:close/>
                <a:moveTo>
                  <a:pt x="122" y="102"/>
                </a:moveTo>
                <a:cubicBezTo>
                  <a:pt x="122" y="107"/>
                  <a:pt x="121" y="112"/>
                  <a:pt x="117" y="116"/>
                </a:cubicBezTo>
                <a:cubicBezTo>
                  <a:pt x="113" y="120"/>
                  <a:pt x="108" y="121"/>
                  <a:pt x="103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1" y="121"/>
                  <a:pt x="36" y="120"/>
                  <a:pt x="32" y="116"/>
                </a:cubicBezTo>
                <a:cubicBezTo>
                  <a:pt x="28" y="112"/>
                  <a:pt x="27" y="107"/>
                  <a:pt x="27" y="102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1"/>
                  <a:pt x="28" y="35"/>
                  <a:pt x="32" y="31"/>
                </a:cubicBezTo>
                <a:cubicBezTo>
                  <a:pt x="36" y="28"/>
                  <a:pt x="41" y="26"/>
                  <a:pt x="46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8" y="26"/>
                  <a:pt x="113" y="28"/>
                  <a:pt x="117" y="31"/>
                </a:cubicBezTo>
                <a:cubicBezTo>
                  <a:pt x="121" y="35"/>
                  <a:pt x="122" y="41"/>
                  <a:pt x="122" y="45"/>
                </a:cubicBezTo>
                <a:lnTo>
                  <a:pt x="122" y="102"/>
                </a:lnTo>
                <a:close/>
                <a:moveTo>
                  <a:pt x="262" y="102"/>
                </a:moveTo>
                <a:cubicBezTo>
                  <a:pt x="262" y="107"/>
                  <a:pt x="260" y="112"/>
                  <a:pt x="256" y="116"/>
                </a:cubicBezTo>
                <a:cubicBezTo>
                  <a:pt x="253" y="120"/>
                  <a:pt x="247" y="121"/>
                  <a:pt x="243" y="121"/>
                </a:cubicBezTo>
                <a:cubicBezTo>
                  <a:pt x="243" y="121"/>
                  <a:pt x="242" y="121"/>
                  <a:pt x="242" y="121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1" y="121"/>
                  <a:pt x="176" y="120"/>
                  <a:pt x="172" y="116"/>
                </a:cubicBezTo>
                <a:cubicBezTo>
                  <a:pt x="168" y="112"/>
                  <a:pt x="166" y="107"/>
                  <a:pt x="166" y="102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1"/>
                  <a:pt x="168" y="35"/>
                  <a:pt x="172" y="31"/>
                </a:cubicBezTo>
                <a:cubicBezTo>
                  <a:pt x="176" y="28"/>
                  <a:pt x="181" y="26"/>
                  <a:pt x="186" y="26"/>
                </a:cubicBezTo>
                <a:cubicBezTo>
                  <a:pt x="242" y="26"/>
                  <a:pt x="242" y="26"/>
                  <a:pt x="242" y="26"/>
                </a:cubicBezTo>
                <a:cubicBezTo>
                  <a:pt x="247" y="26"/>
                  <a:pt x="253" y="28"/>
                  <a:pt x="256" y="31"/>
                </a:cubicBezTo>
                <a:cubicBezTo>
                  <a:pt x="260" y="35"/>
                  <a:pt x="262" y="41"/>
                  <a:pt x="262" y="45"/>
                </a:cubicBezTo>
                <a:lnTo>
                  <a:pt x="26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2" name="Freeform 815"/>
          <p:cNvSpPr>
            <a:spLocks noEditPoints="1"/>
          </p:cNvSpPr>
          <p:nvPr/>
        </p:nvSpPr>
        <p:spPr bwMode="auto">
          <a:xfrm>
            <a:off x="5586935" y="5336381"/>
            <a:ext cx="311150" cy="333375"/>
          </a:xfrm>
          <a:custGeom>
            <a:gdLst>
              <a:gd fmla="*/ 251 w 269" name="T0"/>
              <a:gd fmla="*/ 192 h 288" name="T1"/>
              <a:gd fmla="*/ 234 w 269" name="T2"/>
              <a:gd fmla="*/ 209 h 288" name="T3"/>
              <a:gd fmla="*/ 234 w 269" name="T4"/>
              <a:gd fmla="*/ 211 h 288" name="T5"/>
              <a:gd fmla="*/ 201 w 269" name="T6"/>
              <a:gd fmla="*/ 233 h 288" name="T7"/>
              <a:gd fmla="*/ 160 w 269" name="T8"/>
              <a:gd fmla="*/ 240 h 288" name="T9"/>
              <a:gd fmla="*/ 148 w 269" name="T10"/>
              <a:gd fmla="*/ 187 h 288" name="T11"/>
              <a:gd fmla="*/ 146 w 269" name="T12"/>
              <a:gd fmla="*/ 121 h 288" name="T13"/>
              <a:gd fmla="*/ 193 w 269" name="T14"/>
              <a:gd fmla="*/ 121 h 288" name="T15"/>
              <a:gd fmla="*/ 211 w 269" name="T16"/>
              <a:gd fmla="*/ 117 h 288" name="T17"/>
              <a:gd fmla="*/ 222 w 269" name="T18"/>
              <a:gd fmla="*/ 123 h 288" name="T19"/>
              <a:gd fmla="*/ 236 w 269" name="T20"/>
              <a:gd fmla="*/ 109 h 288" name="T21"/>
              <a:gd fmla="*/ 222 w 269" name="T22"/>
              <a:gd fmla="*/ 95 h 288" name="T23"/>
              <a:gd fmla="*/ 210 w 269" name="T24"/>
              <a:gd fmla="*/ 101 h 288" name="T25"/>
              <a:gd fmla="*/ 145 w 269" name="T26"/>
              <a:gd fmla="*/ 101 h 288" name="T27"/>
              <a:gd fmla="*/ 144 w 269" name="T28"/>
              <a:gd fmla="*/ 68 h 288" name="T29"/>
              <a:gd fmla="*/ 169 w 269" name="T30"/>
              <a:gd fmla="*/ 35 h 288" name="T31"/>
              <a:gd fmla="*/ 134 w 269" name="T32"/>
              <a:gd fmla="*/ 0 h 288" name="T33"/>
              <a:gd fmla="*/ 99 w 269" name="T34"/>
              <a:gd fmla="*/ 35 h 288" name="T35"/>
              <a:gd fmla="*/ 124 w 269" name="T36"/>
              <a:gd fmla="*/ 68 h 288" name="T37"/>
              <a:gd fmla="*/ 123 w 269" name="T38"/>
              <a:gd fmla="*/ 101 h 288" name="T39"/>
              <a:gd fmla="*/ 58 w 269" name="T40"/>
              <a:gd fmla="*/ 101 h 288" name="T41"/>
              <a:gd fmla="*/ 46 w 269" name="T42"/>
              <a:gd fmla="*/ 95 h 288" name="T43"/>
              <a:gd fmla="*/ 32 w 269" name="T44"/>
              <a:gd fmla="*/ 109 h 288" name="T45"/>
              <a:gd fmla="*/ 46 w 269" name="T46"/>
              <a:gd fmla="*/ 123 h 288" name="T47"/>
              <a:gd fmla="*/ 57 w 269" name="T48"/>
              <a:gd fmla="*/ 117 h 288" name="T49"/>
              <a:gd fmla="*/ 76 w 269" name="T50"/>
              <a:gd fmla="*/ 121 h 288" name="T51"/>
              <a:gd fmla="*/ 122 w 269" name="T52"/>
              <a:gd fmla="*/ 121 h 288" name="T53"/>
              <a:gd fmla="*/ 120 w 269" name="T54"/>
              <a:gd fmla="*/ 187 h 288" name="T55"/>
              <a:gd fmla="*/ 109 w 269" name="T56"/>
              <a:gd fmla="*/ 239 h 288" name="T57"/>
              <a:gd fmla="*/ 59 w 269" name="T58"/>
              <a:gd fmla="*/ 227 h 288" name="T59"/>
              <a:gd fmla="*/ 34 w 269" name="T60"/>
              <a:gd fmla="*/ 212 h 288" name="T61"/>
              <a:gd fmla="*/ 35 w 269" name="T62"/>
              <a:gd fmla="*/ 209 h 288" name="T63"/>
              <a:gd fmla="*/ 17 w 269" name="T64"/>
              <a:gd fmla="*/ 192 h 288" name="T65"/>
              <a:gd fmla="*/ 0 w 269" name="T66"/>
              <a:gd fmla="*/ 209 h 288" name="T67"/>
              <a:gd fmla="*/ 17 w 269" name="T68"/>
              <a:gd fmla="*/ 227 h 288" name="T69"/>
              <a:gd fmla="*/ 21 w 269" name="T70"/>
              <a:gd fmla="*/ 226 h 288" name="T71"/>
              <a:gd fmla="*/ 48 w 269" name="T72"/>
              <a:gd fmla="*/ 247 h 288" name="T73"/>
              <a:gd fmla="*/ 102 w 269" name="T74"/>
              <a:gd fmla="*/ 273 h 288" name="T75"/>
              <a:gd fmla="*/ 135 w 269" name="T76"/>
              <a:gd fmla="*/ 288 h 288" name="T77"/>
              <a:gd fmla="*/ 166 w 269" name="T78"/>
              <a:gd fmla="*/ 273 h 288" name="T79"/>
              <a:gd fmla="*/ 220 w 269" name="T80"/>
              <a:gd fmla="*/ 247 h 288" name="T81"/>
              <a:gd fmla="*/ 247 w 269" name="T82"/>
              <a:gd fmla="*/ 226 h 288" name="T83"/>
              <a:gd fmla="*/ 251 w 269" name="T84"/>
              <a:gd fmla="*/ 227 h 288" name="T85"/>
              <a:gd fmla="*/ 269 w 269" name="T86"/>
              <a:gd fmla="*/ 209 h 288" name="T87"/>
              <a:gd fmla="*/ 251 w 269" name="T88"/>
              <a:gd fmla="*/ 192 h 288" name="T89"/>
              <a:gd fmla="*/ 115 w 269" name="T90"/>
              <a:gd fmla="*/ 35 h 288" name="T91"/>
              <a:gd fmla="*/ 134 w 269" name="T92"/>
              <a:gd fmla="*/ 16 h 288" name="T93"/>
              <a:gd fmla="*/ 152 w 269" name="T94"/>
              <a:gd fmla="*/ 35 h 288" name="T95"/>
              <a:gd fmla="*/ 134 w 269" name="T96"/>
              <a:gd fmla="*/ 53 h 288" name="T97"/>
              <a:gd fmla="*/ 115 w 269" name="T98"/>
              <a:gd fmla="*/ 35 h 28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3" name="Freeform 819"/>
          <p:cNvSpPr>
            <a:spLocks noEditPoints="1"/>
          </p:cNvSpPr>
          <p:nvPr/>
        </p:nvSpPr>
        <p:spPr bwMode="auto">
          <a:xfrm>
            <a:off x="4278835" y="2702719"/>
            <a:ext cx="260350" cy="174625"/>
          </a:xfrm>
          <a:custGeom>
            <a:gdLst>
              <a:gd fmla="*/ 225 w 225" name="T0"/>
              <a:gd fmla="*/ 13 h 150" name="T1"/>
              <a:gd fmla="*/ 212 w 225" name="T2"/>
              <a:gd fmla="*/ 0 h 150" name="T3"/>
              <a:gd fmla="*/ 13 w 225" name="T4"/>
              <a:gd fmla="*/ 0 h 150" name="T5"/>
              <a:gd fmla="*/ 0 w 225" name="T6"/>
              <a:gd fmla="*/ 13 h 150" name="T7"/>
              <a:gd fmla="*/ 0 w 225" name="T8"/>
              <a:gd fmla="*/ 150 h 150" name="T9"/>
              <a:gd fmla="*/ 225 w 225" name="T10"/>
              <a:gd fmla="*/ 150 h 150" name="T11"/>
              <a:gd fmla="*/ 225 w 225" name="T12"/>
              <a:gd fmla="*/ 13 h 150" name="T13"/>
              <a:gd fmla="*/ 207 w 225" name="T14"/>
              <a:gd fmla="*/ 132 h 150" name="T15"/>
              <a:gd fmla="*/ 18 w 225" name="T16"/>
              <a:gd fmla="*/ 132 h 150" name="T17"/>
              <a:gd fmla="*/ 18 w 225" name="T18"/>
              <a:gd fmla="*/ 19 h 150" name="T19"/>
              <a:gd fmla="*/ 207 w 225" name="T20"/>
              <a:gd fmla="*/ 19 h 150" name="T21"/>
              <a:gd fmla="*/ 207 w 225" name="T22"/>
              <a:gd fmla="*/ 132 h 15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0" w="225">
                <a:moveTo>
                  <a:pt x="225" y="13"/>
                </a:moveTo>
                <a:cubicBezTo>
                  <a:pt x="225" y="4"/>
                  <a:pt x="221" y="0"/>
                  <a:pt x="2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4"/>
                  <a:pt x="0" y="13"/>
                </a:cubicBezTo>
                <a:cubicBezTo>
                  <a:pt x="0" y="150"/>
                  <a:pt x="0" y="150"/>
                  <a:pt x="0" y="150"/>
                </a:cubicBezTo>
                <a:cubicBezTo>
                  <a:pt x="225" y="150"/>
                  <a:pt x="225" y="150"/>
                  <a:pt x="225" y="150"/>
                </a:cubicBezTo>
                <a:lnTo>
                  <a:pt x="225" y="13"/>
                </a:lnTo>
                <a:close/>
                <a:moveTo>
                  <a:pt x="207" y="132"/>
                </a:moveTo>
                <a:cubicBezTo>
                  <a:pt x="18" y="132"/>
                  <a:pt x="18" y="132"/>
                  <a:pt x="18" y="132"/>
                </a:cubicBezTo>
                <a:cubicBezTo>
                  <a:pt x="18" y="19"/>
                  <a:pt x="18" y="19"/>
                  <a:pt x="18" y="19"/>
                </a:cubicBezTo>
                <a:cubicBezTo>
                  <a:pt x="207" y="19"/>
                  <a:pt x="207" y="19"/>
                  <a:pt x="207" y="19"/>
                </a:cubicBezTo>
                <a:lnTo>
                  <a:pt x="207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4" name="Freeform 820"/>
          <p:cNvSpPr>
            <a:spLocks noEditPoints="1"/>
          </p:cNvSpPr>
          <p:nvPr/>
        </p:nvSpPr>
        <p:spPr bwMode="auto">
          <a:xfrm>
            <a:off x="4242322" y="2891631"/>
            <a:ext cx="331788" cy="38100"/>
          </a:xfrm>
          <a:custGeom>
            <a:gdLst>
              <a:gd fmla="*/ 187 w 209" name="T0"/>
              <a:gd fmla="*/ 0 h 24" name="T1"/>
              <a:gd fmla="*/ 23 w 209" name="T2"/>
              <a:gd fmla="*/ 0 h 24" name="T3"/>
              <a:gd fmla="*/ 0 w 209" name="T4"/>
              <a:gd fmla="*/ 24 h 24" name="T5"/>
              <a:gd fmla="*/ 209 w 209" name="T6"/>
              <a:gd fmla="*/ 24 h 24" name="T7"/>
              <a:gd fmla="*/ 187 w 209" name="T8"/>
              <a:gd fmla="*/ 0 h 24" name="T9"/>
              <a:gd fmla="*/ 80 w 209" name="T10"/>
              <a:gd fmla="*/ 17 h 24" name="T11"/>
              <a:gd fmla="*/ 89 w 209" name="T12"/>
              <a:gd fmla="*/ 8 h 24" name="T13"/>
              <a:gd fmla="*/ 121 w 209" name="T14"/>
              <a:gd fmla="*/ 8 h 24" name="T15"/>
              <a:gd fmla="*/ 129 w 209" name="T16"/>
              <a:gd fmla="*/ 17 h 24" name="T17"/>
              <a:gd fmla="*/ 80 w 209" name="T18"/>
              <a:gd fmla="*/ 17 h 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" w="209">
                <a:moveTo>
                  <a:pt x="187" y="0"/>
                </a:moveTo>
                <a:lnTo>
                  <a:pt x="23" y="0"/>
                </a:lnTo>
                <a:lnTo>
                  <a:pt x="0" y="24"/>
                </a:lnTo>
                <a:lnTo>
                  <a:pt x="209" y="24"/>
                </a:lnTo>
                <a:lnTo>
                  <a:pt x="187" y="0"/>
                </a:lnTo>
                <a:close/>
                <a:moveTo>
                  <a:pt x="80" y="17"/>
                </a:moveTo>
                <a:lnTo>
                  <a:pt x="89" y="8"/>
                </a:lnTo>
                <a:lnTo>
                  <a:pt x="121" y="8"/>
                </a:lnTo>
                <a:lnTo>
                  <a:pt x="129" y="17"/>
                </a:lnTo>
                <a:lnTo>
                  <a:pt x="80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5" name="Freeform 821"/>
          <p:cNvSpPr/>
          <p:nvPr/>
        </p:nvSpPr>
        <p:spPr bwMode="auto">
          <a:xfrm>
            <a:off x="4242322" y="2944019"/>
            <a:ext cx="331788" cy="12700"/>
          </a:xfrm>
          <a:custGeom>
            <a:gdLst>
              <a:gd fmla="*/ 9 w 286" name="T0"/>
              <a:gd fmla="*/ 12 h 12" name="T1"/>
              <a:gd fmla="*/ 277 w 286" name="T2"/>
              <a:gd fmla="*/ 12 h 12" name="T3"/>
              <a:gd fmla="*/ 286 w 286" name="T4"/>
              <a:gd fmla="*/ 0 h 12" name="T5"/>
              <a:gd fmla="*/ 0 w 286" name="T6"/>
              <a:gd fmla="*/ 0 h 12" name="T7"/>
              <a:gd fmla="*/ 9 w 286" name="T8"/>
              <a:gd fmla="*/ 12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286">
                <a:moveTo>
                  <a:pt x="9" y="12"/>
                </a:moveTo>
                <a:cubicBezTo>
                  <a:pt x="20" y="12"/>
                  <a:pt x="269" y="12"/>
                  <a:pt x="277" y="12"/>
                </a:cubicBezTo>
                <a:cubicBezTo>
                  <a:pt x="286" y="12"/>
                  <a:pt x="286" y="0"/>
                  <a:pt x="2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2"/>
                  <a:pt x="9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6" name="Freeform 829"/>
          <p:cNvSpPr>
            <a:spLocks noEditPoints="1"/>
          </p:cNvSpPr>
          <p:nvPr/>
        </p:nvSpPr>
        <p:spPr bwMode="auto">
          <a:xfrm>
            <a:off x="259285" y="6004719"/>
            <a:ext cx="279400" cy="333375"/>
          </a:xfrm>
          <a:custGeom>
            <a:gdLst>
              <a:gd fmla="*/ 241 w 241" name="T0"/>
              <a:gd fmla="*/ 30 h 288" name="T1"/>
              <a:gd fmla="*/ 129 w 241" name="T2"/>
              <a:gd fmla="*/ 30 h 288" name="T3"/>
              <a:gd fmla="*/ 129 w 241" name="T4"/>
              <a:gd fmla="*/ 10 h 288" name="T5"/>
              <a:gd fmla="*/ 119 w 241" name="T6"/>
              <a:gd fmla="*/ 0 h 288" name="T7"/>
              <a:gd fmla="*/ 109 w 241" name="T8"/>
              <a:gd fmla="*/ 10 h 288" name="T9"/>
              <a:gd fmla="*/ 109 w 241" name="T10"/>
              <a:gd fmla="*/ 30 h 288" name="T11"/>
              <a:gd fmla="*/ 0 w 241" name="T12"/>
              <a:gd fmla="*/ 30 h 288" name="T13"/>
              <a:gd fmla="*/ 0 w 241" name="T14"/>
              <a:gd fmla="*/ 196 h 288" name="T15"/>
              <a:gd fmla="*/ 75 w 241" name="T16"/>
              <a:gd fmla="*/ 196 h 288" name="T17"/>
              <a:gd fmla="*/ 45 w 241" name="T18"/>
              <a:gd fmla="*/ 272 h 288" name="T19"/>
              <a:gd fmla="*/ 52 w 241" name="T20"/>
              <a:gd fmla="*/ 288 h 288" name="T21"/>
              <a:gd fmla="*/ 56 w 241" name="T22"/>
              <a:gd fmla="*/ 288 h 288" name="T23"/>
              <a:gd fmla="*/ 67 w 241" name="T24"/>
              <a:gd fmla="*/ 281 h 288" name="T25"/>
              <a:gd fmla="*/ 100 w 241" name="T26"/>
              <a:gd fmla="*/ 196 h 288" name="T27"/>
              <a:gd fmla="*/ 138 w 241" name="T28"/>
              <a:gd fmla="*/ 196 h 288" name="T29"/>
              <a:gd fmla="*/ 171 w 241" name="T30"/>
              <a:gd fmla="*/ 281 h 288" name="T31"/>
              <a:gd fmla="*/ 182 w 241" name="T32"/>
              <a:gd fmla="*/ 288 h 288" name="T33"/>
              <a:gd fmla="*/ 186 w 241" name="T34"/>
              <a:gd fmla="*/ 288 h 288" name="T35"/>
              <a:gd fmla="*/ 193 w 241" name="T36"/>
              <a:gd fmla="*/ 272 h 288" name="T37"/>
              <a:gd fmla="*/ 164 w 241" name="T38"/>
              <a:gd fmla="*/ 196 h 288" name="T39"/>
              <a:gd fmla="*/ 241 w 241" name="T40"/>
              <a:gd fmla="*/ 196 h 288" name="T41"/>
              <a:gd fmla="*/ 241 w 241" name="T42"/>
              <a:gd fmla="*/ 30 h 288" name="T43"/>
              <a:gd fmla="*/ 218 w 241" name="T44"/>
              <a:gd fmla="*/ 172 h 288" name="T45"/>
              <a:gd fmla="*/ 23 w 241" name="T46"/>
              <a:gd fmla="*/ 172 h 288" name="T47"/>
              <a:gd fmla="*/ 23 w 241" name="T48"/>
              <a:gd fmla="*/ 53 h 288" name="T49"/>
              <a:gd fmla="*/ 218 w 241" name="T50"/>
              <a:gd fmla="*/ 53 h 288" name="T51"/>
              <a:gd fmla="*/ 218 w 241" name="T52"/>
              <a:gd fmla="*/ 172 h 28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88" w="241">
                <a:moveTo>
                  <a:pt x="241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5"/>
                  <a:pt x="125" y="0"/>
                  <a:pt x="119" y="0"/>
                </a:cubicBezTo>
                <a:cubicBezTo>
                  <a:pt x="114" y="0"/>
                  <a:pt x="109" y="5"/>
                  <a:pt x="109" y="10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96"/>
                  <a:pt x="0" y="196"/>
                  <a:pt x="0" y="196"/>
                </a:cubicBezTo>
                <a:cubicBezTo>
                  <a:pt x="75" y="196"/>
                  <a:pt x="75" y="196"/>
                  <a:pt x="75" y="196"/>
                </a:cubicBezTo>
                <a:cubicBezTo>
                  <a:pt x="45" y="272"/>
                  <a:pt x="45" y="272"/>
                  <a:pt x="45" y="272"/>
                </a:cubicBezTo>
                <a:cubicBezTo>
                  <a:pt x="43" y="278"/>
                  <a:pt x="46" y="285"/>
                  <a:pt x="52" y="288"/>
                </a:cubicBezTo>
                <a:cubicBezTo>
                  <a:pt x="53" y="288"/>
                  <a:pt x="55" y="288"/>
                  <a:pt x="56" y="288"/>
                </a:cubicBezTo>
                <a:cubicBezTo>
                  <a:pt x="61" y="288"/>
                  <a:pt x="65" y="286"/>
                  <a:pt x="67" y="281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71" y="281"/>
                  <a:pt x="171" y="281"/>
                  <a:pt x="171" y="281"/>
                </a:cubicBezTo>
                <a:cubicBezTo>
                  <a:pt x="173" y="286"/>
                  <a:pt x="177" y="288"/>
                  <a:pt x="182" y="288"/>
                </a:cubicBezTo>
                <a:cubicBezTo>
                  <a:pt x="184" y="288"/>
                  <a:pt x="185" y="288"/>
                  <a:pt x="186" y="288"/>
                </a:cubicBezTo>
                <a:cubicBezTo>
                  <a:pt x="193" y="285"/>
                  <a:pt x="196" y="278"/>
                  <a:pt x="193" y="272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241" y="196"/>
                  <a:pt x="241" y="196"/>
                  <a:pt x="241" y="196"/>
                </a:cubicBezTo>
                <a:lnTo>
                  <a:pt x="241" y="30"/>
                </a:lnTo>
                <a:close/>
                <a:moveTo>
                  <a:pt x="218" y="172"/>
                </a:moveTo>
                <a:cubicBezTo>
                  <a:pt x="23" y="172"/>
                  <a:pt x="23" y="172"/>
                  <a:pt x="23" y="172"/>
                </a:cubicBezTo>
                <a:cubicBezTo>
                  <a:pt x="23" y="53"/>
                  <a:pt x="23" y="53"/>
                  <a:pt x="23" y="53"/>
                </a:cubicBezTo>
                <a:cubicBezTo>
                  <a:pt x="218" y="53"/>
                  <a:pt x="218" y="53"/>
                  <a:pt x="218" y="53"/>
                </a:cubicBezTo>
                <a:lnTo>
                  <a:pt x="218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7" name="Freeform 830"/>
          <p:cNvSpPr/>
          <p:nvPr/>
        </p:nvSpPr>
        <p:spPr bwMode="auto">
          <a:xfrm>
            <a:off x="305322" y="6087269"/>
            <a:ext cx="184150" cy="96838"/>
          </a:xfrm>
          <a:custGeom>
            <a:gdLst>
              <a:gd fmla="*/ 6 w 116" name="T0"/>
              <a:gd fmla="*/ 61 h 61" name="T1"/>
              <a:gd fmla="*/ 46 w 116" name="T2"/>
              <a:gd fmla="*/ 34 h 61" name="T3"/>
              <a:gd fmla="*/ 55 w 116" name="T4"/>
              <a:gd fmla="*/ 48 h 61" name="T5"/>
              <a:gd fmla="*/ 98 w 116" name="T6"/>
              <a:gd fmla="*/ 20 h 61" name="T7"/>
              <a:gd fmla="*/ 104 w 116" name="T8"/>
              <a:gd fmla="*/ 28 h 61" name="T9"/>
              <a:gd fmla="*/ 116 w 116" name="T10"/>
              <a:gd fmla="*/ 0 h 61" name="T11"/>
              <a:gd fmla="*/ 85 w 116" name="T12"/>
              <a:gd fmla="*/ 2 h 61" name="T13"/>
              <a:gd fmla="*/ 92 w 116" name="T14"/>
              <a:gd fmla="*/ 10 h 61" name="T15"/>
              <a:gd fmla="*/ 58 w 116" name="T16"/>
              <a:gd fmla="*/ 33 h 61" name="T17"/>
              <a:gd fmla="*/ 49 w 116" name="T18"/>
              <a:gd fmla="*/ 18 h 61" name="T19"/>
              <a:gd fmla="*/ 0 w 116" name="T20"/>
              <a:gd fmla="*/ 51 h 61" name="T21"/>
              <a:gd fmla="*/ 6 w 116" name="T22"/>
              <a:gd fmla="*/ 61 h 61" name="T23"/>
              <a:gd fmla="*/ 6 w 116" name="T24"/>
              <a:gd fmla="*/ 61 h 6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1" w="115">
                <a:moveTo>
                  <a:pt x="6" y="61"/>
                </a:moveTo>
                <a:lnTo>
                  <a:pt x="46" y="34"/>
                </a:lnTo>
                <a:lnTo>
                  <a:pt x="55" y="48"/>
                </a:lnTo>
                <a:lnTo>
                  <a:pt x="98" y="20"/>
                </a:lnTo>
                <a:lnTo>
                  <a:pt x="104" y="28"/>
                </a:lnTo>
                <a:lnTo>
                  <a:pt x="116" y="0"/>
                </a:lnTo>
                <a:lnTo>
                  <a:pt x="85" y="2"/>
                </a:lnTo>
                <a:lnTo>
                  <a:pt x="92" y="10"/>
                </a:lnTo>
                <a:lnTo>
                  <a:pt x="58" y="33"/>
                </a:lnTo>
                <a:lnTo>
                  <a:pt x="49" y="18"/>
                </a:lnTo>
                <a:lnTo>
                  <a:pt x="0" y="51"/>
                </a:lnTo>
                <a:lnTo>
                  <a:pt x="6" y="61"/>
                </a:lnTo>
                <a:lnTo>
                  <a:pt x="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8" name="Freeform 852"/>
          <p:cNvSpPr>
            <a:spLocks noEditPoints="1"/>
          </p:cNvSpPr>
          <p:nvPr/>
        </p:nvSpPr>
        <p:spPr bwMode="auto">
          <a:xfrm>
            <a:off x="5577410" y="3332956"/>
            <a:ext cx="333375" cy="333375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34 w 288" name="T10"/>
              <a:gd fmla="*/ 244 h 288" name="T11"/>
              <a:gd fmla="*/ 107 w 288" name="T12"/>
              <a:gd fmla="*/ 174 h 288" name="T13"/>
              <a:gd fmla="*/ 136 w 288" name="T14"/>
              <a:gd fmla="*/ 174 h 288" name="T15"/>
              <a:gd fmla="*/ 150 w 288" name="T16"/>
              <a:gd fmla="*/ 132 h 288" name="T17"/>
              <a:gd fmla="*/ 90 w 288" name="T18"/>
              <a:gd fmla="*/ 133 h 288" name="T19"/>
              <a:gd fmla="*/ 90 w 288" name="T20"/>
              <a:gd fmla="*/ 132 h 288" name="T21"/>
              <a:gd fmla="*/ 90 w 288" name="T22"/>
              <a:gd fmla="*/ 132 h 288" name="T23"/>
              <a:gd fmla="*/ 90 w 288" name="T24"/>
              <a:gd fmla="*/ 132 h 288" name="T25"/>
              <a:gd fmla="*/ 121 w 288" name="T26"/>
              <a:gd fmla="*/ 44 h 288" name="T27"/>
              <a:gd fmla="*/ 155 w 288" name="T28"/>
              <a:gd fmla="*/ 44 h 288" name="T29"/>
              <a:gd fmla="*/ 133 w 288" name="T30"/>
              <a:gd fmla="*/ 109 h 288" name="T31"/>
              <a:gd fmla="*/ 193 w 288" name="T32"/>
              <a:gd fmla="*/ 109 h 288" name="T33"/>
              <a:gd fmla="*/ 193 w 288" name="T34"/>
              <a:gd fmla="*/ 109 h 288" name="T35"/>
              <a:gd fmla="*/ 193 w 288" name="T36"/>
              <a:gd fmla="*/ 109 h 288" name="T37"/>
              <a:gd fmla="*/ 193 w 288" name="T38"/>
              <a:gd fmla="*/ 109 h 288" name="T39"/>
              <a:gd fmla="*/ 170 w 288" name="T40"/>
              <a:gd fmla="*/ 174 h 288" name="T41"/>
              <a:gd fmla="*/ 200 w 288" name="T42"/>
              <a:gd fmla="*/ 174 h 288" name="T43"/>
              <a:gd fmla="*/ 134 w 288" name="T44"/>
              <a:gd fmla="*/ 244 h 28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34" y="244"/>
                </a:moveTo>
                <a:cubicBezTo>
                  <a:pt x="107" y="174"/>
                  <a:pt x="107" y="174"/>
                  <a:pt x="107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2" y="153"/>
                  <a:pt x="150" y="133"/>
                  <a:pt x="15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48" y="69"/>
                  <a:pt x="133" y="108"/>
                  <a:pt x="13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0" y="174"/>
                  <a:pt x="200" y="174"/>
                  <a:pt x="200" y="174"/>
                </a:cubicBezTo>
                <a:lnTo>
                  <a:pt x="134" y="2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9" name="Freeform 856"/>
          <p:cNvSpPr/>
          <p:nvPr/>
        </p:nvSpPr>
        <p:spPr bwMode="auto">
          <a:xfrm>
            <a:off x="394222" y="4001293"/>
            <a:ext cx="169863" cy="320675"/>
          </a:xfrm>
          <a:custGeom>
            <a:gdLst>
              <a:gd fmla="*/ 0 w 107" name="T0"/>
              <a:gd fmla="*/ 111 h 202" name="T1"/>
              <a:gd fmla="*/ 27 w 107" name="T2"/>
              <a:gd fmla="*/ 202 h 202" name="T3"/>
              <a:gd fmla="*/ 107 w 107" name="T4"/>
              <a:gd fmla="*/ 0 h 202" name="T5"/>
              <a:gd fmla="*/ 0 w 107" name="T6"/>
              <a:gd fmla="*/ 111 h 20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01" w="107">
                <a:moveTo>
                  <a:pt x="0" y="111"/>
                </a:moveTo>
                <a:lnTo>
                  <a:pt x="27" y="202"/>
                </a:lnTo>
                <a:lnTo>
                  <a:pt x="10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0" name="Freeform 857"/>
          <p:cNvSpPr/>
          <p:nvPr/>
        </p:nvSpPr>
        <p:spPr bwMode="auto">
          <a:xfrm>
            <a:off x="333897" y="4190206"/>
            <a:ext cx="90488" cy="142875"/>
          </a:xfrm>
          <a:custGeom>
            <a:gdLst>
              <a:gd fmla="*/ 0 w 57" name="T0"/>
              <a:gd fmla="*/ 31 h 90" name="T1"/>
              <a:gd fmla="*/ 20 w 57" name="T2"/>
              <a:gd fmla="*/ 90 h 90" name="T3"/>
              <a:gd fmla="*/ 57 w 57" name="T4"/>
              <a:gd fmla="*/ 90 h 90" name="T5"/>
              <a:gd fmla="*/ 30 w 57" name="T6"/>
              <a:gd fmla="*/ 0 h 90" name="T7"/>
              <a:gd fmla="*/ 0 w 57" name="T8"/>
              <a:gd fmla="*/ 31 h 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0" w="57">
                <a:moveTo>
                  <a:pt x="0" y="31"/>
                </a:moveTo>
                <a:lnTo>
                  <a:pt x="20" y="90"/>
                </a:lnTo>
                <a:lnTo>
                  <a:pt x="57" y="90"/>
                </a:lnTo>
                <a:lnTo>
                  <a:pt x="30" y="0"/>
                </a:lnTo>
                <a:lnTo>
                  <a:pt x="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1" name="Freeform 858"/>
          <p:cNvSpPr/>
          <p:nvPr/>
        </p:nvSpPr>
        <p:spPr bwMode="auto">
          <a:xfrm>
            <a:off x="243409" y="3999706"/>
            <a:ext cx="319088" cy="171450"/>
          </a:xfrm>
          <a:custGeom>
            <a:gdLst>
              <a:gd fmla="*/ 201 w 201" name="T0"/>
              <a:gd fmla="*/ 0 h 108" name="T1"/>
              <a:gd fmla="*/ 0 w 201" name="T2"/>
              <a:gd fmla="*/ 81 h 108" name="T3"/>
              <a:gd fmla="*/ 91 w 201" name="T4"/>
              <a:gd fmla="*/ 108 h 108" name="T5"/>
              <a:gd fmla="*/ 201 w 201" name="T6"/>
              <a:gd fmla="*/ 0 h 10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08" w="201">
                <a:moveTo>
                  <a:pt x="201" y="0"/>
                </a:moveTo>
                <a:lnTo>
                  <a:pt x="0" y="81"/>
                </a:lnTo>
                <a:lnTo>
                  <a:pt x="91" y="108"/>
                </a:lnTo>
                <a:lnTo>
                  <a:pt x="20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2" name="Freeform 859"/>
          <p:cNvSpPr/>
          <p:nvPr/>
        </p:nvSpPr>
        <p:spPr bwMode="auto">
          <a:xfrm>
            <a:off x="232297" y="4140993"/>
            <a:ext cx="142875" cy="90488"/>
          </a:xfrm>
          <a:custGeom>
            <a:gdLst>
              <a:gd fmla="*/ 90 w 90" name="T0"/>
              <a:gd fmla="*/ 27 h 57" name="T1"/>
              <a:gd fmla="*/ 0 w 90" name="T2"/>
              <a:gd fmla="*/ 0 h 57" name="T3"/>
              <a:gd fmla="*/ 0 w 90" name="T4"/>
              <a:gd fmla="*/ 37 h 57" name="T5"/>
              <a:gd fmla="*/ 59 w 90" name="T6"/>
              <a:gd fmla="*/ 57 h 57" name="T7"/>
              <a:gd fmla="*/ 90 w 90" name="T8"/>
              <a:gd fmla="*/ 27 h 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90">
                <a:moveTo>
                  <a:pt x="90" y="27"/>
                </a:moveTo>
                <a:lnTo>
                  <a:pt x="0" y="0"/>
                </a:lnTo>
                <a:lnTo>
                  <a:pt x="0" y="37"/>
                </a:lnTo>
                <a:lnTo>
                  <a:pt x="59" y="57"/>
                </a:lnTo>
                <a:lnTo>
                  <a:pt x="90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3" name="Freeform 860"/>
          <p:cNvSpPr/>
          <p:nvPr/>
        </p:nvSpPr>
        <p:spPr bwMode="auto">
          <a:xfrm>
            <a:off x="297384" y="4245768"/>
            <a:ext cx="31750" cy="50800"/>
          </a:xfrm>
          <a:custGeom>
            <a:gdLst>
              <a:gd fmla="*/ 0 w 20" name="T0"/>
              <a:gd fmla="*/ 14 h 32" name="T1"/>
              <a:gd fmla="*/ 3 w 20" name="T2"/>
              <a:gd fmla="*/ 32 h 32" name="T3"/>
              <a:gd fmla="*/ 20 w 20" name="T4"/>
              <a:gd fmla="*/ 14 h 32" name="T5"/>
              <a:gd fmla="*/ 15 w 20" name="T6"/>
              <a:gd fmla="*/ 0 h 32" name="T7"/>
              <a:gd fmla="*/ 0 w 20" name="T8"/>
              <a:gd fmla="*/ 14 h 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" w="20">
                <a:moveTo>
                  <a:pt x="0" y="14"/>
                </a:moveTo>
                <a:lnTo>
                  <a:pt x="3" y="32"/>
                </a:lnTo>
                <a:lnTo>
                  <a:pt x="20" y="14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4" name="Freeform 863"/>
          <p:cNvSpPr>
            <a:spLocks noEditPoints="1"/>
          </p:cNvSpPr>
          <p:nvPr/>
        </p:nvSpPr>
        <p:spPr bwMode="auto">
          <a:xfrm>
            <a:off x="2235722" y="6017418"/>
            <a:ext cx="333375" cy="296863"/>
          </a:xfrm>
          <a:custGeom>
            <a:gdLst>
              <a:gd fmla="*/ 276 w 288" name="T0"/>
              <a:gd fmla="*/ 133 h 256" name="T1"/>
              <a:gd fmla="*/ 282 w 288" name="T2"/>
              <a:gd fmla="*/ 101 h 256" name="T3"/>
              <a:gd fmla="*/ 200 w 288" name="T4"/>
              <a:gd fmla="*/ 19 h 256" name="T5"/>
              <a:gd fmla="*/ 177 w 288" name="T6"/>
              <a:gd fmla="*/ 23 h 256" name="T7"/>
              <a:gd fmla="*/ 135 w 288" name="T8"/>
              <a:gd fmla="*/ 0 h 256" name="T9"/>
              <a:gd fmla="*/ 85 w 288" name="T10"/>
              <a:gd fmla="*/ 42 h 256" name="T11"/>
              <a:gd fmla="*/ 66 w 288" name="T12"/>
              <a:gd fmla="*/ 36 h 256" name="T13"/>
              <a:gd fmla="*/ 29 w 288" name="T14"/>
              <a:gd fmla="*/ 73 h 256" name="T15"/>
              <a:gd fmla="*/ 30 w 288" name="T16"/>
              <a:gd fmla="*/ 80 h 256" name="T17"/>
              <a:gd fmla="*/ 0 w 288" name="T18"/>
              <a:gd fmla="*/ 135 h 256" name="T19"/>
              <a:gd fmla="*/ 39 w 288" name="T20"/>
              <a:gd fmla="*/ 195 h 256" name="T21"/>
              <a:gd fmla="*/ 37 w 288" name="T22"/>
              <a:gd fmla="*/ 207 h 256" name="T23"/>
              <a:gd fmla="*/ 78 w 288" name="T24"/>
              <a:gd fmla="*/ 247 h 256" name="T25"/>
              <a:gd fmla="*/ 109 w 288" name="T26"/>
              <a:gd fmla="*/ 233 h 256" name="T27"/>
              <a:gd fmla="*/ 159 w 288" name="T28"/>
              <a:gd fmla="*/ 256 h 256" name="T29"/>
              <a:gd fmla="*/ 220 w 288" name="T30"/>
              <a:gd fmla="*/ 215 h 256" name="T31"/>
              <a:gd fmla="*/ 236 w 288" name="T32"/>
              <a:gd fmla="*/ 218 h 256" name="T33"/>
              <a:gd fmla="*/ 288 w 288" name="T34"/>
              <a:gd fmla="*/ 166 h 256" name="T35"/>
              <a:gd fmla="*/ 276 w 288" name="T36"/>
              <a:gd fmla="*/ 133 h 256" name="T37"/>
              <a:gd fmla="*/ 236 w 288" name="T38"/>
              <a:gd fmla="*/ 198 h 256" name="T39"/>
              <a:gd fmla="*/ 226 w 288" name="T40"/>
              <a:gd fmla="*/ 196 h 256" name="T41"/>
              <a:gd fmla="*/ 219 w 288" name="T42"/>
              <a:gd fmla="*/ 194 h 256" name="T43"/>
              <a:gd fmla="*/ 210 w 288" name="T44"/>
              <a:gd fmla="*/ 170 h 256" name="T45"/>
              <a:gd fmla="*/ 199 w 288" name="T46"/>
              <a:gd fmla="*/ 162 h 256" name="T47"/>
              <a:gd fmla="*/ 188 w 288" name="T48"/>
              <a:gd fmla="*/ 167 h 256" name="T49"/>
              <a:gd fmla="*/ 193 w 288" name="T50"/>
              <a:gd fmla="*/ 177 h 256" name="T51"/>
              <a:gd fmla="*/ 198 w 288" name="T52"/>
              <a:gd fmla="*/ 181 h 256" name="T53"/>
              <a:gd fmla="*/ 204 w 288" name="T54"/>
              <a:gd fmla="*/ 201 h 256" name="T55"/>
              <a:gd fmla="*/ 204 w 288" name="T56"/>
              <a:gd fmla="*/ 202 h 256" name="T57"/>
              <a:gd fmla="*/ 201 w 288" name="T58"/>
              <a:gd fmla="*/ 207 h 256" name="T59"/>
              <a:gd fmla="*/ 159 w 288" name="T60"/>
              <a:gd fmla="*/ 236 h 256" name="T61"/>
              <a:gd fmla="*/ 124 w 288" name="T62"/>
              <a:gd fmla="*/ 220 h 256" name="T63"/>
              <a:gd fmla="*/ 108 w 288" name="T64"/>
              <a:gd fmla="*/ 202 h 256" name="T65"/>
              <a:gd fmla="*/ 93 w 288" name="T66"/>
              <a:gd fmla="*/ 220 h 256" name="T67"/>
              <a:gd fmla="*/ 78 w 288" name="T68"/>
              <a:gd fmla="*/ 227 h 256" name="T69"/>
              <a:gd fmla="*/ 57 w 288" name="T70"/>
              <a:gd fmla="*/ 207 h 256" name="T71"/>
              <a:gd fmla="*/ 58 w 288" name="T72"/>
              <a:gd fmla="*/ 201 h 256" name="T73"/>
              <a:gd fmla="*/ 63 w 288" name="T74"/>
              <a:gd fmla="*/ 184 h 256" name="T75"/>
              <a:gd fmla="*/ 47 w 288" name="T76"/>
              <a:gd fmla="*/ 177 h 256" name="T77"/>
              <a:gd fmla="*/ 20 w 288" name="T78"/>
              <a:gd fmla="*/ 135 h 256" name="T79"/>
              <a:gd fmla="*/ 41 w 288" name="T80"/>
              <a:gd fmla="*/ 97 h 256" name="T81"/>
              <a:gd fmla="*/ 52 w 288" name="T82"/>
              <a:gd fmla="*/ 90 h 256" name="T83"/>
              <a:gd fmla="*/ 50 w 288" name="T84"/>
              <a:gd fmla="*/ 77 h 256" name="T85"/>
              <a:gd fmla="*/ 49 w 288" name="T86"/>
              <a:gd fmla="*/ 73 h 256" name="T87"/>
              <a:gd fmla="*/ 66 w 288" name="T88"/>
              <a:gd fmla="*/ 56 h 256" name="T89"/>
              <a:gd fmla="*/ 75 w 288" name="T90"/>
              <a:gd fmla="*/ 59 h 256" name="T91"/>
              <a:gd fmla="*/ 99 w 288" name="T92"/>
              <a:gd fmla="*/ 74 h 256" name="T93"/>
              <a:gd fmla="*/ 105 w 288" name="T94"/>
              <a:gd fmla="*/ 45 h 256" name="T95"/>
              <a:gd fmla="*/ 135 w 288" name="T96"/>
              <a:gd fmla="*/ 20 h 256" name="T97"/>
              <a:gd fmla="*/ 160 w 288" name="T98"/>
              <a:gd fmla="*/ 34 h 256" name="T99"/>
              <a:gd fmla="*/ 169 w 288" name="T100"/>
              <a:gd fmla="*/ 46 h 256" name="T101"/>
              <a:gd fmla="*/ 183 w 288" name="T102"/>
              <a:gd fmla="*/ 42 h 256" name="T103"/>
              <a:gd fmla="*/ 200 w 288" name="T104"/>
              <a:gd fmla="*/ 39 h 256" name="T105"/>
              <a:gd fmla="*/ 262 w 288" name="T106"/>
              <a:gd fmla="*/ 101 h 256" name="T107"/>
              <a:gd fmla="*/ 257 w 288" name="T108"/>
              <a:gd fmla="*/ 125 h 256" name="T109"/>
              <a:gd fmla="*/ 253 w 288" name="T110"/>
              <a:gd fmla="*/ 136 h 256" name="T111"/>
              <a:gd fmla="*/ 261 w 288" name="T112"/>
              <a:gd fmla="*/ 146 h 256" name="T113"/>
              <a:gd fmla="*/ 268 w 288" name="T114"/>
              <a:gd fmla="*/ 166 h 256" name="T115"/>
              <a:gd fmla="*/ 236 w 288" name="T116"/>
              <a:gd fmla="*/ 198 h 25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56" w="288">
                <a:moveTo>
                  <a:pt x="276" y="133"/>
                </a:moveTo>
                <a:cubicBezTo>
                  <a:pt x="280" y="123"/>
                  <a:pt x="282" y="112"/>
                  <a:pt x="282" y="101"/>
                </a:cubicBezTo>
                <a:cubicBezTo>
                  <a:pt x="282" y="56"/>
                  <a:pt x="246" y="19"/>
                  <a:pt x="200" y="19"/>
                </a:cubicBezTo>
                <a:cubicBezTo>
                  <a:pt x="192" y="19"/>
                  <a:pt x="185" y="20"/>
                  <a:pt x="177" y="23"/>
                </a:cubicBezTo>
                <a:cubicBezTo>
                  <a:pt x="168" y="9"/>
                  <a:pt x="152" y="0"/>
                  <a:pt x="135" y="0"/>
                </a:cubicBezTo>
                <a:cubicBezTo>
                  <a:pt x="110" y="0"/>
                  <a:pt x="89" y="18"/>
                  <a:pt x="85" y="42"/>
                </a:cubicBezTo>
                <a:cubicBezTo>
                  <a:pt x="79" y="38"/>
                  <a:pt x="73" y="36"/>
                  <a:pt x="66" y="36"/>
                </a:cubicBezTo>
                <a:cubicBezTo>
                  <a:pt x="46" y="36"/>
                  <a:pt x="29" y="53"/>
                  <a:pt x="29" y="73"/>
                </a:cubicBezTo>
                <a:cubicBezTo>
                  <a:pt x="29" y="76"/>
                  <a:pt x="29" y="78"/>
                  <a:pt x="30" y="80"/>
                </a:cubicBezTo>
                <a:cubicBezTo>
                  <a:pt x="12" y="92"/>
                  <a:pt x="0" y="112"/>
                  <a:pt x="0" y="135"/>
                </a:cubicBezTo>
                <a:cubicBezTo>
                  <a:pt x="0" y="162"/>
                  <a:pt x="16" y="184"/>
                  <a:pt x="39" y="195"/>
                </a:cubicBezTo>
                <a:cubicBezTo>
                  <a:pt x="38" y="199"/>
                  <a:pt x="37" y="203"/>
                  <a:pt x="37" y="207"/>
                </a:cubicBezTo>
                <a:cubicBezTo>
                  <a:pt x="37" y="229"/>
                  <a:pt x="55" y="247"/>
                  <a:pt x="78" y="247"/>
                </a:cubicBezTo>
                <a:cubicBezTo>
                  <a:pt x="90" y="247"/>
                  <a:pt x="101" y="242"/>
                  <a:pt x="109" y="233"/>
                </a:cubicBezTo>
                <a:cubicBezTo>
                  <a:pt x="121" y="247"/>
                  <a:pt x="139" y="256"/>
                  <a:pt x="159" y="256"/>
                </a:cubicBezTo>
                <a:cubicBezTo>
                  <a:pt x="186" y="256"/>
                  <a:pt x="210" y="239"/>
                  <a:pt x="220" y="215"/>
                </a:cubicBezTo>
                <a:cubicBezTo>
                  <a:pt x="225" y="217"/>
                  <a:pt x="231" y="218"/>
                  <a:pt x="236" y="218"/>
                </a:cubicBezTo>
                <a:cubicBezTo>
                  <a:pt x="265" y="218"/>
                  <a:pt x="288" y="195"/>
                  <a:pt x="288" y="166"/>
                </a:cubicBezTo>
                <a:cubicBezTo>
                  <a:pt x="288" y="153"/>
                  <a:pt x="284" y="142"/>
                  <a:pt x="276" y="133"/>
                </a:cubicBezTo>
                <a:close/>
                <a:moveTo>
                  <a:pt x="236" y="198"/>
                </a:moveTo>
                <a:cubicBezTo>
                  <a:pt x="233" y="198"/>
                  <a:pt x="230" y="197"/>
                  <a:pt x="226" y="196"/>
                </a:cubicBezTo>
                <a:cubicBezTo>
                  <a:pt x="219" y="194"/>
                  <a:pt x="219" y="194"/>
                  <a:pt x="219" y="194"/>
                </a:cubicBezTo>
                <a:cubicBezTo>
                  <a:pt x="218" y="183"/>
                  <a:pt x="214" y="175"/>
                  <a:pt x="210" y="170"/>
                </a:cubicBezTo>
                <a:cubicBezTo>
                  <a:pt x="205" y="164"/>
                  <a:pt x="200" y="162"/>
                  <a:pt x="199" y="162"/>
                </a:cubicBezTo>
                <a:cubicBezTo>
                  <a:pt x="194" y="160"/>
                  <a:pt x="190" y="163"/>
                  <a:pt x="188" y="167"/>
                </a:cubicBezTo>
                <a:cubicBezTo>
                  <a:pt x="187" y="171"/>
                  <a:pt x="189" y="175"/>
                  <a:pt x="193" y="177"/>
                </a:cubicBezTo>
                <a:cubicBezTo>
                  <a:pt x="194" y="177"/>
                  <a:pt x="196" y="178"/>
                  <a:pt x="198" y="181"/>
                </a:cubicBezTo>
                <a:cubicBezTo>
                  <a:pt x="201" y="184"/>
                  <a:pt x="203" y="190"/>
                  <a:pt x="204" y="201"/>
                </a:cubicBezTo>
                <a:cubicBezTo>
                  <a:pt x="204" y="201"/>
                  <a:pt x="204" y="201"/>
                  <a:pt x="204" y="202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194" y="225"/>
                  <a:pt x="177" y="236"/>
                  <a:pt x="159" y="236"/>
                </a:cubicBezTo>
                <a:cubicBezTo>
                  <a:pt x="145" y="236"/>
                  <a:pt x="132" y="230"/>
                  <a:pt x="124" y="220"/>
                </a:cubicBezTo>
                <a:cubicBezTo>
                  <a:pt x="108" y="202"/>
                  <a:pt x="108" y="202"/>
                  <a:pt x="108" y="202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89" y="225"/>
                  <a:pt x="84" y="227"/>
                  <a:pt x="78" y="227"/>
                </a:cubicBezTo>
                <a:cubicBezTo>
                  <a:pt x="66" y="227"/>
                  <a:pt x="57" y="218"/>
                  <a:pt x="57" y="207"/>
                </a:cubicBezTo>
                <a:cubicBezTo>
                  <a:pt x="57" y="205"/>
                  <a:pt x="57" y="203"/>
                  <a:pt x="58" y="201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31" y="169"/>
                  <a:pt x="20" y="153"/>
                  <a:pt x="20" y="135"/>
                </a:cubicBezTo>
                <a:cubicBezTo>
                  <a:pt x="20" y="120"/>
                  <a:pt x="28" y="105"/>
                  <a:pt x="41" y="97"/>
                </a:cubicBezTo>
                <a:cubicBezTo>
                  <a:pt x="52" y="90"/>
                  <a:pt x="52" y="90"/>
                  <a:pt x="52" y="90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75"/>
                  <a:pt x="49" y="74"/>
                  <a:pt x="49" y="73"/>
                </a:cubicBezTo>
                <a:cubicBezTo>
                  <a:pt x="49" y="64"/>
                  <a:pt x="57" y="56"/>
                  <a:pt x="66" y="56"/>
                </a:cubicBezTo>
                <a:cubicBezTo>
                  <a:pt x="69" y="56"/>
                  <a:pt x="72" y="57"/>
                  <a:pt x="75" y="59"/>
                </a:cubicBezTo>
                <a:cubicBezTo>
                  <a:pt x="99" y="74"/>
                  <a:pt x="99" y="74"/>
                  <a:pt x="99" y="7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7" y="30"/>
                  <a:pt x="120" y="20"/>
                  <a:pt x="135" y="20"/>
                </a:cubicBezTo>
                <a:cubicBezTo>
                  <a:pt x="145" y="20"/>
                  <a:pt x="155" y="25"/>
                  <a:pt x="160" y="34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9" y="40"/>
                  <a:pt x="195" y="39"/>
                  <a:pt x="200" y="39"/>
                </a:cubicBezTo>
                <a:cubicBezTo>
                  <a:pt x="235" y="39"/>
                  <a:pt x="262" y="67"/>
                  <a:pt x="262" y="101"/>
                </a:cubicBezTo>
                <a:cubicBezTo>
                  <a:pt x="262" y="109"/>
                  <a:pt x="261" y="117"/>
                  <a:pt x="257" y="125"/>
                </a:cubicBezTo>
                <a:cubicBezTo>
                  <a:pt x="253" y="136"/>
                  <a:pt x="253" y="136"/>
                  <a:pt x="253" y="136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4" y="150"/>
                  <a:pt x="268" y="157"/>
                  <a:pt x="268" y="166"/>
                </a:cubicBezTo>
                <a:cubicBezTo>
                  <a:pt x="268" y="184"/>
                  <a:pt x="254" y="198"/>
                  <a:pt x="236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5" name="Freeform 864"/>
          <p:cNvSpPr/>
          <p:nvPr/>
        </p:nvSpPr>
        <p:spPr bwMode="auto">
          <a:xfrm>
            <a:off x="2396059" y="6099968"/>
            <a:ext cx="98425" cy="85725"/>
          </a:xfrm>
          <a:custGeom>
            <a:gdLst>
              <a:gd fmla="*/ 76 w 85" name="T0"/>
              <a:gd fmla="*/ 58 h 74" name="T1"/>
              <a:gd fmla="*/ 66 w 85" name="T2"/>
              <a:gd fmla="*/ 58 h 74" name="T3"/>
              <a:gd fmla="*/ 23 w 85" name="T4"/>
              <a:gd fmla="*/ 39 h 74" name="T5"/>
              <a:gd fmla="*/ 16 w 85" name="T6"/>
              <a:gd fmla="*/ 12 h 74" name="T7"/>
              <a:gd fmla="*/ 16 w 85" name="T8"/>
              <a:gd fmla="*/ 9 h 74" name="T9"/>
              <a:gd fmla="*/ 9 w 85" name="T10"/>
              <a:gd fmla="*/ 1 h 74" name="T11"/>
              <a:gd fmla="*/ 0 w 85" name="T12"/>
              <a:gd fmla="*/ 8 h 74" name="T13"/>
              <a:gd fmla="*/ 0 w 85" name="T14"/>
              <a:gd fmla="*/ 8 h 74" name="T15"/>
              <a:gd fmla="*/ 0 w 85" name="T16"/>
              <a:gd fmla="*/ 12 h 74" name="T17"/>
              <a:gd fmla="*/ 10 w 85" name="T18"/>
              <a:gd fmla="*/ 48 h 74" name="T19"/>
              <a:gd fmla="*/ 65 w 85" name="T20"/>
              <a:gd fmla="*/ 74 h 74" name="T21"/>
              <a:gd fmla="*/ 66 w 85" name="T22"/>
              <a:gd fmla="*/ 74 h 74" name="T23"/>
              <a:gd fmla="*/ 78 w 85" name="T24"/>
              <a:gd fmla="*/ 74 h 74" name="T25"/>
              <a:gd fmla="*/ 85 w 85" name="T26"/>
              <a:gd fmla="*/ 65 h 74" name="T27"/>
              <a:gd fmla="*/ 76 w 85" name="T28"/>
              <a:gd fmla="*/ 58 h 7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4" w="85">
                <a:moveTo>
                  <a:pt x="76" y="58"/>
                </a:moveTo>
                <a:cubicBezTo>
                  <a:pt x="73" y="58"/>
                  <a:pt x="69" y="58"/>
                  <a:pt x="66" y="58"/>
                </a:cubicBezTo>
                <a:cubicBezTo>
                  <a:pt x="41" y="58"/>
                  <a:pt x="30" y="49"/>
                  <a:pt x="23" y="39"/>
                </a:cubicBezTo>
                <a:cubicBezTo>
                  <a:pt x="17" y="29"/>
                  <a:pt x="16" y="17"/>
                  <a:pt x="16" y="12"/>
                </a:cubicBezTo>
                <a:cubicBezTo>
                  <a:pt x="16" y="10"/>
                  <a:pt x="16" y="9"/>
                  <a:pt x="16" y="9"/>
                </a:cubicBezTo>
                <a:cubicBezTo>
                  <a:pt x="16" y="5"/>
                  <a:pt x="13" y="1"/>
                  <a:pt x="9" y="1"/>
                </a:cubicBezTo>
                <a:cubicBezTo>
                  <a:pt x="4" y="0"/>
                  <a:pt x="1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8"/>
                  <a:pt x="1" y="33"/>
                  <a:pt x="10" y="48"/>
                </a:cubicBezTo>
                <a:cubicBezTo>
                  <a:pt x="19" y="62"/>
                  <a:pt x="36" y="74"/>
                  <a:pt x="65" y="74"/>
                </a:cubicBezTo>
                <a:cubicBezTo>
                  <a:pt x="65" y="74"/>
                  <a:pt x="66" y="74"/>
                  <a:pt x="66" y="74"/>
                </a:cubicBezTo>
                <a:cubicBezTo>
                  <a:pt x="70" y="74"/>
                  <a:pt x="74" y="74"/>
                  <a:pt x="78" y="74"/>
                </a:cubicBezTo>
                <a:cubicBezTo>
                  <a:pt x="82" y="73"/>
                  <a:pt x="85" y="69"/>
                  <a:pt x="85" y="65"/>
                </a:cubicBezTo>
                <a:cubicBezTo>
                  <a:pt x="85" y="60"/>
                  <a:pt x="81" y="57"/>
                  <a:pt x="76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6" name="Freeform 865"/>
          <p:cNvSpPr/>
          <p:nvPr/>
        </p:nvSpPr>
        <p:spPr bwMode="auto">
          <a:xfrm>
            <a:off x="2326209" y="6128543"/>
            <a:ext cx="53975" cy="95250"/>
          </a:xfrm>
          <a:custGeom>
            <a:gdLst>
              <a:gd fmla="*/ 41 w 46" name="T0"/>
              <a:gd fmla="*/ 62 h 82" name="T1"/>
              <a:gd fmla="*/ 24 w 46" name="T2"/>
              <a:gd fmla="*/ 51 h 82" name="T3"/>
              <a:gd fmla="*/ 27 w 46" name="T4"/>
              <a:gd fmla="*/ 35 h 82" name="T5"/>
              <a:gd fmla="*/ 16 w 46" name="T6"/>
              <a:gd fmla="*/ 4 h 82" name="T7"/>
              <a:gd fmla="*/ 4 w 46" name="T8"/>
              <a:gd fmla="*/ 3 h 82" name="T9"/>
              <a:gd fmla="*/ 3 w 46" name="T10"/>
              <a:gd fmla="*/ 14 h 82" name="T11"/>
              <a:gd fmla="*/ 3 w 46" name="T12"/>
              <a:gd fmla="*/ 14 h 82" name="T13"/>
              <a:gd fmla="*/ 11 w 46" name="T14"/>
              <a:gd fmla="*/ 35 h 82" name="T15"/>
              <a:gd fmla="*/ 3 w 46" name="T16"/>
              <a:gd fmla="*/ 52 h 82" name="T17"/>
              <a:gd fmla="*/ 1 w 46" name="T18"/>
              <a:gd fmla="*/ 60 h 82" name="T19"/>
              <a:gd fmla="*/ 2 w 46" name="T20"/>
              <a:gd fmla="*/ 63 h 82" name="T21"/>
              <a:gd fmla="*/ 12 w 46" name="T22"/>
              <a:gd fmla="*/ 68 h 82" name="T23"/>
              <a:gd fmla="*/ 19 w 46" name="T24"/>
              <a:gd fmla="*/ 66 h 82" name="T25"/>
              <a:gd fmla="*/ 27 w 46" name="T26"/>
              <a:gd fmla="*/ 71 h 82" name="T27"/>
              <a:gd fmla="*/ 29 w 46" name="T28"/>
              <a:gd fmla="*/ 74 h 82" name="T29"/>
              <a:gd fmla="*/ 29 w 46" name="T30"/>
              <a:gd fmla="*/ 75 h 82" name="T31"/>
              <a:gd fmla="*/ 29 w 46" name="T32"/>
              <a:gd fmla="*/ 75 h 82" name="T33"/>
              <a:gd fmla="*/ 29 w 46" name="T34"/>
              <a:gd fmla="*/ 75 h 82" name="T35"/>
              <a:gd fmla="*/ 37 w 46" name="T36"/>
              <a:gd fmla="*/ 82 h 82" name="T37"/>
              <a:gd fmla="*/ 38 w 46" name="T38"/>
              <a:gd fmla="*/ 82 h 82" name="T39"/>
              <a:gd fmla="*/ 45 w 46" name="T40"/>
              <a:gd fmla="*/ 73 h 82" name="T41"/>
              <a:gd fmla="*/ 41 w 46" name="T42"/>
              <a:gd fmla="*/ 62 h 82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82" w="46">
                <a:moveTo>
                  <a:pt x="41" y="62"/>
                </a:moveTo>
                <a:cubicBezTo>
                  <a:pt x="38" y="57"/>
                  <a:pt x="32" y="52"/>
                  <a:pt x="24" y="51"/>
                </a:cubicBezTo>
                <a:cubicBezTo>
                  <a:pt x="26" y="45"/>
                  <a:pt x="27" y="40"/>
                  <a:pt x="27" y="35"/>
                </a:cubicBezTo>
                <a:cubicBezTo>
                  <a:pt x="27" y="17"/>
                  <a:pt x="16" y="5"/>
                  <a:pt x="16" y="4"/>
                </a:cubicBezTo>
                <a:cubicBezTo>
                  <a:pt x="13" y="1"/>
                  <a:pt x="8" y="0"/>
                  <a:pt x="4" y="3"/>
                </a:cubicBezTo>
                <a:cubicBezTo>
                  <a:pt x="1" y="6"/>
                  <a:pt x="0" y="11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6"/>
                  <a:pt x="11" y="26"/>
                  <a:pt x="11" y="35"/>
                </a:cubicBezTo>
                <a:cubicBezTo>
                  <a:pt x="11" y="41"/>
                  <a:pt x="9" y="46"/>
                  <a:pt x="3" y="52"/>
                </a:cubicBezTo>
                <a:cubicBezTo>
                  <a:pt x="1" y="54"/>
                  <a:pt x="1" y="58"/>
                  <a:pt x="1" y="60"/>
                </a:cubicBezTo>
                <a:cubicBezTo>
                  <a:pt x="1" y="61"/>
                  <a:pt x="1" y="62"/>
                  <a:pt x="2" y="63"/>
                </a:cubicBezTo>
                <a:cubicBezTo>
                  <a:pt x="3" y="67"/>
                  <a:pt x="8" y="69"/>
                  <a:pt x="12" y="68"/>
                </a:cubicBezTo>
                <a:cubicBezTo>
                  <a:pt x="15" y="67"/>
                  <a:pt x="18" y="66"/>
                  <a:pt x="19" y="66"/>
                </a:cubicBezTo>
                <a:cubicBezTo>
                  <a:pt x="24" y="67"/>
                  <a:pt x="26" y="68"/>
                  <a:pt x="27" y="71"/>
                </a:cubicBezTo>
                <a:cubicBezTo>
                  <a:pt x="28" y="72"/>
                  <a:pt x="29" y="73"/>
                  <a:pt x="29" y="74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9"/>
                  <a:pt x="33" y="82"/>
                  <a:pt x="37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43" y="82"/>
                  <a:pt x="46" y="78"/>
                  <a:pt x="45" y="73"/>
                </a:cubicBezTo>
                <a:cubicBezTo>
                  <a:pt x="45" y="73"/>
                  <a:pt x="44" y="68"/>
                  <a:pt x="41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7" name="Freeform 866"/>
          <p:cNvSpPr>
            <a:spLocks noEditPoints="1"/>
          </p:cNvSpPr>
          <p:nvPr/>
        </p:nvSpPr>
        <p:spPr bwMode="auto">
          <a:xfrm>
            <a:off x="2907234" y="6004718"/>
            <a:ext cx="306388" cy="271463"/>
          </a:xfrm>
          <a:custGeom>
            <a:gdLst>
              <a:gd fmla="*/ 217 w 265" name="T0"/>
              <a:gd fmla="*/ 201 h 235" name="T1"/>
              <a:gd fmla="*/ 265 w 265" name="T2"/>
              <a:gd fmla="*/ 153 h 235" name="T3"/>
              <a:gd fmla="*/ 253 w 265" name="T4"/>
              <a:gd fmla="*/ 122 h 235" name="T5"/>
              <a:gd fmla="*/ 259 w 265" name="T6"/>
              <a:gd fmla="*/ 93 h 235" name="T7"/>
              <a:gd fmla="*/ 184 w 265" name="T8"/>
              <a:gd fmla="*/ 18 h 235" name="T9"/>
              <a:gd fmla="*/ 163 w 265" name="T10"/>
              <a:gd fmla="*/ 21 h 235" name="T11"/>
              <a:gd fmla="*/ 124 w 265" name="T12"/>
              <a:gd fmla="*/ 0 h 235" name="T13"/>
              <a:gd fmla="*/ 78 w 265" name="T14"/>
              <a:gd fmla="*/ 38 h 235" name="T15"/>
              <a:gd fmla="*/ 60 w 265" name="T16"/>
              <a:gd fmla="*/ 34 h 235" name="T17"/>
              <a:gd fmla="*/ 26 w 265" name="T18"/>
              <a:gd fmla="*/ 67 h 235" name="T19"/>
              <a:gd fmla="*/ 27 w 265" name="T20"/>
              <a:gd fmla="*/ 74 h 235" name="T21"/>
              <a:gd fmla="*/ 0 w 265" name="T22"/>
              <a:gd fmla="*/ 124 h 235" name="T23"/>
              <a:gd fmla="*/ 35 w 265" name="T24"/>
              <a:gd fmla="*/ 179 h 235" name="T25"/>
              <a:gd fmla="*/ 34 w 265" name="T26"/>
              <a:gd fmla="*/ 190 h 235" name="T27"/>
              <a:gd fmla="*/ 71 w 265" name="T28"/>
              <a:gd fmla="*/ 228 h 235" name="T29"/>
              <a:gd fmla="*/ 99 w 265" name="T30"/>
              <a:gd fmla="*/ 214 h 235" name="T31"/>
              <a:gd fmla="*/ 145 w 265" name="T32"/>
              <a:gd fmla="*/ 235 h 235" name="T33"/>
              <a:gd fmla="*/ 202 w 265" name="T34"/>
              <a:gd fmla="*/ 198 h 235" name="T35"/>
              <a:gd fmla="*/ 217 w 265" name="T36"/>
              <a:gd fmla="*/ 201 h 235" name="T37"/>
              <a:gd fmla="*/ 185 w 265" name="T38"/>
              <a:gd fmla="*/ 191 h 235" name="T39"/>
              <a:gd fmla="*/ 145 w 265" name="T40"/>
              <a:gd fmla="*/ 217 h 235" name="T41"/>
              <a:gd fmla="*/ 113 w 265" name="T42"/>
              <a:gd fmla="*/ 202 h 235" name="T43"/>
              <a:gd fmla="*/ 99 w 265" name="T44"/>
              <a:gd fmla="*/ 186 h 235" name="T45"/>
              <a:gd fmla="*/ 85 w 265" name="T46"/>
              <a:gd fmla="*/ 202 h 235" name="T47"/>
              <a:gd fmla="*/ 71 w 265" name="T48"/>
              <a:gd fmla="*/ 209 h 235" name="T49"/>
              <a:gd fmla="*/ 52 w 265" name="T50"/>
              <a:gd fmla="*/ 190 h 235" name="T51"/>
              <a:gd fmla="*/ 53 w 265" name="T52"/>
              <a:gd fmla="*/ 185 h 235" name="T53"/>
              <a:gd fmla="*/ 57 w 265" name="T54"/>
              <a:gd fmla="*/ 169 h 235" name="T55"/>
              <a:gd fmla="*/ 43 w 265" name="T56"/>
              <a:gd fmla="*/ 163 h 235" name="T57"/>
              <a:gd fmla="*/ 18 w 265" name="T58"/>
              <a:gd fmla="*/ 124 h 235" name="T59"/>
              <a:gd fmla="*/ 37 w 265" name="T60"/>
              <a:gd fmla="*/ 89 h 235" name="T61"/>
              <a:gd fmla="*/ 47 w 265" name="T62"/>
              <a:gd fmla="*/ 82 h 235" name="T63"/>
              <a:gd fmla="*/ 45 w 265" name="T64"/>
              <a:gd fmla="*/ 70 h 235" name="T65"/>
              <a:gd fmla="*/ 45 w 265" name="T66"/>
              <a:gd fmla="*/ 67 h 235" name="T67"/>
              <a:gd fmla="*/ 60 w 265" name="T68"/>
              <a:gd fmla="*/ 52 h 235" name="T69"/>
              <a:gd fmla="*/ 68 w 265" name="T70"/>
              <a:gd fmla="*/ 54 h 235" name="T71"/>
              <a:gd fmla="*/ 91 w 265" name="T72"/>
              <a:gd fmla="*/ 68 h 235" name="T73"/>
              <a:gd fmla="*/ 96 w 265" name="T74"/>
              <a:gd fmla="*/ 42 h 235" name="T75"/>
              <a:gd fmla="*/ 124 w 265" name="T76"/>
              <a:gd fmla="*/ 18 h 235" name="T77"/>
              <a:gd fmla="*/ 147 w 265" name="T78"/>
              <a:gd fmla="*/ 31 h 235" name="T79"/>
              <a:gd fmla="*/ 155 w 265" name="T80"/>
              <a:gd fmla="*/ 42 h 235" name="T81"/>
              <a:gd fmla="*/ 168 w 265" name="T82"/>
              <a:gd fmla="*/ 38 h 235" name="T83"/>
              <a:gd fmla="*/ 184 w 265" name="T84"/>
              <a:gd fmla="*/ 36 h 235" name="T85"/>
              <a:gd fmla="*/ 241 w 265" name="T86"/>
              <a:gd fmla="*/ 93 h 235" name="T87"/>
              <a:gd fmla="*/ 236 w 265" name="T88"/>
              <a:gd fmla="*/ 115 h 235" name="T89"/>
              <a:gd fmla="*/ 232 w 265" name="T90"/>
              <a:gd fmla="*/ 125 h 235" name="T91"/>
              <a:gd fmla="*/ 239 w 265" name="T92"/>
              <a:gd fmla="*/ 134 h 235" name="T93"/>
              <a:gd fmla="*/ 246 w 265" name="T94"/>
              <a:gd fmla="*/ 153 h 235" name="T95"/>
              <a:gd fmla="*/ 217 w 265" name="T96"/>
              <a:gd fmla="*/ 182 h 235" name="T97"/>
              <a:gd fmla="*/ 208 w 265" name="T98"/>
              <a:gd fmla="*/ 181 h 235" name="T99"/>
              <a:gd fmla="*/ 191 w 265" name="T100"/>
              <a:gd fmla="*/ 175 h 235" name="T101"/>
              <a:gd fmla="*/ 185 w 265" name="T102"/>
              <a:gd fmla="*/ 191 h 235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35" w="265">
                <a:moveTo>
                  <a:pt x="217" y="201"/>
                </a:moveTo>
                <a:cubicBezTo>
                  <a:pt x="243" y="201"/>
                  <a:pt x="265" y="179"/>
                  <a:pt x="265" y="153"/>
                </a:cubicBezTo>
                <a:cubicBezTo>
                  <a:pt x="265" y="141"/>
                  <a:pt x="260" y="130"/>
                  <a:pt x="253" y="122"/>
                </a:cubicBezTo>
                <a:cubicBezTo>
                  <a:pt x="257" y="113"/>
                  <a:pt x="259" y="103"/>
                  <a:pt x="259" y="93"/>
                </a:cubicBezTo>
                <a:cubicBezTo>
                  <a:pt x="259" y="51"/>
                  <a:pt x="226" y="18"/>
                  <a:pt x="184" y="18"/>
                </a:cubicBezTo>
                <a:cubicBezTo>
                  <a:pt x="177" y="18"/>
                  <a:pt x="169" y="19"/>
                  <a:pt x="163" y="21"/>
                </a:cubicBezTo>
                <a:cubicBezTo>
                  <a:pt x="154" y="8"/>
                  <a:pt x="140" y="0"/>
                  <a:pt x="124" y="0"/>
                </a:cubicBezTo>
                <a:cubicBezTo>
                  <a:pt x="101" y="0"/>
                  <a:pt x="81" y="16"/>
                  <a:pt x="78" y="38"/>
                </a:cubicBezTo>
                <a:cubicBezTo>
                  <a:pt x="73" y="35"/>
                  <a:pt x="67" y="34"/>
                  <a:pt x="60" y="34"/>
                </a:cubicBezTo>
                <a:cubicBezTo>
                  <a:pt x="42" y="34"/>
                  <a:pt x="26" y="49"/>
                  <a:pt x="26" y="67"/>
                </a:cubicBezTo>
                <a:cubicBezTo>
                  <a:pt x="26" y="70"/>
                  <a:pt x="27" y="72"/>
                  <a:pt x="27" y="74"/>
                </a:cubicBezTo>
                <a:cubicBezTo>
                  <a:pt x="11" y="85"/>
                  <a:pt x="0" y="103"/>
                  <a:pt x="0" y="124"/>
                </a:cubicBezTo>
                <a:cubicBezTo>
                  <a:pt x="0" y="149"/>
                  <a:pt x="14" y="170"/>
                  <a:pt x="35" y="179"/>
                </a:cubicBezTo>
                <a:cubicBezTo>
                  <a:pt x="34" y="183"/>
                  <a:pt x="34" y="186"/>
                  <a:pt x="34" y="190"/>
                </a:cubicBezTo>
                <a:cubicBezTo>
                  <a:pt x="34" y="211"/>
                  <a:pt x="50" y="228"/>
                  <a:pt x="71" y="228"/>
                </a:cubicBezTo>
                <a:cubicBezTo>
                  <a:pt x="82" y="228"/>
                  <a:pt x="93" y="222"/>
                  <a:pt x="99" y="214"/>
                </a:cubicBezTo>
                <a:cubicBezTo>
                  <a:pt x="111" y="227"/>
                  <a:pt x="127" y="235"/>
                  <a:pt x="145" y="235"/>
                </a:cubicBezTo>
                <a:cubicBezTo>
                  <a:pt x="171" y="235"/>
                  <a:pt x="192" y="220"/>
                  <a:pt x="202" y="198"/>
                </a:cubicBezTo>
                <a:cubicBezTo>
                  <a:pt x="207" y="200"/>
                  <a:pt x="212" y="201"/>
                  <a:pt x="217" y="201"/>
                </a:cubicBezTo>
                <a:close/>
                <a:moveTo>
                  <a:pt x="185" y="191"/>
                </a:moveTo>
                <a:cubicBezTo>
                  <a:pt x="178" y="207"/>
                  <a:pt x="163" y="217"/>
                  <a:pt x="145" y="217"/>
                </a:cubicBezTo>
                <a:cubicBezTo>
                  <a:pt x="133" y="217"/>
                  <a:pt x="121" y="212"/>
                  <a:pt x="113" y="202"/>
                </a:cubicBezTo>
                <a:cubicBezTo>
                  <a:pt x="99" y="186"/>
                  <a:pt x="99" y="186"/>
                  <a:pt x="99" y="186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2" y="207"/>
                  <a:pt x="77" y="209"/>
                  <a:pt x="71" y="209"/>
                </a:cubicBezTo>
                <a:cubicBezTo>
                  <a:pt x="60" y="209"/>
                  <a:pt x="52" y="201"/>
                  <a:pt x="52" y="190"/>
                </a:cubicBezTo>
                <a:cubicBezTo>
                  <a:pt x="52" y="188"/>
                  <a:pt x="52" y="186"/>
                  <a:pt x="53" y="185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28" y="156"/>
                  <a:pt x="18" y="141"/>
                  <a:pt x="18" y="124"/>
                </a:cubicBezTo>
                <a:cubicBezTo>
                  <a:pt x="18" y="110"/>
                  <a:pt x="25" y="97"/>
                  <a:pt x="37" y="89"/>
                </a:cubicBezTo>
                <a:cubicBezTo>
                  <a:pt x="47" y="82"/>
                  <a:pt x="47" y="82"/>
                  <a:pt x="47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5" y="68"/>
                  <a:pt x="45" y="67"/>
                </a:cubicBezTo>
                <a:cubicBezTo>
                  <a:pt x="45" y="59"/>
                  <a:pt x="52" y="52"/>
                  <a:pt x="60" y="52"/>
                </a:cubicBezTo>
                <a:cubicBezTo>
                  <a:pt x="63" y="52"/>
                  <a:pt x="66" y="53"/>
                  <a:pt x="68" y="54"/>
                </a:cubicBezTo>
                <a:cubicBezTo>
                  <a:pt x="91" y="68"/>
                  <a:pt x="91" y="68"/>
                  <a:pt x="91" y="68"/>
                </a:cubicBezTo>
                <a:cubicBezTo>
                  <a:pt x="96" y="42"/>
                  <a:pt x="96" y="42"/>
                  <a:pt x="96" y="42"/>
                </a:cubicBezTo>
                <a:cubicBezTo>
                  <a:pt x="98" y="28"/>
                  <a:pt x="110" y="18"/>
                  <a:pt x="124" y="18"/>
                </a:cubicBezTo>
                <a:cubicBezTo>
                  <a:pt x="133" y="18"/>
                  <a:pt x="142" y="23"/>
                  <a:pt x="147" y="31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73" y="37"/>
                  <a:pt x="179" y="36"/>
                  <a:pt x="184" y="36"/>
                </a:cubicBezTo>
                <a:cubicBezTo>
                  <a:pt x="215" y="36"/>
                  <a:pt x="241" y="62"/>
                  <a:pt x="241" y="93"/>
                </a:cubicBezTo>
                <a:cubicBezTo>
                  <a:pt x="241" y="101"/>
                  <a:pt x="239" y="108"/>
                  <a:pt x="236" y="115"/>
                </a:cubicBezTo>
                <a:cubicBezTo>
                  <a:pt x="232" y="125"/>
                  <a:pt x="232" y="125"/>
                  <a:pt x="232" y="125"/>
                </a:cubicBezTo>
                <a:cubicBezTo>
                  <a:pt x="239" y="134"/>
                  <a:pt x="239" y="134"/>
                  <a:pt x="239" y="134"/>
                </a:cubicBezTo>
                <a:cubicBezTo>
                  <a:pt x="243" y="138"/>
                  <a:pt x="246" y="144"/>
                  <a:pt x="246" y="153"/>
                </a:cubicBezTo>
                <a:cubicBezTo>
                  <a:pt x="246" y="169"/>
                  <a:pt x="233" y="182"/>
                  <a:pt x="217" y="182"/>
                </a:cubicBezTo>
                <a:cubicBezTo>
                  <a:pt x="214" y="182"/>
                  <a:pt x="211" y="182"/>
                  <a:pt x="208" y="181"/>
                </a:cubicBezTo>
                <a:cubicBezTo>
                  <a:pt x="191" y="175"/>
                  <a:pt x="191" y="175"/>
                  <a:pt x="191" y="175"/>
                </a:cubicBezTo>
                <a:lnTo>
                  <a:pt x="185" y="1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8" name="Oval 867"/>
          <p:cNvSpPr>
            <a:spLocks noChangeArrowheads="1"/>
          </p:cNvSpPr>
          <p:nvPr/>
        </p:nvSpPr>
        <p:spPr bwMode="auto">
          <a:xfrm>
            <a:off x="2965972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9" name="Oval 868"/>
          <p:cNvSpPr>
            <a:spLocks noChangeArrowheads="1"/>
          </p:cNvSpPr>
          <p:nvPr/>
        </p:nvSpPr>
        <p:spPr bwMode="auto">
          <a:xfrm>
            <a:off x="3037409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0" name="Oval 869"/>
          <p:cNvSpPr>
            <a:spLocks noChangeArrowheads="1"/>
          </p:cNvSpPr>
          <p:nvPr/>
        </p:nvSpPr>
        <p:spPr bwMode="auto">
          <a:xfrm>
            <a:off x="3110434" y="6123781"/>
            <a:ext cx="39688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1" name="Freeform 870"/>
          <p:cNvSpPr>
            <a:spLocks noEditPoints="1"/>
          </p:cNvSpPr>
          <p:nvPr/>
        </p:nvSpPr>
        <p:spPr bwMode="auto">
          <a:xfrm>
            <a:off x="3137422" y="6247606"/>
            <a:ext cx="65088" cy="63500"/>
          </a:xfrm>
          <a:custGeom>
            <a:gdLst>
              <a:gd fmla="*/ 28 w 56" name="T0"/>
              <a:gd fmla="*/ 0 h 55" name="T1"/>
              <a:gd fmla="*/ 0 w 56" name="T2"/>
              <a:gd fmla="*/ 27 h 55" name="T3"/>
              <a:gd fmla="*/ 28 w 56" name="T4"/>
              <a:gd fmla="*/ 55 h 55" name="T5"/>
              <a:gd fmla="*/ 56 w 56" name="T6"/>
              <a:gd fmla="*/ 27 h 55" name="T7"/>
              <a:gd fmla="*/ 28 w 56" name="T8"/>
              <a:gd fmla="*/ 0 h 55" name="T9"/>
              <a:gd fmla="*/ 28 w 56" name="T10"/>
              <a:gd fmla="*/ 40 h 55" name="T11"/>
              <a:gd fmla="*/ 15 w 56" name="T12"/>
              <a:gd fmla="*/ 27 h 55" name="T13"/>
              <a:gd fmla="*/ 28 w 56" name="T14"/>
              <a:gd fmla="*/ 15 h 55" name="T15"/>
              <a:gd fmla="*/ 41 w 56" name="T16"/>
              <a:gd fmla="*/ 27 h 55" name="T17"/>
              <a:gd fmla="*/ 28 w 56" name="T18"/>
              <a:gd fmla="*/ 40 h 5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55" w="56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3"/>
                  <a:pt x="13" y="55"/>
                  <a:pt x="28" y="55"/>
                </a:cubicBezTo>
                <a:cubicBezTo>
                  <a:pt x="43" y="55"/>
                  <a:pt x="56" y="43"/>
                  <a:pt x="56" y="27"/>
                </a:cubicBezTo>
                <a:cubicBezTo>
                  <a:pt x="56" y="12"/>
                  <a:pt x="43" y="0"/>
                  <a:pt x="28" y="0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5" y="27"/>
                </a:cubicBezTo>
                <a:cubicBezTo>
                  <a:pt x="15" y="20"/>
                  <a:pt x="21" y="15"/>
                  <a:pt x="28" y="15"/>
                </a:cubicBezTo>
                <a:cubicBezTo>
                  <a:pt x="35" y="15"/>
                  <a:pt x="41" y="20"/>
                  <a:pt x="41" y="27"/>
                </a:cubicBezTo>
                <a:cubicBezTo>
                  <a:pt x="41" y="34"/>
                  <a:pt x="35" y="40"/>
                  <a:pt x="28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2" name="Oval 871"/>
          <p:cNvSpPr>
            <a:spLocks noChangeArrowheads="1"/>
          </p:cNvSpPr>
          <p:nvPr/>
        </p:nvSpPr>
        <p:spPr bwMode="auto">
          <a:xfrm>
            <a:off x="3200922" y="6304756"/>
            <a:ext cx="34925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3" name="Freeform 872"/>
          <p:cNvSpPr/>
          <p:nvPr/>
        </p:nvSpPr>
        <p:spPr bwMode="auto">
          <a:xfrm>
            <a:off x="3623197" y="6017418"/>
            <a:ext cx="125413" cy="320675"/>
          </a:xfrm>
          <a:custGeom>
            <a:gdLst>
              <a:gd fmla="*/ 86 w 109" name="T0"/>
              <a:gd fmla="*/ 94 h 276" name="T1"/>
              <a:gd fmla="*/ 76 w 109" name="T2"/>
              <a:gd fmla="*/ 104 h 276" name="T3"/>
              <a:gd fmla="*/ 66 w 109" name="T4"/>
              <a:gd fmla="*/ 94 h 276" name="T5"/>
              <a:gd fmla="*/ 66 w 109" name="T6"/>
              <a:gd fmla="*/ 0 h 276" name="T7"/>
              <a:gd fmla="*/ 42 w 109" name="T8"/>
              <a:gd fmla="*/ 0 h 276" name="T9"/>
              <a:gd fmla="*/ 42 w 109" name="T10"/>
              <a:gd fmla="*/ 94 h 276" name="T11"/>
              <a:gd fmla="*/ 32 w 109" name="T12"/>
              <a:gd fmla="*/ 104 h 276" name="T13"/>
              <a:gd fmla="*/ 22 w 109" name="T14"/>
              <a:gd fmla="*/ 94 h 276" name="T15"/>
              <a:gd fmla="*/ 22 w 109" name="T16"/>
              <a:gd fmla="*/ 0 h 276" name="T17"/>
              <a:gd fmla="*/ 0 w 109" name="T18"/>
              <a:gd fmla="*/ 0 h 276" name="T19"/>
              <a:gd fmla="*/ 1 w 109" name="T20"/>
              <a:gd fmla="*/ 96 h 276" name="T21"/>
              <a:gd fmla="*/ 37 w 109" name="T22"/>
              <a:gd fmla="*/ 133 h 276" name="T23"/>
              <a:gd fmla="*/ 36 w 109" name="T24"/>
              <a:gd fmla="*/ 276 h 276" name="T25"/>
              <a:gd fmla="*/ 73 w 109" name="T26"/>
              <a:gd fmla="*/ 276 h 276" name="T27"/>
              <a:gd fmla="*/ 73 w 109" name="T28"/>
              <a:gd fmla="*/ 132 h 276" name="T29"/>
              <a:gd fmla="*/ 108 w 109" name="T30"/>
              <a:gd fmla="*/ 96 h 276" name="T31"/>
              <a:gd fmla="*/ 108 w 109" name="T32"/>
              <a:gd fmla="*/ 0 h 276" name="T33"/>
              <a:gd fmla="*/ 86 w 109" name="T34"/>
              <a:gd fmla="*/ 0 h 276" name="T35"/>
              <a:gd fmla="*/ 86 w 109" name="T36"/>
              <a:gd fmla="*/ 94 h 27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76" w="109">
                <a:moveTo>
                  <a:pt x="86" y="94"/>
                </a:moveTo>
                <a:cubicBezTo>
                  <a:pt x="86" y="100"/>
                  <a:pt x="82" y="104"/>
                  <a:pt x="76" y="104"/>
                </a:cubicBezTo>
                <a:cubicBezTo>
                  <a:pt x="71" y="104"/>
                  <a:pt x="66" y="100"/>
                  <a:pt x="66" y="94"/>
                </a:cubicBezTo>
                <a:cubicBezTo>
                  <a:pt x="66" y="0"/>
                  <a:pt x="66" y="0"/>
                  <a:pt x="6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100"/>
                  <a:pt x="38" y="104"/>
                  <a:pt x="32" y="104"/>
                </a:cubicBezTo>
                <a:cubicBezTo>
                  <a:pt x="27" y="104"/>
                  <a:pt x="22" y="100"/>
                  <a:pt x="22" y="94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1" y="133"/>
                  <a:pt x="37" y="133"/>
                </a:cubicBezTo>
                <a:cubicBezTo>
                  <a:pt x="36" y="276"/>
                  <a:pt x="36" y="276"/>
                  <a:pt x="36" y="276"/>
                </a:cubicBezTo>
                <a:cubicBezTo>
                  <a:pt x="73" y="276"/>
                  <a:pt x="73" y="276"/>
                  <a:pt x="73" y="276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109" y="132"/>
                  <a:pt x="108" y="96"/>
                  <a:pt x="108" y="96"/>
                </a:cubicBezTo>
                <a:cubicBezTo>
                  <a:pt x="108" y="0"/>
                  <a:pt x="108" y="0"/>
                  <a:pt x="108" y="0"/>
                </a:cubicBezTo>
                <a:cubicBezTo>
                  <a:pt x="86" y="0"/>
                  <a:pt x="86" y="0"/>
                  <a:pt x="86" y="0"/>
                </a:cubicBezTo>
                <a:lnTo>
                  <a:pt x="86" y="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4" name="Freeform 873"/>
          <p:cNvSpPr/>
          <p:nvPr/>
        </p:nvSpPr>
        <p:spPr bwMode="auto">
          <a:xfrm>
            <a:off x="3791472" y="6004718"/>
            <a:ext cx="65088" cy="333375"/>
          </a:xfrm>
          <a:custGeom>
            <a:gdLst>
              <a:gd fmla="*/ 0 w 55" name="T0"/>
              <a:gd fmla="*/ 92 h 288" name="T1"/>
              <a:gd fmla="*/ 19 w 55" name="T2"/>
              <a:gd fmla="*/ 180 h 288" name="T3"/>
              <a:gd fmla="*/ 19 w 55" name="T4"/>
              <a:gd fmla="*/ 288 h 288" name="T5"/>
              <a:gd fmla="*/ 55 w 55" name="T6"/>
              <a:gd fmla="*/ 288 h 288" name="T7"/>
              <a:gd fmla="*/ 55 w 55" name="T8"/>
              <a:gd fmla="*/ 0 h 288" name="T9"/>
              <a:gd fmla="*/ 0 w 55" name="T10"/>
              <a:gd fmla="*/ 92 h 28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88" w="55">
                <a:moveTo>
                  <a:pt x="0" y="92"/>
                </a:moveTo>
                <a:cubicBezTo>
                  <a:pt x="0" y="144"/>
                  <a:pt x="19" y="180"/>
                  <a:pt x="19" y="180"/>
                </a:cubicBezTo>
                <a:cubicBezTo>
                  <a:pt x="19" y="288"/>
                  <a:pt x="19" y="288"/>
                  <a:pt x="19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0" y="0"/>
                  <a:pt x="0" y="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5" name="Freeform 874"/>
          <p:cNvSpPr>
            <a:spLocks noEditPoints="1"/>
          </p:cNvSpPr>
          <p:nvPr/>
        </p:nvSpPr>
        <p:spPr bwMode="auto">
          <a:xfrm>
            <a:off x="4458222" y="6004718"/>
            <a:ext cx="95250" cy="333375"/>
          </a:xfrm>
          <a:custGeom>
            <a:gdLst>
              <a:gd fmla="*/ 0 w 60" name="T0"/>
              <a:gd fmla="*/ 0 h 210" name="T1"/>
              <a:gd fmla="*/ 0 w 60" name="T2"/>
              <a:gd fmla="*/ 210 h 210" name="T3"/>
              <a:gd fmla="*/ 60 w 60" name="T4"/>
              <a:gd fmla="*/ 210 h 210" name="T5"/>
              <a:gd fmla="*/ 60 w 60" name="T6"/>
              <a:gd fmla="*/ 0 h 210" name="T7"/>
              <a:gd fmla="*/ 0 w 60" name="T8"/>
              <a:gd fmla="*/ 0 h 210" name="T9"/>
              <a:gd fmla="*/ 43 w 60" name="T10"/>
              <a:gd fmla="*/ 157 h 210" name="T11"/>
              <a:gd fmla="*/ 17 w 60" name="T12"/>
              <a:gd fmla="*/ 157 h 210" name="T13"/>
              <a:gd fmla="*/ 17 w 60" name="T14"/>
              <a:gd fmla="*/ 131 h 210" name="T15"/>
              <a:gd fmla="*/ 43 w 60" name="T16"/>
              <a:gd fmla="*/ 131 h 210" name="T17"/>
              <a:gd fmla="*/ 43 w 60" name="T18"/>
              <a:gd fmla="*/ 157 h 210" name="T19"/>
              <a:gd fmla="*/ 43 w 60" name="T20"/>
              <a:gd fmla="*/ 105 h 210" name="T21"/>
              <a:gd fmla="*/ 17 w 60" name="T22"/>
              <a:gd fmla="*/ 105 h 210" name="T23"/>
              <a:gd fmla="*/ 17 w 60" name="T24"/>
              <a:gd fmla="*/ 78 h 210" name="T25"/>
              <a:gd fmla="*/ 43 w 60" name="T26"/>
              <a:gd fmla="*/ 78 h 210" name="T27"/>
              <a:gd fmla="*/ 43 w 60" name="T28"/>
              <a:gd fmla="*/ 105 h 210" name="T29"/>
              <a:gd fmla="*/ 43 w 60" name="T30"/>
              <a:gd fmla="*/ 52 h 210" name="T31"/>
              <a:gd fmla="*/ 17 w 60" name="T32"/>
              <a:gd fmla="*/ 52 h 210" name="T33"/>
              <a:gd fmla="*/ 17 w 60" name="T34"/>
              <a:gd fmla="*/ 26 h 210" name="T35"/>
              <a:gd fmla="*/ 43 w 60" name="T36"/>
              <a:gd fmla="*/ 26 h 210" name="T37"/>
              <a:gd fmla="*/ 43 w 60" name="T38"/>
              <a:gd fmla="*/ 52 h 21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10" w="60">
                <a:moveTo>
                  <a:pt x="0" y="0"/>
                </a:moveTo>
                <a:lnTo>
                  <a:pt x="0" y="210"/>
                </a:lnTo>
                <a:lnTo>
                  <a:pt x="60" y="210"/>
                </a:lnTo>
                <a:lnTo>
                  <a:pt x="60" y="0"/>
                </a:lnTo>
                <a:lnTo>
                  <a:pt x="0" y="0"/>
                </a:lnTo>
                <a:close/>
                <a:moveTo>
                  <a:pt x="43" y="157"/>
                </a:moveTo>
                <a:lnTo>
                  <a:pt x="17" y="157"/>
                </a:lnTo>
                <a:lnTo>
                  <a:pt x="17" y="131"/>
                </a:lnTo>
                <a:lnTo>
                  <a:pt x="43" y="131"/>
                </a:lnTo>
                <a:lnTo>
                  <a:pt x="43" y="157"/>
                </a:lnTo>
                <a:close/>
                <a:moveTo>
                  <a:pt x="43" y="105"/>
                </a:moveTo>
                <a:lnTo>
                  <a:pt x="17" y="105"/>
                </a:lnTo>
                <a:lnTo>
                  <a:pt x="17" y="78"/>
                </a:lnTo>
                <a:lnTo>
                  <a:pt x="43" y="78"/>
                </a:lnTo>
                <a:lnTo>
                  <a:pt x="43" y="105"/>
                </a:lnTo>
                <a:close/>
                <a:moveTo>
                  <a:pt x="43" y="52"/>
                </a:moveTo>
                <a:lnTo>
                  <a:pt x="17" y="52"/>
                </a:lnTo>
                <a:lnTo>
                  <a:pt x="17" y="26"/>
                </a:lnTo>
                <a:lnTo>
                  <a:pt x="43" y="26"/>
                </a:lnTo>
                <a:lnTo>
                  <a:pt x="43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6" name="Freeform 875"/>
          <p:cNvSpPr>
            <a:spLocks noEditPoints="1"/>
          </p:cNvSpPr>
          <p:nvPr/>
        </p:nvSpPr>
        <p:spPr bwMode="auto">
          <a:xfrm>
            <a:off x="4261372" y="6050756"/>
            <a:ext cx="166688" cy="287338"/>
          </a:xfrm>
          <a:custGeom>
            <a:gdLst>
              <a:gd fmla="*/ 87 w 105" name="T0"/>
              <a:gd fmla="*/ 9 h 181" name="T1"/>
              <a:gd fmla="*/ 49 w 105" name="T2"/>
              <a:gd fmla="*/ 9 h 181" name="T3"/>
              <a:gd fmla="*/ 49 w 105" name="T4"/>
              <a:gd fmla="*/ 23 h 181" name="T5"/>
              <a:gd fmla="*/ 24 w 105" name="T6"/>
              <a:gd fmla="*/ 23 h 181" name="T7"/>
              <a:gd fmla="*/ 24 w 105" name="T8"/>
              <a:gd fmla="*/ 0 h 181" name="T9"/>
              <a:gd fmla="*/ 16 w 105" name="T10"/>
              <a:gd fmla="*/ 0 h 181" name="T11"/>
              <a:gd fmla="*/ 16 w 105" name="T12"/>
              <a:gd fmla="*/ 23 h 181" name="T13"/>
              <a:gd fmla="*/ 0 w 105" name="T14"/>
              <a:gd fmla="*/ 23 h 181" name="T15"/>
              <a:gd fmla="*/ 0 w 105" name="T16"/>
              <a:gd fmla="*/ 181 h 181" name="T17"/>
              <a:gd fmla="*/ 105 w 105" name="T18"/>
              <a:gd fmla="*/ 181 h 181" name="T19"/>
              <a:gd fmla="*/ 105 w 105" name="T20"/>
              <a:gd fmla="*/ 23 h 181" name="T21"/>
              <a:gd fmla="*/ 87 w 105" name="T22"/>
              <a:gd fmla="*/ 23 h 181" name="T23"/>
              <a:gd fmla="*/ 87 w 105" name="T24"/>
              <a:gd fmla="*/ 9 h 181" name="T25"/>
              <a:gd fmla="*/ 43 w 105" name="T26"/>
              <a:gd fmla="*/ 128 h 181" name="T27"/>
              <a:gd fmla="*/ 16 w 105" name="T28"/>
              <a:gd fmla="*/ 128 h 181" name="T29"/>
              <a:gd fmla="*/ 16 w 105" name="T30"/>
              <a:gd fmla="*/ 102 h 181" name="T31"/>
              <a:gd fmla="*/ 43 w 105" name="T32"/>
              <a:gd fmla="*/ 102 h 181" name="T33"/>
              <a:gd fmla="*/ 43 w 105" name="T34"/>
              <a:gd fmla="*/ 128 h 181" name="T35"/>
              <a:gd fmla="*/ 43 w 105" name="T36"/>
              <a:gd fmla="*/ 76 h 181" name="T37"/>
              <a:gd fmla="*/ 16 w 105" name="T38"/>
              <a:gd fmla="*/ 76 h 181" name="T39"/>
              <a:gd fmla="*/ 16 w 105" name="T40"/>
              <a:gd fmla="*/ 49 h 181" name="T41"/>
              <a:gd fmla="*/ 43 w 105" name="T42"/>
              <a:gd fmla="*/ 49 h 181" name="T43"/>
              <a:gd fmla="*/ 43 w 105" name="T44"/>
              <a:gd fmla="*/ 76 h 181" name="T45"/>
              <a:gd fmla="*/ 87 w 105" name="T46"/>
              <a:gd fmla="*/ 128 h 181" name="T47"/>
              <a:gd fmla="*/ 61 w 105" name="T48"/>
              <a:gd fmla="*/ 128 h 181" name="T49"/>
              <a:gd fmla="*/ 61 w 105" name="T50"/>
              <a:gd fmla="*/ 102 h 181" name="T51"/>
              <a:gd fmla="*/ 87 w 105" name="T52"/>
              <a:gd fmla="*/ 102 h 181" name="T53"/>
              <a:gd fmla="*/ 87 w 105" name="T54"/>
              <a:gd fmla="*/ 128 h 181" name="T55"/>
              <a:gd fmla="*/ 87 w 105" name="T56"/>
              <a:gd fmla="*/ 76 h 181" name="T57"/>
              <a:gd fmla="*/ 61 w 105" name="T58"/>
              <a:gd fmla="*/ 76 h 181" name="T59"/>
              <a:gd fmla="*/ 61 w 105" name="T60"/>
              <a:gd fmla="*/ 49 h 181" name="T61"/>
              <a:gd fmla="*/ 87 w 105" name="T62"/>
              <a:gd fmla="*/ 49 h 181" name="T63"/>
              <a:gd fmla="*/ 87 w 105" name="T64"/>
              <a:gd fmla="*/ 76 h 18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81" w="105">
                <a:moveTo>
                  <a:pt x="87" y="9"/>
                </a:moveTo>
                <a:lnTo>
                  <a:pt x="49" y="9"/>
                </a:lnTo>
                <a:lnTo>
                  <a:pt x="49" y="23"/>
                </a:lnTo>
                <a:lnTo>
                  <a:pt x="24" y="23"/>
                </a:lnTo>
                <a:lnTo>
                  <a:pt x="24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181"/>
                </a:lnTo>
                <a:lnTo>
                  <a:pt x="105" y="181"/>
                </a:lnTo>
                <a:lnTo>
                  <a:pt x="105" y="23"/>
                </a:lnTo>
                <a:lnTo>
                  <a:pt x="87" y="23"/>
                </a:lnTo>
                <a:lnTo>
                  <a:pt x="87" y="9"/>
                </a:lnTo>
                <a:close/>
                <a:moveTo>
                  <a:pt x="43" y="128"/>
                </a:moveTo>
                <a:lnTo>
                  <a:pt x="16" y="128"/>
                </a:lnTo>
                <a:lnTo>
                  <a:pt x="16" y="102"/>
                </a:lnTo>
                <a:lnTo>
                  <a:pt x="43" y="102"/>
                </a:lnTo>
                <a:lnTo>
                  <a:pt x="43" y="128"/>
                </a:lnTo>
                <a:close/>
                <a:moveTo>
                  <a:pt x="43" y="76"/>
                </a:moveTo>
                <a:lnTo>
                  <a:pt x="16" y="76"/>
                </a:lnTo>
                <a:lnTo>
                  <a:pt x="16" y="49"/>
                </a:lnTo>
                <a:lnTo>
                  <a:pt x="43" y="49"/>
                </a:lnTo>
                <a:lnTo>
                  <a:pt x="43" y="76"/>
                </a:lnTo>
                <a:close/>
                <a:moveTo>
                  <a:pt x="87" y="128"/>
                </a:moveTo>
                <a:lnTo>
                  <a:pt x="61" y="128"/>
                </a:lnTo>
                <a:lnTo>
                  <a:pt x="61" y="102"/>
                </a:lnTo>
                <a:lnTo>
                  <a:pt x="87" y="102"/>
                </a:lnTo>
                <a:lnTo>
                  <a:pt x="87" y="128"/>
                </a:lnTo>
                <a:close/>
                <a:moveTo>
                  <a:pt x="87" y="76"/>
                </a:moveTo>
                <a:lnTo>
                  <a:pt x="61" y="76"/>
                </a:lnTo>
                <a:lnTo>
                  <a:pt x="61" y="49"/>
                </a:lnTo>
                <a:lnTo>
                  <a:pt x="87" y="49"/>
                </a:lnTo>
                <a:lnTo>
                  <a:pt x="87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7" name="Freeform 876"/>
          <p:cNvSpPr>
            <a:spLocks noEditPoints="1"/>
          </p:cNvSpPr>
          <p:nvPr/>
        </p:nvSpPr>
        <p:spPr bwMode="auto">
          <a:xfrm>
            <a:off x="4907484" y="6072981"/>
            <a:ext cx="334963" cy="195263"/>
          </a:xfrm>
          <a:custGeom>
            <a:gdLst>
              <a:gd fmla="*/ 278 w 288" name="T0"/>
              <a:gd fmla="*/ 87 h 168" name="T1"/>
              <a:gd fmla="*/ 278 w 288" name="T2"/>
              <a:gd fmla="*/ 87 h 168" name="T3"/>
              <a:gd fmla="*/ 199 w 288" name="T4"/>
              <a:gd fmla="*/ 0 h 168" name="T5"/>
              <a:gd fmla="*/ 161 w 288" name="T6"/>
              <a:gd fmla="*/ 22 h 168" name="T7"/>
              <a:gd fmla="*/ 170 w 288" name="T8"/>
              <a:gd fmla="*/ 37 h 168" name="T9"/>
              <a:gd fmla="*/ 195 w 288" name="T10"/>
              <a:gd fmla="*/ 23 h 168" name="T11"/>
              <a:gd fmla="*/ 240 w 288" name="T12"/>
              <a:gd fmla="*/ 72 h 168" name="T13"/>
              <a:gd fmla="*/ 222 w 288" name="T14"/>
              <a:gd fmla="*/ 71 h 168" name="T15"/>
              <a:gd fmla="*/ 161 w 288" name="T16"/>
              <a:gd fmla="*/ 109 h 168" name="T17"/>
              <a:gd fmla="*/ 128 w 288" name="T18"/>
              <a:gd fmla="*/ 109 h 168" name="T19"/>
              <a:gd fmla="*/ 62 w 288" name="T20"/>
              <a:gd fmla="*/ 71 h 168" name="T21"/>
              <a:gd fmla="*/ 48 w 288" name="T22"/>
              <a:gd fmla="*/ 72 h 168" name="T23"/>
              <a:gd fmla="*/ 92 w 288" name="T24"/>
              <a:gd fmla="*/ 23 h 168" name="T25"/>
              <a:gd fmla="*/ 117 w 288" name="T26"/>
              <a:gd fmla="*/ 37 h 168" name="T27"/>
              <a:gd fmla="*/ 126 w 288" name="T28"/>
              <a:gd fmla="*/ 22 h 168" name="T29"/>
              <a:gd fmla="*/ 88 w 288" name="T30"/>
              <a:gd fmla="*/ 0 h 168" name="T31"/>
              <a:gd fmla="*/ 11 w 288" name="T32"/>
              <a:gd fmla="*/ 85 h 168" name="T33"/>
              <a:gd fmla="*/ 11 w 288" name="T34"/>
              <a:gd fmla="*/ 86 h 168" name="T35"/>
              <a:gd fmla="*/ 9 w 288" name="T36"/>
              <a:gd fmla="*/ 87 h 168" name="T37"/>
              <a:gd fmla="*/ 9 w 288" name="T38"/>
              <a:gd fmla="*/ 87 h 168" name="T39"/>
              <a:gd fmla="*/ 0 w 288" name="T40"/>
              <a:gd fmla="*/ 117 h 168" name="T41"/>
              <a:gd fmla="*/ 62 w 288" name="T42"/>
              <a:gd fmla="*/ 168 h 168" name="T43"/>
              <a:gd fmla="*/ 128 w 288" name="T44"/>
              <a:gd fmla="*/ 127 h 168" name="T45"/>
              <a:gd fmla="*/ 161 w 288" name="T46"/>
              <a:gd fmla="*/ 127 h 168" name="T47"/>
              <a:gd fmla="*/ 222 w 288" name="T48"/>
              <a:gd fmla="*/ 168 h 168" name="T49"/>
              <a:gd fmla="*/ 288 w 288" name="T50"/>
              <a:gd fmla="*/ 117 h 168" name="T51"/>
              <a:gd fmla="*/ 278 w 288" name="T52"/>
              <a:gd fmla="*/ 87 h 168" name="T53"/>
              <a:gd fmla="*/ 62 w 288" name="T54"/>
              <a:gd fmla="*/ 149 h 168" name="T55"/>
              <a:gd fmla="*/ 19 w 288" name="T56"/>
              <a:gd fmla="*/ 117 h 168" name="T57"/>
              <a:gd fmla="*/ 24 w 288" name="T58"/>
              <a:gd fmla="*/ 99 h 168" name="T59"/>
              <a:gd fmla="*/ 24 w 288" name="T60"/>
              <a:gd fmla="*/ 98 h 168" name="T61"/>
              <a:gd fmla="*/ 62 w 288" name="T62"/>
              <a:gd fmla="*/ 90 h 168" name="T63"/>
              <a:gd fmla="*/ 110 w 288" name="T64"/>
              <a:gd fmla="*/ 117 h 168" name="T65"/>
              <a:gd fmla="*/ 62 w 288" name="T66"/>
              <a:gd fmla="*/ 149 h 168" name="T67"/>
              <a:gd fmla="*/ 222 w 288" name="T68"/>
              <a:gd fmla="*/ 149 h 168" name="T69"/>
              <a:gd fmla="*/ 178 w 288" name="T70"/>
              <a:gd fmla="*/ 117 h 168" name="T71"/>
              <a:gd fmla="*/ 222 w 288" name="T72"/>
              <a:gd fmla="*/ 90 h 168" name="T73"/>
              <a:gd fmla="*/ 270 w 288" name="T74"/>
              <a:gd fmla="*/ 117 h 168" name="T75"/>
              <a:gd fmla="*/ 222 w 288" name="T76"/>
              <a:gd fmla="*/ 149 h 16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68" w="288">
                <a:moveTo>
                  <a:pt x="278" y="87"/>
                </a:moveTo>
                <a:cubicBezTo>
                  <a:pt x="278" y="87"/>
                  <a:pt x="278" y="87"/>
                  <a:pt x="278" y="87"/>
                </a:cubicBezTo>
                <a:cubicBezTo>
                  <a:pt x="199" y="0"/>
                  <a:pt x="199" y="0"/>
                  <a:pt x="199" y="0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95" y="23"/>
                  <a:pt x="195" y="23"/>
                  <a:pt x="195" y="23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34" y="72"/>
                  <a:pt x="228" y="71"/>
                  <a:pt x="222" y="71"/>
                </a:cubicBezTo>
                <a:cubicBezTo>
                  <a:pt x="190" y="71"/>
                  <a:pt x="164" y="76"/>
                  <a:pt x="161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4" y="76"/>
                  <a:pt x="94" y="71"/>
                  <a:pt x="62" y="71"/>
                </a:cubicBezTo>
                <a:cubicBezTo>
                  <a:pt x="57" y="71"/>
                  <a:pt x="52" y="72"/>
                  <a:pt x="48" y="72"/>
                </a:cubicBezTo>
                <a:cubicBezTo>
                  <a:pt x="92" y="23"/>
                  <a:pt x="92" y="23"/>
                  <a:pt x="92" y="2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88" y="0"/>
                  <a:pt x="88" y="0"/>
                  <a:pt x="88" y="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4" y="94"/>
                  <a:pt x="0" y="103"/>
                  <a:pt x="0" y="117"/>
                </a:cubicBezTo>
                <a:cubicBezTo>
                  <a:pt x="0" y="158"/>
                  <a:pt x="28" y="168"/>
                  <a:pt x="62" y="168"/>
                </a:cubicBezTo>
                <a:cubicBezTo>
                  <a:pt x="93" y="168"/>
                  <a:pt x="123" y="160"/>
                  <a:pt x="128" y="127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5" y="159"/>
                  <a:pt x="191" y="168"/>
                  <a:pt x="222" y="168"/>
                </a:cubicBezTo>
                <a:cubicBezTo>
                  <a:pt x="256" y="168"/>
                  <a:pt x="288" y="158"/>
                  <a:pt x="288" y="117"/>
                </a:cubicBezTo>
                <a:cubicBezTo>
                  <a:pt x="288" y="103"/>
                  <a:pt x="284" y="94"/>
                  <a:pt x="278" y="87"/>
                </a:cubicBezTo>
                <a:close/>
                <a:moveTo>
                  <a:pt x="62" y="149"/>
                </a:moveTo>
                <a:cubicBezTo>
                  <a:pt x="26" y="149"/>
                  <a:pt x="19" y="138"/>
                  <a:pt x="19" y="117"/>
                </a:cubicBezTo>
                <a:cubicBezTo>
                  <a:pt x="19" y="109"/>
                  <a:pt x="19" y="103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3"/>
                  <a:pt x="40" y="90"/>
                  <a:pt x="62" y="90"/>
                </a:cubicBezTo>
                <a:cubicBezTo>
                  <a:pt x="107" y="90"/>
                  <a:pt x="110" y="102"/>
                  <a:pt x="110" y="117"/>
                </a:cubicBezTo>
                <a:cubicBezTo>
                  <a:pt x="110" y="133"/>
                  <a:pt x="107" y="149"/>
                  <a:pt x="62" y="149"/>
                </a:cubicBezTo>
                <a:close/>
                <a:moveTo>
                  <a:pt x="222" y="149"/>
                </a:moveTo>
                <a:cubicBezTo>
                  <a:pt x="185" y="149"/>
                  <a:pt x="178" y="138"/>
                  <a:pt x="178" y="117"/>
                </a:cubicBezTo>
                <a:cubicBezTo>
                  <a:pt x="178" y="99"/>
                  <a:pt x="183" y="90"/>
                  <a:pt x="222" y="90"/>
                </a:cubicBezTo>
                <a:cubicBezTo>
                  <a:pt x="266" y="90"/>
                  <a:pt x="270" y="102"/>
                  <a:pt x="270" y="117"/>
                </a:cubicBezTo>
                <a:cubicBezTo>
                  <a:pt x="270" y="133"/>
                  <a:pt x="266" y="149"/>
                  <a:pt x="222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8" name="Freeform 881"/>
          <p:cNvSpPr/>
          <p:nvPr/>
        </p:nvSpPr>
        <p:spPr bwMode="auto">
          <a:xfrm>
            <a:off x="5618684" y="6060281"/>
            <a:ext cx="249238" cy="98425"/>
          </a:xfrm>
          <a:custGeom>
            <a:gdLst>
              <a:gd fmla="*/ 20 w 216" name="T0"/>
              <a:gd fmla="*/ 72 h 84" name="T1"/>
              <a:gd fmla="*/ 20 w 216" name="T2"/>
              <a:gd fmla="*/ 84 h 84" name="T3"/>
              <a:gd fmla="*/ 196 w 216" name="T4"/>
              <a:gd fmla="*/ 84 h 84" name="T5"/>
              <a:gd fmla="*/ 196 w 216" name="T6"/>
              <a:gd fmla="*/ 72 h 84" name="T7"/>
              <a:gd fmla="*/ 216 w 216" name="T8"/>
              <a:gd fmla="*/ 40 h 84" name="T9"/>
              <a:gd fmla="*/ 184 w 216" name="T10"/>
              <a:gd fmla="*/ 27 h 84" name="T11"/>
              <a:gd fmla="*/ 177 w 216" name="T12"/>
              <a:gd fmla="*/ 27 h 84" name="T13"/>
              <a:gd fmla="*/ 108 w 216" name="T14"/>
              <a:gd fmla="*/ 0 h 84" name="T15"/>
              <a:gd fmla="*/ 39 w 216" name="T16"/>
              <a:gd fmla="*/ 27 h 84" name="T17"/>
              <a:gd fmla="*/ 32 w 216" name="T18"/>
              <a:gd fmla="*/ 27 h 84" name="T19"/>
              <a:gd fmla="*/ 0 w 216" name="T20"/>
              <a:gd fmla="*/ 40 h 84" name="T21"/>
              <a:gd fmla="*/ 20 w 216" name="T22"/>
              <a:gd fmla="*/ 72 h 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4" w="216">
                <a:moveTo>
                  <a:pt x="20" y="72"/>
                </a:moveTo>
                <a:cubicBezTo>
                  <a:pt x="20" y="84"/>
                  <a:pt x="20" y="84"/>
                  <a:pt x="20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6" y="58"/>
                  <a:pt x="204" y="46"/>
                  <a:pt x="216" y="40"/>
                </a:cubicBezTo>
                <a:cubicBezTo>
                  <a:pt x="209" y="32"/>
                  <a:pt x="197" y="27"/>
                  <a:pt x="184" y="27"/>
                </a:cubicBezTo>
                <a:cubicBezTo>
                  <a:pt x="181" y="27"/>
                  <a:pt x="179" y="27"/>
                  <a:pt x="177" y="27"/>
                </a:cubicBezTo>
                <a:cubicBezTo>
                  <a:pt x="167" y="12"/>
                  <a:pt x="134" y="0"/>
                  <a:pt x="108" y="0"/>
                </a:cubicBezTo>
                <a:cubicBezTo>
                  <a:pt x="82" y="0"/>
                  <a:pt x="48" y="12"/>
                  <a:pt x="39" y="27"/>
                </a:cubicBezTo>
                <a:cubicBezTo>
                  <a:pt x="37" y="27"/>
                  <a:pt x="34" y="27"/>
                  <a:pt x="32" y="27"/>
                </a:cubicBezTo>
                <a:cubicBezTo>
                  <a:pt x="18" y="27"/>
                  <a:pt x="6" y="32"/>
                  <a:pt x="0" y="40"/>
                </a:cubicBezTo>
                <a:cubicBezTo>
                  <a:pt x="12" y="46"/>
                  <a:pt x="20" y="58"/>
                  <a:pt x="20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9" name="Rectangle 882"/>
          <p:cNvSpPr>
            <a:spLocks noChangeArrowheads="1"/>
          </p:cNvSpPr>
          <p:nvPr/>
        </p:nvSpPr>
        <p:spPr bwMode="auto">
          <a:xfrm>
            <a:off x="5640909" y="6176168"/>
            <a:ext cx="2047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0" name="Rectangle 883"/>
          <p:cNvSpPr>
            <a:spLocks noChangeArrowheads="1"/>
          </p:cNvSpPr>
          <p:nvPr/>
        </p:nvSpPr>
        <p:spPr bwMode="auto">
          <a:xfrm>
            <a:off x="5640909" y="6220618"/>
            <a:ext cx="204788" cy="428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1" name="Freeform 884"/>
          <p:cNvSpPr/>
          <p:nvPr/>
        </p:nvSpPr>
        <p:spPr bwMode="auto">
          <a:xfrm>
            <a:off x="5863159" y="6120606"/>
            <a:ext cx="47625" cy="158750"/>
          </a:xfrm>
          <a:custGeom>
            <a:gdLst>
              <a:gd fmla="*/ 35 w 41" name="T0"/>
              <a:gd fmla="*/ 98 h 137" name="T1"/>
              <a:gd fmla="*/ 30 w 41" name="T2"/>
              <a:gd fmla="*/ 39 h 137" name="T3"/>
              <a:gd fmla="*/ 41 w 41" name="T4"/>
              <a:gd fmla="*/ 20 h 137" name="T5"/>
              <a:gd fmla="*/ 20 w 41" name="T6"/>
              <a:gd fmla="*/ 0 h 137" name="T7"/>
              <a:gd fmla="*/ 0 w 41" name="T8"/>
              <a:gd fmla="*/ 20 h 137" name="T9"/>
              <a:gd fmla="*/ 0 w 41" name="T10"/>
              <a:gd fmla="*/ 137 h 137" name="T11"/>
              <a:gd fmla="*/ 24 w 41" name="T12"/>
              <a:gd fmla="*/ 137 h 137" name="T13"/>
              <a:gd fmla="*/ 35 w 41" name="T14"/>
              <a:gd fmla="*/ 98 h 1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7" w="41">
                <a:moveTo>
                  <a:pt x="35" y="98"/>
                </a:moveTo>
                <a:cubicBezTo>
                  <a:pt x="30" y="39"/>
                  <a:pt x="30" y="39"/>
                  <a:pt x="30" y="39"/>
                </a:cubicBezTo>
                <a:cubicBezTo>
                  <a:pt x="37" y="35"/>
                  <a:pt x="41" y="28"/>
                  <a:pt x="41" y="20"/>
                </a:cubicBez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37"/>
                  <a:pt x="0" y="137"/>
                  <a:pt x="0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30" y="133"/>
                  <a:pt x="22" y="109"/>
                  <a:pt x="35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2" name="Freeform 885"/>
          <p:cNvSpPr/>
          <p:nvPr/>
        </p:nvSpPr>
        <p:spPr bwMode="auto">
          <a:xfrm>
            <a:off x="5575822" y="6120606"/>
            <a:ext cx="47625" cy="158750"/>
          </a:xfrm>
          <a:custGeom>
            <a:gdLst>
              <a:gd fmla="*/ 41 w 41" name="T0"/>
              <a:gd fmla="*/ 20 h 137" name="T1"/>
              <a:gd fmla="*/ 20 w 41" name="T2"/>
              <a:gd fmla="*/ 0 h 137" name="T3"/>
              <a:gd fmla="*/ 0 w 41" name="T4"/>
              <a:gd fmla="*/ 20 h 137" name="T5"/>
              <a:gd fmla="*/ 10 w 41" name="T6"/>
              <a:gd fmla="*/ 39 h 137" name="T7"/>
              <a:gd fmla="*/ 5 w 41" name="T8"/>
              <a:gd fmla="*/ 98 h 137" name="T9"/>
              <a:gd fmla="*/ 17 w 41" name="T10"/>
              <a:gd fmla="*/ 137 h 137" name="T11"/>
              <a:gd fmla="*/ 41 w 41" name="T12"/>
              <a:gd fmla="*/ 137 h 137" name="T13"/>
              <a:gd fmla="*/ 41 w 41" name="T14"/>
              <a:gd fmla="*/ 20 h 1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7" w="41">
                <a:moveTo>
                  <a:pt x="41" y="20"/>
                </a:move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8"/>
                  <a:pt x="4" y="35"/>
                  <a:pt x="10" y="39"/>
                </a:cubicBezTo>
                <a:cubicBezTo>
                  <a:pt x="5" y="98"/>
                  <a:pt x="5" y="98"/>
                  <a:pt x="5" y="98"/>
                </a:cubicBezTo>
                <a:cubicBezTo>
                  <a:pt x="19" y="109"/>
                  <a:pt x="11" y="133"/>
                  <a:pt x="17" y="137"/>
                </a:cubicBezTo>
                <a:cubicBezTo>
                  <a:pt x="41" y="137"/>
                  <a:pt x="41" y="137"/>
                  <a:pt x="41" y="137"/>
                </a:cubicBezTo>
                <a:lnTo>
                  <a:pt x="41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3" name="Line 887"/>
          <p:cNvSpPr>
            <a:spLocks noChangeShapeType="1"/>
          </p:cNvSpPr>
          <p:nvPr/>
        </p:nvSpPr>
        <p:spPr bwMode="auto">
          <a:xfrm flipH="1"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4" name="Line 888"/>
          <p:cNvSpPr>
            <a:spLocks noChangeShapeType="1"/>
          </p:cNvSpPr>
          <p:nvPr/>
        </p:nvSpPr>
        <p:spPr bwMode="auto">
          <a:xfrm flipH="1"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5" name="Freeform 889"/>
          <p:cNvSpPr>
            <a:spLocks noEditPoints="1"/>
          </p:cNvSpPr>
          <p:nvPr/>
        </p:nvSpPr>
        <p:spPr bwMode="auto">
          <a:xfrm>
            <a:off x="5578997" y="2690018"/>
            <a:ext cx="333375" cy="276225"/>
          </a:xfrm>
          <a:custGeom>
            <a:gdLst>
              <a:gd fmla="*/ 278 w 288" name="T0"/>
              <a:gd fmla="*/ 69 h 238" name="T1"/>
              <a:gd fmla="*/ 246 w 288" name="T2"/>
              <a:gd fmla="*/ 69 h 238" name="T3"/>
              <a:gd fmla="*/ 246 w 288" name="T4"/>
              <a:gd fmla="*/ 40 h 238" name="T5"/>
              <a:gd fmla="*/ 236 w 288" name="T6"/>
              <a:gd fmla="*/ 30 h 238" name="T7"/>
              <a:gd fmla="*/ 138 w 288" name="T8"/>
              <a:gd fmla="*/ 30 h 238" name="T9"/>
              <a:gd fmla="*/ 125 w 288" name="T10"/>
              <a:gd fmla="*/ 0 h 238" name="T11"/>
              <a:gd fmla="*/ 53 w 288" name="T12"/>
              <a:gd fmla="*/ 0 h 238" name="T13"/>
              <a:gd fmla="*/ 40 w 288" name="T14"/>
              <a:gd fmla="*/ 30 h 238" name="T15"/>
              <a:gd fmla="*/ 11 w 288" name="T16"/>
              <a:gd fmla="*/ 30 h 238" name="T17"/>
              <a:gd fmla="*/ 0 w 288" name="T18"/>
              <a:gd fmla="*/ 38 h 238" name="T19"/>
              <a:gd fmla="*/ 0 w 288" name="T20"/>
              <a:gd fmla="*/ 210 h 238" name="T21"/>
              <a:gd fmla="*/ 28 w 288" name="T22"/>
              <a:gd fmla="*/ 238 h 238" name="T23"/>
              <a:gd fmla="*/ 270 w 288" name="T24"/>
              <a:gd fmla="*/ 238 h 238" name="T25"/>
              <a:gd fmla="*/ 288 w 288" name="T26"/>
              <a:gd fmla="*/ 219 h 238" name="T27"/>
              <a:gd fmla="*/ 288 w 288" name="T28"/>
              <a:gd fmla="*/ 79 h 238" name="T29"/>
              <a:gd fmla="*/ 278 w 288" name="T30"/>
              <a:gd fmla="*/ 69 h 238" name="T31"/>
              <a:gd fmla="*/ 51 w 288" name="T32"/>
              <a:gd fmla="*/ 47 h 238" name="T33"/>
              <a:gd fmla="*/ 64 w 288" name="T34"/>
              <a:gd fmla="*/ 17 h 238" name="T35"/>
              <a:gd fmla="*/ 114 w 288" name="T36"/>
              <a:gd fmla="*/ 17 h 238" name="T37"/>
              <a:gd fmla="*/ 127 w 288" name="T38"/>
              <a:gd fmla="*/ 47 h 238" name="T39"/>
              <a:gd fmla="*/ 229 w 288" name="T40"/>
              <a:gd fmla="*/ 47 h 238" name="T41"/>
              <a:gd fmla="*/ 229 w 288" name="T42"/>
              <a:gd fmla="*/ 69 h 238" name="T43"/>
              <a:gd fmla="*/ 42 w 288" name="T44"/>
              <a:gd fmla="*/ 69 h 238" name="T45"/>
              <a:gd fmla="*/ 42 w 288" name="T46"/>
              <a:gd fmla="*/ 205 h 238" name="T47"/>
              <a:gd fmla="*/ 59 w 288" name="T48"/>
              <a:gd fmla="*/ 205 h 238" name="T49"/>
              <a:gd fmla="*/ 59 w 288" name="T50"/>
              <a:gd fmla="*/ 86 h 238" name="T51"/>
              <a:gd fmla="*/ 271 w 288" name="T52"/>
              <a:gd fmla="*/ 86 h 238" name="T53"/>
              <a:gd fmla="*/ 271 w 288" name="T54"/>
              <a:gd fmla="*/ 219 h 238" name="T55"/>
              <a:gd fmla="*/ 271 w 288" name="T56"/>
              <a:gd fmla="*/ 220 h 238" name="T57"/>
              <a:gd fmla="*/ 270 w 288" name="T58"/>
              <a:gd fmla="*/ 220 h 238" name="T59"/>
              <a:gd fmla="*/ 28 w 288" name="T60"/>
              <a:gd fmla="*/ 220 h 238" name="T61"/>
              <a:gd fmla="*/ 18 w 288" name="T62"/>
              <a:gd fmla="*/ 210 h 238" name="T63"/>
              <a:gd fmla="*/ 18 w 288" name="T64"/>
              <a:gd fmla="*/ 47 h 23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38" w="28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362622593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4" name="Freeform 5"/>
          <p:cNvSpPr/>
          <p:nvPr/>
        </p:nvSpPr>
        <p:spPr bwMode="auto">
          <a:xfrm>
            <a:off x="1799530" y="1545745"/>
            <a:ext cx="318590" cy="200912"/>
          </a:xfrm>
          <a:custGeom>
            <a:gdLst>
              <a:gd fmla="*/ 0 w 289" name="T0"/>
              <a:gd fmla="*/ 90 h 180" name="T1"/>
              <a:gd fmla="*/ 134 w 289" name="T2"/>
              <a:gd fmla="*/ 0 h 180" name="T3"/>
              <a:gd fmla="*/ 134 w 289" name="T4"/>
              <a:gd fmla="*/ 54 h 180" name="T5"/>
              <a:gd fmla="*/ 289 w 289" name="T6"/>
              <a:gd fmla="*/ 180 h 180" name="T7"/>
              <a:gd fmla="*/ 194 w 289" name="T8"/>
              <a:gd fmla="*/ 125 h 180" name="T9"/>
              <a:gd fmla="*/ 134 w 289" name="T10"/>
              <a:gd fmla="*/ 122 h 180" name="T11"/>
              <a:gd fmla="*/ 134 w 289" name="T12"/>
              <a:gd fmla="*/ 180 h 180" name="T13"/>
              <a:gd fmla="*/ 0 w 289" name="T14"/>
              <a:gd fmla="*/ 9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289">
                <a:moveTo>
                  <a:pt x="0" y="90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289" y="66"/>
                  <a:pt x="289" y="180"/>
                </a:cubicBezTo>
                <a:cubicBezTo>
                  <a:pt x="289" y="180"/>
                  <a:pt x="269" y="133"/>
                  <a:pt x="194" y="125"/>
                </a:cubicBezTo>
                <a:cubicBezTo>
                  <a:pt x="182" y="123"/>
                  <a:pt x="164" y="122"/>
                  <a:pt x="134" y="122"/>
                </a:cubicBezTo>
                <a:cubicBezTo>
                  <a:pt x="134" y="180"/>
                  <a:pt x="134" y="180"/>
                  <a:pt x="134" y="180"/>
                </a:cubicBezTo>
                <a:lnTo>
                  <a:pt x="0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5" name="Freeform 6"/>
          <p:cNvSpPr/>
          <p:nvPr/>
        </p:nvSpPr>
        <p:spPr bwMode="auto">
          <a:xfrm>
            <a:off x="3082496" y="1485470"/>
            <a:ext cx="252575" cy="209523"/>
          </a:xfrm>
          <a:custGeom>
            <a:gdLst>
              <a:gd fmla="*/ 100 w 228" name="T0"/>
              <a:gd fmla="*/ 127 h 188" name="T1"/>
              <a:gd fmla="*/ 138 w 228" name="T2"/>
              <a:gd fmla="*/ 92 h 188" name="T3"/>
              <a:gd fmla="*/ 228 w 228" name="T4"/>
              <a:gd fmla="*/ 69 h 188" name="T5"/>
              <a:gd fmla="*/ 59 w 228" name="T6"/>
              <a:gd fmla="*/ 86 h 188" name="T7"/>
              <a:gd fmla="*/ 27 w 228" name="T8"/>
              <a:gd fmla="*/ 53 h 188" name="T9"/>
              <a:gd fmla="*/ 0 w 228" name="T10"/>
              <a:gd fmla="*/ 188 h 188" name="T11"/>
              <a:gd fmla="*/ 135 w 228" name="T12"/>
              <a:gd fmla="*/ 162 h 188" name="T13"/>
              <a:gd fmla="*/ 100 w 228" name="T14"/>
              <a:gd fmla="*/ 127 h 18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8" w="228">
                <a:moveTo>
                  <a:pt x="100" y="127"/>
                </a:moveTo>
                <a:cubicBezTo>
                  <a:pt x="118" y="109"/>
                  <a:pt x="130" y="98"/>
                  <a:pt x="138" y="92"/>
                </a:cubicBezTo>
                <a:cubicBezTo>
                  <a:pt x="188" y="52"/>
                  <a:pt x="228" y="69"/>
                  <a:pt x="228" y="69"/>
                </a:cubicBezTo>
                <a:cubicBezTo>
                  <a:pt x="160" y="0"/>
                  <a:pt x="59" y="86"/>
                  <a:pt x="59" y="86"/>
                </a:cubicBezTo>
                <a:cubicBezTo>
                  <a:pt x="27" y="53"/>
                  <a:pt x="27" y="53"/>
                  <a:pt x="27" y="53"/>
                </a:cubicBezTo>
                <a:cubicBezTo>
                  <a:pt x="0" y="188"/>
                  <a:pt x="0" y="188"/>
                  <a:pt x="0" y="188"/>
                </a:cubicBezTo>
                <a:cubicBezTo>
                  <a:pt x="135" y="162"/>
                  <a:pt x="135" y="162"/>
                  <a:pt x="135" y="162"/>
                </a:cubicBezTo>
                <a:lnTo>
                  <a:pt x="100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6" name="Freeform 7"/>
          <p:cNvSpPr/>
          <p:nvPr/>
        </p:nvSpPr>
        <p:spPr bwMode="auto">
          <a:xfrm>
            <a:off x="3137029" y="1597408"/>
            <a:ext cx="252575" cy="206652"/>
          </a:xfrm>
          <a:custGeom>
            <a:gdLst>
              <a:gd fmla="*/ 93 w 228" name="T0"/>
              <a:gd fmla="*/ 26 h 188" name="T1"/>
              <a:gd fmla="*/ 128 w 228" name="T2"/>
              <a:gd fmla="*/ 62 h 188" name="T3"/>
              <a:gd fmla="*/ 90 w 228" name="T4"/>
              <a:gd fmla="*/ 96 h 188" name="T5"/>
              <a:gd fmla="*/ 0 w 228" name="T6"/>
              <a:gd fmla="*/ 119 h 188" name="T7"/>
              <a:gd fmla="*/ 169 w 228" name="T8"/>
              <a:gd fmla="*/ 102 h 188" name="T9"/>
              <a:gd fmla="*/ 201 w 228" name="T10"/>
              <a:gd fmla="*/ 135 h 188" name="T11"/>
              <a:gd fmla="*/ 228 w 228" name="T12"/>
              <a:gd fmla="*/ 0 h 188" name="T13"/>
              <a:gd fmla="*/ 93 w 228" name="T14"/>
              <a:gd fmla="*/ 26 h 18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8" w="228">
                <a:moveTo>
                  <a:pt x="93" y="26"/>
                </a:moveTo>
                <a:cubicBezTo>
                  <a:pt x="128" y="62"/>
                  <a:pt x="128" y="62"/>
                  <a:pt x="128" y="62"/>
                </a:cubicBezTo>
                <a:cubicBezTo>
                  <a:pt x="110" y="79"/>
                  <a:pt x="98" y="90"/>
                  <a:pt x="90" y="96"/>
                </a:cubicBezTo>
                <a:cubicBezTo>
                  <a:pt x="40" y="136"/>
                  <a:pt x="0" y="119"/>
                  <a:pt x="0" y="119"/>
                </a:cubicBezTo>
                <a:cubicBezTo>
                  <a:pt x="68" y="188"/>
                  <a:pt x="169" y="102"/>
                  <a:pt x="169" y="102"/>
                </a:cubicBezTo>
                <a:cubicBezTo>
                  <a:pt x="201" y="135"/>
                  <a:pt x="201" y="135"/>
                  <a:pt x="201" y="135"/>
                </a:cubicBezTo>
                <a:cubicBezTo>
                  <a:pt x="228" y="0"/>
                  <a:pt x="228" y="0"/>
                  <a:pt x="228" y="0"/>
                </a:cubicBezTo>
                <a:lnTo>
                  <a:pt x="93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7" name="Freeform 8"/>
          <p:cNvSpPr/>
          <p:nvPr/>
        </p:nvSpPr>
        <p:spPr bwMode="auto">
          <a:xfrm>
            <a:off x="3825869" y="1531393"/>
            <a:ext cx="206652" cy="129158"/>
          </a:xfrm>
          <a:custGeom>
            <a:gdLst>
              <a:gd fmla="*/ 87 w 187" name="T0"/>
              <a:gd fmla="*/ 35 h 117" name="T1"/>
              <a:gd fmla="*/ 87 w 187" name="T2"/>
              <a:gd fmla="*/ 0 h 117" name="T3"/>
              <a:gd fmla="*/ 0 w 187" name="T4"/>
              <a:gd fmla="*/ 59 h 117" name="T5"/>
              <a:gd fmla="*/ 87 w 187" name="T6"/>
              <a:gd fmla="*/ 117 h 117" name="T7"/>
              <a:gd fmla="*/ 87 w 187" name="T8"/>
              <a:gd fmla="*/ 79 h 117" name="T9"/>
              <a:gd fmla="*/ 126 w 187" name="T10"/>
              <a:gd fmla="*/ 81 h 117" name="T11"/>
              <a:gd fmla="*/ 187 w 187" name="T12"/>
              <a:gd fmla="*/ 117 h 117" name="T13"/>
              <a:gd fmla="*/ 87 w 187" name="T14"/>
              <a:gd fmla="*/ 35 h 11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7" w="187">
                <a:moveTo>
                  <a:pt x="87" y="35"/>
                </a:moveTo>
                <a:cubicBezTo>
                  <a:pt x="87" y="0"/>
                  <a:pt x="87" y="0"/>
                  <a:pt x="87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79"/>
                  <a:pt x="87" y="79"/>
                  <a:pt x="87" y="79"/>
                </a:cubicBezTo>
                <a:cubicBezTo>
                  <a:pt x="106" y="79"/>
                  <a:pt x="118" y="80"/>
                  <a:pt x="126" y="81"/>
                </a:cubicBezTo>
                <a:cubicBezTo>
                  <a:pt x="175" y="87"/>
                  <a:pt x="187" y="117"/>
                  <a:pt x="187" y="117"/>
                </a:cubicBezTo>
                <a:cubicBezTo>
                  <a:pt x="187" y="43"/>
                  <a:pt x="87" y="35"/>
                  <a:pt x="87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8" name="Freeform 9"/>
          <p:cNvSpPr/>
          <p:nvPr/>
        </p:nvSpPr>
        <p:spPr bwMode="auto">
          <a:xfrm>
            <a:off x="3716802" y="1628979"/>
            <a:ext cx="206652" cy="132028"/>
          </a:xfrm>
          <a:custGeom>
            <a:gdLst>
              <a:gd fmla="*/ 100 w 187" name="T0"/>
              <a:gd fmla="*/ 38 h 118" name="T1"/>
              <a:gd fmla="*/ 61 w 187" name="T2"/>
              <a:gd fmla="*/ 37 h 118" name="T3"/>
              <a:gd fmla="*/ 0 w 187" name="T4"/>
              <a:gd fmla="*/ 0 h 118" name="T5"/>
              <a:gd fmla="*/ 100 w 187" name="T6"/>
              <a:gd fmla="*/ 82 h 118" name="T7"/>
              <a:gd fmla="*/ 100 w 187" name="T8"/>
              <a:gd fmla="*/ 118 h 118" name="T9"/>
              <a:gd fmla="*/ 187 w 187" name="T10"/>
              <a:gd fmla="*/ 59 h 118" name="T11"/>
              <a:gd fmla="*/ 100 w 187" name="T12"/>
              <a:gd fmla="*/ 0 h 118" name="T13"/>
              <a:gd fmla="*/ 100 w 187" name="T14"/>
              <a:gd fmla="*/ 38 h 11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8" w="187">
                <a:moveTo>
                  <a:pt x="100" y="38"/>
                </a:moveTo>
                <a:cubicBezTo>
                  <a:pt x="81" y="38"/>
                  <a:pt x="69" y="38"/>
                  <a:pt x="61" y="37"/>
                </a:cubicBezTo>
                <a:cubicBezTo>
                  <a:pt x="12" y="31"/>
                  <a:pt x="0" y="0"/>
                  <a:pt x="0" y="0"/>
                </a:cubicBezTo>
                <a:cubicBezTo>
                  <a:pt x="0" y="75"/>
                  <a:pt x="100" y="82"/>
                  <a:pt x="100" y="82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87" y="59"/>
                  <a:pt x="187" y="59"/>
                  <a:pt x="187" y="59"/>
                </a:cubicBezTo>
                <a:cubicBezTo>
                  <a:pt x="100" y="0"/>
                  <a:pt x="100" y="0"/>
                  <a:pt x="100" y="0"/>
                </a:cubicBezTo>
                <a:lnTo>
                  <a:pt x="100" y="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9" name="Freeform 10"/>
          <p:cNvSpPr/>
          <p:nvPr/>
        </p:nvSpPr>
        <p:spPr bwMode="auto">
          <a:xfrm>
            <a:off x="4353980" y="1571575"/>
            <a:ext cx="111937" cy="149249"/>
          </a:xfrm>
          <a:custGeom>
            <a:gdLst>
              <a:gd fmla="*/ 17 w 39" name="T0"/>
              <a:gd fmla="*/ 26 h 52" name="T1"/>
              <a:gd fmla="*/ 24 w 39" name="T2"/>
              <a:gd fmla="*/ 22 h 52" name="T3"/>
              <a:gd fmla="*/ 39 w 39" name="T4"/>
              <a:gd fmla="*/ 11 h 52" name="T5"/>
              <a:gd fmla="*/ 39 w 39" name="T6"/>
              <a:gd fmla="*/ 0 h 52" name="T7"/>
              <a:gd fmla="*/ 0 w 39" name="T8"/>
              <a:gd fmla="*/ 26 h 52" name="T9"/>
              <a:gd fmla="*/ 39 w 39" name="T10"/>
              <a:gd fmla="*/ 52 h 52" name="T11"/>
              <a:gd fmla="*/ 39 w 39" name="T12"/>
              <a:gd fmla="*/ 41 h 52" name="T13"/>
              <a:gd fmla="*/ 24 w 39" name="T14"/>
              <a:gd fmla="*/ 30 h 52" name="T15"/>
              <a:gd fmla="*/ 17 w 39" name="T16"/>
              <a:gd fmla="*/ 26 h 5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39">
                <a:moveTo>
                  <a:pt x="17" y="26"/>
                </a:moveTo>
                <a:lnTo>
                  <a:pt x="24" y="22"/>
                </a:lnTo>
                <a:lnTo>
                  <a:pt x="39" y="11"/>
                </a:lnTo>
                <a:lnTo>
                  <a:pt x="39" y="0"/>
                </a:lnTo>
                <a:lnTo>
                  <a:pt x="0" y="26"/>
                </a:lnTo>
                <a:lnTo>
                  <a:pt x="39" y="52"/>
                </a:lnTo>
                <a:lnTo>
                  <a:pt x="39" y="41"/>
                </a:lnTo>
                <a:lnTo>
                  <a:pt x="24" y="30"/>
                </a:lnTo>
                <a:lnTo>
                  <a:pt x="17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0" name="Freeform 11"/>
          <p:cNvSpPr/>
          <p:nvPr/>
        </p:nvSpPr>
        <p:spPr bwMode="auto">
          <a:xfrm>
            <a:off x="4431475" y="1571575"/>
            <a:ext cx="241094" cy="149249"/>
          </a:xfrm>
          <a:custGeom>
            <a:gdLst>
              <a:gd fmla="*/ 219 w 219" name="T0"/>
              <a:gd fmla="*/ 137 h 137" name="T1"/>
              <a:gd fmla="*/ 101 w 219" name="T2"/>
              <a:gd fmla="*/ 41 h 137" name="T3"/>
              <a:gd fmla="*/ 101 w 219" name="T4"/>
              <a:gd fmla="*/ 0 h 137" name="T5"/>
              <a:gd fmla="*/ 0 w 219" name="T6"/>
              <a:gd fmla="*/ 69 h 137" name="T7"/>
              <a:gd fmla="*/ 101 w 219" name="T8"/>
              <a:gd fmla="*/ 137 h 137" name="T9"/>
              <a:gd fmla="*/ 101 w 219" name="T10"/>
              <a:gd fmla="*/ 92 h 137" name="T11"/>
              <a:gd fmla="*/ 147 w 219" name="T12"/>
              <a:gd fmla="*/ 95 h 137" name="T13"/>
              <a:gd fmla="*/ 219 w 219" name="T14"/>
              <a:gd fmla="*/ 137 h 1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7" w="219">
                <a:moveTo>
                  <a:pt x="219" y="137"/>
                </a:moveTo>
                <a:cubicBezTo>
                  <a:pt x="219" y="50"/>
                  <a:pt x="101" y="41"/>
                  <a:pt x="101" y="41"/>
                </a:cubicBezTo>
                <a:cubicBezTo>
                  <a:pt x="101" y="0"/>
                  <a:pt x="101" y="0"/>
                  <a:pt x="101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24" y="92"/>
                  <a:pt x="138" y="94"/>
                  <a:pt x="147" y="95"/>
                </a:cubicBezTo>
                <a:cubicBezTo>
                  <a:pt x="204" y="101"/>
                  <a:pt x="219" y="137"/>
                  <a:pt x="21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1" name="Freeform 12"/>
          <p:cNvSpPr/>
          <p:nvPr/>
        </p:nvSpPr>
        <p:spPr bwMode="auto">
          <a:xfrm>
            <a:off x="2436708" y="1565835"/>
            <a:ext cx="278407" cy="200912"/>
          </a:xfrm>
          <a:custGeom>
            <a:gdLst>
              <a:gd fmla="*/ 216 w 252" name="T0"/>
              <a:gd fmla="*/ 144 h 180" name="T1"/>
              <a:gd fmla="*/ 36 w 252" name="T2"/>
              <a:gd fmla="*/ 144 h 180" name="T3"/>
              <a:gd fmla="*/ 36 w 252" name="T4"/>
              <a:gd fmla="*/ 36 h 180" name="T5"/>
              <a:gd fmla="*/ 60 w 252" name="T6"/>
              <a:gd fmla="*/ 36 h 180" name="T7"/>
              <a:gd fmla="*/ 109 w 252" name="T8"/>
              <a:gd fmla="*/ 2 h 180" name="T9"/>
              <a:gd fmla="*/ 113 w 252" name="T10"/>
              <a:gd fmla="*/ 0 h 180" name="T11"/>
              <a:gd fmla="*/ 0 w 252" name="T12"/>
              <a:gd fmla="*/ 0 h 180" name="T13"/>
              <a:gd fmla="*/ 0 w 252" name="T14"/>
              <a:gd fmla="*/ 180 h 180" name="T15"/>
              <a:gd fmla="*/ 252 w 252" name="T16"/>
              <a:gd fmla="*/ 180 h 180" name="T17"/>
              <a:gd fmla="*/ 252 w 252" name="T18"/>
              <a:gd fmla="*/ 90 h 180" name="T19"/>
              <a:gd fmla="*/ 216 w 252" name="T20"/>
              <a:gd fmla="*/ 114 h 180" name="T21"/>
              <a:gd fmla="*/ 216 w 252" name="T22"/>
              <a:gd fmla="*/ 144 h 18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0" w="251">
                <a:moveTo>
                  <a:pt x="216" y="144"/>
                </a:moveTo>
                <a:cubicBezTo>
                  <a:pt x="36" y="144"/>
                  <a:pt x="36" y="144"/>
                  <a:pt x="36" y="144"/>
                </a:cubicBezTo>
                <a:cubicBezTo>
                  <a:pt x="36" y="36"/>
                  <a:pt x="36" y="36"/>
                  <a:pt x="3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73" y="22"/>
                  <a:pt x="89" y="11"/>
                  <a:pt x="109" y="2"/>
                </a:cubicBezTo>
                <a:cubicBezTo>
                  <a:pt x="110" y="1"/>
                  <a:pt x="112" y="1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16" y="114"/>
                  <a:pt x="216" y="114"/>
                  <a:pt x="216" y="114"/>
                </a:cubicBezTo>
                <a:lnTo>
                  <a:pt x="216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2" name="Freeform 13"/>
          <p:cNvSpPr/>
          <p:nvPr/>
        </p:nvSpPr>
        <p:spPr bwMode="auto">
          <a:xfrm>
            <a:off x="2499851" y="1525653"/>
            <a:ext cx="258315" cy="160729"/>
          </a:xfrm>
          <a:custGeom>
            <a:gdLst>
              <a:gd fmla="*/ 233 w 233" name="T0"/>
              <a:gd fmla="*/ 73 h 145" name="T1"/>
              <a:gd fmla="*/ 125 w 233" name="T2"/>
              <a:gd fmla="*/ 0 h 145" name="T3"/>
              <a:gd fmla="*/ 125 w 233" name="T4"/>
              <a:gd fmla="*/ 44 h 145" name="T5"/>
              <a:gd fmla="*/ 0 w 233" name="T6"/>
              <a:gd fmla="*/ 145 h 145" name="T7"/>
              <a:gd fmla="*/ 76 w 233" name="T8"/>
              <a:gd fmla="*/ 100 h 145" name="T9"/>
              <a:gd fmla="*/ 125 w 233" name="T10"/>
              <a:gd fmla="*/ 98 h 145" name="T11"/>
              <a:gd fmla="*/ 125 w 233" name="T12"/>
              <a:gd fmla="*/ 145 h 145" name="T13"/>
              <a:gd fmla="*/ 233 w 233" name="T14"/>
              <a:gd fmla="*/ 73 h 1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45" w="233">
                <a:moveTo>
                  <a:pt x="233" y="73"/>
                </a:moveTo>
                <a:cubicBezTo>
                  <a:pt x="125" y="0"/>
                  <a:pt x="125" y="0"/>
                  <a:pt x="125" y="0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0" y="53"/>
                  <a:pt x="0" y="145"/>
                </a:cubicBezTo>
                <a:cubicBezTo>
                  <a:pt x="0" y="145"/>
                  <a:pt x="16" y="107"/>
                  <a:pt x="76" y="100"/>
                </a:cubicBezTo>
                <a:cubicBezTo>
                  <a:pt x="86" y="99"/>
                  <a:pt x="101" y="98"/>
                  <a:pt x="125" y="98"/>
                </a:cubicBezTo>
                <a:cubicBezTo>
                  <a:pt x="125" y="145"/>
                  <a:pt x="125" y="145"/>
                  <a:pt x="125" y="145"/>
                </a:cubicBezTo>
                <a:lnTo>
                  <a:pt x="233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3" name="Freeform 14"/>
          <p:cNvSpPr/>
          <p:nvPr/>
        </p:nvSpPr>
        <p:spPr bwMode="auto">
          <a:xfrm>
            <a:off x="522307" y="2125518"/>
            <a:ext cx="318590" cy="318589"/>
          </a:xfrm>
          <a:custGeom>
            <a:gdLst>
              <a:gd fmla="*/ 0 w 111" name="T0"/>
              <a:gd fmla="*/ 0 h 111" name="T1"/>
              <a:gd fmla="*/ 0 w 111" name="T2"/>
              <a:gd fmla="*/ 111 h 111" name="T3"/>
              <a:gd fmla="*/ 111 w 111" name="T4"/>
              <a:gd fmla="*/ 55 h 111" name="T5"/>
              <a:gd fmla="*/ 0 w 111" name="T6"/>
              <a:gd fmla="*/ 0 h 11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0" w="110">
                <a:moveTo>
                  <a:pt x="0" y="0"/>
                </a:moveTo>
                <a:lnTo>
                  <a:pt x="0" y="111"/>
                </a:lnTo>
                <a:lnTo>
                  <a:pt x="111" y="5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4" name="Freeform 15"/>
          <p:cNvSpPr/>
          <p:nvPr/>
        </p:nvSpPr>
        <p:spPr bwMode="auto">
          <a:xfrm>
            <a:off x="1937298" y="2194402"/>
            <a:ext cx="180821" cy="180821"/>
          </a:xfrm>
          <a:custGeom>
            <a:gdLst>
              <a:gd fmla="*/ 63 w 63" name="T0"/>
              <a:gd fmla="*/ 32 h 63" name="T1"/>
              <a:gd fmla="*/ 0 w 63" name="T2"/>
              <a:gd fmla="*/ 0 h 63" name="T3"/>
              <a:gd fmla="*/ 0 w 63" name="T4"/>
              <a:gd fmla="*/ 24 h 63" name="T5"/>
              <a:gd fmla="*/ 16 w 63" name="T6"/>
              <a:gd fmla="*/ 32 h 63" name="T7"/>
              <a:gd fmla="*/ 0 w 63" name="T8"/>
              <a:gd fmla="*/ 40 h 63" name="T9"/>
              <a:gd fmla="*/ 0 w 63" name="T10"/>
              <a:gd fmla="*/ 63 h 63" name="T11"/>
              <a:gd fmla="*/ 63 w 63" name="T12"/>
              <a:gd fmla="*/ 32 h 6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2" w="62">
                <a:moveTo>
                  <a:pt x="63" y="32"/>
                </a:moveTo>
                <a:lnTo>
                  <a:pt x="0" y="0"/>
                </a:lnTo>
                <a:lnTo>
                  <a:pt x="0" y="24"/>
                </a:lnTo>
                <a:lnTo>
                  <a:pt x="16" y="32"/>
                </a:lnTo>
                <a:lnTo>
                  <a:pt x="0" y="40"/>
                </a:lnTo>
                <a:lnTo>
                  <a:pt x="0" y="63"/>
                </a:lnTo>
                <a:lnTo>
                  <a:pt x="6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5" name="Freeform 16"/>
          <p:cNvSpPr/>
          <p:nvPr/>
        </p:nvSpPr>
        <p:spPr bwMode="auto">
          <a:xfrm>
            <a:off x="1799530" y="2194402"/>
            <a:ext cx="183691" cy="180821"/>
          </a:xfrm>
          <a:custGeom>
            <a:gdLst>
              <a:gd fmla="*/ 48 w 64" name="T0"/>
              <a:gd fmla="*/ 24 h 63" name="T1"/>
              <a:gd fmla="*/ 0 w 64" name="T2"/>
              <a:gd fmla="*/ 0 h 63" name="T3"/>
              <a:gd fmla="*/ 0 w 64" name="T4"/>
              <a:gd fmla="*/ 63 h 63" name="T5"/>
              <a:gd fmla="*/ 48 w 64" name="T6"/>
              <a:gd fmla="*/ 40 h 63" name="T7"/>
              <a:gd fmla="*/ 64 w 64" name="T8"/>
              <a:gd fmla="*/ 32 h 63" name="T9"/>
              <a:gd fmla="*/ 48 w 64" name="T10"/>
              <a:gd fmla="*/ 24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64">
                <a:moveTo>
                  <a:pt x="48" y="24"/>
                </a:moveTo>
                <a:lnTo>
                  <a:pt x="0" y="0"/>
                </a:lnTo>
                <a:lnTo>
                  <a:pt x="0" y="63"/>
                </a:lnTo>
                <a:lnTo>
                  <a:pt x="48" y="40"/>
                </a:lnTo>
                <a:lnTo>
                  <a:pt x="64" y="32"/>
                </a:lnTo>
                <a:lnTo>
                  <a:pt x="48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6" name="Rectangle 17"/>
          <p:cNvSpPr>
            <a:spLocks noChangeArrowheads="1"/>
          </p:cNvSpPr>
          <p:nvPr/>
        </p:nvSpPr>
        <p:spPr bwMode="auto">
          <a:xfrm>
            <a:off x="2439579" y="2125518"/>
            <a:ext cx="117678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7" name="Rectangle 18"/>
          <p:cNvSpPr>
            <a:spLocks noChangeArrowheads="1"/>
          </p:cNvSpPr>
          <p:nvPr/>
        </p:nvSpPr>
        <p:spPr bwMode="auto">
          <a:xfrm>
            <a:off x="2637619" y="2125518"/>
            <a:ext cx="120547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8" name="Rectangle 19"/>
          <p:cNvSpPr>
            <a:spLocks noChangeArrowheads="1"/>
          </p:cNvSpPr>
          <p:nvPr/>
        </p:nvSpPr>
        <p:spPr bwMode="auto">
          <a:xfrm>
            <a:off x="3076756" y="2125518"/>
            <a:ext cx="318590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9" name="Freeform 20"/>
          <p:cNvSpPr>
            <a:spLocks noEditPoints="1"/>
          </p:cNvSpPr>
          <p:nvPr/>
        </p:nvSpPr>
        <p:spPr bwMode="auto">
          <a:xfrm>
            <a:off x="10102926" y="3402742"/>
            <a:ext cx="318590" cy="318589"/>
          </a:xfrm>
          <a:custGeom>
            <a:gdLst>
              <a:gd fmla="*/ 40 w 288" name="T0"/>
              <a:gd fmla="*/ 5 h 288" name="T1"/>
              <a:gd fmla="*/ 39 w 288" name="T2"/>
              <a:gd fmla="*/ 6 h 288" name="T3"/>
              <a:gd fmla="*/ 37 w 288" name="T4"/>
              <a:gd fmla="*/ 7 h 288" name="T5"/>
              <a:gd fmla="*/ 0 w 288" name="T6"/>
              <a:gd fmla="*/ 59 h 288" name="T7"/>
              <a:gd fmla="*/ 0 w 288" name="T8"/>
              <a:gd fmla="*/ 61 h 288" name="T9"/>
              <a:gd fmla="*/ 0 w 288" name="T10"/>
              <a:gd fmla="*/ 63 h 288" name="T11"/>
              <a:gd fmla="*/ 0 w 288" name="T12"/>
              <a:gd fmla="*/ 64 h 288" name="T13"/>
              <a:gd fmla="*/ 0 w 288" name="T14"/>
              <a:gd fmla="*/ 66 h 288" name="T15"/>
              <a:gd fmla="*/ 0 w 288" name="T16"/>
              <a:gd fmla="*/ 207 h 288" name="T17"/>
              <a:gd fmla="*/ 0 w 288" name="T18"/>
              <a:gd fmla="*/ 223 h 288" name="T19"/>
              <a:gd fmla="*/ 0 w 288" name="T20"/>
              <a:gd fmla="*/ 225 h 288" name="T21"/>
              <a:gd fmla="*/ 0 w 288" name="T22"/>
              <a:gd fmla="*/ 227 h 288" name="T23"/>
              <a:gd fmla="*/ 0 w 288" name="T24"/>
              <a:gd fmla="*/ 228 h 288" name="T25"/>
              <a:gd fmla="*/ 0 w 288" name="T26"/>
              <a:gd fmla="*/ 230 h 288" name="T27"/>
              <a:gd fmla="*/ 1 w 288" name="T28"/>
              <a:gd fmla="*/ 231 h 288" name="T29"/>
              <a:gd fmla="*/ 1 w 288" name="T30"/>
              <a:gd fmla="*/ 233 h 288" name="T31"/>
              <a:gd fmla="*/ 1 w 288" name="T32"/>
              <a:gd fmla="*/ 235 h 288" name="T33"/>
              <a:gd fmla="*/ 8 w 288" name="T34"/>
              <a:gd fmla="*/ 253 h 288" name="T35"/>
              <a:gd fmla="*/ 33 w 288" name="T36"/>
              <a:gd fmla="*/ 279 h 288" name="T37"/>
              <a:gd fmla="*/ 35 w 288" name="T38"/>
              <a:gd fmla="*/ 280 h 288" name="T39"/>
              <a:gd fmla="*/ 36 w 288" name="T40"/>
              <a:gd fmla="*/ 281 h 288" name="T41"/>
              <a:gd fmla="*/ 53 w 288" name="T42"/>
              <a:gd fmla="*/ 287 h 288" name="T43"/>
              <a:gd fmla="*/ 55 w 288" name="T44"/>
              <a:gd fmla="*/ 287 h 288" name="T45"/>
              <a:gd fmla="*/ 57 w 288" name="T46"/>
              <a:gd fmla="*/ 287 h 288" name="T47"/>
              <a:gd fmla="*/ 58 w 288" name="T48"/>
              <a:gd fmla="*/ 288 h 288" name="T49"/>
              <a:gd fmla="*/ 60 w 288" name="T50"/>
              <a:gd fmla="*/ 288 h 288" name="T51"/>
              <a:gd fmla="*/ 61 w 288" name="T52"/>
              <a:gd fmla="*/ 288 h 288" name="T53"/>
              <a:gd fmla="*/ 63 w 288" name="T54"/>
              <a:gd fmla="*/ 288 h 288" name="T55"/>
              <a:gd fmla="*/ 65 w 288" name="T56"/>
              <a:gd fmla="*/ 288 h 288" name="T57"/>
              <a:gd fmla="*/ 66 w 288" name="T58"/>
              <a:gd fmla="*/ 288 h 288" name="T59"/>
              <a:gd fmla="*/ 222 w 288" name="T60"/>
              <a:gd fmla="*/ 288 h 288" name="T61"/>
              <a:gd fmla="*/ 223 w 288" name="T62"/>
              <a:gd fmla="*/ 288 h 288" name="T63"/>
              <a:gd fmla="*/ 225 w 288" name="T64"/>
              <a:gd fmla="*/ 288 h 288" name="T65"/>
              <a:gd fmla="*/ 227 w 288" name="T66"/>
              <a:gd fmla="*/ 288 h 288" name="T67"/>
              <a:gd fmla="*/ 228 w 288" name="T68"/>
              <a:gd fmla="*/ 288 h 288" name="T69"/>
              <a:gd fmla="*/ 230 w 288" name="T70"/>
              <a:gd fmla="*/ 288 h 288" name="T71"/>
              <a:gd fmla="*/ 231 w 288" name="T72"/>
              <a:gd fmla="*/ 287 h 288" name="T73"/>
              <a:gd fmla="*/ 233 w 288" name="T74"/>
              <a:gd fmla="*/ 287 h 288" name="T75"/>
              <a:gd fmla="*/ 234 w 288" name="T76"/>
              <a:gd fmla="*/ 287 h 288" name="T77"/>
              <a:gd fmla="*/ 264 w 288" name="T78"/>
              <a:gd fmla="*/ 273 h 288" name="T79"/>
              <a:gd fmla="*/ 265 w 288" name="T80"/>
              <a:gd fmla="*/ 272 h 288" name="T81"/>
              <a:gd fmla="*/ 267 w 288" name="T82"/>
              <a:gd fmla="*/ 270 h 288" name="T83"/>
              <a:gd fmla="*/ 268 w 288" name="T84"/>
              <a:gd fmla="*/ 269 h 288" name="T85"/>
              <a:gd fmla="*/ 269 w 288" name="T86"/>
              <a:gd fmla="*/ 268 h 288" name="T87"/>
              <a:gd fmla="*/ 271 w 288" name="T88"/>
              <a:gd fmla="*/ 266 h 288" name="T89"/>
              <a:gd fmla="*/ 285 w 288" name="T90"/>
              <a:gd fmla="*/ 243 h 288" name="T91"/>
              <a:gd fmla="*/ 285 w 288" name="T92"/>
              <a:gd fmla="*/ 241 h 288" name="T93"/>
              <a:gd fmla="*/ 286 w 288" name="T94"/>
              <a:gd fmla="*/ 240 h 288" name="T95"/>
              <a:gd fmla="*/ 288 w 288" name="T96"/>
              <a:gd fmla="*/ 72 h 288" name="T97"/>
              <a:gd fmla="*/ 275 w 288" name="T98"/>
              <a:gd fmla="*/ 27 h 288" name="T99"/>
              <a:gd fmla="*/ 273 w 288" name="T100"/>
              <a:gd fmla="*/ 25 h 288" name="T101"/>
              <a:gd fmla="*/ 272 w 288" name="T102"/>
              <a:gd fmla="*/ 23 h 288" name="T103"/>
              <a:gd fmla="*/ 271 w 288" name="T104"/>
              <a:gd fmla="*/ 22 h 288" name="T105"/>
              <a:gd fmla="*/ 270 w 288" name="T106"/>
              <a:gd fmla="*/ 21 h 288" name="T107"/>
              <a:gd fmla="*/ 269 w 288" name="T108"/>
              <a:gd fmla="*/ 20 h 288" name="T109"/>
              <a:gd fmla="*/ 268 w 288" name="T110"/>
              <a:gd fmla="*/ 19 h 288" name="T111"/>
              <a:gd fmla="*/ 267 w 288" name="T112"/>
              <a:gd fmla="*/ 18 h 288" name="T113"/>
              <a:gd fmla="*/ 266 w 288" name="T114"/>
              <a:gd fmla="*/ 17 h 288" name="T115"/>
              <a:gd fmla="*/ 264 w 288" name="T116"/>
              <a:gd fmla="*/ 16 h 288" name="T117"/>
              <a:gd fmla="*/ 263 w 288" name="T118"/>
              <a:gd fmla="*/ 15 h 288" name="T119"/>
              <a:gd fmla="*/ 262 w 288" name="T120"/>
              <a:gd fmla="*/ 14 h 288" name="T121"/>
              <a:gd fmla="*/ 260 w 288" name="T122"/>
              <a:gd fmla="*/ 13 h 28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88" w="288">
                <a:moveTo>
                  <a:pt x="22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0"/>
                  <a:pt x="222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lose/>
                <a:moveTo>
                  <a:pt x="142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16"/>
                  <a:pt x="94" y="16"/>
                  <a:pt x="94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2" y="0"/>
                  <a:pt x="142" y="0"/>
                  <a:pt x="142" y="0"/>
                </a:cubicBezTo>
                <a:close/>
                <a:moveTo>
                  <a:pt x="62" y="0"/>
                </a:moveTo>
                <a:cubicBezTo>
                  <a:pt x="54" y="1"/>
                  <a:pt x="47" y="3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7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11"/>
                  <a:pt x="24" y="15"/>
                  <a:pt x="19" y="20"/>
                </a:cubicBezTo>
                <a:cubicBezTo>
                  <a:pt x="31" y="31"/>
                  <a:pt x="31" y="31"/>
                  <a:pt x="31" y="31"/>
                </a:cubicBezTo>
                <a:cubicBezTo>
                  <a:pt x="39" y="22"/>
                  <a:pt x="51" y="17"/>
                  <a:pt x="63" y="16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3" y="47"/>
                </a:moveTo>
                <a:cubicBezTo>
                  <a:pt x="2" y="51"/>
                  <a:pt x="1" y="55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5"/>
                  <a:pt x="0" y="95"/>
                  <a:pt x="0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1"/>
                  <a:pt x="17" y="56"/>
                  <a:pt x="18" y="52"/>
                </a:cubicBezTo>
                <a:cubicBezTo>
                  <a:pt x="3" y="47"/>
                  <a:pt x="3" y="47"/>
                  <a:pt x="3" y="47"/>
                </a:cubicBezTo>
                <a:close/>
                <a:moveTo>
                  <a:pt x="16" y="127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75"/>
                  <a:pt x="0" y="175"/>
                  <a:pt x="0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27"/>
                  <a:pt x="16" y="127"/>
                  <a:pt x="16" y="127"/>
                </a:cubicBezTo>
                <a:close/>
                <a:moveTo>
                  <a:pt x="16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3" y="242"/>
                  <a:pt x="5" y="247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22" y="246"/>
                  <a:pt x="22" y="246"/>
                  <a:pt x="22" y="246"/>
                </a:cubicBezTo>
                <a:cubicBezTo>
                  <a:pt x="18" y="238"/>
                  <a:pt x="16" y="230"/>
                  <a:pt x="16" y="222"/>
                </a:cubicBezTo>
                <a:cubicBezTo>
                  <a:pt x="16" y="207"/>
                  <a:pt x="16" y="207"/>
                  <a:pt x="16" y="207"/>
                </a:cubicBezTo>
                <a:close/>
                <a:moveTo>
                  <a:pt x="38" y="264"/>
                </a:moveTo>
                <a:cubicBezTo>
                  <a:pt x="29" y="277"/>
                  <a:pt x="29" y="277"/>
                  <a:pt x="29" y="277"/>
                </a:cubicBezTo>
                <a:cubicBezTo>
                  <a:pt x="30" y="278"/>
                  <a:pt x="31" y="278"/>
                  <a:pt x="32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32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41" y="283"/>
                  <a:pt x="46" y="285"/>
                  <a:pt x="51" y="286"/>
                </a:cubicBezTo>
                <a:cubicBezTo>
                  <a:pt x="51" y="286"/>
                  <a:pt x="51" y="286"/>
                  <a:pt x="51" y="286"/>
                </a:cubicBezTo>
                <a:cubicBezTo>
                  <a:pt x="52" y="286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75" y="288"/>
                  <a:pt x="75" y="288"/>
                  <a:pt x="75" y="288"/>
                </a:cubicBezTo>
                <a:cubicBezTo>
                  <a:pt x="75" y="272"/>
                  <a:pt x="75" y="272"/>
                  <a:pt x="75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56" y="272"/>
                  <a:pt x="47" y="269"/>
                  <a:pt x="38" y="264"/>
                </a:cubicBezTo>
                <a:close/>
                <a:moveTo>
                  <a:pt x="155" y="272"/>
                </a:moveTo>
                <a:cubicBezTo>
                  <a:pt x="107" y="272"/>
                  <a:pt x="107" y="272"/>
                  <a:pt x="107" y="272"/>
                </a:cubicBezTo>
                <a:cubicBezTo>
                  <a:pt x="107" y="288"/>
                  <a:pt x="107" y="288"/>
                  <a:pt x="107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72"/>
                  <a:pt x="155" y="272"/>
                  <a:pt x="155" y="272"/>
                </a:cubicBezTo>
                <a:close/>
                <a:moveTo>
                  <a:pt x="232" y="271"/>
                </a:moveTo>
                <a:cubicBezTo>
                  <a:pt x="229" y="272"/>
                  <a:pt x="225" y="272"/>
                  <a:pt x="222" y="272"/>
                </a:cubicBezTo>
                <a:cubicBezTo>
                  <a:pt x="187" y="272"/>
                  <a:pt x="187" y="272"/>
                  <a:pt x="187" y="272"/>
                </a:cubicBezTo>
                <a:cubicBezTo>
                  <a:pt x="187" y="288"/>
                  <a:pt x="187" y="288"/>
                  <a:pt x="187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1" y="288"/>
                </a:cubicBezTo>
                <a:cubicBezTo>
                  <a:pt x="231" y="288"/>
                  <a:pt x="231" y="288"/>
                  <a:pt x="231" y="288"/>
                </a:cubicBezTo>
                <a:cubicBezTo>
                  <a:pt x="231" y="288"/>
                  <a:pt x="231" y="288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2" y="271"/>
                  <a:pt x="232" y="271"/>
                  <a:pt x="232" y="271"/>
                </a:cubicBezTo>
                <a:close/>
                <a:moveTo>
                  <a:pt x="271" y="230"/>
                </a:moveTo>
                <a:cubicBezTo>
                  <a:pt x="269" y="242"/>
                  <a:pt x="263" y="253"/>
                  <a:pt x="254" y="261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6" y="272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7" y="271"/>
                </a:cubicBezTo>
                <a:cubicBezTo>
                  <a:pt x="267" y="271"/>
                  <a:pt x="267" y="271"/>
                  <a:pt x="267" y="271"/>
                </a:cubicBezTo>
                <a:cubicBezTo>
                  <a:pt x="267" y="271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1" y="267"/>
                  <a:pt x="271" y="267"/>
                </a:cubicBezTo>
                <a:cubicBezTo>
                  <a:pt x="271" y="267"/>
                  <a:pt x="271" y="267"/>
                  <a:pt x="271" y="267"/>
                </a:cubicBezTo>
                <a:cubicBezTo>
                  <a:pt x="271" y="267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7" y="259"/>
                  <a:pt x="282" y="252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7"/>
                  <a:pt x="287" y="235"/>
                  <a:pt x="287" y="232"/>
                </a:cubicBezTo>
                <a:cubicBezTo>
                  <a:pt x="271" y="230"/>
                  <a:pt x="271" y="230"/>
                  <a:pt x="271" y="230"/>
                </a:cubicBezTo>
                <a:close/>
                <a:moveTo>
                  <a:pt x="288" y="152"/>
                </a:moveTo>
                <a:cubicBezTo>
                  <a:pt x="272" y="152"/>
                  <a:pt x="272" y="152"/>
                  <a:pt x="272" y="152"/>
                </a:cubicBezTo>
                <a:cubicBezTo>
                  <a:pt x="272" y="200"/>
                  <a:pt x="272" y="200"/>
                  <a:pt x="272" y="200"/>
                </a:cubicBezTo>
                <a:cubicBezTo>
                  <a:pt x="288" y="200"/>
                  <a:pt x="288" y="200"/>
                  <a:pt x="288" y="200"/>
                </a:cubicBezTo>
                <a:cubicBezTo>
                  <a:pt x="288" y="152"/>
                  <a:pt x="288" y="152"/>
                  <a:pt x="288" y="152"/>
                </a:cubicBezTo>
                <a:close/>
                <a:moveTo>
                  <a:pt x="288" y="72"/>
                </a:moveTo>
                <a:cubicBezTo>
                  <a:pt x="272" y="72"/>
                  <a:pt x="272" y="72"/>
                  <a:pt x="272" y="72"/>
                </a:cubicBezTo>
                <a:cubicBezTo>
                  <a:pt x="272" y="120"/>
                  <a:pt x="272" y="120"/>
                  <a:pt x="272" y="120"/>
                </a:cubicBezTo>
                <a:cubicBezTo>
                  <a:pt x="288" y="120"/>
                  <a:pt x="288" y="120"/>
                  <a:pt x="288" y="120"/>
                </a:cubicBezTo>
                <a:cubicBezTo>
                  <a:pt x="288" y="72"/>
                  <a:pt x="288" y="72"/>
                  <a:pt x="288" y="72"/>
                </a:cubicBezTo>
                <a:close/>
                <a:moveTo>
                  <a:pt x="251" y="7"/>
                </a:moveTo>
                <a:cubicBezTo>
                  <a:pt x="244" y="21"/>
                  <a:pt x="244" y="21"/>
                  <a:pt x="244" y="21"/>
                </a:cubicBezTo>
                <a:cubicBezTo>
                  <a:pt x="255" y="27"/>
                  <a:pt x="263" y="36"/>
                  <a:pt x="268" y="47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81" y="36"/>
                  <a:pt x="279" y="32"/>
                  <a:pt x="276" y="28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0" y="22"/>
                </a:cubicBezTo>
                <a:cubicBezTo>
                  <a:pt x="270" y="22"/>
                  <a:pt x="270" y="22"/>
                  <a:pt x="270" y="22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69" y="21"/>
                </a:cubicBezTo>
                <a:cubicBezTo>
                  <a:pt x="269" y="21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19"/>
                  <a:pt x="267" y="19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6" y="18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7" y="10"/>
                  <a:pt x="254" y="8"/>
                  <a:pt x="251" y="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0" name="Oval 21"/>
          <p:cNvSpPr>
            <a:spLocks noChangeArrowheads="1"/>
          </p:cNvSpPr>
          <p:nvPr/>
        </p:nvSpPr>
        <p:spPr bwMode="auto">
          <a:xfrm>
            <a:off x="3716802" y="2125518"/>
            <a:ext cx="318590" cy="318589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1" name="Freeform 22"/>
          <p:cNvSpPr>
            <a:spLocks noEditPoints="1"/>
          </p:cNvSpPr>
          <p:nvPr/>
        </p:nvSpPr>
        <p:spPr bwMode="auto">
          <a:xfrm>
            <a:off x="9462878" y="3402742"/>
            <a:ext cx="318590" cy="318589"/>
          </a:xfrm>
          <a:custGeom>
            <a:gdLst>
              <a:gd fmla="*/ 142 w 288" name="T0"/>
              <a:gd fmla="*/ 0 h 288" name="T1"/>
              <a:gd fmla="*/ 140 w 288" name="T2"/>
              <a:gd fmla="*/ 0 h 288" name="T3"/>
              <a:gd fmla="*/ 138 w 288" name="T4"/>
              <a:gd fmla="*/ 0 h 288" name="T5"/>
              <a:gd fmla="*/ 136 w 288" name="T6"/>
              <a:gd fmla="*/ 0 h 288" name="T7"/>
              <a:gd fmla="*/ 134 w 288" name="T8"/>
              <a:gd fmla="*/ 0 h 288" name="T9"/>
              <a:gd fmla="*/ 94 w 288" name="T10"/>
              <a:gd fmla="*/ 9 h 288" name="T11"/>
              <a:gd fmla="*/ 93 w 288" name="T12"/>
              <a:gd fmla="*/ 9 h 288" name="T13"/>
              <a:gd fmla="*/ 148 w 288" name="T14"/>
              <a:gd fmla="*/ 0 h 288" name="T15"/>
              <a:gd fmla="*/ 59 w 288" name="T16"/>
              <a:gd fmla="*/ 28 h 288" name="T17"/>
              <a:gd fmla="*/ 42 w 288" name="T18"/>
              <a:gd fmla="*/ 43 h 288" name="T19"/>
              <a:gd fmla="*/ 40 w 288" name="T20"/>
              <a:gd fmla="*/ 45 h 288" name="T21"/>
              <a:gd fmla="*/ 38 w 288" name="T22"/>
              <a:gd fmla="*/ 47 h 288" name="T23"/>
              <a:gd fmla="*/ 37 w 288" name="T24"/>
              <a:gd fmla="*/ 48 h 288" name="T25"/>
              <a:gd fmla="*/ 36 w 288" name="T26"/>
              <a:gd fmla="*/ 49 h 288" name="T27"/>
              <a:gd fmla="*/ 5 w 288" name="T28"/>
              <a:gd fmla="*/ 105 h 288" name="T29"/>
              <a:gd fmla="*/ 5 w 288" name="T30"/>
              <a:gd fmla="*/ 107 h 288" name="T31"/>
              <a:gd fmla="*/ 0 w 288" name="T32"/>
              <a:gd fmla="*/ 135 h 288" name="T33"/>
              <a:gd fmla="*/ 0 w 288" name="T34"/>
              <a:gd fmla="*/ 137 h 288" name="T35"/>
              <a:gd fmla="*/ 0 w 288" name="T36"/>
              <a:gd fmla="*/ 139 h 288" name="T37"/>
              <a:gd fmla="*/ 0 w 288" name="T38"/>
              <a:gd fmla="*/ 141 h 288" name="T39"/>
              <a:gd fmla="*/ 0 w 288" name="T40"/>
              <a:gd fmla="*/ 143 h 288" name="T41"/>
              <a:gd fmla="*/ 0 w 288" name="T42"/>
              <a:gd fmla="*/ 145 h 288" name="T43"/>
              <a:gd fmla="*/ 0 w 288" name="T44"/>
              <a:gd fmla="*/ 146 h 288" name="T45"/>
              <a:gd fmla="*/ 0 w 288" name="T46"/>
              <a:gd fmla="*/ 154 h 288" name="T47"/>
              <a:gd fmla="*/ 67 w 288" name="T48"/>
              <a:gd fmla="*/ 247 h 288" name="T49"/>
              <a:gd fmla="*/ 61 w 288" name="T50"/>
              <a:gd fmla="*/ 262 h 288" name="T51"/>
              <a:gd fmla="*/ 63 w 288" name="T52"/>
              <a:gd fmla="*/ 263 h 288" name="T53"/>
              <a:gd fmla="*/ 93 w 288" name="T54"/>
              <a:gd fmla="*/ 279 h 288" name="T55"/>
              <a:gd fmla="*/ 96 w 288" name="T56"/>
              <a:gd fmla="*/ 280 h 288" name="T57"/>
              <a:gd fmla="*/ 98 w 288" name="T58"/>
              <a:gd fmla="*/ 281 h 288" name="T59"/>
              <a:gd fmla="*/ 100 w 288" name="T60"/>
              <a:gd fmla="*/ 281 h 288" name="T61"/>
              <a:gd fmla="*/ 102 w 288" name="T62"/>
              <a:gd fmla="*/ 282 h 288" name="T63"/>
              <a:gd fmla="*/ 104 w 288" name="T64"/>
              <a:gd fmla="*/ 282 h 288" name="T65"/>
              <a:gd fmla="*/ 106 w 288" name="T66"/>
              <a:gd fmla="*/ 283 h 288" name="T67"/>
              <a:gd fmla="*/ 108 w 288" name="T68"/>
              <a:gd fmla="*/ 284 h 288" name="T69"/>
              <a:gd fmla="*/ 111 w 288" name="T70"/>
              <a:gd fmla="*/ 284 h 288" name="T71"/>
              <a:gd fmla="*/ 143 w 288" name="T72"/>
              <a:gd fmla="*/ 288 h 288" name="T73"/>
              <a:gd fmla="*/ 235 w 288" name="T74"/>
              <a:gd fmla="*/ 256 h 288" name="T75"/>
              <a:gd fmla="*/ 236 w 288" name="T76"/>
              <a:gd fmla="*/ 255 h 288" name="T77"/>
              <a:gd fmla="*/ 238 w 288" name="T78"/>
              <a:gd fmla="*/ 253 h 288" name="T79"/>
              <a:gd fmla="*/ 239 w 288" name="T80"/>
              <a:gd fmla="*/ 252 h 288" name="T81"/>
              <a:gd fmla="*/ 241 w 288" name="T82"/>
              <a:gd fmla="*/ 251 h 288" name="T83"/>
              <a:gd fmla="*/ 243 w 288" name="T84"/>
              <a:gd fmla="*/ 249 h 288" name="T85"/>
              <a:gd fmla="*/ 245 w 288" name="T86"/>
              <a:gd fmla="*/ 247 h 288" name="T87"/>
              <a:gd fmla="*/ 247 w 288" name="T88"/>
              <a:gd fmla="*/ 245 h 288" name="T89"/>
              <a:gd fmla="*/ 249 w 288" name="T90"/>
              <a:gd fmla="*/ 243 h 288" name="T91"/>
              <a:gd fmla="*/ 251 w 288" name="T92"/>
              <a:gd fmla="*/ 241 h 288" name="T93"/>
              <a:gd fmla="*/ 253 w 288" name="T94"/>
              <a:gd fmla="*/ 239 h 288" name="T95"/>
              <a:gd fmla="*/ 254 w 288" name="T96"/>
              <a:gd fmla="*/ 237 h 288" name="T97"/>
              <a:gd fmla="*/ 255 w 288" name="T98"/>
              <a:gd fmla="*/ 236 h 288" name="T99"/>
              <a:gd fmla="*/ 256 w 288" name="T100"/>
              <a:gd fmla="*/ 234 h 288" name="T101"/>
              <a:gd fmla="*/ 258 w 288" name="T102"/>
              <a:gd fmla="*/ 232 h 288" name="T103"/>
              <a:gd fmla="*/ 259 w 288" name="T104"/>
              <a:gd fmla="*/ 230 h 288" name="T105"/>
              <a:gd fmla="*/ 265 w 288" name="T106"/>
              <a:gd fmla="*/ 187 h 288" name="T107"/>
              <a:gd fmla="*/ 288 w 288" name="T108"/>
              <a:gd fmla="*/ 154 h 288" name="T109"/>
              <a:gd fmla="*/ 288 w 288" name="T110"/>
              <a:gd fmla="*/ 152 h 288" name="T111"/>
              <a:gd fmla="*/ 288 w 288" name="T112"/>
              <a:gd fmla="*/ 149 h 288" name="T113"/>
              <a:gd fmla="*/ 288 w 288" name="T114"/>
              <a:gd fmla="*/ 148 h 288" name="T115"/>
              <a:gd fmla="*/ 288 w 288" name="T116"/>
              <a:gd fmla="*/ 146 h 288" name="T117"/>
              <a:gd fmla="*/ 288 w 288" name="T118"/>
              <a:gd fmla="*/ 144 h 288" name="T119"/>
              <a:gd fmla="*/ 288 w 288" name="T120"/>
              <a:gd fmla="*/ 142 h 288" name="T121"/>
              <a:gd fmla="*/ 258 w 288" name="T122"/>
              <a:gd fmla="*/ 57 h 288" name="T123"/>
              <a:gd fmla="*/ 257 w 288" name="T124"/>
              <a:gd fmla="*/ 55 h 28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3" y="1"/>
                  <a:pt x="132" y="1"/>
                  <a:pt x="1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18" y="2"/>
                  <a:pt x="106" y="5"/>
                  <a:pt x="95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9"/>
                  <a:pt x="95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10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0" y="11"/>
                  <a:pt x="88" y="11"/>
                  <a:pt x="86" y="12"/>
                </a:cubicBezTo>
                <a:cubicBezTo>
                  <a:pt x="92" y="27"/>
                  <a:pt x="92" y="27"/>
                  <a:pt x="92" y="27"/>
                </a:cubicBezTo>
                <a:cubicBezTo>
                  <a:pt x="109" y="20"/>
                  <a:pt x="126" y="16"/>
                  <a:pt x="144" y="16"/>
                </a:cubicBezTo>
                <a:cubicBezTo>
                  <a:pt x="145" y="16"/>
                  <a:pt x="147" y="16"/>
                  <a:pt x="148" y="16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lose/>
                <a:moveTo>
                  <a:pt x="60" y="27"/>
                </a:moveTo>
                <a:cubicBezTo>
                  <a:pt x="60" y="27"/>
                  <a:pt x="59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3" y="32"/>
                  <a:pt x="48" y="36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29" y="57"/>
                  <a:pt x="24" y="64"/>
                  <a:pt x="20" y="71"/>
                </a:cubicBezTo>
                <a:cubicBezTo>
                  <a:pt x="33" y="79"/>
                  <a:pt x="33" y="79"/>
                  <a:pt x="33" y="79"/>
                </a:cubicBezTo>
                <a:cubicBezTo>
                  <a:pt x="42" y="64"/>
                  <a:pt x="55" y="51"/>
                  <a:pt x="69" y="40"/>
                </a:cubicBezTo>
                <a:cubicBezTo>
                  <a:pt x="60" y="27"/>
                  <a:pt x="60" y="27"/>
                  <a:pt x="60" y="27"/>
                </a:cubicBezTo>
                <a:close/>
                <a:moveTo>
                  <a:pt x="7" y="99"/>
                </a:moveTo>
                <a:cubicBezTo>
                  <a:pt x="7" y="101"/>
                  <a:pt x="6" y="103"/>
                  <a:pt x="5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2" y="116"/>
                  <a:pt x="1" y="125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8"/>
                  <a:pt x="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1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5"/>
                  <a:pt x="1" y="157"/>
                  <a:pt x="1" y="158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6" y="152"/>
                  <a:pt x="16" y="148"/>
                  <a:pt x="16" y="144"/>
                </a:cubicBezTo>
                <a:cubicBezTo>
                  <a:pt x="16" y="130"/>
                  <a:pt x="18" y="117"/>
                  <a:pt x="23" y="104"/>
                </a:cubicBezTo>
                <a:cubicBezTo>
                  <a:pt x="7" y="99"/>
                  <a:pt x="7" y="99"/>
                  <a:pt x="7" y="99"/>
                </a:cubicBezTo>
                <a:close/>
                <a:moveTo>
                  <a:pt x="22" y="182"/>
                </a:moveTo>
                <a:cubicBezTo>
                  <a:pt x="7" y="187"/>
                  <a:pt x="7" y="187"/>
                  <a:pt x="7" y="187"/>
                </a:cubicBezTo>
                <a:cubicBezTo>
                  <a:pt x="13" y="207"/>
                  <a:pt x="23" y="224"/>
                  <a:pt x="36" y="239"/>
                </a:cubicBezTo>
                <a:cubicBezTo>
                  <a:pt x="48" y="229"/>
                  <a:pt x="48" y="229"/>
                  <a:pt x="48" y="229"/>
                </a:cubicBezTo>
                <a:cubicBezTo>
                  <a:pt x="36" y="215"/>
                  <a:pt x="27" y="200"/>
                  <a:pt x="22" y="182"/>
                </a:cubicBezTo>
                <a:close/>
                <a:moveTo>
                  <a:pt x="67" y="247"/>
                </a:moveTo>
                <a:cubicBezTo>
                  <a:pt x="58" y="259"/>
                  <a:pt x="58" y="259"/>
                  <a:pt x="58" y="259"/>
                </a:cubicBezTo>
                <a:cubicBezTo>
                  <a:pt x="58" y="260"/>
                  <a:pt x="59" y="260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1" y="261"/>
                  <a:pt x="61" y="261"/>
                </a:cubicBezTo>
                <a:cubicBezTo>
                  <a:pt x="61" y="261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72" y="269"/>
                  <a:pt x="82" y="274"/>
                  <a:pt x="92" y="278"/>
                </a:cubicBezTo>
                <a:cubicBezTo>
                  <a:pt x="92" y="278"/>
                  <a:pt x="92" y="278"/>
                  <a:pt x="92" y="278"/>
                </a:cubicBezTo>
                <a:cubicBezTo>
                  <a:pt x="92" y="278"/>
                  <a:pt x="92" y="278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8" y="280"/>
                  <a:pt x="98" y="280"/>
                </a:cubicBezTo>
                <a:cubicBezTo>
                  <a:pt x="98" y="280"/>
                  <a:pt x="98" y="280"/>
                  <a:pt x="98" y="280"/>
                </a:cubicBezTo>
                <a:cubicBezTo>
                  <a:pt x="98" y="280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5" y="269"/>
                  <a:pt x="115" y="269"/>
                  <a:pt x="115" y="269"/>
                </a:cubicBezTo>
                <a:cubicBezTo>
                  <a:pt x="98" y="265"/>
                  <a:pt x="82" y="257"/>
                  <a:pt x="67" y="247"/>
                </a:cubicBezTo>
                <a:close/>
                <a:moveTo>
                  <a:pt x="194" y="262"/>
                </a:moveTo>
                <a:cubicBezTo>
                  <a:pt x="178" y="269"/>
                  <a:pt x="161" y="272"/>
                  <a:pt x="144" y="272"/>
                </a:cubicBezTo>
                <a:cubicBezTo>
                  <a:pt x="143" y="272"/>
                  <a:pt x="143" y="272"/>
                  <a:pt x="142" y="272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42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5" y="288"/>
                  <a:pt x="145" y="288"/>
                  <a:pt x="146" y="288"/>
                </a:cubicBezTo>
                <a:cubicBezTo>
                  <a:pt x="162" y="288"/>
                  <a:pt x="178" y="285"/>
                  <a:pt x="193" y="280"/>
                </a:cubicBezTo>
                <a:cubicBezTo>
                  <a:pt x="195" y="279"/>
                  <a:pt x="198" y="278"/>
                  <a:pt x="200" y="277"/>
                </a:cubicBezTo>
                <a:cubicBezTo>
                  <a:pt x="194" y="262"/>
                  <a:pt x="194" y="262"/>
                  <a:pt x="194" y="262"/>
                </a:cubicBezTo>
                <a:close/>
                <a:moveTo>
                  <a:pt x="253" y="211"/>
                </a:moveTo>
                <a:cubicBezTo>
                  <a:pt x="244" y="226"/>
                  <a:pt x="232" y="239"/>
                  <a:pt x="217" y="249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9" y="260"/>
                  <a:pt x="232" y="258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5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8" y="254"/>
                  <a:pt x="238" y="254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2" y="250"/>
                  <a:pt x="242" y="250"/>
                </a:cubicBezTo>
                <a:cubicBezTo>
                  <a:pt x="242" y="250"/>
                  <a:pt x="242" y="250"/>
                  <a:pt x="242" y="250"/>
                </a:cubicBezTo>
                <a:cubicBezTo>
                  <a:pt x="242" y="250"/>
                  <a:pt x="242" y="250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6"/>
                  <a:pt x="245" y="246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46" y="246"/>
                  <a:pt x="246" y="246"/>
                  <a:pt x="246" y="245"/>
                </a:cubicBezTo>
                <a:cubicBezTo>
                  <a:pt x="246" y="245"/>
                  <a:pt x="246" y="245"/>
                  <a:pt x="246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8" y="244"/>
                  <a:pt x="248" y="244"/>
                  <a:pt x="248" y="243"/>
                </a:cubicBezTo>
                <a:cubicBezTo>
                  <a:pt x="248" y="243"/>
                  <a:pt x="248" y="243"/>
                  <a:pt x="248" y="243"/>
                </a:cubicBezTo>
                <a:cubicBezTo>
                  <a:pt x="248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50" y="242"/>
                </a:cubicBezTo>
                <a:cubicBezTo>
                  <a:pt x="250" y="242"/>
                  <a:pt x="250" y="242"/>
                  <a:pt x="250" y="242"/>
                </a:cubicBezTo>
                <a:cubicBezTo>
                  <a:pt x="250" y="242"/>
                  <a:pt x="250" y="242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2" y="240"/>
                  <a:pt x="252" y="240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4" y="238"/>
                </a:cubicBezTo>
                <a:cubicBezTo>
                  <a:pt x="254" y="238"/>
                  <a:pt x="254" y="238"/>
                  <a:pt x="254" y="238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6"/>
                </a:cubicBezTo>
                <a:cubicBezTo>
                  <a:pt x="254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5"/>
                  <a:pt x="255" y="235"/>
                </a:cubicBezTo>
                <a:cubicBezTo>
                  <a:pt x="255" y="235"/>
                  <a:pt x="255" y="235"/>
                  <a:pt x="255" y="235"/>
                </a:cubicBezTo>
                <a:cubicBezTo>
                  <a:pt x="255" y="235"/>
                  <a:pt x="255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1"/>
                </a:cubicBezTo>
                <a:cubicBezTo>
                  <a:pt x="258" y="231"/>
                  <a:pt x="258" y="231"/>
                  <a:pt x="258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2" y="226"/>
                  <a:pt x="265" y="223"/>
                  <a:pt x="267" y="219"/>
                </a:cubicBezTo>
                <a:cubicBezTo>
                  <a:pt x="253" y="211"/>
                  <a:pt x="253" y="211"/>
                  <a:pt x="253" y="211"/>
                </a:cubicBezTo>
                <a:close/>
                <a:moveTo>
                  <a:pt x="288" y="133"/>
                </a:moveTo>
                <a:cubicBezTo>
                  <a:pt x="272" y="134"/>
                  <a:pt x="272" y="134"/>
                  <a:pt x="272" y="134"/>
                </a:cubicBezTo>
                <a:cubicBezTo>
                  <a:pt x="272" y="137"/>
                  <a:pt x="272" y="141"/>
                  <a:pt x="272" y="144"/>
                </a:cubicBezTo>
                <a:cubicBezTo>
                  <a:pt x="272" y="159"/>
                  <a:pt x="270" y="173"/>
                  <a:pt x="265" y="187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4" y="181"/>
                  <a:pt x="286" y="169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38"/>
                  <a:pt x="288" y="135"/>
                  <a:pt x="288" y="133"/>
                </a:cubicBezTo>
                <a:close/>
                <a:moveTo>
                  <a:pt x="254" y="51"/>
                </a:moveTo>
                <a:cubicBezTo>
                  <a:pt x="242" y="61"/>
                  <a:pt x="242" y="61"/>
                  <a:pt x="242" y="61"/>
                </a:cubicBezTo>
                <a:cubicBezTo>
                  <a:pt x="253" y="75"/>
                  <a:pt x="262" y="91"/>
                  <a:pt x="267" y="108"/>
                </a:cubicBezTo>
                <a:cubicBezTo>
                  <a:pt x="282" y="103"/>
                  <a:pt x="282" y="103"/>
                  <a:pt x="282" y="103"/>
                </a:cubicBezTo>
                <a:cubicBezTo>
                  <a:pt x="277" y="86"/>
                  <a:pt x="269" y="70"/>
                  <a:pt x="258" y="57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6" y="54"/>
                  <a:pt x="255" y="52"/>
                  <a:pt x="254" y="51"/>
                </a:cubicBezTo>
                <a:close/>
                <a:moveTo>
                  <a:pt x="179" y="4"/>
                </a:moveTo>
                <a:cubicBezTo>
                  <a:pt x="175" y="20"/>
                  <a:pt x="175" y="20"/>
                  <a:pt x="175" y="20"/>
                </a:cubicBezTo>
                <a:cubicBezTo>
                  <a:pt x="192" y="24"/>
                  <a:pt x="208" y="32"/>
                  <a:pt x="222" y="43"/>
                </a:cubicBezTo>
                <a:cubicBezTo>
                  <a:pt x="232" y="30"/>
                  <a:pt x="232" y="30"/>
                  <a:pt x="232" y="30"/>
                </a:cubicBezTo>
                <a:cubicBezTo>
                  <a:pt x="217" y="18"/>
                  <a:pt x="198" y="9"/>
                  <a:pt x="179" y="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2" name="Freeform 23"/>
          <p:cNvSpPr>
            <a:spLocks noEditPoints="1"/>
          </p:cNvSpPr>
          <p:nvPr/>
        </p:nvSpPr>
        <p:spPr bwMode="auto">
          <a:xfrm>
            <a:off x="4353980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52 h 288" name="T11"/>
              <a:gd fmla="*/ 36 w 288" name="T12"/>
              <a:gd fmla="*/ 144 h 288" name="T13"/>
              <a:gd fmla="*/ 144 w 288" name="T14"/>
              <a:gd fmla="*/ 36 h 288" name="T15"/>
              <a:gd fmla="*/ 252 w 288" name="T16"/>
              <a:gd fmla="*/ 144 h 288" name="T17"/>
              <a:gd fmla="*/ 144 w 288" name="T18"/>
              <a:gd fmla="*/ 252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3" name="Oval 24"/>
          <p:cNvSpPr>
            <a:spLocks noChangeArrowheads="1"/>
          </p:cNvSpPr>
          <p:nvPr/>
        </p:nvSpPr>
        <p:spPr bwMode="auto">
          <a:xfrm>
            <a:off x="4437215" y="2203012"/>
            <a:ext cx="160729" cy="160729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7" name="Freeform 28"/>
          <p:cNvSpPr/>
          <p:nvPr/>
        </p:nvSpPr>
        <p:spPr bwMode="auto">
          <a:xfrm>
            <a:off x="6934261" y="888475"/>
            <a:ext cx="292757" cy="157860"/>
          </a:xfrm>
          <a:custGeom>
            <a:gdLst>
              <a:gd fmla="*/ 192 w 264" name="T0"/>
              <a:gd fmla="*/ 36 h 143" name="T1"/>
              <a:gd fmla="*/ 54 w 264" name="T2"/>
              <a:gd fmla="*/ 36 h 143" name="T3"/>
              <a:gd fmla="*/ 54 w 264" name="T4"/>
              <a:gd fmla="*/ 0 h 143" name="T5"/>
              <a:gd fmla="*/ 0 w 264" name="T6"/>
              <a:gd fmla="*/ 54 h 143" name="T7"/>
              <a:gd fmla="*/ 54 w 264" name="T8"/>
              <a:gd fmla="*/ 108 h 143" name="T9"/>
              <a:gd fmla="*/ 54 w 264" name="T10"/>
              <a:gd fmla="*/ 72 h 143" name="T11"/>
              <a:gd fmla="*/ 192 w 264" name="T12"/>
              <a:gd fmla="*/ 72 h 143" name="T13"/>
              <a:gd fmla="*/ 228 w 264" name="T14"/>
              <a:gd fmla="*/ 108 h 143" name="T15"/>
              <a:gd fmla="*/ 227 w 264" name="T16"/>
              <a:gd fmla="*/ 115 h 143" name="T17"/>
              <a:gd fmla="*/ 255 w 264" name="T18"/>
              <a:gd fmla="*/ 143 h 143" name="T19"/>
              <a:gd fmla="*/ 264 w 264" name="T20"/>
              <a:gd fmla="*/ 108 h 143" name="T21"/>
              <a:gd fmla="*/ 192 w 264" name="T22"/>
              <a:gd fmla="*/ 36 h 14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43" w="264">
                <a:moveTo>
                  <a:pt x="192" y="36"/>
                </a:moveTo>
                <a:cubicBezTo>
                  <a:pt x="54" y="36"/>
                  <a:pt x="54" y="36"/>
                  <a:pt x="54" y="36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2"/>
                  <a:pt x="54" y="72"/>
                  <a:pt x="54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211" y="72"/>
                  <a:pt x="228" y="88"/>
                  <a:pt x="228" y="108"/>
                </a:cubicBezTo>
                <a:cubicBezTo>
                  <a:pt x="228" y="111"/>
                  <a:pt x="227" y="113"/>
                  <a:pt x="227" y="115"/>
                </a:cubicBezTo>
                <a:cubicBezTo>
                  <a:pt x="234" y="123"/>
                  <a:pt x="249" y="137"/>
                  <a:pt x="255" y="143"/>
                </a:cubicBezTo>
                <a:cubicBezTo>
                  <a:pt x="260" y="133"/>
                  <a:pt x="264" y="121"/>
                  <a:pt x="264" y="108"/>
                </a:cubicBezTo>
                <a:cubicBezTo>
                  <a:pt x="264" y="68"/>
                  <a:pt x="231" y="36"/>
                  <a:pt x="192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8" name="Freeform 29"/>
          <p:cNvSpPr/>
          <p:nvPr/>
        </p:nvSpPr>
        <p:spPr bwMode="auto">
          <a:xfrm>
            <a:off x="6908429" y="968840"/>
            <a:ext cx="292757" cy="157860"/>
          </a:xfrm>
          <a:custGeom>
            <a:gdLst>
              <a:gd fmla="*/ 210 w 264" name="T0"/>
              <a:gd fmla="*/ 71 h 143" name="T1"/>
              <a:gd fmla="*/ 72 w 264" name="T2"/>
              <a:gd fmla="*/ 71 h 143" name="T3"/>
              <a:gd fmla="*/ 36 w 264" name="T4"/>
              <a:gd fmla="*/ 35 h 143" name="T5"/>
              <a:gd fmla="*/ 37 w 264" name="T6"/>
              <a:gd fmla="*/ 28 h 143" name="T7"/>
              <a:gd fmla="*/ 9 w 264" name="T8"/>
              <a:gd fmla="*/ 0 h 143" name="T9"/>
              <a:gd fmla="*/ 0 w 264" name="T10"/>
              <a:gd fmla="*/ 35 h 143" name="T11"/>
              <a:gd fmla="*/ 72 w 264" name="T12"/>
              <a:gd fmla="*/ 107 h 143" name="T13"/>
              <a:gd fmla="*/ 210 w 264" name="T14"/>
              <a:gd fmla="*/ 107 h 143" name="T15"/>
              <a:gd fmla="*/ 210 w 264" name="T16"/>
              <a:gd fmla="*/ 143 h 143" name="T17"/>
              <a:gd fmla="*/ 264 w 264" name="T18"/>
              <a:gd fmla="*/ 89 h 143" name="T19"/>
              <a:gd fmla="*/ 210 w 264" name="T20"/>
              <a:gd fmla="*/ 35 h 143" name="T21"/>
              <a:gd fmla="*/ 210 w 264" name="T22"/>
              <a:gd fmla="*/ 71 h 14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43" w="264">
                <a:moveTo>
                  <a:pt x="210" y="71"/>
                </a:moveTo>
                <a:cubicBezTo>
                  <a:pt x="72" y="71"/>
                  <a:pt x="72" y="71"/>
                  <a:pt x="72" y="71"/>
                </a:cubicBezTo>
                <a:cubicBezTo>
                  <a:pt x="52" y="71"/>
                  <a:pt x="36" y="55"/>
                  <a:pt x="36" y="35"/>
                </a:cubicBezTo>
                <a:cubicBezTo>
                  <a:pt x="36" y="33"/>
                  <a:pt x="36" y="30"/>
                  <a:pt x="37" y="28"/>
                </a:cubicBezTo>
                <a:cubicBezTo>
                  <a:pt x="29" y="20"/>
                  <a:pt x="14" y="6"/>
                  <a:pt x="9" y="0"/>
                </a:cubicBezTo>
                <a:cubicBezTo>
                  <a:pt x="3" y="11"/>
                  <a:pt x="0" y="22"/>
                  <a:pt x="0" y="35"/>
                </a:cubicBezTo>
                <a:cubicBezTo>
                  <a:pt x="0" y="75"/>
                  <a:pt x="32" y="107"/>
                  <a:pt x="72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43"/>
                  <a:pt x="210" y="143"/>
                  <a:pt x="210" y="143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10" y="35"/>
                  <a:pt x="210" y="35"/>
                  <a:pt x="210" y="35"/>
                </a:cubicBezTo>
                <a:lnTo>
                  <a:pt x="210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9" name="Freeform 30"/>
          <p:cNvSpPr/>
          <p:nvPr/>
        </p:nvSpPr>
        <p:spPr bwMode="auto">
          <a:xfrm>
            <a:off x="7574308" y="848293"/>
            <a:ext cx="264055" cy="318589"/>
          </a:xfrm>
          <a:custGeom>
            <a:gdLst>
              <a:gd fmla="*/ 59 w 238" name="T0"/>
              <a:gd fmla="*/ 288 h 288" name="T1"/>
              <a:gd fmla="*/ 117 w 238" name="T2"/>
              <a:gd fmla="*/ 229 h 288" name="T3"/>
              <a:gd fmla="*/ 78 w 238" name="T4"/>
              <a:gd fmla="*/ 229 h 288" name="T5"/>
              <a:gd fmla="*/ 78 w 238" name="T6"/>
              <a:gd fmla="*/ 79 h 288" name="T7"/>
              <a:gd fmla="*/ 118 w 238" name="T8"/>
              <a:gd fmla="*/ 39 h 288" name="T9"/>
              <a:gd fmla="*/ 119 w 238" name="T10"/>
              <a:gd fmla="*/ 39 h 288" name="T11"/>
              <a:gd fmla="*/ 120 w 238" name="T12"/>
              <a:gd fmla="*/ 39 h 288" name="T13"/>
              <a:gd fmla="*/ 160 w 238" name="T14"/>
              <a:gd fmla="*/ 79 h 288" name="T15"/>
              <a:gd fmla="*/ 160 w 238" name="T16"/>
              <a:gd fmla="*/ 229 h 288" name="T17"/>
              <a:gd fmla="*/ 121 w 238" name="T18"/>
              <a:gd fmla="*/ 229 h 288" name="T19"/>
              <a:gd fmla="*/ 179 w 238" name="T20"/>
              <a:gd fmla="*/ 288 h 288" name="T21"/>
              <a:gd fmla="*/ 238 w 238" name="T22"/>
              <a:gd fmla="*/ 229 h 288" name="T23"/>
              <a:gd fmla="*/ 199 w 238" name="T24"/>
              <a:gd fmla="*/ 229 h 288" name="T25"/>
              <a:gd fmla="*/ 199 w 238" name="T26"/>
              <a:gd fmla="*/ 79 h 288" name="T27"/>
              <a:gd fmla="*/ 120 w 238" name="T28"/>
              <a:gd fmla="*/ 0 h 288" name="T29"/>
              <a:gd fmla="*/ 119 w 238" name="T30"/>
              <a:gd fmla="*/ 0 h 288" name="T31"/>
              <a:gd fmla="*/ 118 w 238" name="T32"/>
              <a:gd fmla="*/ 0 h 288" name="T33"/>
              <a:gd fmla="*/ 39 w 238" name="T34"/>
              <a:gd fmla="*/ 79 h 288" name="T35"/>
              <a:gd fmla="*/ 39 w 238" name="T36"/>
              <a:gd fmla="*/ 229 h 288" name="T37"/>
              <a:gd fmla="*/ 0 w 238" name="T38"/>
              <a:gd fmla="*/ 229 h 288" name="T39"/>
              <a:gd fmla="*/ 59 w 238" name="T40"/>
              <a:gd fmla="*/ 288 h 2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8" w="238">
                <a:moveTo>
                  <a:pt x="59" y="288"/>
                </a:moveTo>
                <a:cubicBezTo>
                  <a:pt x="117" y="229"/>
                  <a:pt x="117" y="229"/>
                  <a:pt x="117" y="229"/>
                </a:cubicBezTo>
                <a:cubicBezTo>
                  <a:pt x="78" y="229"/>
                  <a:pt x="78" y="229"/>
                  <a:pt x="78" y="22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57"/>
                  <a:pt x="96" y="39"/>
                  <a:pt x="118" y="39"/>
                </a:cubicBezTo>
                <a:cubicBezTo>
                  <a:pt x="118" y="39"/>
                  <a:pt x="119" y="39"/>
                  <a:pt x="119" y="39"/>
                </a:cubicBezTo>
                <a:cubicBezTo>
                  <a:pt x="119" y="39"/>
                  <a:pt x="120" y="39"/>
                  <a:pt x="120" y="39"/>
                </a:cubicBezTo>
                <a:cubicBezTo>
                  <a:pt x="142" y="39"/>
                  <a:pt x="160" y="57"/>
                  <a:pt x="160" y="79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21" y="229"/>
                  <a:pt x="121" y="229"/>
                  <a:pt x="121" y="229"/>
                </a:cubicBezTo>
                <a:cubicBezTo>
                  <a:pt x="179" y="288"/>
                  <a:pt x="179" y="288"/>
                  <a:pt x="179" y="288"/>
                </a:cubicBezTo>
                <a:cubicBezTo>
                  <a:pt x="238" y="229"/>
                  <a:pt x="238" y="229"/>
                  <a:pt x="238" y="229"/>
                </a:cubicBezTo>
                <a:cubicBezTo>
                  <a:pt x="199" y="229"/>
                  <a:pt x="199" y="229"/>
                  <a:pt x="199" y="229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5"/>
                  <a:pt x="164" y="0"/>
                  <a:pt x="120" y="0"/>
                </a:cubicBez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cubicBezTo>
                  <a:pt x="74" y="0"/>
                  <a:pt x="39" y="35"/>
                  <a:pt x="39" y="79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0" y="229"/>
                  <a:pt x="0" y="229"/>
                  <a:pt x="0" y="229"/>
                </a:cubicBezTo>
                <a:lnTo>
                  <a:pt x="59" y="2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0" name="Freeform 31"/>
          <p:cNvSpPr/>
          <p:nvPr/>
        </p:nvSpPr>
        <p:spPr bwMode="auto">
          <a:xfrm>
            <a:off x="8243058" y="848293"/>
            <a:ext cx="203783" cy="318589"/>
          </a:xfrm>
          <a:custGeom>
            <a:gdLst>
              <a:gd fmla="*/ 152 w 183" name="T0"/>
              <a:gd fmla="*/ 189 h 288" name="T1"/>
              <a:gd fmla="*/ 132 w 183" name="T2"/>
              <a:gd fmla="*/ 144 h 288" name="T3"/>
              <a:gd fmla="*/ 152 w 183" name="T4"/>
              <a:gd fmla="*/ 99 h 288" name="T5"/>
              <a:gd fmla="*/ 152 w 183" name="T6"/>
              <a:gd fmla="*/ 45 h 288" name="T7"/>
              <a:gd fmla="*/ 183 w 183" name="T8"/>
              <a:gd fmla="*/ 45 h 288" name="T9"/>
              <a:gd fmla="*/ 138 w 183" name="T10"/>
              <a:gd fmla="*/ 0 h 288" name="T11"/>
              <a:gd fmla="*/ 93 w 183" name="T12"/>
              <a:gd fmla="*/ 45 h 288" name="T13"/>
              <a:gd fmla="*/ 122 w 183" name="T14"/>
              <a:gd fmla="*/ 45 h 288" name="T15"/>
              <a:gd fmla="*/ 122 w 183" name="T16"/>
              <a:gd fmla="*/ 99 h 288" name="T17"/>
              <a:gd fmla="*/ 92 w 183" name="T18"/>
              <a:gd fmla="*/ 129 h 288" name="T19"/>
              <a:gd fmla="*/ 91 w 183" name="T20"/>
              <a:gd fmla="*/ 129 h 288" name="T21"/>
              <a:gd fmla="*/ 90 w 183" name="T22"/>
              <a:gd fmla="*/ 129 h 288" name="T23"/>
              <a:gd fmla="*/ 60 w 183" name="T24"/>
              <a:gd fmla="*/ 99 h 288" name="T25"/>
              <a:gd fmla="*/ 60 w 183" name="T26"/>
              <a:gd fmla="*/ 45 h 288" name="T27"/>
              <a:gd fmla="*/ 90 w 183" name="T28"/>
              <a:gd fmla="*/ 45 h 288" name="T29"/>
              <a:gd fmla="*/ 45 w 183" name="T30"/>
              <a:gd fmla="*/ 0 h 288" name="T31"/>
              <a:gd fmla="*/ 0 w 183" name="T32"/>
              <a:gd fmla="*/ 45 h 288" name="T33"/>
              <a:gd fmla="*/ 30 w 183" name="T34"/>
              <a:gd fmla="*/ 45 h 288" name="T35"/>
              <a:gd fmla="*/ 30 w 183" name="T36"/>
              <a:gd fmla="*/ 99 h 288" name="T37"/>
              <a:gd fmla="*/ 50 w 183" name="T38"/>
              <a:gd fmla="*/ 144 h 288" name="T39"/>
              <a:gd fmla="*/ 30 w 183" name="T40"/>
              <a:gd fmla="*/ 189 h 288" name="T41"/>
              <a:gd fmla="*/ 30 w 183" name="T42"/>
              <a:gd fmla="*/ 243 h 288" name="T43"/>
              <a:gd fmla="*/ 0 w 183" name="T44"/>
              <a:gd fmla="*/ 243 h 288" name="T45"/>
              <a:gd fmla="*/ 45 w 183" name="T46"/>
              <a:gd fmla="*/ 288 h 288" name="T47"/>
              <a:gd fmla="*/ 90 w 183" name="T48"/>
              <a:gd fmla="*/ 243 h 288" name="T49"/>
              <a:gd fmla="*/ 60 w 183" name="T50"/>
              <a:gd fmla="*/ 243 h 288" name="T51"/>
              <a:gd fmla="*/ 60 w 183" name="T52"/>
              <a:gd fmla="*/ 189 h 288" name="T53"/>
              <a:gd fmla="*/ 90 w 183" name="T54"/>
              <a:gd fmla="*/ 159 h 288" name="T55"/>
              <a:gd fmla="*/ 92 w 183" name="T56"/>
              <a:gd fmla="*/ 159 h 288" name="T57"/>
              <a:gd fmla="*/ 92 w 183" name="T58"/>
              <a:gd fmla="*/ 159 h 288" name="T59"/>
              <a:gd fmla="*/ 122 w 183" name="T60"/>
              <a:gd fmla="*/ 189 h 288" name="T61"/>
              <a:gd fmla="*/ 122 w 183" name="T62"/>
              <a:gd fmla="*/ 243 h 288" name="T63"/>
              <a:gd fmla="*/ 93 w 183" name="T64"/>
              <a:gd fmla="*/ 243 h 288" name="T65"/>
              <a:gd fmla="*/ 138 w 183" name="T66"/>
              <a:gd fmla="*/ 288 h 288" name="T67"/>
              <a:gd fmla="*/ 183 w 183" name="T68"/>
              <a:gd fmla="*/ 243 h 288" name="T69"/>
              <a:gd fmla="*/ 152 w 183" name="T70"/>
              <a:gd fmla="*/ 243 h 288" name="T71"/>
              <a:gd fmla="*/ 152 w 183" name="T72"/>
              <a:gd fmla="*/ 189 h 28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88" w="183">
                <a:moveTo>
                  <a:pt x="152" y="189"/>
                </a:moveTo>
                <a:cubicBezTo>
                  <a:pt x="152" y="171"/>
                  <a:pt x="145" y="155"/>
                  <a:pt x="132" y="144"/>
                </a:cubicBezTo>
                <a:cubicBezTo>
                  <a:pt x="145" y="133"/>
                  <a:pt x="152" y="117"/>
                  <a:pt x="152" y="99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38" y="0"/>
                  <a:pt x="138" y="0"/>
                  <a:pt x="138" y="0"/>
                </a:cubicBezTo>
                <a:cubicBezTo>
                  <a:pt x="93" y="45"/>
                  <a:pt x="93" y="45"/>
                  <a:pt x="93" y="45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116"/>
                  <a:pt x="109" y="129"/>
                  <a:pt x="92" y="129"/>
                </a:cubicBezTo>
                <a:cubicBezTo>
                  <a:pt x="92" y="129"/>
                  <a:pt x="91" y="129"/>
                  <a:pt x="91" y="129"/>
                </a:cubicBezTo>
                <a:cubicBezTo>
                  <a:pt x="91" y="129"/>
                  <a:pt x="90" y="129"/>
                  <a:pt x="90" y="129"/>
                </a:cubicBezTo>
                <a:cubicBezTo>
                  <a:pt x="74" y="129"/>
                  <a:pt x="60" y="116"/>
                  <a:pt x="60" y="99"/>
                </a:cubicBezTo>
                <a:cubicBezTo>
                  <a:pt x="60" y="45"/>
                  <a:pt x="60" y="45"/>
                  <a:pt x="6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117"/>
                  <a:pt x="38" y="133"/>
                  <a:pt x="50" y="144"/>
                </a:cubicBezTo>
                <a:cubicBezTo>
                  <a:pt x="38" y="155"/>
                  <a:pt x="30" y="171"/>
                  <a:pt x="30" y="189"/>
                </a:cubicBezTo>
                <a:cubicBezTo>
                  <a:pt x="30" y="243"/>
                  <a:pt x="30" y="243"/>
                  <a:pt x="3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90" y="243"/>
                  <a:pt x="90" y="243"/>
                  <a:pt x="90" y="243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73"/>
                  <a:pt x="74" y="159"/>
                  <a:pt x="90" y="159"/>
                </a:cubicBezTo>
                <a:cubicBezTo>
                  <a:pt x="91" y="159"/>
                  <a:pt x="92" y="159"/>
                  <a:pt x="92" y="159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109" y="159"/>
                  <a:pt x="122" y="173"/>
                  <a:pt x="122" y="189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93" y="243"/>
                  <a:pt x="93" y="243"/>
                  <a:pt x="93" y="243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83" y="243"/>
                  <a:pt x="183" y="243"/>
                  <a:pt x="183" y="243"/>
                </a:cubicBezTo>
                <a:cubicBezTo>
                  <a:pt x="152" y="243"/>
                  <a:pt x="152" y="243"/>
                  <a:pt x="152" y="243"/>
                </a:cubicBezTo>
                <a:lnTo>
                  <a:pt x="152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1" name="Freeform 32"/>
          <p:cNvSpPr>
            <a:spLocks noEditPoints="1"/>
          </p:cNvSpPr>
          <p:nvPr/>
        </p:nvSpPr>
        <p:spPr bwMode="auto">
          <a:xfrm>
            <a:off x="7548477" y="1485470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64 w 288" name="T10"/>
              <a:gd fmla="*/ 96 h 288" name="T11"/>
              <a:gd fmla="*/ 164 w 288" name="T12"/>
              <a:gd fmla="*/ 246 h 288" name="T13"/>
              <a:gd fmla="*/ 125 w 288" name="T14"/>
              <a:gd fmla="*/ 246 h 288" name="T15"/>
              <a:gd fmla="*/ 125 w 288" name="T16"/>
              <a:gd fmla="*/ 96 h 288" name="T17"/>
              <a:gd fmla="*/ 86 w 288" name="T18"/>
              <a:gd fmla="*/ 96 h 288" name="T19"/>
              <a:gd fmla="*/ 145 w 288" name="T20"/>
              <a:gd fmla="*/ 37 h 288" name="T21"/>
              <a:gd fmla="*/ 204 w 288" name="T22"/>
              <a:gd fmla="*/ 96 h 288" name="T23"/>
              <a:gd fmla="*/ 164 w 288" name="T24"/>
              <a:gd fmla="*/ 96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4" y="96"/>
                </a:moveTo>
                <a:cubicBezTo>
                  <a:pt x="164" y="246"/>
                  <a:pt x="164" y="246"/>
                  <a:pt x="164" y="246"/>
                </a:cubicBezTo>
                <a:cubicBezTo>
                  <a:pt x="125" y="246"/>
                  <a:pt x="125" y="246"/>
                  <a:pt x="125" y="24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204" y="96"/>
                  <a:pt x="204" y="96"/>
                  <a:pt x="204" y="96"/>
                </a:cubicBezTo>
                <a:lnTo>
                  <a:pt x="164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2" name="Freeform 33"/>
          <p:cNvSpPr>
            <a:spLocks noEditPoints="1"/>
          </p:cNvSpPr>
          <p:nvPr/>
        </p:nvSpPr>
        <p:spPr bwMode="auto">
          <a:xfrm>
            <a:off x="1159484" y="2125518"/>
            <a:ext cx="321459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89 w 288" name="T10"/>
              <a:gd fmla="*/ 218 h 288" name="T11"/>
              <a:gd fmla="*/ 89 w 288" name="T12"/>
              <a:gd fmla="*/ 70 h 288" name="T13"/>
              <a:gd fmla="*/ 237 w 288" name="T14"/>
              <a:gd fmla="*/ 144 h 288" name="T15"/>
              <a:gd fmla="*/ 89 w 288" name="T16"/>
              <a:gd fmla="*/ 218 h 2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89" y="218"/>
                </a:moveTo>
                <a:cubicBezTo>
                  <a:pt x="89" y="70"/>
                  <a:pt x="89" y="70"/>
                  <a:pt x="89" y="70"/>
                </a:cubicBezTo>
                <a:cubicBezTo>
                  <a:pt x="237" y="144"/>
                  <a:pt x="237" y="144"/>
                  <a:pt x="237" y="144"/>
                </a:cubicBezTo>
                <a:lnTo>
                  <a:pt x="89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4" name="Rectangle 35"/>
          <p:cNvSpPr>
            <a:spLocks noChangeArrowheads="1"/>
          </p:cNvSpPr>
          <p:nvPr/>
        </p:nvSpPr>
        <p:spPr bwMode="auto">
          <a:xfrm>
            <a:off x="522307" y="3471626"/>
            <a:ext cx="318590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5" name="Freeform 36"/>
          <p:cNvSpPr/>
          <p:nvPr/>
        </p:nvSpPr>
        <p:spPr bwMode="auto">
          <a:xfrm>
            <a:off x="536657" y="3577823"/>
            <a:ext cx="292757" cy="74624"/>
          </a:xfrm>
          <a:custGeom>
            <a:gdLst>
              <a:gd fmla="*/ 51 w 102" name="T0"/>
              <a:gd fmla="*/ 12 h 26" name="T1"/>
              <a:gd fmla="*/ 47 w 102" name="T2"/>
              <a:gd fmla="*/ 9 h 26" name="T3"/>
              <a:gd fmla="*/ 35 w 102" name="T4"/>
              <a:gd fmla="*/ 0 h 26" name="T5"/>
              <a:gd fmla="*/ 0 w 102" name="T6"/>
              <a:gd fmla="*/ 26 h 26" name="T7"/>
              <a:gd fmla="*/ 102 w 102" name="T8"/>
              <a:gd fmla="*/ 26 h 26" name="T9"/>
              <a:gd fmla="*/ 66 w 102" name="T10"/>
              <a:gd fmla="*/ 0 h 26" name="T11"/>
              <a:gd fmla="*/ 54 w 102" name="T12"/>
              <a:gd fmla="*/ 9 h 26" name="T13"/>
              <a:gd fmla="*/ 51 w 102" name="T14"/>
              <a:gd fmla="*/ 12 h 2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" w="102">
                <a:moveTo>
                  <a:pt x="51" y="12"/>
                </a:moveTo>
                <a:lnTo>
                  <a:pt x="47" y="9"/>
                </a:lnTo>
                <a:lnTo>
                  <a:pt x="35" y="0"/>
                </a:lnTo>
                <a:lnTo>
                  <a:pt x="0" y="26"/>
                </a:lnTo>
                <a:lnTo>
                  <a:pt x="102" y="26"/>
                </a:lnTo>
                <a:lnTo>
                  <a:pt x="66" y="0"/>
                </a:lnTo>
                <a:lnTo>
                  <a:pt x="54" y="9"/>
                </a:lnTo>
                <a:lnTo>
                  <a:pt x="5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6" name="Freeform 37"/>
          <p:cNvSpPr/>
          <p:nvPr/>
        </p:nvSpPr>
        <p:spPr bwMode="auto">
          <a:xfrm>
            <a:off x="522307" y="3494587"/>
            <a:ext cx="97586" cy="143508"/>
          </a:xfrm>
          <a:custGeom>
            <a:gdLst>
              <a:gd fmla="*/ 0 w 34" name="T0"/>
              <a:gd fmla="*/ 0 h 50" name="T1"/>
              <a:gd fmla="*/ 0 w 34" name="T2"/>
              <a:gd fmla="*/ 50 h 50" name="T3"/>
              <a:gd fmla="*/ 34 w 34" name="T4"/>
              <a:gd fmla="*/ 25 h 50" name="T5"/>
              <a:gd fmla="*/ 0 w 34" name="T6"/>
              <a:gd fmla="*/ 0 h 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0" w="34">
                <a:moveTo>
                  <a:pt x="0" y="0"/>
                </a:moveTo>
                <a:lnTo>
                  <a:pt x="0" y="50"/>
                </a:lnTo>
                <a:lnTo>
                  <a:pt x="34" y="2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7" name="Freeform 38"/>
          <p:cNvSpPr/>
          <p:nvPr/>
        </p:nvSpPr>
        <p:spPr bwMode="auto">
          <a:xfrm>
            <a:off x="743309" y="3494587"/>
            <a:ext cx="97586" cy="143508"/>
          </a:xfrm>
          <a:custGeom>
            <a:gdLst>
              <a:gd fmla="*/ 34 w 34" name="T0"/>
              <a:gd fmla="*/ 50 h 50" name="T1"/>
              <a:gd fmla="*/ 34 w 34" name="T2"/>
              <a:gd fmla="*/ 0 h 50" name="T3"/>
              <a:gd fmla="*/ 0 w 34" name="T4"/>
              <a:gd fmla="*/ 25 h 50" name="T5"/>
              <a:gd fmla="*/ 34 w 34" name="T6"/>
              <a:gd fmla="*/ 50 h 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0" w="34">
                <a:moveTo>
                  <a:pt x="34" y="50"/>
                </a:moveTo>
                <a:lnTo>
                  <a:pt x="34" y="0"/>
                </a:lnTo>
                <a:lnTo>
                  <a:pt x="0" y="25"/>
                </a:lnTo>
                <a:lnTo>
                  <a:pt x="34" y="5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8" name="Freeform 39"/>
          <p:cNvSpPr/>
          <p:nvPr/>
        </p:nvSpPr>
        <p:spPr bwMode="auto">
          <a:xfrm>
            <a:off x="522307" y="3471626"/>
            <a:ext cx="318590" cy="117678"/>
          </a:xfrm>
          <a:custGeom>
            <a:gdLst>
              <a:gd fmla="*/ 56 w 111" name="T0"/>
              <a:gd fmla="*/ 41 h 41" name="T1"/>
              <a:gd fmla="*/ 111 w 111" name="T2"/>
              <a:gd fmla="*/ 0 h 41" name="T3"/>
              <a:gd fmla="*/ 0 w 111" name="T4"/>
              <a:gd fmla="*/ 0 h 41" name="T5"/>
              <a:gd fmla="*/ 56 w 111" name="T6"/>
              <a:gd fmla="*/ 41 h 4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1" w="110">
                <a:moveTo>
                  <a:pt x="56" y="41"/>
                </a:moveTo>
                <a:lnTo>
                  <a:pt x="111" y="0"/>
                </a:lnTo>
                <a:lnTo>
                  <a:pt x="0" y="0"/>
                </a:lnTo>
                <a:lnTo>
                  <a:pt x="56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9" name="Rectangle 40"/>
          <p:cNvSpPr>
            <a:spLocks noChangeArrowheads="1"/>
          </p:cNvSpPr>
          <p:nvPr/>
        </p:nvSpPr>
        <p:spPr bwMode="auto">
          <a:xfrm>
            <a:off x="1480943" y="354051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0" name="Freeform 41"/>
          <p:cNvSpPr/>
          <p:nvPr/>
        </p:nvSpPr>
        <p:spPr bwMode="auto">
          <a:xfrm>
            <a:off x="1173834" y="3640967"/>
            <a:ext cx="292757" cy="80365"/>
          </a:xfrm>
          <a:custGeom>
            <a:gdLst>
              <a:gd fmla="*/ 64 w 102" name="T0"/>
              <a:gd fmla="*/ 0 h 28" name="T1"/>
              <a:gd fmla="*/ 38 w 102" name="T2"/>
              <a:gd fmla="*/ 0 h 28" name="T3"/>
              <a:gd fmla="*/ 35 w 102" name="T4"/>
              <a:gd fmla="*/ 2 h 28" name="T5"/>
              <a:gd fmla="*/ 0 w 102" name="T6"/>
              <a:gd fmla="*/ 28 h 28" name="T7"/>
              <a:gd fmla="*/ 102 w 102" name="T8"/>
              <a:gd fmla="*/ 28 h 28" name="T9"/>
              <a:gd fmla="*/ 67 w 102" name="T10"/>
              <a:gd fmla="*/ 2 h 28" name="T11"/>
              <a:gd fmla="*/ 64 w 102" name="T12"/>
              <a:gd fmla="*/ 0 h 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" w="102">
                <a:moveTo>
                  <a:pt x="64" y="0"/>
                </a:moveTo>
                <a:lnTo>
                  <a:pt x="38" y="0"/>
                </a:lnTo>
                <a:lnTo>
                  <a:pt x="35" y="2"/>
                </a:lnTo>
                <a:lnTo>
                  <a:pt x="0" y="28"/>
                </a:lnTo>
                <a:lnTo>
                  <a:pt x="102" y="28"/>
                </a:lnTo>
                <a:lnTo>
                  <a:pt x="67" y="2"/>
                </a:lnTo>
                <a:lnTo>
                  <a:pt x="6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1" name="Freeform 42"/>
          <p:cNvSpPr/>
          <p:nvPr/>
        </p:nvSpPr>
        <p:spPr bwMode="auto">
          <a:xfrm>
            <a:off x="1380486" y="3563471"/>
            <a:ext cx="100457" cy="146379"/>
          </a:xfrm>
          <a:custGeom>
            <a:gdLst>
              <a:gd fmla="*/ 0 w 35" name="T0"/>
              <a:gd fmla="*/ 25 h 51" name="T1"/>
              <a:gd fmla="*/ 0 w 35" name="T2"/>
              <a:gd fmla="*/ 25 h 51" name="T3"/>
              <a:gd fmla="*/ 35 w 35" name="T4"/>
              <a:gd fmla="*/ 51 h 51" name="T5"/>
              <a:gd fmla="*/ 35 w 35" name="T6"/>
              <a:gd fmla="*/ 0 h 51" name="T7"/>
              <a:gd fmla="*/ 20 w 35" name="T8"/>
              <a:gd fmla="*/ 11 h 51" name="T9"/>
              <a:gd fmla="*/ 0 w 35" name="T10"/>
              <a:gd fmla="*/ 25 h 5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1" w="35">
                <a:moveTo>
                  <a:pt x="0" y="25"/>
                </a:moveTo>
                <a:lnTo>
                  <a:pt x="0" y="25"/>
                </a:lnTo>
                <a:lnTo>
                  <a:pt x="35" y="51"/>
                </a:lnTo>
                <a:lnTo>
                  <a:pt x="35" y="0"/>
                </a:lnTo>
                <a:lnTo>
                  <a:pt x="20" y="11"/>
                </a:lnTo>
                <a:lnTo>
                  <a:pt x="0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2" name="Freeform 43"/>
          <p:cNvSpPr/>
          <p:nvPr/>
        </p:nvSpPr>
        <p:spPr bwMode="auto">
          <a:xfrm>
            <a:off x="1437889" y="3511808"/>
            <a:ext cx="43053" cy="60274"/>
          </a:xfrm>
          <a:custGeom>
            <a:gdLst>
              <a:gd fmla="*/ 15 w 15" name="T0"/>
              <a:gd fmla="*/ 10 h 21" name="T1"/>
              <a:gd fmla="*/ 15 w 15" name="T2"/>
              <a:gd fmla="*/ 10 h 21" name="T3"/>
              <a:gd fmla="*/ 15 w 15" name="T4"/>
              <a:gd fmla="*/ 10 h 21" name="T5"/>
              <a:gd fmla="*/ 0 w 15" name="T6"/>
              <a:gd fmla="*/ 0 h 21" name="T7"/>
              <a:gd fmla="*/ 0 w 15" name="T8"/>
              <a:gd fmla="*/ 21 h 21" name="T9"/>
              <a:gd fmla="*/ 15 w 15" name="T10"/>
              <a:gd fmla="*/ 10 h 21" name="T11"/>
              <a:gd fmla="*/ 15 w 15" name="T12"/>
              <a:gd fmla="*/ 10 h 21" name="T13"/>
              <a:gd fmla="*/ 15 w 15" name="T14"/>
              <a:gd fmla="*/ 10 h 21" name="T15"/>
              <a:gd fmla="*/ 15 w 15" name="T16"/>
              <a:gd fmla="*/ 10 h 21" name="T17"/>
              <a:gd fmla="*/ 15 w 15" name="T18"/>
              <a:gd fmla="*/ 10 h 2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" w="15">
                <a:moveTo>
                  <a:pt x="15" y="10"/>
                </a:moveTo>
                <a:lnTo>
                  <a:pt x="15" y="10"/>
                </a:lnTo>
                <a:lnTo>
                  <a:pt x="15" y="10"/>
                </a:lnTo>
                <a:lnTo>
                  <a:pt x="0" y="0"/>
                </a:lnTo>
                <a:lnTo>
                  <a:pt x="0" y="21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3" name="Freeform 44"/>
          <p:cNvSpPr/>
          <p:nvPr/>
        </p:nvSpPr>
        <p:spPr bwMode="auto">
          <a:xfrm>
            <a:off x="1159484" y="3563471"/>
            <a:ext cx="100457" cy="146379"/>
          </a:xfrm>
          <a:custGeom>
            <a:gdLst>
              <a:gd fmla="*/ 35 w 35" name="T0"/>
              <a:gd fmla="*/ 25 h 51" name="T1"/>
              <a:gd fmla="*/ 15 w 35" name="T2"/>
              <a:gd fmla="*/ 11 h 51" name="T3"/>
              <a:gd fmla="*/ 0 w 35" name="T4"/>
              <a:gd fmla="*/ 0 h 51" name="T5"/>
              <a:gd fmla="*/ 0 w 35" name="T6"/>
              <a:gd fmla="*/ 0 h 51" name="T7"/>
              <a:gd fmla="*/ 0 w 35" name="T8"/>
              <a:gd fmla="*/ 51 h 51" name="T9"/>
              <a:gd fmla="*/ 35 w 35" name="T10"/>
              <a:gd fmla="*/ 25 h 51" name="T11"/>
              <a:gd fmla="*/ 35 w 35" name="T12"/>
              <a:gd fmla="*/ 25 h 5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" w="35">
                <a:moveTo>
                  <a:pt x="35" y="25"/>
                </a:moveTo>
                <a:lnTo>
                  <a:pt x="15" y="11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35" y="25"/>
                </a:lnTo>
                <a:lnTo>
                  <a:pt x="35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4" name="Freeform 45"/>
          <p:cNvSpPr/>
          <p:nvPr/>
        </p:nvSpPr>
        <p:spPr bwMode="auto">
          <a:xfrm>
            <a:off x="1159484" y="3511808"/>
            <a:ext cx="43053" cy="60274"/>
          </a:xfrm>
          <a:custGeom>
            <a:gdLst>
              <a:gd fmla="*/ 15 w 15" name="T0"/>
              <a:gd fmla="*/ 0 h 21" name="T1"/>
              <a:gd fmla="*/ 0 w 15" name="T2"/>
              <a:gd fmla="*/ 10 h 21" name="T3"/>
              <a:gd fmla="*/ 15 w 15" name="T4"/>
              <a:gd fmla="*/ 21 h 21" name="T5"/>
              <a:gd fmla="*/ 15 w 15" name="T6"/>
              <a:gd fmla="*/ 0 h 2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" w="15">
                <a:moveTo>
                  <a:pt x="15" y="0"/>
                </a:moveTo>
                <a:lnTo>
                  <a:pt x="0" y="10"/>
                </a:lnTo>
                <a:lnTo>
                  <a:pt x="15" y="21"/>
                </a:lnTo>
                <a:lnTo>
                  <a:pt x="1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5" name="Freeform 46"/>
          <p:cNvSpPr/>
          <p:nvPr/>
        </p:nvSpPr>
        <p:spPr bwMode="auto">
          <a:xfrm>
            <a:off x="1219757" y="3402742"/>
            <a:ext cx="200912" cy="221004"/>
          </a:xfrm>
          <a:custGeom>
            <a:gdLst>
              <a:gd fmla="*/ 20 w 70" name="T0"/>
              <a:gd fmla="*/ 14 h 77" name="T1"/>
              <a:gd fmla="*/ 20 w 70" name="T2"/>
              <a:gd fmla="*/ 20 h 77" name="T3"/>
              <a:gd fmla="*/ 14 w 70" name="T4"/>
              <a:gd fmla="*/ 20 h 77" name="T5"/>
              <a:gd fmla="*/ 0 w 70" name="T6"/>
              <a:gd fmla="*/ 20 h 77" name="T7"/>
              <a:gd fmla="*/ 0 w 70" name="T8"/>
              <a:gd fmla="*/ 63 h 77" name="T9"/>
              <a:gd fmla="*/ 19 w 70" name="T10"/>
              <a:gd fmla="*/ 77 h 77" name="T11"/>
              <a:gd fmla="*/ 51 w 70" name="T12"/>
              <a:gd fmla="*/ 77 h 77" name="T13"/>
              <a:gd fmla="*/ 70 w 70" name="T14"/>
              <a:gd fmla="*/ 63 h 77" name="T15"/>
              <a:gd fmla="*/ 70 w 70" name="T16"/>
              <a:gd fmla="*/ 0 h 77" name="T17"/>
              <a:gd fmla="*/ 20 w 70" name="T18"/>
              <a:gd fmla="*/ 0 h 77" name="T19"/>
              <a:gd fmla="*/ 20 w 70" name="T20"/>
              <a:gd fmla="*/ 0 h 77" name="T21"/>
              <a:gd fmla="*/ 20 w 70" name="T22"/>
              <a:gd fmla="*/ 14 h 7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77" w="70">
                <a:moveTo>
                  <a:pt x="20" y="14"/>
                </a:moveTo>
                <a:lnTo>
                  <a:pt x="20" y="20"/>
                </a:lnTo>
                <a:lnTo>
                  <a:pt x="14" y="20"/>
                </a:lnTo>
                <a:lnTo>
                  <a:pt x="0" y="20"/>
                </a:lnTo>
                <a:lnTo>
                  <a:pt x="0" y="63"/>
                </a:lnTo>
                <a:lnTo>
                  <a:pt x="19" y="77"/>
                </a:lnTo>
                <a:lnTo>
                  <a:pt x="51" y="77"/>
                </a:lnTo>
                <a:lnTo>
                  <a:pt x="70" y="63"/>
                </a:lnTo>
                <a:lnTo>
                  <a:pt x="70" y="0"/>
                </a:lnTo>
                <a:lnTo>
                  <a:pt x="20" y="0"/>
                </a:lnTo>
                <a:lnTo>
                  <a:pt x="20" y="0"/>
                </a:lnTo>
                <a:lnTo>
                  <a:pt x="2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6" name="Freeform 47"/>
          <p:cNvSpPr/>
          <p:nvPr/>
        </p:nvSpPr>
        <p:spPr bwMode="auto">
          <a:xfrm>
            <a:off x="1219757" y="3402742"/>
            <a:ext cx="40182" cy="40182"/>
          </a:xfrm>
          <a:custGeom>
            <a:gdLst>
              <a:gd fmla="*/ 0 w 14" name="T0"/>
              <a:gd fmla="*/ 14 h 14" name="T1"/>
              <a:gd fmla="*/ 14 w 14" name="T2"/>
              <a:gd fmla="*/ 14 h 14" name="T3"/>
              <a:gd fmla="*/ 14 w 14" name="T4"/>
              <a:gd fmla="*/ 0 h 14" name="T5"/>
              <a:gd fmla="*/ 0 w 14" name="T6"/>
              <a:gd fmla="*/ 14 h 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" w="14">
                <a:moveTo>
                  <a:pt x="0" y="14"/>
                </a:moveTo>
                <a:lnTo>
                  <a:pt x="14" y="14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7" name="Freeform 48"/>
          <p:cNvSpPr/>
          <p:nvPr/>
        </p:nvSpPr>
        <p:spPr bwMode="auto">
          <a:xfrm>
            <a:off x="1811011" y="3629486"/>
            <a:ext cx="295628" cy="80365"/>
          </a:xfrm>
          <a:custGeom>
            <a:gdLst>
              <a:gd fmla="*/ 65 w 103" name="T0"/>
              <a:gd fmla="*/ 0 h 28" name="T1"/>
              <a:gd fmla="*/ 38 w 103" name="T2"/>
              <a:gd fmla="*/ 0 h 28" name="T3"/>
              <a:gd fmla="*/ 36 w 103" name="T4"/>
              <a:gd fmla="*/ 2 h 28" name="T5"/>
              <a:gd fmla="*/ 0 w 103" name="T6"/>
              <a:gd fmla="*/ 28 h 28" name="T7"/>
              <a:gd fmla="*/ 103 w 103" name="T8"/>
              <a:gd fmla="*/ 28 h 28" name="T9"/>
              <a:gd fmla="*/ 67 w 103" name="T10"/>
              <a:gd fmla="*/ 2 h 28" name="T11"/>
              <a:gd fmla="*/ 65 w 103" name="T12"/>
              <a:gd fmla="*/ 0 h 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" w="103">
                <a:moveTo>
                  <a:pt x="65" y="0"/>
                </a:moveTo>
                <a:lnTo>
                  <a:pt x="38" y="0"/>
                </a:lnTo>
                <a:lnTo>
                  <a:pt x="36" y="2"/>
                </a:lnTo>
                <a:lnTo>
                  <a:pt x="0" y="28"/>
                </a:lnTo>
                <a:lnTo>
                  <a:pt x="103" y="28"/>
                </a:lnTo>
                <a:lnTo>
                  <a:pt x="67" y="2"/>
                </a:lnTo>
                <a:lnTo>
                  <a:pt x="6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8" name="Freeform 49"/>
          <p:cNvSpPr/>
          <p:nvPr/>
        </p:nvSpPr>
        <p:spPr bwMode="auto">
          <a:xfrm>
            <a:off x="1799530" y="3414223"/>
            <a:ext cx="318590" cy="284147"/>
          </a:xfrm>
          <a:custGeom>
            <a:gdLst>
              <a:gd fmla="*/ 111 w 111" name="T0"/>
              <a:gd fmla="*/ 41 h 99" name="T1"/>
              <a:gd fmla="*/ 111 w 111" name="T2"/>
              <a:gd fmla="*/ 41 h 99" name="T3"/>
              <a:gd fmla="*/ 111 w 111" name="T4"/>
              <a:gd fmla="*/ 41 h 99" name="T5"/>
              <a:gd fmla="*/ 56 w 111" name="T6"/>
              <a:gd fmla="*/ 0 h 99" name="T7"/>
              <a:gd fmla="*/ 0 w 111" name="T8"/>
              <a:gd fmla="*/ 41 h 99" name="T9"/>
              <a:gd fmla="*/ 0 w 111" name="T10"/>
              <a:gd fmla="*/ 41 h 99" name="T11"/>
              <a:gd fmla="*/ 0 w 111" name="T12"/>
              <a:gd fmla="*/ 48 h 99" name="T13"/>
              <a:gd fmla="*/ 0 w 111" name="T14"/>
              <a:gd fmla="*/ 48 h 99" name="T15"/>
              <a:gd fmla="*/ 0 w 111" name="T16"/>
              <a:gd fmla="*/ 99 h 99" name="T17"/>
              <a:gd fmla="*/ 34 w 111" name="T18"/>
              <a:gd fmla="*/ 73 h 99" name="T19"/>
              <a:gd fmla="*/ 34 w 111" name="T20"/>
              <a:gd fmla="*/ 73 h 99" name="T21"/>
              <a:gd fmla="*/ 0 w 111" name="T22"/>
              <a:gd fmla="*/ 48 h 99" name="T23"/>
              <a:gd fmla="*/ 11 w 111" name="T24"/>
              <a:gd fmla="*/ 41 h 99" name="T25"/>
              <a:gd fmla="*/ 11 w 111" name="T26"/>
              <a:gd fmla="*/ 41 h 99" name="T27"/>
              <a:gd fmla="*/ 56 w 111" name="T28"/>
              <a:gd fmla="*/ 7 h 99" name="T29"/>
              <a:gd fmla="*/ 101 w 111" name="T30"/>
              <a:gd fmla="*/ 41 h 99" name="T31"/>
              <a:gd fmla="*/ 101 w 111" name="T32"/>
              <a:gd fmla="*/ 41 h 99" name="T33"/>
              <a:gd fmla="*/ 111 w 111" name="T34"/>
              <a:gd fmla="*/ 48 h 99" name="T35"/>
              <a:gd fmla="*/ 77 w 111" name="T36"/>
              <a:gd fmla="*/ 73 h 99" name="T37"/>
              <a:gd fmla="*/ 77 w 111" name="T38"/>
              <a:gd fmla="*/ 73 h 99" name="T39"/>
              <a:gd fmla="*/ 111 w 111" name="T40"/>
              <a:gd fmla="*/ 99 h 99" name="T41"/>
              <a:gd fmla="*/ 111 w 111" name="T42"/>
              <a:gd fmla="*/ 48 h 99" name="T43"/>
              <a:gd fmla="*/ 111 w 111" name="T44"/>
              <a:gd fmla="*/ 48 h 99" name="T45"/>
              <a:gd fmla="*/ 111 w 111" name="T46"/>
              <a:gd fmla="*/ 41 h 99" name="T47"/>
              <a:gd fmla="*/ 111 w 111" name="T48"/>
              <a:gd fmla="*/ 41 h 9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99" w="110">
                <a:moveTo>
                  <a:pt x="111" y="41"/>
                </a:moveTo>
                <a:lnTo>
                  <a:pt x="111" y="41"/>
                </a:lnTo>
                <a:lnTo>
                  <a:pt x="111" y="41"/>
                </a:lnTo>
                <a:lnTo>
                  <a:pt x="56" y="0"/>
                </a:lnTo>
                <a:lnTo>
                  <a:pt x="0" y="41"/>
                </a:lnTo>
                <a:lnTo>
                  <a:pt x="0" y="41"/>
                </a:lnTo>
                <a:lnTo>
                  <a:pt x="0" y="48"/>
                </a:lnTo>
                <a:lnTo>
                  <a:pt x="0" y="48"/>
                </a:lnTo>
                <a:lnTo>
                  <a:pt x="0" y="99"/>
                </a:lnTo>
                <a:lnTo>
                  <a:pt x="34" y="73"/>
                </a:lnTo>
                <a:lnTo>
                  <a:pt x="34" y="73"/>
                </a:lnTo>
                <a:lnTo>
                  <a:pt x="0" y="48"/>
                </a:lnTo>
                <a:lnTo>
                  <a:pt x="11" y="41"/>
                </a:lnTo>
                <a:lnTo>
                  <a:pt x="11" y="41"/>
                </a:lnTo>
                <a:lnTo>
                  <a:pt x="56" y="7"/>
                </a:lnTo>
                <a:lnTo>
                  <a:pt x="101" y="41"/>
                </a:lnTo>
                <a:lnTo>
                  <a:pt x="101" y="41"/>
                </a:lnTo>
                <a:lnTo>
                  <a:pt x="111" y="48"/>
                </a:lnTo>
                <a:lnTo>
                  <a:pt x="77" y="73"/>
                </a:lnTo>
                <a:lnTo>
                  <a:pt x="77" y="73"/>
                </a:lnTo>
                <a:lnTo>
                  <a:pt x="111" y="99"/>
                </a:lnTo>
                <a:lnTo>
                  <a:pt x="111" y="48"/>
                </a:lnTo>
                <a:lnTo>
                  <a:pt x="111" y="48"/>
                </a:lnTo>
                <a:lnTo>
                  <a:pt x="111" y="41"/>
                </a:lnTo>
                <a:lnTo>
                  <a:pt x="111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9" name="Rectangle 50"/>
          <p:cNvSpPr>
            <a:spLocks noChangeArrowheads="1"/>
          </p:cNvSpPr>
          <p:nvPr/>
        </p:nvSpPr>
        <p:spPr bwMode="auto">
          <a:xfrm>
            <a:off x="2118120" y="353190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0" name="Freeform 51"/>
          <p:cNvSpPr/>
          <p:nvPr/>
        </p:nvSpPr>
        <p:spPr bwMode="auto">
          <a:xfrm>
            <a:off x="4353980" y="3511808"/>
            <a:ext cx="209523" cy="209523"/>
          </a:xfrm>
          <a:custGeom>
            <a:gdLst>
              <a:gd fmla="*/ 0 w 190" name="T0"/>
              <a:gd fmla="*/ 0 h 190" name="T1"/>
              <a:gd fmla="*/ 0 w 190" name="T2"/>
              <a:gd fmla="*/ 56 h 190" name="T3"/>
              <a:gd fmla="*/ 95 w 190" name="T4"/>
              <a:gd fmla="*/ 95 h 190" name="T5"/>
              <a:gd fmla="*/ 135 w 190" name="T6"/>
              <a:gd fmla="*/ 190 h 190" name="T7"/>
              <a:gd fmla="*/ 190 w 190" name="T8"/>
              <a:gd fmla="*/ 190 h 190" name="T9"/>
              <a:gd fmla="*/ 0 w 190" name="T10"/>
              <a:gd fmla="*/ 0 h 19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0" w="190">
                <a:moveTo>
                  <a:pt x="0" y="0"/>
                </a:moveTo>
                <a:cubicBezTo>
                  <a:pt x="0" y="56"/>
                  <a:pt x="0" y="56"/>
                  <a:pt x="0" y="56"/>
                </a:cubicBezTo>
                <a:cubicBezTo>
                  <a:pt x="36" y="56"/>
                  <a:pt x="70" y="70"/>
                  <a:pt x="95" y="95"/>
                </a:cubicBezTo>
                <a:cubicBezTo>
                  <a:pt x="120" y="121"/>
                  <a:pt x="134" y="154"/>
                  <a:pt x="135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189" y="85"/>
                  <a:pt x="10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1" name="Freeform 52"/>
          <p:cNvSpPr/>
          <p:nvPr/>
        </p:nvSpPr>
        <p:spPr bwMode="auto">
          <a:xfrm>
            <a:off x="4353980" y="3402742"/>
            <a:ext cx="318590" cy="318589"/>
          </a:xfrm>
          <a:custGeom>
            <a:gdLst>
              <a:gd fmla="*/ 0 w 288" name="T0"/>
              <a:gd fmla="*/ 0 h 288" name="T1"/>
              <a:gd fmla="*/ 0 w 288" name="T2"/>
              <a:gd fmla="*/ 55 h 288" name="T3"/>
              <a:gd fmla="*/ 233 w 288" name="T4"/>
              <a:gd fmla="*/ 288 h 288" name="T5"/>
              <a:gd fmla="*/ 288 w 288" name="T6"/>
              <a:gd fmla="*/ 288 h 288" name="T7"/>
              <a:gd fmla="*/ 0 w 288" name="T8"/>
              <a:gd fmla="*/ 0 h 28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8" w="288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128" y="55"/>
                  <a:pt x="232" y="159"/>
                  <a:pt x="233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7" y="129"/>
                  <a:pt x="158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2" name="Oval 53"/>
          <p:cNvSpPr>
            <a:spLocks noChangeArrowheads="1"/>
          </p:cNvSpPr>
          <p:nvPr/>
        </p:nvSpPr>
        <p:spPr bwMode="auto">
          <a:xfrm>
            <a:off x="4353980" y="3638096"/>
            <a:ext cx="86105" cy="8323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3" name="Freeform 54"/>
          <p:cNvSpPr/>
          <p:nvPr/>
        </p:nvSpPr>
        <p:spPr bwMode="auto">
          <a:xfrm>
            <a:off x="6271252" y="3603654"/>
            <a:ext cx="117678" cy="117678"/>
          </a:xfrm>
          <a:custGeom>
            <a:gdLst>
              <a:gd fmla="*/ 0 w 108" name="T0"/>
              <a:gd fmla="*/ 0 h 107" name="T1"/>
              <a:gd fmla="*/ 0 w 108" name="T2"/>
              <a:gd fmla="*/ 107 h 107" name="T3"/>
              <a:gd fmla="*/ 108 w 108" name="T4"/>
              <a:gd fmla="*/ 107 h 107" name="T5"/>
              <a:gd fmla="*/ 73 w 108" name="T6"/>
              <a:gd fmla="*/ 35 h 107" name="T7"/>
              <a:gd fmla="*/ 0 w 108" name="T8"/>
              <a:gd fmla="*/ 0 h 1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7" w="108">
                <a:moveTo>
                  <a:pt x="0" y="0"/>
                </a:moveTo>
                <a:cubicBezTo>
                  <a:pt x="0" y="107"/>
                  <a:pt x="0" y="107"/>
                  <a:pt x="0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5" y="80"/>
                  <a:pt x="93" y="55"/>
                  <a:pt x="73" y="35"/>
                </a:cubicBezTo>
                <a:cubicBezTo>
                  <a:pt x="53" y="15"/>
                  <a:pt x="28" y="3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4" name="Freeform 55"/>
          <p:cNvSpPr/>
          <p:nvPr/>
        </p:nvSpPr>
        <p:spPr bwMode="auto">
          <a:xfrm>
            <a:off x="6271252" y="3402742"/>
            <a:ext cx="318590" cy="318589"/>
          </a:xfrm>
          <a:custGeom>
            <a:gdLst>
              <a:gd fmla="*/ 249 w 289" name="T0"/>
              <a:gd fmla="*/ 287 h 287" name="T1"/>
              <a:gd fmla="*/ 289 w 289" name="T2"/>
              <a:gd fmla="*/ 287 h 287" name="T3"/>
              <a:gd fmla="*/ 0 w 289" name="T4"/>
              <a:gd fmla="*/ 0 h 287" name="T5"/>
              <a:gd fmla="*/ 0 w 289" name="T6"/>
              <a:gd fmla="*/ 38 h 287" name="T7"/>
              <a:gd fmla="*/ 249 w 289" name="T8"/>
              <a:gd fmla="*/ 287 h 28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7" w="289">
                <a:moveTo>
                  <a:pt x="249" y="287"/>
                </a:moveTo>
                <a:cubicBezTo>
                  <a:pt x="289" y="287"/>
                  <a:pt x="289" y="287"/>
                  <a:pt x="289" y="287"/>
                </a:cubicBezTo>
                <a:cubicBezTo>
                  <a:pt x="286" y="138"/>
                  <a:pt x="149" y="2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34" y="46"/>
                  <a:pt x="241" y="153"/>
                  <a:pt x="249" y="28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5" name="Freeform 56"/>
          <p:cNvSpPr/>
          <p:nvPr/>
        </p:nvSpPr>
        <p:spPr bwMode="auto">
          <a:xfrm>
            <a:off x="6271252" y="3500328"/>
            <a:ext cx="218133" cy="221004"/>
          </a:xfrm>
          <a:custGeom>
            <a:gdLst>
              <a:gd fmla="*/ 0 w 198" name="T0"/>
              <a:gd fmla="*/ 0 h 198" name="T1"/>
              <a:gd fmla="*/ 0 w 198" name="T2"/>
              <a:gd fmla="*/ 40 h 198" name="T3"/>
              <a:gd fmla="*/ 159 w 198" name="T4"/>
              <a:gd fmla="*/ 198 h 198" name="T5"/>
              <a:gd fmla="*/ 198 w 198" name="T6"/>
              <a:gd fmla="*/ 198 h 198" name="T7"/>
              <a:gd fmla="*/ 0 w 198" name="T8"/>
              <a:gd fmla="*/ 0 h 1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8" w="198">
                <a:moveTo>
                  <a:pt x="0" y="0"/>
                </a:moveTo>
                <a:cubicBezTo>
                  <a:pt x="0" y="40"/>
                  <a:pt x="0" y="40"/>
                  <a:pt x="0" y="40"/>
                </a:cubicBezTo>
                <a:cubicBezTo>
                  <a:pt x="84" y="47"/>
                  <a:pt x="152" y="114"/>
                  <a:pt x="15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1" y="92"/>
                  <a:pt x="106" y="8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6" name="Freeform 57"/>
          <p:cNvSpPr>
            <a:spLocks noEditPoints="1"/>
          </p:cNvSpPr>
          <p:nvPr/>
        </p:nvSpPr>
        <p:spPr bwMode="auto">
          <a:xfrm>
            <a:off x="6908429" y="3485978"/>
            <a:ext cx="109066" cy="149249"/>
          </a:xfrm>
          <a:custGeom>
            <a:gdLst>
              <a:gd fmla="*/ 0 w 97" name="T0"/>
              <a:gd fmla="*/ 2 h 133" name="T1"/>
              <a:gd fmla="*/ 45 w 97" name="T2"/>
              <a:gd fmla="*/ 0 h 133" name="T3"/>
              <a:gd fmla="*/ 91 w 97" name="T4"/>
              <a:gd fmla="*/ 34 h 133" name="T5"/>
              <a:gd fmla="*/ 67 w 97" name="T6"/>
              <a:gd fmla="*/ 66 h 133" name="T7"/>
              <a:gd fmla="*/ 67 w 97" name="T8"/>
              <a:gd fmla="*/ 66 h 133" name="T9"/>
              <a:gd fmla="*/ 86 w 97" name="T10"/>
              <a:gd fmla="*/ 95 h 133" name="T11"/>
              <a:gd fmla="*/ 97 w 97" name="T12"/>
              <a:gd fmla="*/ 133 h 133" name="T13"/>
              <a:gd fmla="*/ 69 w 97" name="T14"/>
              <a:gd fmla="*/ 133 h 133" name="T15"/>
              <a:gd fmla="*/ 58 w 97" name="T16"/>
              <a:gd fmla="*/ 95 h 133" name="T17"/>
              <a:gd fmla="*/ 42 w 97" name="T18"/>
              <a:gd fmla="*/ 80 h 133" name="T19"/>
              <a:gd fmla="*/ 27 w 97" name="T20"/>
              <a:gd fmla="*/ 81 h 133" name="T21"/>
              <a:gd fmla="*/ 27 w 97" name="T22"/>
              <a:gd fmla="*/ 133 h 133" name="T23"/>
              <a:gd fmla="*/ 0 w 97" name="T24"/>
              <a:gd fmla="*/ 133 h 133" name="T25"/>
              <a:gd fmla="*/ 0 w 97" name="T26"/>
              <a:gd fmla="*/ 2 h 133" name="T27"/>
              <a:gd fmla="*/ 27 w 97" name="T28"/>
              <a:gd fmla="*/ 59 h 133" name="T29"/>
              <a:gd fmla="*/ 41 w 97" name="T30"/>
              <a:gd fmla="*/ 59 h 133" name="T31"/>
              <a:gd fmla="*/ 62 w 97" name="T32"/>
              <a:gd fmla="*/ 40 h 133" name="T33"/>
              <a:gd fmla="*/ 42 w 97" name="T34"/>
              <a:gd fmla="*/ 22 h 133" name="T35"/>
              <a:gd fmla="*/ 27 w 97" name="T36"/>
              <a:gd fmla="*/ 22 h 133" name="T37"/>
              <a:gd fmla="*/ 27 w 97" name="T38"/>
              <a:gd fmla="*/ 59 h 13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33" w="97">
                <a:moveTo>
                  <a:pt x="0" y="2"/>
                </a:moveTo>
                <a:cubicBezTo>
                  <a:pt x="14" y="1"/>
                  <a:pt x="28" y="0"/>
                  <a:pt x="45" y="0"/>
                </a:cubicBezTo>
                <a:cubicBezTo>
                  <a:pt x="73" y="0"/>
                  <a:pt x="91" y="16"/>
                  <a:pt x="91" y="34"/>
                </a:cubicBezTo>
                <a:cubicBezTo>
                  <a:pt x="91" y="50"/>
                  <a:pt x="80" y="60"/>
                  <a:pt x="6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76" y="71"/>
                  <a:pt x="81" y="76"/>
                  <a:pt x="86" y="95"/>
                </a:cubicBezTo>
                <a:cubicBezTo>
                  <a:pt x="89" y="109"/>
                  <a:pt x="93" y="121"/>
                  <a:pt x="97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5" y="122"/>
                  <a:pt x="61" y="108"/>
                  <a:pt x="58" y="95"/>
                </a:cubicBezTo>
                <a:cubicBezTo>
                  <a:pt x="56" y="85"/>
                  <a:pt x="50" y="80"/>
                  <a:pt x="42" y="80"/>
                </a:cubicBezTo>
                <a:cubicBezTo>
                  <a:pt x="37" y="80"/>
                  <a:pt x="34" y="80"/>
                  <a:pt x="27" y="81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lnTo>
                  <a:pt x="0" y="2"/>
                </a:lnTo>
                <a:close/>
                <a:moveTo>
                  <a:pt x="27" y="59"/>
                </a:moveTo>
                <a:cubicBezTo>
                  <a:pt x="33" y="59"/>
                  <a:pt x="36" y="59"/>
                  <a:pt x="41" y="59"/>
                </a:cubicBezTo>
                <a:cubicBezTo>
                  <a:pt x="55" y="59"/>
                  <a:pt x="62" y="51"/>
                  <a:pt x="62" y="40"/>
                </a:cubicBezTo>
                <a:cubicBezTo>
                  <a:pt x="62" y="28"/>
                  <a:pt x="56" y="22"/>
                  <a:pt x="42" y="22"/>
                </a:cubicBezTo>
                <a:cubicBezTo>
                  <a:pt x="37" y="22"/>
                  <a:pt x="33" y="22"/>
                  <a:pt x="27" y="22"/>
                </a:cubicBezTo>
                <a:lnTo>
                  <a:pt x="27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7" name="Freeform 58"/>
          <p:cNvSpPr/>
          <p:nvPr/>
        </p:nvSpPr>
        <p:spPr bwMode="auto">
          <a:xfrm>
            <a:off x="7026106" y="3485978"/>
            <a:ext cx="94716" cy="152120"/>
          </a:xfrm>
          <a:custGeom>
            <a:gdLst>
              <a:gd fmla="*/ 46 w 84" name="T0"/>
              <a:gd fmla="*/ 0 h 135" name="T1"/>
              <a:gd fmla="*/ 75 w 84" name="T2"/>
              <a:gd fmla="*/ 5 h 135" name="T3"/>
              <a:gd fmla="*/ 72 w 84" name="T4"/>
              <a:gd fmla="*/ 27 h 135" name="T5"/>
              <a:gd fmla="*/ 44 w 84" name="T6"/>
              <a:gd fmla="*/ 22 h 135" name="T7"/>
              <a:gd fmla="*/ 29 w 84" name="T8"/>
              <a:gd fmla="*/ 33 h 135" name="T9"/>
              <a:gd fmla="*/ 49 w 84" name="T10"/>
              <a:gd fmla="*/ 54 h 135" name="T11"/>
              <a:gd fmla="*/ 84 w 84" name="T12"/>
              <a:gd fmla="*/ 96 h 135" name="T13"/>
              <a:gd fmla="*/ 34 w 84" name="T14"/>
              <a:gd fmla="*/ 135 h 135" name="T15"/>
              <a:gd fmla="*/ 0 w 84" name="T16"/>
              <a:gd fmla="*/ 130 h 135" name="T17"/>
              <a:gd fmla="*/ 3 w 84" name="T18"/>
              <a:gd fmla="*/ 108 h 135" name="T19"/>
              <a:gd fmla="*/ 35 w 84" name="T20"/>
              <a:gd fmla="*/ 113 h 135" name="T21"/>
              <a:gd fmla="*/ 55 w 84" name="T22"/>
              <a:gd fmla="*/ 98 h 135" name="T23"/>
              <a:gd fmla="*/ 37 w 84" name="T24"/>
              <a:gd fmla="*/ 78 h 135" name="T25"/>
              <a:gd fmla="*/ 0 w 84" name="T26"/>
              <a:gd fmla="*/ 35 h 135" name="T27"/>
              <a:gd fmla="*/ 46 w 84" name="T28"/>
              <a:gd fmla="*/ 0 h 13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35" w="84">
                <a:moveTo>
                  <a:pt x="46" y="0"/>
                </a:moveTo>
                <a:cubicBezTo>
                  <a:pt x="56" y="0"/>
                  <a:pt x="67" y="1"/>
                  <a:pt x="75" y="5"/>
                </a:cubicBezTo>
                <a:cubicBezTo>
                  <a:pt x="72" y="27"/>
                  <a:pt x="72" y="27"/>
                  <a:pt x="72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5" y="22"/>
                  <a:pt x="29" y="27"/>
                  <a:pt x="29" y="33"/>
                </a:cubicBezTo>
                <a:cubicBezTo>
                  <a:pt x="29" y="42"/>
                  <a:pt x="32" y="45"/>
                  <a:pt x="49" y="54"/>
                </a:cubicBezTo>
                <a:cubicBezTo>
                  <a:pt x="73" y="66"/>
                  <a:pt x="84" y="78"/>
                  <a:pt x="84" y="96"/>
                </a:cubicBezTo>
                <a:cubicBezTo>
                  <a:pt x="84" y="120"/>
                  <a:pt x="61" y="135"/>
                  <a:pt x="34" y="135"/>
                </a:cubicBezTo>
                <a:cubicBezTo>
                  <a:pt x="24" y="135"/>
                  <a:pt x="10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3" y="113"/>
                  <a:pt x="35" y="113"/>
                </a:cubicBezTo>
                <a:cubicBezTo>
                  <a:pt x="48" y="113"/>
                  <a:pt x="55" y="107"/>
                  <a:pt x="55" y="98"/>
                </a:cubicBezTo>
                <a:cubicBezTo>
                  <a:pt x="55" y="90"/>
                  <a:pt x="51" y="85"/>
                  <a:pt x="37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7" y="0"/>
                  <a:pt x="4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8" name="Freeform 59"/>
          <p:cNvSpPr/>
          <p:nvPr/>
        </p:nvSpPr>
        <p:spPr bwMode="auto">
          <a:xfrm>
            <a:off x="7135173" y="3485978"/>
            <a:ext cx="91845" cy="152120"/>
          </a:xfrm>
          <a:custGeom>
            <a:gdLst>
              <a:gd fmla="*/ 45 w 83" name="T0"/>
              <a:gd fmla="*/ 0 h 135" name="T1"/>
              <a:gd fmla="*/ 74 w 83" name="T2"/>
              <a:gd fmla="*/ 5 h 135" name="T3"/>
              <a:gd fmla="*/ 71 w 83" name="T4"/>
              <a:gd fmla="*/ 27 h 135" name="T5"/>
              <a:gd fmla="*/ 44 w 83" name="T6"/>
              <a:gd fmla="*/ 22 h 135" name="T7"/>
              <a:gd fmla="*/ 29 w 83" name="T8"/>
              <a:gd fmla="*/ 33 h 135" name="T9"/>
              <a:gd fmla="*/ 48 w 83" name="T10"/>
              <a:gd fmla="*/ 54 h 135" name="T11"/>
              <a:gd fmla="*/ 83 w 83" name="T12"/>
              <a:gd fmla="*/ 96 h 135" name="T13"/>
              <a:gd fmla="*/ 34 w 83" name="T14"/>
              <a:gd fmla="*/ 135 h 135" name="T15"/>
              <a:gd fmla="*/ 0 w 83" name="T16"/>
              <a:gd fmla="*/ 130 h 135" name="T17"/>
              <a:gd fmla="*/ 3 w 83" name="T18"/>
              <a:gd fmla="*/ 108 h 135" name="T19"/>
              <a:gd fmla="*/ 35 w 83" name="T20"/>
              <a:gd fmla="*/ 113 h 135" name="T21"/>
              <a:gd fmla="*/ 54 w 83" name="T22"/>
              <a:gd fmla="*/ 98 h 135" name="T23"/>
              <a:gd fmla="*/ 36 w 83" name="T24"/>
              <a:gd fmla="*/ 78 h 135" name="T25"/>
              <a:gd fmla="*/ 0 w 83" name="T26"/>
              <a:gd fmla="*/ 35 h 135" name="T27"/>
              <a:gd fmla="*/ 45 w 83" name="T28"/>
              <a:gd fmla="*/ 0 h 13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35" w="83">
                <a:moveTo>
                  <a:pt x="45" y="0"/>
                </a:moveTo>
                <a:cubicBezTo>
                  <a:pt x="55" y="0"/>
                  <a:pt x="67" y="1"/>
                  <a:pt x="74" y="5"/>
                </a:cubicBezTo>
                <a:cubicBezTo>
                  <a:pt x="71" y="27"/>
                  <a:pt x="71" y="27"/>
                  <a:pt x="71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4" y="22"/>
                  <a:pt x="29" y="27"/>
                  <a:pt x="29" y="33"/>
                </a:cubicBezTo>
                <a:cubicBezTo>
                  <a:pt x="29" y="42"/>
                  <a:pt x="31" y="45"/>
                  <a:pt x="48" y="54"/>
                </a:cubicBezTo>
                <a:cubicBezTo>
                  <a:pt x="73" y="66"/>
                  <a:pt x="83" y="78"/>
                  <a:pt x="83" y="96"/>
                </a:cubicBezTo>
                <a:cubicBezTo>
                  <a:pt x="83" y="120"/>
                  <a:pt x="61" y="135"/>
                  <a:pt x="34" y="135"/>
                </a:cubicBezTo>
                <a:cubicBezTo>
                  <a:pt x="23" y="135"/>
                  <a:pt x="9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2" y="113"/>
                  <a:pt x="35" y="113"/>
                </a:cubicBezTo>
                <a:cubicBezTo>
                  <a:pt x="47" y="113"/>
                  <a:pt x="54" y="107"/>
                  <a:pt x="54" y="98"/>
                </a:cubicBezTo>
                <a:cubicBezTo>
                  <a:pt x="54" y="90"/>
                  <a:pt x="51" y="85"/>
                  <a:pt x="36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6" y="0"/>
                  <a:pt x="4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9" name="Freeform 60"/>
          <p:cNvSpPr>
            <a:spLocks noEditPoints="1"/>
          </p:cNvSpPr>
          <p:nvPr/>
        </p:nvSpPr>
        <p:spPr bwMode="auto">
          <a:xfrm>
            <a:off x="7548477" y="3491718"/>
            <a:ext cx="318590" cy="140639"/>
          </a:xfrm>
          <a:custGeom>
            <a:gdLst>
              <a:gd fmla="*/ 262 w 288" name="T0"/>
              <a:gd fmla="*/ 0 h 125" name="T1"/>
              <a:gd fmla="*/ 27 w 288" name="T2"/>
              <a:gd fmla="*/ 0 h 125" name="T3"/>
              <a:gd fmla="*/ 0 w 288" name="T4"/>
              <a:gd fmla="*/ 27 h 125" name="T5"/>
              <a:gd fmla="*/ 0 w 288" name="T6"/>
              <a:gd fmla="*/ 98 h 125" name="T7"/>
              <a:gd fmla="*/ 27 w 288" name="T8"/>
              <a:gd fmla="*/ 125 h 125" name="T9"/>
              <a:gd fmla="*/ 262 w 288" name="T10"/>
              <a:gd fmla="*/ 125 h 125" name="T11"/>
              <a:gd fmla="*/ 288 w 288" name="T12"/>
              <a:gd fmla="*/ 98 h 125" name="T13"/>
              <a:gd fmla="*/ 288 w 288" name="T14"/>
              <a:gd fmla="*/ 27 h 125" name="T15"/>
              <a:gd fmla="*/ 262 w 288" name="T16"/>
              <a:gd fmla="*/ 0 h 125" name="T17"/>
              <a:gd fmla="*/ 70 w 288" name="T18"/>
              <a:gd fmla="*/ 93 h 125" name="T19"/>
              <a:gd fmla="*/ 65 w 288" name="T20"/>
              <a:gd fmla="*/ 77 h 125" name="T21"/>
              <a:gd fmla="*/ 47 w 288" name="T22"/>
              <a:gd fmla="*/ 77 h 125" name="T23"/>
              <a:gd fmla="*/ 42 w 288" name="T24"/>
              <a:gd fmla="*/ 93 h 125" name="T25"/>
              <a:gd fmla="*/ 30 w 288" name="T26"/>
              <a:gd fmla="*/ 93 h 125" name="T27"/>
              <a:gd fmla="*/ 50 w 288" name="T28"/>
              <a:gd fmla="*/ 34 h 125" name="T29"/>
              <a:gd fmla="*/ 63 w 288" name="T30"/>
              <a:gd fmla="*/ 34 h 125" name="T31"/>
              <a:gd fmla="*/ 83 w 288" name="T32"/>
              <a:gd fmla="*/ 93 h 125" name="T33"/>
              <a:gd fmla="*/ 70 w 288" name="T34"/>
              <a:gd fmla="*/ 93 h 125" name="T35"/>
              <a:gd fmla="*/ 126 w 288" name="T36"/>
              <a:gd fmla="*/ 44 h 125" name="T37"/>
              <a:gd fmla="*/ 107 w 288" name="T38"/>
              <a:gd fmla="*/ 44 h 125" name="T39"/>
              <a:gd fmla="*/ 107 w 288" name="T40"/>
              <a:gd fmla="*/ 93 h 125" name="T41"/>
              <a:gd fmla="*/ 95 w 288" name="T42"/>
              <a:gd fmla="*/ 93 h 125" name="T43"/>
              <a:gd fmla="*/ 95 w 288" name="T44"/>
              <a:gd fmla="*/ 44 h 125" name="T45"/>
              <a:gd fmla="*/ 77 w 288" name="T46"/>
              <a:gd fmla="*/ 44 h 125" name="T47"/>
              <a:gd fmla="*/ 77 w 288" name="T48"/>
              <a:gd fmla="*/ 34 h 125" name="T49"/>
              <a:gd fmla="*/ 126 w 288" name="T50"/>
              <a:gd fmla="*/ 34 h 125" name="T51"/>
              <a:gd fmla="*/ 126 w 288" name="T52"/>
              <a:gd fmla="*/ 44 h 125" name="T53"/>
              <a:gd fmla="*/ 157 w 288" name="T54"/>
              <a:gd fmla="*/ 94 h 125" name="T55"/>
              <a:gd fmla="*/ 126 w 288" name="T56"/>
              <a:gd fmla="*/ 64 h 125" name="T57"/>
              <a:gd fmla="*/ 157 w 288" name="T58"/>
              <a:gd fmla="*/ 33 h 125" name="T59"/>
              <a:gd fmla="*/ 187 w 288" name="T60"/>
              <a:gd fmla="*/ 64 h 125" name="T61"/>
              <a:gd fmla="*/ 157 w 288" name="T62"/>
              <a:gd fmla="*/ 94 h 125" name="T63"/>
              <a:gd fmla="*/ 246 w 288" name="T64"/>
              <a:gd fmla="*/ 93 h 125" name="T65"/>
              <a:gd fmla="*/ 246 w 288" name="T66"/>
              <a:gd fmla="*/ 58 h 125" name="T67"/>
              <a:gd fmla="*/ 247 w 288" name="T68"/>
              <a:gd fmla="*/ 46 h 125" name="T69"/>
              <a:gd fmla="*/ 246 w 288" name="T70"/>
              <a:gd fmla="*/ 46 h 125" name="T71"/>
              <a:gd fmla="*/ 244 w 288" name="T72"/>
              <a:gd fmla="*/ 58 h 125" name="T73"/>
              <a:gd fmla="*/ 232 w 288" name="T74"/>
              <a:gd fmla="*/ 91 h 125" name="T75"/>
              <a:gd fmla="*/ 220 w 288" name="T76"/>
              <a:gd fmla="*/ 91 h 125" name="T77"/>
              <a:gd fmla="*/ 209 w 288" name="T78"/>
              <a:gd fmla="*/ 58 h 125" name="T79"/>
              <a:gd fmla="*/ 206 w 288" name="T80"/>
              <a:gd fmla="*/ 46 h 125" name="T81"/>
              <a:gd fmla="*/ 206 w 288" name="T82"/>
              <a:gd fmla="*/ 46 h 125" name="T83"/>
              <a:gd fmla="*/ 206 w 288" name="T84"/>
              <a:gd fmla="*/ 58 h 125" name="T85"/>
              <a:gd fmla="*/ 206 w 288" name="T86"/>
              <a:gd fmla="*/ 93 h 125" name="T87"/>
              <a:gd fmla="*/ 195 w 288" name="T88"/>
              <a:gd fmla="*/ 93 h 125" name="T89"/>
              <a:gd fmla="*/ 196 w 288" name="T90"/>
              <a:gd fmla="*/ 34 h 125" name="T91"/>
              <a:gd fmla="*/ 213 w 288" name="T92"/>
              <a:gd fmla="*/ 34 h 125" name="T93"/>
              <a:gd fmla="*/ 223 w 288" name="T94"/>
              <a:gd fmla="*/ 64 h 125" name="T95"/>
              <a:gd fmla="*/ 227 w 288" name="T96"/>
              <a:gd fmla="*/ 80 h 125" name="T97"/>
              <a:gd fmla="*/ 227 w 288" name="T98"/>
              <a:gd fmla="*/ 80 h 125" name="T99"/>
              <a:gd fmla="*/ 231 w 288" name="T100"/>
              <a:gd fmla="*/ 64 h 125" name="T101"/>
              <a:gd fmla="*/ 241 w 288" name="T102"/>
              <a:gd fmla="*/ 34 h 125" name="T103"/>
              <a:gd fmla="*/ 258 w 288" name="T104"/>
              <a:gd fmla="*/ 34 h 125" name="T105"/>
              <a:gd fmla="*/ 259 w 288" name="T106"/>
              <a:gd fmla="*/ 93 h 125" name="T107"/>
              <a:gd fmla="*/ 246 w 288" name="T108"/>
              <a:gd fmla="*/ 93 h 12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25" w="288">
                <a:moveTo>
                  <a:pt x="26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3"/>
                  <a:pt x="12" y="125"/>
                  <a:pt x="27" y="125"/>
                </a:cubicBezTo>
                <a:cubicBezTo>
                  <a:pt x="262" y="125"/>
                  <a:pt x="262" y="125"/>
                  <a:pt x="262" y="125"/>
                </a:cubicBezTo>
                <a:cubicBezTo>
                  <a:pt x="276" y="125"/>
                  <a:pt x="288" y="113"/>
                  <a:pt x="288" y="98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2" y="0"/>
                </a:cubicBezTo>
                <a:close/>
                <a:moveTo>
                  <a:pt x="70" y="93"/>
                </a:moveTo>
                <a:cubicBezTo>
                  <a:pt x="65" y="77"/>
                  <a:pt x="65" y="77"/>
                  <a:pt x="65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4" y="85"/>
                  <a:pt x="42" y="93"/>
                  <a:pt x="42" y="93"/>
                </a:cubicBezTo>
                <a:cubicBezTo>
                  <a:pt x="30" y="93"/>
                  <a:pt x="30" y="93"/>
                  <a:pt x="30" y="93"/>
                </a:cubicBezTo>
                <a:cubicBezTo>
                  <a:pt x="50" y="34"/>
                  <a:pt x="50" y="34"/>
                  <a:pt x="50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83" y="93"/>
                  <a:pt x="83" y="93"/>
                  <a:pt x="83" y="93"/>
                </a:cubicBezTo>
                <a:lnTo>
                  <a:pt x="70" y="93"/>
                </a:lnTo>
                <a:close/>
                <a:moveTo>
                  <a:pt x="126" y="44"/>
                </a:moveTo>
                <a:cubicBezTo>
                  <a:pt x="107" y="44"/>
                  <a:pt x="107" y="44"/>
                  <a:pt x="107" y="4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44"/>
                  <a:pt x="95" y="44"/>
                  <a:pt x="95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4"/>
                  <a:pt x="77" y="34"/>
                  <a:pt x="77" y="34"/>
                </a:cubicBezTo>
                <a:cubicBezTo>
                  <a:pt x="126" y="34"/>
                  <a:pt x="126" y="34"/>
                  <a:pt x="126" y="34"/>
                </a:cubicBezTo>
                <a:lnTo>
                  <a:pt x="126" y="44"/>
                </a:lnTo>
                <a:close/>
                <a:moveTo>
                  <a:pt x="157" y="94"/>
                </a:moveTo>
                <a:cubicBezTo>
                  <a:pt x="138" y="94"/>
                  <a:pt x="126" y="80"/>
                  <a:pt x="126" y="64"/>
                </a:cubicBezTo>
                <a:cubicBezTo>
                  <a:pt x="126" y="47"/>
                  <a:pt x="138" y="33"/>
                  <a:pt x="157" y="33"/>
                </a:cubicBezTo>
                <a:cubicBezTo>
                  <a:pt x="175" y="33"/>
                  <a:pt x="187" y="47"/>
                  <a:pt x="187" y="64"/>
                </a:cubicBezTo>
                <a:cubicBezTo>
                  <a:pt x="187" y="80"/>
                  <a:pt x="175" y="94"/>
                  <a:pt x="157" y="94"/>
                </a:cubicBezTo>
                <a:close/>
                <a:moveTo>
                  <a:pt x="246" y="93"/>
                </a:moveTo>
                <a:cubicBezTo>
                  <a:pt x="246" y="58"/>
                  <a:pt x="246" y="58"/>
                  <a:pt x="246" y="58"/>
                </a:cubicBezTo>
                <a:cubicBezTo>
                  <a:pt x="246" y="54"/>
                  <a:pt x="246" y="50"/>
                  <a:pt x="247" y="46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6" y="49"/>
                  <a:pt x="245" y="54"/>
                  <a:pt x="244" y="58"/>
                </a:cubicBezTo>
                <a:cubicBezTo>
                  <a:pt x="232" y="91"/>
                  <a:pt x="232" y="91"/>
                  <a:pt x="232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8" y="54"/>
                  <a:pt x="207" y="50"/>
                  <a:pt x="206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6" y="50"/>
                  <a:pt x="207" y="54"/>
                  <a:pt x="206" y="58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213" y="34"/>
                  <a:pt x="213" y="34"/>
                  <a:pt x="213" y="34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4" y="68"/>
                  <a:pt x="225" y="73"/>
                  <a:pt x="227" y="80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8" y="73"/>
                  <a:pt x="229" y="68"/>
                  <a:pt x="231" y="64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58" y="34"/>
                  <a:pt x="258" y="34"/>
                  <a:pt x="258" y="34"/>
                </a:cubicBezTo>
                <a:cubicBezTo>
                  <a:pt x="259" y="93"/>
                  <a:pt x="259" y="93"/>
                  <a:pt x="259" y="93"/>
                </a:cubicBezTo>
                <a:lnTo>
                  <a:pt x="24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0" name="Freeform 61"/>
          <p:cNvSpPr/>
          <p:nvPr/>
        </p:nvSpPr>
        <p:spPr bwMode="auto">
          <a:xfrm>
            <a:off x="7603009" y="3543381"/>
            <a:ext cx="14352" cy="22961"/>
          </a:xfrm>
          <a:custGeom>
            <a:gdLst>
              <a:gd fmla="*/ 6 w 12" name="T0"/>
              <a:gd fmla="*/ 0 h 21" name="T1"/>
              <a:gd fmla="*/ 6 w 12" name="T2"/>
              <a:gd fmla="*/ 0 h 21" name="T3"/>
              <a:gd fmla="*/ 1 w 12" name="T4"/>
              <a:gd fmla="*/ 18 h 21" name="T5"/>
              <a:gd fmla="*/ 0 w 12" name="T6"/>
              <a:gd fmla="*/ 21 h 21" name="T7"/>
              <a:gd fmla="*/ 12 w 12" name="T8"/>
              <a:gd fmla="*/ 21 h 21" name="T9"/>
              <a:gd fmla="*/ 11 w 12" name="T10"/>
              <a:gd fmla="*/ 18 h 21" name="T11"/>
              <a:gd fmla="*/ 6 w 12" name="T12"/>
              <a:gd fmla="*/ 0 h 2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" w="1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6"/>
                  <a:pt x="3" y="12"/>
                  <a:pt x="1" y="18"/>
                </a:cubicBezTo>
                <a:cubicBezTo>
                  <a:pt x="1" y="18"/>
                  <a:pt x="1" y="19"/>
                  <a:pt x="0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18"/>
                  <a:pt x="11" y="18"/>
                  <a:pt x="11" y="18"/>
                </a:cubicBezTo>
                <a:cubicBezTo>
                  <a:pt x="9" y="12"/>
                  <a:pt x="7" y="6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1" name="Oval 62"/>
          <p:cNvSpPr>
            <a:spLocks noChangeArrowheads="1"/>
          </p:cNvSpPr>
          <p:nvPr/>
        </p:nvSpPr>
        <p:spPr bwMode="auto">
          <a:xfrm>
            <a:off x="7700595" y="3540510"/>
            <a:ext cx="40182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2" name="Freeform 63"/>
          <p:cNvSpPr>
            <a:spLocks noEditPoints="1"/>
          </p:cNvSpPr>
          <p:nvPr/>
        </p:nvSpPr>
        <p:spPr bwMode="auto">
          <a:xfrm>
            <a:off x="8185654" y="3477366"/>
            <a:ext cx="318590" cy="172210"/>
          </a:xfrm>
          <a:custGeom>
            <a:gdLst>
              <a:gd fmla="*/ 250 w 288" name="T0"/>
              <a:gd fmla="*/ 0 h 157" name="T1"/>
              <a:gd fmla="*/ 39 w 288" name="T2"/>
              <a:gd fmla="*/ 0 h 157" name="T3"/>
              <a:gd fmla="*/ 0 w 288" name="T4"/>
              <a:gd fmla="*/ 38 h 157" name="T5"/>
              <a:gd fmla="*/ 0 w 288" name="T6"/>
              <a:gd fmla="*/ 118 h 157" name="T7"/>
              <a:gd fmla="*/ 39 w 288" name="T8"/>
              <a:gd fmla="*/ 157 h 157" name="T9"/>
              <a:gd fmla="*/ 250 w 288" name="T10"/>
              <a:gd fmla="*/ 157 h 157" name="T11"/>
              <a:gd fmla="*/ 288 w 288" name="T12"/>
              <a:gd fmla="*/ 118 h 157" name="T13"/>
              <a:gd fmla="*/ 288 w 288" name="T14"/>
              <a:gd fmla="*/ 38 h 157" name="T15"/>
              <a:gd fmla="*/ 250 w 288" name="T16"/>
              <a:gd fmla="*/ 0 h 157" name="T17"/>
              <a:gd fmla="*/ 96 w 288" name="T18"/>
              <a:gd fmla="*/ 121 h 157" name="T19"/>
              <a:gd fmla="*/ 89 w 288" name="T20"/>
              <a:gd fmla="*/ 96 h 157" name="T21"/>
              <a:gd fmla="*/ 78 w 288" name="T22"/>
              <a:gd fmla="*/ 87 h 157" name="T23"/>
              <a:gd fmla="*/ 69 w 288" name="T24"/>
              <a:gd fmla="*/ 87 h 157" name="T25"/>
              <a:gd fmla="*/ 69 w 288" name="T26"/>
              <a:gd fmla="*/ 121 h 157" name="T27"/>
              <a:gd fmla="*/ 51 w 288" name="T28"/>
              <a:gd fmla="*/ 121 h 157" name="T29"/>
              <a:gd fmla="*/ 51 w 288" name="T30"/>
              <a:gd fmla="*/ 36 h 157" name="T31"/>
              <a:gd fmla="*/ 80 w 288" name="T32"/>
              <a:gd fmla="*/ 35 h 157" name="T33"/>
              <a:gd fmla="*/ 110 w 288" name="T34"/>
              <a:gd fmla="*/ 57 h 157" name="T35"/>
              <a:gd fmla="*/ 94 w 288" name="T36"/>
              <a:gd fmla="*/ 78 h 157" name="T37"/>
              <a:gd fmla="*/ 94 w 288" name="T38"/>
              <a:gd fmla="*/ 78 h 157" name="T39"/>
              <a:gd fmla="*/ 107 w 288" name="T40"/>
              <a:gd fmla="*/ 96 h 157" name="T41"/>
              <a:gd fmla="*/ 114 w 288" name="T42"/>
              <a:gd fmla="*/ 121 h 157" name="T43"/>
              <a:gd fmla="*/ 96 w 288" name="T44"/>
              <a:gd fmla="*/ 121 h 157" name="T45"/>
              <a:gd fmla="*/ 142 w 288" name="T46"/>
              <a:gd fmla="*/ 122 h 157" name="T47"/>
              <a:gd fmla="*/ 120 w 288" name="T48"/>
              <a:gd fmla="*/ 119 h 157" name="T49"/>
              <a:gd fmla="*/ 122 w 288" name="T50"/>
              <a:gd fmla="*/ 105 h 157" name="T51"/>
              <a:gd fmla="*/ 143 w 288" name="T52"/>
              <a:gd fmla="*/ 108 h 157" name="T53"/>
              <a:gd fmla="*/ 156 w 288" name="T54"/>
              <a:gd fmla="*/ 98 h 157" name="T55"/>
              <a:gd fmla="*/ 144 w 288" name="T56"/>
              <a:gd fmla="*/ 85 h 157" name="T57"/>
              <a:gd fmla="*/ 120 w 288" name="T58"/>
              <a:gd fmla="*/ 58 h 157" name="T59"/>
              <a:gd fmla="*/ 150 w 288" name="T60"/>
              <a:gd fmla="*/ 35 h 157" name="T61"/>
              <a:gd fmla="*/ 169 w 288" name="T62"/>
              <a:gd fmla="*/ 38 h 157" name="T63"/>
              <a:gd fmla="*/ 167 w 288" name="T64"/>
              <a:gd fmla="*/ 52 h 157" name="T65"/>
              <a:gd fmla="*/ 149 w 288" name="T66"/>
              <a:gd fmla="*/ 49 h 157" name="T67"/>
              <a:gd fmla="*/ 139 w 288" name="T68"/>
              <a:gd fmla="*/ 56 h 157" name="T69"/>
              <a:gd fmla="*/ 152 w 288" name="T70"/>
              <a:gd fmla="*/ 70 h 157" name="T71"/>
              <a:gd fmla="*/ 174 w 288" name="T72"/>
              <a:gd fmla="*/ 97 h 157" name="T73"/>
              <a:gd fmla="*/ 142 w 288" name="T74"/>
              <a:gd fmla="*/ 122 h 157" name="T75"/>
              <a:gd fmla="*/ 205 w 288" name="T76"/>
              <a:gd fmla="*/ 122 h 157" name="T77"/>
              <a:gd fmla="*/ 183 w 288" name="T78"/>
              <a:gd fmla="*/ 119 h 157" name="T79"/>
              <a:gd fmla="*/ 185 w 288" name="T80"/>
              <a:gd fmla="*/ 105 h 157" name="T81"/>
              <a:gd fmla="*/ 206 w 288" name="T82"/>
              <a:gd fmla="*/ 108 h 157" name="T83"/>
              <a:gd fmla="*/ 218 w 288" name="T84"/>
              <a:gd fmla="*/ 98 h 157" name="T85"/>
              <a:gd fmla="*/ 207 w 288" name="T86"/>
              <a:gd fmla="*/ 85 h 157" name="T87"/>
              <a:gd fmla="*/ 183 w 288" name="T88"/>
              <a:gd fmla="*/ 58 h 157" name="T89"/>
              <a:gd fmla="*/ 213 w 288" name="T90"/>
              <a:gd fmla="*/ 35 h 157" name="T91"/>
              <a:gd fmla="*/ 231 w 288" name="T92"/>
              <a:gd fmla="*/ 38 h 157" name="T93"/>
              <a:gd fmla="*/ 229 w 288" name="T94"/>
              <a:gd fmla="*/ 52 h 157" name="T95"/>
              <a:gd fmla="*/ 212 w 288" name="T96"/>
              <a:gd fmla="*/ 49 h 157" name="T97"/>
              <a:gd fmla="*/ 202 w 288" name="T98"/>
              <a:gd fmla="*/ 56 h 157" name="T99"/>
              <a:gd fmla="*/ 215 w 288" name="T100"/>
              <a:gd fmla="*/ 70 h 157" name="T101"/>
              <a:gd fmla="*/ 237 w 288" name="T102"/>
              <a:gd fmla="*/ 97 h 157" name="T103"/>
              <a:gd fmla="*/ 205 w 288" name="T104"/>
              <a:gd fmla="*/ 122 h 157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57" w="288">
                <a:moveTo>
                  <a:pt x="250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39"/>
                  <a:pt x="18" y="157"/>
                  <a:pt x="39" y="157"/>
                </a:cubicBezTo>
                <a:cubicBezTo>
                  <a:pt x="250" y="157"/>
                  <a:pt x="250" y="157"/>
                  <a:pt x="250" y="157"/>
                </a:cubicBezTo>
                <a:cubicBezTo>
                  <a:pt x="271" y="157"/>
                  <a:pt x="288" y="139"/>
                  <a:pt x="288" y="118"/>
                </a:cubicBezTo>
                <a:cubicBezTo>
                  <a:pt x="288" y="38"/>
                  <a:pt x="288" y="38"/>
                  <a:pt x="288" y="38"/>
                </a:cubicBezTo>
                <a:cubicBezTo>
                  <a:pt x="288" y="17"/>
                  <a:pt x="271" y="0"/>
                  <a:pt x="250" y="0"/>
                </a:cubicBezTo>
                <a:close/>
                <a:moveTo>
                  <a:pt x="96" y="121"/>
                </a:moveTo>
                <a:cubicBezTo>
                  <a:pt x="93" y="113"/>
                  <a:pt x="91" y="104"/>
                  <a:pt x="89" y="96"/>
                </a:cubicBezTo>
                <a:cubicBezTo>
                  <a:pt x="87" y="90"/>
                  <a:pt x="84" y="87"/>
                  <a:pt x="78" y="87"/>
                </a:cubicBezTo>
                <a:cubicBezTo>
                  <a:pt x="75" y="87"/>
                  <a:pt x="74" y="87"/>
                  <a:pt x="69" y="87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36"/>
                  <a:pt x="51" y="36"/>
                  <a:pt x="51" y="36"/>
                </a:cubicBezTo>
                <a:cubicBezTo>
                  <a:pt x="60" y="35"/>
                  <a:pt x="69" y="35"/>
                  <a:pt x="80" y="35"/>
                </a:cubicBezTo>
                <a:cubicBezTo>
                  <a:pt x="98" y="35"/>
                  <a:pt x="110" y="45"/>
                  <a:pt x="110" y="57"/>
                </a:cubicBezTo>
                <a:cubicBezTo>
                  <a:pt x="110" y="67"/>
                  <a:pt x="103" y="74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101" y="81"/>
                  <a:pt x="103" y="84"/>
                  <a:pt x="107" y="96"/>
                </a:cubicBezTo>
                <a:cubicBezTo>
                  <a:pt x="109" y="105"/>
                  <a:pt x="111" y="113"/>
                  <a:pt x="114" y="121"/>
                </a:cubicBezTo>
                <a:lnTo>
                  <a:pt x="96" y="121"/>
                </a:lnTo>
                <a:close/>
                <a:moveTo>
                  <a:pt x="142" y="122"/>
                </a:moveTo>
                <a:cubicBezTo>
                  <a:pt x="136" y="122"/>
                  <a:pt x="127" y="121"/>
                  <a:pt x="120" y="119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9" y="107"/>
                  <a:pt x="135" y="108"/>
                  <a:pt x="143" y="108"/>
                </a:cubicBezTo>
                <a:cubicBezTo>
                  <a:pt x="151" y="108"/>
                  <a:pt x="156" y="104"/>
                  <a:pt x="156" y="98"/>
                </a:cubicBezTo>
                <a:cubicBezTo>
                  <a:pt x="156" y="93"/>
                  <a:pt x="153" y="90"/>
                  <a:pt x="144" y="85"/>
                </a:cubicBezTo>
                <a:cubicBezTo>
                  <a:pt x="128" y="77"/>
                  <a:pt x="120" y="70"/>
                  <a:pt x="120" y="58"/>
                </a:cubicBezTo>
                <a:cubicBezTo>
                  <a:pt x="120" y="44"/>
                  <a:pt x="131" y="35"/>
                  <a:pt x="150" y="35"/>
                </a:cubicBezTo>
                <a:cubicBezTo>
                  <a:pt x="156" y="35"/>
                  <a:pt x="163" y="36"/>
                  <a:pt x="169" y="38"/>
                </a:cubicBezTo>
                <a:cubicBezTo>
                  <a:pt x="167" y="52"/>
                  <a:pt x="167" y="52"/>
                  <a:pt x="167" y="52"/>
                </a:cubicBezTo>
                <a:cubicBezTo>
                  <a:pt x="161" y="50"/>
                  <a:pt x="155" y="49"/>
                  <a:pt x="149" y="49"/>
                </a:cubicBezTo>
                <a:cubicBezTo>
                  <a:pt x="143" y="49"/>
                  <a:pt x="139" y="52"/>
                  <a:pt x="139" y="56"/>
                </a:cubicBezTo>
                <a:cubicBezTo>
                  <a:pt x="139" y="62"/>
                  <a:pt x="141" y="64"/>
                  <a:pt x="152" y="70"/>
                </a:cubicBezTo>
                <a:cubicBezTo>
                  <a:pt x="168" y="78"/>
                  <a:pt x="174" y="86"/>
                  <a:pt x="174" y="97"/>
                </a:cubicBezTo>
                <a:cubicBezTo>
                  <a:pt x="174" y="112"/>
                  <a:pt x="160" y="122"/>
                  <a:pt x="142" y="122"/>
                </a:cubicBezTo>
                <a:close/>
                <a:moveTo>
                  <a:pt x="205" y="122"/>
                </a:moveTo>
                <a:cubicBezTo>
                  <a:pt x="198" y="122"/>
                  <a:pt x="190" y="121"/>
                  <a:pt x="183" y="119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92" y="107"/>
                  <a:pt x="198" y="108"/>
                  <a:pt x="206" y="108"/>
                </a:cubicBezTo>
                <a:cubicBezTo>
                  <a:pt x="214" y="108"/>
                  <a:pt x="218" y="104"/>
                  <a:pt x="218" y="98"/>
                </a:cubicBezTo>
                <a:cubicBezTo>
                  <a:pt x="218" y="93"/>
                  <a:pt x="216" y="90"/>
                  <a:pt x="207" y="85"/>
                </a:cubicBezTo>
                <a:cubicBezTo>
                  <a:pt x="191" y="77"/>
                  <a:pt x="183" y="70"/>
                  <a:pt x="183" y="58"/>
                </a:cubicBezTo>
                <a:cubicBezTo>
                  <a:pt x="183" y="44"/>
                  <a:pt x="194" y="35"/>
                  <a:pt x="213" y="35"/>
                </a:cubicBezTo>
                <a:cubicBezTo>
                  <a:pt x="219" y="35"/>
                  <a:pt x="226" y="36"/>
                  <a:pt x="231" y="38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50"/>
                  <a:pt x="217" y="49"/>
                  <a:pt x="212" y="49"/>
                </a:cubicBezTo>
                <a:cubicBezTo>
                  <a:pt x="206" y="49"/>
                  <a:pt x="202" y="52"/>
                  <a:pt x="202" y="56"/>
                </a:cubicBezTo>
                <a:cubicBezTo>
                  <a:pt x="202" y="62"/>
                  <a:pt x="204" y="64"/>
                  <a:pt x="215" y="70"/>
                </a:cubicBezTo>
                <a:cubicBezTo>
                  <a:pt x="231" y="78"/>
                  <a:pt x="237" y="86"/>
                  <a:pt x="237" y="97"/>
                </a:cubicBezTo>
                <a:cubicBezTo>
                  <a:pt x="237" y="112"/>
                  <a:pt x="223" y="122"/>
                  <a:pt x="205" y="1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3" name="Freeform 64"/>
          <p:cNvSpPr/>
          <p:nvPr/>
        </p:nvSpPr>
        <p:spPr bwMode="auto">
          <a:xfrm>
            <a:off x="8263148" y="3531901"/>
            <a:ext cx="22961" cy="25832"/>
          </a:xfrm>
          <a:custGeom>
            <a:gdLst>
              <a:gd fmla="*/ 10 w 22" name="T0"/>
              <a:gd fmla="*/ 0 h 24" name="T1"/>
              <a:gd fmla="*/ 0 w 22" name="T2"/>
              <a:gd fmla="*/ 0 h 24" name="T3"/>
              <a:gd fmla="*/ 0 w 22" name="T4"/>
              <a:gd fmla="*/ 24 h 24" name="T5"/>
              <a:gd fmla="*/ 9 w 22" name="T6"/>
              <a:gd fmla="*/ 24 h 24" name="T7"/>
              <a:gd fmla="*/ 22 w 22" name="T8"/>
              <a:gd fmla="*/ 12 h 24" name="T9"/>
              <a:gd fmla="*/ 10 w 22" name="T10"/>
              <a:gd fmla="*/ 0 h 2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4" w="22">
                <a:moveTo>
                  <a:pt x="10" y="0"/>
                </a:moveTo>
                <a:cubicBezTo>
                  <a:pt x="6" y="0"/>
                  <a:pt x="4" y="0"/>
                  <a:pt x="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5" y="24"/>
                  <a:pt x="9" y="24"/>
                </a:cubicBezTo>
                <a:cubicBezTo>
                  <a:pt x="17" y="24"/>
                  <a:pt x="22" y="19"/>
                  <a:pt x="22" y="12"/>
                </a:cubicBezTo>
                <a:cubicBezTo>
                  <a:pt x="22" y="4"/>
                  <a:pt x="18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4" name="Oval 65"/>
          <p:cNvSpPr>
            <a:spLocks noChangeArrowheads="1"/>
          </p:cNvSpPr>
          <p:nvPr/>
        </p:nvSpPr>
        <p:spPr bwMode="auto">
          <a:xfrm>
            <a:off x="8977820" y="3540510"/>
            <a:ext cx="43053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5" name="Freeform 66"/>
          <p:cNvSpPr>
            <a:spLocks noEditPoints="1"/>
          </p:cNvSpPr>
          <p:nvPr/>
        </p:nvSpPr>
        <p:spPr bwMode="auto">
          <a:xfrm>
            <a:off x="8825701" y="3491718"/>
            <a:ext cx="318590" cy="140639"/>
          </a:xfrm>
          <a:custGeom>
            <a:gdLst>
              <a:gd fmla="*/ 261 w 288" name="T0"/>
              <a:gd fmla="*/ 0 h 128" name="T1"/>
              <a:gd fmla="*/ 28 w 288" name="T2"/>
              <a:gd fmla="*/ 0 h 128" name="T3"/>
              <a:gd fmla="*/ 0 w 288" name="T4"/>
              <a:gd fmla="*/ 27 h 128" name="T5"/>
              <a:gd fmla="*/ 0 w 288" name="T6"/>
              <a:gd fmla="*/ 101 h 128" name="T7"/>
              <a:gd fmla="*/ 28 w 288" name="T8"/>
              <a:gd fmla="*/ 128 h 128" name="T9"/>
              <a:gd fmla="*/ 261 w 288" name="T10"/>
              <a:gd fmla="*/ 128 h 128" name="T11"/>
              <a:gd fmla="*/ 288 w 288" name="T12"/>
              <a:gd fmla="*/ 101 h 128" name="T13"/>
              <a:gd fmla="*/ 288 w 288" name="T14"/>
              <a:gd fmla="*/ 27 h 128" name="T15"/>
              <a:gd fmla="*/ 261 w 288" name="T16"/>
              <a:gd fmla="*/ 0 h 128" name="T17"/>
              <a:gd fmla="*/ 71 w 288" name="T18"/>
              <a:gd fmla="*/ 72 h 128" name="T19"/>
              <a:gd fmla="*/ 46 w 288" name="T20"/>
              <a:gd fmla="*/ 96 h 128" name="T21"/>
              <a:gd fmla="*/ 37 w 288" name="T22"/>
              <a:gd fmla="*/ 95 h 128" name="T23"/>
              <a:gd fmla="*/ 38 w 288" name="T24"/>
              <a:gd fmla="*/ 85 h 128" name="T25"/>
              <a:gd fmla="*/ 46 w 288" name="T26"/>
              <a:gd fmla="*/ 86 h 128" name="T27"/>
              <a:gd fmla="*/ 58 w 288" name="T28"/>
              <a:gd fmla="*/ 72 h 128" name="T29"/>
              <a:gd fmla="*/ 58 w 288" name="T30"/>
              <a:gd fmla="*/ 33 h 128" name="T31"/>
              <a:gd fmla="*/ 71 w 288" name="T32"/>
              <a:gd fmla="*/ 33 h 128" name="T33"/>
              <a:gd fmla="*/ 71 w 288" name="T34"/>
              <a:gd fmla="*/ 72 h 128" name="T35"/>
              <a:gd fmla="*/ 96 w 288" name="T36"/>
              <a:gd fmla="*/ 96 h 128" name="T37"/>
              <a:gd fmla="*/ 80 w 288" name="T38"/>
              <a:gd fmla="*/ 94 h 128" name="T39"/>
              <a:gd fmla="*/ 81 w 288" name="T40"/>
              <a:gd fmla="*/ 84 h 128" name="T41"/>
              <a:gd fmla="*/ 97 w 288" name="T42"/>
              <a:gd fmla="*/ 86 h 128" name="T43"/>
              <a:gd fmla="*/ 106 w 288" name="T44"/>
              <a:gd fmla="*/ 79 h 128" name="T45"/>
              <a:gd fmla="*/ 97 w 288" name="T46"/>
              <a:gd fmla="*/ 69 h 128" name="T47"/>
              <a:gd fmla="*/ 80 w 288" name="T48"/>
              <a:gd fmla="*/ 49 h 128" name="T49"/>
              <a:gd fmla="*/ 102 w 288" name="T50"/>
              <a:gd fmla="*/ 32 h 128" name="T51"/>
              <a:gd fmla="*/ 115 w 288" name="T52"/>
              <a:gd fmla="*/ 34 h 128" name="T53"/>
              <a:gd fmla="*/ 114 w 288" name="T54"/>
              <a:gd fmla="*/ 45 h 128" name="T55"/>
              <a:gd fmla="*/ 101 w 288" name="T56"/>
              <a:gd fmla="*/ 43 h 128" name="T57"/>
              <a:gd fmla="*/ 94 w 288" name="T58"/>
              <a:gd fmla="*/ 48 h 128" name="T59"/>
              <a:gd fmla="*/ 103 w 288" name="T60"/>
              <a:gd fmla="*/ 58 h 128" name="T61"/>
              <a:gd fmla="*/ 120 w 288" name="T62"/>
              <a:gd fmla="*/ 78 h 128" name="T63"/>
              <a:gd fmla="*/ 96 w 288" name="T64"/>
              <a:gd fmla="*/ 96 h 128" name="T65"/>
              <a:gd fmla="*/ 158 w 288" name="T66"/>
              <a:gd fmla="*/ 96 h 128" name="T67"/>
              <a:gd fmla="*/ 126 w 288" name="T68"/>
              <a:gd fmla="*/ 64 h 128" name="T69"/>
              <a:gd fmla="*/ 158 w 288" name="T70"/>
              <a:gd fmla="*/ 32 h 128" name="T71"/>
              <a:gd fmla="*/ 190 w 288" name="T72"/>
              <a:gd fmla="*/ 64 h 128" name="T73"/>
              <a:gd fmla="*/ 158 w 288" name="T74"/>
              <a:gd fmla="*/ 96 h 128" name="T75"/>
              <a:gd fmla="*/ 252 w 288" name="T76"/>
              <a:gd fmla="*/ 95 h 128" name="T77"/>
              <a:gd fmla="*/ 234 w 288" name="T78"/>
              <a:gd fmla="*/ 95 h 128" name="T79"/>
              <a:gd fmla="*/ 218 w 288" name="T80"/>
              <a:gd fmla="*/ 63 h 128" name="T81"/>
              <a:gd fmla="*/ 211 w 288" name="T82"/>
              <a:gd fmla="*/ 44 h 128" name="T83"/>
              <a:gd fmla="*/ 211 w 288" name="T84"/>
              <a:gd fmla="*/ 44 h 128" name="T85"/>
              <a:gd fmla="*/ 211 w 288" name="T86"/>
              <a:gd fmla="*/ 63 h 128" name="T87"/>
              <a:gd fmla="*/ 211 w 288" name="T88"/>
              <a:gd fmla="*/ 95 h 128" name="T89"/>
              <a:gd fmla="*/ 199 w 288" name="T90"/>
              <a:gd fmla="*/ 95 h 128" name="T91"/>
              <a:gd fmla="*/ 199 w 288" name="T92"/>
              <a:gd fmla="*/ 33 h 128" name="T93"/>
              <a:gd fmla="*/ 217 w 288" name="T94"/>
              <a:gd fmla="*/ 33 h 128" name="T95"/>
              <a:gd fmla="*/ 232 w 288" name="T96"/>
              <a:gd fmla="*/ 65 h 128" name="T97"/>
              <a:gd fmla="*/ 240 w 288" name="T98"/>
              <a:gd fmla="*/ 84 h 128" name="T99"/>
              <a:gd fmla="*/ 240 w 288" name="T100"/>
              <a:gd fmla="*/ 84 h 128" name="T101"/>
              <a:gd fmla="*/ 240 w 288" name="T102"/>
              <a:gd fmla="*/ 65 h 128" name="T103"/>
              <a:gd fmla="*/ 240 w 288" name="T104"/>
              <a:gd fmla="*/ 33 h 128" name="T105"/>
              <a:gd fmla="*/ 252 w 288" name="T106"/>
              <a:gd fmla="*/ 33 h 128" name="T107"/>
              <a:gd fmla="*/ 252 w 288" name="T108"/>
              <a:gd fmla="*/ 95 h 12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28" w="288">
                <a:moveTo>
                  <a:pt x="261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6"/>
                  <a:pt x="13" y="128"/>
                  <a:pt x="28" y="128"/>
                </a:cubicBezTo>
                <a:cubicBezTo>
                  <a:pt x="261" y="128"/>
                  <a:pt x="261" y="128"/>
                  <a:pt x="261" y="128"/>
                </a:cubicBezTo>
                <a:cubicBezTo>
                  <a:pt x="276" y="128"/>
                  <a:pt x="288" y="116"/>
                  <a:pt x="288" y="101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1" y="0"/>
                </a:cubicBezTo>
                <a:close/>
                <a:moveTo>
                  <a:pt x="71" y="72"/>
                </a:moveTo>
                <a:cubicBezTo>
                  <a:pt x="71" y="89"/>
                  <a:pt x="61" y="96"/>
                  <a:pt x="46" y="96"/>
                </a:cubicBezTo>
                <a:cubicBezTo>
                  <a:pt x="43" y="96"/>
                  <a:pt x="40" y="96"/>
                  <a:pt x="37" y="95"/>
                </a:cubicBezTo>
                <a:cubicBezTo>
                  <a:pt x="38" y="85"/>
                  <a:pt x="38" y="85"/>
                  <a:pt x="38" y="85"/>
                </a:cubicBezTo>
                <a:cubicBezTo>
                  <a:pt x="41" y="86"/>
                  <a:pt x="43" y="86"/>
                  <a:pt x="46" y="86"/>
                </a:cubicBezTo>
                <a:cubicBezTo>
                  <a:pt x="55" y="86"/>
                  <a:pt x="58" y="81"/>
                  <a:pt x="58" y="72"/>
                </a:cubicBezTo>
                <a:cubicBezTo>
                  <a:pt x="58" y="33"/>
                  <a:pt x="58" y="33"/>
                  <a:pt x="58" y="33"/>
                </a:cubicBezTo>
                <a:cubicBezTo>
                  <a:pt x="71" y="33"/>
                  <a:pt x="71" y="33"/>
                  <a:pt x="71" y="33"/>
                </a:cubicBezTo>
                <a:lnTo>
                  <a:pt x="71" y="72"/>
                </a:lnTo>
                <a:close/>
                <a:moveTo>
                  <a:pt x="96" y="96"/>
                </a:moveTo>
                <a:cubicBezTo>
                  <a:pt x="91" y="96"/>
                  <a:pt x="85" y="96"/>
                  <a:pt x="80" y="94"/>
                </a:cubicBezTo>
                <a:cubicBezTo>
                  <a:pt x="81" y="84"/>
                  <a:pt x="81" y="84"/>
                  <a:pt x="81" y="84"/>
                </a:cubicBezTo>
                <a:cubicBezTo>
                  <a:pt x="87" y="85"/>
                  <a:pt x="91" y="86"/>
                  <a:pt x="97" y="86"/>
                </a:cubicBezTo>
                <a:cubicBezTo>
                  <a:pt x="103" y="86"/>
                  <a:pt x="106" y="83"/>
                  <a:pt x="106" y="79"/>
                </a:cubicBezTo>
                <a:cubicBezTo>
                  <a:pt x="106" y="75"/>
                  <a:pt x="104" y="73"/>
                  <a:pt x="97" y="69"/>
                </a:cubicBezTo>
                <a:cubicBezTo>
                  <a:pt x="86" y="63"/>
                  <a:pt x="80" y="58"/>
                  <a:pt x="80" y="49"/>
                </a:cubicBezTo>
                <a:cubicBezTo>
                  <a:pt x="80" y="39"/>
                  <a:pt x="88" y="32"/>
                  <a:pt x="102" y="32"/>
                </a:cubicBezTo>
                <a:cubicBezTo>
                  <a:pt x="106" y="32"/>
                  <a:pt x="112" y="33"/>
                  <a:pt x="115" y="3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0" y="43"/>
                  <a:pt x="105" y="43"/>
                  <a:pt x="101" y="43"/>
                </a:cubicBezTo>
                <a:cubicBezTo>
                  <a:pt x="96" y="43"/>
                  <a:pt x="94" y="45"/>
                  <a:pt x="94" y="48"/>
                </a:cubicBezTo>
                <a:cubicBezTo>
                  <a:pt x="94" y="52"/>
                  <a:pt x="95" y="54"/>
                  <a:pt x="103" y="58"/>
                </a:cubicBezTo>
                <a:cubicBezTo>
                  <a:pt x="115" y="64"/>
                  <a:pt x="120" y="70"/>
                  <a:pt x="120" y="78"/>
                </a:cubicBezTo>
                <a:cubicBezTo>
                  <a:pt x="120" y="89"/>
                  <a:pt x="109" y="96"/>
                  <a:pt x="96" y="96"/>
                </a:cubicBezTo>
                <a:close/>
                <a:moveTo>
                  <a:pt x="158" y="96"/>
                </a:moveTo>
                <a:cubicBezTo>
                  <a:pt x="138" y="96"/>
                  <a:pt x="126" y="82"/>
                  <a:pt x="126" y="64"/>
                </a:cubicBezTo>
                <a:cubicBezTo>
                  <a:pt x="126" y="47"/>
                  <a:pt x="138" y="32"/>
                  <a:pt x="158" y="32"/>
                </a:cubicBezTo>
                <a:cubicBezTo>
                  <a:pt x="177" y="32"/>
                  <a:pt x="190" y="47"/>
                  <a:pt x="190" y="64"/>
                </a:cubicBezTo>
                <a:cubicBezTo>
                  <a:pt x="190" y="82"/>
                  <a:pt x="177" y="96"/>
                  <a:pt x="158" y="96"/>
                </a:cubicBezTo>
                <a:close/>
                <a:moveTo>
                  <a:pt x="252" y="95"/>
                </a:moveTo>
                <a:cubicBezTo>
                  <a:pt x="234" y="95"/>
                  <a:pt x="234" y="95"/>
                  <a:pt x="234" y="95"/>
                </a:cubicBezTo>
                <a:cubicBezTo>
                  <a:pt x="218" y="63"/>
                  <a:pt x="218" y="63"/>
                  <a:pt x="218" y="63"/>
                </a:cubicBezTo>
                <a:cubicBezTo>
                  <a:pt x="216" y="58"/>
                  <a:pt x="215" y="54"/>
                  <a:pt x="211" y="44"/>
                </a:cubicBezTo>
                <a:cubicBezTo>
                  <a:pt x="211" y="44"/>
                  <a:pt x="211" y="44"/>
                  <a:pt x="211" y="44"/>
                </a:cubicBezTo>
                <a:cubicBezTo>
                  <a:pt x="211" y="49"/>
                  <a:pt x="211" y="58"/>
                  <a:pt x="211" y="63"/>
                </a:cubicBezTo>
                <a:cubicBezTo>
                  <a:pt x="211" y="95"/>
                  <a:pt x="211" y="95"/>
                  <a:pt x="211" y="95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33"/>
                  <a:pt x="199" y="33"/>
                  <a:pt x="199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32" y="65"/>
                  <a:pt x="232" y="65"/>
                  <a:pt x="232" y="65"/>
                </a:cubicBezTo>
                <a:cubicBezTo>
                  <a:pt x="234" y="70"/>
                  <a:pt x="236" y="74"/>
                  <a:pt x="240" y="84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40" y="74"/>
                  <a:pt x="240" y="70"/>
                  <a:pt x="240" y="65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52" y="33"/>
                  <a:pt x="252" y="33"/>
                  <a:pt x="252" y="33"/>
                </a:cubicBezTo>
                <a:lnTo>
                  <a:pt x="252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4" name="Freeform 75"/>
          <p:cNvSpPr>
            <a:spLocks noEditPoints="1"/>
          </p:cNvSpPr>
          <p:nvPr/>
        </p:nvSpPr>
        <p:spPr bwMode="auto">
          <a:xfrm>
            <a:off x="4991157" y="5957191"/>
            <a:ext cx="318590" cy="318589"/>
          </a:xfrm>
          <a:custGeom>
            <a:gdLst>
              <a:gd fmla="*/ 239 w 288" name="T0"/>
              <a:gd fmla="*/ 102 h 288" name="T1"/>
              <a:gd fmla="*/ 245 w 288" name="T2"/>
              <a:gd fmla="*/ 108 h 288" name="T3"/>
              <a:gd fmla="*/ 243 w 288" name="T4"/>
              <a:gd fmla="*/ 116 h 288" name="T5"/>
              <a:gd fmla="*/ 240 w 288" name="T6"/>
              <a:gd fmla="*/ 201 h 288" name="T7"/>
              <a:gd fmla="*/ 240 w 288" name="T8"/>
              <a:gd fmla="*/ 197 h 288" name="T9"/>
              <a:gd fmla="*/ 28 w 288" name="T10"/>
              <a:gd fmla="*/ 144 h 288" name="T11"/>
              <a:gd fmla="*/ 48 w 288" name="T12"/>
              <a:gd fmla="*/ 120 h 288" name="T13"/>
              <a:gd fmla="*/ 55 w 288" name="T14"/>
              <a:gd fmla="*/ 125 h 288" name="T15"/>
              <a:gd fmla="*/ 73 w 288" name="T16"/>
              <a:gd fmla="*/ 147 h 288" name="T17"/>
              <a:gd fmla="*/ 98 w 288" name="T18"/>
              <a:gd fmla="*/ 162 h 288" name="T19"/>
              <a:gd fmla="*/ 98 w 288" name="T20"/>
              <a:gd fmla="*/ 183 h 288" name="T21"/>
              <a:gd fmla="*/ 107 w 288" name="T22"/>
              <a:gd fmla="*/ 228 h 288" name="T23"/>
              <a:gd fmla="*/ 112 w 288" name="T24"/>
              <a:gd fmla="*/ 254 h 288" name="T25"/>
              <a:gd fmla="*/ 115 w 288" name="T26"/>
              <a:gd fmla="*/ 244 h 288" name="T27"/>
              <a:gd fmla="*/ 124 w 288" name="T28"/>
              <a:gd fmla="*/ 233 h 288" name="T29"/>
              <a:gd fmla="*/ 136 w 288" name="T30"/>
              <a:gd fmla="*/ 220 h 288" name="T31"/>
              <a:gd fmla="*/ 148 w 288" name="T32"/>
              <a:gd fmla="*/ 203 h 288" name="T33"/>
              <a:gd fmla="*/ 146 w 288" name="T34"/>
              <a:gd fmla="*/ 178 h 288" name="T35"/>
              <a:gd fmla="*/ 135 w 288" name="T36"/>
              <a:gd fmla="*/ 171 h 288" name="T37"/>
              <a:gd fmla="*/ 125 w 288" name="T38"/>
              <a:gd fmla="*/ 162 h 288" name="T39"/>
              <a:gd fmla="*/ 115 w 288" name="T40"/>
              <a:gd fmla="*/ 158 h 288" name="T41"/>
              <a:gd fmla="*/ 104 w 288" name="T42"/>
              <a:gd fmla="*/ 157 h 288" name="T43"/>
              <a:gd fmla="*/ 92 w 288" name="T44"/>
              <a:gd fmla="*/ 149 h 288" name="T45"/>
              <a:gd fmla="*/ 89 w 288" name="T46"/>
              <a:gd fmla="*/ 140 h 288" name="T47"/>
              <a:gd fmla="*/ 78 w 288" name="T48"/>
              <a:gd fmla="*/ 142 h 288" name="T49"/>
              <a:gd fmla="*/ 86 w 288" name="T50"/>
              <a:gd fmla="*/ 126 h 288" name="T51"/>
              <a:gd fmla="*/ 97 w 288" name="T52"/>
              <a:gd fmla="*/ 125 h 288" name="T53"/>
              <a:gd fmla="*/ 111 w 288" name="T54"/>
              <a:gd fmla="*/ 105 h 288" name="T55"/>
              <a:gd fmla="*/ 118 w 288" name="T56"/>
              <a:gd fmla="*/ 104 h 288" name="T57"/>
              <a:gd fmla="*/ 109 w 288" name="T58"/>
              <a:gd fmla="*/ 101 h 288" name="T59"/>
              <a:gd fmla="*/ 124 w 288" name="T60"/>
              <a:gd fmla="*/ 89 h 288" name="T61"/>
              <a:gd fmla="*/ 114 w 288" name="T62"/>
              <a:gd fmla="*/ 82 h 288" name="T63"/>
              <a:gd fmla="*/ 100 w 288" name="T64"/>
              <a:gd fmla="*/ 81 h 288" name="T65"/>
              <a:gd fmla="*/ 97 w 288" name="T66"/>
              <a:gd fmla="*/ 93 h 288" name="T67"/>
              <a:gd fmla="*/ 83 w 288" name="T68"/>
              <a:gd fmla="*/ 84 h 288" name="T69"/>
              <a:gd fmla="*/ 89 w 288" name="T70"/>
              <a:gd fmla="*/ 74 h 288" name="T71"/>
              <a:gd fmla="*/ 93 w 288" name="T72"/>
              <a:gd fmla="*/ 65 h 288" name="T73"/>
              <a:gd fmla="*/ 83 w 288" name="T74"/>
              <a:gd fmla="*/ 63 h 288" name="T75"/>
              <a:gd fmla="*/ 74 w 288" name="T76"/>
              <a:gd fmla="*/ 68 h 288" name="T77"/>
              <a:gd fmla="*/ 72 w 288" name="T78"/>
              <a:gd fmla="*/ 65 h 288" name="T79"/>
              <a:gd fmla="*/ 233 w 288" name="T80"/>
              <a:gd fmla="*/ 70 h 288" name="T81"/>
              <a:gd fmla="*/ 222 w 288" name="T82"/>
              <a:gd fmla="*/ 70 h 288" name="T83"/>
              <a:gd fmla="*/ 197 w 288" name="T84"/>
              <a:gd fmla="*/ 69 h 288" name="T85"/>
              <a:gd fmla="*/ 194 w 288" name="T86"/>
              <a:gd fmla="*/ 82 h 288" name="T87"/>
              <a:gd fmla="*/ 188 w 288" name="T88"/>
              <a:gd fmla="*/ 92 h 288" name="T89"/>
              <a:gd fmla="*/ 180 w 288" name="T90"/>
              <a:gd fmla="*/ 97 h 288" name="T91"/>
              <a:gd fmla="*/ 176 w 288" name="T92"/>
              <a:gd fmla="*/ 105 h 288" name="T93"/>
              <a:gd fmla="*/ 182 w 288" name="T94"/>
              <a:gd fmla="*/ 113 h 288" name="T95"/>
              <a:gd fmla="*/ 200 w 288" name="T96"/>
              <a:gd fmla="*/ 115 h 288" name="T97"/>
              <a:gd fmla="*/ 195 w 288" name="T98"/>
              <a:gd fmla="*/ 103 h 288" name="T99"/>
              <a:gd fmla="*/ 209 w 288" name="T100"/>
              <a:gd fmla="*/ 114 h 288" name="T101"/>
              <a:gd fmla="*/ 225 w 288" name="T102"/>
              <a:gd fmla="*/ 116 h 288" name="T103"/>
              <a:gd fmla="*/ 226 w 288" name="T104"/>
              <a:gd fmla="*/ 134 h 288" name="T105"/>
              <a:gd fmla="*/ 245 w 288" name="T106"/>
              <a:gd fmla="*/ 150 h 288" name="T107"/>
              <a:gd fmla="*/ 250 w 288" name="T108"/>
              <a:gd fmla="*/ 135 h 288" name="T109"/>
              <a:gd fmla="*/ 243 w 288" name="T110"/>
              <a:gd fmla="*/ 135 h 288" name="T111"/>
              <a:gd fmla="*/ 255 w 288" name="T112"/>
              <a:gd fmla="*/ 134 h 288" name="T113"/>
              <a:gd fmla="*/ 221 w 288" name="T114"/>
              <a:gd fmla="*/ 103 h 288" name="T115"/>
              <a:gd fmla="*/ 225 w 288" name="T116"/>
              <a:gd fmla="*/ 109 h 28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9" y="102"/>
                </a:moveTo>
                <a:cubicBezTo>
                  <a:pt x="241" y="102"/>
                  <a:pt x="242" y="101"/>
                  <a:pt x="243" y="100"/>
                </a:cubicBezTo>
                <a:cubicBezTo>
                  <a:pt x="246" y="100"/>
                  <a:pt x="245" y="101"/>
                  <a:pt x="246" y="103"/>
                </a:cubicBezTo>
                <a:cubicBezTo>
                  <a:pt x="247" y="103"/>
                  <a:pt x="245" y="103"/>
                  <a:pt x="245" y="103"/>
                </a:cubicBezTo>
                <a:cubicBezTo>
                  <a:pt x="243" y="104"/>
                  <a:pt x="244" y="103"/>
                  <a:pt x="243" y="103"/>
                </a:cubicBezTo>
                <a:cubicBezTo>
                  <a:pt x="242" y="104"/>
                  <a:pt x="243" y="106"/>
                  <a:pt x="243" y="106"/>
                </a:cubicBezTo>
                <a:cubicBezTo>
                  <a:pt x="244" y="107"/>
                  <a:pt x="245" y="106"/>
                  <a:pt x="245" y="108"/>
                </a:cubicBezTo>
                <a:cubicBezTo>
                  <a:pt x="244" y="110"/>
                  <a:pt x="246" y="108"/>
                  <a:pt x="246" y="108"/>
                </a:cubicBezTo>
                <a:cubicBezTo>
                  <a:pt x="246" y="109"/>
                  <a:pt x="248" y="110"/>
                  <a:pt x="248" y="111"/>
                </a:cubicBezTo>
                <a:cubicBezTo>
                  <a:pt x="247" y="111"/>
                  <a:pt x="246" y="111"/>
                  <a:pt x="246" y="111"/>
                </a:cubicBezTo>
                <a:cubicBezTo>
                  <a:pt x="246" y="112"/>
                  <a:pt x="246" y="112"/>
                  <a:pt x="246" y="113"/>
                </a:cubicBezTo>
                <a:cubicBezTo>
                  <a:pt x="247" y="113"/>
                  <a:pt x="245" y="116"/>
                  <a:pt x="247" y="116"/>
                </a:cubicBezTo>
                <a:cubicBezTo>
                  <a:pt x="247" y="118"/>
                  <a:pt x="244" y="117"/>
                  <a:pt x="243" y="116"/>
                </a:cubicBezTo>
                <a:cubicBezTo>
                  <a:pt x="240" y="115"/>
                  <a:pt x="242" y="113"/>
                  <a:pt x="242" y="111"/>
                </a:cubicBezTo>
                <a:cubicBezTo>
                  <a:pt x="242" y="108"/>
                  <a:pt x="239" y="108"/>
                  <a:pt x="239" y="106"/>
                </a:cubicBezTo>
                <a:cubicBezTo>
                  <a:pt x="238" y="106"/>
                  <a:pt x="239" y="103"/>
                  <a:pt x="239" y="102"/>
                </a:cubicBezTo>
                <a:close/>
                <a:moveTo>
                  <a:pt x="238" y="212"/>
                </a:moveTo>
                <a:cubicBezTo>
                  <a:pt x="239" y="210"/>
                  <a:pt x="238" y="206"/>
                  <a:pt x="239" y="206"/>
                </a:cubicBezTo>
                <a:cubicBezTo>
                  <a:pt x="239" y="205"/>
                  <a:pt x="240" y="203"/>
                  <a:pt x="240" y="201"/>
                </a:cubicBezTo>
                <a:cubicBezTo>
                  <a:pt x="240" y="201"/>
                  <a:pt x="241" y="201"/>
                  <a:pt x="241" y="201"/>
                </a:cubicBezTo>
                <a:cubicBezTo>
                  <a:pt x="241" y="201"/>
                  <a:pt x="241" y="199"/>
                  <a:pt x="242" y="199"/>
                </a:cubicBezTo>
                <a:cubicBezTo>
                  <a:pt x="242" y="198"/>
                  <a:pt x="244" y="197"/>
                  <a:pt x="243" y="196"/>
                </a:cubicBezTo>
                <a:cubicBezTo>
                  <a:pt x="242" y="196"/>
                  <a:pt x="242" y="193"/>
                  <a:pt x="242" y="192"/>
                </a:cubicBezTo>
                <a:cubicBezTo>
                  <a:pt x="241" y="193"/>
                  <a:pt x="242" y="195"/>
                  <a:pt x="240" y="195"/>
                </a:cubicBezTo>
                <a:cubicBezTo>
                  <a:pt x="240" y="193"/>
                  <a:pt x="237" y="197"/>
                  <a:pt x="240" y="197"/>
                </a:cubicBezTo>
                <a:cubicBezTo>
                  <a:pt x="240" y="199"/>
                  <a:pt x="237" y="198"/>
                  <a:pt x="236" y="197"/>
                </a:cubicBezTo>
                <a:cubicBezTo>
                  <a:pt x="236" y="198"/>
                  <a:pt x="235" y="199"/>
                  <a:pt x="237" y="199"/>
                </a:cubicBezTo>
                <a:cubicBezTo>
                  <a:pt x="236" y="201"/>
                  <a:pt x="236" y="200"/>
                  <a:pt x="235" y="199"/>
                </a:cubicBezTo>
                <a:cubicBezTo>
                  <a:pt x="234" y="201"/>
                  <a:pt x="232" y="215"/>
                  <a:pt x="237" y="213"/>
                </a:cubicBezTo>
                <a:cubicBezTo>
                  <a:pt x="216" y="242"/>
                  <a:pt x="182" y="260"/>
                  <a:pt x="144" y="260"/>
                </a:cubicBezTo>
                <a:cubicBezTo>
                  <a:pt x="80" y="260"/>
                  <a:pt x="28" y="208"/>
                  <a:pt x="28" y="144"/>
                </a:cubicBezTo>
                <a:cubicBezTo>
                  <a:pt x="28" y="127"/>
                  <a:pt x="32" y="110"/>
                  <a:pt x="39" y="95"/>
                </a:cubicBezTo>
                <a:cubicBezTo>
                  <a:pt x="39" y="95"/>
                  <a:pt x="39" y="95"/>
                  <a:pt x="39" y="95"/>
                </a:cubicBezTo>
                <a:cubicBezTo>
                  <a:pt x="43" y="98"/>
                  <a:pt x="43" y="102"/>
                  <a:pt x="43" y="106"/>
                </a:cubicBezTo>
                <a:cubicBezTo>
                  <a:pt x="42" y="108"/>
                  <a:pt x="43" y="110"/>
                  <a:pt x="43" y="112"/>
                </a:cubicBezTo>
                <a:cubicBezTo>
                  <a:pt x="44" y="113"/>
                  <a:pt x="46" y="116"/>
                  <a:pt x="46" y="116"/>
                </a:cubicBezTo>
                <a:cubicBezTo>
                  <a:pt x="46" y="116"/>
                  <a:pt x="48" y="119"/>
                  <a:pt x="48" y="120"/>
                </a:cubicBezTo>
                <a:cubicBezTo>
                  <a:pt x="51" y="120"/>
                  <a:pt x="52" y="121"/>
                  <a:pt x="52" y="123"/>
                </a:cubicBezTo>
                <a:cubicBezTo>
                  <a:pt x="52" y="123"/>
                  <a:pt x="53" y="127"/>
                  <a:pt x="54" y="127"/>
                </a:cubicBezTo>
                <a:cubicBezTo>
                  <a:pt x="54" y="128"/>
                  <a:pt x="56" y="132"/>
                  <a:pt x="56" y="132"/>
                </a:cubicBezTo>
                <a:cubicBezTo>
                  <a:pt x="56" y="135"/>
                  <a:pt x="64" y="140"/>
                  <a:pt x="60" y="133"/>
                </a:cubicBezTo>
                <a:cubicBezTo>
                  <a:pt x="59" y="132"/>
                  <a:pt x="57" y="129"/>
                  <a:pt x="57" y="129"/>
                </a:cubicBezTo>
                <a:cubicBezTo>
                  <a:pt x="57" y="127"/>
                  <a:pt x="54" y="126"/>
                  <a:pt x="55" y="125"/>
                </a:cubicBezTo>
                <a:cubicBezTo>
                  <a:pt x="55" y="123"/>
                  <a:pt x="58" y="127"/>
                  <a:pt x="58" y="128"/>
                </a:cubicBezTo>
                <a:cubicBezTo>
                  <a:pt x="58" y="128"/>
                  <a:pt x="59" y="130"/>
                  <a:pt x="59" y="130"/>
                </a:cubicBezTo>
                <a:cubicBezTo>
                  <a:pt x="60" y="130"/>
                  <a:pt x="63" y="133"/>
                  <a:pt x="63" y="134"/>
                </a:cubicBezTo>
                <a:cubicBezTo>
                  <a:pt x="65" y="134"/>
                  <a:pt x="66" y="139"/>
                  <a:pt x="66" y="140"/>
                </a:cubicBezTo>
                <a:cubicBezTo>
                  <a:pt x="66" y="141"/>
                  <a:pt x="67" y="144"/>
                  <a:pt x="68" y="144"/>
                </a:cubicBezTo>
                <a:cubicBezTo>
                  <a:pt x="69" y="146"/>
                  <a:pt x="72" y="145"/>
                  <a:pt x="73" y="147"/>
                </a:cubicBezTo>
                <a:cubicBezTo>
                  <a:pt x="75" y="147"/>
                  <a:pt x="77" y="148"/>
                  <a:pt x="79" y="148"/>
                </a:cubicBezTo>
                <a:cubicBezTo>
                  <a:pt x="81" y="148"/>
                  <a:pt x="82" y="150"/>
                  <a:pt x="83" y="150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6" y="151"/>
                  <a:pt x="91" y="154"/>
                  <a:pt x="90" y="156"/>
                </a:cubicBezTo>
                <a:cubicBezTo>
                  <a:pt x="91" y="156"/>
                  <a:pt x="93" y="158"/>
                  <a:pt x="93" y="159"/>
                </a:cubicBezTo>
                <a:cubicBezTo>
                  <a:pt x="93" y="162"/>
                  <a:pt x="97" y="162"/>
                  <a:pt x="98" y="162"/>
                </a:cubicBezTo>
                <a:cubicBezTo>
                  <a:pt x="99" y="158"/>
                  <a:pt x="101" y="162"/>
                  <a:pt x="101" y="164"/>
                </a:cubicBezTo>
                <a:cubicBezTo>
                  <a:pt x="101" y="165"/>
                  <a:pt x="101" y="167"/>
                  <a:pt x="101" y="168"/>
                </a:cubicBezTo>
                <a:cubicBezTo>
                  <a:pt x="103" y="168"/>
                  <a:pt x="101" y="171"/>
                  <a:pt x="100" y="169"/>
                </a:cubicBezTo>
                <a:cubicBezTo>
                  <a:pt x="99" y="170"/>
                  <a:pt x="99" y="170"/>
                  <a:pt x="99" y="171"/>
                </a:cubicBezTo>
                <a:cubicBezTo>
                  <a:pt x="98" y="171"/>
                  <a:pt x="96" y="177"/>
                  <a:pt x="98" y="177"/>
                </a:cubicBezTo>
                <a:cubicBezTo>
                  <a:pt x="98" y="180"/>
                  <a:pt x="95" y="181"/>
                  <a:pt x="98" y="183"/>
                </a:cubicBezTo>
                <a:cubicBezTo>
                  <a:pt x="98" y="183"/>
                  <a:pt x="102" y="189"/>
                  <a:pt x="102" y="189"/>
                </a:cubicBezTo>
                <a:cubicBezTo>
                  <a:pt x="102" y="191"/>
                  <a:pt x="102" y="192"/>
                  <a:pt x="103" y="193"/>
                </a:cubicBezTo>
                <a:cubicBezTo>
                  <a:pt x="103" y="195"/>
                  <a:pt x="105" y="199"/>
                  <a:pt x="107" y="199"/>
                </a:cubicBezTo>
                <a:cubicBezTo>
                  <a:pt x="107" y="199"/>
                  <a:pt x="110" y="202"/>
                  <a:pt x="110" y="202"/>
                </a:cubicBezTo>
                <a:cubicBezTo>
                  <a:pt x="111" y="207"/>
                  <a:pt x="109" y="210"/>
                  <a:pt x="109" y="216"/>
                </a:cubicBezTo>
                <a:cubicBezTo>
                  <a:pt x="108" y="216"/>
                  <a:pt x="109" y="227"/>
                  <a:pt x="107" y="228"/>
                </a:cubicBezTo>
                <a:cubicBezTo>
                  <a:pt x="107" y="230"/>
                  <a:pt x="105" y="231"/>
                  <a:pt x="106" y="232"/>
                </a:cubicBezTo>
                <a:cubicBezTo>
                  <a:pt x="106" y="234"/>
                  <a:pt x="106" y="236"/>
                  <a:pt x="106" y="237"/>
                </a:cubicBezTo>
                <a:cubicBezTo>
                  <a:pt x="106" y="237"/>
                  <a:pt x="105" y="240"/>
                  <a:pt x="105" y="240"/>
                </a:cubicBezTo>
                <a:cubicBezTo>
                  <a:pt x="104" y="240"/>
                  <a:pt x="104" y="250"/>
                  <a:pt x="104" y="253"/>
                </a:cubicBezTo>
                <a:cubicBezTo>
                  <a:pt x="107" y="254"/>
                  <a:pt x="110" y="255"/>
                  <a:pt x="113" y="256"/>
                </a:cubicBezTo>
                <a:cubicBezTo>
                  <a:pt x="113" y="256"/>
                  <a:pt x="112" y="255"/>
                  <a:pt x="112" y="254"/>
                </a:cubicBezTo>
                <a:cubicBezTo>
                  <a:pt x="111" y="254"/>
                  <a:pt x="112" y="251"/>
                  <a:pt x="114" y="251"/>
                </a:cubicBezTo>
                <a:cubicBezTo>
                  <a:pt x="114" y="249"/>
                  <a:pt x="115" y="249"/>
                  <a:pt x="116" y="248"/>
                </a:cubicBezTo>
                <a:cubicBezTo>
                  <a:pt x="117" y="248"/>
                  <a:pt x="115" y="247"/>
                  <a:pt x="115" y="247"/>
                </a:cubicBezTo>
                <a:cubicBezTo>
                  <a:pt x="115" y="247"/>
                  <a:pt x="115" y="248"/>
                  <a:pt x="114" y="248"/>
                </a:cubicBezTo>
                <a:cubicBezTo>
                  <a:pt x="114" y="248"/>
                  <a:pt x="115" y="247"/>
                  <a:pt x="114" y="247"/>
                </a:cubicBezTo>
                <a:cubicBezTo>
                  <a:pt x="114" y="246"/>
                  <a:pt x="115" y="245"/>
                  <a:pt x="115" y="244"/>
                </a:cubicBezTo>
                <a:cubicBezTo>
                  <a:pt x="115" y="244"/>
                  <a:pt x="116" y="243"/>
                  <a:pt x="116" y="242"/>
                </a:cubicBezTo>
                <a:cubicBezTo>
                  <a:pt x="117" y="241"/>
                  <a:pt x="118" y="241"/>
                  <a:pt x="118" y="239"/>
                </a:cubicBezTo>
                <a:cubicBezTo>
                  <a:pt x="118" y="239"/>
                  <a:pt x="118" y="237"/>
                  <a:pt x="118" y="237"/>
                </a:cubicBezTo>
                <a:cubicBezTo>
                  <a:pt x="119" y="236"/>
                  <a:pt x="120" y="238"/>
                  <a:pt x="120" y="236"/>
                </a:cubicBezTo>
                <a:cubicBezTo>
                  <a:pt x="120" y="236"/>
                  <a:pt x="121" y="235"/>
                  <a:pt x="121" y="235"/>
                </a:cubicBezTo>
                <a:cubicBezTo>
                  <a:pt x="122" y="234"/>
                  <a:pt x="122" y="233"/>
                  <a:pt x="124" y="233"/>
                </a:cubicBezTo>
                <a:cubicBezTo>
                  <a:pt x="125" y="233"/>
                  <a:pt x="126" y="232"/>
                  <a:pt x="127" y="232"/>
                </a:cubicBezTo>
                <a:cubicBezTo>
                  <a:pt x="127" y="232"/>
                  <a:pt x="127" y="229"/>
                  <a:pt x="127" y="229"/>
                </a:cubicBezTo>
                <a:cubicBezTo>
                  <a:pt x="127" y="228"/>
                  <a:pt x="130" y="228"/>
                  <a:pt x="130" y="227"/>
                </a:cubicBezTo>
                <a:cubicBezTo>
                  <a:pt x="131" y="226"/>
                  <a:pt x="131" y="225"/>
                  <a:pt x="131" y="224"/>
                </a:cubicBezTo>
                <a:cubicBezTo>
                  <a:pt x="131" y="222"/>
                  <a:pt x="133" y="221"/>
                  <a:pt x="134" y="221"/>
                </a:cubicBezTo>
                <a:cubicBezTo>
                  <a:pt x="136" y="221"/>
                  <a:pt x="135" y="220"/>
                  <a:pt x="136" y="220"/>
                </a:cubicBezTo>
                <a:cubicBezTo>
                  <a:pt x="136" y="219"/>
                  <a:pt x="136" y="219"/>
                  <a:pt x="137" y="219"/>
                </a:cubicBezTo>
                <a:cubicBezTo>
                  <a:pt x="138" y="218"/>
                  <a:pt x="137" y="215"/>
                  <a:pt x="138" y="213"/>
                </a:cubicBezTo>
                <a:cubicBezTo>
                  <a:pt x="137" y="213"/>
                  <a:pt x="139" y="211"/>
                  <a:pt x="139" y="211"/>
                </a:cubicBezTo>
                <a:cubicBezTo>
                  <a:pt x="140" y="211"/>
                  <a:pt x="141" y="210"/>
                  <a:pt x="142" y="210"/>
                </a:cubicBezTo>
                <a:cubicBezTo>
                  <a:pt x="142" y="209"/>
                  <a:pt x="145" y="208"/>
                  <a:pt x="146" y="207"/>
                </a:cubicBezTo>
                <a:cubicBezTo>
                  <a:pt x="147" y="205"/>
                  <a:pt x="148" y="205"/>
                  <a:pt x="148" y="203"/>
                </a:cubicBezTo>
                <a:cubicBezTo>
                  <a:pt x="149" y="203"/>
                  <a:pt x="149" y="199"/>
                  <a:pt x="149" y="198"/>
                </a:cubicBezTo>
                <a:cubicBezTo>
                  <a:pt x="150" y="198"/>
                  <a:pt x="150" y="194"/>
                  <a:pt x="150" y="194"/>
                </a:cubicBezTo>
                <a:cubicBezTo>
                  <a:pt x="150" y="194"/>
                  <a:pt x="152" y="191"/>
                  <a:pt x="152" y="190"/>
                </a:cubicBezTo>
                <a:cubicBezTo>
                  <a:pt x="155" y="188"/>
                  <a:pt x="155" y="183"/>
                  <a:pt x="152" y="181"/>
                </a:cubicBezTo>
                <a:cubicBezTo>
                  <a:pt x="151" y="179"/>
                  <a:pt x="150" y="179"/>
                  <a:pt x="148" y="178"/>
                </a:cubicBezTo>
                <a:cubicBezTo>
                  <a:pt x="147" y="179"/>
                  <a:pt x="147" y="178"/>
                  <a:pt x="146" y="178"/>
                </a:cubicBezTo>
                <a:cubicBezTo>
                  <a:pt x="144" y="178"/>
                  <a:pt x="144" y="179"/>
                  <a:pt x="142" y="179"/>
                </a:cubicBezTo>
                <a:cubicBezTo>
                  <a:pt x="143" y="178"/>
                  <a:pt x="143" y="176"/>
                  <a:pt x="141" y="175"/>
                </a:cubicBezTo>
                <a:cubicBezTo>
                  <a:pt x="141" y="177"/>
                  <a:pt x="139" y="176"/>
                  <a:pt x="140" y="175"/>
                </a:cubicBezTo>
                <a:cubicBezTo>
                  <a:pt x="139" y="175"/>
                  <a:pt x="138" y="174"/>
                  <a:pt x="137" y="174"/>
                </a:cubicBezTo>
                <a:cubicBezTo>
                  <a:pt x="137" y="176"/>
                  <a:pt x="134" y="174"/>
                  <a:pt x="135" y="174"/>
                </a:cubicBezTo>
                <a:cubicBezTo>
                  <a:pt x="135" y="174"/>
                  <a:pt x="135" y="171"/>
                  <a:pt x="135" y="171"/>
                </a:cubicBezTo>
                <a:cubicBezTo>
                  <a:pt x="135" y="170"/>
                  <a:pt x="135" y="168"/>
                  <a:pt x="134" y="168"/>
                </a:cubicBezTo>
                <a:cubicBezTo>
                  <a:pt x="133" y="166"/>
                  <a:pt x="134" y="167"/>
                  <a:pt x="133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5"/>
                  <a:pt x="130" y="163"/>
                  <a:pt x="130" y="164"/>
                </a:cubicBezTo>
                <a:cubicBezTo>
                  <a:pt x="129" y="164"/>
                  <a:pt x="128" y="164"/>
                  <a:pt x="127" y="163"/>
                </a:cubicBezTo>
                <a:cubicBezTo>
                  <a:pt x="125" y="163"/>
                  <a:pt x="126" y="163"/>
                  <a:pt x="125" y="162"/>
                </a:cubicBezTo>
                <a:cubicBezTo>
                  <a:pt x="125" y="161"/>
                  <a:pt x="124" y="161"/>
                  <a:pt x="124" y="161"/>
                </a:cubicBezTo>
                <a:cubicBezTo>
                  <a:pt x="123" y="160"/>
                  <a:pt x="123" y="160"/>
                  <a:pt x="122" y="159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59"/>
                  <a:pt x="122" y="158"/>
                  <a:pt x="121" y="158"/>
                </a:cubicBezTo>
                <a:cubicBezTo>
                  <a:pt x="121" y="158"/>
                  <a:pt x="120" y="157"/>
                  <a:pt x="120" y="158"/>
                </a:cubicBezTo>
                <a:cubicBezTo>
                  <a:pt x="119" y="158"/>
                  <a:pt x="117" y="158"/>
                  <a:pt x="115" y="158"/>
                </a:cubicBezTo>
                <a:cubicBezTo>
                  <a:pt x="113" y="158"/>
                  <a:pt x="113" y="155"/>
                  <a:pt x="112" y="154"/>
                </a:cubicBezTo>
                <a:cubicBezTo>
                  <a:pt x="111" y="155"/>
                  <a:pt x="110" y="156"/>
                  <a:pt x="109" y="156"/>
                </a:cubicBezTo>
                <a:cubicBezTo>
                  <a:pt x="109" y="155"/>
                  <a:pt x="109" y="155"/>
                  <a:pt x="108" y="155"/>
                </a:cubicBezTo>
                <a:cubicBezTo>
                  <a:pt x="108" y="155"/>
                  <a:pt x="107" y="156"/>
                  <a:pt x="107" y="156"/>
                </a:cubicBezTo>
                <a:cubicBezTo>
                  <a:pt x="107" y="156"/>
                  <a:pt x="106" y="157"/>
                  <a:pt x="105" y="157"/>
                </a:cubicBezTo>
                <a:cubicBezTo>
                  <a:pt x="105" y="156"/>
                  <a:pt x="105" y="157"/>
                  <a:pt x="104" y="157"/>
                </a:cubicBezTo>
                <a:cubicBezTo>
                  <a:pt x="103" y="157"/>
                  <a:pt x="105" y="161"/>
                  <a:pt x="101" y="161"/>
                </a:cubicBezTo>
                <a:cubicBezTo>
                  <a:pt x="102" y="160"/>
                  <a:pt x="101" y="158"/>
                  <a:pt x="100" y="158"/>
                </a:cubicBezTo>
                <a:cubicBezTo>
                  <a:pt x="100" y="160"/>
                  <a:pt x="97" y="160"/>
                  <a:pt x="96" y="159"/>
                </a:cubicBezTo>
                <a:cubicBezTo>
                  <a:pt x="96" y="158"/>
                  <a:pt x="95" y="157"/>
                  <a:pt x="94" y="157"/>
                </a:cubicBezTo>
                <a:cubicBezTo>
                  <a:pt x="94" y="156"/>
                  <a:pt x="94" y="154"/>
                  <a:pt x="94" y="153"/>
                </a:cubicBezTo>
                <a:cubicBezTo>
                  <a:pt x="92" y="153"/>
                  <a:pt x="94" y="149"/>
                  <a:pt x="92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1" y="149"/>
                  <a:pt x="89" y="150"/>
                  <a:pt x="88" y="149"/>
                </a:cubicBezTo>
                <a:cubicBezTo>
                  <a:pt x="88" y="148"/>
                  <a:pt x="87" y="148"/>
                  <a:pt x="87" y="146"/>
                </a:cubicBezTo>
                <a:cubicBezTo>
                  <a:pt x="87" y="145"/>
                  <a:pt x="88" y="144"/>
                  <a:pt x="88" y="143"/>
                </a:cubicBezTo>
                <a:cubicBezTo>
                  <a:pt x="89" y="143"/>
                  <a:pt x="89" y="141"/>
                  <a:pt x="90" y="141"/>
                </a:cubicBezTo>
                <a:cubicBezTo>
                  <a:pt x="91" y="141"/>
                  <a:pt x="89" y="139"/>
                  <a:pt x="89" y="140"/>
                </a:cubicBezTo>
                <a:cubicBezTo>
                  <a:pt x="89" y="140"/>
                  <a:pt x="87" y="141"/>
                  <a:pt x="87" y="141"/>
                </a:cubicBezTo>
                <a:cubicBezTo>
                  <a:pt x="87" y="141"/>
                  <a:pt x="85" y="143"/>
                  <a:pt x="85" y="142"/>
                </a:cubicBezTo>
                <a:cubicBezTo>
                  <a:pt x="84" y="142"/>
                  <a:pt x="83" y="144"/>
                  <a:pt x="84" y="144"/>
                </a:cubicBezTo>
                <a:cubicBezTo>
                  <a:pt x="84" y="145"/>
                  <a:pt x="83" y="146"/>
                  <a:pt x="83" y="146"/>
                </a:cubicBezTo>
                <a:cubicBezTo>
                  <a:pt x="81" y="146"/>
                  <a:pt x="82" y="146"/>
                  <a:pt x="82" y="145"/>
                </a:cubicBezTo>
                <a:cubicBezTo>
                  <a:pt x="80" y="145"/>
                  <a:pt x="79" y="142"/>
                  <a:pt x="78" y="142"/>
                </a:cubicBezTo>
                <a:cubicBezTo>
                  <a:pt x="78" y="141"/>
                  <a:pt x="76" y="140"/>
                  <a:pt x="76" y="138"/>
                </a:cubicBezTo>
                <a:cubicBezTo>
                  <a:pt x="76" y="138"/>
                  <a:pt x="76" y="132"/>
                  <a:pt x="76" y="132"/>
                </a:cubicBezTo>
                <a:cubicBezTo>
                  <a:pt x="76" y="129"/>
                  <a:pt x="78" y="127"/>
                  <a:pt x="81" y="127"/>
                </a:cubicBezTo>
                <a:cubicBezTo>
                  <a:pt x="83" y="127"/>
                  <a:pt x="83" y="128"/>
                  <a:pt x="84" y="128"/>
                </a:cubicBezTo>
                <a:cubicBezTo>
                  <a:pt x="85" y="128"/>
                  <a:pt x="86" y="128"/>
                  <a:pt x="87" y="127"/>
                </a:cubicBezTo>
                <a:cubicBezTo>
                  <a:pt x="87" y="127"/>
                  <a:pt x="86" y="126"/>
                  <a:pt x="86" y="126"/>
                </a:cubicBezTo>
                <a:cubicBezTo>
                  <a:pt x="87" y="126"/>
                  <a:pt x="90" y="126"/>
                  <a:pt x="91" y="127"/>
                </a:cubicBezTo>
                <a:cubicBezTo>
                  <a:pt x="92" y="127"/>
                  <a:pt x="93" y="126"/>
                  <a:pt x="94" y="127"/>
                </a:cubicBezTo>
                <a:cubicBezTo>
                  <a:pt x="95" y="128"/>
                  <a:pt x="96" y="130"/>
                  <a:pt x="96" y="131"/>
                </a:cubicBezTo>
                <a:cubicBezTo>
                  <a:pt x="95" y="131"/>
                  <a:pt x="97" y="133"/>
                  <a:pt x="97" y="133"/>
                </a:cubicBezTo>
                <a:cubicBezTo>
                  <a:pt x="99" y="133"/>
                  <a:pt x="98" y="132"/>
                  <a:pt x="98" y="131"/>
                </a:cubicBezTo>
                <a:cubicBezTo>
                  <a:pt x="98" y="129"/>
                  <a:pt x="97" y="126"/>
                  <a:pt x="97" y="125"/>
                </a:cubicBezTo>
                <a:cubicBezTo>
                  <a:pt x="97" y="122"/>
                  <a:pt x="99" y="123"/>
                  <a:pt x="100" y="120"/>
                </a:cubicBezTo>
                <a:cubicBezTo>
                  <a:pt x="102" y="120"/>
                  <a:pt x="102" y="117"/>
                  <a:pt x="104" y="116"/>
                </a:cubicBezTo>
                <a:cubicBezTo>
                  <a:pt x="104" y="116"/>
                  <a:pt x="104" y="113"/>
                  <a:pt x="104" y="113"/>
                </a:cubicBezTo>
                <a:cubicBezTo>
                  <a:pt x="105" y="112"/>
                  <a:pt x="105" y="112"/>
                  <a:pt x="106" y="111"/>
                </a:cubicBezTo>
                <a:cubicBezTo>
                  <a:pt x="106" y="111"/>
                  <a:pt x="108" y="109"/>
                  <a:pt x="108" y="109"/>
                </a:cubicBezTo>
                <a:cubicBezTo>
                  <a:pt x="109" y="108"/>
                  <a:pt x="110" y="106"/>
                  <a:pt x="111" y="105"/>
                </a:cubicBezTo>
                <a:cubicBezTo>
                  <a:pt x="111" y="105"/>
                  <a:pt x="112" y="104"/>
                  <a:pt x="113" y="103"/>
                </a:cubicBezTo>
                <a:cubicBezTo>
                  <a:pt x="114" y="103"/>
                  <a:pt x="115" y="103"/>
                  <a:pt x="116" y="103"/>
                </a:cubicBezTo>
                <a:cubicBezTo>
                  <a:pt x="116" y="103"/>
                  <a:pt x="116" y="103"/>
                  <a:pt x="117" y="104"/>
                </a:cubicBezTo>
                <a:cubicBezTo>
                  <a:pt x="117" y="104"/>
                  <a:pt x="116" y="104"/>
                  <a:pt x="115" y="104"/>
                </a:cubicBezTo>
                <a:cubicBezTo>
                  <a:pt x="115" y="105"/>
                  <a:pt x="114" y="105"/>
                  <a:pt x="117" y="105"/>
                </a:cubicBezTo>
                <a:cubicBezTo>
                  <a:pt x="117" y="104"/>
                  <a:pt x="118" y="104"/>
                  <a:pt x="118" y="104"/>
                </a:cubicBezTo>
                <a:cubicBezTo>
                  <a:pt x="118" y="103"/>
                  <a:pt x="120" y="103"/>
                  <a:pt x="120" y="103"/>
                </a:cubicBezTo>
                <a:cubicBezTo>
                  <a:pt x="119" y="102"/>
                  <a:pt x="118" y="102"/>
                  <a:pt x="117" y="101"/>
                </a:cubicBezTo>
                <a:cubicBezTo>
                  <a:pt x="117" y="100"/>
                  <a:pt x="115" y="98"/>
                  <a:pt x="118" y="98"/>
                </a:cubicBezTo>
                <a:cubicBezTo>
                  <a:pt x="118" y="97"/>
                  <a:pt x="117" y="98"/>
                  <a:pt x="117" y="97"/>
                </a:cubicBezTo>
                <a:cubicBezTo>
                  <a:pt x="116" y="98"/>
                  <a:pt x="116" y="99"/>
                  <a:pt x="114" y="99"/>
                </a:cubicBezTo>
                <a:cubicBezTo>
                  <a:pt x="112" y="99"/>
                  <a:pt x="111" y="101"/>
                  <a:pt x="109" y="101"/>
                </a:cubicBezTo>
                <a:cubicBezTo>
                  <a:pt x="109" y="99"/>
                  <a:pt x="113" y="95"/>
                  <a:pt x="114" y="95"/>
                </a:cubicBezTo>
                <a:cubicBezTo>
                  <a:pt x="118" y="94"/>
                  <a:pt x="123" y="97"/>
                  <a:pt x="124" y="92"/>
                </a:cubicBezTo>
                <a:cubicBezTo>
                  <a:pt x="125" y="93"/>
                  <a:pt x="128" y="94"/>
                  <a:pt x="128" y="92"/>
                </a:cubicBezTo>
                <a:cubicBezTo>
                  <a:pt x="128" y="92"/>
                  <a:pt x="127" y="91"/>
                  <a:pt x="128" y="91"/>
                </a:cubicBezTo>
                <a:cubicBezTo>
                  <a:pt x="128" y="90"/>
                  <a:pt x="127" y="89"/>
                  <a:pt x="126" y="89"/>
                </a:cubicBezTo>
                <a:cubicBezTo>
                  <a:pt x="126" y="87"/>
                  <a:pt x="125" y="89"/>
                  <a:pt x="124" y="89"/>
                </a:cubicBezTo>
                <a:cubicBezTo>
                  <a:pt x="124" y="88"/>
                  <a:pt x="124" y="88"/>
                  <a:pt x="124" y="87"/>
                </a:cubicBezTo>
                <a:cubicBezTo>
                  <a:pt x="124" y="86"/>
                  <a:pt x="121" y="85"/>
                  <a:pt x="121" y="84"/>
                </a:cubicBezTo>
                <a:cubicBezTo>
                  <a:pt x="120" y="84"/>
                  <a:pt x="118" y="79"/>
                  <a:pt x="118" y="80"/>
                </a:cubicBezTo>
                <a:cubicBezTo>
                  <a:pt x="118" y="81"/>
                  <a:pt x="117" y="82"/>
                  <a:pt x="116" y="82"/>
                </a:cubicBezTo>
                <a:cubicBezTo>
                  <a:pt x="116" y="83"/>
                  <a:pt x="114" y="83"/>
                  <a:pt x="113" y="83"/>
                </a:cubicBezTo>
                <a:cubicBezTo>
                  <a:pt x="113" y="82"/>
                  <a:pt x="114" y="83"/>
                  <a:pt x="114" y="82"/>
                </a:cubicBezTo>
                <a:cubicBezTo>
                  <a:pt x="113" y="82"/>
                  <a:pt x="113" y="81"/>
                  <a:pt x="113" y="81"/>
                </a:cubicBezTo>
                <a:cubicBezTo>
                  <a:pt x="113" y="81"/>
                  <a:pt x="110" y="78"/>
                  <a:pt x="110" y="78"/>
                </a:cubicBezTo>
                <a:cubicBezTo>
                  <a:pt x="107" y="78"/>
                  <a:pt x="109" y="77"/>
                  <a:pt x="107" y="76"/>
                </a:cubicBezTo>
                <a:cubicBezTo>
                  <a:pt x="106" y="78"/>
                  <a:pt x="104" y="77"/>
                  <a:pt x="102" y="77"/>
                </a:cubicBezTo>
                <a:cubicBezTo>
                  <a:pt x="102" y="77"/>
                  <a:pt x="101" y="76"/>
                  <a:pt x="100" y="77"/>
                </a:cubicBezTo>
                <a:cubicBezTo>
                  <a:pt x="101" y="78"/>
                  <a:pt x="102" y="81"/>
                  <a:pt x="100" y="81"/>
                </a:cubicBezTo>
                <a:cubicBezTo>
                  <a:pt x="100" y="82"/>
                  <a:pt x="101" y="81"/>
                  <a:pt x="102" y="82"/>
                </a:cubicBezTo>
                <a:cubicBezTo>
                  <a:pt x="103" y="83"/>
                  <a:pt x="102" y="85"/>
                  <a:pt x="102" y="86"/>
                </a:cubicBezTo>
                <a:cubicBezTo>
                  <a:pt x="104" y="87"/>
                  <a:pt x="100" y="89"/>
                  <a:pt x="100" y="88"/>
                </a:cubicBezTo>
                <a:cubicBezTo>
                  <a:pt x="99" y="88"/>
                  <a:pt x="99" y="90"/>
                  <a:pt x="100" y="90"/>
                </a:cubicBezTo>
                <a:cubicBezTo>
                  <a:pt x="100" y="91"/>
                  <a:pt x="99" y="92"/>
                  <a:pt x="100" y="92"/>
                </a:cubicBezTo>
                <a:cubicBezTo>
                  <a:pt x="100" y="94"/>
                  <a:pt x="98" y="94"/>
                  <a:pt x="97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7" y="92"/>
                  <a:pt x="96" y="90"/>
                  <a:pt x="97" y="90"/>
                </a:cubicBezTo>
                <a:cubicBezTo>
                  <a:pt x="96" y="90"/>
                  <a:pt x="94" y="86"/>
                  <a:pt x="94" y="88"/>
                </a:cubicBezTo>
                <a:cubicBezTo>
                  <a:pt x="93" y="88"/>
                  <a:pt x="91" y="88"/>
                  <a:pt x="91" y="86"/>
                </a:cubicBezTo>
                <a:cubicBezTo>
                  <a:pt x="91" y="86"/>
                  <a:pt x="90" y="86"/>
                  <a:pt x="90" y="86"/>
                </a:cubicBezTo>
                <a:cubicBezTo>
                  <a:pt x="87" y="85"/>
                  <a:pt x="86" y="85"/>
                  <a:pt x="83" y="84"/>
                </a:cubicBezTo>
                <a:cubicBezTo>
                  <a:pt x="84" y="83"/>
                  <a:pt x="81" y="81"/>
                  <a:pt x="80" y="80"/>
                </a:cubicBezTo>
                <a:cubicBezTo>
                  <a:pt x="80" y="78"/>
                  <a:pt x="79" y="75"/>
                  <a:pt x="82" y="75"/>
                </a:cubicBezTo>
                <a:cubicBezTo>
                  <a:pt x="82" y="75"/>
                  <a:pt x="85" y="74"/>
                  <a:pt x="85" y="74"/>
                </a:cubicBezTo>
                <a:cubicBezTo>
                  <a:pt x="86" y="72"/>
                  <a:pt x="87" y="74"/>
                  <a:pt x="88" y="72"/>
                </a:cubicBezTo>
                <a:cubicBezTo>
                  <a:pt x="89" y="71"/>
                  <a:pt x="90" y="70"/>
                  <a:pt x="92" y="70"/>
                </a:cubicBezTo>
                <a:cubicBezTo>
                  <a:pt x="91" y="72"/>
                  <a:pt x="91" y="74"/>
                  <a:pt x="89" y="74"/>
                </a:cubicBezTo>
                <a:cubicBezTo>
                  <a:pt x="90" y="75"/>
                  <a:pt x="93" y="74"/>
                  <a:pt x="95" y="74"/>
                </a:cubicBezTo>
                <a:cubicBezTo>
                  <a:pt x="95" y="74"/>
                  <a:pt x="97" y="74"/>
                  <a:pt x="97" y="74"/>
                </a:cubicBezTo>
                <a:cubicBezTo>
                  <a:pt x="96" y="73"/>
                  <a:pt x="91" y="72"/>
                  <a:pt x="93" y="70"/>
                </a:cubicBezTo>
                <a:cubicBezTo>
                  <a:pt x="93" y="69"/>
                  <a:pt x="96" y="69"/>
                  <a:pt x="96" y="68"/>
                </a:cubicBezTo>
                <a:cubicBezTo>
                  <a:pt x="96" y="67"/>
                  <a:pt x="96" y="65"/>
                  <a:pt x="96" y="65"/>
                </a:cubicBezTo>
                <a:cubicBezTo>
                  <a:pt x="95" y="64"/>
                  <a:pt x="94" y="65"/>
                  <a:pt x="93" y="65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5"/>
                  <a:pt x="92" y="64"/>
                  <a:pt x="91" y="64"/>
                </a:cubicBezTo>
                <a:cubicBezTo>
                  <a:pt x="91" y="64"/>
                  <a:pt x="92" y="65"/>
                  <a:pt x="91" y="65"/>
                </a:cubicBezTo>
                <a:cubicBezTo>
                  <a:pt x="91" y="67"/>
                  <a:pt x="91" y="69"/>
                  <a:pt x="89" y="69"/>
                </a:cubicBezTo>
                <a:cubicBezTo>
                  <a:pt x="89" y="68"/>
                  <a:pt x="88" y="66"/>
                  <a:pt x="87" y="65"/>
                </a:cubicBezTo>
                <a:cubicBezTo>
                  <a:pt x="87" y="69"/>
                  <a:pt x="83" y="64"/>
                  <a:pt x="83" y="63"/>
                </a:cubicBezTo>
                <a:cubicBezTo>
                  <a:pt x="82" y="62"/>
                  <a:pt x="82" y="61"/>
                  <a:pt x="81" y="61"/>
                </a:cubicBezTo>
                <a:cubicBezTo>
                  <a:pt x="80" y="63"/>
                  <a:pt x="79" y="61"/>
                  <a:pt x="78" y="63"/>
                </a:cubicBezTo>
                <a:cubicBezTo>
                  <a:pt x="77" y="64"/>
                  <a:pt x="78" y="64"/>
                  <a:pt x="77" y="65"/>
                </a:cubicBezTo>
                <a:cubicBezTo>
                  <a:pt x="76" y="65"/>
                  <a:pt x="74" y="65"/>
                  <a:pt x="74" y="66"/>
                </a:cubicBezTo>
                <a:cubicBezTo>
                  <a:pt x="75" y="66"/>
                  <a:pt x="75" y="66"/>
                  <a:pt x="75" y="67"/>
                </a:cubicBezTo>
                <a:cubicBezTo>
                  <a:pt x="77" y="67"/>
                  <a:pt x="74" y="68"/>
                  <a:pt x="74" y="68"/>
                </a:cubicBezTo>
                <a:cubicBezTo>
                  <a:pt x="73" y="68"/>
                  <a:pt x="72" y="69"/>
                  <a:pt x="71" y="69"/>
                </a:cubicBezTo>
                <a:cubicBezTo>
                  <a:pt x="70" y="68"/>
                  <a:pt x="68" y="68"/>
                  <a:pt x="67" y="68"/>
                </a:cubicBezTo>
                <a:cubicBezTo>
                  <a:pt x="65" y="67"/>
                  <a:pt x="66" y="66"/>
                  <a:pt x="65" y="66"/>
                </a:cubicBezTo>
                <a:cubicBezTo>
                  <a:pt x="63" y="64"/>
                  <a:pt x="68" y="65"/>
                  <a:pt x="68" y="65"/>
                </a:cubicBezTo>
                <a:cubicBezTo>
                  <a:pt x="69" y="65"/>
                  <a:pt x="71" y="67"/>
                  <a:pt x="70" y="64"/>
                </a:cubicBezTo>
                <a:cubicBezTo>
                  <a:pt x="71" y="64"/>
                  <a:pt x="71" y="65"/>
                  <a:pt x="72" y="65"/>
                </a:cubicBezTo>
                <a:cubicBezTo>
                  <a:pt x="71" y="63"/>
                  <a:pt x="70" y="64"/>
                  <a:pt x="69" y="64"/>
                </a:cubicBezTo>
                <a:cubicBezTo>
                  <a:pt x="69" y="63"/>
                  <a:pt x="68" y="61"/>
                  <a:pt x="68" y="61"/>
                </a:cubicBezTo>
                <a:cubicBezTo>
                  <a:pt x="67" y="60"/>
                  <a:pt x="67" y="60"/>
                  <a:pt x="67" y="59"/>
                </a:cubicBezTo>
                <a:cubicBezTo>
                  <a:pt x="67" y="59"/>
                  <a:pt x="65" y="60"/>
                  <a:pt x="65" y="60"/>
                </a:cubicBezTo>
                <a:cubicBezTo>
                  <a:pt x="86" y="40"/>
                  <a:pt x="114" y="28"/>
                  <a:pt x="144" y="28"/>
                </a:cubicBezTo>
                <a:cubicBezTo>
                  <a:pt x="180" y="28"/>
                  <a:pt x="211" y="44"/>
                  <a:pt x="233" y="70"/>
                </a:cubicBezTo>
                <a:cubicBezTo>
                  <a:pt x="232" y="72"/>
                  <a:pt x="230" y="70"/>
                  <a:pt x="230" y="72"/>
                </a:cubicBezTo>
                <a:cubicBezTo>
                  <a:pt x="229" y="72"/>
                  <a:pt x="229" y="73"/>
                  <a:pt x="230" y="73"/>
                </a:cubicBezTo>
                <a:cubicBezTo>
                  <a:pt x="230" y="75"/>
                  <a:pt x="228" y="75"/>
                  <a:pt x="228" y="73"/>
                </a:cubicBezTo>
                <a:cubicBezTo>
                  <a:pt x="227" y="73"/>
                  <a:pt x="226" y="74"/>
                  <a:pt x="225" y="74"/>
                </a:cubicBezTo>
                <a:cubicBezTo>
                  <a:pt x="225" y="73"/>
                  <a:pt x="223" y="71"/>
                  <a:pt x="222" y="71"/>
                </a:cubicBezTo>
                <a:cubicBezTo>
                  <a:pt x="222" y="70"/>
                  <a:pt x="222" y="71"/>
                  <a:pt x="222" y="70"/>
                </a:cubicBezTo>
                <a:cubicBezTo>
                  <a:pt x="225" y="70"/>
                  <a:pt x="229" y="69"/>
                  <a:pt x="231" y="69"/>
                </a:cubicBezTo>
                <a:cubicBezTo>
                  <a:pt x="231" y="68"/>
                  <a:pt x="226" y="65"/>
                  <a:pt x="225" y="66"/>
                </a:cubicBezTo>
                <a:cubicBezTo>
                  <a:pt x="224" y="66"/>
                  <a:pt x="222" y="65"/>
                  <a:pt x="221" y="65"/>
                </a:cubicBezTo>
                <a:cubicBezTo>
                  <a:pt x="221" y="65"/>
                  <a:pt x="214" y="65"/>
                  <a:pt x="213" y="65"/>
                </a:cubicBezTo>
                <a:cubicBezTo>
                  <a:pt x="213" y="63"/>
                  <a:pt x="203" y="66"/>
                  <a:pt x="202" y="66"/>
                </a:cubicBezTo>
                <a:cubicBezTo>
                  <a:pt x="200" y="66"/>
                  <a:pt x="199" y="68"/>
                  <a:pt x="197" y="69"/>
                </a:cubicBezTo>
                <a:cubicBezTo>
                  <a:pt x="197" y="69"/>
                  <a:pt x="192" y="73"/>
                  <a:pt x="195" y="73"/>
                </a:cubicBezTo>
                <a:cubicBezTo>
                  <a:pt x="194" y="76"/>
                  <a:pt x="187" y="76"/>
                  <a:pt x="187" y="78"/>
                </a:cubicBezTo>
                <a:cubicBezTo>
                  <a:pt x="186" y="78"/>
                  <a:pt x="184" y="77"/>
                  <a:pt x="185" y="79"/>
                </a:cubicBezTo>
                <a:cubicBezTo>
                  <a:pt x="185" y="79"/>
                  <a:pt x="187" y="82"/>
                  <a:pt x="187" y="82"/>
                </a:cubicBezTo>
                <a:cubicBezTo>
                  <a:pt x="189" y="82"/>
                  <a:pt x="190" y="83"/>
                  <a:pt x="192" y="83"/>
                </a:cubicBezTo>
                <a:cubicBezTo>
                  <a:pt x="192" y="82"/>
                  <a:pt x="193" y="82"/>
                  <a:pt x="194" y="82"/>
                </a:cubicBezTo>
                <a:cubicBezTo>
                  <a:pt x="194" y="83"/>
                  <a:pt x="195" y="86"/>
                  <a:pt x="195" y="86"/>
                </a:cubicBezTo>
                <a:cubicBezTo>
                  <a:pt x="195" y="87"/>
                  <a:pt x="196" y="88"/>
                  <a:pt x="194" y="87"/>
                </a:cubicBezTo>
                <a:cubicBezTo>
                  <a:pt x="194" y="87"/>
                  <a:pt x="194" y="85"/>
                  <a:pt x="193" y="85"/>
                </a:cubicBezTo>
                <a:cubicBezTo>
                  <a:pt x="193" y="83"/>
                  <a:pt x="192" y="86"/>
                  <a:pt x="190" y="85"/>
                </a:cubicBezTo>
                <a:cubicBezTo>
                  <a:pt x="190" y="86"/>
                  <a:pt x="190" y="89"/>
                  <a:pt x="191" y="90"/>
                </a:cubicBezTo>
                <a:cubicBezTo>
                  <a:pt x="191" y="91"/>
                  <a:pt x="189" y="90"/>
                  <a:pt x="188" y="92"/>
                </a:cubicBezTo>
                <a:cubicBezTo>
                  <a:pt x="187" y="92"/>
                  <a:pt x="186" y="94"/>
                  <a:pt x="186" y="92"/>
                </a:cubicBezTo>
                <a:cubicBezTo>
                  <a:pt x="184" y="93"/>
                  <a:pt x="186" y="95"/>
                  <a:pt x="183" y="94"/>
                </a:cubicBezTo>
                <a:cubicBezTo>
                  <a:pt x="183" y="95"/>
                  <a:pt x="183" y="95"/>
                  <a:pt x="183" y="96"/>
                </a:cubicBezTo>
                <a:cubicBezTo>
                  <a:pt x="185" y="96"/>
                  <a:pt x="183" y="97"/>
                  <a:pt x="182" y="97"/>
                </a:cubicBezTo>
                <a:cubicBezTo>
                  <a:pt x="182" y="99"/>
                  <a:pt x="181" y="97"/>
                  <a:pt x="180" y="97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82" y="99"/>
                  <a:pt x="178" y="98"/>
                  <a:pt x="177" y="98"/>
                </a:cubicBezTo>
                <a:cubicBezTo>
                  <a:pt x="176" y="97"/>
                  <a:pt x="177" y="99"/>
                  <a:pt x="178" y="99"/>
                </a:cubicBezTo>
                <a:cubicBezTo>
                  <a:pt x="178" y="100"/>
                  <a:pt x="182" y="102"/>
                  <a:pt x="180" y="105"/>
                </a:cubicBezTo>
                <a:cubicBezTo>
                  <a:pt x="180" y="105"/>
                  <a:pt x="180" y="106"/>
                  <a:pt x="181" y="106"/>
                </a:cubicBezTo>
                <a:cubicBezTo>
                  <a:pt x="181" y="107"/>
                  <a:pt x="179" y="107"/>
                  <a:pt x="177" y="107"/>
                </a:cubicBezTo>
                <a:cubicBezTo>
                  <a:pt x="178" y="106"/>
                  <a:pt x="178" y="105"/>
                  <a:pt x="176" y="105"/>
                </a:cubicBezTo>
                <a:cubicBezTo>
                  <a:pt x="176" y="107"/>
                  <a:pt x="173" y="106"/>
                  <a:pt x="172" y="106"/>
                </a:cubicBezTo>
                <a:cubicBezTo>
                  <a:pt x="172" y="106"/>
                  <a:pt x="172" y="106"/>
                  <a:pt x="171" y="106"/>
                </a:cubicBezTo>
                <a:cubicBezTo>
                  <a:pt x="171" y="106"/>
                  <a:pt x="170" y="112"/>
                  <a:pt x="170" y="112"/>
                </a:cubicBezTo>
                <a:cubicBezTo>
                  <a:pt x="170" y="115"/>
                  <a:pt x="172" y="116"/>
                  <a:pt x="174" y="117"/>
                </a:cubicBezTo>
                <a:cubicBezTo>
                  <a:pt x="174" y="116"/>
                  <a:pt x="179" y="117"/>
                  <a:pt x="180" y="116"/>
                </a:cubicBezTo>
                <a:cubicBezTo>
                  <a:pt x="180" y="114"/>
                  <a:pt x="181" y="114"/>
                  <a:pt x="182" y="113"/>
                </a:cubicBezTo>
                <a:cubicBezTo>
                  <a:pt x="182" y="112"/>
                  <a:pt x="184" y="106"/>
                  <a:pt x="184" y="106"/>
                </a:cubicBezTo>
                <a:cubicBezTo>
                  <a:pt x="184" y="106"/>
                  <a:pt x="189" y="107"/>
                  <a:pt x="190" y="105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3" y="105"/>
                  <a:pt x="193" y="107"/>
                  <a:pt x="194" y="107"/>
                </a:cubicBezTo>
                <a:cubicBezTo>
                  <a:pt x="195" y="109"/>
                  <a:pt x="197" y="109"/>
                  <a:pt x="198" y="110"/>
                </a:cubicBezTo>
                <a:cubicBezTo>
                  <a:pt x="199" y="110"/>
                  <a:pt x="200" y="113"/>
                  <a:pt x="200" y="115"/>
                </a:cubicBezTo>
                <a:cubicBezTo>
                  <a:pt x="201" y="114"/>
                  <a:pt x="201" y="113"/>
                  <a:pt x="201" y="112"/>
                </a:cubicBezTo>
                <a:cubicBezTo>
                  <a:pt x="200" y="110"/>
                  <a:pt x="202" y="112"/>
                  <a:pt x="203" y="111"/>
                </a:cubicBezTo>
                <a:cubicBezTo>
                  <a:pt x="202" y="111"/>
                  <a:pt x="202" y="109"/>
                  <a:pt x="201" y="110"/>
                </a:cubicBezTo>
                <a:cubicBezTo>
                  <a:pt x="200" y="109"/>
                  <a:pt x="200" y="109"/>
                  <a:pt x="200" y="108"/>
                </a:cubicBezTo>
                <a:cubicBezTo>
                  <a:pt x="198" y="109"/>
                  <a:pt x="198" y="105"/>
                  <a:pt x="196" y="105"/>
                </a:cubicBezTo>
                <a:cubicBezTo>
                  <a:pt x="196" y="104"/>
                  <a:pt x="195" y="104"/>
                  <a:pt x="195" y="103"/>
                </a:cubicBezTo>
                <a:cubicBezTo>
                  <a:pt x="196" y="101"/>
                  <a:pt x="200" y="106"/>
                  <a:pt x="201" y="106"/>
                </a:cubicBezTo>
                <a:cubicBezTo>
                  <a:pt x="201" y="107"/>
                  <a:pt x="203" y="107"/>
                  <a:pt x="203" y="108"/>
                </a:cubicBezTo>
                <a:cubicBezTo>
                  <a:pt x="204" y="108"/>
                  <a:pt x="204" y="110"/>
                  <a:pt x="204" y="111"/>
                </a:cubicBezTo>
                <a:cubicBezTo>
                  <a:pt x="205" y="111"/>
                  <a:pt x="205" y="112"/>
                  <a:pt x="205" y="112"/>
                </a:cubicBezTo>
                <a:cubicBezTo>
                  <a:pt x="207" y="113"/>
                  <a:pt x="206" y="116"/>
                  <a:pt x="208" y="116"/>
                </a:cubicBezTo>
                <a:cubicBezTo>
                  <a:pt x="208" y="116"/>
                  <a:pt x="211" y="114"/>
                  <a:pt x="209" y="114"/>
                </a:cubicBezTo>
                <a:cubicBezTo>
                  <a:pt x="209" y="113"/>
                  <a:pt x="208" y="109"/>
                  <a:pt x="210" y="110"/>
                </a:cubicBezTo>
                <a:cubicBezTo>
                  <a:pt x="211" y="110"/>
                  <a:pt x="212" y="110"/>
                  <a:pt x="213" y="111"/>
                </a:cubicBezTo>
                <a:cubicBezTo>
                  <a:pt x="213" y="113"/>
                  <a:pt x="213" y="114"/>
                  <a:pt x="214" y="116"/>
                </a:cubicBezTo>
                <a:cubicBezTo>
                  <a:pt x="215" y="118"/>
                  <a:pt x="219" y="116"/>
                  <a:pt x="219" y="117"/>
                </a:cubicBezTo>
                <a:cubicBezTo>
                  <a:pt x="220" y="117"/>
                  <a:pt x="222" y="118"/>
                  <a:pt x="222" y="117"/>
                </a:cubicBezTo>
                <a:cubicBezTo>
                  <a:pt x="223" y="117"/>
                  <a:pt x="223" y="116"/>
                  <a:pt x="225" y="116"/>
                </a:cubicBezTo>
                <a:cubicBezTo>
                  <a:pt x="225" y="118"/>
                  <a:pt x="224" y="119"/>
                  <a:pt x="224" y="120"/>
                </a:cubicBezTo>
                <a:cubicBezTo>
                  <a:pt x="224" y="121"/>
                  <a:pt x="223" y="122"/>
                  <a:pt x="223" y="123"/>
                </a:cubicBezTo>
                <a:cubicBezTo>
                  <a:pt x="222" y="123"/>
                  <a:pt x="222" y="124"/>
                  <a:pt x="223" y="124"/>
                </a:cubicBezTo>
                <a:cubicBezTo>
                  <a:pt x="223" y="126"/>
                  <a:pt x="221" y="126"/>
                  <a:pt x="220" y="126"/>
                </a:cubicBezTo>
                <a:cubicBezTo>
                  <a:pt x="220" y="127"/>
                  <a:pt x="223" y="130"/>
                  <a:pt x="224" y="130"/>
                </a:cubicBezTo>
                <a:cubicBezTo>
                  <a:pt x="224" y="132"/>
                  <a:pt x="225" y="134"/>
                  <a:pt x="226" y="134"/>
                </a:cubicBezTo>
                <a:cubicBezTo>
                  <a:pt x="226" y="135"/>
                  <a:pt x="227" y="138"/>
                  <a:pt x="228" y="138"/>
                </a:cubicBezTo>
                <a:cubicBezTo>
                  <a:pt x="228" y="139"/>
                  <a:pt x="232" y="147"/>
                  <a:pt x="231" y="147"/>
                </a:cubicBezTo>
                <a:cubicBezTo>
                  <a:pt x="231" y="148"/>
                  <a:pt x="232" y="148"/>
                  <a:pt x="232" y="149"/>
                </a:cubicBezTo>
                <a:cubicBezTo>
                  <a:pt x="233" y="149"/>
                  <a:pt x="233" y="153"/>
                  <a:pt x="236" y="153"/>
                </a:cubicBezTo>
                <a:cubicBezTo>
                  <a:pt x="237" y="153"/>
                  <a:pt x="239" y="152"/>
                  <a:pt x="240" y="152"/>
                </a:cubicBezTo>
                <a:cubicBezTo>
                  <a:pt x="241" y="151"/>
                  <a:pt x="244" y="150"/>
                  <a:pt x="245" y="150"/>
                </a:cubicBezTo>
                <a:cubicBezTo>
                  <a:pt x="245" y="149"/>
                  <a:pt x="250" y="146"/>
                  <a:pt x="250" y="146"/>
                </a:cubicBezTo>
                <a:cubicBezTo>
                  <a:pt x="251" y="145"/>
                  <a:pt x="252" y="144"/>
                  <a:pt x="252" y="143"/>
                </a:cubicBezTo>
                <a:cubicBezTo>
                  <a:pt x="252" y="142"/>
                  <a:pt x="253" y="142"/>
                  <a:pt x="253" y="141"/>
                </a:cubicBezTo>
                <a:cubicBezTo>
                  <a:pt x="254" y="140"/>
                  <a:pt x="255" y="137"/>
                  <a:pt x="252" y="137"/>
                </a:cubicBezTo>
                <a:cubicBezTo>
                  <a:pt x="253" y="139"/>
                  <a:pt x="251" y="138"/>
                  <a:pt x="251" y="137"/>
                </a:cubicBezTo>
                <a:cubicBezTo>
                  <a:pt x="252" y="136"/>
                  <a:pt x="251" y="136"/>
                  <a:pt x="250" y="135"/>
                </a:cubicBezTo>
                <a:cubicBezTo>
                  <a:pt x="250" y="135"/>
                  <a:pt x="251" y="134"/>
                  <a:pt x="250" y="133"/>
                </a:cubicBezTo>
                <a:cubicBezTo>
                  <a:pt x="249" y="136"/>
                  <a:pt x="247" y="137"/>
                  <a:pt x="245" y="137"/>
                </a:cubicBezTo>
                <a:cubicBezTo>
                  <a:pt x="245" y="135"/>
                  <a:pt x="246" y="137"/>
                  <a:pt x="245" y="135"/>
                </a:cubicBezTo>
                <a:cubicBezTo>
                  <a:pt x="244" y="134"/>
                  <a:pt x="244" y="134"/>
                  <a:pt x="245" y="133"/>
                </a:cubicBezTo>
                <a:cubicBezTo>
                  <a:pt x="244" y="133"/>
                  <a:pt x="244" y="133"/>
                  <a:pt x="244" y="133"/>
                </a:cubicBezTo>
                <a:cubicBezTo>
                  <a:pt x="244" y="135"/>
                  <a:pt x="244" y="135"/>
                  <a:pt x="243" y="135"/>
                </a:cubicBezTo>
                <a:cubicBezTo>
                  <a:pt x="242" y="134"/>
                  <a:pt x="244" y="134"/>
                  <a:pt x="243" y="133"/>
                </a:cubicBezTo>
                <a:cubicBezTo>
                  <a:pt x="242" y="132"/>
                  <a:pt x="242" y="131"/>
                  <a:pt x="242" y="131"/>
                </a:cubicBezTo>
                <a:cubicBezTo>
                  <a:pt x="241" y="130"/>
                  <a:pt x="240" y="128"/>
                  <a:pt x="240" y="127"/>
                </a:cubicBezTo>
                <a:cubicBezTo>
                  <a:pt x="242" y="125"/>
                  <a:pt x="245" y="130"/>
                  <a:pt x="244" y="131"/>
                </a:cubicBezTo>
                <a:cubicBezTo>
                  <a:pt x="245" y="131"/>
                  <a:pt x="245" y="131"/>
                  <a:pt x="245" y="132"/>
                </a:cubicBezTo>
                <a:cubicBezTo>
                  <a:pt x="248" y="130"/>
                  <a:pt x="252" y="134"/>
                  <a:pt x="255" y="134"/>
                </a:cubicBezTo>
                <a:cubicBezTo>
                  <a:pt x="256" y="134"/>
                  <a:pt x="258" y="135"/>
                  <a:pt x="260" y="135"/>
                </a:cubicBezTo>
                <a:cubicBezTo>
                  <a:pt x="260" y="138"/>
                  <a:pt x="260" y="141"/>
                  <a:pt x="260" y="144"/>
                </a:cubicBezTo>
                <a:cubicBezTo>
                  <a:pt x="260" y="170"/>
                  <a:pt x="252" y="193"/>
                  <a:pt x="238" y="212"/>
                </a:cubicBezTo>
                <a:close/>
                <a:moveTo>
                  <a:pt x="215" y="108"/>
                </a:moveTo>
                <a:cubicBezTo>
                  <a:pt x="215" y="105"/>
                  <a:pt x="216" y="104"/>
                  <a:pt x="218" y="101"/>
                </a:cubicBezTo>
                <a:cubicBezTo>
                  <a:pt x="220" y="101"/>
                  <a:pt x="221" y="101"/>
                  <a:pt x="221" y="103"/>
                </a:cubicBezTo>
                <a:cubicBezTo>
                  <a:pt x="222" y="103"/>
                  <a:pt x="221" y="105"/>
                  <a:pt x="223" y="104"/>
                </a:cubicBezTo>
                <a:cubicBezTo>
                  <a:pt x="223" y="103"/>
                  <a:pt x="224" y="103"/>
                  <a:pt x="225" y="103"/>
                </a:cubicBezTo>
                <a:cubicBezTo>
                  <a:pt x="226" y="103"/>
                  <a:pt x="227" y="104"/>
                  <a:pt x="228" y="104"/>
                </a:cubicBezTo>
                <a:cubicBezTo>
                  <a:pt x="228" y="106"/>
                  <a:pt x="231" y="106"/>
                  <a:pt x="231" y="109"/>
                </a:cubicBezTo>
                <a:cubicBezTo>
                  <a:pt x="233" y="109"/>
                  <a:pt x="229" y="111"/>
                  <a:pt x="229" y="111"/>
                </a:cubicBezTo>
                <a:cubicBezTo>
                  <a:pt x="227" y="111"/>
                  <a:pt x="226" y="109"/>
                  <a:pt x="225" y="109"/>
                </a:cubicBezTo>
                <a:cubicBezTo>
                  <a:pt x="225" y="111"/>
                  <a:pt x="224" y="109"/>
                  <a:pt x="224" y="109"/>
                </a:cubicBezTo>
                <a:cubicBezTo>
                  <a:pt x="224" y="109"/>
                  <a:pt x="217" y="110"/>
                  <a:pt x="215" y="110"/>
                </a:cubicBezTo>
                <a:cubicBezTo>
                  <a:pt x="216" y="109"/>
                  <a:pt x="216" y="109"/>
                  <a:pt x="215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5" name="Freeform 76"/>
          <p:cNvSpPr/>
          <p:nvPr/>
        </p:nvSpPr>
        <p:spPr bwMode="auto">
          <a:xfrm>
            <a:off x="5160498" y="6034687"/>
            <a:ext cx="14352" cy="5740"/>
          </a:xfrm>
          <a:custGeom>
            <a:gdLst>
              <a:gd fmla="*/ 11 w 12" name="T0"/>
              <a:gd fmla="*/ 1 h 5" name="T1"/>
              <a:gd fmla="*/ 9 w 12" name="T2"/>
              <a:gd fmla="*/ 2 h 5" name="T3"/>
              <a:gd fmla="*/ 6 w 12" name="T4"/>
              <a:gd fmla="*/ 1 h 5" name="T5"/>
              <a:gd fmla="*/ 3 w 12" name="T6"/>
              <a:gd fmla="*/ 2 h 5" name="T7"/>
              <a:gd fmla="*/ 3 w 12" name="T8"/>
              <a:gd fmla="*/ 1 h 5" name="T9"/>
              <a:gd fmla="*/ 3 w 12" name="T10"/>
              <a:gd fmla="*/ 0 h 5" name="T11"/>
              <a:gd fmla="*/ 0 w 12" name="T12"/>
              <a:gd fmla="*/ 1 h 5" name="T13"/>
              <a:gd fmla="*/ 0 w 12" name="T14"/>
              <a:gd fmla="*/ 3 h 5" name="T15"/>
              <a:gd fmla="*/ 4 w 12" name="T16"/>
              <a:gd fmla="*/ 4 h 5" name="T17"/>
              <a:gd fmla="*/ 7 w 12" name="T18"/>
              <a:gd fmla="*/ 4 h 5" name="T19"/>
              <a:gd fmla="*/ 11 w 12" name="T20"/>
              <a:gd fmla="*/ 3 h 5" name="T21"/>
              <a:gd fmla="*/ 11 w 12" name="T22"/>
              <a:gd fmla="*/ 1 h 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" w="12">
                <a:moveTo>
                  <a:pt x="11" y="1"/>
                </a:moveTo>
                <a:cubicBezTo>
                  <a:pt x="10" y="2"/>
                  <a:pt x="10" y="3"/>
                  <a:pt x="9" y="2"/>
                </a:cubicBezTo>
                <a:cubicBezTo>
                  <a:pt x="9" y="0"/>
                  <a:pt x="9" y="1"/>
                  <a:pt x="6" y="1"/>
                </a:cubicBezTo>
                <a:cubicBezTo>
                  <a:pt x="6" y="2"/>
                  <a:pt x="3" y="3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3" y="1"/>
                  <a:pt x="3" y="0"/>
                </a:cubicBezTo>
                <a:cubicBezTo>
                  <a:pt x="2" y="0"/>
                  <a:pt x="0" y="1"/>
                  <a:pt x="0" y="1"/>
                </a:cubicBezTo>
                <a:cubicBezTo>
                  <a:pt x="2" y="1"/>
                  <a:pt x="0" y="3"/>
                  <a:pt x="0" y="3"/>
                </a:cubicBezTo>
                <a:cubicBezTo>
                  <a:pt x="2" y="4"/>
                  <a:pt x="2" y="4"/>
                  <a:pt x="4" y="4"/>
                </a:cubicBezTo>
                <a:cubicBezTo>
                  <a:pt x="4" y="5"/>
                  <a:pt x="7" y="4"/>
                  <a:pt x="7" y="4"/>
                </a:cubicBezTo>
                <a:cubicBezTo>
                  <a:pt x="9" y="4"/>
                  <a:pt x="10" y="4"/>
                  <a:pt x="11" y="3"/>
                </a:cubicBezTo>
                <a:cubicBezTo>
                  <a:pt x="12" y="2"/>
                  <a:pt x="11" y="2"/>
                  <a:pt x="1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6" name="Freeform 77"/>
          <p:cNvSpPr/>
          <p:nvPr/>
        </p:nvSpPr>
        <p:spPr bwMode="auto">
          <a:xfrm>
            <a:off x="5186328" y="6046167"/>
            <a:ext cx="8611" cy="14352"/>
          </a:xfrm>
          <a:custGeom>
            <a:gdLst>
              <a:gd fmla="*/ 1 w 9" name="T0"/>
              <a:gd fmla="*/ 6 h 12" name="T1"/>
              <a:gd fmla="*/ 3 w 9" name="T2"/>
              <a:gd fmla="*/ 8 h 12" name="T3"/>
              <a:gd fmla="*/ 1 w 9" name="T4"/>
              <a:gd fmla="*/ 9 h 12" name="T5"/>
              <a:gd fmla="*/ 2 w 9" name="T6"/>
              <a:gd fmla="*/ 11 h 12" name="T7"/>
              <a:gd fmla="*/ 3 w 9" name="T8"/>
              <a:gd fmla="*/ 12 h 12" name="T9"/>
              <a:gd fmla="*/ 8 w 9" name="T10"/>
              <a:gd fmla="*/ 10 h 12" name="T11"/>
              <a:gd fmla="*/ 8 w 9" name="T12"/>
              <a:gd fmla="*/ 9 h 12" name="T13"/>
              <a:gd fmla="*/ 7 w 9" name="T14"/>
              <a:gd fmla="*/ 10 h 12" name="T15"/>
              <a:gd fmla="*/ 5 w 9" name="T16"/>
              <a:gd fmla="*/ 7 h 12" name="T17"/>
              <a:gd fmla="*/ 4 w 9" name="T18"/>
              <a:gd fmla="*/ 4 h 12" name="T19"/>
              <a:gd fmla="*/ 5 w 9" name="T20"/>
              <a:gd fmla="*/ 2 h 12" name="T21"/>
              <a:gd fmla="*/ 2 w 9" name="T22"/>
              <a:gd fmla="*/ 3 h 12" name="T23"/>
              <a:gd fmla="*/ 2 w 9" name="T24"/>
              <a:gd fmla="*/ 2 h 12" name="T25"/>
              <a:gd fmla="*/ 2 w 9" name="T26"/>
              <a:gd fmla="*/ 0 h 12" name="T27"/>
              <a:gd fmla="*/ 0 w 9" name="T28"/>
              <a:gd fmla="*/ 3 h 12" name="T29"/>
              <a:gd fmla="*/ 1 w 9" name="T30"/>
              <a:gd fmla="*/ 6 h 1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2" w="9">
                <a:moveTo>
                  <a:pt x="1" y="6"/>
                </a:moveTo>
                <a:cubicBezTo>
                  <a:pt x="2" y="6"/>
                  <a:pt x="3" y="6"/>
                  <a:pt x="3" y="8"/>
                </a:cubicBezTo>
                <a:cubicBezTo>
                  <a:pt x="5" y="9"/>
                  <a:pt x="2" y="9"/>
                  <a:pt x="1" y="9"/>
                </a:cubicBezTo>
                <a:cubicBezTo>
                  <a:pt x="1" y="10"/>
                  <a:pt x="0" y="12"/>
                  <a:pt x="2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5" y="12"/>
                  <a:pt x="7" y="12"/>
                  <a:pt x="8" y="10"/>
                </a:cubicBezTo>
                <a:cubicBezTo>
                  <a:pt x="9" y="10"/>
                  <a:pt x="9" y="10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8" y="8"/>
                  <a:pt x="7" y="7"/>
                  <a:pt x="5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4" y="0"/>
                  <a:pt x="2" y="0"/>
                </a:cubicBezTo>
                <a:cubicBezTo>
                  <a:pt x="2" y="3"/>
                  <a:pt x="0" y="1"/>
                  <a:pt x="0" y="3"/>
                </a:cubicBezTo>
                <a:cubicBezTo>
                  <a:pt x="0" y="4"/>
                  <a:pt x="1" y="4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7" name="Freeform 78"/>
          <p:cNvSpPr/>
          <p:nvPr/>
        </p:nvSpPr>
        <p:spPr bwMode="auto">
          <a:xfrm>
            <a:off x="5177719" y="6051908"/>
            <a:ext cx="8611" cy="8611"/>
          </a:xfrm>
          <a:custGeom>
            <a:gdLst>
              <a:gd fmla="*/ 2 w 7" name="T0"/>
              <a:gd fmla="*/ 6 h 6" name="T1"/>
              <a:gd fmla="*/ 6 w 7" name="T2"/>
              <a:gd fmla="*/ 2 h 6" name="T3"/>
              <a:gd fmla="*/ 5 w 7" name="T4"/>
              <a:gd fmla="*/ 1 h 6" name="T5"/>
              <a:gd fmla="*/ 4 w 7" name="T6"/>
              <a:gd fmla="*/ 1 h 6" name="T7"/>
              <a:gd fmla="*/ 4 w 7" name="T8"/>
              <a:gd fmla="*/ 2 h 6" name="T9"/>
              <a:gd fmla="*/ 2 w 7" name="T10"/>
              <a:gd fmla="*/ 3 h 6" name="T11"/>
              <a:gd fmla="*/ 2 w 7" name="T12"/>
              <a:gd fmla="*/ 6 h 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" w="7">
                <a:moveTo>
                  <a:pt x="2" y="6"/>
                </a:moveTo>
                <a:cubicBezTo>
                  <a:pt x="5" y="6"/>
                  <a:pt x="6" y="4"/>
                  <a:pt x="6" y="2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4" y="0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0" y="3"/>
                  <a:pt x="2" y="3"/>
                </a:cubicBezTo>
                <a:cubicBezTo>
                  <a:pt x="2" y="4"/>
                  <a:pt x="1" y="5"/>
                  <a:pt x="2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8" name="Freeform 79"/>
          <p:cNvSpPr/>
          <p:nvPr/>
        </p:nvSpPr>
        <p:spPr bwMode="auto">
          <a:xfrm>
            <a:off x="5186328" y="6060517"/>
            <a:ext cx="2871" cy="2871"/>
          </a:xfrm>
          <a:custGeom>
            <a:gdLst>
              <a:gd fmla="*/ 0 w 1" name="T0"/>
              <a:gd fmla="*/ 0 h 1" name="T1"/>
              <a:gd fmla="*/ 1 w 1" name="T2"/>
              <a:gd fmla="*/ 0 h 1" name="T3"/>
              <a:gd fmla="*/ 0 w 1" name="T4"/>
              <a:gd fmla="*/ 0 h 1" name="T5"/>
              <a:gd fmla="*/ 0 w 1" name="T6"/>
              <a:gd fmla="*/ 0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">
                <a:moveTo>
                  <a:pt x="0" y="0"/>
                </a:moveTo>
                <a:cubicBezTo>
                  <a:pt x="0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9" name="Freeform 80"/>
          <p:cNvSpPr/>
          <p:nvPr/>
        </p:nvSpPr>
        <p:spPr bwMode="auto">
          <a:xfrm flipH="1">
            <a:off x="5126056" y="6069129"/>
            <a:ext cx="0" cy="0"/>
          </a:xfrm>
          <a:custGeom>
            <a:gdLst>
              <a:gd fmla="*/ 0 w 1" name="T0"/>
              <a:gd fmla="*/ 1 h 1" name="T1"/>
              <a:gd fmla="*/ 1 w 1" name="T2"/>
              <a:gd fmla="*/ 0 h 1" name="T3"/>
              <a:gd fmla="*/ 0 w 1" name="T4"/>
              <a:gd fmla="*/ 1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0" name="Freeform 81"/>
          <p:cNvSpPr/>
          <p:nvPr/>
        </p:nvSpPr>
        <p:spPr bwMode="auto">
          <a:xfrm>
            <a:off x="5203549" y="6074869"/>
            <a:ext cx="2871" cy="2871"/>
          </a:xfrm>
          <a:custGeom>
            <a:gdLst>
              <a:gd fmla="*/ 1 w 2" name="T0"/>
              <a:gd fmla="*/ 0 h 2" name="T1"/>
              <a:gd fmla="*/ 0 w 2" name="T2"/>
              <a:gd fmla="*/ 0 h 2" name="T3"/>
              <a:gd fmla="*/ 0 w 2" name="T4"/>
              <a:gd fmla="*/ 2 h 2" name="T5"/>
              <a:gd fmla="*/ 1 w 2" name="T6"/>
              <a:gd fmla="*/ 0 h 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" w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1" name="Freeform 82"/>
          <p:cNvSpPr/>
          <p:nvPr/>
        </p:nvSpPr>
        <p:spPr bwMode="auto">
          <a:xfrm flipH="1">
            <a:off x="5203549" y="6077738"/>
            <a:ext cx="0" cy="2871"/>
          </a:xfrm>
          <a:custGeom>
            <a:gdLst>
              <a:gd fmla="*/ 1 w 2" name="T0"/>
              <a:gd fmla="*/ 0 h 4" name="T1"/>
              <a:gd fmla="*/ 1 w 2" name="T2"/>
              <a:gd fmla="*/ 1 h 4" name="T3"/>
              <a:gd fmla="*/ 0 w 2" name="T4"/>
              <a:gd fmla="*/ 3 h 4" name="T5"/>
              <a:gd fmla="*/ 1 w 2" name="T6"/>
              <a:gd fmla="*/ 0 h 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2">
                <a:moveTo>
                  <a:pt x="1" y="0"/>
                </a:moveTo>
                <a:cubicBezTo>
                  <a:pt x="1" y="1"/>
                  <a:pt x="1" y="2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2" y="4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2" name="Freeform 83"/>
          <p:cNvSpPr/>
          <p:nvPr/>
        </p:nvSpPr>
        <p:spPr bwMode="auto">
          <a:xfrm>
            <a:off x="5209290" y="6083478"/>
            <a:ext cx="2871" cy="2871"/>
          </a:xfrm>
          <a:custGeom>
            <a:gdLst>
              <a:gd fmla="*/ 4 w 4" name="T0"/>
              <a:gd fmla="*/ 0 h 3" name="T1"/>
              <a:gd fmla="*/ 2 w 4" name="T2"/>
              <a:gd fmla="*/ 1 h 3" name="T3"/>
              <a:gd fmla="*/ 0 w 4" name="T4"/>
              <a:gd fmla="*/ 1 h 3" name="T5"/>
              <a:gd fmla="*/ 4 w 4" name="T6"/>
              <a:gd fmla="*/ 0 h 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" w="4">
                <a:moveTo>
                  <a:pt x="4" y="0"/>
                </a:move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0"/>
                  <a:pt x="0" y="1"/>
                </a:cubicBezTo>
                <a:cubicBezTo>
                  <a:pt x="2" y="1"/>
                  <a:pt x="4" y="3"/>
                  <a:pt x="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3" name="Freeform 84"/>
          <p:cNvSpPr/>
          <p:nvPr/>
        </p:nvSpPr>
        <p:spPr bwMode="auto">
          <a:xfrm>
            <a:off x="5169107" y="6083478"/>
            <a:ext cx="91845" cy="126287"/>
          </a:xfrm>
          <a:custGeom>
            <a:gdLst>
              <a:gd fmla="*/ 76 w 84" name="T0"/>
              <a:gd fmla="*/ 41 h 113" name="T1"/>
              <a:gd fmla="*/ 70 w 84" name="T2"/>
              <a:gd fmla="*/ 32 h 113" name="T3"/>
              <a:gd fmla="*/ 65 w 84" name="T4"/>
              <a:gd fmla="*/ 22 h 113" name="T5"/>
              <a:gd fmla="*/ 61 w 84" name="T6"/>
              <a:gd fmla="*/ 14 h 113" name="T7"/>
              <a:gd fmla="*/ 50 w 84" name="T8"/>
              <a:gd fmla="*/ 10 h 113" name="T9"/>
              <a:gd fmla="*/ 42 w 84" name="T10"/>
              <a:gd fmla="*/ 10 h 113" name="T11"/>
              <a:gd fmla="*/ 36 w 84" name="T12"/>
              <a:gd fmla="*/ 8 h 113" name="T13"/>
              <a:gd fmla="*/ 32 w 84" name="T14"/>
              <a:gd fmla="*/ 1 h 113" name="T15"/>
              <a:gd fmla="*/ 20 w 84" name="T16"/>
              <a:gd fmla="*/ 4 h 113" name="T17"/>
              <a:gd fmla="*/ 14 w 84" name="T18"/>
              <a:gd fmla="*/ 5 h 113" name="T19"/>
              <a:gd fmla="*/ 10 w 84" name="T20"/>
              <a:gd fmla="*/ 8 h 113" name="T21"/>
              <a:gd fmla="*/ 9 w 84" name="T22"/>
              <a:gd fmla="*/ 13 h 113" name="T23"/>
              <a:gd fmla="*/ 4 w 84" name="T24"/>
              <a:gd fmla="*/ 18 h 113" name="T25"/>
              <a:gd fmla="*/ 1 w 84" name="T26"/>
              <a:gd fmla="*/ 27 h 113" name="T27"/>
              <a:gd fmla="*/ 1 w 84" name="T28"/>
              <a:gd fmla="*/ 34 h 113" name="T29"/>
              <a:gd fmla="*/ 5 w 84" name="T30"/>
              <a:gd fmla="*/ 45 h 113" name="T31"/>
              <a:gd fmla="*/ 16 w 84" name="T32"/>
              <a:gd fmla="*/ 51 h 113" name="T33"/>
              <a:gd fmla="*/ 32 w 84" name="T34"/>
              <a:gd fmla="*/ 52 h 113" name="T35"/>
              <a:gd fmla="*/ 33 w 84" name="T36"/>
              <a:gd fmla="*/ 64 h 113" name="T37"/>
              <a:gd fmla="*/ 35 w 84" name="T38"/>
              <a:gd fmla="*/ 74 h 113" name="T39"/>
              <a:gd fmla="*/ 35 w 84" name="T40"/>
              <a:gd fmla="*/ 87 h 113" name="T41"/>
              <a:gd fmla="*/ 38 w 84" name="T42"/>
              <a:gd fmla="*/ 97 h 113" name="T43"/>
              <a:gd fmla="*/ 42 w 84" name="T44"/>
              <a:gd fmla="*/ 108 h 113" name="T45"/>
              <a:gd fmla="*/ 48 w 84" name="T46"/>
              <a:gd fmla="*/ 112 h 113" name="T47"/>
              <a:gd fmla="*/ 57 w 84" name="T48"/>
              <a:gd fmla="*/ 107 h 113" name="T49"/>
              <a:gd fmla="*/ 64 w 84" name="T50"/>
              <a:gd fmla="*/ 96 h 113" name="T51"/>
              <a:gd fmla="*/ 67 w 84" name="T52"/>
              <a:gd fmla="*/ 86 h 113" name="T53"/>
              <a:gd fmla="*/ 70 w 84" name="T54"/>
              <a:gd fmla="*/ 80 h 113" name="T55"/>
              <a:gd fmla="*/ 69 w 84" name="T56"/>
              <a:gd fmla="*/ 64 h 113" name="T57"/>
              <a:gd fmla="*/ 76 w 84" name="T58"/>
              <a:gd fmla="*/ 55 h 113" name="T59"/>
              <a:gd fmla="*/ 81 w 84" name="T60"/>
              <a:gd fmla="*/ 49 h 113" name="T61"/>
              <a:gd fmla="*/ 84 w 84" name="T62"/>
              <a:gd fmla="*/ 41 h 113" name="T63"/>
              <a:gd fmla="*/ 76 w 84" name="T64"/>
              <a:gd fmla="*/ 42 h 113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13" w="84">
                <a:moveTo>
                  <a:pt x="76" y="42"/>
                </a:moveTo>
                <a:cubicBezTo>
                  <a:pt x="74" y="42"/>
                  <a:pt x="76" y="42"/>
                  <a:pt x="76" y="41"/>
                </a:cubicBezTo>
                <a:cubicBezTo>
                  <a:pt x="74" y="41"/>
                  <a:pt x="71" y="36"/>
                  <a:pt x="71" y="34"/>
                </a:cubicBezTo>
                <a:cubicBezTo>
                  <a:pt x="71" y="34"/>
                  <a:pt x="70" y="32"/>
                  <a:pt x="70" y="32"/>
                </a:cubicBezTo>
                <a:cubicBezTo>
                  <a:pt x="70" y="31"/>
                  <a:pt x="68" y="30"/>
                  <a:pt x="69" y="28"/>
                </a:cubicBezTo>
                <a:cubicBezTo>
                  <a:pt x="67" y="27"/>
                  <a:pt x="65" y="24"/>
                  <a:pt x="65" y="22"/>
                </a:cubicBezTo>
                <a:cubicBezTo>
                  <a:pt x="64" y="22"/>
                  <a:pt x="63" y="19"/>
                  <a:pt x="63" y="18"/>
                </a:cubicBezTo>
                <a:cubicBezTo>
                  <a:pt x="62" y="18"/>
                  <a:pt x="61" y="15"/>
                  <a:pt x="61" y="14"/>
                </a:cubicBezTo>
                <a:cubicBezTo>
                  <a:pt x="60" y="14"/>
                  <a:pt x="59" y="12"/>
                  <a:pt x="58" y="12"/>
                </a:cubicBezTo>
                <a:cubicBezTo>
                  <a:pt x="59" y="10"/>
                  <a:pt x="51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8" y="10"/>
                  <a:pt x="44" y="10"/>
                  <a:pt x="42" y="10"/>
                </a:cubicBezTo>
                <a:cubicBezTo>
                  <a:pt x="41" y="10"/>
                  <a:pt x="39" y="10"/>
                  <a:pt x="39" y="8"/>
                </a:cubicBezTo>
                <a:cubicBezTo>
                  <a:pt x="38" y="8"/>
                  <a:pt x="37" y="8"/>
                  <a:pt x="36" y="8"/>
                </a:cubicBezTo>
                <a:cubicBezTo>
                  <a:pt x="36" y="7"/>
                  <a:pt x="34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2"/>
                  <a:pt x="25" y="0"/>
                  <a:pt x="25" y="1"/>
                </a:cubicBezTo>
                <a:cubicBezTo>
                  <a:pt x="24" y="1"/>
                  <a:pt x="20" y="3"/>
                  <a:pt x="20" y="4"/>
                </a:cubicBezTo>
                <a:cubicBezTo>
                  <a:pt x="20" y="4"/>
                  <a:pt x="17" y="5"/>
                  <a:pt x="17" y="4"/>
                </a:cubicBezTo>
                <a:cubicBezTo>
                  <a:pt x="16" y="4"/>
                  <a:pt x="15" y="4"/>
                  <a:pt x="14" y="5"/>
                </a:cubicBezTo>
                <a:cubicBezTo>
                  <a:pt x="14" y="5"/>
                  <a:pt x="13" y="7"/>
                  <a:pt x="12" y="7"/>
                </a:cubicBezTo>
                <a:cubicBezTo>
                  <a:pt x="11" y="7"/>
                  <a:pt x="12" y="6"/>
                  <a:pt x="10" y="8"/>
                </a:cubicBezTo>
                <a:cubicBezTo>
                  <a:pt x="10" y="9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8" y="14"/>
                  <a:pt x="7" y="16"/>
                  <a:pt x="6" y="16"/>
                </a:cubicBezTo>
                <a:cubicBezTo>
                  <a:pt x="5" y="18"/>
                  <a:pt x="5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1" y="24"/>
                  <a:pt x="1" y="25"/>
                  <a:pt x="1" y="27"/>
                </a:cubicBezTo>
                <a:cubicBezTo>
                  <a:pt x="1" y="28"/>
                  <a:pt x="0" y="29"/>
                  <a:pt x="0" y="30"/>
                </a:cubicBezTo>
                <a:cubicBezTo>
                  <a:pt x="1" y="31"/>
                  <a:pt x="1" y="33"/>
                  <a:pt x="1" y="34"/>
                </a:cubicBezTo>
                <a:cubicBezTo>
                  <a:pt x="0" y="34"/>
                  <a:pt x="0" y="37"/>
                  <a:pt x="1" y="37"/>
                </a:cubicBezTo>
                <a:cubicBezTo>
                  <a:pt x="1" y="39"/>
                  <a:pt x="4" y="44"/>
                  <a:pt x="5" y="45"/>
                </a:cubicBezTo>
                <a:cubicBezTo>
                  <a:pt x="5" y="46"/>
                  <a:pt x="8" y="49"/>
                  <a:pt x="10" y="49"/>
                </a:cubicBezTo>
                <a:cubicBezTo>
                  <a:pt x="10" y="50"/>
                  <a:pt x="16" y="52"/>
                  <a:pt x="16" y="51"/>
                </a:cubicBezTo>
                <a:cubicBezTo>
                  <a:pt x="18" y="51"/>
                  <a:pt x="26" y="49"/>
                  <a:pt x="27" y="52"/>
                </a:cubicBezTo>
                <a:cubicBezTo>
                  <a:pt x="30" y="52"/>
                  <a:pt x="30" y="51"/>
                  <a:pt x="32" y="52"/>
                </a:cubicBezTo>
                <a:cubicBezTo>
                  <a:pt x="32" y="54"/>
                  <a:pt x="32" y="58"/>
                  <a:pt x="31" y="59"/>
                </a:cubicBezTo>
                <a:cubicBezTo>
                  <a:pt x="31" y="61"/>
                  <a:pt x="32" y="63"/>
                  <a:pt x="33" y="64"/>
                </a:cubicBezTo>
                <a:cubicBezTo>
                  <a:pt x="33" y="64"/>
                  <a:pt x="34" y="66"/>
                  <a:pt x="35" y="66"/>
                </a:cubicBezTo>
                <a:cubicBezTo>
                  <a:pt x="35" y="69"/>
                  <a:pt x="36" y="71"/>
                  <a:pt x="35" y="74"/>
                </a:cubicBezTo>
                <a:cubicBezTo>
                  <a:pt x="35" y="77"/>
                  <a:pt x="34" y="79"/>
                  <a:pt x="34" y="82"/>
                </a:cubicBezTo>
                <a:cubicBezTo>
                  <a:pt x="34" y="82"/>
                  <a:pt x="35" y="87"/>
                  <a:pt x="35" y="87"/>
                </a:cubicBezTo>
                <a:cubicBezTo>
                  <a:pt x="35" y="89"/>
                  <a:pt x="37" y="91"/>
                  <a:pt x="37" y="94"/>
                </a:cubicBezTo>
                <a:cubicBezTo>
                  <a:pt x="37" y="94"/>
                  <a:pt x="38" y="97"/>
                  <a:pt x="38" y="97"/>
                </a:cubicBezTo>
                <a:cubicBezTo>
                  <a:pt x="37" y="97"/>
                  <a:pt x="41" y="105"/>
                  <a:pt x="41" y="105"/>
                </a:cubicBezTo>
                <a:cubicBezTo>
                  <a:pt x="42" y="105"/>
                  <a:pt x="42" y="108"/>
                  <a:pt x="42" y="108"/>
                </a:cubicBezTo>
                <a:cubicBezTo>
                  <a:pt x="42" y="109"/>
                  <a:pt x="43" y="111"/>
                  <a:pt x="43" y="112"/>
                </a:cubicBezTo>
                <a:cubicBezTo>
                  <a:pt x="44" y="113"/>
                  <a:pt x="47" y="112"/>
                  <a:pt x="48" y="112"/>
                </a:cubicBezTo>
                <a:cubicBezTo>
                  <a:pt x="48" y="112"/>
                  <a:pt x="54" y="111"/>
                  <a:pt x="55" y="111"/>
                </a:cubicBezTo>
                <a:cubicBezTo>
                  <a:pt x="55" y="110"/>
                  <a:pt x="57" y="107"/>
                  <a:pt x="57" y="107"/>
                </a:cubicBezTo>
                <a:cubicBezTo>
                  <a:pt x="57" y="105"/>
                  <a:pt x="61" y="101"/>
                  <a:pt x="62" y="101"/>
                </a:cubicBezTo>
                <a:cubicBezTo>
                  <a:pt x="62" y="100"/>
                  <a:pt x="64" y="96"/>
                  <a:pt x="64" y="96"/>
                </a:cubicBezTo>
                <a:cubicBezTo>
                  <a:pt x="64" y="93"/>
                  <a:pt x="65" y="91"/>
                  <a:pt x="65" y="88"/>
                </a:cubicBezTo>
                <a:cubicBezTo>
                  <a:pt x="65" y="88"/>
                  <a:pt x="66" y="86"/>
                  <a:pt x="67" y="86"/>
                </a:cubicBezTo>
                <a:cubicBezTo>
                  <a:pt x="67" y="85"/>
                  <a:pt x="68" y="85"/>
                  <a:pt x="69" y="85"/>
                </a:cubicBezTo>
                <a:cubicBezTo>
                  <a:pt x="69" y="83"/>
                  <a:pt x="70" y="82"/>
                  <a:pt x="70" y="80"/>
                </a:cubicBezTo>
                <a:cubicBezTo>
                  <a:pt x="71" y="80"/>
                  <a:pt x="69" y="73"/>
                  <a:pt x="69" y="73"/>
                </a:cubicBezTo>
                <a:cubicBezTo>
                  <a:pt x="68" y="73"/>
                  <a:pt x="69" y="65"/>
                  <a:pt x="69" y="64"/>
                </a:cubicBezTo>
                <a:cubicBezTo>
                  <a:pt x="68" y="64"/>
                  <a:pt x="73" y="59"/>
                  <a:pt x="72" y="59"/>
                </a:cubicBezTo>
                <a:cubicBezTo>
                  <a:pt x="73" y="58"/>
                  <a:pt x="75" y="56"/>
                  <a:pt x="76" y="55"/>
                </a:cubicBezTo>
                <a:cubicBezTo>
                  <a:pt x="77" y="54"/>
                  <a:pt x="79" y="52"/>
                  <a:pt x="79" y="51"/>
                </a:cubicBezTo>
                <a:cubicBezTo>
                  <a:pt x="80" y="51"/>
                  <a:pt x="80" y="50"/>
                  <a:pt x="81" y="49"/>
                </a:cubicBezTo>
                <a:cubicBezTo>
                  <a:pt x="81" y="49"/>
                  <a:pt x="81" y="47"/>
                  <a:pt x="82" y="47"/>
                </a:cubicBezTo>
                <a:cubicBezTo>
                  <a:pt x="82" y="45"/>
                  <a:pt x="84" y="44"/>
                  <a:pt x="84" y="41"/>
                </a:cubicBezTo>
                <a:cubicBezTo>
                  <a:pt x="82" y="42"/>
                  <a:pt x="80" y="42"/>
                  <a:pt x="78" y="42"/>
                </a:cubicBezTo>
                <a:cubicBezTo>
                  <a:pt x="78" y="42"/>
                  <a:pt x="77" y="42"/>
                  <a:pt x="76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4" name="Freeform 85"/>
          <p:cNvSpPr/>
          <p:nvPr/>
        </p:nvSpPr>
        <p:spPr bwMode="auto">
          <a:xfrm>
            <a:off x="5094483" y="6109311"/>
            <a:ext cx="2871" cy="2871"/>
          </a:xfrm>
          <a:custGeom>
            <a:gdLst>
              <a:gd fmla="*/ 1 w 3" name="T0"/>
              <a:gd fmla="*/ 0 h 2" name="T1"/>
              <a:gd fmla="*/ 1 w 3" name="T2"/>
              <a:gd fmla="*/ 0 h 2" name="T3"/>
              <a:gd fmla="*/ 3 w 3" name="T4"/>
              <a:gd fmla="*/ 0 h 2" name="T5"/>
              <a:gd fmla="*/ 1 w 3" name="T6"/>
              <a:gd fmla="*/ 0 h 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" w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3" y="1"/>
                  <a:pt x="3" y="0"/>
                </a:cubicBezTo>
                <a:cubicBezTo>
                  <a:pt x="2" y="1"/>
                  <a:pt x="2" y="1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5" name="Freeform 86"/>
          <p:cNvSpPr/>
          <p:nvPr/>
        </p:nvSpPr>
        <p:spPr bwMode="auto">
          <a:xfrm>
            <a:off x="5100223" y="6109311"/>
            <a:ext cx="8611" cy="5740"/>
          </a:xfrm>
          <a:custGeom>
            <a:gdLst>
              <a:gd fmla="*/ 2 w 9" name="T0"/>
              <a:gd fmla="*/ 0 h 4" name="T1"/>
              <a:gd fmla="*/ 0 w 9" name="T2"/>
              <a:gd fmla="*/ 0 h 4" name="T3"/>
              <a:gd fmla="*/ 3 w 9" name="T4"/>
              <a:gd fmla="*/ 2 h 4" name="T5"/>
              <a:gd fmla="*/ 7 w 9" name="T6"/>
              <a:gd fmla="*/ 4 h 4" name="T7"/>
              <a:gd fmla="*/ 7 w 9" name="T8"/>
              <a:gd fmla="*/ 2 h 4" name="T9"/>
              <a:gd fmla="*/ 2 w 9" name="T10"/>
              <a:gd fmla="*/ 0 h 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" w="9">
                <a:moveTo>
                  <a:pt x="2" y="0"/>
                </a:moveTo>
                <a:cubicBezTo>
                  <a:pt x="1" y="1"/>
                  <a:pt x="0" y="0"/>
                  <a:pt x="0" y="0"/>
                </a:cubicBezTo>
                <a:cubicBezTo>
                  <a:pt x="0" y="1"/>
                  <a:pt x="2" y="2"/>
                  <a:pt x="3" y="2"/>
                </a:cubicBezTo>
                <a:cubicBezTo>
                  <a:pt x="4" y="3"/>
                  <a:pt x="5" y="4"/>
                  <a:pt x="7" y="4"/>
                </a:cubicBezTo>
                <a:cubicBezTo>
                  <a:pt x="9" y="4"/>
                  <a:pt x="7" y="2"/>
                  <a:pt x="7" y="2"/>
                </a:cubicBezTo>
                <a:cubicBezTo>
                  <a:pt x="5" y="2"/>
                  <a:pt x="4" y="0"/>
                  <a:pt x="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6" name="Freeform 87"/>
          <p:cNvSpPr/>
          <p:nvPr/>
        </p:nvSpPr>
        <p:spPr bwMode="auto">
          <a:xfrm>
            <a:off x="5108835" y="6115051"/>
            <a:ext cx="8611" cy="2871"/>
          </a:xfrm>
          <a:custGeom>
            <a:gdLst>
              <a:gd fmla="*/ 6 w 8" name="T0"/>
              <a:gd fmla="*/ 0 h 2" name="T1"/>
              <a:gd fmla="*/ 6 w 8" name="T2"/>
              <a:gd fmla="*/ 1 h 2" name="T3"/>
              <a:gd fmla="*/ 2 w 8" name="T4"/>
              <a:gd fmla="*/ 0 h 2" name="T5"/>
              <a:gd fmla="*/ 3 w 8" name="T6"/>
              <a:gd fmla="*/ 1 h 2" name="T7"/>
              <a:gd fmla="*/ 0 w 8" name="T8"/>
              <a:gd fmla="*/ 1 h 2" name="T9"/>
              <a:gd fmla="*/ 3 w 8" name="T10"/>
              <a:gd fmla="*/ 2 h 2" name="T11"/>
              <a:gd fmla="*/ 8 w 8" name="T12"/>
              <a:gd fmla="*/ 2 h 2" name="T13"/>
              <a:gd fmla="*/ 6 w 8" name="T14"/>
              <a:gd fmla="*/ 0 h 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5" y="1"/>
                  <a:pt x="6" y="0"/>
                  <a:pt x="6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1"/>
                  <a:pt x="3" y="1"/>
                  <a:pt x="3" y="1"/>
                </a:cubicBezTo>
                <a:cubicBezTo>
                  <a:pt x="2" y="2"/>
                  <a:pt x="1" y="1"/>
                  <a:pt x="0" y="1"/>
                </a:cubicBezTo>
                <a:cubicBezTo>
                  <a:pt x="0" y="2"/>
                  <a:pt x="3" y="2"/>
                  <a:pt x="3" y="2"/>
                </a:cubicBezTo>
                <a:cubicBezTo>
                  <a:pt x="5" y="2"/>
                  <a:pt x="6" y="2"/>
                  <a:pt x="8" y="2"/>
                </a:cubicBezTo>
                <a:cubicBezTo>
                  <a:pt x="8" y="1"/>
                  <a:pt x="6" y="0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7" name="Freeform 88"/>
          <p:cNvSpPr/>
          <p:nvPr/>
        </p:nvSpPr>
        <p:spPr bwMode="auto">
          <a:xfrm flipH="1">
            <a:off x="5103094" y="6115051"/>
            <a:ext cx="0" cy="2871"/>
          </a:xfrm>
          <a:custGeom>
            <a:gdLst>
              <a:gd fmla="*/ 0 w 1" name="T0"/>
              <a:gd fmla="*/ 0 h 2" name="T1"/>
              <a:gd fmla="*/ 1 w 1" name="T2"/>
              <a:gd fmla="*/ 1 h 2" name="T3"/>
              <a:gd fmla="*/ 0 w 1" name="T4"/>
              <a:gd fmla="*/ 0 h 2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" w="1">
                <a:moveTo>
                  <a:pt x="0" y="0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8" name="Freeform 89"/>
          <p:cNvSpPr/>
          <p:nvPr/>
        </p:nvSpPr>
        <p:spPr bwMode="auto">
          <a:xfrm flipH="1">
            <a:off x="5105963" y="6115051"/>
            <a:ext cx="0" cy="2871"/>
          </a:xfrm>
          <a:custGeom>
            <a:gdLst>
              <a:gd fmla="*/ 0 w 1" name="T0"/>
              <a:gd fmla="*/ 1 h 1" name="T1"/>
              <a:gd fmla="*/ 1 w 1" name="T2"/>
              <a:gd fmla="*/ 1 h 1" name="T3"/>
              <a:gd fmla="*/ 0 w 1" name="T4"/>
              <a:gd fmla="*/ 1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9" name="Freeform 90"/>
          <p:cNvSpPr/>
          <p:nvPr/>
        </p:nvSpPr>
        <p:spPr bwMode="auto">
          <a:xfrm flipH="1">
            <a:off x="5120315" y="6115051"/>
            <a:ext cx="0" cy="2871"/>
          </a:xfrm>
          <a:custGeom>
            <a:gdLst>
              <a:gd fmla="*/ 0 w 1" name="T0"/>
              <a:gd fmla="*/ 0 h 1" name="T1"/>
              <a:gd fmla="*/ 1 w 1" name="T2"/>
              <a:gd fmla="*/ 1 h 1" name="T3"/>
              <a:gd fmla="*/ 0 w 1" name="T4"/>
              <a:gd fmla="*/ 0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0" name="Freeform 91"/>
          <p:cNvSpPr/>
          <p:nvPr/>
        </p:nvSpPr>
        <p:spPr bwMode="auto">
          <a:xfrm>
            <a:off x="5117444" y="6115051"/>
            <a:ext cx="2871" cy="2871"/>
          </a:xfrm>
          <a:custGeom>
            <a:gdLst>
              <a:gd fmla="*/ 0 w 1" name="T0"/>
              <a:gd fmla="*/ 0 h 1" name="T1"/>
              <a:gd fmla="*/ 0 w 1" name="T2"/>
              <a:gd fmla="*/ 1 h 1" name="T3"/>
              <a:gd fmla="*/ 1 w 1" name="T4"/>
              <a:gd fmla="*/ 1 h 1" name="T5"/>
              <a:gd fmla="*/ 0 w 1" name="T6"/>
              <a:gd fmla="*/ 0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1" name="Freeform 92"/>
          <p:cNvSpPr/>
          <p:nvPr/>
        </p:nvSpPr>
        <p:spPr bwMode="auto">
          <a:xfrm>
            <a:off x="5111704" y="6126532"/>
            <a:ext cx="2871" cy="0"/>
          </a:xfrm>
          <a:custGeom>
            <a:gdLst>
              <a:gd fmla="*/ 0 w 1" name="T0"/>
              <a:gd fmla="*/ 1 h 1" name="T1"/>
              <a:gd fmla="*/ 1 w 1" name="T2"/>
              <a:gd fmla="*/ 1 h 1" name="T3"/>
              <a:gd fmla="*/ 0 w 1" name="T4"/>
              <a:gd fmla="*/ 0 h 1" name="T5"/>
              <a:gd fmla="*/ 0 w 1" name="T6"/>
              <a:gd fmla="*/ 1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2" name="Freeform 93"/>
          <p:cNvSpPr/>
          <p:nvPr/>
        </p:nvSpPr>
        <p:spPr bwMode="auto">
          <a:xfrm flipH="1">
            <a:off x="5258083" y="6169584"/>
            <a:ext cx="0" cy="2871"/>
          </a:xfrm>
          <a:custGeom>
            <a:gdLst>
              <a:gd fmla="*/ 0 w 1" name="T0"/>
              <a:gd fmla="*/ 1 h 1" name="T1"/>
              <a:gd fmla="*/ 1 w 1" name="T2"/>
              <a:gd fmla="*/ 0 h 1" name="T3"/>
              <a:gd fmla="*/ 0 w 1" name="T4"/>
              <a:gd fmla="*/ 1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3" name="Freeform 94"/>
          <p:cNvSpPr/>
          <p:nvPr/>
        </p:nvSpPr>
        <p:spPr bwMode="auto">
          <a:xfrm>
            <a:off x="5895260" y="6066257"/>
            <a:ext cx="11481" cy="20092"/>
          </a:xfrm>
          <a:custGeom>
            <a:gdLst>
              <a:gd fmla="*/ 1 w 10" name="T0"/>
              <a:gd fmla="*/ 6 h 18" name="T1"/>
              <a:gd fmla="*/ 4 w 10" name="T2"/>
              <a:gd fmla="*/ 11 h 18" name="T3"/>
              <a:gd fmla="*/ 5 w 10" name="T4"/>
              <a:gd fmla="*/ 16 h 18" name="T5"/>
              <a:gd fmla="*/ 9 w 10" name="T6"/>
              <a:gd fmla="*/ 16 h 18" name="T7"/>
              <a:gd fmla="*/ 8 w 10" name="T8"/>
              <a:gd fmla="*/ 13 h 18" name="T9"/>
              <a:gd fmla="*/ 8 w 10" name="T10"/>
              <a:gd fmla="*/ 11 h 18" name="T11"/>
              <a:gd fmla="*/ 10 w 10" name="T12"/>
              <a:gd fmla="*/ 11 h 18" name="T13"/>
              <a:gd fmla="*/ 8 w 10" name="T14"/>
              <a:gd fmla="*/ 9 h 18" name="T15"/>
              <a:gd fmla="*/ 7 w 10" name="T16"/>
              <a:gd fmla="*/ 8 h 18" name="T17"/>
              <a:gd fmla="*/ 5 w 10" name="T18"/>
              <a:gd fmla="*/ 6 h 18" name="T19"/>
              <a:gd fmla="*/ 5 w 10" name="T20"/>
              <a:gd fmla="*/ 4 h 18" name="T21"/>
              <a:gd fmla="*/ 7 w 10" name="T22"/>
              <a:gd fmla="*/ 4 h 18" name="T23"/>
              <a:gd fmla="*/ 8 w 10" name="T24"/>
              <a:gd fmla="*/ 3 h 18" name="T25"/>
              <a:gd fmla="*/ 5 w 10" name="T26"/>
              <a:gd fmla="*/ 1 h 18" name="T27"/>
              <a:gd fmla="*/ 1 w 10" name="T28"/>
              <a:gd fmla="*/ 3 h 18" name="T29"/>
              <a:gd fmla="*/ 1 w 10" name="T30"/>
              <a:gd fmla="*/ 6 h 1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8" w="10">
                <a:moveTo>
                  <a:pt x="1" y="6"/>
                </a:moveTo>
                <a:cubicBezTo>
                  <a:pt x="1" y="8"/>
                  <a:pt x="3" y="9"/>
                  <a:pt x="4" y="11"/>
                </a:cubicBezTo>
                <a:cubicBezTo>
                  <a:pt x="4" y="13"/>
                  <a:pt x="2" y="15"/>
                  <a:pt x="5" y="16"/>
                </a:cubicBezTo>
                <a:cubicBezTo>
                  <a:pt x="6" y="18"/>
                  <a:pt x="9" y="18"/>
                  <a:pt x="9" y="16"/>
                </a:cubicBezTo>
                <a:cubicBezTo>
                  <a:pt x="7" y="16"/>
                  <a:pt x="9" y="13"/>
                  <a:pt x="8" y="13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11"/>
                  <a:pt x="9" y="11"/>
                  <a:pt x="10" y="11"/>
                </a:cubicBezTo>
                <a:cubicBezTo>
                  <a:pt x="10" y="10"/>
                  <a:pt x="8" y="10"/>
                  <a:pt x="8" y="9"/>
                </a:cubicBezTo>
                <a:cubicBezTo>
                  <a:pt x="8" y="9"/>
                  <a:pt x="6" y="10"/>
                  <a:pt x="7" y="8"/>
                </a:cubicBezTo>
                <a:cubicBezTo>
                  <a:pt x="7" y="7"/>
                  <a:pt x="6" y="7"/>
                  <a:pt x="5" y="6"/>
                </a:cubicBezTo>
                <a:cubicBezTo>
                  <a:pt x="5" y="6"/>
                  <a:pt x="4" y="4"/>
                  <a:pt x="5" y="4"/>
                </a:cubicBezTo>
                <a:cubicBezTo>
                  <a:pt x="6" y="4"/>
                  <a:pt x="5" y="4"/>
                  <a:pt x="7" y="4"/>
                </a:cubicBezTo>
                <a:cubicBezTo>
                  <a:pt x="7" y="4"/>
                  <a:pt x="9" y="3"/>
                  <a:pt x="8" y="3"/>
                </a:cubicBezTo>
                <a:cubicBezTo>
                  <a:pt x="7" y="2"/>
                  <a:pt x="8" y="0"/>
                  <a:pt x="5" y="1"/>
                </a:cubicBezTo>
                <a:cubicBezTo>
                  <a:pt x="4" y="1"/>
                  <a:pt x="3" y="3"/>
                  <a:pt x="1" y="3"/>
                </a:cubicBezTo>
                <a:cubicBezTo>
                  <a:pt x="1" y="3"/>
                  <a:pt x="0" y="6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4" name="Freeform 95"/>
          <p:cNvSpPr/>
          <p:nvPr/>
        </p:nvSpPr>
        <p:spPr bwMode="auto">
          <a:xfrm>
            <a:off x="5869428" y="6069129"/>
            <a:ext cx="20092" cy="11481"/>
          </a:xfrm>
          <a:custGeom>
            <a:gdLst>
              <a:gd fmla="*/ 16 w 18" name="T0"/>
              <a:gd fmla="*/ 8 h 11" name="T1"/>
              <a:gd fmla="*/ 13 w 18" name="T2"/>
              <a:gd fmla="*/ 4 h 11" name="T3"/>
              <a:gd fmla="*/ 10 w 18" name="T4"/>
              <a:gd fmla="*/ 3 h 11" name="T5"/>
              <a:gd fmla="*/ 8 w 18" name="T6"/>
              <a:gd fmla="*/ 3 h 11" name="T7"/>
              <a:gd fmla="*/ 6 w 18" name="T8"/>
              <a:gd fmla="*/ 2 h 11" name="T9"/>
              <a:gd fmla="*/ 3 w 18" name="T10"/>
              <a:gd fmla="*/ 0 h 11" name="T11"/>
              <a:gd fmla="*/ 0 w 18" name="T12"/>
              <a:gd fmla="*/ 8 h 11" name="T13"/>
              <a:gd fmla="*/ 0 w 18" name="T14"/>
              <a:gd fmla="*/ 9 h 11" name="T15"/>
              <a:gd fmla="*/ 9 w 18" name="T16"/>
              <a:gd fmla="*/ 8 h 11" name="T17"/>
              <a:gd fmla="*/ 10 w 18" name="T18"/>
              <a:gd fmla="*/ 8 h 11" name="T19"/>
              <a:gd fmla="*/ 14 w 18" name="T20"/>
              <a:gd fmla="*/ 10 h 11" name="T21"/>
              <a:gd fmla="*/ 16 w 18" name="T22"/>
              <a:gd fmla="*/ 8 h 1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" w="18">
                <a:moveTo>
                  <a:pt x="16" y="8"/>
                </a:moveTo>
                <a:cubicBezTo>
                  <a:pt x="16" y="5"/>
                  <a:pt x="13" y="5"/>
                  <a:pt x="13" y="4"/>
                </a:cubicBezTo>
                <a:cubicBezTo>
                  <a:pt x="12" y="4"/>
                  <a:pt x="11" y="3"/>
                  <a:pt x="10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4"/>
                  <a:pt x="7" y="2"/>
                  <a:pt x="6" y="2"/>
                </a:cubicBezTo>
                <a:cubicBezTo>
                  <a:pt x="6" y="1"/>
                  <a:pt x="5" y="0"/>
                  <a:pt x="3" y="0"/>
                </a:cubicBezTo>
                <a:cubicBezTo>
                  <a:pt x="1" y="3"/>
                  <a:pt x="0" y="5"/>
                  <a:pt x="0" y="8"/>
                </a:cubicBezTo>
                <a:cubicBezTo>
                  <a:pt x="1" y="8"/>
                  <a:pt x="1" y="8"/>
                  <a:pt x="0" y="9"/>
                </a:cubicBezTo>
                <a:cubicBezTo>
                  <a:pt x="2" y="9"/>
                  <a:pt x="9" y="9"/>
                  <a:pt x="9" y="8"/>
                </a:cubicBezTo>
                <a:cubicBezTo>
                  <a:pt x="9" y="8"/>
                  <a:pt x="10" y="11"/>
                  <a:pt x="10" y="8"/>
                </a:cubicBezTo>
                <a:cubicBezTo>
                  <a:pt x="11" y="8"/>
                  <a:pt x="12" y="11"/>
                  <a:pt x="14" y="10"/>
                </a:cubicBezTo>
                <a:cubicBezTo>
                  <a:pt x="14" y="11"/>
                  <a:pt x="18" y="8"/>
                  <a:pt x="16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5" name="Freeform 96"/>
          <p:cNvSpPr/>
          <p:nvPr/>
        </p:nvSpPr>
        <p:spPr bwMode="auto">
          <a:xfrm>
            <a:off x="5757492" y="6117921"/>
            <a:ext cx="2871" cy="0"/>
          </a:xfrm>
          <a:custGeom>
            <a:gdLst>
              <a:gd fmla="*/ 0 w 1" name="T0"/>
              <a:gd fmla="*/ 0 w 1" name="T1"/>
              <a:gd fmla="*/ 1 w 1" name="T2"/>
              <a:gd fmla="*/ 0 w 1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6" name="Freeform 97"/>
          <p:cNvSpPr>
            <a:spLocks noEditPoints="1"/>
          </p:cNvSpPr>
          <p:nvPr/>
        </p:nvSpPr>
        <p:spPr bwMode="auto">
          <a:xfrm>
            <a:off x="5631205" y="5957191"/>
            <a:ext cx="318590" cy="318589"/>
          </a:xfrm>
          <a:custGeom>
            <a:gdLst>
              <a:gd fmla="*/ 178 w 288" name="T0"/>
              <a:gd fmla="*/ 90 h 288" name="T1"/>
              <a:gd fmla="*/ 180 w 288" name="T2"/>
              <a:gd fmla="*/ 88 h 288" name="T3"/>
              <a:gd fmla="*/ 176 w 288" name="T4"/>
              <a:gd fmla="*/ 94 h 288" name="T5"/>
              <a:gd fmla="*/ 191 w 288" name="T6"/>
              <a:gd fmla="*/ 108 h 288" name="T7"/>
              <a:gd fmla="*/ 210 w 288" name="T8"/>
              <a:gd fmla="*/ 124 h 288" name="T9"/>
              <a:gd fmla="*/ 236 w 288" name="T10"/>
              <a:gd fmla="*/ 156 h 288" name="T11"/>
              <a:gd fmla="*/ 232 w 288" name="T12"/>
              <a:gd fmla="*/ 174 h 288" name="T13"/>
              <a:gd fmla="*/ 222 w 288" name="T14"/>
              <a:gd fmla="*/ 215 h 288" name="T15"/>
              <a:gd fmla="*/ 197 w 288" name="T16"/>
              <a:gd fmla="*/ 208 h 288" name="T17"/>
              <a:gd fmla="*/ 187 w 288" name="T18"/>
              <a:gd fmla="*/ 166 h 288" name="T19"/>
              <a:gd fmla="*/ 163 w 288" name="T20"/>
              <a:gd fmla="*/ 135 h 288" name="T21"/>
              <a:gd fmla="*/ 177 w 288" name="T22"/>
              <a:gd fmla="*/ 118 h 288" name="T23"/>
              <a:gd fmla="*/ 240 w 288" name="T24"/>
              <a:gd fmla="*/ 193 h 288" name="T25"/>
              <a:gd fmla="*/ 174 w 288" name="T26"/>
              <a:gd fmla="*/ 88 h 288" name="T27"/>
              <a:gd fmla="*/ 164 w 288" name="T28"/>
              <a:gd fmla="*/ 71 h 288" name="T29"/>
              <a:gd fmla="*/ 236 w 288" name="T30"/>
              <a:gd fmla="*/ 197 h 288" name="T31"/>
              <a:gd fmla="*/ 239 w 288" name="T32"/>
              <a:gd fmla="*/ 206 h 288" name="T33"/>
              <a:gd fmla="*/ 240 w 288" name="T34"/>
              <a:gd fmla="*/ 127 h 288" name="T35"/>
              <a:gd fmla="*/ 250 w 288" name="T36"/>
              <a:gd fmla="*/ 133 h 288" name="T37"/>
              <a:gd fmla="*/ 240 w 288" name="T38"/>
              <a:gd fmla="*/ 151 h 288" name="T39"/>
              <a:gd fmla="*/ 223 w 288" name="T40"/>
              <a:gd fmla="*/ 124 h 288" name="T41"/>
              <a:gd fmla="*/ 210 w 288" name="T42"/>
              <a:gd fmla="*/ 109 h 288" name="T43"/>
              <a:gd fmla="*/ 196 w 288" name="T44"/>
              <a:gd fmla="*/ 105 h 288" name="T45"/>
              <a:gd fmla="*/ 191 w 288" name="T46"/>
              <a:gd fmla="*/ 104 h 288" name="T47"/>
              <a:gd fmla="*/ 172 w 288" name="T48"/>
              <a:gd fmla="*/ 106 h 288" name="T49"/>
              <a:gd fmla="*/ 180 w 288" name="T50"/>
              <a:gd fmla="*/ 96 h 288" name="T51"/>
              <a:gd fmla="*/ 193 w 288" name="T52"/>
              <a:gd fmla="*/ 84 h 288" name="T53"/>
              <a:gd fmla="*/ 195 w 288" name="T54"/>
              <a:gd fmla="*/ 73 h 288" name="T55"/>
              <a:gd fmla="*/ 222 w 288" name="T56"/>
              <a:gd fmla="*/ 70 h 288" name="T57"/>
              <a:gd fmla="*/ 67 w 288" name="T58"/>
              <a:gd fmla="*/ 58 h 288" name="T59"/>
              <a:gd fmla="*/ 71 w 288" name="T60"/>
              <a:gd fmla="*/ 68 h 288" name="T61"/>
              <a:gd fmla="*/ 87 w 288" name="T62"/>
              <a:gd fmla="*/ 64 h 288" name="T63"/>
              <a:gd fmla="*/ 93 w 288" name="T64"/>
              <a:gd fmla="*/ 69 h 288" name="T65"/>
              <a:gd fmla="*/ 80 w 288" name="T66"/>
              <a:gd fmla="*/ 80 h 288" name="T67"/>
              <a:gd fmla="*/ 100 w 288" name="T68"/>
              <a:gd fmla="*/ 92 h 288" name="T69"/>
              <a:gd fmla="*/ 107 w 288" name="T70"/>
              <a:gd fmla="*/ 76 h 288" name="T71"/>
              <a:gd fmla="*/ 124 w 288" name="T72"/>
              <a:gd fmla="*/ 87 h 288" name="T73"/>
              <a:gd fmla="*/ 114 w 288" name="T74"/>
              <a:gd fmla="*/ 98 h 288" name="T75"/>
              <a:gd fmla="*/ 117 w 288" name="T76"/>
              <a:gd fmla="*/ 103 h 288" name="T77"/>
              <a:gd fmla="*/ 100 w 288" name="T78"/>
              <a:gd fmla="*/ 119 h 288" name="T79"/>
              <a:gd fmla="*/ 87 w 288" name="T80"/>
              <a:gd fmla="*/ 127 h 288" name="T81"/>
              <a:gd fmla="*/ 84 w 288" name="T82"/>
              <a:gd fmla="*/ 144 h 288" name="T83"/>
              <a:gd fmla="*/ 92 w 288" name="T84"/>
              <a:gd fmla="*/ 149 h 288" name="T85"/>
              <a:gd fmla="*/ 105 w 288" name="T86"/>
              <a:gd fmla="*/ 156 h 288" name="T87"/>
              <a:gd fmla="*/ 122 w 288" name="T88"/>
              <a:gd fmla="*/ 158 h 288" name="T89"/>
              <a:gd fmla="*/ 134 w 288" name="T90"/>
              <a:gd fmla="*/ 167 h 288" name="T91"/>
              <a:gd fmla="*/ 148 w 288" name="T92"/>
              <a:gd fmla="*/ 177 h 288" name="T93"/>
              <a:gd fmla="*/ 139 w 288" name="T94"/>
              <a:gd fmla="*/ 211 h 288" name="T95"/>
              <a:gd fmla="*/ 127 w 288" name="T96"/>
              <a:gd fmla="*/ 232 h 288" name="T97"/>
              <a:gd fmla="*/ 114 w 288" name="T98"/>
              <a:gd fmla="*/ 247 h 288" name="T99"/>
              <a:gd fmla="*/ 105 w 288" name="T100"/>
              <a:gd fmla="*/ 240 h 288" name="T101"/>
              <a:gd fmla="*/ 102 w 288" name="T102"/>
              <a:gd fmla="*/ 189 h 288" name="T103"/>
              <a:gd fmla="*/ 93 w 288" name="T104"/>
              <a:gd fmla="*/ 159 h 288" name="T105"/>
              <a:gd fmla="*/ 63 w 288" name="T106"/>
              <a:gd fmla="*/ 133 h 288" name="T107"/>
              <a:gd fmla="*/ 52 w 288" name="T108"/>
              <a:gd fmla="*/ 122 h 288" name="T109"/>
              <a:gd fmla="*/ 121 w 288" name="T110"/>
              <a:gd fmla="*/ 102 h 288" name="T111"/>
              <a:gd fmla="*/ 107 w 288" name="T112"/>
              <a:gd fmla="*/ 142 h 288" name="T113"/>
              <a:gd fmla="*/ 110 w 288" name="T114"/>
              <a:gd fmla="*/ 153 h 288" name="T115"/>
              <a:gd fmla="*/ 102 w 288" name="T116"/>
              <a:gd fmla="*/ 145 h 288" name="T117"/>
              <a:gd fmla="*/ 95 w 288" name="T118"/>
              <a:gd fmla="*/ 138 h 28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77" y="93"/>
                </a:moveTo>
                <a:cubicBezTo>
                  <a:pt x="175" y="93"/>
                  <a:pt x="176" y="91"/>
                  <a:pt x="176" y="90"/>
                </a:cubicBezTo>
                <a:cubicBezTo>
                  <a:pt x="177" y="90"/>
                  <a:pt x="180" y="90"/>
                  <a:pt x="178" y="90"/>
                </a:cubicBezTo>
                <a:cubicBezTo>
                  <a:pt x="178" y="88"/>
                  <a:pt x="177" y="87"/>
                  <a:pt x="176" y="87"/>
                </a:cubicBezTo>
                <a:cubicBezTo>
                  <a:pt x="176" y="86"/>
                  <a:pt x="175" y="86"/>
                  <a:pt x="175" y="84"/>
                </a:cubicBezTo>
                <a:cubicBezTo>
                  <a:pt x="175" y="82"/>
                  <a:pt x="177" y="84"/>
                  <a:pt x="177" y="82"/>
                </a:cubicBezTo>
                <a:cubicBezTo>
                  <a:pt x="179" y="82"/>
                  <a:pt x="177" y="83"/>
                  <a:pt x="177" y="83"/>
                </a:cubicBezTo>
                <a:cubicBezTo>
                  <a:pt x="177" y="83"/>
                  <a:pt x="177" y="84"/>
                  <a:pt x="177" y="84"/>
                </a:cubicBezTo>
                <a:cubicBezTo>
                  <a:pt x="179" y="84"/>
                  <a:pt x="179" y="83"/>
                  <a:pt x="180" y="83"/>
                </a:cubicBezTo>
                <a:cubicBezTo>
                  <a:pt x="179" y="84"/>
                  <a:pt x="178" y="85"/>
                  <a:pt x="179" y="86"/>
                </a:cubicBezTo>
                <a:cubicBezTo>
                  <a:pt x="180" y="86"/>
                  <a:pt x="181" y="87"/>
                  <a:pt x="180" y="88"/>
                </a:cubicBezTo>
                <a:cubicBezTo>
                  <a:pt x="182" y="88"/>
                  <a:pt x="183" y="90"/>
                  <a:pt x="182" y="92"/>
                </a:cubicBezTo>
                <a:cubicBezTo>
                  <a:pt x="183" y="92"/>
                  <a:pt x="183" y="92"/>
                  <a:pt x="183" y="91"/>
                </a:cubicBezTo>
                <a:cubicBezTo>
                  <a:pt x="184" y="91"/>
                  <a:pt x="184" y="92"/>
                  <a:pt x="183" y="92"/>
                </a:cubicBezTo>
                <a:cubicBezTo>
                  <a:pt x="182" y="94"/>
                  <a:pt x="180" y="94"/>
                  <a:pt x="178" y="94"/>
                </a:cubicBezTo>
                <a:cubicBezTo>
                  <a:pt x="178" y="92"/>
                  <a:pt x="178" y="92"/>
                  <a:pt x="177" y="93"/>
                </a:cubicBezTo>
                <a:close/>
                <a:moveTo>
                  <a:pt x="177" y="94"/>
                </a:moveTo>
                <a:cubicBezTo>
                  <a:pt x="177" y="95"/>
                  <a:pt x="176" y="95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7" y="94"/>
                </a:cubicBezTo>
                <a:close/>
                <a:moveTo>
                  <a:pt x="191" y="109"/>
                </a:moveTo>
                <a:cubicBezTo>
                  <a:pt x="191" y="110"/>
                  <a:pt x="191" y="110"/>
                  <a:pt x="191" y="109"/>
                </a:cubicBezTo>
                <a:cubicBezTo>
                  <a:pt x="192" y="109"/>
                  <a:pt x="192" y="112"/>
                  <a:pt x="190" y="112"/>
                </a:cubicBezTo>
                <a:cubicBezTo>
                  <a:pt x="190" y="111"/>
                  <a:pt x="190" y="109"/>
                  <a:pt x="191" y="109"/>
                </a:cubicBezTo>
                <a:close/>
                <a:moveTo>
                  <a:pt x="191" y="106"/>
                </a:moveTo>
                <a:cubicBezTo>
                  <a:pt x="191" y="107"/>
                  <a:pt x="192" y="107"/>
                  <a:pt x="192" y="106"/>
                </a:cubicBezTo>
                <a:cubicBezTo>
                  <a:pt x="193" y="106"/>
                  <a:pt x="191" y="107"/>
                  <a:pt x="191" y="108"/>
                </a:cubicBezTo>
                <a:cubicBezTo>
                  <a:pt x="191" y="108"/>
                  <a:pt x="191" y="107"/>
                  <a:pt x="191" y="106"/>
                </a:cubicBezTo>
                <a:close/>
                <a:moveTo>
                  <a:pt x="192" y="116"/>
                </a:moveTo>
                <a:cubicBezTo>
                  <a:pt x="192" y="116"/>
                  <a:pt x="192" y="115"/>
                  <a:pt x="192" y="115"/>
                </a:cubicBezTo>
                <a:cubicBezTo>
                  <a:pt x="194" y="116"/>
                  <a:pt x="196" y="121"/>
                  <a:pt x="196" y="123"/>
                </a:cubicBezTo>
                <a:cubicBezTo>
                  <a:pt x="197" y="123"/>
                  <a:pt x="198" y="123"/>
                  <a:pt x="199" y="123"/>
                </a:cubicBezTo>
                <a:cubicBezTo>
                  <a:pt x="199" y="124"/>
                  <a:pt x="201" y="124"/>
                  <a:pt x="202" y="124"/>
                </a:cubicBezTo>
                <a:cubicBezTo>
                  <a:pt x="204" y="124"/>
                  <a:pt x="208" y="124"/>
                  <a:pt x="208" y="122"/>
                </a:cubicBezTo>
                <a:cubicBezTo>
                  <a:pt x="209" y="122"/>
                  <a:pt x="210" y="123"/>
                  <a:pt x="210" y="124"/>
                </a:cubicBezTo>
                <a:cubicBezTo>
                  <a:pt x="211" y="124"/>
                  <a:pt x="219" y="124"/>
                  <a:pt x="218" y="126"/>
                </a:cubicBezTo>
                <a:cubicBezTo>
                  <a:pt x="219" y="126"/>
                  <a:pt x="220" y="128"/>
                  <a:pt x="221" y="128"/>
                </a:cubicBezTo>
                <a:cubicBezTo>
                  <a:pt x="221" y="129"/>
                  <a:pt x="222" y="133"/>
                  <a:pt x="223" y="133"/>
                </a:cubicBezTo>
                <a:cubicBezTo>
                  <a:pt x="223" y="134"/>
                  <a:pt x="224" y="136"/>
                  <a:pt x="225" y="137"/>
                </a:cubicBezTo>
                <a:cubicBezTo>
                  <a:pt x="225" y="138"/>
                  <a:pt x="227" y="142"/>
                  <a:pt x="229" y="143"/>
                </a:cubicBezTo>
                <a:cubicBezTo>
                  <a:pt x="228" y="144"/>
                  <a:pt x="230" y="145"/>
                  <a:pt x="230" y="146"/>
                </a:cubicBezTo>
                <a:cubicBezTo>
                  <a:pt x="230" y="146"/>
                  <a:pt x="231" y="148"/>
                  <a:pt x="231" y="149"/>
                </a:cubicBezTo>
                <a:cubicBezTo>
                  <a:pt x="231" y="150"/>
                  <a:pt x="234" y="156"/>
                  <a:pt x="236" y="156"/>
                </a:cubicBezTo>
                <a:cubicBezTo>
                  <a:pt x="236" y="156"/>
                  <a:pt x="234" y="157"/>
                  <a:pt x="236" y="157"/>
                </a:cubicBezTo>
                <a:cubicBezTo>
                  <a:pt x="237" y="157"/>
                  <a:pt x="238" y="157"/>
                  <a:pt x="238" y="156"/>
                </a:cubicBezTo>
                <a:cubicBezTo>
                  <a:pt x="240" y="156"/>
                  <a:pt x="242" y="156"/>
                  <a:pt x="244" y="156"/>
                </a:cubicBezTo>
                <a:cubicBezTo>
                  <a:pt x="244" y="158"/>
                  <a:pt x="242" y="159"/>
                  <a:pt x="242" y="162"/>
                </a:cubicBezTo>
                <a:cubicBezTo>
                  <a:pt x="241" y="162"/>
                  <a:pt x="241" y="163"/>
                  <a:pt x="241" y="164"/>
                </a:cubicBezTo>
                <a:cubicBezTo>
                  <a:pt x="240" y="164"/>
                  <a:pt x="240" y="165"/>
                  <a:pt x="239" y="166"/>
                </a:cubicBezTo>
                <a:cubicBezTo>
                  <a:pt x="239" y="167"/>
                  <a:pt x="237" y="169"/>
                  <a:pt x="236" y="170"/>
                </a:cubicBezTo>
                <a:cubicBezTo>
                  <a:pt x="235" y="171"/>
                  <a:pt x="233" y="172"/>
                  <a:pt x="232" y="174"/>
                </a:cubicBezTo>
                <a:cubicBezTo>
                  <a:pt x="233" y="174"/>
                  <a:pt x="228" y="179"/>
                  <a:pt x="229" y="179"/>
                </a:cubicBezTo>
                <a:cubicBezTo>
                  <a:pt x="229" y="180"/>
                  <a:pt x="228" y="187"/>
                  <a:pt x="229" y="187"/>
                </a:cubicBezTo>
                <a:cubicBezTo>
                  <a:pt x="229" y="188"/>
                  <a:pt x="231" y="194"/>
                  <a:pt x="230" y="194"/>
                </a:cubicBezTo>
                <a:cubicBezTo>
                  <a:pt x="230" y="196"/>
                  <a:pt x="229" y="197"/>
                  <a:pt x="229" y="199"/>
                </a:cubicBezTo>
                <a:cubicBezTo>
                  <a:pt x="228" y="199"/>
                  <a:pt x="227" y="200"/>
                  <a:pt x="227" y="200"/>
                </a:cubicBezTo>
                <a:cubicBezTo>
                  <a:pt x="226" y="200"/>
                  <a:pt x="225" y="203"/>
                  <a:pt x="225" y="203"/>
                </a:cubicBezTo>
                <a:cubicBezTo>
                  <a:pt x="225" y="205"/>
                  <a:pt x="224" y="207"/>
                  <a:pt x="224" y="210"/>
                </a:cubicBezTo>
                <a:cubicBezTo>
                  <a:pt x="224" y="210"/>
                  <a:pt x="222" y="215"/>
                  <a:pt x="222" y="215"/>
                </a:cubicBezTo>
                <a:cubicBezTo>
                  <a:pt x="221" y="216"/>
                  <a:pt x="217" y="219"/>
                  <a:pt x="217" y="221"/>
                </a:cubicBezTo>
                <a:cubicBezTo>
                  <a:pt x="217" y="221"/>
                  <a:pt x="215" y="224"/>
                  <a:pt x="215" y="225"/>
                </a:cubicBezTo>
                <a:cubicBezTo>
                  <a:pt x="214" y="225"/>
                  <a:pt x="208" y="226"/>
                  <a:pt x="208" y="226"/>
                </a:cubicBezTo>
                <a:cubicBezTo>
                  <a:pt x="207" y="226"/>
                  <a:pt x="204" y="227"/>
                  <a:pt x="203" y="226"/>
                </a:cubicBezTo>
                <a:cubicBezTo>
                  <a:pt x="203" y="225"/>
                  <a:pt x="202" y="224"/>
                  <a:pt x="202" y="222"/>
                </a:cubicBezTo>
                <a:cubicBezTo>
                  <a:pt x="202" y="222"/>
                  <a:pt x="202" y="219"/>
                  <a:pt x="201" y="219"/>
                </a:cubicBezTo>
                <a:cubicBezTo>
                  <a:pt x="201" y="219"/>
                  <a:pt x="197" y="212"/>
                  <a:pt x="198" y="212"/>
                </a:cubicBezTo>
                <a:cubicBezTo>
                  <a:pt x="198" y="211"/>
                  <a:pt x="197" y="208"/>
                  <a:pt x="197" y="208"/>
                </a:cubicBezTo>
                <a:cubicBezTo>
                  <a:pt x="197" y="206"/>
                  <a:pt x="195" y="204"/>
                  <a:pt x="195" y="201"/>
                </a:cubicBezTo>
                <a:cubicBezTo>
                  <a:pt x="195" y="201"/>
                  <a:pt x="194" y="196"/>
                  <a:pt x="194" y="196"/>
                </a:cubicBezTo>
                <a:cubicBezTo>
                  <a:pt x="194" y="193"/>
                  <a:pt x="195" y="191"/>
                  <a:pt x="195" y="188"/>
                </a:cubicBezTo>
                <a:cubicBezTo>
                  <a:pt x="196" y="185"/>
                  <a:pt x="195" y="183"/>
                  <a:pt x="195" y="181"/>
                </a:cubicBezTo>
                <a:cubicBezTo>
                  <a:pt x="194" y="181"/>
                  <a:pt x="193" y="179"/>
                  <a:pt x="193" y="178"/>
                </a:cubicBezTo>
                <a:cubicBezTo>
                  <a:pt x="192" y="177"/>
                  <a:pt x="191" y="175"/>
                  <a:pt x="191" y="173"/>
                </a:cubicBezTo>
                <a:cubicBezTo>
                  <a:pt x="192" y="172"/>
                  <a:pt x="192" y="168"/>
                  <a:pt x="192" y="167"/>
                </a:cubicBezTo>
                <a:cubicBezTo>
                  <a:pt x="190" y="166"/>
                  <a:pt x="190" y="166"/>
                  <a:pt x="187" y="166"/>
                </a:cubicBezTo>
                <a:cubicBezTo>
                  <a:pt x="186" y="164"/>
                  <a:pt x="178" y="165"/>
                  <a:pt x="176" y="165"/>
                </a:cubicBezTo>
                <a:cubicBezTo>
                  <a:pt x="176" y="166"/>
                  <a:pt x="170" y="165"/>
                  <a:pt x="170" y="164"/>
                </a:cubicBezTo>
                <a:cubicBezTo>
                  <a:pt x="168" y="164"/>
                  <a:pt x="165" y="161"/>
                  <a:pt x="165" y="159"/>
                </a:cubicBezTo>
                <a:cubicBezTo>
                  <a:pt x="164" y="158"/>
                  <a:pt x="161" y="153"/>
                  <a:pt x="161" y="152"/>
                </a:cubicBezTo>
                <a:cubicBezTo>
                  <a:pt x="160" y="151"/>
                  <a:pt x="160" y="148"/>
                  <a:pt x="161" y="148"/>
                </a:cubicBezTo>
                <a:cubicBezTo>
                  <a:pt x="161" y="148"/>
                  <a:pt x="161" y="145"/>
                  <a:pt x="160" y="144"/>
                </a:cubicBezTo>
                <a:cubicBezTo>
                  <a:pt x="160" y="144"/>
                  <a:pt x="161" y="143"/>
                  <a:pt x="161" y="142"/>
                </a:cubicBezTo>
                <a:cubicBezTo>
                  <a:pt x="161" y="139"/>
                  <a:pt x="161" y="138"/>
                  <a:pt x="163" y="135"/>
                </a:cubicBezTo>
                <a:cubicBezTo>
                  <a:pt x="163" y="134"/>
                  <a:pt x="164" y="133"/>
                  <a:pt x="164" y="132"/>
                </a:cubicBezTo>
                <a:cubicBezTo>
                  <a:pt x="165" y="130"/>
                  <a:pt x="165" y="132"/>
                  <a:pt x="166" y="130"/>
                </a:cubicBezTo>
                <a:cubicBezTo>
                  <a:pt x="167" y="130"/>
                  <a:pt x="168" y="128"/>
                  <a:pt x="169" y="127"/>
                </a:cubicBez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3"/>
                  <a:pt x="170" y="122"/>
                </a:cubicBezTo>
                <a:cubicBezTo>
                  <a:pt x="172" y="120"/>
                  <a:pt x="171" y="121"/>
                  <a:pt x="172" y="122"/>
                </a:cubicBezTo>
                <a:cubicBezTo>
                  <a:pt x="173" y="121"/>
                  <a:pt x="174" y="119"/>
                  <a:pt x="174" y="119"/>
                </a:cubicBezTo>
                <a:cubicBezTo>
                  <a:pt x="175" y="119"/>
                  <a:pt x="176" y="118"/>
                  <a:pt x="177" y="118"/>
                </a:cubicBezTo>
                <a:cubicBezTo>
                  <a:pt x="177" y="119"/>
                  <a:pt x="180" y="118"/>
                  <a:pt x="180" y="118"/>
                </a:cubicBezTo>
                <a:cubicBezTo>
                  <a:pt x="180" y="117"/>
                  <a:pt x="184" y="116"/>
                  <a:pt x="185" y="116"/>
                </a:cubicBezTo>
                <a:cubicBezTo>
                  <a:pt x="185" y="114"/>
                  <a:pt x="191" y="116"/>
                  <a:pt x="192" y="116"/>
                </a:cubicBezTo>
                <a:close/>
                <a:moveTo>
                  <a:pt x="195" y="114"/>
                </a:moveTo>
                <a:cubicBezTo>
                  <a:pt x="196" y="113"/>
                  <a:pt x="196" y="114"/>
                  <a:pt x="197" y="114"/>
                </a:cubicBezTo>
                <a:cubicBezTo>
                  <a:pt x="198" y="115"/>
                  <a:pt x="198" y="114"/>
                  <a:pt x="199" y="114"/>
                </a:cubicBezTo>
                <a:cubicBezTo>
                  <a:pt x="199" y="117"/>
                  <a:pt x="197" y="115"/>
                  <a:pt x="195" y="114"/>
                </a:cubicBezTo>
                <a:close/>
                <a:moveTo>
                  <a:pt x="240" y="193"/>
                </a:moveTo>
                <a:cubicBezTo>
                  <a:pt x="240" y="192"/>
                  <a:pt x="240" y="193"/>
                  <a:pt x="241" y="192"/>
                </a:cubicBezTo>
                <a:cubicBezTo>
                  <a:pt x="241" y="193"/>
                  <a:pt x="241" y="193"/>
                  <a:pt x="240" y="193"/>
                </a:cubicBezTo>
                <a:close/>
                <a:moveTo>
                  <a:pt x="170" y="92"/>
                </a:moveTo>
                <a:cubicBezTo>
                  <a:pt x="169" y="91"/>
                  <a:pt x="170" y="91"/>
                  <a:pt x="170" y="90"/>
                </a:cubicBezTo>
                <a:cubicBezTo>
                  <a:pt x="168" y="89"/>
                  <a:pt x="172" y="89"/>
                  <a:pt x="172" y="88"/>
                </a:cubicBezTo>
                <a:cubicBezTo>
                  <a:pt x="172" y="88"/>
                  <a:pt x="171" y="87"/>
                  <a:pt x="172" y="87"/>
                </a:cubicBezTo>
                <a:cubicBezTo>
                  <a:pt x="172" y="86"/>
                  <a:pt x="172" y="88"/>
                  <a:pt x="173" y="87"/>
                </a:cubicBezTo>
                <a:cubicBezTo>
                  <a:pt x="174" y="87"/>
                  <a:pt x="175" y="86"/>
                  <a:pt x="174" y="88"/>
                </a:cubicBezTo>
                <a:cubicBezTo>
                  <a:pt x="174" y="91"/>
                  <a:pt x="173" y="92"/>
                  <a:pt x="170" y="92"/>
                </a:cubicBezTo>
                <a:close/>
                <a:moveTo>
                  <a:pt x="153" y="71"/>
                </a:moveTo>
                <a:cubicBezTo>
                  <a:pt x="153" y="71"/>
                  <a:pt x="155" y="70"/>
                  <a:pt x="156" y="70"/>
                </a:cubicBezTo>
                <a:cubicBezTo>
                  <a:pt x="156" y="70"/>
                  <a:pt x="155" y="70"/>
                  <a:pt x="156" y="70"/>
                </a:cubicBezTo>
                <a:cubicBezTo>
                  <a:pt x="156" y="70"/>
                  <a:pt x="156" y="71"/>
                  <a:pt x="156" y="71"/>
                </a:cubicBezTo>
                <a:cubicBezTo>
                  <a:pt x="156" y="72"/>
                  <a:pt x="159" y="71"/>
                  <a:pt x="159" y="71"/>
                </a:cubicBezTo>
                <a:cubicBezTo>
                  <a:pt x="162" y="71"/>
                  <a:pt x="162" y="69"/>
                  <a:pt x="162" y="71"/>
                </a:cubicBezTo>
                <a:cubicBezTo>
                  <a:pt x="163" y="72"/>
                  <a:pt x="163" y="71"/>
                  <a:pt x="164" y="71"/>
                </a:cubicBezTo>
                <a:cubicBezTo>
                  <a:pt x="164" y="72"/>
                  <a:pt x="165" y="72"/>
                  <a:pt x="164" y="72"/>
                </a:cubicBezTo>
                <a:cubicBezTo>
                  <a:pt x="163" y="73"/>
                  <a:pt x="162" y="73"/>
                  <a:pt x="160" y="73"/>
                </a:cubicBezTo>
                <a:cubicBezTo>
                  <a:pt x="160" y="73"/>
                  <a:pt x="157" y="74"/>
                  <a:pt x="157" y="74"/>
                </a:cubicBezTo>
                <a:cubicBezTo>
                  <a:pt x="155" y="74"/>
                  <a:pt x="155" y="73"/>
                  <a:pt x="153" y="73"/>
                </a:cubicBezTo>
                <a:cubicBezTo>
                  <a:pt x="153" y="72"/>
                  <a:pt x="155" y="71"/>
                  <a:pt x="153" y="71"/>
                </a:cubicBezTo>
                <a:close/>
                <a:moveTo>
                  <a:pt x="235" y="198"/>
                </a:moveTo>
                <a:cubicBezTo>
                  <a:pt x="236" y="199"/>
                  <a:pt x="236" y="200"/>
                  <a:pt x="237" y="198"/>
                </a:cubicBezTo>
                <a:cubicBezTo>
                  <a:pt x="235" y="198"/>
                  <a:pt x="236" y="198"/>
                  <a:pt x="236" y="197"/>
                </a:cubicBezTo>
                <a:cubicBezTo>
                  <a:pt x="237" y="197"/>
                  <a:pt x="240" y="198"/>
                  <a:pt x="240" y="196"/>
                </a:cubicBezTo>
                <a:cubicBezTo>
                  <a:pt x="237" y="196"/>
                  <a:pt x="240" y="192"/>
                  <a:pt x="240" y="195"/>
                </a:cubicBezTo>
                <a:cubicBezTo>
                  <a:pt x="242" y="195"/>
                  <a:pt x="241" y="192"/>
                  <a:pt x="242" y="191"/>
                </a:cubicBezTo>
                <a:cubicBezTo>
                  <a:pt x="242" y="192"/>
                  <a:pt x="242" y="195"/>
                  <a:pt x="243" y="195"/>
                </a:cubicBezTo>
                <a:cubicBezTo>
                  <a:pt x="244" y="197"/>
                  <a:pt x="242" y="197"/>
                  <a:pt x="242" y="198"/>
                </a:cubicBezTo>
                <a:cubicBezTo>
                  <a:pt x="241" y="199"/>
                  <a:pt x="241" y="200"/>
                  <a:pt x="241" y="200"/>
                </a:cubicBezTo>
                <a:cubicBezTo>
                  <a:pt x="241" y="200"/>
                  <a:pt x="240" y="200"/>
                  <a:pt x="240" y="200"/>
                </a:cubicBezTo>
                <a:cubicBezTo>
                  <a:pt x="240" y="202"/>
                  <a:pt x="239" y="204"/>
                  <a:pt x="239" y="206"/>
                </a:cubicBezTo>
                <a:cubicBezTo>
                  <a:pt x="238" y="206"/>
                  <a:pt x="238" y="209"/>
                  <a:pt x="238" y="211"/>
                </a:cubicBezTo>
                <a:cubicBezTo>
                  <a:pt x="238" y="212"/>
                  <a:pt x="237" y="212"/>
                  <a:pt x="237" y="213"/>
                </a:cubicBezTo>
                <a:cubicBezTo>
                  <a:pt x="232" y="213"/>
                  <a:pt x="234" y="201"/>
                  <a:pt x="235" y="198"/>
                </a:cubicBezTo>
                <a:close/>
                <a:moveTo>
                  <a:pt x="259" y="134"/>
                </a:moveTo>
                <a:cubicBezTo>
                  <a:pt x="258" y="134"/>
                  <a:pt x="256" y="134"/>
                  <a:pt x="255" y="133"/>
                </a:cubicBezTo>
                <a:cubicBezTo>
                  <a:pt x="252" y="133"/>
                  <a:pt x="248" y="130"/>
                  <a:pt x="245" y="131"/>
                </a:cubicBezTo>
                <a:cubicBezTo>
                  <a:pt x="245" y="131"/>
                  <a:pt x="245" y="131"/>
                  <a:pt x="244" y="131"/>
                </a:cubicBezTo>
                <a:cubicBezTo>
                  <a:pt x="245" y="130"/>
                  <a:pt x="242" y="124"/>
                  <a:pt x="240" y="127"/>
                </a:cubicBezTo>
                <a:cubicBezTo>
                  <a:pt x="240" y="127"/>
                  <a:pt x="241" y="130"/>
                  <a:pt x="242" y="130"/>
                </a:cubicBezTo>
                <a:cubicBezTo>
                  <a:pt x="242" y="131"/>
                  <a:pt x="242" y="132"/>
                  <a:pt x="243" y="132"/>
                </a:cubicBezTo>
                <a:cubicBezTo>
                  <a:pt x="244" y="133"/>
                  <a:pt x="242" y="134"/>
                  <a:pt x="243" y="134"/>
                </a:cubicBezTo>
                <a:cubicBezTo>
                  <a:pt x="244" y="134"/>
                  <a:pt x="244" y="134"/>
                  <a:pt x="244" y="132"/>
                </a:cubicBezTo>
                <a:cubicBezTo>
                  <a:pt x="244" y="132"/>
                  <a:pt x="244" y="132"/>
                  <a:pt x="245" y="132"/>
                </a:cubicBezTo>
                <a:cubicBezTo>
                  <a:pt x="244" y="133"/>
                  <a:pt x="244" y="134"/>
                  <a:pt x="245" y="134"/>
                </a:cubicBezTo>
                <a:cubicBezTo>
                  <a:pt x="246" y="137"/>
                  <a:pt x="245" y="135"/>
                  <a:pt x="245" y="136"/>
                </a:cubicBezTo>
                <a:cubicBezTo>
                  <a:pt x="247" y="136"/>
                  <a:pt x="249" y="135"/>
                  <a:pt x="250" y="133"/>
                </a:cubicBezTo>
                <a:cubicBezTo>
                  <a:pt x="251" y="133"/>
                  <a:pt x="250" y="134"/>
                  <a:pt x="250" y="134"/>
                </a:cubicBezTo>
                <a:cubicBezTo>
                  <a:pt x="251" y="135"/>
                  <a:pt x="252" y="135"/>
                  <a:pt x="251" y="136"/>
                </a:cubicBezTo>
                <a:cubicBezTo>
                  <a:pt x="251" y="137"/>
                  <a:pt x="253" y="138"/>
                  <a:pt x="252" y="136"/>
                </a:cubicBezTo>
                <a:cubicBezTo>
                  <a:pt x="255" y="136"/>
                  <a:pt x="254" y="139"/>
                  <a:pt x="253" y="140"/>
                </a:cubicBezTo>
                <a:cubicBezTo>
                  <a:pt x="253" y="141"/>
                  <a:pt x="252" y="141"/>
                  <a:pt x="252" y="142"/>
                </a:cubicBezTo>
                <a:cubicBezTo>
                  <a:pt x="252" y="143"/>
                  <a:pt x="251" y="145"/>
                  <a:pt x="250" y="145"/>
                </a:cubicBezTo>
                <a:cubicBezTo>
                  <a:pt x="250" y="145"/>
                  <a:pt x="245" y="148"/>
                  <a:pt x="245" y="149"/>
                </a:cubicBezTo>
                <a:cubicBezTo>
                  <a:pt x="244" y="149"/>
                  <a:pt x="241" y="150"/>
                  <a:pt x="240" y="151"/>
                </a:cubicBezTo>
                <a:cubicBezTo>
                  <a:pt x="239" y="151"/>
                  <a:pt x="236" y="152"/>
                  <a:pt x="236" y="153"/>
                </a:cubicBezTo>
                <a:cubicBezTo>
                  <a:pt x="233" y="153"/>
                  <a:pt x="233" y="149"/>
                  <a:pt x="232" y="149"/>
                </a:cubicBezTo>
                <a:cubicBezTo>
                  <a:pt x="232" y="148"/>
                  <a:pt x="231" y="148"/>
                  <a:pt x="231" y="147"/>
                </a:cubicBezTo>
                <a:cubicBezTo>
                  <a:pt x="232" y="147"/>
                  <a:pt x="228" y="139"/>
                  <a:pt x="228" y="137"/>
                </a:cubicBezTo>
                <a:cubicBezTo>
                  <a:pt x="227" y="137"/>
                  <a:pt x="226" y="135"/>
                  <a:pt x="226" y="134"/>
                </a:cubicBezTo>
                <a:cubicBezTo>
                  <a:pt x="225" y="133"/>
                  <a:pt x="224" y="131"/>
                  <a:pt x="224" y="130"/>
                </a:cubicBezTo>
                <a:cubicBezTo>
                  <a:pt x="223" y="129"/>
                  <a:pt x="220" y="126"/>
                  <a:pt x="220" y="125"/>
                </a:cubicBezTo>
                <a:cubicBezTo>
                  <a:pt x="221" y="125"/>
                  <a:pt x="223" y="126"/>
                  <a:pt x="223" y="124"/>
                </a:cubicBezTo>
                <a:cubicBezTo>
                  <a:pt x="222" y="124"/>
                  <a:pt x="222" y="123"/>
                  <a:pt x="223" y="123"/>
                </a:cubicBezTo>
                <a:cubicBezTo>
                  <a:pt x="223" y="122"/>
                  <a:pt x="224" y="121"/>
                  <a:pt x="224" y="120"/>
                </a:cubicBezTo>
                <a:cubicBezTo>
                  <a:pt x="224" y="119"/>
                  <a:pt x="225" y="117"/>
                  <a:pt x="225" y="116"/>
                </a:cubicBezTo>
                <a:cubicBezTo>
                  <a:pt x="223" y="116"/>
                  <a:pt x="223" y="116"/>
                  <a:pt x="222" y="116"/>
                </a:cubicBezTo>
                <a:cubicBezTo>
                  <a:pt x="222" y="117"/>
                  <a:pt x="220" y="116"/>
                  <a:pt x="219" y="116"/>
                </a:cubicBezTo>
                <a:cubicBezTo>
                  <a:pt x="219" y="115"/>
                  <a:pt x="215" y="117"/>
                  <a:pt x="214" y="115"/>
                </a:cubicBezTo>
                <a:cubicBezTo>
                  <a:pt x="213" y="114"/>
                  <a:pt x="213" y="113"/>
                  <a:pt x="213" y="111"/>
                </a:cubicBezTo>
                <a:cubicBezTo>
                  <a:pt x="212" y="110"/>
                  <a:pt x="211" y="109"/>
                  <a:pt x="210" y="109"/>
                </a:cubicBezTo>
                <a:cubicBezTo>
                  <a:pt x="208" y="109"/>
                  <a:pt x="209" y="112"/>
                  <a:pt x="209" y="113"/>
                </a:cubicBezTo>
                <a:cubicBezTo>
                  <a:pt x="211" y="113"/>
                  <a:pt x="208" y="115"/>
                  <a:pt x="208" y="116"/>
                </a:cubicBezTo>
                <a:cubicBezTo>
                  <a:pt x="206" y="115"/>
                  <a:pt x="207" y="112"/>
                  <a:pt x="205" y="112"/>
                </a:cubicBezTo>
                <a:cubicBezTo>
                  <a:pt x="205" y="111"/>
                  <a:pt x="205" y="110"/>
                  <a:pt x="204" y="110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1" y="106"/>
                  <a:pt x="201" y="106"/>
                </a:cubicBezTo>
                <a:cubicBezTo>
                  <a:pt x="200" y="106"/>
                  <a:pt x="196" y="101"/>
                  <a:pt x="195" y="102"/>
                </a:cubicBezTo>
                <a:cubicBezTo>
                  <a:pt x="195" y="104"/>
                  <a:pt x="196" y="104"/>
                  <a:pt x="196" y="105"/>
                </a:cubicBezTo>
                <a:cubicBezTo>
                  <a:pt x="198" y="104"/>
                  <a:pt x="198" y="108"/>
                  <a:pt x="200" y="108"/>
                </a:cubicBezTo>
                <a:cubicBezTo>
                  <a:pt x="200" y="108"/>
                  <a:pt x="200" y="109"/>
                  <a:pt x="201" y="109"/>
                </a:cubicBezTo>
                <a:cubicBezTo>
                  <a:pt x="202" y="109"/>
                  <a:pt x="202" y="110"/>
                  <a:pt x="203" y="110"/>
                </a:cubicBezTo>
                <a:cubicBezTo>
                  <a:pt x="202" y="111"/>
                  <a:pt x="200" y="109"/>
                  <a:pt x="201" y="111"/>
                </a:cubicBezTo>
                <a:cubicBezTo>
                  <a:pt x="201" y="112"/>
                  <a:pt x="201" y="113"/>
                  <a:pt x="200" y="114"/>
                </a:cubicBezTo>
                <a:cubicBezTo>
                  <a:pt x="200" y="113"/>
                  <a:pt x="199" y="110"/>
                  <a:pt x="198" y="110"/>
                </a:cubicBezTo>
                <a:cubicBezTo>
                  <a:pt x="197" y="108"/>
                  <a:pt x="195" y="108"/>
                  <a:pt x="194" y="107"/>
                </a:cubicBezTo>
                <a:cubicBezTo>
                  <a:pt x="193" y="107"/>
                  <a:pt x="193" y="104"/>
                  <a:pt x="191" y="104"/>
                </a:cubicBezTo>
                <a:cubicBezTo>
                  <a:pt x="191" y="104"/>
                  <a:pt x="190" y="105"/>
                  <a:pt x="190" y="105"/>
                </a:cubicBezTo>
                <a:cubicBezTo>
                  <a:pt x="189" y="106"/>
                  <a:pt x="184" y="105"/>
                  <a:pt x="184" y="105"/>
                </a:cubicBezTo>
                <a:cubicBezTo>
                  <a:pt x="184" y="105"/>
                  <a:pt x="182" y="111"/>
                  <a:pt x="182" y="112"/>
                </a:cubicBezTo>
                <a:cubicBezTo>
                  <a:pt x="181" y="114"/>
                  <a:pt x="180" y="114"/>
                  <a:pt x="180" y="115"/>
                </a:cubicBezTo>
                <a:cubicBezTo>
                  <a:pt x="179" y="116"/>
                  <a:pt x="174" y="116"/>
                  <a:pt x="174" y="116"/>
                </a:cubicBezTo>
                <a:cubicBezTo>
                  <a:pt x="172" y="116"/>
                  <a:pt x="170" y="114"/>
                  <a:pt x="170" y="112"/>
                </a:cubicBezTo>
                <a:cubicBezTo>
                  <a:pt x="170" y="112"/>
                  <a:pt x="171" y="106"/>
                  <a:pt x="171" y="105"/>
                </a:cubicBezTo>
                <a:cubicBezTo>
                  <a:pt x="172" y="105"/>
                  <a:pt x="172" y="105"/>
                  <a:pt x="172" y="106"/>
                </a:cubicBezTo>
                <a:cubicBezTo>
                  <a:pt x="173" y="105"/>
                  <a:pt x="176" y="106"/>
                  <a:pt x="176" y="105"/>
                </a:cubicBezTo>
                <a:cubicBezTo>
                  <a:pt x="178" y="105"/>
                  <a:pt x="178" y="105"/>
                  <a:pt x="177" y="106"/>
                </a:cubicBezTo>
                <a:cubicBezTo>
                  <a:pt x="179" y="106"/>
                  <a:pt x="181" y="107"/>
                  <a:pt x="181" y="105"/>
                </a:cubicBezTo>
                <a:cubicBezTo>
                  <a:pt x="180" y="105"/>
                  <a:pt x="180" y="105"/>
                  <a:pt x="180" y="104"/>
                </a:cubicBezTo>
                <a:cubicBezTo>
                  <a:pt x="182" y="102"/>
                  <a:pt x="178" y="100"/>
                  <a:pt x="178" y="98"/>
                </a:cubicBezTo>
                <a:cubicBezTo>
                  <a:pt x="177" y="98"/>
                  <a:pt x="176" y="96"/>
                  <a:pt x="177" y="97"/>
                </a:cubicBezTo>
                <a:cubicBezTo>
                  <a:pt x="178" y="98"/>
                  <a:pt x="182" y="99"/>
                  <a:pt x="180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1" y="97"/>
                  <a:pt x="182" y="98"/>
                  <a:pt x="182" y="97"/>
                </a:cubicBezTo>
                <a:cubicBezTo>
                  <a:pt x="183" y="97"/>
                  <a:pt x="185" y="95"/>
                  <a:pt x="183" y="95"/>
                </a:cubicBezTo>
                <a:cubicBezTo>
                  <a:pt x="183" y="95"/>
                  <a:pt x="183" y="94"/>
                  <a:pt x="183" y="93"/>
                </a:cubicBezTo>
                <a:cubicBezTo>
                  <a:pt x="186" y="95"/>
                  <a:pt x="184" y="93"/>
                  <a:pt x="186" y="92"/>
                </a:cubicBezTo>
                <a:cubicBezTo>
                  <a:pt x="186" y="93"/>
                  <a:pt x="187" y="91"/>
                  <a:pt x="188" y="91"/>
                </a:cubicBezTo>
                <a:cubicBezTo>
                  <a:pt x="189" y="90"/>
                  <a:pt x="191" y="91"/>
                  <a:pt x="191" y="89"/>
                </a:cubicBezTo>
                <a:cubicBezTo>
                  <a:pt x="190" y="89"/>
                  <a:pt x="190" y="86"/>
                  <a:pt x="190" y="85"/>
                </a:cubicBezTo>
                <a:cubicBezTo>
                  <a:pt x="192" y="85"/>
                  <a:pt x="193" y="83"/>
                  <a:pt x="193" y="84"/>
                </a:cubicBezTo>
                <a:cubicBezTo>
                  <a:pt x="194" y="85"/>
                  <a:pt x="194" y="86"/>
                  <a:pt x="194" y="87"/>
                </a:cubicBezTo>
                <a:cubicBezTo>
                  <a:pt x="196" y="88"/>
                  <a:pt x="195" y="86"/>
                  <a:pt x="195" y="85"/>
                </a:cubicBezTo>
                <a:cubicBezTo>
                  <a:pt x="195" y="85"/>
                  <a:pt x="194" y="82"/>
                  <a:pt x="194" y="81"/>
                </a:cubicBezTo>
                <a:cubicBezTo>
                  <a:pt x="193" y="81"/>
                  <a:pt x="192" y="82"/>
                  <a:pt x="192" y="82"/>
                </a:cubicBezTo>
                <a:cubicBezTo>
                  <a:pt x="190" y="82"/>
                  <a:pt x="189" y="81"/>
                  <a:pt x="187" y="81"/>
                </a:cubicBezTo>
                <a:cubicBezTo>
                  <a:pt x="187" y="81"/>
                  <a:pt x="185" y="79"/>
                  <a:pt x="185" y="79"/>
                </a:cubicBezTo>
                <a:cubicBezTo>
                  <a:pt x="184" y="77"/>
                  <a:pt x="186" y="77"/>
                  <a:pt x="187" y="77"/>
                </a:cubicBezTo>
                <a:cubicBezTo>
                  <a:pt x="187" y="75"/>
                  <a:pt x="194" y="76"/>
                  <a:pt x="195" y="73"/>
                </a:cubicBezTo>
                <a:cubicBezTo>
                  <a:pt x="192" y="73"/>
                  <a:pt x="197" y="68"/>
                  <a:pt x="197" y="68"/>
                </a:cubicBezTo>
                <a:cubicBezTo>
                  <a:pt x="199" y="67"/>
                  <a:pt x="200" y="66"/>
                  <a:pt x="202" y="66"/>
                </a:cubicBezTo>
                <a:cubicBezTo>
                  <a:pt x="203" y="65"/>
                  <a:pt x="213" y="63"/>
                  <a:pt x="213" y="64"/>
                </a:cubicBezTo>
                <a:cubicBezTo>
                  <a:pt x="214" y="64"/>
                  <a:pt x="221" y="64"/>
                  <a:pt x="221" y="65"/>
                </a:cubicBezTo>
                <a:cubicBezTo>
                  <a:pt x="222" y="65"/>
                  <a:pt x="224" y="66"/>
                  <a:pt x="225" y="65"/>
                </a:cubicBezTo>
                <a:cubicBezTo>
                  <a:pt x="226" y="65"/>
                  <a:pt x="231" y="67"/>
                  <a:pt x="231" y="69"/>
                </a:cubicBezTo>
                <a:cubicBezTo>
                  <a:pt x="229" y="69"/>
                  <a:pt x="225" y="69"/>
                  <a:pt x="222" y="69"/>
                </a:cubicBezTo>
                <a:cubicBezTo>
                  <a:pt x="222" y="70"/>
                  <a:pt x="222" y="69"/>
                  <a:pt x="222" y="70"/>
                </a:cubicBezTo>
                <a:cubicBezTo>
                  <a:pt x="223" y="70"/>
                  <a:pt x="225" y="73"/>
                  <a:pt x="225" y="74"/>
                </a:cubicBezTo>
                <a:cubicBezTo>
                  <a:pt x="226" y="74"/>
                  <a:pt x="227" y="73"/>
                  <a:pt x="228" y="73"/>
                </a:cubicBezTo>
                <a:cubicBezTo>
                  <a:pt x="228" y="74"/>
                  <a:pt x="230" y="74"/>
                  <a:pt x="230" y="73"/>
                </a:cubicBezTo>
                <a:cubicBezTo>
                  <a:pt x="229" y="73"/>
                  <a:pt x="229" y="71"/>
                  <a:pt x="230" y="71"/>
                </a:cubicBezTo>
                <a:cubicBezTo>
                  <a:pt x="230" y="70"/>
                  <a:pt x="232" y="71"/>
                  <a:pt x="233" y="69"/>
                </a:cubicBezTo>
                <a:cubicBezTo>
                  <a:pt x="248" y="87"/>
                  <a:pt x="257" y="110"/>
                  <a:pt x="259" y="134"/>
                </a:cubicBezTo>
                <a:close/>
                <a:moveTo>
                  <a:pt x="65" y="59"/>
                </a:moveTo>
                <a:cubicBezTo>
                  <a:pt x="66" y="59"/>
                  <a:pt x="67" y="58"/>
                  <a:pt x="67" y="58"/>
                </a:cubicBezTo>
                <a:cubicBezTo>
                  <a:pt x="67" y="59"/>
                  <a:pt x="67" y="59"/>
                  <a:pt x="68" y="61"/>
                </a:cubicBezTo>
                <a:cubicBezTo>
                  <a:pt x="68" y="61"/>
                  <a:pt x="69" y="63"/>
                  <a:pt x="69" y="63"/>
                </a:cubicBezTo>
                <a:cubicBezTo>
                  <a:pt x="70" y="63"/>
                  <a:pt x="71" y="63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1" y="67"/>
                  <a:pt x="69" y="65"/>
                  <a:pt x="68" y="65"/>
                </a:cubicBezTo>
                <a:cubicBezTo>
                  <a:pt x="68" y="65"/>
                  <a:pt x="63" y="63"/>
                  <a:pt x="65" y="66"/>
                </a:cubicBezTo>
                <a:cubicBezTo>
                  <a:pt x="66" y="66"/>
                  <a:pt x="65" y="66"/>
                  <a:pt x="67" y="67"/>
                </a:cubicBezTo>
                <a:cubicBezTo>
                  <a:pt x="68" y="67"/>
                  <a:pt x="70" y="68"/>
                  <a:pt x="71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8"/>
                  <a:pt x="77" y="66"/>
                  <a:pt x="75" y="66"/>
                </a:cubicBezTo>
                <a:cubicBezTo>
                  <a:pt x="75" y="65"/>
                  <a:pt x="75" y="65"/>
                  <a:pt x="74" y="65"/>
                </a:cubicBezTo>
                <a:cubicBezTo>
                  <a:pt x="74" y="64"/>
                  <a:pt x="76" y="65"/>
                  <a:pt x="77" y="65"/>
                </a:cubicBezTo>
                <a:cubicBezTo>
                  <a:pt x="78" y="63"/>
                  <a:pt x="77" y="63"/>
                  <a:pt x="78" y="62"/>
                </a:cubicBezTo>
                <a:cubicBezTo>
                  <a:pt x="79" y="61"/>
                  <a:pt x="80" y="62"/>
                  <a:pt x="81" y="61"/>
                </a:cubicBezTo>
                <a:cubicBezTo>
                  <a:pt x="82" y="61"/>
                  <a:pt x="82" y="61"/>
                  <a:pt x="83" y="62"/>
                </a:cubicBezTo>
                <a:cubicBezTo>
                  <a:pt x="83" y="63"/>
                  <a:pt x="87" y="68"/>
                  <a:pt x="87" y="64"/>
                </a:cubicBezTo>
                <a:cubicBezTo>
                  <a:pt x="88" y="65"/>
                  <a:pt x="89" y="67"/>
                  <a:pt x="89" y="68"/>
                </a:cubicBezTo>
                <a:cubicBezTo>
                  <a:pt x="91" y="68"/>
                  <a:pt x="91" y="66"/>
                  <a:pt x="91" y="65"/>
                </a:cubicBezTo>
                <a:cubicBezTo>
                  <a:pt x="92" y="65"/>
                  <a:pt x="91" y="64"/>
                  <a:pt x="91" y="64"/>
                </a:cubicBezTo>
                <a:cubicBezTo>
                  <a:pt x="92" y="63"/>
                  <a:pt x="93" y="64"/>
                  <a:pt x="93" y="63"/>
                </a:cubicBezTo>
                <a:cubicBezTo>
                  <a:pt x="93" y="63"/>
                  <a:pt x="93" y="64"/>
                  <a:pt x="93" y="64"/>
                </a:cubicBezTo>
                <a:cubicBezTo>
                  <a:pt x="94" y="64"/>
                  <a:pt x="95" y="64"/>
                  <a:pt x="96" y="64"/>
                </a:cubicBezTo>
                <a:cubicBezTo>
                  <a:pt x="96" y="64"/>
                  <a:pt x="96" y="67"/>
                  <a:pt x="96" y="68"/>
                </a:cubicBezTo>
                <a:cubicBezTo>
                  <a:pt x="95" y="69"/>
                  <a:pt x="93" y="69"/>
                  <a:pt x="93" y="69"/>
                </a:cubicBezTo>
                <a:cubicBezTo>
                  <a:pt x="91" y="71"/>
                  <a:pt x="96" y="72"/>
                  <a:pt x="97" y="73"/>
                </a:cubicBezTo>
                <a:cubicBezTo>
                  <a:pt x="97" y="73"/>
                  <a:pt x="95" y="73"/>
                  <a:pt x="95" y="73"/>
                </a:cubicBezTo>
                <a:cubicBezTo>
                  <a:pt x="93" y="73"/>
                  <a:pt x="90" y="74"/>
                  <a:pt x="89" y="73"/>
                </a:cubicBezTo>
                <a:cubicBezTo>
                  <a:pt x="91" y="73"/>
                  <a:pt x="91" y="72"/>
                  <a:pt x="92" y="70"/>
                </a:cubicBezTo>
                <a:cubicBezTo>
                  <a:pt x="90" y="69"/>
                  <a:pt x="89" y="70"/>
                  <a:pt x="88" y="72"/>
                </a:cubicBezTo>
                <a:cubicBezTo>
                  <a:pt x="87" y="74"/>
                  <a:pt x="86" y="71"/>
                  <a:pt x="85" y="73"/>
                </a:cubicBezTo>
                <a:cubicBezTo>
                  <a:pt x="85" y="73"/>
                  <a:pt x="82" y="74"/>
                  <a:pt x="82" y="74"/>
                </a:cubicBezTo>
                <a:cubicBezTo>
                  <a:pt x="79" y="74"/>
                  <a:pt x="80" y="77"/>
                  <a:pt x="80" y="80"/>
                </a:cubicBezTo>
                <a:cubicBezTo>
                  <a:pt x="81" y="81"/>
                  <a:pt x="84" y="83"/>
                  <a:pt x="83" y="84"/>
                </a:cubicBezTo>
                <a:cubicBezTo>
                  <a:pt x="86" y="84"/>
                  <a:pt x="87" y="85"/>
                  <a:pt x="90" y="85"/>
                </a:cubicBezTo>
                <a:cubicBezTo>
                  <a:pt x="90" y="85"/>
                  <a:pt x="91" y="86"/>
                  <a:pt x="91" y="86"/>
                </a:cubicBezTo>
                <a:cubicBezTo>
                  <a:pt x="91" y="87"/>
                  <a:pt x="93" y="87"/>
                  <a:pt x="94" y="87"/>
                </a:cubicBezTo>
                <a:cubicBezTo>
                  <a:pt x="94" y="85"/>
                  <a:pt x="96" y="89"/>
                  <a:pt x="97" y="90"/>
                </a:cubicBezTo>
                <a:cubicBezTo>
                  <a:pt x="96" y="90"/>
                  <a:pt x="97" y="92"/>
                  <a:pt x="97" y="92"/>
                </a:cubicBezTo>
                <a:cubicBezTo>
                  <a:pt x="97" y="92"/>
                  <a:pt x="97" y="92"/>
                  <a:pt x="97" y="93"/>
                </a:cubicBezTo>
                <a:cubicBezTo>
                  <a:pt x="98" y="93"/>
                  <a:pt x="100" y="93"/>
                  <a:pt x="100" y="92"/>
                </a:cubicBezTo>
                <a:cubicBezTo>
                  <a:pt x="99" y="92"/>
                  <a:pt x="100" y="91"/>
                  <a:pt x="100" y="90"/>
                </a:cubicBezTo>
                <a:cubicBezTo>
                  <a:pt x="99" y="89"/>
                  <a:pt x="99" y="87"/>
                  <a:pt x="100" y="87"/>
                </a:cubicBezTo>
                <a:cubicBezTo>
                  <a:pt x="100" y="88"/>
                  <a:pt x="104" y="86"/>
                  <a:pt x="102" y="86"/>
                </a:cubicBezTo>
                <a:cubicBezTo>
                  <a:pt x="102" y="84"/>
                  <a:pt x="103" y="83"/>
                  <a:pt x="102" y="82"/>
                </a:cubicBezTo>
                <a:cubicBezTo>
                  <a:pt x="101" y="81"/>
                  <a:pt x="100" y="82"/>
                  <a:pt x="100" y="81"/>
                </a:cubicBezTo>
                <a:cubicBezTo>
                  <a:pt x="102" y="80"/>
                  <a:pt x="101" y="77"/>
                  <a:pt x="100" y="76"/>
                </a:cubicBezTo>
                <a:cubicBezTo>
                  <a:pt x="101" y="76"/>
                  <a:pt x="102" y="76"/>
                  <a:pt x="102" y="76"/>
                </a:cubicBezTo>
                <a:cubicBezTo>
                  <a:pt x="104" y="76"/>
                  <a:pt x="106" y="78"/>
                  <a:pt x="107" y="76"/>
                </a:cubicBezTo>
                <a:cubicBezTo>
                  <a:pt x="109" y="77"/>
                  <a:pt x="107" y="78"/>
                  <a:pt x="110" y="77"/>
                </a:cubicBezTo>
                <a:cubicBezTo>
                  <a:pt x="110" y="78"/>
                  <a:pt x="113" y="80"/>
                  <a:pt x="113" y="80"/>
                </a:cubicBezTo>
                <a:cubicBezTo>
                  <a:pt x="113" y="80"/>
                  <a:pt x="113" y="81"/>
                  <a:pt x="114" y="81"/>
                </a:cubicBezTo>
                <a:cubicBezTo>
                  <a:pt x="114" y="82"/>
                  <a:pt x="113" y="81"/>
                  <a:pt x="113" y="82"/>
                </a:cubicBezTo>
                <a:cubicBezTo>
                  <a:pt x="114" y="82"/>
                  <a:pt x="116" y="82"/>
                  <a:pt x="116" y="82"/>
                </a:cubicBezTo>
                <a:cubicBezTo>
                  <a:pt x="117" y="82"/>
                  <a:pt x="118" y="80"/>
                  <a:pt x="118" y="79"/>
                </a:cubicBezTo>
                <a:cubicBezTo>
                  <a:pt x="118" y="79"/>
                  <a:pt x="120" y="83"/>
                  <a:pt x="121" y="83"/>
                </a:cubicBezTo>
                <a:cubicBezTo>
                  <a:pt x="121" y="84"/>
                  <a:pt x="124" y="86"/>
                  <a:pt x="124" y="87"/>
                </a:cubicBezTo>
                <a:cubicBezTo>
                  <a:pt x="124" y="87"/>
                  <a:pt x="124" y="87"/>
                  <a:pt x="124" y="88"/>
                </a:cubicBezTo>
                <a:cubicBezTo>
                  <a:pt x="125" y="88"/>
                  <a:pt x="126" y="86"/>
                  <a:pt x="126" y="88"/>
                </a:cubicBezTo>
                <a:cubicBezTo>
                  <a:pt x="127" y="88"/>
                  <a:pt x="128" y="89"/>
                  <a:pt x="128" y="90"/>
                </a:cubicBezTo>
                <a:cubicBezTo>
                  <a:pt x="127" y="90"/>
                  <a:pt x="128" y="92"/>
                  <a:pt x="128" y="92"/>
                </a:cubicBezTo>
                <a:cubicBezTo>
                  <a:pt x="128" y="93"/>
                  <a:pt x="125" y="92"/>
                  <a:pt x="124" y="92"/>
                </a:cubicBezTo>
                <a:cubicBezTo>
                  <a:pt x="123" y="96"/>
                  <a:pt x="118" y="93"/>
                  <a:pt x="114" y="94"/>
                </a:cubicBezTo>
                <a:cubicBezTo>
                  <a:pt x="113" y="95"/>
                  <a:pt x="109" y="98"/>
                  <a:pt x="109" y="100"/>
                </a:cubicBezTo>
                <a:cubicBezTo>
                  <a:pt x="111" y="100"/>
                  <a:pt x="112" y="99"/>
                  <a:pt x="114" y="98"/>
                </a:cubicBezTo>
                <a:cubicBezTo>
                  <a:pt x="116" y="98"/>
                  <a:pt x="116" y="97"/>
                  <a:pt x="117" y="97"/>
                </a:cubicBezTo>
                <a:cubicBezTo>
                  <a:pt x="117" y="97"/>
                  <a:pt x="118" y="97"/>
                  <a:pt x="118" y="97"/>
                </a:cubicBezTo>
                <a:cubicBezTo>
                  <a:pt x="115" y="97"/>
                  <a:pt x="117" y="99"/>
                  <a:pt x="117" y="100"/>
                </a:cubicBezTo>
                <a:cubicBezTo>
                  <a:pt x="118" y="101"/>
                  <a:pt x="119" y="102"/>
                  <a:pt x="120" y="102"/>
                </a:cubicBezTo>
                <a:cubicBezTo>
                  <a:pt x="120" y="103"/>
                  <a:pt x="118" y="102"/>
                  <a:pt x="118" y="103"/>
                </a:cubicBezTo>
                <a:cubicBezTo>
                  <a:pt x="118" y="103"/>
                  <a:pt x="117" y="104"/>
                  <a:pt x="117" y="104"/>
                </a:cubicBezTo>
                <a:cubicBezTo>
                  <a:pt x="114" y="104"/>
                  <a:pt x="115" y="104"/>
                  <a:pt x="115" y="103"/>
                </a:cubicBezTo>
                <a:cubicBezTo>
                  <a:pt x="116" y="104"/>
                  <a:pt x="117" y="103"/>
                  <a:pt x="117" y="103"/>
                </a:cubicBezTo>
                <a:cubicBezTo>
                  <a:pt x="116" y="102"/>
                  <a:pt x="116" y="103"/>
                  <a:pt x="116" y="102"/>
                </a:cubicBezTo>
                <a:cubicBezTo>
                  <a:pt x="115" y="102"/>
                  <a:pt x="114" y="103"/>
                  <a:pt x="113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0" y="106"/>
                  <a:pt x="109" y="108"/>
                  <a:pt x="108" y="108"/>
                </a:cubicBezTo>
                <a:cubicBezTo>
                  <a:pt x="108" y="108"/>
                  <a:pt x="106" y="110"/>
                  <a:pt x="106" y="110"/>
                </a:cubicBezTo>
                <a:cubicBezTo>
                  <a:pt x="105" y="111"/>
                  <a:pt x="105" y="111"/>
                  <a:pt x="104" y="112"/>
                </a:cubicBezTo>
                <a:cubicBezTo>
                  <a:pt x="104" y="113"/>
                  <a:pt x="104" y="115"/>
                  <a:pt x="104" y="115"/>
                </a:cubicBezTo>
                <a:cubicBezTo>
                  <a:pt x="102" y="116"/>
                  <a:pt x="102" y="119"/>
                  <a:pt x="100" y="119"/>
                </a:cubicBezTo>
                <a:cubicBezTo>
                  <a:pt x="99" y="122"/>
                  <a:pt x="97" y="122"/>
                  <a:pt x="97" y="125"/>
                </a:cubicBezTo>
                <a:cubicBezTo>
                  <a:pt x="97" y="126"/>
                  <a:pt x="98" y="129"/>
                  <a:pt x="98" y="130"/>
                </a:cubicBezTo>
                <a:cubicBezTo>
                  <a:pt x="98" y="131"/>
                  <a:pt x="98" y="133"/>
                  <a:pt x="97" y="133"/>
                </a:cubicBezTo>
                <a:cubicBezTo>
                  <a:pt x="97" y="133"/>
                  <a:pt x="95" y="131"/>
                  <a:pt x="96" y="131"/>
                </a:cubicBezTo>
                <a:cubicBezTo>
                  <a:pt x="96" y="130"/>
                  <a:pt x="95" y="127"/>
                  <a:pt x="94" y="127"/>
                </a:cubicBezTo>
                <a:cubicBezTo>
                  <a:pt x="93" y="126"/>
                  <a:pt x="92" y="127"/>
                  <a:pt x="91" y="126"/>
                </a:cubicBezTo>
                <a:cubicBezTo>
                  <a:pt x="90" y="125"/>
                  <a:pt x="87" y="125"/>
                  <a:pt x="86" y="125"/>
                </a:cubicBezTo>
                <a:cubicBezTo>
                  <a:pt x="86" y="126"/>
                  <a:pt x="87" y="126"/>
                  <a:pt x="87" y="127"/>
                </a:cubicBezTo>
                <a:cubicBezTo>
                  <a:pt x="86" y="127"/>
                  <a:pt x="85" y="128"/>
                  <a:pt x="84" y="128"/>
                </a:cubicBezTo>
                <a:cubicBezTo>
                  <a:pt x="83" y="127"/>
                  <a:pt x="83" y="126"/>
                  <a:pt x="81" y="126"/>
                </a:cubicBezTo>
                <a:cubicBezTo>
                  <a:pt x="78" y="126"/>
                  <a:pt x="76" y="129"/>
                  <a:pt x="76" y="132"/>
                </a:cubicBezTo>
                <a:cubicBezTo>
                  <a:pt x="76" y="132"/>
                  <a:pt x="76" y="137"/>
                  <a:pt x="76" y="137"/>
                </a:cubicBezTo>
                <a:cubicBezTo>
                  <a:pt x="76" y="139"/>
                  <a:pt x="78" y="140"/>
                  <a:pt x="78" y="141"/>
                </a:cubicBezTo>
                <a:cubicBezTo>
                  <a:pt x="79" y="141"/>
                  <a:pt x="80" y="144"/>
                  <a:pt x="82" y="144"/>
                </a:cubicBezTo>
                <a:cubicBezTo>
                  <a:pt x="82" y="145"/>
                  <a:pt x="81" y="145"/>
                  <a:pt x="83" y="145"/>
                </a:cubicBezTo>
                <a:cubicBezTo>
                  <a:pt x="83" y="145"/>
                  <a:pt x="84" y="145"/>
                  <a:pt x="84" y="144"/>
                </a:cubicBezTo>
                <a:cubicBezTo>
                  <a:pt x="83" y="143"/>
                  <a:pt x="84" y="142"/>
                  <a:pt x="85" y="141"/>
                </a:cubicBezTo>
                <a:cubicBezTo>
                  <a:pt x="85" y="143"/>
                  <a:pt x="87" y="141"/>
                  <a:pt x="87" y="141"/>
                </a:cubicBezTo>
                <a:cubicBezTo>
                  <a:pt x="87" y="141"/>
                  <a:pt x="89" y="140"/>
                  <a:pt x="89" y="140"/>
                </a:cubicBezTo>
                <a:cubicBezTo>
                  <a:pt x="89" y="138"/>
                  <a:pt x="91" y="140"/>
                  <a:pt x="90" y="141"/>
                </a:cubicBezTo>
                <a:cubicBezTo>
                  <a:pt x="89" y="141"/>
                  <a:pt x="89" y="142"/>
                  <a:pt x="88" y="142"/>
                </a:cubicBezTo>
                <a:cubicBezTo>
                  <a:pt x="88" y="144"/>
                  <a:pt x="87" y="145"/>
                  <a:pt x="87" y="146"/>
                </a:cubicBezTo>
                <a:cubicBezTo>
                  <a:pt x="87" y="147"/>
                  <a:pt x="88" y="147"/>
                  <a:pt x="88" y="149"/>
                </a:cubicBezTo>
                <a:cubicBezTo>
                  <a:pt x="89" y="149"/>
                  <a:pt x="91" y="149"/>
                  <a:pt x="92" y="149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4" y="148"/>
                  <a:pt x="92" y="152"/>
                  <a:pt x="94" y="152"/>
                </a:cubicBezTo>
                <a:cubicBezTo>
                  <a:pt x="94" y="154"/>
                  <a:pt x="94" y="155"/>
                  <a:pt x="94" y="156"/>
                </a:cubicBezTo>
                <a:cubicBezTo>
                  <a:pt x="95" y="157"/>
                  <a:pt x="96" y="158"/>
                  <a:pt x="96" y="159"/>
                </a:cubicBezTo>
                <a:cubicBezTo>
                  <a:pt x="97" y="159"/>
                  <a:pt x="100" y="159"/>
                  <a:pt x="100" y="158"/>
                </a:cubicBezTo>
                <a:cubicBezTo>
                  <a:pt x="101" y="158"/>
                  <a:pt x="102" y="159"/>
                  <a:pt x="101" y="160"/>
                </a:cubicBezTo>
                <a:cubicBezTo>
                  <a:pt x="105" y="160"/>
                  <a:pt x="103" y="157"/>
                  <a:pt x="104" y="157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06" y="157"/>
                  <a:pt x="107" y="155"/>
                  <a:pt x="107" y="155"/>
                </a:cubicBezTo>
                <a:cubicBezTo>
                  <a:pt x="107" y="155"/>
                  <a:pt x="108" y="154"/>
                  <a:pt x="108" y="154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10" y="155"/>
                  <a:pt x="111" y="154"/>
                  <a:pt x="112" y="154"/>
                </a:cubicBezTo>
                <a:cubicBezTo>
                  <a:pt x="113" y="154"/>
                  <a:pt x="113" y="157"/>
                  <a:pt x="115" y="157"/>
                </a:cubicBezTo>
                <a:cubicBezTo>
                  <a:pt x="117" y="157"/>
                  <a:pt x="119" y="158"/>
                  <a:pt x="120" y="157"/>
                </a:cubicBezTo>
                <a:cubicBezTo>
                  <a:pt x="120" y="157"/>
                  <a:pt x="121" y="157"/>
                  <a:pt x="121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3" y="159"/>
                  <a:pt x="123" y="159"/>
                  <a:pt x="124" y="160"/>
                </a:cubicBezTo>
                <a:cubicBezTo>
                  <a:pt x="124" y="161"/>
                  <a:pt x="125" y="161"/>
                  <a:pt x="125" y="161"/>
                </a:cubicBezTo>
                <a:cubicBezTo>
                  <a:pt x="126" y="162"/>
                  <a:pt x="125" y="162"/>
                  <a:pt x="127" y="163"/>
                </a:cubicBezTo>
                <a:cubicBezTo>
                  <a:pt x="128" y="163"/>
                  <a:pt x="129" y="164"/>
                  <a:pt x="130" y="164"/>
                </a:cubicBezTo>
                <a:cubicBezTo>
                  <a:pt x="130" y="162"/>
                  <a:pt x="131" y="164"/>
                  <a:pt x="132" y="164"/>
                </a:cubicBezTo>
                <a:cubicBezTo>
                  <a:pt x="132" y="164"/>
                  <a:pt x="132" y="164"/>
                  <a:pt x="133" y="165"/>
                </a:cubicBezTo>
                <a:cubicBezTo>
                  <a:pt x="134" y="166"/>
                  <a:pt x="133" y="166"/>
                  <a:pt x="134" y="167"/>
                </a:cubicBezTo>
                <a:cubicBezTo>
                  <a:pt x="135" y="168"/>
                  <a:pt x="135" y="170"/>
                  <a:pt x="135" y="171"/>
                </a:cubicBezTo>
                <a:cubicBezTo>
                  <a:pt x="135" y="171"/>
                  <a:pt x="135" y="173"/>
                  <a:pt x="135" y="174"/>
                </a:cubicBezTo>
                <a:cubicBezTo>
                  <a:pt x="134" y="174"/>
                  <a:pt x="137" y="175"/>
                  <a:pt x="137" y="173"/>
                </a:cubicBezTo>
                <a:cubicBezTo>
                  <a:pt x="138" y="173"/>
                  <a:pt x="139" y="175"/>
                  <a:pt x="140" y="175"/>
                </a:cubicBezTo>
                <a:cubicBezTo>
                  <a:pt x="139" y="176"/>
                  <a:pt x="141" y="177"/>
                  <a:pt x="141" y="175"/>
                </a:cubicBezTo>
                <a:cubicBezTo>
                  <a:pt x="143" y="175"/>
                  <a:pt x="143" y="178"/>
                  <a:pt x="142" y="179"/>
                </a:cubicBezTo>
                <a:cubicBezTo>
                  <a:pt x="144" y="179"/>
                  <a:pt x="144" y="178"/>
                  <a:pt x="146" y="178"/>
                </a:cubicBezTo>
                <a:cubicBezTo>
                  <a:pt x="147" y="178"/>
                  <a:pt x="147" y="178"/>
                  <a:pt x="148" y="177"/>
                </a:cubicBezTo>
                <a:cubicBezTo>
                  <a:pt x="150" y="178"/>
                  <a:pt x="151" y="179"/>
                  <a:pt x="152" y="180"/>
                </a:cubicBezTo>
                <a:cubicBezTo>
                  <a:pt x="155" y="182"/>
                  <a:pt x="155" y="188"/>
                  <a:pt x="152" y="190"/>
                </a:cubicBezTo>
                <a:cubicBezTo>
                  <a:pt x="152" y="190"/>
                  <a:pt x="150" y="193"/>
                  <a:pt x="150" y="193"/>
                </a:cubicBezTo>
                <a:cubicBezTo>
                  <a:pt x="150" y="193"/>
                  <a:pt x="150" y="197"/>
                  <a:pt x="149" y="197"/>
                </a:cubicBezTo>
                <a:cubicBezTo>
                  <a:pt x="149" y="198"/>
                  <a:pt x="149" y="202"/>
                  <a:pt x="148" y="202"/>
                </a:cubicBezTo>
                <a:cubicBezTo>
                  <a:pt x="148" y="204"/>
                  <a:pt x="147" y="205"/>
                  <a:pt x="146" y="207"/>
                </a:cubicBezTo>
                <a:cubicBezTo>
                  <a:pt x="145" y="207"/>
                  <a:pt x="142" y="209"/>
                  <a:pt x="142" y="210"/>
                </a:cubicBezTo>
                <a:cubicBezTo>
                  <a:pt x="141" y="210"/>
                  <a:pt x="140" y="211"/>
                  <a:pt x="139" y="211"/>
                </a:cubicBezTo>
                <a:cubicBezTo>
                  <a:pt x="139" y="211"/>
                  <a:pt x="137" y="213"/>
                  <a:pt x="138" y="213"/>
                </a:cubicBezTo>
                <a:cubicBezTo>
                  <a:pt x="137" y="214"/>
                  <a:pt x="138" y="217"/>
                  <a:pt x="137" y="218"/>
                </a:cubicBezTo>
                <a:cubicBezTo>
                  <a:pt x="136" y="219"/>
                  <a:pt x="136" y="219"/>
                  <a:pt x="136" y="219"/>
                </a:cubicBezTo>
                <a:cubicBezTo>
                  <a:pt x="135" y="219"/>
                  <a:pt x="136" y="220"/>
                  <a:pt x="134" y="220"/>
                </a:cubicBezTo>
                <a:cubicBezTo>
                  <a:pt x="133" y="220"/>
                  <a:pt x="131" y="222"/>
                  <a:pt x="131" y="223"/>
                </a:cubicBezTo>
                <a:cubicBezTo>
                  <a:pt x="131" y="225"/>
                  <a:pt x="131" y="226"/>
                  <a:pt x="130" y="227"/>
                </a:cubicBezTo>
                <a:cubicBezTo>
                  <a:pt x="130" y="227"/>
                  <a:pt x="127" y="227"/>
                  <a:pt x="127" y="229"/>
                </a:cubicBezTo>
                <a:cubicBezTo>
                  <a:pt x="127" y="229"/>
                  <a:pt x="127" y="231"/>
                  <a:pt x="127" y="232"/>
                </a:cubicBezTo>
                <a:cubicBezTo>
                  <a:pt x="126" y="232"/>
                  <a:pt x="125" y="232"/>
                  <a:pt x="124" y="233"/>
                </a:cubicBezTo>
                <a:cubicBezTo>
                  <a:pt x="122" y="233"/>
                  <a:pt x="122" y="233"/>
                  <a:pt x="121" y="234"/>
                </a:cubicBezTo>
                <a:cubicBezTo>
                  <a:pt x="121" y="235"/>
                  <a:pt x="120" y="236"/>
                  <a:pt x="120" y="236"/>
                </a:cubicBezTo>
                <a:cubicBezTo>
                  <a:pt x="120" y="238"/>
                  <a:pt x="119" y="236"/>
                  <a:pt x="117" y="237"/>
                </a:cubicBezTo>
                <a:cubicBezTo>
                  <a:pt x="118" y="237"/>
                  <a:pt x="118" y="239"/>
                  <a:pt x="118" y="239"/>
                </a:cubicBezTo>
                <a:cubicBezTo>
                  <a:pt x="118" y="240"/>
                  <a:pt x="117" y="241"/>
                  <a:pt x="116" y="242"/>
                </a:cubicBezTo>
                <a:cubicBezTo>
                  <a:pt x="116" y="242"/>
                  <a:pt x="115" y="243"/>
                  <a:pt x="115" y="243"/>
                </a:cubicBezTo>
                <a:cubicBezTo>
                  <a:pt x="115" y="245"/>
                  <a:pt x="114" y="246"/>
                  <a:pt x="114" y="247"/>
                </a:cubicBezTo>
                <a:cubicBezTo>
                  <a:pt x="115" y="247"/>
                  <a:pt x="114" y="247"/>
                  <a:pt x="114" y="248"/>
                </a:cubicBezTo>
                <a:cubicBezTo>
                  <a:pt x="115" y="247"/>
                  <a:pt x="115" y="247"/>
                  <a:pt x="115" y="247"/>
                </a:cubicBezTo>
                <a:cubicBezTo>
                  <a:pt x="115" y="246"/>
                  <a:pt x="117" y="247"/>
                  <a:pt x="116" y="247"/>
                </a:cubicBezTo>
                <a:cubicBezTo>
                  <a:pt x="115" y="249"/>
                  <a:pt x="114" y="249"/>
                  <a:pt x="114" y="250"/>
                </a:cubicBezTo>
                <a:cubicBezTo>
                  <a:pt x="112" y="250"/>
                  <a:pt x="111" y="254"/>
                  <a:pt x="112" y="254"/>
                </a:cubicBezTo>
                <a:cubicBezTo>
                  <a:pt x="112" y="254"/>
                  <a:pt x="113" y="255"/>
                  <a:pt x="113" y="255"/>
                </a:cubicBezTo>
                <a:cubicBezTo>
                  <a:pt x="110" y="254"/>
                  <a:pt x="107" y="253"/>
                  <a:pt x="104" y="252"/>
                </a:cubicBezTo>
                <a:cubicBezTo>
                  <a:pt x="104" y="249"/>
                  <a:pt x="104" y="240"/>
                  <a:pt x="105" y="240"/>
                </a:cubicBezTo>
                <a:cubicBezTo>
                  <a:pt x="105" y="239"/>
                  <a:pt x="106" y="237"/>
                  <a:pt x="106" y="237"/>
                </a:cubicBezTo>
                <a:cubicBezTo>
                  <a:pt x="106" y="235"/>
                  <a:pt x="106" y="234"/>
                  <a:pt x="106" y="232"/>
                </a:cubicBezTo>
                <a:cubicBezTo>
                  <a:pt x="105" y="231"/>
                  <a:pt x="107" y="229"/>
                  <a:pt x="107" y="227"/>
                </a:cubicBezTo>
                <a:cubicBezTo>
                  <a:pt x="109" y="226"/>
                  <a:pt x="108" y="215"/>
                  <a:pt x="109" y="215"/>
                </a:cubicBezTo>
                <a:cubicBezTo>
                  <a:pt x="109" y="210"/>
                  <a:pt x="111" y="207"/>
                  <a:pt x="110" y="201"/>
                </a:cubicBezTo>
                <a:cubicBezTo>
                  <a:pt x="110" y="201"/>
                  <a:pt x="107" y="198"/>
                  <a:pt x="107" y="198"/>
                </a:cubicBezTo>
                <a:cubicBezTo>
                  <a:pt x="105" y="198"/>
                  <a:pt x="103" y="194"/>
                  <a:pt x="103" y="192"/>
                </a:cubicBezTo>
                <a:cubicBezTo>
                  <a:pt x="102" y="191"/>
                  <a:pt x="102" y="190"/>
                  <a:pt x="102" y="189"/>
                </a:cubicBezTo>
                <a:cubicBezTo>
                  <a:pt x="102" y="189"/>
                  <a:pt x="98" y="182"/>
                  <a:pt x="98" y="182"/>
                </a:cubicBezTo>
                <a:cubicBezTo>
                  <a:pt x="95" y="181"/>
                  <a:pt x="98" y="179"/>
                  <a:pt x="98" y="177"/>
                </a:cubicBezTo>
                <a:cubicBezTo>
                  <a:pt x="96" y="176"/>
                  <a:pt x="98" y="170"/>
                  <a:pt x="99" y="170"/>
                </a:cubicBezTo>
                <a:cubicBezTo>
                  <a:pt x="99" y="170"/>
                  <a:pt x="99" y="169"/>
                  <a:pt x="100" y="169"/>
                </a:cubicBezTo>
                <a:cubicBezTo>
                  <a:pt x="101" y="171"/>
                  <a:pt x="103" y="168"/>
                  <a:pt x="101" y="168"/>
                </a:cubicBezTo>
                <a:cubicBezTo>
                  <a:pt x="101" y="167"/>
                  <a:pt x="101" y="164"/>
                  <a:pt x="101" y="163"/>
                </a:cubicBezTo>
                <a:cubicBezTo>
                  <a:pt x="101" y="161"/>
                  <a:pt x="99" y="158"/>
                  <a:pt x="98" y="162"/>
                </a:cubicBezTo>
                <a:cubicBezTo>
                  <a:pt x="97" y="161"/>
                  <a:pt x="93" y="161"/>
                  <a:pt x="93" y="159"/>
                </a:cubicBezTo>
                <a:cubicBezTo>
                  <a:pt x="93" y="158"/>
                  <a:pt x="91" y="155"/>
                  <a:pt x="90" y="155"/>
                </a:cubicBezTo>
                <a:cubicBezTo>
                  <a:pt x="91" y="153"/>
                  <a:pt x="86" y="150"/>
                  <a:pt x="84" y="150"/>
                </a:cubicBezTo>
                <a:cubicBezTo>
                  <a:pt x="84" y="150"/>
                  <a:pt x="84" y="150"/>
                  <a:pt x="83" y="150"/>
                </a:cubicBezTo>
                <a:cubicBezTo>
                  <a:pt x="82" y="150"/>
                  <a:pt x="81" y="147"/>
                  <a:pt x="79" y="147"/>
                </a:cubicBezTo>
                <a:cubicBezTo>
                  <a:pt x="77" y="147"/>
                  <a:pt x="75" y="146"/>
                  <a:pt x="73" y="146"/>
                </a:cubicBezTo>
                <a:cubicBezTo>
                  <a:pt x="72" y="145"/>
                  <a:pt x="69" y="145"/>
                  <a:pt x="68" y="144"/>
                </a:cubicBezTo>
                <a:cubicBezTo>
                  <a:pt x="67" y="144"/>
                  <a:pt x="66" y="141"/>
                  <a:pt x="66" y="139"/>
                </a:cubicBezTo>
                <a:cubicBezTo>
                  <a:pt x="66" y="138"/>
                  <a:pt x="65" y="133"/>
                  <a:pt x="63" y="133"/>
                </a:cubicBezTo>
                <a:cubicBezTo>
                  <a:pt x="63" y="132"/>
                  <a:pt x="60" y="130"/>
                  <a:pt x="59" y="130"/>
                </a:cubicBezTo>
                <a:cubicBezTo>
                  <a:pt x="59" y="130"/>
                  <a:pt x="58" y="127"/>
                  <a:pt x="58" y="127"/>
                </a:cubicBezTo>
                <a:cubicBezTo>
                  <a:pt x="58" y="126"/>
                  <a:pt x="55" y="123"/>
                  <a:pt x="55" y="124"/>
                </a:cubicBezTo>
                <a:cubicBezTo>
                  <a:pt x="54" y="125"/>
                  <a:pt x="57" y="127"/>
                  <a:pt x="57" y="128"/>
                </a:cubicBezTo>
                <a:cubicBezTo>
                  <a:pt x="57" y="128"/>
                  <a:pt x="59" y="132"/>
                  <a:pt x="60" y="132"/>
                </a:cubicBezTo>
                <a:cubicBezTo>
                  <a:pt x="64" y="140"/>
                  <a:pt x="56" y="135"/>
                  <a:pt x="56" y="132"/>
                </a:cubicBezTo>
                <a:cubicBezTo>
                  <a:pt x="56" y="131"/>
                  <a:pt x="54" y="127"/>
                  <a:pt x="54" y="126"/>
                </a:cubicBezTo>
                <a:cubicBezTo>
                  <a:pt x="53" y="126"/>
                  <a:pt x="52" y="122"/>
                  <a:pt x="52" y="122"/>
                </a:cubicBezTo>
                <a:cubicBezTo>
                  <a:pt x="52" y="120"/>
                  <a:pt x="51" y="119"/>
                  <a:pt x="48" y="119"/>
                </a:cubicBezTo>
                <a:cubicBezTo>
                  <a:pt x="48" y="119"/>
                  <a:pt x="46" y="116"/>
                  <a:pt x="46" y="116"/>
                </a:cubicBezTo>
                <a:cubicBezTo>
                  <a:pt x="46" y="115"/>
                  <a:pt x="44" y="112"/>
                  <a:pt x="43" y="112"/>
                </a:cubicBezTo>
                <a:cubicBezTo>
                  <a:pt x="43" y="110"/>
                  <a:pt x="42" y="107"/>
                  <a:pt x="43" y="105"/>
                </a:cubicBezTo>
                <a:cubicBezTo>
                  <a:pt x="43" y="102"/>
                  <a:pt x="43" y="97"/>
                  <a:pt x="39" y="94"/>
                </a:cubicBezTo>
                <a:cubicBezTo>
                  <a:pt x="46" y="81"/>
                  <a:pt x="55" y="69"/>
                  <a:pt x="65" y="59"/>
                </a:cubicBezTo>
                <a:close/>
                <a:moveTo>
                  <a:pt x="122" y="100"/>
                </a:moveTo>
                <a:cubicBezTo>
                  <a:pt x="122" y="101"/>
                  <a:pt x="122" y="102"/>
                  <a:pt x="121" y="102"/>
                </a:cubicBezTo>
                <a:cubicBezTo>
                  <a:pt x="121" y="101"/>
                  <a:pt x="121" y="101"/>
                  <a:pt x="122" y="100"/>
                </a:cubicBezTo>
                <a:close/>
                <a:moveTo>
                  <a:pt x="116" y="144"/>
                </a:moveTo>
                <a:cubicBezTo>
                  <a:pt x="116" y="144"/>
                  <a:pt x="115" y="145"/>
                  <a:pt x="115" y="144"/>
                </a:cubicBezTo>
                <a:cubicBezTo>
                  <a:pt x="116" y="144"/>
                  <a:pt x="116" y="144"/>
                  <a:pt x="116" y="144"/>
                </a:cubicBezTo>
                <a:close/>
                <a:moveTo>
                  <a:pt x="108" y="144"/>
                </a:moveTo>
                <a:cubicBezTo>
                  <a:pt x="108" y="145"/>
                  <a:pt x="105" y="145"/>
                  <a:pt x="105" y="144"/>
                </a:cubicBezTo>
                <a:cubicBezTo>
                  <a:pt x="106" y="144"/>
                  <a:pt x="107" y="144"/>
                  <a:pt x="108" y="144"/>
                </a:cubicBezTo>
                <a:cubicBezTo>
                  <a:pt x="108" y="143"/>
                  <a:pt x="107" y="143"/>
                  <a:pt x="107" y="142"/>
                </a:cubicBezTo>
                <a:cubicBezTo>
                  <a:pt x="108" y="142"/>
                  <a:pt x="109" y="143"/>
                  <a:pt x="111" y="143"/>
                </a:cubicBezTo>
                <a:cubicBezTo>
                  <a:pt x="111" y="142"/>
                  <a:pt x="110" y="143"/>
                  <a:pt x="111" y="142"/>
                </a:cubicBezTo>
                <a:cubicBezTo>
                  <a:pt x="111" y="142"/>
                  <a:pt x="113" y="144"/>
                  <a:pt x="113" y="144"/>
                </a:cubicBezTo>
                <a:cubicBezTo>
                  <a:pt x="111" y="144"/>
                  <a:pt x="110" y="144"/>
                  <a:pt x="108" y="144"/>
                </a:cubicBezTo>
                <a:close/>
                <a:moveTo>
                  <a:pt x="110" y="153"/>
                </a:moveTo>
                <a:cubicBezTo>
                  <a:pt x="110" y="153"/>
                  <a:pt x="110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10" y="153"/>
                  <a:pt x="110" y="153"/>
                </a:cubicBezTo>
                <a:close/>
                <a:moveTo>
                  <a:pt x="100" y="140"/>
                </a:moveTo>
                <a:cubicBezTo>
                  <a:pt x="99" y="140"/>
                  <a:pt x="97" y="139"/>
                  <a:pt x="97" y="138"/>
                </a:cubicBezTo>
                <a:cubicBezTo>
                  <a:pt x="97" y="138"/>
                  <a:pt x="98" y="138"/>
                  <a:pt x="99" y="137"/>
                </a:cubicBezTo>
                <a:cubicBezTo>
                  <a:pt x="101" y="137"/>
                  <a:pt x="102" y="139"/>
                  <a:pt x="104" y="139"/>
                </a:cubicBezTo>
                <a:cubicBezTo>
                  <a:pt x="104" y="140"/>
                  <a:pt x="106" y="141"/>
                  <a:pt x="104" y="141"/>
                </a:cubicBezTo>
                <a:cubicBezTo>
                  <a:pt x="102" y="142"/>
                  <a:pt x="101" y="141"/>
                  <a:pt x="100" y="140"/>
                </a:cubicBezTo>
                <a:close/>
                <a:moveTo>
                  <a:pt x="103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2" y="144"/>
                  <a:pt x="103" y="143"/>
                  <a:pt x="103" y="145"/>
                </a:cubicBezTo>
                <a:close/>
                <a:moveTo>
                  <a:pt x="101" y="145"/>
                </a:moveTo>
                <a:cubicBezTo>
                  <a:pt x="101" y="145"/>
                  <a:pt x="100" y="145"/>
                  <a:pt x="100" y="144"/>
                </a:cubicBezTo>
                <a:cubicBezTo>
                  <a:pt x="101" y="144"/>
                  <a:pt x="101" y="144"/>
                  <a:pt x="101" y="145"/>
                </a:cubicBezTo>
                <a:close/>
                <a:moveTo>
                  <a:pt x="95" y="138"/>
                </a:moveTo>
                <a:cubicBezTo>
                  <a:pt x="95" y="139"/>
                  <a:pt x="92" y="139"/>
                  <a:pt x="93" y="137"/>
                </a:cubicBezTo>
                <a:cubicBezTo>
                  <a:pt x="93" y="137"/>
                  <a:pt x="93" y="137"/>
                  <a:pt x="93" y="137"/>
                </a:cubicBezTo>
                <a:cubicBezTo>
                  <a:pt x="94" y="138"/>
                  <a:pt x="94" y="138"/>
                  <a:pt x="95" y="1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7" name="Freeform 98"/>
          <p:cNvSpPr/>
          <p:nvPr/>
        </p:nvSpPr>
        <p:spPr bwMode="auto">
          <a:xfrm>
            <a:off x="10102926" y="865514"/>
            <a:ext cx="318590" cy="284147"/>
          </a:xfrm>
          <a:custGeom>
            <a:gdLst>
              <a:gd fmla="*/ 222 w 288" name="T0"/>
              <a:gd fmla="*/ 130 h 258" name="T1"/>
              <a:gd fmla="*/ 222 w 288" name="T2"/>
              <a:gd fmla="*/ 130 h 258" name="T3"/>
              <a:gd fmla="*/ 191 w 288" name="T4"/>
              <a:gd fmla="*/ 130 h 258" name="T5"/>
              <a:gd fmla="*/ 240 w 288" name="T6"/>
              <a:gd fmla="*/ 178 h 258" name="T7"/>
              <a:gd fmla="*/ 288 w 288" name="T8"/>
              <a:gd fmla="*/ 130 h 258" name="T9"/>
              <a:gd fmla="*/ 258 w 288" name="T10"/>
              <a:gd fmla="*/ 130 h 258" name="T11"/>
              <a:gd fmla="*/ 258 w 288" name="T12"/>
              <a:gd fmla="*/ 129 h 258" name="T13"/>
              <a:gd fmla="*/ 129 w 288" name="T14"/>
              <a:gd fmla="*/ 0 h 258" name="T15"/>
              <a:gd fmla="*/ 0 w 288" name="T16"/>
              <a:gd fmla="*/ 129 h 258" name="T17"/>
              <a:gd fmla="*/ 129 w 288" name="T18"/>
              <a:gd fmla="*/ 258 h 258" name="T19"/>
              <a:gd fmla="*/ 230 w 288" name="T20"/>
              <a:gd fmla="*/ 209 h 258" name="T21"/>
              <a:gd fmla="*/ 219 w 288" name="T22"/>
              <a:gd fmla="*/ 198 h 258" name="T23"/>
              <a:gd fmla="*/ 204 w 288" name="T24"/>
              <a:gd fmla="*/ 183 h 258" name="T25"/>
              <a:gd fmla="*/ 129 w 288" name="T26"/>
              <a:gd fmla="*/ 222 h 258" name="T27"/>
              <a:gd fmla="*/ 36 w 288" name="T28"/>
              <a:gd fmla="*/ 129 h 258" name="T29"/>
              <a:gd fmla="*/ 129 w 288" name="T30"/>
              <a:gd fmla="*/ 36 h 258" name="T31"/>
              <a:gd fmla="*/ 222 w 288" name="T32"/>
              <a:gd fmla="*/ 129 h 258" name="T33"/>
              <a:gd fmla="*/ 222 w 288" name="T34"/>
              <a:gd fmla="*/ 130 h 25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58" w="288">
                <a:moveTo>
                  <a:pt x="222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191" y="130"/>
                  <a:pt x="191" y="130"/>
                  <a:pt x="191" y="130"/>
                </a:cubicBezTo>
                <a:cubicBezTo>
                  <a:pt x="240" y="178"/>
                  <a:pt x="240" y="178"/>
                  <a:pt x="240" y="178"/>
                </a:cubicBezTo>
                <a:cubicBezTo>
                  <a:pt x="288" y="130"/>
                  <a:pt x="288" y="130"/>
                  <a:pt x="288" y="130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58" y="58"/>
                  <a:pt x="200" y="0"/>
                  <a:pt x="129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0"/>
                  <a:pt x="58" y="258"/>
                  <a:pt x="129" y="258"/>
                </a:cubicBezTo>
                <a:cubicBezTo>
                  <a:pt x="170" y="258"/>
                  <a:pt x="206" y="239"/>
                  <a:pt x="230" y="209"/>
                </a:cubicBezTo>
                <a:cubicBezTo>
                  <a:pt x="219" y="198"/>
                  <a:pt x="219" y="198"/>
                  <a:pt x="219" y="198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187" y="207"/>
                  <a:pt x="160" y="222"/>
                  <a:pt x="129" y="222"/>
                </a:cubicBezTo>
                <a:cubicBezTo>
                  <a:pt x="77" y="222"/>
                  <a:pt x="36" y="180"/>
                  <a:pt x="36" y="129"/>
                </a:cubicBezTo>
                <a:cubicBezTo>
                  <a:pt x="36" y="78"/>
                  <a:pt x="77" y="36"/>
                  <a:pt x="129" y="36"/>
                </a:cubicBezTo>
                <a:cubicBezTo>
                  <a:pt x="180" y="36"/>
                  <a:pt x="222" y="78"/>
                  <a:pt x="222" y="129"/>
                </a:cubicBezTo>
                <a:cubicBezTo>
                  <a:pt x="222" y="129"/>
                  <a:pt x="222" y="129"/>
                  <a:pt x="222" y="1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8" name="Freeform 99"/>
          <p:cNvSpPr/>
          <p:nvPr/>
        </p:nvSpPr>
        <p:spPr bwMode="auto">
          <a:xfrm>
            <a:off x="10754453" y="848293"/>
            <a:ext cx="289888" cy="318589"/>
          </a:xfrm>
          <a:custGeom>
            <a:gdLst>
              <a:gd fmla="*/ 260 w 260" name="T0"/>
              <a:gd fmla="*/ 157 h 287" name="T1"/>
              <a:gd fmla="*/ 130 w 260" name="T2"/>
              <a:gd fmla="*/ 287 h 287" name="T3"/>
              <a:gd fmla="*/ 0 w 260" name="T4"/>
              <a:gd fmla="*/ 157 h 287" name="T5"/>
              <a:gd fmla="*/ 130 w 260" name="T6"/>
              <a:gd fmla="*/ 28 h 287" name="T7"/>
              <a:gd fmla="*/ 152 w 260" name="T8"/>
              <a:gd fmla="*/ 30 h 287" name="T9"/>
              <a:gd fmla="*/ 152 w 260" name="T10"/>
              <a:gd fmla="*/ 0 h 287" name="T11"/>
              <a:gd fmla="*/ 201 w 260" name="T12"/>
              <a:gd fmla="*/ 48 h 287" name="T13"/>
              <a:gd fmla="*/ 152 w 260" name="T14"/>
              <a:gd fmla="*/ 97 h 287" name="T15"/>
              <a:gd fmla="*/ 152 w 260" name="T16"/>
              <a:gd fmla="*/ 66 h 287" name="T17"/>
              <a:gd fmla="*/ 130 w 260" name="T18"/>
              <a:gd fmla="*/ 64 h 287" name="T19"/>
              <a:gd fmla="*/ 37 w 260" name="T20"/>
              <a:gd fmla="*/ 157 h 287" name="T21"/>
              <a:gd fmla="*/ 130 w 260" name="T22"/>
              <a:gd fmla="*/ 251 h 287" name="T23"/>
              <a:gd fmla="*/ 224 w 260" name="T24"/>
              <a:gd fmla="*/ 157 h 287" name="T25"/>
              <a:gd fmla="*/ 260 w 260" name="T26"/>
              <a:gd fmla="*/ 157 h 28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7" w="260">
                <a:moveTo>
                  <a:pt x="260" y="157"/>
                </a:moveTo>
                <a:cubicBezTo>
                  <a:pt x="260" y="229"/>
                  <a:pt x="202" y="287"/>
                  <a:pt x="130" y="287"/>
                </a:cubicBezTo>
                <a:cubicBezTo>
                  <a:pt x="59" y="287"/>
                  <a:pt x="0" y="229"/>
                  <a:pt x="0" y="157"/>
                </a:cubicBezTo>
                <a:cubicBezTo>
                  <a:pt x="0" y="86"/>
                  <a:pt x="59" y="28"/>
                  <a:pt x="130" y="28"/>
                </a:cubicBezTo>
                <a:cubicBezTo>
                  <a:pt x="138" y="28"/>
                  <a:pt x="145" y="28"/>
                  <a:pt x="152" y="30"/>
                </a:cubicBezTo>
                <a:cubicBezTo>
                  <a:pt x="152" y="0"/>
                  <a:pt x="152" y="0"/>
                  <a:pt x="152" y="0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45" y="65"/>
                  <a:pt x="138" y="64"/>
                  <a:pt x="130" y="64"/>
                </a:cubicBezTo>
                <a:cubicBezTo>
                  <a:pt x="79" y="64"/>
                  <a:pt x="37" y="106"/>
                  <a:pt x="37" y="157"/>
                </a:cubicBezTo>
                <a:cubicBezTo>
                  <a:pt x="37" y="209"/>
                  <a:pt x="79" y="251"/>
                  <a:pt x="130" y="251"/>
                </a:cubicBezTo>
                <a:cubicBezTo>
                  <a:pt x="182" y="251"/>
                  <a:pt x="224" y="209"/>
                  <a:pt x="224" y="157"/>
                </a:cubicBezTo>
                <a:lnTo>
                  <a:pt x="260" y="1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9" name="Freeform 100"/>
          <p:cNvSpPr>
            <a:spLocks noEditPoints="1"/>
          </p:cNvSpPr>
          <p:nvPr/>
        </p:nvSpPr>
        <p:spPr bwMode="auto">
          <a:xfrm>
            <a:off x="507955" y="2748344"/>
            <a:ext cx="350160" cy="350160"/>
          </a:xfrm>
          <a:custGeom>
            <a:gdLst>
              <a:gd fmla="*/ 260 w 316" name="T0"/>
              <a:gd fmla="*/ 56 h 316" name="T1"/>
              <a:gd fmla="*/ 56 w 316" name="T2"/>
              <a:gd fmla="*/ 56 h 316" name="T3"/>
              <a:gd fmla="*/ 56 w 316" name="T4"/>
              <a:gd fmla="*/ 260 h 316" name="T5"/>
              <a:gd fmla="*/ 260 w 316" name="T6"/>
              <a:gd fmla="*/ 260 h 316" name="T7"/>
              <a:gd fmla="*/ 260 w 316" name="T8"/>
              <a:gd fmla="*/ 56 h 316" name="T9"/>
              <a:gd fmla="*/ 52 w 316" name="T10"/>
              <a:gd fmla="*/ 180 h 316" name="T11"/>
              <a:gd fmla="*/ 52 w 316" name="T12"/>
              <a:gd fmla="*/ 136 h 316" name="T13"/>
              <a:gd fmla="*/ 264 w 316" name="T14"/>
              <a:gd fmla="*/ 136 h 316" name="T15"/>
              <a:gd fmla="*/ 264 w 316" name="T16"/>
              <a:gd fmla="*/ 180 h 316" name="T17"/>
              <a:gd fmla="*/ 52 w 316" name="T18"/>
              <a:gd fmla="*/ 180 h 31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16" w="316">
                <a:moveTo>
                  <a:pt x="260" y="56"/>
                </a:moveTo>
                <a:cubicBezTo>
                  <a:pt x="204" y="0"/>
                  <a:pt x="112" y="0"/>
                  <a:pt x="56" y="56"/>
                </a:cubicBezTo>
                <a:cubicBezTo>
                  <a:pt x="0" y="113"/>
                  <a:pt x="0" y="204"/>
                  <a:pt x="56" y="260"/>
                </a:cubicBezTo>
                <a:cubicBezTo>
                  <a:pt x="112" y="316"/>
                  <a:pt x="204" y="316"/>
                  <a:pt x="260" y="260"/>
                </a:cubicBezTo>
                <a:cubicBezTo>
                  <a:pt x="316" y="204"/>
                  <a:pt x="316" y="113"/>
                  <a:pt x="260" y="56"/>
                </a:cubicBezTo>
                <a:close/>
                <a:moveTo>
                  <a:pt x="52" y="180"/>
                </a:moveTo>
                <a:cubicBezTo>
                  <a:pt x="50" y="168"/>
                  <a:pt x="50" y="148"/>
                  <a:pt x="52" y="136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6" y="148"/>
                  <a:pt x="266" y="168"/>
                  <a:pt x="264" y="180"/>
                </a:cubicBezTo>
                <a:lnTo>
                  <a:pt x="52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0" name="Freeform 101"/>
          <p:cNvSpPr/>
          <p:nvPr/>
        </p:nvSpPr>
        <p:spPr bwMode="auto">
          <a:xfrm>
            <a:off x="9462878" y="960230"/>
            <a:ext cx="261186" cy="175081"/>
          </a:xfrm>
          <a:custGeom>
            <a:gdLst>
              <a:gd fmla="*/ 213 w 236" name="T0"/>
              <a:gd fmla="*/ 92 h 159" name="T1"/>
              <a:gd fmla="*/ 144 w 236" name="T2"/>
              <a:gd fmla="*/ 127 h 159" name="T3"/>
              <a:gd fmla="*/ 60 w 236" name="T4"/>
              <a:gd fmla="*/ 43 h 159" name="T5"/>
              <a:gd fmla="*/ 70 w 236" name="T6"/>
              <a:gd fmla="*/ 43 h 159" name="T7"/>
              <a:gd fmla="*/ 88 w 236" name="T8"/>
              <a:gd fmla="*/ 43 h 159" name="T9"/>
              <a:gd fmla="*/ 44 w 236" name="T10"/>
              <a:gd fmla="*/ 0 h 159" name="T11"/>
              <a:gd fmla="*/ 0 w 236" name="T12"/>
              <a:gd fmla="*/ 43 h 159" name="T13"/>
              <a:gd fmla="*/ 23 w 236" name="T14"/>
              <a:gd fmla="*/ 43 h 159" name="T15"/>
              <a:gd fmla="*/ 24 w 236" name="T16"/>
              <a:gd fmla="*/ 43 h 159" name="T17"/>
              <a:gd fmla="*/ 28 w 236" name="T18"/>
              <a:gd fmla="*/ 43 h 159" name="T19"/>
              <a:gd fmla="*/ 144 w 236" name="T20"/>
              <a:gd fmla="*/ 159 h 159" name="T21"/>
              <a:gd fmla="*/ 236 w 236" name="T22"/>
              <a:gd fmla="*/ 115 h 159" name="T23"/>
              <a:gd fmla="*/ 226 w 236" name="T24"/>
              <a:gd fmla="*/ 105 h 159" name="T25"/>
              <a:gd fmla="*/ 213 w 236" name="T26"/>
              <a:gd fmla="*/ 92 h 15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59" w="236">
                <a:moveTo>
                  <a:pt x="213" y="92"/>
                </a:moveTo>
                <a:cubicBezTo>
                  <a:pt x="197" y="113"/>
                  <a:pt x="172" y="127"/>
                  <a:pt x="144" y="127"/>
                </a:cubicBezTo>
                <a:cubicBezTo>
                  <a:pt x="98" y="127"/>
                  <a:pt x="60" y="89"/>
                  <a:pt x="6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107"/>
                  <a:pt x="80" y="159"/>
                  <a:pt x="144" y="159"/>
                </a:cubicBezTo>
                <a:cubicBezTo>
                  <a:pt x="181" y="159"/>
                  <a:pt x="214" y="142"/>
                  <a:pt x="236" y="115"/>
                </a:cubicBezTo>
                <a:cubicBezTo>
                  <a:pt x="226" y="105"/>
                  <a:pt x="226" y="105"/>
                  <a:pt x="226" y="105"/>
                </a:cubicBezTo>
                <a:lnTo>
                  <a:pt x="213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1" name="Freeform 102"/>
          <p:cNvSpPr/>
          <p:nvPr/>
        </p:nvSpPr>
        <p:spPr bwMode="auto">
          <a:xfrm>
            <a:off x="9520281" y="876995"/>
            <a:ext cx="261186" cy="177950"/>
          </a:xfrm>
          <a:custGeom>
            <a:gdLst>
              <a:gd fmla="*/ 218 w 236" name="T0"/>
              <a:gd fmla="*/ 117 h 161" name="T1"/>
              <a:gd fmla="*/ 218 w 236" name="T2"/>
              <a:gd fmla="*/ 117 h 161" name="T3"/>
              <a:gd fmla="*/ 209 w 236" name="T4"/>
              <a:gd fmla="*/ 117 h 161" name="T5"/>
              <a:gd fmla="*/ 209 w 236" name="T6"/>
              <a:gd fmla="*/ 117 h 161" name="T7"/>
              <a:gd fmla="*/ 209 w 236" name="T8"/>
              <a:gd fmla="*/ 117 h 161" name="T9"/>
              <a:gd fmla="*/ 92 w 236" name="T10"/>
              <a:gd fmla="*/ 0 h 161" name="T11"/>
              <a:gd fmla="*/ 0 w 236" name="T12"/>
              <a:gd fmla="*/ 45 h 161" name="T13"/>
              <a:gd fmla="*/ 10 w 236" name="T14"/>
              <a:gd fmla="*/ 55 h 161" name="T15"/>
              <a:gd fmla="*/ 23 w 236" name="T16"/>
              <a:gd fmla="*/ 68 h 161" name="T17"/>
              <a:gd fmla="*/ 92 w 236" name="T18"/>
              <a:gd fmla="*/ 33 h 161" name="T19"/>
              <a:gd fmla="*/ 176 w 236" name="T20"/>
              <a:gd fmla="*/ 117 h 161" name="T21"/>
              <a:gd fmla="*/ 176 w 236" name="T22"/>
              <a:gd fmla="*/ 117 h 161" name="T23"/>
              <a:gd fmla="*/ 176 w 236" name="T24"/>
              <a:gd fmla="*/ 117 h 161" name="T25"/>
              <a:gd fmla="*/ 166 w 236" name="T26"/>
              <a:gd fmla="*/ 117 h 161" name="T27"/>
              <a:gd fmla="*/ 166 w 236" name="T28"/>
              <a:gd fmla="*/ 117 h 161" name="T29"/>
              <a:gd fmla="*/ 149 w 236" name="T30"/>
              <a:gd fmla="*/ 117 h 161" name="T31"/>
              <a:gd fmla="*/ 192 w 236" name="T32"/>
              <a:gd fmla="*/ 161 h 161" name="T33"/>
              <a:gd fmla="*/ 236 w 236" name="T34"/>
              <a:gd fmla="*/ 117 h 161" name="T35"/>
              <a:gd fmla="*/ 218 w 236" name="T36"/>
              <a:gd fmla="*/ 117 h 16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61" w="236">
                <a:moveTo>
                  <a:pt x="218" y="117"/>
                </a:moveTo>
                <a:cubicBezTo>
                  <a:pt x="218" y="117"/>
                  <a:pt x="218" y="117"/>
                  <a:pt x="21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52"/>
                  <a:pt x="157" y="0"/>
                  <a:pt x="92" y="0"/>
                </a:cubicBezTo>
                <a:cubicBezTo>
                  <a:pt x="55" y="0"/>
                  <a:pt x="22" y="18"/>
                  <a:pt x="0" y="45"/>
                </a:cubicBezTo>
                <a:cubicBezTo>
                  <a:pt x="10" y="55"/>
                  <a:pt x="10" y="55"/>
                  <a:pt x="10" y="55"/>
                </a:cubicBezTo>
                <a:cubicBezTo>
                  <a:pt x="23" y="68"/>
                  <a:pt x="23" y="68"/>
                  <a:pt x="23" y="68"/>
                </a:cubicBezTo>
                <a:cubicBezTo>
                  <a:pt x="39" y="47"/>
                  <a:pt x="64" y="33"/>
                  <a:pt x="92" y="33"/>
                </a:cubicBezTo>
                <a:cubicBezTo>
                  <a:pt x="139" y="33"/>
                  <a:pt x="176" y="70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92" y="161"/>
                  <a:pt x="192" y="161"/>
                  <a:pt x="192" y="161"/>
                </a:cubicBezTo>
                <a:cubicBezTo>
                  <a:pt x="236" y="117"/>
                  <a:pt x="236" y="117"/>
                  <a:pt x="236" y="117"/>
                </a:cubicBezTo>
                <a:lnTo>
                  <a:pt x="218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2" name="Freeform 103"/>
          <p:cNvSpPr>
            <a:spLocks noEditPoints="1"/>
          </p:cNvSpPr>
          <p:nvPr/>
        </p:nvSpPr>
        <p:spPr bwMode="auto">
          <a:xfrm>
            <a:off x="11380150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52 w 288" name="T10"/>
              <a:gd fmla="*/ 144 h 288" name="T11"/>
              <a:gd fmla="*/ 232 w 288" name="T12"/>
              <a:gd fmla="*/ 207 h 288" name="T13"/>
              <a:gd fmla="*/ 82 w 288" name="T14"/>
              <a:gd fmla="*/ 56 h 288" name="T15"/>
              <a:gd fmla="*/ 144 w 288" name="T16"/>
              <a:gd fmla="*/ 36 h 288" name="T17"/>
              <a:gd fmla="*/ 252 w 288" name="T18"/>
              <a:gd fmla="*/ 144 h 288" name="T19"/>
              <a:gd fmla="*/ 36 w 288" name="T20"/>
              <a:gd fmla="*/ 144 h 288" name="T21"/>
              <a:gd fmla="*/ 56 w 288" name="T22"/>
              <a:gd fmla="*/ 81 h 288" name="T23"/>
              <a:gd fmla="*/ 207 w 288" name="T24"/>
              <a:gd fmla="*/ 232 h 288" name="T25"/>
              <a:gd fmla="*/ 144 w 288" name="T26"/>
              <a:gd fmla="*/ 252 h 288" name="T27"/>
              <a:gd fmla="*/ 36 w 288" name="T28"/>
              <a:gd fmla="*/ 144 h 28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2" y="144"/>
                </a:moveTo>
                <a:cubicBezTo>
                  <a:pt x="252" y="167"/>
                  <a:pt x="245" y="189"/>
                  <a:pt x="232" y="207"/>
                </a:cubicBezTo>
                <a:cubicBezTo>
                  <a:pt x="82" y="56"/>
                  <a:pt x="82" y="56"/>
                  <a:pt x="82" y="56"/>
                </a:cubicBezTo>
                <a:cubicBezTo>
                  <a:pt x="99" y="44"/>
                  <a:pt x="121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lose/>
                <a:moveTo>
                  <a:pt x="36" y="144"/>
                </a:moveTo>
                <a:cubicBezTo>
                  <a:pt x="36" y="121"/>
                  <a:pt x="44" y="99"/>
                  <a:pt x="56" y="81"/>
                </a:cubicBezTo>
                <a:cubicBezTo>
                  <a:pt x="207" y="232"/>
                  <a:pt x="207" y="232"/>
                  <a:pt x="207" y="232"/>
                </a:cubicBezTo>
                <a:cubicBezTo>
                  <a:pt x="189" y="245"/>
                  <a:pt x="167" y="252"/>
                  <a:pt x="144" y="252"/>
                </a:cubicBezTo>
                <a:cubicBezTo>
                  <a:pt x="84" y="252"/>
                  <a:pt x="36" y="204"/>
                  <a:pt x="36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3" name="Freeform 104"/>
          <p:cNvSpPr/>
          <p:nvPr/>
        </p:nvSpPr>
        <p:spPr bwMode="auto">
          <a:xfrm>
            <a:off x="2439579" y="2782786"/>
            <a:ext cx="318590" cy="278407"/>
          </a:xfrm>
          <a:custGeom>
            <a:gdLst>
              <a:gd fmla="*/ 0 w 111" name="T0"/>
              <a:gd fmla="*/ 42 h 97" name="T1"/>
              <a:gd fmla="*/ 27 w 111" name="T2"/>
              <a:gd fmla="*/ 42 h 97" name="T3"/>
              <a:gd fmla="*/ 41 w 111" name="T4"/>
              <a:gd fmla="*/ 70 h 97" name="T5"/>
              <a:gd fmla="*/ 83 w 111" name="T6"/>
              <a:gd fmla="*/ 0 h 97" name="T7"/>
              <a:gd fmla="*/ 111 w 111" name="T8"/>
              <a:gd fmla="*/ 0 h 97" name="T9"/>
              <a:gd fmla="*/ 55 w 111" name="T10"/>
              <a:gd fmla="*/ 97 h 97" name="T11"/>
              <a:gd fmla="*/ 27 w 111" name="T12"/>
              <a:gd fmla="*/ 97 h 97" name="T13"/>
              <a:gd fmla="*/ 0 w 111" name="T14"/>
              <a:gd fmla="*/ 42 h 9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7" w="110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4" name="Freeform 105"/>
          <p:cNvSpPr/>
          <p:nvPr/>
        </p:nvSpPr>
        <p:spPr bwMode="auto">
          <a:xfrm>
            <a:off x="3076756" y="2802878"/>
            <a:ext cx="321459" cy="235354"/>
          </a:xfrm>
          <a:custGeom>
            <a:gdLst>
              <a:gd fmla="*/ 4 w 290" name="T0"/>
              <a:gd fmla="*/ 131 h 213" name="T1"/>
              <a:gd fmla="*/ 4 w 290" name="T2"/>
              <a:gd fmla="*/ 115 h 213" name="T3"/>
              <a:gd fmla="*/ 33 w 290" name="T4"/>
              <a:gd fmla="*/ 86 h 213" name="T5"/>
              <a:gd fmla="*/ 49 w 290" name="T6"/>
              <a:gd fmla="*/ 86 h 213" name="T7"/>
              <a:gd fmla="*/ 96 w 290" name="T8"/>
              <a:gd fmla="*/ 133 h 213" name="T9"/>
              <a:gd fmla="*/ 113 w 290" name="T10"/>
              <a:gd fmla="*/ 133 h 213" name="T11"/>
              <a:gd fmla="*/ 241 w 290" name="T12"/>
              <a:gd fmla="*/ 4 h 213" name="T13"/>
              <a:gd fmla="*/ 257 w 290" name="T14"/>
              <a:gd fmla="*/ 4 h 213" name="T15"/>
              <a:gd fmla="*/ 286 w 290" name="T16"/>
              <a:gd fmla="*/ 33 h 213" name="T17"/>
              <a:gd fmla="*/ 286 w 290" name="T18"/>
              <a:gd fmla="*/ 49 h 213" name="T19"/>
              <a:gd fmla="*/ 130 w 290" name="T20"/>
              <a:gd fmla="*/ 205 h 213" name="T21"/>
              <a:gd fmla="*/ 111 w 290" name="T22"/>
              <a:gd fmla="*/ 213 h 213" name="T23"/>
              <a:gd fmla="*/ 97 w 290" name="T24"/>
              <a:gd fmla="*/ 213 h 213" name="T25"/>
              <a:gd fmla="*/ 78 w 290" name="T26"/>
              <a:gd fmla="*/ 205 h 213" name="T27"/>
              <a:gd fmla="*/ 4 w 290" name="T28"/>
              <a:gd fmla="*/ 131 h 21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13" w="290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5" name="Freeform 106"/>
          <p:cNvSpPr/>
          <p:nvPr/>
        </p:nvSpPr>
        <p:spPr bwMode="auto">
          <a:xfrm>
            <a:off x="4994028" y="2125518"/>
            <a:ext cx="318590" cy="318589"/>
          </a:xfrm>
          <a:custGeom>
            <a:gdLst>
              <a:gd fmla="*/ 71 w 111" name="T0"/>
              <a:gd fmla="*/ 39 h 111" name="T1"/>
              <a:gd fmla="*/ 71 w 111" name="T2"/>
              <a:gd fmla="*/ 0 h 111" name="T3"/>
              <a:gd fmla="*/ 39 w 111" name="T4"/>
              <a:gd fmla="*/ 0 h 111" name="T5"/>
              <a:gd fmla="*/ 39 w 111" name="T6"/>
              <a:gd fmla="*/ 39 h 111" name="T7"/>
              <a:gd fmla="*/ 0 w 111" name="T8"/>
              <a:gd fmla="*/ 39 h 111" name="T9"/>
              <a:gd fmla="*/ 0 w 111" name="T10"/>
              <a:gd fmla="*/ 71 h 111" name="T11"/>
              <a:gd fmla="*/ 39 w 111" name="T12"/>
              <a:gd fmla="*/ 71 h 111" name="T13"/>
              <a:gd fmla="*/ 39 w 111" name="T14"/>
              <a:gd fmla="*/ 111 h 111" name="T15"/>
              <a:gd fmla="*/ 71 w 111" name="T16"/>
              <a:gd fmla="*/ 111 h 111" name="T17"/>
              <a:gd fmla="*/ 71 w 111" name="T18"/>
              <a:gd fmla="*/ 71 h 111" name="T19"/>
              <a:gd fmla="*/ 111 w 111" name="T20"/>
              <a:gd fmla="*/ 71 h 111" name="T21"/>
              <a:gd fmla="*/ 111 w 111" name="T22"/>
              <a:gd fmla="*/ 39 h 111" name="T23"/>
              <a:gd fmla="*/ 71 w 111" name="T24"/>
              <a:gd fmla="*/ 39 h 11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0" w="110">
                <a:moveTo>
                  <a:pt x="71" y="39"/>
                </a:moveTo>
                <a:lnTo>
                  <a:pt x="71" y="0"/>
                </a:lnTo>
                <a:lnTo>
                  <a:pt x="39" y="0"/>
                </a:lnTo>
                <a:lnTo>
                  <a:pt x="39" y="39"/>
                </a:lnTo>
                <a:lnTo>
                  <a:pt x="0" y="39"/>
                </a:lnTo>
                <a:lnTo>
                  <a:pt x="0" y="71"/>
                </a:lnTo>
                <a:lnTo>
                  <a:pt x="39" y="71"/>
                </a:lnTo>
                <a:lnTo>
                  <a:pt x="39" y="111"/>
                </a:lnTo>
                <a:lnTo>
                  <a:pt x="71" y="111"/>
                </a:lnTo>
                <a:lnTo>
                  <a:pt x="71" y="71"/>
                </a:lnTo>
                <a:lnTo>
                  <a:pt x="111" y="71"/>
                </a:lnTo>
                <a:lnTo>
                  <a:pt x="111" y="39"/>
                </a:lnTo>
                <a:lnTo>
                  <a:pt x="71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6" name="Freeform 107"/>
          <p:cNvSpPr>
            <a:spLocks noEditPoints="1"/>
          </p:cNvSpPr>
          <p:nvPr/>
        </p:nvSpPr>
        <p:spPr bwMode="auto">
          <a:xfrm>
            <a:off x="6908429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5 w 288" name="T10"/>
              <a:gd fmla="*/ 194 h 288" name="T11"/>
              <a:gd fmla="*/ 195 w 288" name="T12"/>
              <a:gd fmla="*/ 234 h 288" name="T13"/>
              <a:gd fmla="*/ 145 w 288" name="T14"/>
              <a:gd fmla="*/ 184 h 288" name="T15"/>
              <a:gd fmla="*/ 94 w 288" name="T16"/>
              <a:gd fmla="*/ 234 h 288" name="T17"/>
              <a:gd fmla="*/ 55 w 288" name="T18"/>
              <a:gd fmla="*/ 194 h 288" name="T19"/>
              <a:gd fmla="*/ 105 w 288" name="T20"/>
              <a:gd fmla="*/ 144 h 288" name="T21"/>
              <a:gd fmla="*/ 55 w 288" name="T22"/>
              <a:gd fmla="*/ 94 h 288" name="T23"/>
              <a:gd fmla="*/ 94 w 288" name="T24"/>
              <a:gd fmla="*/ 54 h 288" name="T25"/>
              <a:gd fmla="*/ 145 w 288" name="T26"/>
              <a:gd fmla="*/ 104 h 288" name="T27"/>
              <a:gd fmla="*/ 195 w 288" name="T28"/>
              <a:gd fmla="*/ 54 h 288" name="T29"/>
              <a:gd fmla="*/ 235 w 288" name="T30"/>
              <a:gd fmla="*/ 94 h 288" name="T31"/>
              <a:gd fmla="*/ 184 w 288" name="T32"/>
              <a:gd fmla="*/ 144 h 288" name="T33"/>
              <a:gd fmla="*/ 235 w 288" name="T34"/>
              <a:gd fmla="*/ 194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5" y="194"/>
                </a:moveTo>
                <a:cubicBezTo>
                  <a:pt x="195" y="234"/>
                  <a:pt x="195" y="234"/>
                  <a:pt x="195" y="23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55" y="94"/>
                  <a:pt x="55" y="94"/>
                  <a:pt x="55" y="94"/>
                </a:cubicBezTo>
                <a:cubicBezTo>
                  <a:pt x="94" y="54"/>
                  <a:pt x="94" y="54"/>
                  <a:pt x="94" y="5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235" y="94"/>
                  <a:pt x="235" y="94"/>
                  <a:pt x="235" y="94"/>
                </a:cubicBezTo>
                <a:cubicBezTo>
                  <a:pt x="184" y="144"/>
                  <a:pt x="184" y="144"/>
                  <a:pt x="184" y="144"/>
                </a:cubicBezTo>
                <a:lnTo>
                  <a:pt x="235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7" name="Rectangle 108"/>
          <p:cNvSpPr>
            <a:spLocks noChangeArrowheads="1"/>
          </p:cNvSpPr>
          <p:nvPr/>
        </p:nvSpPr>
        <p:spPr bwMode="auto">
          <a:xfrm>
            <a:off x="5631205" y="2234585"/>
            <a:ext cx="318590" cy="88976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8" name="Freeform 109"/>
          <p:cNvSpPr>
            <a:spLocks noEditPoints="1"/>
          </p:cNvSpPr>
          <p:nvPr/>
        </p:nvSpPr>
        <p:spPr bwMode="auto">
          <a:xfrm>
            <a:off x="5631205" y="2762696"/>
            <a:ext cx="318590" cy="321459"/>
          </a:xfrm>
          <a:custGeom>
            <a:gdLst>
              <a:gd fmla="*/ 288 w 288" name="T0"/>
              <a:gd fmla="*/ 244 h 289" name="T1"/>
              <a:gd fmla="*/ 203 w 288" name="T2"/>
              <a:gd fmla="*/ 159 h 289" name="T3"/>
              <a:gd fmla="*/ 216 w 288" name="T4"/>
              <a:gd fmla="*/ 108 h 289" name="T5"/>
              <a:gd fmla="*/ 108 w 288" name="T6"/>
              <a:gd fmla="*/ 0 h 289" name="T7"/>
              <a:gd fmla="*/ 0 w 288" name="T8"/>
              <a:gd fmla="*/ 108 h 289" name="T9"/>
              <a:gd fmla="*/ 108 w 288" name="T10"/>
              <a:gd fmla="*/ 216 h 289" name="T11"/>
              <a:gd fmla="*/ 158 w 288" name="T12"/>
              <a:gd fmla="*/ 204 h 289" name="T13"/>
              <a:gd fmla="*/ 243 w 288" name="T14"/>
              <a:gd fmla="*/ 289 h 289" name="T15"/>
              <a:gd fmla="*/ 288 w 288" name="T16"/>
              <a:gd fmla="*/ 244 h 289" name="T17"/>
              <a:gd fmla="*/ 36 w 288" name="T18"/>
              <a:gd fmla="*/ 108 h 289" name="T19"/>
              <a:gd fmla="*/ 108 w 288" name="T20"/>
              <a:gd fmla="*/ 36 h 289" name="T21"/>
              <a:gd fmla="*/ 180 w 288" name="T22"/>
              <a:gd fmla="*/ 108 h 289" name="T23"/>
              <a:gd fmla="*/ 108 w 288" name="T24"/>
              <a:gd fmla="*/ 180 h 289" name="T25"/>
              <a:gd fmla="*/ 36 w 288" name="T26"/>
              <a:gd fmla="*/ 108 h 2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9" w="288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9" name="Freeform 110"/>
          <p:cNvSpPr>
            <a:spLocks noEditPoints="1"/>
          </p:cNvSpPr>
          <p:nvPr/>
        </p:nvSpPr>
        <p:spPr bwMode="auto">
          <a:xfrm>
            <a:off x="6271252" y="2762696"/>
            <a:ext cx="321459" cy="321459"/>
          </a:xfrm>
          <a:custGeom>
            <a:gdLst>
              <a:gd fmla="*/ 282 w 290" name="T0"/>
              <a:gd fmla="*/ 256 h 290" name="T1"/>
              <a:gd fmla="*/ 196 w 290" name="T2"/>
              <a:gd fmla="*/ 170 h 290" name="T3"/>
              <a:gd fmla="*/ 216 w 290" name="T4"/>
              <a:gd fmla="*/ 108 h 290" name="T5"/>
              <a:gd fmla="*/ 108 w 290" name="T6"/>
              <a:gd fmla="*/ 0 h 290" name="T7"/>
              <a:gd fmla="*/ 0 w 290" name="T8"/>
              <a:gd fmla="*/ 108 h 290" name="T9"/>
              <a:gd fmla="*/ 108 w 290" name="T10"/>
              <a:gd fmla="*/ 216 h 290" name="T11"/>
              <a:gd fmla="*/ 170 w 290" name="T12"/>
              <a:gd fmla="*/ 196 h 290" name="T13"/>
              <a:gd fmla="*/ 256 w 290" name="T14"/>
              <a:gd fmla="*/ 282 h 290" name="T15"/>
              <a:gd fmla="*/ 283 w 290" name="T16"/>
              <a:gd fmla="*/ 283 h 290" name="T17"/>
              <a:gd fmla="*/ 282 w 290" name="T18"/>
              <a:gd fmla="*/ 256 h 290" name="T19"/>
              <a:gd fmla="*/ 36 w 290" name="T20"/>
              <a:gd fmla="*/ 108 h 290" name="T21"/>
              <a:gd fmla="*/ 108 w 290" name="T22"/>
              <a:gd fmla="*/ 36 h 290" name="T23"/>
              <a:gd fmla="*/ 180 w 290" name="T24"/>
              <a:gd fmla="*/ 108 h 290" name="T25"/>
              <a:gd fmla="*/ 108 w 290" name="T26"/>
              <a:gd fmla="*/ 180 h 290" name="T27"/>
              <a:gd fmla="*/ 36 w 290" name="T28"/>
              <a:gd fmla="*/ 108 h 29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90" w="290">
                <a:moveTo>
                  <a:pt x="282" y="256"/>
                </a:moveTo>
                <a:cubicBezTo>
                  <a:pt x="196" y="170"/>
                  <a:pt x="196" y="170"/>
                  <a:pt x="196" y="170"/>
                </a:cubicBezTo>
                <a:cubicBezTo>
                  <a:pt x="209" y="153"/>
                  <a:pt x="216" y="131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31" y="216"/>
                  <a:pt x="153" y="209"/>
                  <a:pt x="170" y="196"/>
                </a:cubicBezTo>
                <a:cubicBezTo>
                  <a:pt x="256" y="282"/>
                  <a:pt x="256" y="282"/>
                  <a:pt x="256" y="282"/>
                </a:cubicBezTo>
                <a:cubicBezTo>
                  <a:pt x="264" y="289"/>
                  <a:pt x="276" y="290"/>
                  <a:pt x="283" y="283"/>
                </a:cubicBezTo>
                <a:cubicBezTo>
                  <a:pt x="290" y="276"/>
                  <a:pt x="290" y="264"/>
                  <a:pt x="282" y="256"/>
                </a:cubicBez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0" name="Freeform 111"/>
          <p:cNvSpPr/>
          <p:nvPr/>
        </p:nvSpPr>
        <p:spPr bwMode="auto">
          <a:xfrm>
            <a:off x="6271252" y="2125518"/>
            <a:ext cx="318590" cy="318589"/>
          </a:xfrm>
          <a:custGeom>
            <a:gdLst>
              <a:gd fmla="*/ 111 w 111" name="T0"/>
              <a:gd fmla="*/ 24 h 111" name="T1"/>
              <a:gd fmla="*/ 86 w 111" name="T2"/>
              <a:gd fmla="*/ 0 h 111" name="T3"/>
              <a:gd fmla="*/ 55 w 111" name="T4"/>
              <a:gd fmla="*/ 31 h 111" name="T5"/>
              <a:gd fmla="*/ 24 w 111" name="T6"/>
              <a:gd fmla="*/ 0 h 111" name="T7"/>
              <a:gd fmla="*/ 0 w 111" name="T8"/>
              <a:gd fmla="*/ 24 h 111" name="T9"/>
              <a:gd fmla="*/ 31 w 111" name="T10"/>
              <a:gd fmla="*/ 55 h 111" name="T11"/>
              <a:gd fmla="*/ 0 w 111" name="T12"/>
              <a:gd fmla="*/ 86 h 111" name="T13"/>
              <a:gd fmla="*/ 24 w 111" name="T14"/>
              <a:gd fmla="*/ 111 h 111" name="T15"/>
              <a:gd fmla="*/ 55 w 111" name="T16"/>
              <a:gd fmla="*/ 80 h 111" name="T17"/>
              <a:gd fmla="*/ 86 w 111" name="T18"/>
              <a:gd fmla="*/ 111 h 111" name="T19"/>
              <a:gd fmla="*/ 111 w 111" name="T20"/>
              <a:gd fmla="*/ 86 h 111" name="T21"/>
              <a:gd fmla="*/ 80 w 111" name="T22"/>
              <a:gd fmla="*/ 55 h 111" name="T23"/>
              <a:gd fmla="*/ 111 w 111" name="T24"/>
              <a:gd fmla="*/ 24 h 11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0" w="110">
                <a:moveTo>
                  <a:pt x="111" y="24"/>
                </a:moveTo>
                <a:lnTo>
                  <a:pt x="86" y="0"/>
                </a:lnTo>
                <a:lnTo>
                  <a:pt x="55" y="31"/>
                </a:lnTo>
                <a:lnTo>
                  <a:pt x="24" y="0"/>
                </a:lnTo>
                <a:lnTo>
                  <a:pt x="0" y="24"/>
                </a:lnTo>
                <a:lnTo>
                  <a:pt x="31" y="55"/>
                </a:lnTo>
                <a:lnTo>
                  <a:pt x="0" y="86"/>
                </a:lnTo>
                <a:lnTo>
                  <a:pt x="24" y="111"/>
                </a:lnTo>
                <a:lnTo>
                  <a:pt x="55" y="80"/>
                </a:lnTo>
                <a:lnTo>
                  <a:pt x="86" y="111"/>
                </a:lnTo>
                <a:lnTo>
                  <a:pt x="111" y="86"/>
                </a:lnTo>
                <a:lnTo>
                  <a:pt x="80" y="55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1" name="Freeform 112"/>
          <p:cNvSpPr>
            <a:spLocks noEditPoints="1"/>
          </p:cNvSpPr>
          <p:nvPr/>
        </p:nvSpPr>
        <p:spPr bwMode="auto">
          <a:xfrm>
            <a:off x="10143108" y="4039919"/>
            <a:ext cx="238225" cy="318589"/>
          </a:xfrm>
          <a:custGeom>
            <a:gdLst>
              <a:gd fmla="*/ 188 w 216" name="T0"/>
              <a:gd fmla="*/ 126 h 288" name="T1"/>
              <a:gd fmla="*/ 188 w 216" name="T2"/>
              <a:gd fmla="*/ 79 h 288" name="T3"/>
              <a:gd fmla="*/ 109 w 216" name="T4"/>
              <a:gd fmla="*/ 0 h 288" name="T5"/>
              <a:gd fmla="*/ 108 w 216" name="T6"/>
              <a:gd fmla="*/ 0 h 288" name="T7"/>
              <a:gd fmla="*/ 106 w 216" name="T8"/>
              <a:gd fmla="*/ 0 h 288" name="T9"/>
              <a:gd fmla="*/ 28 w 216" name="T10"/>
              <a:gd fmla="*/ 79 h 288" name="T11"/>
              <a:gd fmla="*/ 28 w 216" name="T12"/>
              <a:gd fmla="*/ 126 h 288" name="T13"/>
              <a:gd fmla="*/ 0 w 216" name="T14"/>
              <a:gd fmla="*/ 126 h 288" name="T15"/>
              <a:gd fmla="*/ 0 w 216" name="T16"/>
              <a:gd fmla="*/ 288 h 288" name="T17"/>
              <a:gd fmla="*/ 216 w 216" name="T18"/>
              <a:gd fmla="*/ 288 h 288" name="T19"/>
              <a:gd fmla="*/ 216 w 216" name="T20"/>
              <a:gd fmla="*/ 126 h 288" name="T21"/>
              <a:gd fmla="*/ 188 w 216" name="T22"/>
              <a:gd fmla="*/ 126 h 288" name="T23"/>
              <a:gd fmla="*/ 67 w 216" name="T24"/>
              <a:gd fmla="*/ 79 h 288" name="T25"/>
              <a:gd fmla="*/ 106 w 216" name="T26"/>
              <a:gd fmla="*/ 39 h 288" name="T27"/>
              <a:gd fmla="*/ 108 w 216" name="T28"/>
              <a:gd fmla="*/ 39 h 288" name="T29"/>
              <a:gd fmla="*/ 109 w 216" name="T30"/>
              <a:gd fmla="*/ 39 h 288" name="T31"/>
              <a:gd fmla="*/ 148 w 216" name="T32"/>
              <a:gd fmla="*/ 79 h 288" name="T33"/>
              <a:gd fmla="*/ 148 w 216" name="T34"/>
              <a:gd fmla="*/ 126 h 288" name="T35"/>
              <a:gd fmla="*/ 67 w 216" name="T36"/>
              <a:gd fmla="*/ 126 h 288" name="T37"/>
              <a:gd fmla="*/ 67 w 216" name="T38"/>
              <a:gd fmla="*/ 79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216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5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5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67" y="79"/>
                </a:moveTo>
                <a:cubicBezTo>
                  <a:pt x="67" y="57"/>
                  <a:pt x="85" y="39"/>
                  <a:pt x="106" y="39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8" y="39"/>
                  <a:pt x="109" y="39"/>
                  <a:pt x="109" y="39"/>
                </a:cubicBezTo>
                <a:cubicBezTo>
                  <a:pt x="131" y="39"/>
                  <a:pt x="148" y="57"/>
                  <a:pt x="148" y="79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67" y="126"/>
                  <a:pt x="67" y="126"/>
                  <a:pt x="67" y="126"/>
                </a:cubicBezTo>
                <a:lnTo>
                  <a:pt x="67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7" name="Freeform 118"/>
          <p:cNvSpPr/>
          <p:nvPr/>
        </p:nvSpPr>
        <p:spPr bwMode="auto">
          <a:xfrm>
            <a:off x="6431981" y="848293"/>
            <a:ext cx="157860" cy="154989"/>
          </a:xfrm>
          <a:custGeom>
            <a:gdLst>
              <a:gd fmla="*/ 55 w 55" name="T0"/>
              <a:gd fmla="*/ 22 h 54" name="T1"/>
              <a:gd fmla="*/ 33 w 55" name="T2"/>
              <a:gd fmla="*/ 0 h 54" name="T3"/>
              <a:gd fmla="*/ 17 w 55" name="T4"/>
              <a:gd fmla="*/ 16 h 54" name="T5"/>
              <a:gd fmla="*/ 6 w 55" name="T6"/>
              <a:gd fmla="*/ 5 h 54" name="T7"/>
              <a:gd fmla="*/ 0 w 55" name="T8"/>
              <a:gd fmla="*/ 54 h 54" name="T9"/>
              <a:gd fmla="*/ 49 w 55" name="T10"/>
              <a:gd fmla="*/ 49 h 54" name="T11"/>
              <a:gd fmla="*/ 39 w 55" name="T12"/>
              <a:gd fmla="*/ 38 h 54" name="T13"/>
              <a:gd fmla="*/ 55 w 55" name="T14"/>
              <a:gd fmla="*/ 22 h 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4" w="55">
                <a:moveTo>
                  <a:pt x="55" y="22"/>
                </a:moveTo>
                <a:lnTo>
                  <a:pt x="33" y="0"/>
                </a:lnTo>
                <a:lnTo>
                  <a:pt x="17" y="16"/>
                </a:lnTo>
                <a:lnTo>
                  <a:pt x="6" y="5"/>
                </a:lnTo>
                <a:lnTo>
                  <a:pt x="0" y="54"/>
                </a:lnTo>
                <a:lnTo>
                  <a:pt x="49" y="49"/>
                </a:lnTo>
                <a:lnTo>
                  <a:pt x="39" y="38"/>
                </a:lnTo>
                <a:lnTo>
                  <a:pt x="55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8" name="Freeform 119"/>
          <p:cNvSpPr/>
          <p:nvPr/>
        </p:nvSpPr>
        <p:spPr bwMode="auto">
          <a:xfrm>
            <a:off x="6271252" y="1009022"/>
            <a:ext cx="154989" cy="157860"/>
          </a:xfrm>
          <a:custGeom>
            <a:gdLst>
              <a:gd fmla="*/ 16 w 54" name="T0"/>
              <a:gd fmla="*/ 17 h 55" name="T1"/>
              <a:gd fmla="*/ 0 w 54" name="T2"/>
              <a:gd fmla="*/ 33 h 55" name="T3"/>
              <a:gd fmla="*/ 22 w 54" name="T4"/>
              <a:gd fmla="*/ 55 h 55" name="T5"/>
              <a:gd fmla="*/ 38 w 54" name="T6"/>
              <a:gd fmla="*/ 39 h 55" name="T7"/>
              <a:gd fmla="*/ 49 w 54" name="T8"/>
              <a:gd fmla="*/ 49 h 55" name="T9"/>
              <a:gd fmla="*/ 54 w 54" name="T10"/>
              <a:gd fmla="*/ 0 h 55" name="T11"/>
              <a:gd fmla="*/ 5 w 54" name="T12"/>
              <a:gd fmla="*/ 6 h 55" name="T13"/>
              <a:gd fmla="*/ 16 w 54" name="T14"/>
              <a:gd fmla="*/ 17 h 5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5" w="54">
                <a:moveTo>
                  <a:pt x="16" y="17"/>
                </a:moveTo>
                <a:lnTo>
                  <a:pt x="0" y="33"/>
                </a:lnTo>
                <a:lnTo>
                  <a:pt x="22" y="55"/>
                </a:lnTo>
                <a:lnTo>
                  <a:pt x="38" y="39"/>
                </a:lnTo>
                <a:lnTo>
                  <a:pt x="49" y="49"/>
                </a:lnTo>
                <a:lnTo>
                  <a:pt x="54" y="0"/>
                </a:lnTo>
                <a:lnTo>
                  <a:pt x="5" y="6"/>
                </a:lnTo>
                <a:lnTo>
                  <a:pt x="16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9" name="Freeform 120"/>
          <p:cNvSpPr/>
          <p:nvPr/>
        </p:nvSpPr>
        <p:spPr bwMode="auto">
          <a:xfrm>
            <a:off x="6325786" y="965971"/>
            <a:ext cx="86105" cy="25832"/>
          </a:xfrm>
          <a:custGeom>
            <a:gdLst>
              <a:gd fmla="*/ 3 w 30" name="T0"/>
              <a:gd fmla="*/ 0 h 9" name="T1"/>
              <a:gd fmla="*/ 0 w 30" name="T2"/>
              <a:gd fmla="*/ 7 h 9" name="T3"/>
              <a:gd fmla="*/ 30 w 30" name="T4"/>
              <a:gd fmla="*/ 9 h 9" name="T5"/>
              <a:gd fmla="*/ 3 w 30" name="T6"/>
              <a:gd fmla="*/ 0 h 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" w="30">
                <a:moveTo>
                  <a:pt x="3" y="0"/>
                </a:moveTo>
                <a:lnTo>
                  <a:pt x="0" y="7"/>
                </a:lnTo>
                <a:lnTo>
                  <a:pt x="30" y="9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0" name="Freeform 121"/>
          <p:cNvSpPr/>
          <p:nvPr/>
        </p:nvSpPr>
        <p:spPr bwMode="auto">
          <a:xfrm>
            <a:off x="6406150" y="954490"/>
            <a:ext cx="8611" cy="34442"/>
          </a:xfrm>
          <a:custGeom>
            <a:gdLst>
              <a:gd fmla="*/ 3 w 3" name="T0"/>
              <a:gd fmla="*/ 0 h 12" name="T1"/>
              <a:gd fmla="*/ 0 w 3" name="T2"/>
              <a:gd fmla="*/ 1 h 12" name="T3"/>
              <a:gd fmla="*/ 3 w 3" name="T4"/>
              <a:gd fmla="*/ 12 h 12" name="T5"/>
              <a:gd fmla="*/ 3 w 3" name="T6"/>
              <a:gd fmla="*/ 0 h 1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" w="3">
                <a:moveTo>
                  <a:pt x="3" y="0"/>
                </a:moveTo>
                <a:lnTo>
                  <a:pt x="0" y="1"/>
                </a:lnTo>
                <a:lnTo>
                  <a:pt x="3" y="12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1" name="Freeform 122"/>
          <p:cNvSpPr/>
          <p:nvPr/>
        </p:nvSpPr>
        <p:spPr bwMode="auto">
          <a:xfrm>
            <a:off x="6452073" y="1020503"/>
            <a:ext cx="83236" cy="28702"/>
          </a:xfrm>
          <a:custGeom>
            <a:gdLst>
              <a:gd fmla="*/ 26 w 29" name="T0"/>
              <a:gd fmla="*/ 10 h 10" name="T1"/>
              <a:gd fmla="*/ 29 w 29" name="T2"/>
              <a:gd fmla="*/ 3 h 10" name="T3"/>
              <a:gd fmla="*/ 0 w 29" name="T4"/>
              <a:gd fmla="*/ 0 h 10" name="T5"/>
              <a:gd fmla="*/ 26 w 29" name="T6"/>
              <a:gd fmla="*/ 10 h 1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0" w="28">
                <a:moveTo>
                  <a:pt x="26" y="10"/>
                </a:moveTo>
                <a:lnTo>
                  <a:pt x="29" y="3"/>
                </a:lnTo>
                <a:lnTo>
                  <a:pt x="0" y="0"/>
                </a:lnTo>
                <a:lnTo>
                  <a:pt x="26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2" name="Freeform 123"/>
          <p:cNvSpPr/>
          <p:nvPr/>
        </p:nvSpPr>
        <p:spPr bwMode="auto">
          <a:xfrm>
            <a:off x="6446333" y="1026243"/>
            <a:ext cx="8611" cy="31573"/>
          </a:xfrm>
          <a:custGeom>
            <a:gdLst>
              <a:gd fmla="*/ 0 w 3" name="T0"/>
              <a:gd fmla="*/ 11 h 11" name="T1"/>
              <a:gd fmla="*/ 3 w 3" name="T2"/>
              <a:gd fmla="*/ 11 h 11" name="T3"/>
              <a:gd fmla="*/ 0 w 3" name="T4"/>
              <a:gd fmla="*/ 0 h 11" name="T5"/>
              <a:gd fmla="*/ 0 w 3" name="T6"/>
              <a:gd fmla="*/ 11 h 1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" w="3">
                <a:moveTo>
                  <a:pt x="0" y="11"/>
                </a:moveTo>
                <a:lnTo>
                  <a:pt x="3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3" name="Freeform 124"/>
          <p:cNvSpPr>
            <a:spLocks noEditPoints="1"/>
          </p:cNvSpPr>
          <p:nvPr/>
        </p:nvSpPr>
        <p:spPr bwMode="auto">
          <a:xfrm>
            <a:off x="3716802" y="4039919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54 w 288" name="T10"/>
              <a:gd fmla="*/ 252 h 288" name="T11"/>
              <a:gd fmla="*/ 154 w 288" name="T12"/>
              <a:gd fmla="*/ 206 h 288" name="T13"/>
              <a:gd fmla="*/ 135 w 288" name="T14"/>
              <a:gd fmla="*/ 206 h 288" name="T15"/>
              <a:gd fmla="*/ 135 w 288" name="T16"/>
              <a:gd fmla="*/ 252 h 288" name="T17"/>
              <a:gd fmla="*/ 36 w 288" name="T18"/>
              <a:gd fmla="*/ 154 h 288" name="T19"/>
              <a:gd fmla="*/ 83 w 288" name="T20"/>
              <a:gd fmla="*/ 154 h 288" name="T21"/>
              <a:gd fmla="*/ 83 w 288" name="T22"/>
              <a:gd fmla="*/ 135 h 288" name="T23"/>
              <a:gd fmla="*/ 36 w 288" name="T24"/>
              <a:gd fmla="*/ 135 h 288" name="T25"/>
              <a:gd fmla="*/ 135 w 288" name="T26"/>
              <a:gd fmla="*/ 37 h 288" name="T27"/>
              <a:gd fmla="*/ 135 w 288" name="T28"/>
              <a:gd fmla="*/ 83 h 288" name="T29"/>
              <a:gd fmla="*/ 154 w 288" name="T30"/>
              <a:gd fmla="*/ 83 h 288" name="T31"/>
              <a:gd fmla="*/ 154 w 288" name="T32"/>
              <a:gd fmla="*/ 37 h 288" name="T33"/>
              <a:gd fmla="*/ 252 w 288" name="T34"/>
              <a:gd fmla="*/ 135 h 288" name="T35"/>
              <a:gd fmla="*/ 206 w 288" name="T36"/>
              <a:gd fmla="*/ 135 h 288" name="T37"/>
              <a:gd fmla="*/ 206 w 288" name="T38"/>
              <a:gd fmla="*/ 154 h 288" name="T39"/>
              <a:gd fmla="*/ 252 w 288" name="T40"/>
              <a:gd fmla="*/ 154 h 288" name="T41"/>
              <a:gd fmla="*/ 154 w 288" name="T42"/>
              <a:gd fmla="*/ 252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52"/>
                </a:moveTo>
                <a:cubicBezTo>
                  <a:pt x="154" y="206"/>
                  <a:pt x="154" y="206"/>
                  <a:pt x="154" y="206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83" y="247"/>
                  <a:pt x="41" y="206"/>
                  <a:pt x="36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41" y="83"/>
                  <a:pt x="83" y="41"/>
                  <a:pt x="135" y="37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206" y="41"/>
                  <a:pt x="247" y="83"/>
                  <a:pt x="252" y="135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47" y="206"/>
                  <a:pt x="206" y="247"/>
                  <a:pt x="15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4" name="Freeform 125"/>
          <p:cNvSpPr/>
          <p:nvPr/>
        </p:nvSpPr>
        <p:spPr bwMode="auto">
          <a:xfrm>
            <a:off x="4526190" y="4252312"/>
            <a:ext cx="2871" cy="0"/>
          </a:xfrm>
          <a:custGeom>
            <a:gdLst>
              <a:gd fmla="*/ 0 w 1" name="T0"/>
              <a:gd fmla="*/ 1 h 1" name="T1"/>
              <a:gd fmla="*/ 1 w 1" name="T2"/>
              <a:gd fmla="*/ 0 h 1" name="T3"/>
              <a:gd fmla="*/ 0 w 1" name="T4"/>
              <a:gd fmla="*/ 1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5" name="Rectangle 126"/>
          <p:cNvSpPr>
            <a:spLocks noChangeArrowheads="1"/>
          </p:cNvSpPr>
          <p:nvPr/>
        </p:nvSpPr>
        <p:spPr bwMode="auto">
          <a:xfrm>
            <a:off x="4580724" y="4189168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6" name="Rectangle 127"/>
          <p:cNvSpPr>
            <a:spLocks noChangeArrowheads="1"/>
          </p:cNvSpPr>
          <p:nvPr/>
        </p:nvSpPr>
        <p:spPr bwMode="auto">
          <a:xfrm>
            <a:off x="4526190" y="421500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7" name="Freeform 128"/>
          <p:cNvSpPr/>
          <p:nvPr/>
        </p:nvSpPr>
        <p:spPr bwMode="auto">
          <a:xfrm flipH="1">
            <a:off x="4500359" y="4249442"/>
            <a:ext cx="0" cy="2871"/>
          </a:xfrm>
          <a:custGeom>
            <a:gdLst>
              <a:gd fmla="*/ 3 h 3" name="T0"/>
              <a:gd fmla="*/ 0 h 3" name="T1"/>
              <a:gd fmla="*/ 3 h 3" name="T2"/>
              <a:gd fmla="*/ 3 h 3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3"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8" name="Freeform 129"/>
          <p:cNvSpPr/>
          <p:nvPr/>
        </p:nvSpPr>
        <p:spPr bwMode="auto">
          <a:xfrm>
            <a:off x="4442956" y="4189168"/>
            <a:ext cx="5740" cy="0"/>
          </a:xfrm>
          <a:custGeom>
            <a:gdLst>
              <a:gd fmla="*/ 2 w 2" name="T0"/>
              <a:gd fmla="*/ 2 w 2" name="T1"/>
              <a:gd fmla="*/ 0 w 2" name="T2"/>
              <a:gd fmla="*/ 2 w 2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9" name="Freeform 130"/>
          <p:cNvSpPr/>
          <p:nvPr/>
        </p:nvSpPr>
        <p:spPr bwMode="auto">
          <a:xfrm flipH="1">
            <a:off x="4506099" y="4143245"/>
            <a:ext cx="0" cy="2871"/>
          </a:xfrm>
          <a:custGeom>
            <a:gdLst>
              <a:gd fmla="*/ 1 h 1" name="T0"/>
              <a:gd fmla="*/ 1 h 1" name="T1"/>
              <a:gd fmla="*/ 0 h 1" name="T2"/>
              <a:gd fmla="*/ 1 h 1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0" name="Freeform 131"/>
          <p:cNvSpPr/>
          <p:nvPr/>
        </p:nvSpPr>
        <p:spPr bwMode="auto">
          <a:xfrm flipH="1">
            <a:off x="4448696" y="4169078"/>
            <a:ext cx="0" cy="2871"/>
          </a:xfrm>
          <a:custGeom>
            <a:gdLst>
              <a:gd fmla="*/ 0 h 1" name="T0"/>
              <a:gd fmla="*/ 0 h 1" name="T1"/>
              <a:gd fmla="*/ 1 h 1" name="T2"/>
              <a:gd fmla="*/ 0 h 1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1" name="Freeform 132"/>
          <p:cNvSpPr/>
          <p:nvPr/>
        </p:nvSpPr>
        <p:spPr bwMode="auto">
          <a:xfrm>
            <a:off x="4577853" y="4169078"/>
            <a:ext cx="5740" cy="0"/>
          </a:xfrm>
          <a:custGeom>
            <a:gdLst>
              <a:gd fmla="*/ 0 w 2" name="T0"/>
              <a:gd fmla="*/ 0 w 2" name="T1"/>
              <a:gd fmla="*/ 2 w 2" name="T2"/>
              <a:gd fmla="*/ 0 w 2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2" name="Freeform 133"/>
          <p:cNvSpPr>
            <a:spLocks noEditPoints="1"/>
          </p:cNvSpPr>
          <p:nvPr/>
        </p:nvSpPr>
        <p:spPr bwMode="auto">
          <a:xfrm>
            <a:off x="4353980" y="4111674"/>
            <a:ext cx="321459" cy="183691"/>
          </a:xfrm>
          <a:custGeom>
            <a:gdLst>
              <a:gd fmla="*/ 101 w 290" name="T0"/>
              <a:gd fmla="*/ 4 h 168" name="T1"/>
              <a:gd fmla="*/ 2 w 290" name="T2"/>
              <a:gd fmla="*/ 90 h 168" name="T3"/>
              <a:gd fmla="*/ 8 w 290" name="T4"/>
              <a:gd fmla="*/ 109 h 168" name="T5"/>
              <a:gd fmla="*/ 15 w 290" name="T6"/>
              <a:gd fmla="*/ 121 h 168" name="T7"/>
              <a:gd fmla="*/ 27 w 290" name="T8"/>
              <a:gd fmla="*/ 133 h 168" name="T9"/>
              <a:gd fmla="*/ 44 w 290" name="T10"/>
              <a:gd fmla="*/ 144 h 168" name="T11"/>
              <a:gd fmla="*/ 56 w 290" name="T12"/>
              <a:gd fmla="*/ 150 h 168" name="T13"/>
              <a:gd fmla="*/ 78 w 290" name="T14"/>
              <a:gd fmla="*/ 159 h 168" name="T15"/>
              <a:gd fmla="*/ 110 w 290" name="T16"/>
              <a:gd fmla="*/ 166 h 168" name="T17"/>
              <a:gd fmla="*/ 152 w 290" name="T18"/>
              <a:gd fmla="*/ 168 h 168" name="T19"/>
              <a:gd fmla="*/ 187 w 290" name="T20"/>
              <a:gd fmla="*/ 165 h 168" name="T21"/>
              <a:gd fmla="*/ 213 w 290" name="T22"/>
              <a:gd fmla="*/ 158 h 168" name="T23"/>
              <a:gd fmla="*/ 235 w 290" name="T24"/>
              <a:gd fmla="*/ 150 h 168" name="T25"/>
              <a:gd fmla="*/ 253 w 290" name="T26"/>
              <a:gd fmla="*/ 140 h 168" name="T27"/>
              <a:gd fmla="*/ 264 w 290" name="T28"/>
              <a:gd fmla="*/ 132 h 168" name="T29"/>
              <a:gd fmla="*/ 273 w 290" name="T30"/>
              <a:gd fmla="*/ 122 h 168" name="T31"/>
              <a:gd fmla="*/ 281 w 290" name="T32"/>
              <a:gd fmla="*/ 111 h 168" name="T33"/>
              <a:gd fmla="*/ 285 w 290" name="T34"/>
              <a:gd fmla="*/ 103 h 168" name="T35"/>
              <a:gd fmla="*/ 287 w 290" name="T36"/>
              <a:gd fmla="*/ 93 h 168" name="T37"/>
              <a:gd fmla="*/ 288 w 290" name="T38"/>
              <a:gd fmla="*/ 90 h 168" name="T39"/>
              <a:gd fmla="*/ 205 w 290" name="T40"/>
              <a:gd fmla="*/ 70 h 168" name="T41"/>
              <a:gd fmla="*/ 156 w 290" name="T42"/>
              <a:gd fmla="*/ 95 h 168" name="T43"/>
              <a:gd fmla="*/ 134 w 290" name="T44"/>
              <a:gd fmla="*/ 129 h 168" name="T45"/>
              <a:gd fmla="*/ 205 w 290" name="T46"/>
              <a:gd fmla="*/ 71 h 168" name="T47"/>
              <a:gd fmla="*/ 230 w 290" name="T48"/>
              <a:gd fmla="*/ 105 h 168" name="T49"/>
              <a:gd fmla="*/ 135 w 290" name="T50"/>
              <a:gd fmla="*/ 95 h 168" name="T51"/>
              <a:gd fmla="*/ 43 w 290" name="T52"/>
              <a:gd fmla="*/ 85 h 168" name="T53"/>
              <a:gd fmla="*/ 40 w 290" name="T54"/>
              <a:gd fmla="*/ 77 h 168" name="T55"/>
              <a:gd fmla="*/ 40 w 290" name="T56"/>
              <a:gd fmla="*/ 74 h 168" name="T57"/>
              <a:gd fmla="*/ 86 w 290" name="T58"/>
              <a:gd fmla="*/ 71 h 168" name="T59"/>
              <a:gd fmla="*/ 49 w 290" name="T60"/>
              <a:gd fmla="*/ 54 h 168" name="T61"/>
              <a:gd fmla="*/ 54 w 290" name="T62"/>
              <a:gd fmla="*/ 47 h 168" name="T63"/>
              <a:gd fmla="*/ 59 w 290" name="T64"/>
              <a:gd fmla="*/ 44 h 168" name="T65"/>
              <a:gd fmla="*/ 64 w 290" name="T66"/>
              <a:gd fmla="*/ 40 h 168" name="T67"/>
              <a:gd fmla="*/ 69 w 290" name="T68"/>
              <a:gd fmla="*/ 36 h 168" name="T69"/>
              <a:gd fmla="*/ 76 w 290" name="T70"/>
              <a:gd fmla="*/ 33 h 168" name="T71"/>
              <a:gd fmla="*/ 81 w 290" name="T72"/>
              <a:gd fmla="*/ 31 h 168" name="T73"/>
              <a:gd fmla="*/ 87 w 290" name="T74"/>
              <a:gd fmla="*/ 28 h 168" name="T75"/>
              <a:gd fmla="*/ 94 w 290" name="T76"/>
              <a:gd fmla="*/ 26 h 168" name="T77"/>
              <a:gd fmla="*/ 100 w 290" name="T78"/>
              <a:gd fmla="*/ 24 h 168" name="T79"/>
              <a:gd fmla="*/ 107 w 290" name="T80"/>
              <a:gd fmla="*/ 22 h 168" name="T81"/>
              <a:gd fmla="*/ 114 w 290" name="T82"/>
              <a:gd fmla="*/ 21 h 168" name="T83"/>
              <a:gd fmla="*/ 122 w 290" name="T84"/>
              <a:gd fmla="*/ 20 h 168" name="T85"/>
              <a:gd fmla="*/ 126 w 290" name="T86"/>
              <a:gd fmla="*/ 19 h 168" name="T87"/>
              <a:gd fmla="*/ 136 w 290" name="T88"/>
              <a:gd fmla="*/ 18 h 168" name="T89"/>
              <a:gd fmla="*/ 137 w 290" name="T90"/>
              <a:gd fmla="*/ 31 h 168" name="T91"/>
              <a:gd fmla="*/ 154 w 290" name="T92"/>
              <a:gd fmla="*/ 37 h 168" name="T93"/>
              <a:gd fmla="*/ 153 w 290" name="T94"/>
              <a:gd fmla="*/ 18 h 168" name="T95"/>
              <a:gd fmla="*/ 155 w 290" name="T96"/>
              <a:gd fmla="*/ 19 h 168" name="T97"/>
              <a:gd fmla="*/ 166 w 290" name="T98"/>
              <a:gd fmla="*/ 19 h 168" name="T99"/>
              <a:gd fmla="*/ 174 w 290" name="T100"/>
              <a:gd fmla="*/ 21 h 168" name="T101"/>
              <a:gd fmla="*/ 178 w 290" name="T102"/>
              <a:gd fmla="*/ 21 h 168" name="T103"/>
              <a:gd fmla="*/ 192 w 290" name="T104"/>
              <a:gd fmla="*/ 25 h 168" name="T105"/>
              <a:gd fmla="*/ 197 w 290" name="T106"/>
              <a:gd fmla="*/ 26 h 168" name="T107"/>
              <a:gd fmla="*/ 208 w 290" name="T108"/>
              <a:gd fmla="*/ 30 h 168" name="T109"/>
              <a:gd fmla="*/ 213 w 290" name="T110"/>
              <a:gd fmla="*/ 33 h 168" name="T111"/>
              <a:gd fmla="*/ 227 w 290" name="T112"/>
              <a:gd fmla="*/ 40 h 168" name="T113"/>
              <a:gd fmla="*/ 233 w 290" name="T114"/>
              <a:gd fmla="*/ 45 h 168" name="T115"/>
              <a:gd fmla="*/ 239 w 290" name="T116"/>
              <a:gd fmla="*/ 51 h 168" name="T117"/>
              <a:gd fmla="*/ 203 w 290" name="T118"/>
              <a:gd fmla="*/ 54 h 168" name="T119"/>
              <a:gd fmla="*/ 137 w 290" name="T120"/>
              <a:gd fmla="*/ 30 h 16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" w="290">
                <a:moveTo>
                  <a:pt x="284" y="59"/>
                </a:moveTo>
                <a:cubicBezTo>
                  <a:pt x="279" y="49"/>
                  <a:pt x="271" y="41"/>
                  <a:pt x="261" y="33"/>
                </a:cubicBezTo>
                <a:cubicBezTo>
                  <a:pt x="252" y="26"/>
                  <a:pt x="241" y="19"/>
                  <a:pt x="228" y="14"/>
                </a:cubicBezTo>
                <a:cubicBezTo>
                  <a:pt x="216" y="10"/>
                  <a:pt x="202" y="6"/>
                  <a:pt x="188" y="4"/>
                </a:cubicBezTo>
                <a:cubicBezTo>
                  <a:pt x="174" y="1"/>
                  <a:pt x="160" y="0"/>
                  <a:pt x="145" y="0"/>
                </a:cubicBezTo>
                <a:cubicBezTo>
                  <a:pt x="130" y="0"/>
                  <a:pt x="115" y="1"/>
                  <a:pt x="101" y="4"/>
                </a:cubicBezTo>
                <a:cubicBezTo>
                  <a:pt x="88" y="6"/>
                  <a:pt x="74" y="10"/>
                  <a:pt x="62" y="14"/>
                </a:cubicBezTo>
                <a:cubicBezTo>
                  <a:pt x="49" y="19"/>
                  <a:pt x="38" y="26"/>
                  <a:pt x="29" y="33"/>
                </a:cubicBezTo>
                <a:cubicBezTo>
                  <a:pt x="18" y="41"/>
                  <a:pt x="11" y="49"/>
                  <a:pt x="6" y="59"/>
                </a:cubicBezTo>
                <a:cubicBezTo>
                  <a:pt x="1" y="69"/>
                  <a:pt x="0" y="8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9"/>
                  <a:pt x="4" y="101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6" y="105"/>
                  <a:pt x="7" y="107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9" y="111"/>
                  <a:pt x="10" y="113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3" y="117"/>
                  <a:pt x="14" y="119"/>
                  <a:pt x="15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23"/>
                  <a:pt x="19" y="125"/>
                  <a:pt x="21" y="126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3" y="129"/>
                  <a:pt x="25" y="131"/>
                  <a:pt x="27" y="132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30" y="134"/>
                  <a:pt x="32" y="136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7" y="140"/>
                  <a:pt x="39" y="141"/>
                  <a:pt x="42" y="143"/>
                </a:cubicBezTo>
                <a:cubicBezTo>
                  <a:pt x="42" y="143"/>
                  <a:pt x="43" y="144"/>
                  <a:pt x="44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5" y="145"/>
                  <a:pt x="45" y="145"/>
                  <a:pt x="46" y="145"/>
                </a:cubicBezTo>
                <a:cubicBezTo>
                  <a:pt x="49" y="147"/>
                  <a:pt x="52" y="148"/>
                  <a:pt x="55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9" y="152"/>
                  <a:pt x="63" y="153"/>
                  <a:pt x="66" y="154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70" y="156"/>
                  <a:pt x="74" y="157"/>
                  <a:pt x="77" y="158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82" y="160"/>
                  <a:pt x="86" y="161"/>
                  <a:pt x="89" y="162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4" y="163"/>
                  <a:pt x="98" y="164"/>
                  <a:pt x="103" y="164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5" y="165"/>
                  <a:pt x="107" y="165"/>
                  <a:pt x="109" y="165"/>
                </a:cubicBezTo>
                <a:cubicBezTo>
                  <a:pt x="109" y="165"/>
                  <a:pt x="110" y="165"/>
                  <a:pt x="110" y="166"/>
                </a:cubicBezTo>
                <a:cubicBezTo>
                  <a:pt x="112" y="166"/>
                  <a:pt x="114" y="166"/>
                  <a:pt x="116" y="166"/>
                </a:cubicBezTo>
                <a:cubicBezTo>
                  <a:pt x="116" y="166"/>
                  <a:pt x="117" y="167"/>
                  <a:pt x="117" y="167"/>
                </a:cubicBezTo>
                <a:cubicBezTo>
                  <a:pt x="121" y="167"/>
                  <a:pt x="126" y="167"/>
                  <a:pt x="13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6" y="168"/>
                  <a:pt x="140" y="168"/>
                  <a:pt x="145" y="168"/>
                </a:cubicBezTo>
                <a:cubicBezTo>
                  <a:pt x="147" y="168"/>
                  <a:pt x="150" y="168"/>
                  <a:pt x="152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5" y="168"/>
                  <a:pt x="157" y="168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4" y="167"/>
                  <a:pt x="169" y="167"/>
                  <a:pt x="173" y="167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8" y="166"/>
                  <a:pt x="182" y="165"/>
                  <a:pt x="187" y="165"/>
                </a:cubicBezTo>
                <a:cubicBezTo>
                  <a:pt x="188" y="164"/>
                  <a:pt x="188" y="164"/>
                  <a:pt x="188" y="164"/>
                </a:cubicBezTo>
                <a:cubicBezTo>
                  <a:pt x="192" y="164"/>
                  <a:pt x="196" y="163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4" y="161"/>
                  <a:pt x="208" y="160"/>
                  <a:pt x="212" y="159"/>
                </a:cubicBezTo>
                <a:cubicBezTo>
                  <a:pt x="212" y="159"/>
                  <a:pt x="213" y="158"/>
                  <a:pt x="213" y="158"/>
                </a:cubicBezTo>
                <a:cubicBezTo>
                  <a:pt x="215" y="158"/>
                  <a:pt x="215" y="158"/>
                  <a:pt x="215" y="158"/>
                </a:cubicBezTo>
                <a:cubicBezTo>
                  <a:pt x="217" y="157"/>
                  <a:pt x="220" y="156"/>
                  <a:pt x="222" y="155"/>
                </a:cubicBezTo>
                <a:cubicBezTo>
                  <a:pt x="223" y="155"/>
                  <a:pt x="225" y="154"/>
                  <a:pt x="226" y="154"/>
                </a:cubicBezTo>
                <a:cubicBezTo>
                  <a:pt x="228" y="153"/>
                  <a:pt x="230" y="152"/>
                  <a:pt x="232" y="151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4" y="150"/>
                  <a:pt x="235" y="150"/>
                  <a:pt x="235" y="150"/>
                </a:cubicBezTo>
                <a:cubicBezTo>
                  <a:pt x="238" y="148"/>
                  <a:pt x="241" y="147"/>
                  <a:pt x="244" y="145"/>
                </a:cubicBezTo>
                <a:cubicBezTo>
                  <a:pt x="245" y="145"/>
                  <a:pt x="246" y="144"/>
                  <a:pt x="247" y="144"/>
                </a:cubicBezTo>
                <a:cubicBezTo>
                  <a:pt x="247" y="143"/>
                  <a:pt x="247" y="143"/>
                  <a:pt x="247" y="143"/>
                </a:cubicBezTo>
                <a:cubicBezTo>
                  <a:pt x="248" y="143"/>
                  <a:pt x="248" y="143"/>
                  <a:pt x="248" y="143"/>
                </a:cubicBezTo>
                <a:cubicBezTo>
                  <a:pt x="250" y="142"/>
                  <a:pt x="251" y="141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ubicBezTo>
                  <a:pt x="254" y="139"/>
                  <a:pt x="256" y="138"/>
                  <a:pt x="257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60" y="135"/>
                  <a:pt x="261" y="134"/>
                  <a:pt x="263" y="133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5" y="131"/>
                  <a:pt x="267" y="129"/>
                  <a:pt x="268" y="128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70" y="125"/>
                  <a:pt x="272" y="124"/>
                  <a:pt x="273" y="123"/>
                </a:cubicBezTo>
                <a:cubicBezTo>
                  <a:pt x="273" y="123"/>
                  <a:pt x="273" y="123"/>
                  <a:pt x="273" y="123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4" y="121"/>
                  <a:pt x="275" y="120"/>
                  <a:pt x="277" y="118"/>
                </a:cubicBezTo>
                <a:cubicBezTo>
                  <a:pt x="277" y="118"/>
                  <a:pt x="277" y="117"/>
                  <a:pt x="277" y="117"/>
                </a:cubicBezTo>
                <a:cubicBezTo>
                  <a:pt x="278" y="116"/>
                  <a:pt x="278" y="116"/>
                  <a:pt x="278" y="115"/>
                </a:cubicBezTo>
                <a:cubicBezTo>
                  <a:pt x="279" y="115"/>
                  <a:pt x="279" y="114"/>
                  <a:pt x="279" y="114"/>
                </a:cubicBezTo>
                <a:cubicBezTo>
                  <a:pt x="280" y="113"/>
                  <a:pt x="280" y="113"/>
                  <a:pt x="280" y="112"/>
                </a:cubicBezTo>
                <a:cubicBezTo>
                  <a:pt x="281" y="112"/>
                  <a:pt x="281" y="111"/>
                  <a:pt x="281" y="111"/>
                </a:cubicBezTo>
                <a:cubicBezTo>
                  <a:pt x="281" y="110"/>
                  <a:pt x="282" y="110"/>
                  <a:pt x="282" y="109"/>
                </a:cubicBezTo>
                <a:cubicBezTo>
                  <a:pt x="282" y="109"/>
                  <a:pt x="282" y="108"/>
                  <a:pt x="283" y="108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83" y="107"/>
                  <a:pt x="283" y="107"/>
                  <a:pt x="283" y="106"/>
                </a:cubicBezTo>
                <a:cubicBezTo>
                  <a:pt x="284" y="106"/>
                  <a:pt x="284" y="105"/>
                  <a:pt x="284" y="104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2"/>
                  <a:pt x="285" y="101"/>
                  <a:pt x="285" y="101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99"/>
                  <a:pt x="286" y="98"/>
                  <a:pt x="286" y="97"/>
                </a:cubicBezTo>
                <a:cubicBezTo>
                  <a:pt x="287" y="93"/>
                  <a:pt x="287" y="93"/>
                  <a:pt x="287" y="93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90" y="79"/>
                  <a:pt x="289" y="69"/>
                  <a:pt x="284" y="59"/>
                </a:cubicBezTo>
                <a:close/>
                <a:moveTo>
                  <a:pt x="86" y="71"/>
                </a:moveTo>
                <a:cubicBezTo>
                  <a:pt x="81" y="71"/>
                  <a:pt x="81" y="71"/>
                  <a:pt x="81" y="71"/>
                </a:cubicBezTo>
                <a:cubicBezTo>
                  <a:pt x="86" y="71"/>
                  <a:pt x="86" y="71"/>
                  <a:pt x="86" y="71"/>
                </a:cubicBezTo>
                <a:close/>
                <a:moveTo>
                  <a:pt x="205" y="71"/>
                </a:moveTo>
                <a:cubicBezTo>
                  <a:pt x="205" y="70"/>
                  <a:pt x="205" y="70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lose/>
                <a:moveTo>
                  <a:pt x="157" y="129"/>
                </a:moveTo>
                <a:cubicBezTo>
                  <a:pt x="157" y="129"/>
                  <a:pt x="157" y="129"/>
                  <a:pt x="157" y="129"/>
                </a:cubicBezTo>
                <a:cubicBezTo>
                  <a:pt x="157" y="129"/>
                  <a:pt x="158" y="128"/>
                  <a:pt x="158" y="128"/>
                </a:cubicBezTo>
                <a:cubicBezTo>
                  <a:pt x="158" y="128"/>
                  <a:pt x="157" y="129"/>
                  <a:pt x="157" y="129"/>
                </a:cubicBezTo>
                <a:close/>
                <a:moveTo>
                  <a:pt x="156" y="95"/>
                </a:move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lose/>
                <a:moveTo>
                  <a:pt x="134" y="129"/>
                </a:moveTo>
                <a:cubicBezTo>
                  <a:pt x="134" y="129"/>
                  <a:pt x="134" y="129"/>
                  <a:pt x="134" y="129"/>
                </a:cubicBezTo>
                <a:cubicBezTo>
                  <a:pt x="134" y="126"/>
                  <a:pt x="134" y="126"/>
                  <a:pt x="134" y="126"/>
                </a:cubicBezTo>
                <a:lnTo>
                  <a:pt x="134" y="129"/>
                </a:lnTo>
                <a:close/>
                <a:moveTo>
                  <a:pt x="203" y="54"/>
                </a:moveTo>
                <a:cubicBezTo>
                  <a:pt x="209" y="54"/>
                  <a:pt x="209" y="54"/>
                  <a:pt x="209" y="54"/>
                </a:cubicBezTo>
                <a:cubicBezTo>
                  <a:pt x="203" y="54"/>
                  <a:pt x="203" y="54"/>
                  <a:pt x="203" y="54"/>
                </a:cubicBezTo>
                <a:close/>
                <a:moveTo>
                  <a:pt x="205" y="71"/>
                </a:moveTo>
                <a:cubicBezTo>
                  <a:pt x="205" y="71"/>
                  <a:pt x="205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49" y="72"/>
                  <a:pt x="250" y="73"/>
                  <a:pt x="250" y="74"/>
                </a:cubicBezTo>
                <a:cubicBezTo>
                  <a:pt x="250" y="75"/>
                  <a:pt x="250" y="76"/>
                  <a:pt x="250" y="77"/>
                </a:cubicBezTo>
                <a:cubicBezTo>
                  <a:pt x="250" y="77"/>
                  <a:pt x="250" y="78"/>
                  <a:pt x="250" y="79"/>
                </a:cubicBezTo>
                <a:cubicBezTo>
                  <a:pt x="249" y="81"/>
                  <a:pt x="248" y="83"/>
                  <a:pt x="247" y="85"/>
                </a:cubicBezTo>
                <a:cubicBezTo>
                  <a:pt x="244" y="92"/>
                  <a:pt x="238" y="99"/>
                  <a:pt x="230" y="105"/>
                </a:cubicBezTo>
                <a:cubicBezTo>
                  <a:pt x="222" y="111"/>
                  <a:pt x="211" y="117"/>
                  <a:pt x="199" y="121"/>
                </a:cubicBezTo>
                <a:cubicBezTo>
                  <a:pt x="186" y="125"/>
                  <a:pt x="172" y="127"/>
                  <a:pt x="157" y="128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9" y="128"/>
                  <a:pt x="104" y="125"/>
                  <a:pt x="91" y="121"/>
                </a:cubicBezTo>
                <a:cubicBezTo>
                  <a:pt x="79" y="117"/>
                  <a:pt x="68" y="111"/>
                  <a:pt x="60" y="105"/>
                </a:cubicBezTo>
                <a:cubicBezTo>
                  <a:pt x="52" y="99"/>
                  <a:pt x="46" y="92"/>
                  <a:pt x="43" y="85"/>
                </a:cubicBezTo>
                <a:cubicBezTo>
                  <a:pt x="42" y="83"/>
                  <a:pt x="41" y="81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5"/>
                </a:cubicBezTo>
                <a:cubicBezTo>
                  <a:pt x="40" y="75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3"/>
                  <a:pt x="40" y="73"/>
                  <a:pt x="40" y="72"/>
                </a:cubicBezTo>
                <a:cubicBezTo>
                  <a:pt x="41" y="72"/>
                  <a:pt x="41" y="71"/>
                  <a:pt x="41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7" y="54"/>
                  <a:pt x="87" y="54"/>
                  <a:pt x="8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1"/>
                  <a:pt x="51" y="51"/>
                  <a:pt x="51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3" y="49"/>
                  <a:pt x="53" y="49"/>
                  <a:pt x="54" y="48"/>
                </a:cubicBezTo>
                <a:cubicBezTo>
                  <a:pt x="54" y="48"/>
                  <a:pt x="54" y="48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6" y="46"/>
                  <a:pt x="56" y="46"/>
                </a:cubicBezTo>
                <a:cubicBezTo>
                  <a:pt x="56" y="46"/>
                  <a:pt x="57" y="45"/>
                  <a:pt x="57" y="45"/>
                </a:cubicBezTo>
                <a:cubicBezTo>
                  <a:pt x="58" y="44"/>
                  <a:pt x="58" y="44"/>
                  <a:pt x="59" y="44"/>
                </a:cubicBezTo>
                <a:cubicBezTo>
                  <a:pt x="59" y="44"/>
                  <a:pt x="59" y="43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0" y="43"/>
                  <a:pt x="60" y="42"/>
                </a:cubicBezTo>
                <a:cubicBezTo>
                  <a:pt x="61" y="42"/>
                  <a:pt x="61" y="42"/>
                  <a:pt x="62" y="41"/>
                </a:cubicBezTo>
                <a:cubicBezTo>
                  <a:pt x="62" y="41"/>
                  <a:pt x="63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5" y="39"/>
                  <a:pt x="65" y="39"/>
                  <a:pt x="66" y="39"/>
                </a:cubicBezTo>
                <a:cubicBezTo>
                  <a:pt x="66" y="38"/>
                  <a:pt x="67" y="38"/>
                  <a:pt x="68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5"/>
                  <a:pt x="72" y="35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7" y="32"/>
                  <a:pt x="77" y="32"/>
                  <a:pt x="78" y="32"/>
                </a:cubicBezTo>
                <a:cubicBezTo>
                  <a:pt x="78" y="32"/>
                  <a:pt x="79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0"/>
                  <a:pt x="85" y="29"/>
                  <a:pt x="86" y="29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8" y="28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7"/>
                  <a:pt x="91" y="27"/>
                  <a:pt x="92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5"/>
                  <a:pt x="98" y="25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1" y="24"/>
                  <a:pt x="101" y="24"/>
                  <a:pt x="102" y="24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3"/>
                  <a:pt x="104" y="23"/>
                </a:cubicBezTo>
                <a:cubicBezTo>
                  <a:pt x="105" y="23"/>
                  <a:pt x="105" y="23"/>
                  <a:pt x="106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0" y="22"/>
                  <a:pt x="112" y="21"/>
                  <a:pt x="113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8" y="20"/>
                  <a:pt x="118" y="20"/>
                </a:cubicBezTo>
                <a:cubicBezTo>
                  <a:pt x="119" y="20"/>
                  <a:pt x="120" y="20"/>
                  <a:pt x="121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6" y="19"/>
                  <a:pt x="126" y="19"/>
                </a:cubicBezTo>
                <a:cubicBezTo>
                  <a:pt x="127" y="19"/>
                  <a:pt x="128" y="19"/>
                  <a:pt x="129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2" y="19"/>
                  <a:pt x="133" y="19"/>
                  <a:pt x="133" y="19"/>
                </a:cubicBezTo>
                <a:cubicBezTo>
                  <a:pt x="134" y="19"/>
                  <a:pt x="135" y="19"/>
                  <a:pt x="136" y="18"/>
                </a:cubicBezTo>
                <a:cubicBezTo>
                  <a:pt x="136" y="18"/>
                  <a:pt x="137" y="18"/>
                  <a:pt x="137" y="18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9" y="19"/>
                  <a:pt x="159" y="19"/>
                  <a:pt x="159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61" y="19"/>
                  <a:pt x="162" y="19"/>
                  <a:pt x="162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5" y="19"/>
                  <a:pt x="166" y="19"/>
                  <a:pt x="166" y="19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9" y="20"/>
                  <a:pt x="170" y="20"/>
                  <a:pt x="170" y="20"/>
                </a:cubicBezTo>
                <a:cubicBezTo>
                  <a:pt x="171" y="20"/>
                  <a:pt x="172" y="20"/>
                  <a:pt x="172" y="20"/>
                </a:cubicBezTo>
                <a:cubicBezTo>
                  <a:pt x="173" y="20"/>
                  <a:pt x="174" y="20"/>
                  <a:pt x="174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7" y="21"/>
                  <a:pt x="178" y="21"/>
                  <a:pt x="178" y="21"/>
                </a:cubicBezTo>
                <a:cubicBezTo>
                  <a:pt x="179" y="21"/>
                  <a:pt x="180" y="22"/>
                  <a:pt x="180" y="22"/>
                </a:cubicBezTo>
                <a:cubicBezTo>
                  <a:pt x="181" y="22"/>
                  <a:pt x="182" y="22"/>
                  <a:pt x="183" y="22"/>
                </a:cubicBezTo>
                <a:cubicBezTo>
                  <a:pt x="183" y="22"/>
                  <a:pt x="184" y="23"/>
                  <a:pt x="185" y="23"/>
                </a:cubicBezTo>
                <a:cubicBezTo>
                  <a:pt x="186" y="23"/>
                  <a:pt x="186" y="23"/>
                  <a:pt x="187" y="23"/>
                </a:cubicBezTo>
                <a:cubicBezTo>
                  <a:pt x="188" y="23"/>
                  <a:pt x="189" y="24"/>
                  <a:pt x="190" y="24"/>
                </a:cubicBezTo>
                <a:cubicBezTo>
                  <a:pt x="191" y="24"/>
                  <a:pt x="192" y="24"/>
                  <a:pt x="192" y="25"/>
                </a:cubicBezTo>
                <a:cubicBezTo>
                  <a:pt x="193" y="25"/>
                  <a:pt x="194" y="25"/>
                  <a:pt x="195" y="25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8" y="26"/>
                  <a:pt x="198" y="26"/>
                  <a:pt x="198" y="26"/>
                </a:cubicBezTo>
                <a:cubicBezTo>
                  <a:pt x="198" y="26"/>
                  <a:pt x="198" y="26"/>
                  <a:pt x="199" y="27"/>
                </a:cubicBezTo>
                <a:cubicBezTo>
                  <a:pt x="199" y="27"/>
                  <a:pt x="199" y="27"/>
                  <a:pt x="199" y="27"/>
                </a:cubicBezTo>
                <a:cubicBezTo>
                  <a:pt x="201" y="27"/>
                  <a:pt x="203" y="28"/>
                  <a:pt x="204" y="29"/>
                </a:cubicBezTo>
                <a:cubicBezTo>
                  <a:pt x="205" y="29"/>
                  <a:pt x="206" y="29"/>
                  <a:pt x="207" y="30"/>
                </a:cubicBezTo>
                <a:cubicBezTo>
                  <a:pt x="208" y="30"/>
                  <a:pt x="208" y="30"/>
                  <a:pt x="208" y="30"/>
                </a:cubicBezTo>
                <a:cubicBezTo>
                  <a:pt x="208" y="30"/>
                  <a:pt x="209" y="30"/>
                  <a:pt x="209" y="31"/>
                </a:cubicBezTo>
                <a:cubicBezTo>
                  <a:pt x="210" y="31"/>
                  <a:pt x="210" y="31"/>
                  <a:pt x="211" y="31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2"/>
                  <a:pt x="212" y="32"/>
                  <a:pt x="212" y="32"/>
                </a:cubicBezTo>
                <a:cubicBezTo>
                  <a:pt x="212" y="32"/>
                  <a:pt x="213" y="32"/>
                  <a:pt x="213" y="32"/>
                </a:cubicBezTo>
                <a:cubicBezTo>
                  <a:pt x="213" y="32"/>
                  <a:pt x="213" y="33"/>
                  <a:pt x="213" y="33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5" y="34"/>
                  <a:pt x="217" y="34"/>
                  <a:pt x="219" y="35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3" y="38"/>
                  <a:pt x="225" y="39"/>
                  <a:pt x="226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1"/>
                  <a:pt x="227" y="41"/>
                  <a:pt x="227" y="41"/>
                </a:cubicBezTo>
                <a:cubicBezTo>
                  <a:pt x="229" y="42"/>
                  <a:pt x="230" y="43"/>
                  <a:pt x="231" y="43"/>
                </a:cubicBezTo>
                <a:cubicBezTo>
                  <a:pt x="231" y="44"/>
                  <a:pt x="231" y="44"/>
                  <a:pt x="231" y="44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5"/>
                  <a:pt x="233" y="45"/>
                  <a:pt x="233" y="45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5" y="47"/>
                  <a:pt x="236" y="48"/>
                  <a:pt x="237" y="49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7" y="49"/>
                  <a:pt x="238" y="49"/>
                  <a:pt x="238" y="50"/>
                </a:cubicBezTo>
                <a:cubicBezTo>
                  <a:pt x="238" y="50"/>
                  <a:pt x="238" y="50"/>
                  <a:pt x="239" y="51"/>
                </a:cubicBezTo>
                <a:cubicBezTo>
                  <a:pt x="239" y="51"/>
                  <a:pt x="239" y="51"/>
                  <a:pt x="239" y="51"/>
                </a:cubicBezTo>
                <a:cubicBezTo>
                  <a:pt x="239" y="52"/>
                  <a:pt x="239" y="52"/>
                  <a:pt x="239" y="52"/>
                </a:cubicBezTo>
                <a:cubicBezTo>
                  <a:pt x="240" y="52"/>
                  <a:pt x="240" y="52"/>
                  <a:pt x="240" y="52"/>
                </a:cubicBezTo>
                <a:cubicBezTo>
                  <a:pt x="240" y="53"/>
                  <a:pt x="241" y="53"/>
                  <a:pt x="242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lnTo>
                  <a:pt x="205" y="71"/>
                </a:lnTo>
                <a:close/>
                <a:moveTo>
                  <a:pt x="87" y="54"/>
                </a:move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137" y="31"/>
                </a:moveTo>
                <a:cubicBezTo>
                  <a:pt x="137" y="30"/>
                  <a:pt x="137" y="30"/>
                  <a:pt x="137" y="30"/>
                </a:cubicBezTo>
                <a:cubicBezTo>
                  <a:pt x="137" y="31"/>
                  <a:pt x="137" y="31"/>
                  <a:pt x="137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3" name="Freeform 134"/>
          <p:cNvSpPr>
            <a:spLocks noEditPoints="1"/>
          </p:cNvSpPr>
          <p:nvPr/>
        </p:nvSpPr>
        <p:spPr bwMode="auto">
          <a:xfrm>
            <a:off x="6343007" y="4039919"/>
            <a:ext cx="177950" cy="318589"/>
          </a:xfrm>
          <a:custGeom>
            <a:gdLst>
              <a:gd fmla="*/ 82 w 160" name="T0"/>
              <a:gd fmla="*/ 0 h 288" name="T1"/>
              <a:gd fmla="*/ 80 w 160" name="T2"/>
              <a:gd fmla="*/ 0 h 288" name="T3"/>
              <a:gd fmla="*/ 79 w 160" name="T4"/>
              <a:gd fmla="*/ 0 h 288" name="T5"/>
              <a:gd fmla="*/ 0 w 160" name="T6"/>
              <a:gd fmla="*/ 79 h 288" name="T7"/>
              <a:gd fmla="*/ 80 w 160" name="T8"/>
              <a:gd fmla="*/ 288 h 288" name="T9"/>
              <a:gd fmla="*/ 160 w 160" name="T10"/>
              <a:gd fmla="*/ 79 h 288" name="T11"/>
              <a:gd fmla="*/ 82 w 160" name="T12"/>
              <a:gd fmla="*/ 0 h 288" name="T13"/>
              <a:gd fmla="*/ 80 w 160" name="T14"/>
              <a:gd fmla="*/ 108 h 288" name="T15"/>
              <a:gd fmla="*/ 44 w 160" name="T16"/>
              <a:gd fmla="*/ 72 h 288" name="T17"/>
              <a:gd fmla="*/ 80 w 160" name="T18"/>
              <a:gd fmla="*/ 36 h 288" name="T19"/>
              <a:gd fmla="*/ 116 w 160" name="T20"/>
              <a:gd fmla="*/ 72 h 288" name="T21"/>
              <a:gd fmla="*/ 80 w 160" name="T22"/>
              <a:gd fmla="*/ 108 h 28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8" w="160">
                <a:moveTo>
                  <a:pt x="82" y="0"/>
                </a:moveTo>
                <a:cubicBezTo>
                  <a:pt x="81" y="0"/>
                  <a:pt x="81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35" y="0"/>
                  <a:pt x="0" y="36"/>
                  <a:pt x="0" y="79"/>
                </a:cubicBezTo>
                <a:cubicBezTo>
                  <a:pt x="0" y="122"/>
                  <a:pt x="80" y="288"/>
                  <a:pt x="80" y="288"/>
                </a:cubicBezTo>
                <a:cubicBezTo>
                  <a:pt x="80" y="288"/>
                  <a:pt x="160" y="121"/>
                  <a:pt x="160" y="79"/>
                </a:cubicBezTo>
                <a:cubicBezTo>
                  <a:pt x="160" y="36"/>
                  <a:pt x="125" y="0"/>
                  <a:pt x="82" y="0"/>
                </a:cubicBezTo>
                <a:close/>
                <a:moveTo>
                  <a:pt x="80" y="108"/>
                </a:moveTo>
                <a:cubicBezTo>
                  <a:pt x="60" y="108"/>
                  <a:pt x="44" y="92"/>
                  <a:pt x="44" y="72"/>
                </a:cubicBezTo>
                <a:cubicBezTo>
                  <a:pt x="44" y="52"/>
                  <a:pt x="60" y="36"/>
                  <a:pt x="80" y="36"/>
                </a:cubicBezTo>
                <a:cubicBezTo>
                  <a:pt x="100" y="36"/>
                  <a:pt x="116" y="52"/>
                  <a:pt x="116" y="72"/>
                </a:cubicBezTo>
                <a:cubicBezTo>
                  <a:pt x="116" y="92"/>
                  <a:pt x="100" y="108"/>
                  <a:pt x="80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6" name="Freeform 137"/>
          <p:cNvSpPr>
            <a:spLocks noEditPoints="1"/>
          </p:cNvSpPr>
          <p:nvPr/>
        </p:nvSpPr>
        <p:spPr bwMode="auto">
          <a:xfrm>
            <a:off x="3716802" y="2762696"/>
            <a:ext cx="318590" cy="31858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235 w 288" name="T18"/>
              <a:gd fmla="*/ 107 h 288" name="T19"/>
              <a:gd fmla="*/ 135 w 288" name="T20"/>
              <a:gd fmla="*/ 207 h 288" name="T21"/>
              <a:gd fmla="*/ 123 w 288" name="T22"/>
              <a:gd fmla="*/ 212 h 288" name="T23"/>
              <a:gd fmla="*/ 114 w 288" name="T24"/>
              <a:gd fmla="*/ 212 h 288" name="T25"/>
              <a:gd fmla="*/ 102 w 288" name="T26"/>
              <a:gd fmla="*/ 207 h 288" name="T27"/>
              <a:gd fmla="*/ 55 w 288" name="T28"/>
              <a:gd fmla="*/ 160 h 288" name="T29"/>
              <a:gd fmla="*/ 55 w 288" name="T30"/>
              <a:gd fmla="*/ 149 h 288" name="T31"/>
              <a:gd fmla="*/ 73 w 288" name="T32"/>
              <a:gd fmla="*/ 131 h 288" name="T33"/>
              <a:gd fmla="*/ 84 w 288" name="T34"/>
              <a:gd fmla="*/ 131 h 288" name="T35"/>
              <a:gd fmla="*/ 114 w 288" name="T36"/>
              <a:gd fmla="*/ 161 h 288" name="T37"/>
              <a:gd fmla="*/ 124 w 288" name="T38"/>
              <a:gd fmla="*/ 161 h 288" name="T39"/>
              <a:gd fmla="*/ 206 w 288" name="T40"/>
              <a:gd fmla="*/ 78 h 288" name="T41"/>
              <a:gd fmla="*/ 217 w 288" name="T42"/>
              <a:gd fmla="*/ 78 h 288" name="T43"/>
              <a:gd fmla="*/ 235 w 288" name="T44"/>
              <a:gd fmla="*/ 97 h 288" name="T45"/>
              <a:gd fmla="*/ 235 w 288" name="T46"/>
              <a:gd fmla="*/ 107 h 28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5" y="107"/>
                </a:moveTo>
                <a:cubicBezTo>
                  <a:pt x="135" y="207"/>
                  <a:pt x="135" y="207"/>
                  <a:pt x="135" y="207"/>
                </a:cubicBezTo>
                <a:cubicBezTo>
                  <a:pt x="133" y="210"/>
                  <a:pt x="127" y="212"/>
                  <a:pt x="123" y="212"/>
                </a:cubicBezTo>
                <a:cubicBezTo>
                  <a:pt x="114" y="212"/>
                  <a:pt x="114" y="212"/>
                  <a:pt x="114" y="212"/>
                </a:cubicBezTo>
                <a:cubicBezTo>
                  <a:pt x="110" y="212"/>
                  <a:pt x="104" y="210"/>
                  <a:pt x="102" y="207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57"/>
                  <a:pt x="52" y="152"/>
                  <a:pt x="55" y="14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6" y="128"/>
                  <a:pt x="81" y="128"/>
                  <a:pt x="84" y="131"/>
                </a:cubicBezTo>
                <a:cubicBezTo>
                  <a:pt x="114" y="161"/>
                  <a:pt x="114" y="161"/>
                  <a:pt x="114" y="161"/>
                </a:cubicBezTo>
                <a:cubicBezTo>
                  <a:pt x="116" y="164"/>
                  <a:pt x="121" y="164"/>
                  <a:pt x="124" y="161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9" y="75"/>
                  <a:pt x="214" y="75"/>
                  <a:pt x="217" y="78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38" y="99"/>
                  <a:pt x="238" y="104"/>
                  <a:pt x="235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7" name="Freeform 138"/>
          <p:cNvSpPr>
            <a:spLocks noEditPoints="1"/>
          </p:cNvSpPr>
          <p:nvPr/>
        </p:nvSpPr>
        <p:spPr bwMode="auto">
          <a:xfrm>
            <a:off x="4994028" y="2762696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6 w 288" name="T10"/>
              <a:gd fmla="*/ 106 h 288" name="T11"/>
              <a:gd fmla="*/ 135 w 288" name="T12"/>
              <a:gd fmla="*/ 208 h 288" name="T13"/>
              <a:gd fmla="*/ 122 w 288" name="T14"/>
              <a:gd fmla="*/ 213 h 288" name="T15"/>
              <a:gd fmla="*/ 113 w 288" name="T16"/>
              <a:gd fmla="*/ 213 h 288" name="T17"/>
              <a:gd fmla="*/ 101 w 288" name="T18"/>
              <a:gd fmla="*/ 208 h 288" name="T19"/>
              <a:gd fmla="*/ 53 w 288" name="T20"/>
              <a:gd fmla="*/ 160 h 288" name="T21"/>
              <a:gd fmla="*/ 53 w 288" name="T22"/>
              <a:gd fmla="*/ 149 h 288" name="T23"/>
              <a:gd fmla="*/ 72 w 288" name="T24"/>
              <a:gd fmla="*/ 130 h 288" name="T25"/>
              <a:gd fmla="*/ 82 w 288" name="T26"/>
              <a:gd fmla="*/ 130 h 288" name="T27"/>
              <a:gd fmla="*/ 113 w 288" name="T28"/>
              <a:gd fmla="*/ 161 h 288" name="T29"/>
              <a:gd fmla="*/ 123 w 288" name="T30"/>
              <a:gd fmla="*/ 161 h 288" name="T31"/>
              <a:gd fmla="*/ 207 w 288" name="T32"/>
              <a:gd fmla="*/ 77 h 288" name="T33"/>
              <a:gd fmla="*/ 217 w 288" name="T34"/>
              <a:gd fmla="*/ 77 h 288" name="T35"/>
              <a:gd fmla="*/ 236 w 288" name="T36"/>
              <a:gd fmla="*/ 96 h 288" name="T37"/>
              <a:gd fmla="*/ 236 w 288" name="T38"/>
              <a:gd fmla="*/ 106 h 2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8" name="Freeform 139"/>
          <p:cNvSpPr/>
          <p:nvPr/>
        </p:nvSpPr>
        <p:spPr bwMode="auto">
          <a:xfrm>
            <a:off x="565358" y="4679967"/>
            <a:ext cx="232484" cy="318589"/>
          </a:xfrm>
          <a:custGeom>
            <a:gdLst>
              <a:gd fmla="*/ 81 w 81" name="T0"/>
              <a:gd fmla="*/ 0 h 111" name="T1"/>
              <a:gd fmla="*/ 23 w 81" name="T2"/>
              <a:gd fmla="*/ 0 h 111" name="T3"/>
              <a:gd fmla="*/ 23 w 81" name="T4"/>
              <a:gd fmla="*/ 0 h 111" name="T5"/>
              <a:gd fmla="*/ 23 w 81" name="T6"/>
              <a:gd fmla="*/ 16 h 111" name="T7"/>
              <a:gd fmla="*/ 23 w 81" name="T8"/>
              <a:gd fmla="*/ 23 h 111" name="T9"/>
              <a:gd fmla="*/ 16 w 81" name="T10"/>
              <a:gd fmla="*/ 23 h 111" name="T11"/>
              <a:gd fmla="*/ 0 w 81" name="T12"/>
              <a:gd fmla="*/ 23 h 111" name="T13"/>
              <a:gd fmla="*/ 0 w 81" name="T14"/>
              <a:gd fmla="*/ 111 h 111" name="T15"/>
              <a:gd fmla="*/ 81 w 81" name="T16"/>
              <a:gd fmla="*/ 111 h 111" name="T17"/>
              <a:gd fmla="*/ 81 w 81" name="T18"/>
              <a:gd fmla="*/ 0 h 11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0" w="81">
                <a:moveTo>
                  <a:pt x="81" y="0"/>
                </a:moveTo>
                <a:lnTo>
                  <a:pt x="23" y="0"/>
                </a:lnTo>
                <a:lnTo>
                  <a:pt x="23" y="0"/>
                </a:lnTo>
                <a:lnTo>
                  <a:pt x="23" y="16"/>
                </a:lnTo>
                <a:lnTo>
                  <a:pt x="23" y="23"/>
                </a:lnTo>
                <a:lnTo>
                  <a:pt x="16" y="23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9" name="Freeform 140"/>
          <p:cNvSpPr/>
          <p:nvPr/>
        </p:nvSpPr>
        <p:spPr bwMode="auto">
          <a:xfrm>
            <a:off x="565358" y="4679967"/>
            <a:ext cx="45923" cy="45923"/>
          </a:xfrm>
          <a:custGeom>
            <a:gdLst>
              <a:gd fmla="*/ 16 w 16" name="T0"/>
              <a:gd fmla="*/ 0 h 16" name="T1"/>
              <a:gd fmla="*/ 0 w 16" name="T2"/>
              <a:gd fmla="*/ 16 h 16" name="T3"/>
              <a:gd fmla="*/ 16 w 16" name="T4"/>
              <a:gd fmla="*/ 16 h 16" name="T5"/>
              <a:gd fmla="*/ 16 w 16" name="T6"/>
              <a:gd fmla="*/ 0 h 1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" w="16">
                <a:moveTo>
                  <a:pt x="16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0" name="Freeform 141"/>
          <p:cNvSpPr/>
          <p:nvPr/>
        </p:nvSpPr>
        <p:spPr bwMode="auto">
          <a:xfrm>
            <a:off x="1159484" y="4723019"/>
            <a:ext cx="321459" cy="232484"/>
          </a:xfrm>
          <a:custGeom>
            <a:gdLst>
              <a:gd fmla="*/ 0 w 112" name="T0"/>
              <a:gd fmla="*/ 81 h 81" name="T1"/>
              <a:gd fmla="*/ 0 w 112" name="T2"/>
              <a:gd fmla="*/ 23 h 81" name="T3"/>
              <a:gd fmla="*/ 0 w 112" name="T4"/>
              <a:gd fmla="*/ 23 h 81" name="T5"/>
              <a:gd fmla="*/ 17 w 112" name="T6"/>
              <a:gd fmla="*/ 23 h 81" name="T7"/>
              <a:gd fmla="*/ 24 w 112" name="T8"/>
              <a:gd fmla="*/ 23 h 81" name="T9"/>
              <a:gd fmla="*/ 24 w 112" name="T10"/>
              <a:gd fmla="*/ 16 h 81" name="T11"/>
              <a:gd fmla="*/ 24 w 112" name="T12"/>
              <a:gd fmla="*/ 0 h 81" name="T13"/>
              <a:gd fmla="*/ 112 w 112" name="T14"/>
              <a:gd fmla="*/ 0 h 81" name="T15"/>
              <a:gd fmla="*/ 112 w 112" name="T16"/>
              <a:gd fmla="*/ 81 h 81" name="T17"/>
              <a:gd fmla="*/ 0 w 112" name="T18"/>
              <a:gd fmla="*/ 81 h 8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1" w="112">
                <a:moveTo>
                  <a:pt x="0" y="81"/>
                </a:moveTo>
                <a:lnTo>
                  <a:pt x="0" y="23"/>
                </a:lnTo>
                <a:lnTo>
                  <a:pt x="0" y="23"/>
                </a:lnTo>
                <a:lnTo>
                  <a:pt x="17" y="23"/>
                </a:lnTo>
                <a:lnTo>
                  <a:pt x="24" y="23"/>
                </a:lnTo>
                <a:lnTo>
                  <a:pt x="24" y="16"/>
                </a:lnTo>
                <a:lnTo>
                  <a:pt x="24" y="0"/>
                </a:lnTo>
                <a:lnTo>
                  <a:pt x="112" y="0"/>
                </a:lnTo>
                <a:lnTo>
                  <a:pt x="112" y="81"/>
                </a:lnTo>
                <a:lnTo>
                  <a:pt x="0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1" name="Freeform 142"/>
          <p:cNvSpPr/>
          <p:nvPr/>
        </p:nvSpPr>
        <p:spPr bwMode="auto">
          <a:xfrm>
            <a:off x="1159484" y="4723019"/>
            <a:ext cx="48794" cy="45923"/>
          </a:xfrm>
          <a:custGeom>
            <a:gdLst>
              <a:gd fmla="*/ 0 w 17" name="T0"/>
              <a:gd fmla="*/ 16 h 16" name="T1"/>
              <a:gd fmla="*/ 17 w 17" name="T2"/>
              <a:gd fmla="*/ 0 h 16" name="T3"/>
              <a:gd fmla="*/ 17 w 17" name="T4"/>
              <a:gd fmla="*/ 16 h 16" name="T5"/>
              <a:gd fmla="*/ 0 w 17" name="T6"/>
              <a:gd fmla="*/ 16 h 1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" w="17">
                <a:moveTo>
                  <a:pt x="0" y="16"/>
                </a:moveTo>
                <a:lnTo>
                  <a:pt x="17" y="0"/>
                </a:lnTo>
                <a:lnTo>
                  <a:pt x="17" y="16"/>
                </a:lnTo>
                <a:lnTo>
                  <a:pt x="0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7" name="Freeform 148"/>
          <p:cNvSpPr/>
          <p:nvPr/>
        </p:nvSpPr>
        <p:spPr bwMode="auto">
          <a:xfrm>
            <a:off x="6271252" y="5974412"/>
            <a:ext cx="318590" cy="287017"/>
          </a:xfrm>
          <a:custGeom>
            <a:gdLst>
              <a:gd fmla="*/ 159 w 288" name="T0"/>
              <a:gd fmla="*/ 0 h 258" name="T1"/>
              <a:gd fmla="*/ 31 w 288" name="T2"/>
              <a:gd fmla="*/ 129 h 258" name="T3"/>
              <a:gd fmla="*/ 31 w 288" name="T4"/>
              <a:gd fmla="*/ 130 h 258" name="T5"/>
              <a:gd fmla="*/ 0 w 288" name="T6"/>
              <a:gd fmla="*/ 130 h 258" name="T7"/>
              <a:gd fmla="*/ 48 w 288" name="T8"/>
              <a:gd fmla="*/ 178 h 258" name="T9"/>
              <a:gd fmla="*/ 97 w 288" name="T10"/>
              <a:gd fmla="*/ 130 h 258" name="T11"/>
              <a:gd fmla="*/ 66 w 288" name="T12"/>
              <a:gd fmla="*/ 130 h 258" name="T13"/>
              <a:gd fmla="*/ 66 w 288" name="T14"/>
              <a:gd fmla="*/ 130 h 258" name="T15"/>
              <a:gd fmla="*/ 66 w 288" name="T16"/>
              <a:gd fmla="*/ 130 h 258" name="T17"/>
              <a:gd fmla="*/ 66 w 288" name="T18"/>
              <a:gd fmla="*/ 129 h 258" name="T19"/>
              <a:gd fmla="*/ 159 w 288" name="T20"/>
              <a:gd fmla="*/ 36 h 258" name="T21"/>
              <a:gd fmla="*/ 253 w 288" name="T22"/>
              <a:gd fmla="*/ 129 h 258" name="T23"/>
              <a:gd fmla="*/ 159 w 288" name="T24"/>
              <a:gd fmla="*/ 222 h 258" name="T25"/>
              <a:gd fmla="*/ 84 w 288" name="T26"/>
              <a:gd fmla="*/ 183 h 258" name="T27"/>
              <a:gd fmla="*/ 69 w 288" name="T28"/>
              <a:gd fmla="*/ 198 h 258" name="T29"/>
              <a:gd fmla="*/ 58 w 288" name="T30"/>
              <a:gd fmla="*/ 209 h 258" name="T31"/>
              <a:gd fmla="*/ 159 w 288" name="T32"/>
              <a:gd fmla="*/ 258 h 258" name="T33"/>
              <a:gd fmla="*/ 288 w 288" name="T34"/>
              <a:gd fmla="*/ 129 h 258" name="T35"/>
              <a:gd fmla="*/ 159 w 288" name="T36"/>
              <a:gd fmla="*/ 0 h 25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58" w="288">
                <a:moveTo>
                  <a:pt x="159" y="0"/>
                </a:moveTo>
                <a:cubicBezTo>
                  <a:pt x="88" y="0"/>
                  <a:pt x="31" y="58"/>
                  <a:pt x="31" y="129"/>
                </a:cubicBezTo>
                <a:cubicBezTo>
                  <a:pt x="31" y="129"/>
                  <a:pt x="31" y="129"/>
                  <a:pt x="31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78"/>
                  <a:pt x="108" y="36"/>
                  <a:pt x="159" y="36"/>
                </a:cubicBezTo>
                <a:cubicBezTo>
                  <a:pt x="211" y="36"/>
                  <a:pt x="253" y="78"/>
                  <a:pt x="253" y="129"/>
                </a:cubicBezTo>
                <a:cubicBezTo>
                  <a:pt x="253" y="180"/>
                  <a:pt x="211" y="222"/>
                  <a:pt x="159" y="222"/>
                </a:cubicBezTo>
                <a:cubicBezTo>
                  <a:pt x="128" y="222"/>
                  <a:pt x="101" y="207"/>
                  <a:pt x="84" y="183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82" y="239"/>
                  <a:pt x="118" y="258"/>
                  <a:pt x="159" y="258"/>
                </a:cubicBezTo>
                <a:cubicBezTo>
                  <a:pt x="231" y="258"/>
                  <a:pt x="288" y="200"/>
                  <a:pt x="288" y="129"/>
                </a:cubicBezTo>
                <a:cubicBezTo>
                  <a:pt x="288" y="58"/>
                  <a:pt x="231" y="0"/>
                  <a:pt x="15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8" name="Freeform 149"/>
          <p:cNvSpPr/>
          <p:nvPr/>
        </p:nvSpPr>
        <p:spPr bwMode="auto">
          <a:xfrm>
            <a:off x="6437721" y="6046167"/>
            <a:ext cx="74624" cy="117678"/>
          </a:xfrm>
          <a:custGeom>
            <a:gdLst>
              <a:gd fmla="*/ 0 w 26" name="T0"/>
              <a:gd fmla="*/ 0 h 41" name="T1"/>
              <a:gd fmla="*/ 0 w 26" name="T2"/>
              <a:gd fmla="*/ 27 h 41" name="T3"/>
              <a:gd fmla="*/ 0 w 26" name="T4"/>
              <a:gd fmla="*/ 27 h 41" name="T5"/>
              <a:gd fmla="*/ 23 w 26" name="T6"/>
              <a:gd fmla="*/ 41 h 41" name="T7"/>
              <a:gd fmla="*/ 26 w 26" name="T8"/>
              <a:gd fmla="*/ 36 h 41" name="T9"/>
              <a:gd fmla="*/ 6 w 26" name="T10"/>
              <a:gd fmla="*/ 24 h 41" name="T11"/>
              <a:gd fmla="*/ 6 w 26" name="T12"/>
              <a:gd fmla="*/ 0 h 41" name="T13"/>
              <a:gd fmla="*/ 0 w 26" name="T14"/>
              <a:gd fmla="*/ 0 h 4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1" w="26">
                <a:moveTo>
                  <a:pt x="0" y="0"/>
                </a:moveTo>
                <a:lnTo>
                  <a:pt x="0" y="27"/>
                </a:lnTo>
                <a:lnTo>
                  <a:pt x="0" y="27"/>
                </a:lnTo>
                <a:lnTo>
                  <a:pt x="23" y="41"/>
                </a:lnTo>
                <a:lnTo>
                  <a:pt x="26" y="36"/>
                </a:lnTo>
                <a:lnTo>
                  <a:pt x="6" y="24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9" name="Freeform 150"/>
          <p:cNvSpPr/>
          <p:nvPr/>
        </p:nvSpPr>
        <p:spPr bwMode="auto">
          <a:xfrm>
            <a:off x="1836843" y="4743111"/>
            <a:ext cx="183691" cy="255446"/>
          </a:xfrm>
          <a:custGeom>
            <a:gdLst>
              <a:gd fmla="*/ 15 w 64" name="T0"/>
              <a:gd fmla="*/ 74 h 89" name="T1"/>
              <a:gd fmla="*/ 15 w 64" name="T2"/>
              <a:gd fmla="*/ 67 h 89" name="T3"/>
              <a:gd fmla="*/ 15 w 64" name="T4"/>
              <a:gd fmla="*/ 0 h 89" name="T5"/>
              <a:gd fmla="*/ 0 w 64" name="T6"/>
              <a:gd fmla="*/ 0 h 89" name="T7"/>
              <a:gd fmla="*/ 0 w 64" name="T8"/>
              <a:gd fmla="*/ 89 h 89" name="T9"/>
              <a:gd fmla="*/ 64 w 64" name="T10"/>
              <a:gd fmla="*/ 89 h 89" name="T11"/>
              <a:gd fmla="*/ 64 w 64" name="T12"/>
              <a:gd fmla="*/ 74 h 89" name="T13"/>
              <a:gd fmla="*/ 22 w 64" name="T14"/>
              <a:gd fmla="*/ 74 h 89" name="T15"/>
              <a:gd fmla="*/ 15 w 64" name="T16"/>
              <a:gd fmla="*/ 74 h 8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9" w="64">
                <a:moveTo>
                  <a:pt x="15" y="74"/>
                </a:moveTo>
                <a:lnTo>
                  <a:pt x="15" y="67"/>
                </a:lnTo>
                <a:lnTo>
                  <a:pt x="15" y="0"/>
                </a:lnTo>
                <a:lnTo>
                  <a:pt x="0" y="0"/>
                </a:lnTo>
                <a:lnTo>
                  <a:pt x="0" y="89"/>
                </a:lnTo>
                <a:lnTo>
                  <a:pt x="64" y="89"/>
                </a:lnTo>
                <a:lnTo>
                  <a:pt x="64" y="74"/>
                </a:lnTo>
                <a:lnTo>
                  <a:pt x="22" y="74"/>
                </a:lnTo>
                <a:lnTo>
                  <a:pt x="15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0" name="Freeform 151"/>
          <p:cNvSpPr/>
          <p:nvPr/>
        </p:nvSpPr>
        <p:spPr bwMode="auto">
          <a:xfrm>
            <a:off x="1899987" y="4679967"/>
            <a:ext cx="186562" cy="255446"/>
          </a:xfrm>
          <a:custGeom>
            <a:gdLst>
              <a:gd fmla="*/ 46 w 65" name="T0"/>
              <a:gd fmla="*/ 19 h 89" name="T1"/>
              <a:gd fmla="*/ 46 w 65" name="T2"/>
              <a:gd fmla="*/ 13 h 89" name="T3"/>
              <a:gd fmla="*/ 46 w 65" name="T4"/>
              <a:gd fmla="*/ 0 h 89" name="T5"/>
              <a:gd fmla="*/ 46 w 65" name="T6"/>
              <a:gd fmla="*/ 0 h 89" name="T7"/>
              <a:gd fmla="*/ 0 w 65" name="T8"/>
              <a:gd fmla="*/ 0 h 89" name="T9"/>
              <a:gd fmla="*/ 0 w 65" name="T10"/>
              <a:gd fmla="*/ 89 h 89" name="T11"/>
              <a:gd fmla="*/ 65 w 65" name="T12"/>
              <a:gd fmla="*/ 89 h 89" name="T13"/>
              <a:gd fmla="*/ 65 w 65" name="T14"/>
              <a:gd fmla="*/ 19 h 89" name="T15"/>
              <a:gd fmla="*/ 52 w 65" name="T16"/>
              <a:gd fmla="*/ 19 h 89" name="T17"/>
              <a:gd fmla="*/ 46 w 65" name="T18"/>
              <a:gd fmla="*/ 19 h 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9" w="65">
                <a:moveTo>
                  <a:pt x="46" y="19"/>
                </a:moveTo>
                <a:lnTo>
                  <a:pt x="46" y="13"/>
                </a:lnTo>
                <a:lnTo>
                  <a:pt x="46" y="0"/>
                </a:lnTo>
                <a:lnTo>
                  <a:pt x="46" y="0"/>
                </a:lnTo>
                <a:lnTo>
                  <a:pt x="0" y="0"/>
                </a:lnTo>
                <a:lnTo>
                  <a:pt x="0" y="89"/>
                </a:lnTo>
                <a:lnTo>
                  <a:pt x="65" y="89"/>
                </a:lnTo>
                <a:lnTo>
                  <a:pt x="65" y="19"/>
                </a:lnTo>
                <a:lnTo>
                  <a:pt x="52" y="19"/>
                </a:lnTo>
                <a:lnTo>
                  <a:pt x="4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1" name="Freeform 152"/>
          <p:cNvSpPr/>
          <p:nvPr/>
        </p:nvSpPr>
        <p:spPr bwMode="auto">
          <a:xfrm>
            <a:off x="2049236" y="4679967"/>
            <a:ext cx="37313" cy="37313"/>
          </a:xfrm>
          <a:custGeom>
            <a:gdLst>
              <a:gd fmla="*/ 0 w 13" name="T0"/>
              <a:gd fmla="*/ 13 h 13" name="T1"/>
              <a:gd fmla="*/ 13 w 13" name="T2"/>
              <a:gd fmla="*/ 13 h 13" name="T3"/>
              <a:gd fmla="*/ 12 w 13" name="T4"/>
              <a:gd fmla="*/ 12 h 13" name="T5"/>
              <a:gd fmla="*/ 0 w 13" name="T6"/>
              <a:gd fmla="*/ 1 h 13" name="T7"/>
              <a:gd fmla="*/ 0 w 13" name="T8"/>
              <a:gd fmla="*/ 0 h 13" name="T9"/>
              <a:gd fmla="*/ 0 w 13" name="T10"/>
              <a:gd fmla="*/ 13 h 1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" w="13">
                <a:moveTo>
                  <a:pt x="0" y="13"/>
                </a:moveTo>
                <a:lnTo>
                  <a:pt x="13" y="13"/>
                </a:lnTo>
                <a:lnTo>
                  <a:pt x="12" y="12"/>
                </a:lnTo>
                <a:lnTo>
                  <a:pt x="0" y="1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2" name="Freeform 153"/>
          <p:cNvSpPr/>
          <p:nvPr/>
        </p:nvSpPr>
        <p:spPr bwMode="auto">
          <a:xfrm>
            <a:off x="10771674" y="3695499"/>
            <a:ext cx="51663" cy="25832"/>
          </a:xfrm>
          <a:custGeom>
            <a:gdLst>
              <a:gd fmla="*/ 3 w 46" name="T0"/>
              <a:gd fmla="*/ 15 h 24" name="T1"/>
              <a:gd fmla="*/ 4 w 46" name="T2"/>
              <a:gd fmla="*/ 15 h 24" name="T3"/>
              <a:gd fmla="*/ 4 w 46" name="T4"/>
              <a:gd fmla="*/ 15 h 24" name="T5"/>
              <a:gd fmla="*/ 5 w 46" name="T6"/>
              <a:gd fmla="*/ 15 h 24" name="T7"/>
              <a:gd fmla="*/ 5 w 46" name="T8"/>
              <a:gd fmla="*/ 16 h 24" name="T9"/>
              <a:gd fmla="*/ 5 w 46" name="T10"/>
              <a:gd fmla="*/ 16 h 24" name="T11"/>
              <a:gd fmla="*/ 5 w 46" name="T12"/>
              <a:gd fmla="*/ 16 h 24" name="T13"/>
              <a:gd fmla="*/ 6 w 46" name="T14"/>
              <a:gd fmla="*/ 16 h 24" name="T15"/>
              <a:gd fmla="*/ 6 w 46" name="T16"/>
              <a:gd fmla="*/ 16 h 24" name="T17"/>
              <a:gd fmla="*/ 6 w 46" name="T18"/>
              <a:gd fmla="*/ 16 h 24" name="T19"/>
              <a:gd fmla="*/ 6 w 46" name="T20"/>
              <a:gd fmla="*/ 16 h 24" name="T21"/>
              <a:gd fmla="*/ 7 w 46" name="T22"/>
              <a:gd fmla="*/ 17 h 24" name="T23"/>
              <a:gd fmla="*/ 7 w 46" name="T24"/>
              <a:gd fmla="*/ 17 h 24" name="T25"/>
              <a:gd fmla="*/ 7 w 46" name="T26"/>
              <a:gd fmla="*/ 17 h 24" name="T27"/>
              <a:gd fmla="*/ 22 w 46" name="T28"/>
              <a:gd fmla="*/ 22 h 24" name="T29"/>
              <a:gd fmla="*/ 23 w 46" name="T30"/>
              <a:gd fmla="*/ 23 h 24" name="T31"/>
              <a:gd fmla="*/ 24 w 46" name="T32"/>
              <a:gd fmla="*/ 23 h 24" name="T33"/>
              <a:gd fmla="*/ 24 w 46" name="T34"/>
              <a:gd fmla="*/ 23 h 24" name="T35"/>
              <a:gd fmla="*/ 25 w 46" name="T36"/>
              <a:gd fmla="*/ 23 h 24" name="T37"/>
              <a:gd fmla="*/ 25 w 46" name="T38"/>
              <a:gd fmla="*/ 23 h 24" name="T39"/>
              <a:gd fmla="*/ 25 w 46" name="T40"/>
              <a:gd fmla="*/ 23 h 24" name="T41"/>
              <a:gd fmla="*/ 26 w 46" name="T42"/>
              <a:gd fmla="*/ 23 h 24" name="T43"/>
              <a:gd fmla="*/ 26 w 46" name="T44"/>
              <a:gd fmla="*/ 23 h 24" name="T45"/>
              <a:gd fmla="*/ 27 w 46" name="T46"/>
              <a:gd fmla="*/ 23 h 24" name="T47"/>
              <a:gd fmla="*/ 27 w 46" name="T48"/>
              <a:gd fmla="*/ 23 h 24" name="T49"/>
              <a:gd fmla="*/ 27 w 46" name="T50"/>
              <a:gd fmla="*/ 23 h 24" name="T51"/>
              <a:gd fmla="*/ 28 w 46" name="T52"/>
              <a:gd fmla="*/ 23 h 24" name="T53"/>
              <a:gd fmla="*/ 28 w 46" name="T54"/>
              <a:gd fmla="*/ 23 h 24" name="T55"/>
              <a:gd fmla="*/ 28 w 46" name="T56"/>
              <a:gd fmla="*/ 23 h 24" name="T57"/>
              <a:gd fmla="*/ 28 w 46" name="T58"/>
              <a:gd fmla="*/ 24 h 24" name="T59"/>
              <a:gd fmla="*/ 29 w 46" name="T60"/>
              <a:gd fmla="*/ 24 h 24" name="T61"/>
              <a:gd fmla="*/ 29 w 46" name="T62"/>
              <a:gd fmla="*/ 24 h 24" name="T63"/>
              <a:gd fmla="*/ 29 w 46" name="T64"/>
              <a:gd fmla="*/ 24 h 24" name="T65"/>
              <a:gd fmla="*/ 30 w 46" name="T66"/>
              <a:gd fmla="*/ 24 h 24" name="T67"/>
              <a:gd fmla="*/ 30 w 46" name="T68"/>
              <a:gd fmla="*/ 24 h 24" name="T69"/>
              <a:gd fmla="*/ 30 w 46" name="T70"/>
              <a:gd fmla="*/ 24 h 24" name="T71"/>
              <a:gd fmla="*/ 31 w 46" name="T72"/>
              <a:gd fmla="*/ 24 h 24" name="T73"/>
              <a:gd fmla="*/ 31 w 46" name="T74"/>
              <a:gd fmla="*/ 24 h 24" name="T75"/>
              <a:gd fmla="*/ 31 w 46" name="T76"/>
              <a:gd fmla="*/ 24 h 24" name="T77"/>
              <a:gd fmla="*/ 32 w 46" name="T78"/>
              <a:gd fmla="*/ 24 h 24" name="T79"/>
              <a:gd fmla="*/ 32 w 46" name="T80"/>
              <a:gd fmla="*/ 24 h 24" name="T81"/>
              <a:gd fmla="*/ 32 w 46" name="T82"/>
              <a:gd fmla="*/ 24 h 24" name="T83"/>
              <a:gd fmla="*/ 33 w 46" name="T84"/>
              <a:gd fmla="*/ 24 h 24" name="T85"/>
              <a:gd fmla="*/ 33 w 46" name="T86"/>
              <a:gd fmla="*/ 24 h 24" name="T87"/>
              <a:gd fmla="*/ 33 w 46" name="T88"/>
              <a:gd fmla="*/ 24 h 24" name="T89"/>
              <a:gd fmla="*/ 33 w 46" name="T90"/>
              <a:gd fmla="*/ 24 h 24" name="T91"/>
              <a:gd fmla="*/ 34 w 46" name="T92"/>
              <a:gd fmla="*/ 24 h 24" name="T93"/>
              <a:gd fmla="*/ 34 w 46" name="T94"/>
              <a:gd fmla="*/ 24 h 24" name="T95"/>
              <a:gd fmla="*/ 34 w 46" name="T96"/>
              <a:gd fmla="*/ 24 h 24" name="T97"/>
              <a:gd fmla="*/ 35 w 46" name="T98"/>
              <a:gd fmla="*/ 24 h 24" name="T99"/>
              <a:gd fmla="*/ 35 w 46" name="T100"/>
              <a:gd fmla="*/ 24 h 24" name="T101"/>
              <a:gd fmla="*/ 35 w 46" name="T102"/>
              <a:gd fmla="*/ 24 h 24" name="T103"/>
              <a:gd fmla="*/ 36 w 46" name="T104"/>
              <a:gd fmla="*/ 24 h 24" name="T105"/>
              <a:gd fmla="*/ 36 w 46" name="T106"/>
              <a:gd fmla="*/ 24 h 24" name="T107"/>
              <a:gd fmla="*/ 36 w 46" name="T108"/>
              <a:gd fmla="*/ 24 h 24" name="T109"/>
              <a:gd fmla="*/ 37 w 46" name="T110"/>
              <a:gd fmla="*/ 24 h 24" name="T111"/>
              <a:gd fmla="*/ 37 w 46" name="T112"/>
              <a:gd fmla="*/ 24 h 24" name="T113"/>
              <a:gd fmla="*/ 46 w 46" name="T114"/>
              <a:gd fmla="*/ 24 h 24" name="T115"/>
              <a:gd fmla="*/ 9 w 46" name="T116"/>
              <a:gd fmla="*/ 0 h 2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4" w="46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3" name="Freeform 154"/>
          <p:cNvSpPr/>
          <p:nvPr/>
        </p:nvSpPr>
        <p:spPr bwMode="auto">
          <a:xfrm>
            <a:off x="10763065" y="3402742"/>
            <a:ext cx="48794" cy="34442"/>
          </a:xfrm>
          <a:custGeom>
            <a:gdLst>
              <a:gd fmla="*/ 44 w 44" name="T0"/>
              <a:gd fmla="*/ 16 h 31" name="T1"/>
              <a:gd fmla="*/ 43 w 44" name="T2"/>
              <a:gd fmla="*/ 0 h 31" name="T3"/>
              <a:gd fmla="*/ 21 w 44" name="T4"/>
              <a:gd fmla="*/ 5 h 31" name="T5"/>
              <a:gd fmla="*/ 21 w 44" name="T6"/>
              <a:gd fmla="*/ 5 h 31" name="T7"/>
              <a:gd fmla="*/ 21 w 44" name="T8"/>
              <a:gd fmla="*/ 5 h 31" name="T9"/>
              <a:gd fmla="*/ 21 w 44" name="T10"/>
              <a:gd fmla="*/ 5 h 31" name="T11"/>
              <a:gd fmla="*/ 21 w 44" name="T12"/>
              <a:gd fmla="*/ 6 h 31" name="T13"/>
              <a:gd fmla="*/ 21 w 44" name="T14"/>
              <a:gd fmla="*/ 6 h 31" name="T15"/>
              <a:gd fmla="*/ 21 w 44" name="T16"/>
              <a:gd fmla="*/ 6 h 31" name="T17"/>
              <a:gd fmla="*/ 21 w 44" name="T18"/>
              <a:gd fmla="*/ 6 h 31" name="T19"/>
              <a:gd fmla="*/ 21 w 44" name="T20"/>
              <a:gd fmla="*/ 6 h 31" name="T21"/>
              <a:gd fmla="*/ 21 w 44" name="T22"/>
              <a:gd fmla="*/ 6 h 31" name="T23"/>
              <a:gd fmla="*/ 20 w 44" name="T24"/>
              <a:gd fmla="*/ 6 h 31" name="T25"/>
              <a:gd fmla="*/ 20 w 44" name="T26"/>
              <a:gd fmla="*/ 6 h 31" name="T27"/>
              <a:gd fmla="*/ 20 w 44" name="T28"/>
              <a:gd fmla="*/ 6 h 31" name="T29"/>
              <a:gd fmla="*/ 20 w 44" name="T30"/>
              <a:gd fmla="*/ 6 h 31" name="T31"/>
              <a:gd fmla="*/ 20 w 44" name="T32"/>
              <a:gd fmla="*/ 6 h 31" name="T33"/>
              <a:gd fmla="*/ 20 w 44" name="T34"/>
              <a:gd fmla="*/ 6 h 31" name="T35"/>
              <a:gd fmla="*/ 20 w 44" name="T36"/>
              <a:gd fmla="*/ 6 h 31" name="T37"/>
              <a:gd fmla="*/ 20 w 44" name="T38"/>
              <a:gd fmla="*/ 6 h 31" name="T39"/>
              <a:gd fmla="*/ 20 w 44" name="T40"/>
              <a:gd fmla="*/ 6 h 31" name="T41"/>
              <a:gd fmla="*/ 19 w 44" name="T42"/>
              <a:gd fmla="*/ 6 h 31" name="T43"/>
              <a:gd fmla="*/ 19 w 44" name="T44"/>
              <a:gd fmla="*/ 6 h 31" name="T45"/>
              <a:gd fmla="*/ 19 w 44" name="T46"/>
              <a:gd fmla="*/ 6 h 31" name="T47"/>
              <a:gd fmla="*/ 19 w 44" name="T48"/>
              <a:gd fmla="*/ 6 h 31" name="T49"/>
              <a:gd fmla="*/ 19 w 44" name="T50"/>
              <a:gd fmla="*/ 6 h 31" name="T51"/>
              <a:gd fmla="*/ 19 w 44" name="T52"/>
              <a:gd fmla="*/ 6 h 31" name="T53"/>
              <a:gd fmla="*/ 19 w 44" name="T54"/>
              <a:gd fmla="*/ 7 h 31" name="T55"/>
              <a:gd fmla="*/ 19 w 44" name="T56"/>
              <a:gd fmla="*/ 7 h 31" name="T57"/>
              <a:gd fmla="*/ 19 w 44" name="T58"/>
              <a:gd fmla="*/ 7 h 31" name="T59"/>
              <a:gd fmla="*/ 19 w 44" name="T60"/>
              <a:gd fmla="*/ 7 h 31" name="T61"/>
              <a:gd fmla="*/ 19 w 44" name="T62"/>
              <a:gd fmla="*/ 7 h 31" name="T63"/>
              <a:gd fmla="*/ 18 w 44" name="T64"/>
              <a:gd fmla="*/ 7 h 31" name="T65"/>
              <a:gd fmla="*/ 18 w 44" name="T66"/>
              <a:gd fmla="*/ 7 h 31" name="T67"/>
              <a:gd fmla="*/ 18 w 44" name="T68"/>
              <a:gd fmla="*/ 7 h 31" name="T69"/>
              <a:gd fmla="*/ 18 w 44" name="T70"/>
              <a:gd fmla="*/ 7 h 31" name="T71"/>
              <a:gd fmla="*/ 18 w 44" name="T72"/>
              <a:gd fmla="*/ 7 h 31" name="T73"/>
              <a:gd fmla="*/ 18 w 44" name="T74"/>
              <a:gd fmla="*/ 7 h 31" name="T75"/>
              <a:gd fmla="*/ 18 w 44" name="T76"/>
              <a:gd fmla="*/ 7 h 31" name="T77"/>
              <a:gd fmla="*/ 17 w 44" name="T78"/>
              <a:gd fmla="*/ 8 h 31" name="T79"/>
              <a:gd fmla="*/ 17 w 44" name="T80"/>
              <a:gd fmla="*/ 8 h 31" name="T81"/>
              <a:gd fmla="*/ 0 w 44" name="T82"/>
              <a:gd fmla="*/ 20 h 31" name="T83"/>
              <a:gd fmla="*/ 12 w 44" name="T84"/>
              <a:gd fmla="*/ 31 h 31" name="T85"/>
              <a:gd fmla="*/ 44 w 44" name="T86"/>
              <a:gd fmla="*/ 16 h 3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31" w="44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4" name="Freeform 155"/>
          <p:cNvSpPr/>
          <p:nvPr/>
        </p:nvSpPr>
        <p:spPr bwMode="auto">
          <a:xfrm>
            <a:off x="10946755" y="3701239"/>
            <a:ext cx="54534" cy="20092"/>
          </a:xfrm>
          <a:custGeom>
            <a:gdLst>
              <a:gd fmla="*/ 0 w 48" name="T0"/>
              <a:gd fmla="*/ 17 h 17" name="T1"/>
              <a:gd fmla="*/ 35 w 48" name="T2"/>
              <a:gd fmla="*/ 17 h 17" name="T3"/>
              <a:gd fmla="*/ 35 w 48" name="T4"/>
              <a:gd fmla="*/ 17 h 17" name="T5"/>
              <a:gd fmla="*/ 36 w 48" name="T6"/>
              <a:gd fmla="*/ 17 h 17" name="T7"/>
              <a:gd fmla="*/ 36 w 48" name="T8"/>
              <a:gd fmla="*/ 17 h 17" name="T9"/>
              <a:gd fmla="*/ 36 w 48" name="T10"/>
              <a:gd fmla="*/ 17 h 17" name="T11"/>
              <a:gd fmla="*/ 37 w 48" name="T12"/>
              <a:gd fmla="*/ 17 h 17" name="T13"/>
              <a:gd fmla="*/ 37 w 48" name="T14"/>
              <a:gd fmla="*/ 17 h 17" name="T15"/>
              <a:gd fmla="*/ 37 w 48" name="T16"/>
              <a:gd fmla="*/ 17 h 17" name="T17"/>
              <a:gd fmla="*/ 38 w 48" name="T18"/>
              <a:gd fmla="*/ 17 h 17" name="T19"/>
              <a:gd fmla="*/ 38 w 48" name="T20"/>
              <a:gd fmla="*/ 17 h 17" name="T21"/>
              <a:gd fmla="*/ 38 w 48" name="T22"/>
              <a:gd fmla="*/ 17 h 17" name="T23"/>
              <a:gd fmla="*/ 39 w 48" name="T24"/>
              <a:gd fmla="*/ 17 h 17" name="T25"/>
              <a:gd fmla="*/ 39 w 48" name="T26"/>
              <a:gd fmla="*/ 17 h 17" name="T27"/>
              <a:gd fmla="*/ 39 w 48" name="T28"/>
              <a:gd fmla="*/ 17 h 17" name="T29"/>
              <a:gd fmla="*/ 40 w 48" name="T30"/>
              <a:gd fmla="*/ 17 h 17" name="T31"/>
              <a:gd fmla="*/ 40 w 48" name="T32"/>
              <a:gd fmla="*/ 17 h 17" name="T33"/>
              <a:gd fmla="*/ 40 w 48" name="T34"/>
              <a:gd fmla="*/ 17 h 17" name="T35"/>
              <a:gd fmla="*/ 40 w 48" name="T36"/>
              <a:gd fmla="*/ 17 h 17" name="T37"/>
              <a:gd fmla="*/ 41 w 48" name="T38"/>
              <a:gd fmla="*/ 17 h 17" name="T39"/>
              <a:gd fmla="*/ 41 w 48" name="T40"/>
              <a:gd fmla="*/ 17 h 17" name="T41"/>
              <a:gd fmla="*/ 41 w 48" name="T42"/>
              <a:gd fmla="*/ 17 h 17" name="T43"/>
              <a:gd fmla="*/ 42 w 48" name="T44"/>
              <a:gd fmla="*/ 17 h 17" name="T45"/>
              <a:gd fmla="*/ 42 w 48" name="T46"/>
              <a:gd fmla="*/ 17 h 17" name="T47"/>
              <a:gd fmla="*/ 42 w 48" name="T48"/>
              <a:gd fmla="*/ 17 h 17" name="T49"/>
              <a:gd fmla="*/ 43 w 48" name="T50"/>
              <a:gd fmla="*/ 17 h 17" name="T51"/>
              <a:gd fmla="*/ 43 w 48" name="T52"/>
              <a:gd fmla="*/ 17 h 17" name="T53"/>
              <a:gd fmla="*/ 43 w 48" name="T54"/>
              <a:gd fmla="*/ 17 h 17" name="T55"/>
              <a:gd fmla="*/ 44 w 48" name="T56"/>
              <a:gd fmla="*/ 17 h 17" name="T57"/>
              <a:gd fmla="*/ 44 w 48" name="T58"/>
              <a:gd fmla="*/ 16 h 17" name="T59"/>
              <a:gd fmla="*/ 44 w 48" name="T60"/>
              <a:gd fmla="*/ 16 h 17" name="T61"/>
              <a:gd fmla="*/ 45 w 48" name="T62"/>
              <a:gd fmla="*/ 16 h 17" name="T63"/>
              <a:gd fmla="*/ 45 w 48" name="T64"/>
              <a:gd fmla="*/ 16 h 17" name="T65"/>
              <a:gd fmla="*/ 45 w 48" name="T66"/>
              <a:gd fmla="*/ 16 h 17" name="T67"/>
              <a:gd fmla="*/ 45 w 48" name="T68"/>
              <a:gd fmla="*/ 16 h 17" name="T69"/>
              <a:gd fmla="*/ 46 w 48" name="T70"/>
              <a:gd fmla="*/ 16 h 17" name="T71"/>
              <a:gd fmla="*/ 46 w 48" name="T72"/>
              <a:gd fmla="*/ 16 h 17" name="T73"/>
              <a:gd fmla="*/ 46 w 48" name="T74"/>
              <a:gd fmla="*/ 16 h 17" name="T75"/>
              <a:gd fmla="*/ 47 w 48" name="T76"/>
              <a:gd fmla="*/ 16 h 17" name="T77"/>
              <a:gd fmla="*/ 47 w 48" name="T78"/>
              <a:gd fmla="*/ 16 h 17" name="T79"/>
              <a:gd fmla="*/ 47 w 48" name="T80"/>
              <a:gd fmla="*/ 16 h 17" name="T81"/>
              <a:gd fmla="*/ 48 w 48" name="T82"/>
              <a:gd fmla="*/ 16 h 17" name="T83"/>
              <a:gd fmla="*/ 48 w 48" name="T84"/>
              <a:gd fmla="*/ 16 h 17" name="T85"/>
              <a:gd fmla="*/ 48 w 48" name="T86"/>
              <a:gd fmla="*/ 16 h 1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7" w="48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5" name="Rectangle 156"/>
          <p:cNvSpPr>
            <a:spLocks noChangeArrowheads="1"/>
          </p:cNvSpPr>
          <p:nvPr/>
        </p:nvSpPr>
        <p:spPr bwMode="auto">
          <a:xfrm>
            <a:off x="10932404" y="340274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6" name="Rectangle 157"/>
          <p:cNvSpPr>
            <a:spLocks noChangeArrowheads="1"/>
          </p:cNvSpPr>
          <p:nvPr/>
        </p:nvSpPr>
        <p:spPr bwMode="auto">
          <a:xfrm>
            <a:off x="11041470" y="3569212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7" name="Rectangle 158"/>
          <p:cNvSpPr>
            <a:spLocks noChangeArrowheads="1"/>
          </p:cNvSpPr>
          <p:nvPr/>
        </p:nvSpPr>
        <p:spPr bwMode="auto">
          <a:xfrm>
            <a:off x="10860650" y="3704111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8" name="Freeform 159"/>
          <p:cNvSpPr/>
          <p:nvPr/>
        </p:nvSpPr>
        <p:spPr bwMode="auto">
          <a:xfrm>
            <a:off x="11021380" y="3658188"/>
            <a:ext cx="37313" cy="45923"/>
          </a:xfrm>
          <a:custGeom>
            <a:gdLst>
              <a:gd fmla="*/ 10 w 33" name="T0"/>
              <a:gd fmla="*/ 43 h 43" name="T1"/>
              <a:gd fmla="*/ 10 w 33" name="T2"/>
              <a:gd fmla="*/ 43 h 43" name="T3"/>
              <a:gd fmla="*/ 11 w 33" name="T4"/>
              <a:gd fmla="*/ 42 h 43" name="T5"/>
              <a:gd fmla="*/ 11 w 33" name="T6"/>
              <a:gd fmla="*/ 42 h 43" name="T7"/>
              <a:gd fmla="*/ 11 w 33" name="T8"/>
              <a:gd fmla="*/ 42 h 43" name="T9"/>
              <a:gd fmla="*/ 11 w 33" name="T10"/>
              <a:gd fmla="*/ 42 h 43" name="T11"/>
              <a:gd fmla="*/ 11 w 33" name="T12"/>
              <a:gd fmla="*/ 42 h 43" name="T13"/>
              <a:gd fmla="*/ 12 w 33" name="T14"/>
              <a:gd fmla="*/ 41 h 43" name="T15"/>
              <a:gd fmla="*/ 12 w 33" name="T16"/>
              <a:gd fmla="*/ 41 h 43" name="T17"/>
              <a:gd fmla="*/ 12 w 33" name="T18"/>
              <a:gd fmla="*/ 41 h 43" name="T19"/>
              <a:gd fmla="*/ 13 w 33" name="T20"/>
              <a:gd fmla="*/ 41 h 43" name="T21"/>
              <a:gd fmla="*/ 13 w 33" name="T22"/>
              <a:gd fmla="*/ 40 h 43" name="T23"/>
              <a:gd fmla="*/ 13 w 33" name="T24"/>
              <a:gd fmla="*/ 40 h 43" name="T25"/>
              <a:gd fmla="*/ 13 w 33" name="T26"/>
              <a:gd fmla="*/ 40 h 43" name="T27"/>
              <a:gd fmla="*/ 13 w 33" name="T28"/>
              <a:gd fmla="*/ 40 h 43" name="T29"/>
              <a:gd fmla="*/ 14 w 33" name="T30"/>
              <a:gd fmla="*/ 40 h 43" name="T31"/>
              <a:gd fmla="*/ 14 w 33" name="T32"/>
              <a:gd fmla="*/ 39 h 43" name="T33"/>
              <a:gd fmla="*/ 14 w 33" name="T34"/>
              <a:gd fmla="*/ 39 h 43" name="T35"/>
              <a:gd fmla="*/ 14 w 33" name="T36"/>
              <a:gd fmla="*/ 39 h 43" name="T37"/>
              <a:gd fmla="*/ 15 w 33" name="T38"/>
              <a:gd fmla="*/ 39 h 43" name="T39"/>
              <a:gd fmla="*/ 15 w 33" name="T40"/>
              <a:gd fmla="*/ 38 h 43" name="T41"/>
              <a:gd fmla="*/ 15 w 33" name="T42"/>
              <a:gd fmla="*/ 38 h 43" name="T43"/>
              <a:gd fmla="*/ 15 w 33" name="T44"/>
              <a:gd fmla="*/ 38 h 43" name="T45"/>
              <a:gd fmla="*/ 15 w 33" name="T46"/>
              <a:gd fmla="*/ 38 h 43" name="T47"/>
              <a:gd fmla="*/ 17 w 33" name="T48"/>
              <a:gd fmla="*/ 37 h 43" name="T49"/>
              <a:gd fmla="*/ 17 w 33" name="T50"/>
              <a:gd fmla="*/ 36 h 43" name="T51"/>
              <a:gd fmla="*/ 17 w 33" name="T52"/>
              <a:gd fmla="*/ 36 h 43" name="T53"/>
              <a:gd fmla="*/ 17 w 33" name="T54"/>
              <a:gd fmla="*/ 36 h 43" name="T55"/>
              <a:gd fmla="*/ 30 w 33" name="T56"/>
              <a:gd fmla="*/ 13 h 43" name="T57"/>
              <a:gd fmla="*/ 31 w 33" name="T58"/>
              <a:gd fmla="*/ 13 h 43" name="T59"/>
              <a:gd fmla="*/ 31 w 33" name="T60"/>
              <a:gd fmla="*/ 13 h 43" name="T61"/>
              <a:gd fmla="*/ 31 w 33" name="T62"/>
              <a:gd fmla="*/ 12 h 43" name="T63"/>
              <a:gd fmla="*/ 31 w 33" name="T64"/>
              <a:gd fmla="*/ 12 h 43" name="T65"/>
              <a:gd fmla="*/ 31 w 33" name="T66"/>
              <a:gd fmla="*/ 12 h 43" name="T67"/>
              <a:gd fmla="*/ 31 w 33" name="T68"/>
              <a:gd fmla="*/ 11 h 43" name="T69"/>
              <a:gd fmla="*/ 31 w 33" name="T70"/>
              <a:gd fmla="*/ 11 h 43" name="T71"/>
              <a:gd fmla="*/ 31 w 33" name="T72"/>
              <a:gd fmla="*/ 11 h 43" name="T73"/>
              <a:gd fmla="*/ 31 w 33" name="T74"/>
              <a:gd fmla="*/ 11 h 43" name="T75"/>
              <a:gd fmla="*/ 31 w 33" name="T76"/>
              <a:gd fmla="*/ 10 h 43" name="T77"/>
              <a:gd fmla="*/ 31 w 33" name="T78"/>
              <a:gd fmla="*/ 10 h 43" name="T79"/>
              <a:gd fmla="*/ 32 w 33" name="T80"/>
              <a:gd fmla="*/ 10 h 43" name="T81"/>
              <a:gd fmla="*/ 32 w 33" name="T82"/>
              <a:gd fmla="*/ 9 h 43" name="T83"/>
              <a:gd fmla="*/ 17 w 33" name="T84"/>
              <a:gd fmla="*/ 0 h 43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43" w="3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9" name="Freeform 160"/>
          <p:cNvSpPr/>
          <p:nvPr/>
        </p:nvSpPr>
        <p:spPr bwMode="auto">
          <a:xfrm>
            <a:off x="11009899" y="3408482"/>
            <a:ext cx="45923" cy="45923"/>
          </a:xfrm>
          <a:custGeom>
            <a:gdLst>
              <a:gd fmla="*/ 32 w 39" name="T0"/>
              <a:gd fmla="*/ 21 h 40" name="T1"/>
              <a:gd fmla="*/ 31 w 39" name="T2"/>
              <a:gd fmla="*/ 20 h 40" name="T3"/>
              <a:gd fmla="*/ 31 w 39" name="T4"/>
              <a:gd fmla="*/ 20 h 40" name="T5"/>
              <a:gd fmla="*/ 30 w 39" name="T6"/>
              <a:gd fmla="*/ 19 h 40" name="T7"/>
              <a:gd fmla="*/ 30 w 39" name="T8"/>
              <a:gd fmla="*/ 19 h 40" name="T9"/>
              <a:gd fmla="*/ 30 w 39" name="T10"/>
              <a:gd fmla="*/ 18 h 40" name="T11"/>
              <a:gd fmla="*/ 29 w 39" name="T12"/>
              <a:gd fmla="*/ 18 h 40" name="T13"/>
              <a:gd fmla="*/ 29 w 39" name="T14"/>
              <a:gd fmla="*/ 18 h 40" name="T15"/>
              <a:gd fmla="*/ 29 w 39" name="T16"/>
              <a:gd fmla="*/ 17 h 40" name="T17"/>
              <a:gd fmla="*/ 28 w 39" name="T18"/>
              <a:gd fmla="*/ 17 h 40" name="T19"/>
              <a:gd fmla="*/ 28 w 39" name="T20"/>
              <a:gd fmla="*/ 16 h 40" name="T21"/>
              <a:gd fmla="*/ 28 w 39" name="T22"/>
              <a:gd fmla="*/ 16 h 40" name="T23"/>
              <a:gd fmla="*/ 28 w 39" name="T24"/>
              <a:gd fmla="*/ 16 h 40" name="T25"/>
              <a:gd fmla="*/ 27 w 39" name="T26"/>
              <a:gd fmla="*/ 16 h 40" name="T27"/>
              <a:gd fmla="*/ 27 w 39" name="T28"/>
              <a:gd fmla="*/ 15 h 40" name="T29"/>
              <a:gd fmla="*/ 27 w 39" name="T30"/>
              <a:gd fmla="*/ 15 h 40" name="T31"/>
              <a:gd fmla="*/ 26 w 39" name="T32"/>
              <a:gd fmla="*/ 15 h 40" name="T33"/>
              <a:gd fmla="*/ 26 w 39" name="T34"/>
              <a:gd fmla="*/ 14 h 40" name="T35"/>
              <a:gd fmla="*/ 26 w 39" name="T36"/>
              <a:gd fmla="*/ 14 h 40" name="T37"/>
              <a:gd fmla="*/ 26 w 39" name="T38"/>
              <a:gd fmla="*/ 14 h 40" name="T39"/>
              <a:gd fmla="*/ 25 w 39" name="T40"/>
              <a:gd fmla="*/ 13 h 40" name="T41"/>
              <a:gd fmla="*/ 25 w 39" name="T42"/>
              <a:gd fmla="*/ 13 h 40" name="T43"/>
              <a:gd fmla="*/ 25 w 39" name="T44"/>
              <a:gd fmla="*/ 13 h 40" name="T45"/>
              <a:gd fmla="*/ 25 w 39" name="T46"/>
              <a:gd fmla="*/ 13 h 40" name="T47"/>
              <a:gd fmla="*/ 24 w 39" name="T48"/>
              <a:gd fmla="*/ 12 h 40" name="T49"/>
              <a:gd fmla="*/ 24 w 39" name="T50"/>
              <a:gd fmla="*/ 12 h 40" name="T51"/>
              <a:gd fmla="*/ 24 w 39" name="T52"/>
              <a:gd fmla="*/ 12 h 40" name="T53"/>
              <a:gd fmla="*/ 23 w 39" name="T54"/>
              <a:gd fmla="*/ 11 h 40" name="T55"/>
              <a:gd fmla="*/ 23 w 39" name="T56"/>
              <a:gd fmla="*/ 11 h 40" name="T57"/>
              <a:gd fmla="*/ 23 w 39" name="T58"/>
              <a:gd fmla="*/ 11 h 40" name="T59"/>
              <a:gd fmla="*/ 22 w 39" name="T60"/>
              <a:gd fmla="*/ 11 h 40" name="T61"/>
              <a:gd fmla="*/ 22 w 39" name="T62"/>
              <a:gd fmla="*/ 10 h 40" name="T63"/>
              <a:gd fmla="*/ 22 w 39" name="T64"/>
              <a:gd fmla="*/ 10 h 40" name="T65"/>
              <a:gd fmla="*/ 21 w 39" name="T66"/>
              <a:gd fmla="*/ 10 h 40" name="T67"/>
              <a:gd fmla="*/ 21 w 39" name="T68"/>
              <a:gd fmla="*/ 9 h 40" name="T69"/>
              <a:gd fmla="*/ 21 w 39" name="T70"/>
              <a:gd fmla="*/ 9 h 40" name="T71"/>
              <a:gd fmla="*/ 20 w 39" name="T72"/>
              <a:gd fmla="*/ 9 h 40" name="T73"/>
              <a:gd fmla="*/ 20 w 39" name="T74"/>
              <a:gd fmla="*/ 9 h 40" name="T75"/>
              <a:gd fmla="*/ 20 w 39" name="T76"/>
              <a:gd fmla="*/ 8 h 40" name="T77"/>
              <a:gd fmla="*/ 20 w 39" name="T78"/>
              <a:gd fmla="*/ 8 h 40" name="T79"/>
              <a:gd fmla="*/ 19 w 39" name="T80"/>
              <a:gd fmla="*/ 8 h 40" name="T81"/>
              <a:gd fmla="*/ 19 w 39" name="T82"/>
              <a:gd fmla="*/ 8 h 40" name="T83"/>
              <a:gd fmla="*/ 19 w 39" name="T84"/>
              <a:gd fmla="*/ 7 h 40" name="T85"/>
              <a:gd fmla="*/ 18 w 39" name="T86"/>
              <a:gd fmla="*/ 7 h 40" name="T87"/>
              <a:gd fmla="*/ 18 w 39" name="T88"/>
              <a:gd fmla="*/ 7 h 40" name="T89"/>
              <a:gd fmla="*/ 17 w 39" name="T90"/>
              <a:gd fmla="*/ 6 h 40" name="T91"/>
              <a:gd fmla="*/ 17 w 39" name="T92"/>
              <a:gd fmla="*/ 6 h 40" name="T93"/>
              <a:gd fmla="*/ 16 w 39" name="T94"/>
              <a:gd fmla="*/ 6 h 40" name="T95"/>
              <a:gd fmla="*/ 16 w 39" name="T96"/>
              <a:gd fmla="*/ 5 h 40" name="T97"/>
              <a:gd fmla="*/ 16 w 39" name="T98"/>
              <a:gd fmla="*/ 5 h 40" name="T99"/>
              <a:gd fmla="*/ 7 w 39" name="T100"/>
              <a:gd fmla="*/ 0 h 4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0" w="39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0" name="Rectangle 161"/>
          <p:cNvSpPr>
            <a:spLocks noChangeArrowheads="1"/>
          </p:cNvSpPr>
          <p:nvPr/>
        </p:nvSpPr>
        <p:spPr bwMode="auto">
          <a:xfrm>
            <a:off x="10846299" y="3402742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1" name="Freeform 162"/>
          <p:cNvSpPr/>
          <p:nvPr/>
        </p:nvSpPr>
        <p:spPr bwMode="auto">
          <a:xfrm>
            <a:off x="10740103" y="3632355"/>
            <a:ext cx="25832" cy="48794"/>
          </a:xfrm>
          <a:custGeom>
            <a:gdLst>
              <a:gd fmla="*/ 0 w 22" name="T0"/>
              <a:gd fmla="*/ 15 h 46" name="T1"/>
              <a:gd fmla="*/ 0 w 22" name="T2"/>
              <a:gd fmla="*/ 15 h 46" name="T3"/>
              <a:gd fmla="*/ 0 w 22" name="T4"/>
              <a:gd fmla="*/ 16 h 46" name="T5"/>
              <a:gd fmla="*/ 0 w 22" name="T6"/>
              <a:gd fmla="*/ 16 h 46" name="T7"/>
              <a:gd fmla="*/ 0 w 22" name="T8"/>
              <a:gd fmla="*/ 16 h 46" name="T9"/>
              <a:gd fmla="*/ 0 w 22" name="T10"/>
              <a:gd fmla="*/ 17 h 46" name="T11"/>
              <a:gd fmla="*/ 0 w 22" name="T12"/>
              <a:gd fmla="*/ 17 h 46" name="T13"/>
              <a:gd fmla="*/ 0 w 22" name="T14"/>
              <a:gd fmla="*/ 17 h 46" name="T15"/>
              <a:gd fmla="*/ 0 w 22" name="T16"/>
              <a:gd fmla="*/ 17 h 46" name="T17"/>
              <a:gd fmla="*/ 0 w 22" name="T18"/>
              <a:gd fmla="*/ 18 h 46" name="T19"/>
              <a:gd fmla="*/ 0 w 22" name="T20"/>
              <a:gd fmla="*/ 18 h 46" name="T21"/>
              <a:gd fmla="*/ 0 w 22" name="T22"/>
              <a:gd fmla="*/ 18 h 46" name="T23"/>
              <a:gd fmla="*/ 0 w 22" name="T24"/>
              <a:gd fmla="*/ 19 h 46" name="T25"/>
              <a:gd fmla="*/ 0 w 22" name="T26"/>
              <a:gd fmla="*/ 19 h 46" name="T27"/>
              <a:gd fmla="*/ 0 w 22" name="T28"/>
              <a:gd fmla="*/ 19 h 46" name="T29"/>
              <a:gd fmla="*/ 0 w 22" name="T30"/>
              <a:gd fmla="*/ 20 h 46" name="T31"/>
              <a:gd fmla="*/ 0 w 22" name="T32"/>
              <a:gd fmla="*/ 20 h 46" name="T33"/>
              <a:gd fmla="*/ 0 w 22" name="T34"/>
              <a:gd fmla="*/ 20 h 46" name="T35"/>
              <a:gd fmla="*/ 0 w 22" name="T36"/>
              <a:gd fmla="*/ 21 h 46" name="T37"/>
              <a:gd fmla="*/ 0 w 22" name="T38"/>
              <a:gd fmla="*/ 21 h 46" name="T39"/>
              <a:gd fmla="*/ 0 w 22" name="T40"/>
              <a:gd fmla="*/ 21 h 46" name="T41"/>
              <a:gd fmla="*/ 0 w 22" name="T42"/>
              <a:gd fmla="*/ 22 h 46" name="T43"/>
              <a:gd fmla="*/ 0 w 22" name="T44"/>
              <a:gd fmla="*/ 22 h 46" name="T45"/>
              <a:gd fmla="*/ 0 w 22" name="T46"/>
              <a:gd fmla="*/ 22 h 46" name="T47"/>
              <a:gd fmla="*/ 0 w 22" name="T48"/>
              <a:gd fmla="*/ 22 h 46" name="T49"/>
              <a:gd fmla="*/ 0 w 22" name="T50"/>
              <a:gd fmla="*/ 23 h 46" name="T51"/>
              <a:gd fmla="*/ 1 w 22" name="T52"/>
              <a:gd fmla="*/ 23 h 46" name="T53"/>
              <a:gd fmla="*/ 1 w 22" name="T54"/>
              <a:gd fmla="*/ 23 h 46" name="T55"/>
              <a:gd fmla="*/ 1 w 22" name="T56"/>
              <a:gd fmla="*/ 24 h 46" name="T57"/>
              <a:gd fmla="*/ 1 w 22" name="T58"/>
              <a:gd fmla="*/ 24 h 46" name="T59"/>
              <a:gd fmla="*/ 1 w 22" name="T60"/>
              <a:gd fmla="*/ 24 h 46" name="T61"/>
              <a:gd fmla="*/ 1 w 22" name="T62"/>
              <a:gd fmla="*/ 25 h 46" name="T63"/>
              <a:gd fmla="*/ 1 w 22" name="T64"/>
              <a:gd fmla="*/ 25 h 46" name="T65"/>
              <a:gd fmla="*/ 1 w 22" name="T66"/>
              <a:gd fmla="*/ 25 h 46" name="T67"/>
              <a:gd fmla="*/ 1 w 22" name="T68"/>
              <a:gd fmla="*/ 26 h 46" name="T69"/>
              <a:gd fmla="*/ 1 w 22" name="T70"/>
              <a:gd fmla="*/ 26 h 46" name="T71"/>
              <a:gd fmla="*/ 1 w 22" name="T72"/>
              <a:gd fmla="*/ 26 h 46" name="T73"/>
              <a:gd fmla="*/ 1 w 22" name="T74"/>
              <a:gd fmla="*/ 27 h 46" name="T75"/>
              <a:gd fmla="*/ 1 w 22" name="T76"/>
              <a:gd fmla="*/ 27 h 46" name="T77"/>
              <a:gd fmla="*/ 1 w 22" name="T78"/>
              <a:gd fmla="*/ 27 h 46" name="T79"/>
              <a:gd fmla="*/ 1 w 22" name="T80"/>
              <a:gd fmla="*/ 28 h 46" name="T81"/>
              <a:gd fmla="*/ 1 w 22" name="T82"/>
              <a:gd fmla="*/ 29 h 46" name="T83"/>
              <a:gd fmla="*/ 8 w 22" name="T84"/>
              <a:gd fmla="*/ 46 h 46" name="T85"/>
              <a:gd fmla="*/ 8 w 22" name="T86"/>
              <a:gd fmla="*/ 46 h 46" name="T87"/>
              <a:gd fmla="*/ 8 w 22" name="T88"/>
              <a:gd fmla="*/ 46 h 46" name="T89"/>
              <a:gd fmla="*/ 16 w 22" name="T90"/>
              <a:gd fmla="*/ 15 h 4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6" w="22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2" name="Rectangle 163"/>
          <p:cNvSpPr>
            <a:spLocks noChangeArrowheads="1"/>
          </p:cNvSpPr>
          <p:nvPr/>
        </p:nvSpPr>
        <p:spPr bwMode="auto">
          <a:xfrm>
            <a:off x="11041470" y="3483107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3" name="Rectangle 164"/>
          <p:cNvSpPr>
            <a:spLocks noChangeArrowheads="1"/>
          </p:cNvSpPr>
          <p:nvPr/>
        </p:nvSpPr>
        <p:spPr bwMode="auto">
          <a:xfrm>
            <a:off x="10740103" y="3543381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4" name="Freeform 165"/>
          <p:cNvSpPr/>
          <p:nvPr/>
        </p:nvSpPr>
        <p:spPr bwMode="auto">
          <a:xfrm>
            <a:off x="10740103" y="3454405"/>
            <a:ext cx="20092" cy="51663"/>
          </a:xfrm>
          <a:custGeom>
            <a:gdLst>
              <a:gd fmla="*/ 18 w 18" name="T0"/>
              <a:gd fmla="*/ 5 h 48" name="T1"/>
              <a:gd fmla="*/ 0 w 18" name="T2"/>
              <a:gd fmla="*/ 12 h 48" name="T3"/>
              <a:gd fmla="*/ 0 w 18" name="T4"/>
              <a:gd fmla="*/ 12 h 48" name="T5"/>
              <a:gd fmla="*/ 0 w 18" name="T6"/>
              <a:gd fmla="*/ 12 h 48" name="T7"/>
              <a:gd fmla="*/ 0 w 18" name="T8"/>
              <a:gd fmla="*/ 13 h 48" name="T9"/>
              <a:gd fmla="*/ 0 w 18" name="T10"/>
              <a:gd fmla="*/ 13 h 48" name="T11"/>
              <a:gd fmla="*/ 0 w 18" name="T12"/>
              <a:gd fmla="*/ 13 h 48" name="T13"/>
              <a:gd fmla="*/ 0 w 18" name="T14"/>
              <a:gd fmla="*/ 13 h 48" name="T15"/>
              <a:gd fmla="*/ 0 w 18" name="T16"/>
              <a:gd fmla="*/ 14 h 48" name="T17"/>
              <a:gd fmla="*/ 0 w 18" name="T18"/>
              <a:gd fmla="*/ 14 h 48" name="T19"/>
              <a:gd fmla="*/ 0 w 18" name="T20"/>
              <a:gd fmla="*/ 14 h 48" name="T21"/>
              <a:gd fmla="*/ 0 w 18" name="T22"/>
              <a:gd fmla="*/ 14 h 48" name="T23"/>
              <a:gd fmla="*/ 0 w 18" name="T24"/>
              <a:gd fmla="*/ 15 h 48" name="T25"/>
              <a:gd fmla="*/ 0 w 18" name="T26"/>
              <a:gd fmla="*/ 15 h 48" name="T27"/>
              <a:gd fmla="*/ 0 w 18" name="T28"/>
              <a:gd fmla="*/ 15 h 48" name="T29"/>
              <a:gd fmla="*/ 0 w 18" name="T30"/>
              <a:gd fmla="*/ 16 h 48" name="T31"/>
              <a:gd fmla="*/ 0 w 18" name="T32"/>
              <a:gd fmla="*/ 16 h 48" name="T33"/>
              <a:gd fmla="*/ 0 w 18" name="T34"/>
              <a:gd fmla="*/ 16 h 48" name="T35"/>
              <a:gd fmla="*/ 0 w 18" name="T36"/>
              <a:gd fmla="*/ 16 h 48" name="T37"/>
              <a:gd fmla="*/ 0 w 18" name="T38"/>
              <a:gd fmla="*/ 16 h 48" name="T39"/>
              <a:gd fmla="*/ 0 w 18" name="T40"/>
              <a:gd fmla="*/ 17 h 48" name="T41"/>
              <a:gd fmla="*/ 0 w 18" name="T42"/>
              <a:gd fmla="*/ 17 h 48" name="T43"/>
              <a:gd fmla="*/ 0 w 18" name="T44"/>
              <a:gd fmla="*/ 17 h 48" name="T45"/>
              <a:gd fmla="*/ 0 w 18" name="T46"/>
              <a:gd fmla="*/ 17 h 48" name="T47"/>
              <a:gd fmla="*/ 0 w 18" name="T48"/>
              <a:gd fmla="*/ 17 h 48" name="T49"/>
              <a:gd fmla="*/ 0 w 18" name="T50"/>
              <a:gd fmla="*/ 18 h 48" name="T51"/>
              <a:gd fmla="*/ 0 w 18" name="T52"/>
              <a:gd fmla="*/ 18 h 48" name="T53"/>
              <a:gd fmla="*/ 0 w 18" name="T54"/>
              <a:gd fmla="*/ 18 h 48" name="T55"/>
              <a:gd fmla="*/ 0 w 18" name="T56"/>
              <a:gd fmla="*/ 18 h 48" name="T57"/>
              <a:gd fmla="*/ 0 w 18" name="T58"/>
              <a:gd fmla="*/ 18 h 48" name="T59"/>
              <a:gd fmla="*/ 0 w 18" name="T60"/>
              <a:gd fmla="*/ 19 h 48" name="T61"/>
              <a:gd fmla="*/ 0 w 18" name="T62"/>
              <a:gd fmla="*/ 19 h 48" name="T63"/>
              <a:gd fmla="*/ 0 w 18" name="T64"/>
              <a:gd fmla="*/ 19 h 48" name="T65"/>
              <a:gd fmla="*/ 0 w 18" name="T66"/>
              <a:gd fmla="*/ 19 h 48" name="T67"/>
              <a:gd fmla="*/ 16 w 18" name="T68"/>
              <a:gd fmla="*/ 48 h 4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8" w="1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5" name="Freeform 166"/>
          <p:cNvSpPr/>
          <p:nvPr/>
        </p:nvSpPr>
        <p:spPr bwMode="auto">
          <a:xfrm>
            <a:off x="10872131" y="3463016"/>
            <a:ext cx="54534" cy="137768"/>
          </a:xfrm>
          <a:custGeom>
            <a:gdLst>
              <a:gd fmla="*/ 4 w 19" name="T0"/>
              <a:gd fmla="*/ 48 h 48" name="T1"/>
              <a:gd fmla="*/ 16 w 19" name="T2"/>
              <a:gd fmla="*/ 48 h 48" name="T3"/>
              <a:gd fmla="*/ 19 w 19" name="T4"/>
              <a:gd fmla="*/ 0 h 48" name="T5"/>
              <a:gd fmla="*/ 0 w 19" name="T6"/>
              <a:gd fmla="*/ 0 h 48" name="T7"/>
              <a:gd fmla="*/ 4 w 19" name="T8"/>
              <a:gd fmla="*/ 48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19">
                <a:moveTo>
                  <a:pt x="4" y="48"/>
                </a:moveTo>
                <a:lnTo>
                  <a:pt x="16" y="48"/>
                </a:lnTo>
                <a:lnTo>
                  <a:pt x="19" y="0"/>
                </a:lnTo>
                <a:lnTo>
                  <a:pt x="0" y="0"/>
                </a:lnTo>
                <a:lnTo>
                  <a:pt x="4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6" name="Oval 167"/>
          <p:cNvSpPr>
            <a:spLocks noChangeArrowheads="1"/>
          </p:cNvSpPr>
          <p:nvPr/>
        </p:nvSpPr>
        <p:spPr bwMode="auto">
          <a:xfrm>
            <a:off x="10875000" y="3615134"/>
            <a:ext cx="48794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7" name="Freeform 168"/>
          <p:cNvSpPr>
            <a:spLocks noEditPoints="1"/>
          </p:cNvSpPr>
          <p:nvPr/>
        </p:nvSpPr>
        <p:spPr bwMode="auto">
          <a:xfrm>
            <a:off x="11368669" y="3408482"/>
            <a:ext cx="341551" cy="292757"/>
          </a:xfrm>
          <a:custGeom>
            <a:gdLst>
              <a:gd fmla="*/ 291 w 308" name="T0"/>
              <a:gd fmla="*/ 213 h 265" name="T1"/>
              <a:gd fmla="*/ 185 w 308" name="T2"/>
              <a:gd fmla="*/ 29 h 265" name="T3"/>
              <a:gd fmla="*/ 124 w 308" name="T4"/>
              <a:gd fmla="*/ 29 h 265" name="T5"/>
              <a:gd fmla="*/ 17 w 308" name="T6"/>
              <a:gd fmla="*/ 213 h 265" name="T7"/>
              <a:gd fmla="*/ 47 w 308" name="T8"/>
              <a:gd fmla="*/ 265 h 265" name="T9"/>
              <a:gd fmla="*/ 261 w 308" name="T10"/>
              <a:gd fmla="*/ 265 h 265" name="T11"/>
              <a:gd fmla="*/ 291 w 308" name="T12"/>
              <a:gd fmla="*/ 213 h 265" name="T13"/>
              <a:gd fmla="*/ 155 w 308" name="T14"/>
              <a:gd fmla="*/ 233 h 265" name="T15"/>
              <a:gd fmla="*/ 137 w 308" name="T16"/>
              <a:gd fmla="*/ 214 h 265" name="T17"/>
              <a:gd fmla="*/ 155 w 308" name="T18"/>
              <a:gd fmla="*/ 196 h 265" name="T19"/>
              <a:gd fmla="*/ 174 w 308" name="T20"/>
              <a:gd fmla="*/ 214 h 265" name="T21"/>
              <a:gd fmla="*/ 155 w 308" name="T22"/>
              <a:gd fmla="*/ 233 h 265" name="T23"/>
              <a:gd fmla="*/ 168 w 308" name="T24"/>
              <a:gd fmla="*/ 184 h 265" name="T25"/>
              <a:gd fmla="*/ 142 w 308" name="T26"/>
              <a:gd fmla="*/ 184 h 265" name="T27"/>
              <a:gd fmla="*/ 133 w 308" name="T28"/>
              <a:gd fmla="*/ 78 h 265" name="T29"/>
              <a:gd fmla="*/ 177 w 308" name="T30"/>
              <a:gd fmla="*/ 78 h 265" name="T31"/>
              <a:gd fmla="*/ 168 w 308" name="T32"/>
              <a:gd fmla="*/ 184 h 26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65" w="308">
                <a:moveTo>
                  <a:pt x="291" y="213"/>
                </a:moveTo>
                <a:cubicBezTo>
                  <a:pt x="185" y="29"/>
                  <a:pt x="185" y="29"/>
                  <a:pt x="185" y="29"/>
                </a:cubicBezTo>
                <a:cubicBezTo>
                  <a:pt x="168" y="0"/>
                  <a:pt x="141" y="0"/>
                  <a:pt x="124" y="29"/>
                </a:cubicBezTo>
                <a:cubicBezTo>
                  <a:pt x="17" y="213"/>
                  <a:pt x="17" y="213"/>
                  <a:pt x="17" y="213"/>
                </a:cubicBezTo>
                <a:cubicBezTo>
                  <a:pt x="0" y="242"/>
                  <a:pt x="14" y="265"/>
                  <a:pt x="47" y="265"/>
                </a:cubicBezTo>
                <a:cubicBezTo>
                  <a:pt x="261" y="265"/>
                  <a:pt x="261" y="265"/>
                  <a:pt x="261" y="265"/>
                </a:cubicBezTo>
                <a:cubicBezTo>
                  <a:pt x="294" y="265"/>
                  <a:pt x="308" y="242"/>
                  <a:pt x="291" y="213"/>
                </a:cubicBezTo>
                <a:close/>
                <a:moveTo>
                  <a:pt x="155" y="233"/>
                </a:moveTo>
                <a:cubicBezTo>
                  <a:pt x="145" y="233"/>
                  <a:pt x="137" y="224"/>
                  <a:pt x="137" y="214"/>
                </a:cubicBezTo>
                <a:cubicBezTo>
                  <a:pt x="137" y="204"/>
                  <a:pt x="145" y="196"/>
                  <a:pt x="155" y="196"/>
                </a:cubicBezTo>
                <a:cubicBezTo>
                  <a:pt x="166" y="196"/>
                  <a:pt x="174" y="204"/>
                  <a:pt x="174" y="214"/>
                </a:cubicBezTo>
                <a:cubicBezTo>
                  <a:pt x="174" y="224"/>
                  <a:pt x="166" y="233"/>
                  <a:pt x="155" y="233"/>
                </a:cubicBezTo>
                <a:close/>
                <a:moveTo>
                  <a:pt x="168" y="184"/>
                </a:moveTo>
                <a:cubicBezTo>
                  <a:pt x="142" y="184"/>
                  <a:pt x="142" y="184"/>
                  <a:pt x="142" y="184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77" y="78"/>
                  <a:pt x="177" y="78"/>
                  <a:pt x="177" y="78"/>
                </a:cubicBezTo>
                <a:lnTo>
                  <a:pt x="168" y="1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8" name="Freeform 169"/>
          <p:cNvSpPr/>
          <p:nvPr/>
        </p:nvSpPr>
        <p:spPr bwMode="auto">
          <a:xfrm>
            <a:off x="1799530" y="5994504"/>
            <a:ext cx="120547" cy="243965"/>
          </a:xfrm>
          <a:custGeom>
            <a:gdLst>
              <a:gd fmla="*/ 14 w 42" name="T0"/>
              <a:gd fmla="*/ 28 h 85" name="T1"/>
              <a:gd fmla="*/ 0 w 42" name="T2"/>
              <a:gd fmla="*/ 28 h 85" name="T3"/>
              <a:gd fmla="*/ 0 w 42" name="T4"/>
              <a:gd fmla="*/ 57 h 85" name="T5"/>
              <a:gd fmla="*/ 14 w 42" name="T6"/>
              <a:gd fmla="*/ 57 h 85" name="T7"/>
              <a:gd fmla="*/ 42 w 42" name="T8"/>
              <a:gd fmla="*/ 85 h 85" name="T9"/>
              <a:gd fmla="*/ 42 w 42" name="T10"/>
              <a:gd fmla="*/ 0 h 85" name="T11"/>
              <a:gd fmla="*/ 14 w 42" name="T12"/>
              <a:gd fmla="*/ 28 h 85" name="T13"/>
              <a:gd fmla="*/ 14 w 42" name="T14"/>
              <a:gd fmla="*/ 28 h 8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5" w="42">
                <a:moveTo>
                  <a:pt x="14" y="28"/>
                </a:moveTo>
                <a:lnTo>
                  <a:pt x="0" y="28"/>
                </a:lnTo>
                <a:lnTo>
                  <a:pt x="0" y="57"/>
                </a:lnTo>
                <a:lnTo>
                  <a:pt x="14" y="57"/>
                </a:lnTo>
                <a:lnTo>
                  <a:pt x="42" y="85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9" name="Freeform 170"/>
          <p:cNvSpPr/>
          <p:nvPr/>
        </p:nvSpPr>
        <p:spPr bwMode="auto">
          <a:xfrm>
            <a:off x="1940170" y="6066257"/>
            <a:ext cx="40182" cy="100457"/>
          </a:xfrm>
          <a:custGeom>
            <a:gdLst>
              <a:gd fmla="*/ 11 w 35" name="T0"/>
              <a:gd fmla="*/ 0 h 92" name="T1"/>
              <a:gd fmla="*/ 0 w 35" name="T2"/>
              <a:gd fmla="*/ 22 h 92" name="T3"/>
              <a:gd fmla="*/ 0 w 35" name="T4"/>
              <a:gd fmla="*/ 22 h 92" name="T5"/>
              <a:gd fmla="*/ 11 w 35" name="T6"/>
              <a:gd fmla="*/ 46 h 92" name="T7"/>
              <a:gd fmla="*/ 0 w 35" name="T8"/>
              <a:gd fmla="*/ 70 h 92" name="T9"/>
              <a:gd fmla="*/ 0 w 35" name="T10"/>
              <a:gd fmla="*/ 70 h 92" name="T11"/>
              <a:gd fmla="*/ 11 w 35" name="T12"/>
              <a:gd fmla="*/ 92 h 92" name="T13"/>
              <a:gd fmla="*/ 35 w 35" name="T14"/>
              <a:gd fmla="*/ 46 h 92" name="T15"/>
              <a:gd fmla="*/ 11 w 35" name="T16"/>
              <a:gd fmla="*/ 0 h 9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2" w="35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8"/>
                  <a:pt x="11" y="37"/>
                  <a:pt x="11" y="46"/>
                </a:cubicBezTo>
                <a:cubicBezTo>
                  <a:pt x="11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5" y="65"/>
                  <a:pt x="35" y="46"/>
                </a:cubicBezTo>
                <a:cubicBezTo>
                  <a:pt x="35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0" name="Freeform 171"/>
          <p:cNvSpPr/>
          <p:nvPr/>
        </p:nvSpPr>
        <p:spPr bwMode="auto">
          <a:xfrm>
            <a:off x="1968871" y="6011725"/>
            <a:ext cx="71755" cy="209523"/>
          </a:xfrm>
          <a:custGeom>
            <a:gdLst>
              <a:gd fmla="*/ 66 w 66" name="T0"/>
              <a:gd fmla="*/ 95 h 190" name="T1"/>
              <a:gd fmla="*/ 11 w 66" name="T2"/>
              <a:gd fmla="*/ 0 h 190" name="T3"/>
              <a:gd fmla="*/ 0 w 66" name="T4"/>
              <a:gd fmla="*/ 22 h 190" name="T5"/>
              <a:gd fmla="*/ 0 w 66" name="T6"/>
              <a:gd fmla="*/ 22 h 190" name="T7"/>
              <a:gd fmla="*/ 42 w 66" name="T8"/>
              <a:gd fmla="*/ 95 h 190" name="T9"/>
              <a:gd fmla="*/ 0 w 66" name="T10"/>
              <a:gd fmla="*/ 168 h 190" name="T11"/>
              <a:gd fmla="*/ 0 w 66" name="T12"/>
              <a:gd fmla="*/ 168 h 190" name="T13"/>
              <a:gd fmla="*/ 11 w 66" name="T14"/>
              <a:gd fmla="*/ 190 h 190" name="T15"/>
              <a:gd fmla="*/ 66 w 66" name="T16"/>
              <a:gd fmla="*/ 95 h 19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90" w="66">
                <a:moveTo>
                  <a:pt x="66" y="95"/>
                </a:moveTo>
                <a:cubicBezTo>
                  <a:pt x="66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6" y="136"/>
                  <a:pt x="66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" name="Freeform 172"/>
          <p:cNvSpPr/>
          <p:nvPr/>
        </p:nvSpPr>
        <p:spPr bwMode="auto">
          <a:xfrm>
            <a:off x="1994702" y="5957191"/>
            <a:ext cx="106197" cy="318589"/>
          </a:xfrm>
          <a:custGeom>
            <a:gdLst>
              <a:gd fmla="*/ 11 w 96" name="T0"/>
              <a:gd fmla="*/ 0 h 288" name="T1"/>
              <a:gd fmla="*/ 0 w 96" name="T2"/>
              <a:gd fmla="*/ 22 h 288" name="T3"/>
              <a:gd fmla="*/ 72 w 96" name="T4"/>
              <a:gd fmla="*/ 144 h 288" name="T5"/>
              <a:gd fmla="*/ 0 w 96" name="T6"/>
              <a:gd fmla="*/ 266 h 288" name="T7"/>
              <a:gd fmla="*/ 11 w 96" name="T8"/>
              <a:gd fmla="*/ 288 h 288" name="T9"/>
              <a:gd fmla="*/ 96 w 96" name="T10"/>
              <a:gd fmla="*/ 144 h 288" name="T11"/>
              <a:gd fmla="*/ 11 w 96" name="T12"/>
              <a:gd fmla="*/ 0 h 28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8" w="96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42" y="46"/>
                  <a:pt x="72" y="92"/>
                  <a:pt x="72" y="144"/>
                </a:cubicBezTo>
                <a:cubicBezTo>
                  <a:pt x="72" y="197"/>
                  <a:pt x="43" y="242"/>
                  <a:pt x="0" y="266"/>
                </a:cubicBezTo>
                <a:cubicBezTo>
                  <a:pt x="11" y="288"/>
                  <a:pt x="11" y="288"/>
                  <a:pt x="11" y="288"/>
                </a:cubicBezTo>
                <a:cubicBezTo>
                  <a:pt x="62" y="260"/>
                  <a:pt x="96" y="206"/>
                  <a:pt x="96" y="144"/>
                </a:cubicBezTo>
                <a:cubicBezTo>
                  <a:pt x="96" y="82"/>
                  <a:pt x="61" y="28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1" name="Freeform 182"/>
          <p:cNvSpPr>
            <a:spLocks noEditPoints="1"/>
          </p:cNvSpPr>
          <p:nvPr/>
        </p:nvSpPr>
        <p:spPr bwMode="auto">
          <a:xfrm>
            <a:off x="5071521" y="4039919"/>
            <a:ext cx="160729" cy="318589"/>
          </a:xfrm>
          <a:custGeom>
            <a:gdLst>
              <a:gd fmla="*/ 85 w 145" name="T0"/>
              <a:gd fmla="*/ 263 h 288" name="T1"/>
              <a:gd fmla="*/ 91 w 145" name="T2"/>
              <a:gd fmla="*/ 142 h 288" name="T3"/>
              <a:gd fmla="*/ 145 w 145" name="T4"/>
              <a:gd fmla="*/ 72 h 288" name="T5"/>
              <a:gd fmla="*/ 72 w 145" name="T6"/>
              <a:gd fmla="*/ 0 h 288" name="T7"/>
              <a:gd fmla="*/ 0 w 145" name="T8"/>
              <a:gd fmla="*/ 72 h 288" name="T9"/>
              <a:gd fmla="*/ 53 w 145" name="T10"/>
              <a:gd fmla="*/ 142 h 288" name="T11"/>
              <a:gd fmla="*/ 59 w 145" name="T12"/>
              <a:gd fmla="*/ 263 h 288" name="T13"/>
              <a:gd fmla="*/ 19 w 145" name="T14"/>
              <a:gd fmla="*/ 275 h 288" name="T15"/>
              <a:gd fmla="*/ 72 w 145" name="T16"/>
              <a:gd fmla="*/ 288 h 288" name="T17"/>
              <a:gd fmla="*/ 126 w 145" name="T18"/>
              <a:gd fmla="*/ 275 h 288" name="T19"/>
              <a:gd fmla="*/ 85 w 145" name="T20"/>
              <a:gd fmla="*/ 263 h 288" name="T21"/>
              <a:gd fmla="*/ 62 w 145" name="T22"/>
              <a:gd fmla="*/ 56 h 288" name="T23"/>
              <a:gd fmla="*/ 36 w 145" name="T24"/>
              <a:gd fmla="*/ 71 h 288" name="T25"/>
              <a:gd fmla="*/ 26 w 145" name="T26"/>
              <a:gd fmla="*/ 43 h 288" name="T27"/>
              <a:gd fmla="*/ 52 w 145" name="T28"/>
              <a:gd fmla="*/ 29 h 288" name="T29"/>
              <a:gd fmla="*/ 62 w 145" name="T30"/>
              <a:gd fmla="*/ 56 h 28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88" w="145">
                <a:moveTo>
                  <a:pt x="85" y="263"/>
                </a:moveTo>
                <a:cubicBezTo>
                  <a:pt x="91" y="142"/>
                  <a:pt x="91" y="142"/>
                  <a:pt x="91" y="142"/>
                </a:cubicBezTo>
                <a:cubicBezTo>
                  <a:pt x="122" y="134"/>
                  <a:pt x="145" y="106"/>
                  <a:pt x="145" y="72"/>
                </a:cubicBezTo>
                <a:cubicBezTo>
                  <a:pt x="145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06"/>
                  <a:pt x="22" y="134"/>
                  <a:pt x="53" y="142"/>
                </a:cubicBezTo>
                <a:cubicBezTo>
                  <a:pt x="59" y="263"/>
                  <a:pt x="59" y="263"/>
                  <a:pt x="59" y="263"/>
                </a:cubicBezTo>
                <a:cubicBezTo>
                  <a:pt x="36" y="264"/>
                  <a:pt x="19" y="269"/>
                  <a:pt x="19" y="275"/>
                </a:cubicBezTo>
                <a:cubicBezTo>
                  <a:pt x="19" y="282"/>
                  <a:pt x="43" y="288"/>
                  <a:pt x="72" y="288"/>
                </a:cubicBezTo>
                <a:cubicBezTo>
                  <a:pt x="102" y="288"/>
                  <a:pt x="126" y="282"/>
                  <a:pt x="126" y="275"/>
                </a:cubicBezTo>
                <a:cubicBezTo>
                  <a:pt x="126" y="269"/>
                  <a:pt x="108" y="264"/>
                  <a:pt x="85" y="263"/>
                </a:cubicBezTo>
                <a:close/>
                <a:moveTo>
                  <a:pt x="62" y="56"/>
                </a:moveTo>
                <a:cubicBezTo>
                  <a:pt x="58" y="68"/>
                  <a:pt x="46" y="74"/>
                  <a:pt x="36" y="71"/>
                </a:cubicBezTo>
                <a:cubicBezTo>
                  <a:pt x="26" y="67"/>
                  <a:pt x="21" y="54"/>
                  <a:pt x="26" y="43"/>
                </a:cubicBezTo>
                <a:cubicBezTo>
                  <a:pt x="30" y="31"/>
                  <a:pt x="42" y="25"/>
                  <a:pt x="52" y="29"/>
                </a:cubicBezTo>
                <a:cubicBezTo>
                  <a:pt x="62" y="33"/>
                  <a:pt x="67" y="45"/>
                  <a:pt x="62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2" name="Freeform 183"/>
          <p:cNvSpPr>
            <a:spLocks noEditPoints="1"/>
          </p:cNvSpPr>
          <p:nvPr/>
        </p:nvSpPr>
        <p:spPr bwMode="auto">
          <a:xfrm>
            <a:off x="5654166" y="4039919"/>
            <a:ext cx="275536" cy="318589"/>
          </a:xfrm>
          <a:custGeom>
            <a:gdLst>
              <a:gd fmla="*/ 139 w 249" name="T0"/>
              <a:gd fmla="*/ 98 h 288" name="T1"/>
              <a:gd fmla="*/ 88 w 249" name="T2"/>
              <a:gd fmla="*/ 147 h 288" name="T3"/>
              <a:gd fmla="*/ 2 w 249" name="T4"/>
              <a:gd fmla="*/ 221 h 288" name="T5"/>
              <a:gd fmla="*/ 7 w 249" name="T6"/>
              <a:gd fmla="*/ 237 h 288" name="T7"/>
              <a:gd fmla="*/ 14 w 249" name="T8"/>
              <a:gd fmla="*/ 247 h 288" name="T9"/>
              <a:gd fmla="*/ 24 w 249" name="T10"/>
              <a:gd fmla="*/ 258 h 288" name="T11"/>
              <a:gd fmla="*/ 38 w 249" name="T12"/>
              <a:gd fmla="*/ 267 h 288" name="T13"/>
              <a:gd fmla="*/ 49 w 249" name="T14"/>
              <a:gd fmla="*/ 273 h 288" name="T15"/>
              <a:gd fmla="*/ 67 w 249" name="T16"/>
              <a:gd fmla="*/ 280 h 288" name="T17"/>
              <a:gd fmla="*/ 95 w 249" name="T18"/>
              <a:gd fmla="*/ 286 h 288" name="T19"/>
              <a:gd fmla="*/ 131 w 249" name="T20"/>
              <a:gd fmla="*/ 288 h 288" name="T21"/>
              <a:gd fmla="*/ 161 w 249" name="T22"/>
              <a:gd fmla="*/ 285 h 288" name="T23"/>
              <a:gd fmla="*/ 183 w 249" name="T24"/>
              <a:gd fmla="*/ 280 h 288" name="T25"/>
              <a:gd fmla="*/ 202 w 249" name="T26"/>
              <a:gd fmla="*/ 272 h 288" name="T27"/>
              <a:gd fmla="*/ 217 w 249" name="T28"/>
              <a:gd fmla="*/ 264 h 288" name="T29"/>
              <a:gd fmla="*/ 227 w 249" name="T30"/>
              <a:gd fmla="*/ 257 h 288" name="T31"/>
              <a:gd fmla="*/ 235 w 249" name="T32"/>
              <a:gd fmla="*/ 249 h 288" name="T33"/>
              <a:gd fmla="*/ 242 w 249" name="T34"/>
              <a:gd fmla="*/ 239 h 288" name="T35"/>
              <a:gd fmla="*/ 245 w 249" name="T36"/>
              <a:gd fmla="*/ 232 h 288" name="T37"/>
              <a:gd fmla="*/ 247 w 249" name="T38"/>
              <a:gd fmla="*/ 224 h 288" name="T39"/>
              <a:gd fmla="*/ 247 w 249" name="T40"/>
              <a:gd fmla="*/ 221 h 288" name="T41"/>
              <a:gd fmla="*/ 101 w 249" name="T42"/>
              <a:gd fmla="*/ 49 h 288" name="T43"/>
              <a:gd fmla="*/ 213 w 249" name="T44"/>
              <a:gd fmla="*/ 217 h 288" name="T45"/>
              <a:gd fmla="*/ 134 w 249" name="T46"/>
              <a:gd fmla="*/ 225 h 288" name="T47"/>
              <a:gd fmla="*/ 52 w 249" name="T48"/>
              <a:gd fmla="*/ 234 h 288" name="T49"/>
              <a:gd fmla="*/ 35 w 249" name="T50"/>
              <a:gd fmla="*/ 210 h 288" name="T51"/>
              <a:gd fmla="*/ 35 w 249" name="T52"/>
              <a:gd fmla="*/ 209 h 288" name="T53"/>
              <a:gd fmla="*/ 74 w 249" name="T54"/>
              <a:gd fmla="*/ 205 h 288" name="T55"/>
              <a:gd fmla="*/ 42 w 249" name="T56"/>
              <a:gd fmla="*/ 190 h 288" name="T57"/>
              <a:gd fmla="*/ 47 w 249" name="T58"/>
              <a:gd fmla="*/ 185 h 288" name="T59"/>
              <a:gd fmla="*/ 50 w 249" name="T60"/>
              <a:gd fmla="*/ 182 h 288" name="T61"/>
              <a:gd fmla="*/ 55 w 249" name="T62"/>
              <a:gd fmla="*/ 178 h 288" name="T63"/>
              <a:gd fmla="*/ 60 w 249" name="T64"/>
              <a:gd fmla="*/ 175 h 288" name="T65"/>
              <a:gd fmla="*/ 64 w 249" name="T66"/>
              <a:gd fmla="*/ 173 h 288" name="T67"/>
              <a:gd fmla="*/ 70 w 249" name="T68"/>
              <a:gd fmla="*/ 170 h 288" name="T69"/>
              <a:gd fmla="*/ 75 w 249" name="T70"/>
              <a:gd fmla="*/ 168 h 288" name="T71"/>
              <a:gd fmla="*/ 81 w 249" name="T72"/>
              <a:gd fmla="*/ 166 h 288" name="T73"/>
              <a:gd fmla="*/ 86 w 249" name="T74"/>
              <a:gd fmla="*/ 164 h 288" name="T75"/>
              <a:gd fmla="*/ 93 w 249" name="T76"/>
              <a:gd fmla="*/ 163 h 288" name="T77"/>
              <a:gd fmla="*/ 98 w 249" name="T78"/>
              <a:gd fmla="*/ 162 h 288" name="T79"/>
              <a:gd fmla="*/ 105 w 249" name="T80"/>
              <a:gd fmla="*/ 161 h 288" name="T81"/>
              <a:gd fmla="*/ 109 w 249" name="T82"/>
              <a:gd fmla="*/ 160 h 288" name="T83"/>
              <a:gd fmla="*/ 116 w 249" name="T84"/>
              <a:gd fmla="*/ 160 h 288" name="T85"/>
              <a:gd fmla="*/ 140 w 249" name="T86"/>
              <a:gd fmla="*/ 160 h 288" name="T87"/>
              <a:gd fmla="*/ 146 w 249" name="T88"/>
              <a:gd fmla="*/ 161 h 288" name="T89"/>
              <a:gd fmla="*/ 151 w 249" name="T90"/>
              <a:gd fmla="*/ 162 h 288" name="T91"/>
              <a:gd fmla="*/ 161 w 249" name="T92"/>
              <a:gd fmla="*/ 164 h 288" name="T93"/>
              <a:gd fmla="*/ 169 w 249" name="T94"/>
              <a:gd fmla="*/ 166 h 288" name="T95"/>
              <a:gd fmla="*/ 176 w 249" name="T96"/>
              <a:gd fmla="*/ 169 h 288" name="T97"/>
              <a:gd fmla="*/ 183 w 249" name="T98"/>
              <a:gd fmla="*/ 171 h 288" name="T99"/>
              <a:gd fmla="*/ 190 w 249" name="T100"/>
              <a:gd fmla="*/ 175 h 288" name="T101"/>
              <a:gd fmla="*/ 199 w 249" name="T102"/>
              <a:gd fmla="*/ 182 h 288" name="T103"/>
              <a:gd fmla="*/ 204 w 249" name="T104"/>
              <a:gd fmla="*/ 187 h 288" name="T105"/>
              <a:gd fmla="*/ 175 w 249" name="T106"/>
              <a:gd fmla="*/ 190 h 288" name="T107"/>
              <a:gd fmla="*/ 214 w 249" name="T108"/>
              <a:gd fmla="*/ 205 h 288" name="T109"/>
              <a:gd fmla="*/ 74 w 249" name="T110"/>
              <a:gd fmla="*/ 205 h 288" name="T111"/>
              <a:gd fmla="*/ 175 w 249" name="T112"/>
              <a:gd fmla="*/ 191 h 288" name="T113"/>
              <a:gd fmla="*/ 176 w 249" name="T114"/>
              <a:gd fmla="*/ 205 h 28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88" w="249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9" name="Freeform 190"/>
          <p:cNvSpPr/>
          <p:nvPr/>
        </p:nvSpPr>
        <p:spPr bwMode="auto">
          <a:xfrm>
            <a:off x="8842922" y="1485470"/>
            <a:ext cx="281276" cy="318589"/>
          </a:xfrm>
          <a:custGeom>
            <a:gdLst>
              <a:gd fmla="*/ 98 w 98" name="T0"/>
              <a:gd fmla="*/ 57 h 111" name="T1"/>
              <a:gd fmla="*/ 49 w 98" name="T2"/>
              <a:gd fmla="*/ 0 h 111" name="T3"/>
              <a:gd fmla="*/ 0 w 98" name="T4"/>
              <a:gd fmla="*/ 57 h 111" name="T5"/>
              <a:gd fmla="*/ 37 w 98" name="T6"/>
              <a:gd fmla="*/ 57 h 111" name="T7"/>
              <a:gd fmla="*/ 37 w 98" name="T8"/>
              <a:gd fmla="*/ 111 h 111" name="T9"/>
              <a:gd fmla="*/ 61 w 98" name="T10"/>
              <a:gd fmla="*/ 111 h 111" name="T11"/>
              <a:gd fmla="*/ 61 w 98" name="T12"/>
              <a:gd fmla="*/ 57 h 111" name="T13"/>
              <a:gd fmla="*/ 98 w 98" name="T14"/>
              <a:gd fmla="*/ 57 h 11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0" w="98">
                <a:moveTo>
                  <a:pt x="98" y="57"/>
                </a:moveTo>
                <a:lnTo>
                  <a:pt x="49" y="0"/>
                </a:lnTo>
                <a:lnTo>
                  <a:pt x="0" y="57"/>
                </a:lnTo>
                <a:lnTo>
                  <a:pt x="37" y="57"/>
                </a:lnTo>
                <a:lnTo>
                  <a:pt x="37" y="111"/>
                </a:lnTo>
                <a:lnTo>
                  <a:pt x="61" y="111"/>
                </a:lnTo>
                <a:lnTo>
                  <a:pt x="61" y="57"/>
                </a:lnTo>
                <a:lnTo>
                  <a:pt x="98" y="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0" name="Freeform 191"/>
          <p:cNvSpPr/>
          <p:nvPr/>
        </p:nvSpPr>
        <p:spPr bwMode="auto">
          <a:xfrm>
            <a:off x="9482970" y="1482601"/>
            <a:ext cx="278407" cy="321459"/>
          </a:xfrm>
          <a:custGeom>
            <a:gdLst>
              <a:gd fmla="*/ 245 w 253" name="T0"/>
              <a:gd fmla="*/ 134 h 290" name="T1"/>
              <a:gd fmla="*/ 141 w 253" name="T2"/>
              <a:gd fmla="*/ 9 h 290" name="T3"/>
              <a:gd fmla="*/ 113 w 253" name="T4"/>
              <a:gd fmla="*/ 9 h 290" name="T5"/>
              <a:gd fmla="*/ 8 w 253" name="T6"/>
              <a:gd fmla="*/ 134 h 290" name="T7"/>
              <a:gd fmla="*/ 16 w 253" name="T8"/>
              <a:gd fmla="*/ 151 h 290" name="T9"/>
              <a:gd fmla="*/ 71 w 253" name="T10"/>
              <a:gd fmla="*/ 151 h 290" name="T11"/>
              <a:gd fmla="*/ 92 w 253" name="T12"/>
              <a:gd fmla="*/ 151 h 290" name="T13"/>
              <a:gd fmla="*/ 92 w 253" name="T14"/>
              <a:gd fmla="*/ 268 h 290" name="T15"/>
              <a:gd fmla="*/ 114 w 253" name="T16"/>
              <a:gd fmla="*/ 290 h 290" name="T17"/>
              <a:gd fmla="*/ 139 w 253" name="T18"/>
              <a:gd fmla="*/ 290 h 290" name="T19"/>
              <a:gd fmla="*/ 161 w 253" name="T20"/>
              <a:gd fmla="*/ 268 h 290" name="T21"/>
              <a:gd fmla="*/ 161 w 253" name="T22"/>
              <a:gd fmla="*/ 151 h 290" name="T23"/>
              <a:gd fmla="*/ 183 w 253" name="T24"/>
              <a:gd fmla="*/ 151 h 290" name="T25"/>
              <a:gd fmla="*/ 238 w 253" name="T26"/>
              <a:gd fmla="*/ 151 h 290" name="T27"/>
              <a:gd fmla="*/ 245 w 253" name="T28"/>
              <a:gd fmla="*/ 134 h 29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90" w="253">
                <a:moveTo>
                  <a:pt x="245" y="134"/>
                </a:moveTo>
                <a:cubicBezTo>
                  <a:pt x="141" y="9"/>
                  <a:pt x="141" y="9"/>
                  <a:pt x="141" y="9"/>
                </a:cubicBezTo>
                <a:cubicBezTo>
                  <a:pt x="133" y="0"/>
                  <a:pt x="120" y="0"/>
                  <a:pt x="113" y="9"/>
                </a:cubicBezTo>
                <a:cubicBezTo>
                  <a:pt x="8" y="134"/>
                  <a:pt x="8" y="134"/>
                  <a:pt x="8" y="134"/>
                </a:cubicBezTo>
                <a:cubicBezTo>
                  <a:pt x="0" y="143"/>
                  <a:pt x="4" y="151"/>
                  <a:pt x="16" y="151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77" y="151"/>
                  <a:pt x="85" y="151"/>
                  <a:pt x="92" y="151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80"/>
                  <a:pt x="102" y="290"/>
                  <a:pt x="114" y="290"/>
                </a:cubicBezTo>
                <a:cubicBezTo>
                  <a:pt x="139" y="290"/>
                  <a:pt x="139" y="290"/>
                  <a:pt x="139" y="290"/>
                </a:cubicBezTo>
                <a:cubicBezTo>
                  <a:pt x="151" y="290"/>
                  <a:pt x="161" y="280"/>
                  <a:pt x="161" y="268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9" y="151"/>
                  <a:pt x="177" y="151"/>
                  <a:pt x="183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50" y="151"/>
                  <a:pt x="253" y="143"/>
                  <a:pt x="245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0" name="Freeform 201"/>
          <p:cNvSpPr>
            <a:spLocks noEditPoints="1"/>
          </p:cNvSpPr>
          <p:nvPr/>
        </p:nvSpPr>
        <p:spPr bwMode="auto">
          <a:xfrm>
            <a:off x="6908429" y="5957191"/>
            <a:ext cx="321459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52 h 288" name="T11"/>
              <a:gd fmla="*/ 36 w 288" name="T12"/>
              <a:gd fmla="*/ 144 h 288" name="T13"/>
              <a:gd fmla="*/ 144 w 288" name="T14"/>
              <a:gd fmla="*/ 36 h 288" name="T15"/>
              <a:gd fmla="*/ 252 w 288" name="T16"/>
              <a:gd fmla="*/ 144 h 288" name="T17"/>
              <a:gd fmla="*/ 144 w 288" name="T18"/>
              <a:gd fmla="*/ 252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204"/>
                  <a:pt x="203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1" name="Freeform 202"/>
          <p:cNvSpPr/>
          <p:nvPr/>
        </p:nvSpPr>
        <p:spPr bwMode="auto">
          <a:xfrm>
            <a:off x="7051937" y="6028946"/>
            <a:ext cx="97586" cy="149249"/>
          </a:xfrm>
          <a:custGeom>
            <a:gdLst>
              <a:gd fmla="*/ 84 w 88" name="T0"/>
              <a:gd fmla="*/ 111 h 135" name="T1"/>
              <a:gd fmla="*/ 27 w 88" name="T2"/>
              <a:gd fmla="*/ 72 h 135" name="T3"/>
              <a:gd fmla="*/ 27 w 88" name="T4"/>
              <a:gd fmla="*/ 6 h 135" name="T5"/>
              <a:gd fmla="*/ 26 w 88" name="T6"/>
              <a:gd fmla="*/ 2 h 135" name="T7"/>
              <a:gd fmla="*/ 21 w 88" name="T8"/>
              <a:gd fmla="*/ 0 h 135" name="T9"/>
              <a:gd fmla="*/ 6 w 88" name="T10"/>
              <a:gd fmla="*/ 0 h 135" name="T11"/>
              <a:gd fmla="*/ 1 w 88" name="T12"/>
              <a:gd fmla="*/ 2 h 135" name="T13"/>
              <a:gd fmla="*/ 0 w 88" name="T14"/>
              <a:gd fmla="*/ 6 h 135" name="T15"/>
              <a:gd fmla="*/ 0 w 88" name="T16"/>
              <a:gd fmla="*/ 84 h 135" name="T17"/>
              <a:gd fmla="*/ 1 w 88" name="T18"/>
              <a:gd fmla="*/ 88 h 135" name="T19"/>
              <a:gd fmla="*/ 3 w 88" name="T20"/>
              <a:gd fmla="*/ 89 h 135" name="T21"/>
              <a:gd fmla="*/ 69 w 88" name="T22"/>
              <a:gd fmla="*/ 134 h 135" name="T23"/>
              <a:gd fmla="*/ 73 w 88" name="T24"/>
              <a:gd fmla="*/ 135 h 135" name="T25"/>
              <a:gd fmla="*/ 74 w 88" name="T26"/>
              <a:gd fmla="*/ 135 h 135" name="T27"/>
              <a:gd fmla="*/ 78 w 88" name="T28"/>
              <a:gd fmla="*/ 132 h 135" name="T29"/>
              <a:gd fmla="*/ 86 w 88" name="T30"/>
              <a:gd fmla="*/ 119 h 135" name="T31"/>
              <a:gd fmla="*/ 84 w 88" name="T32"/>
              <a:gd fmla="*/ 111 h 13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35" w="88">
                <a:moveTo>
                  <a:pt x="84" y="111"/>
                </a:moveTo>
                <a:cubicBezTo>
                  <a:pt x="27" y="72"/>
                  <a:pt x="27" y="72"/>
                  <a:pt x="27" y="72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4"/>
                  <a:pt x="27" y="3"/>
                  <a:pt x="26" y="2"/>
                </a:cubicBezTo>
                <a:cubicBezTo>
                  <a:pt x="25" y="1"/>
                  <a:pt x="23" y="0"/>
                  <a:pt x="2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1" y="2"/>
                </a:cubicBezTo>
                <a:cubicBezTo>
                  <a:pt x="0" y="3"/>
                  <a:pt x="0" y="4"/>
                  <a:pt x="0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0" y="87"/>
                  <a:pt x="1" y="88"/>
                </a:cubicBezTo>
                <a:cubicBezTo>
                  <a:pt x="2" y="89"/>
                  <a:pt x="2" y="89"/>
                  <a:pt x="3" y="89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70" y="135"/>
                  <a:pt x="72" y="135"/>
                  <a:pt x="73" y="135"/>
                </a:cubicBezTo>
                <a:cubicBezTo>
                  <a:pt x="73" y="135"/>
                  <a:pt x="74" y="135"/>
                  <a:pt x="74" y="135"/>
                </a:cubicBezTo>
                <a:cubicBezTo>
                  <a:pt x="76" y="134"/>
                  <a:pt x="77" y="133"/>
                  <a:pt x="78" y="132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8" y="116"/>
                  <a:pt x="87" y="112"/>
                  <a:pt x="84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5" name="Freeform 207"/>
          <p:cNvSpPr>
            <a:spLocks noEditPoints="1"/>
          </p:cNvSpPr>
          <p:nvPr/>
        </p:nvSpPr>
        <p:spPr bwMode="auto">
          <a:xfrm>
            <a:off x="7548475" y="5988764"/>
            <a:ext cx="318590" cy="255446"/>
          </a:xfrm>
          <a:custGeom>
            <a:gdLst>
              <a:gd fmla="*/ 111 w 111" name="T0"/>
              <a:gd fmla="*/ 0 h 89" name="T1"/>
              <a:gd fmla="*/ 0 w 111" name="T2"/>
              <a:gd fmla="*/ 0 h 89" name="T3"/>
              <a:gd fmla="*/ 0 w 111" name="T4"/>
              <a:gd fmla="*/ 76 h 89" name="T5"/>
              <a:gd fmla="*/ 48 w 111" name="T6"/>
              <a:gd fmla="*/ 76 h 89" name="T7"/>
              <a:gd fmla="*/ 34 w 111" name="T8"/>
              <a:gd fmla="*/ 89 h 89" name="T9"/>
              <a:gd fmla="*/ 76 w 111" name="T10"/>
              <a:gd fmla="*/ 89 h 89" name="T11"/>
              <a:gd fmla="*/ 63 w 111" name="T12"/>
              <a:gd fmla="*/ 76 h 89" name="T13"/>
              <a:gd fmla="*/ 111 w 111" name="T14"/>
              <a:gd fmla="*/ 76 h 89" name="T15"/>
              <a:gd fmla="*/ 111 w 111" name="T16"/>
              <a:gd fmla="*/ 0 h 89" name="T17"/>
              <a:gd fmla="*/ 99 w 111" name="T18"/>
              <a:gd fmla="*/ 64 h 89" name="T19"/>
              <a:gd fmla="*/ 12 w 111" name="T20"/>
              <a:gd fmla="*/ 64 h 89" name="T21"/>
              <a:gd fmla="*/ 12 w 111" name="T22"/>
              <a:gd fmla="*/ 12 h 89" name="T23"/>
              <a:gd fmla="*/ 99 w 111" name="T24"/>
              <a:gd fmla="*/ 12 h 89" name="T25"/>
              <a:gd fmla="*/ 99 w 111" name="T26"/>
              <a:gd fmla="*/ 64 h 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9" w="110">
                <a:moveTo>
                  <a:pt x="111" y="0"/>
                </a:moveTo>
                <a:lnTo>
                  <a:pt x="0" y="0"/>
                </a:lnTo>
                <a:lnTo>
                  <a:pt x="0" y="76"/>
                </a:lnTo>
                <a:lnTo>
                  <a:pt x="48" y="76"/>
                </a:lnTo>
                <a:lnTo>
                  <a:pt x="34" y="89"/>
                </a:lnTo>
                <a:lnTo>
                  <a:pt x="76" y="89"/>
                </a:lnTo>
                <a:lnTo>
                  <a:pt x="63" y="76"/>
                </a:lnTo>
                <a:lnTo>
                  <a:pt x="111" y="76"/>
                </a:lnTo>
                <a:lnTo>
                  <a:pt x="111" y="0"/>
                </a:lnTo>
                <a:close/>
                <a:moveTo>
                  <a:pt x="99" y="64"/>
                </a:moveTo>
                <a:lnTo>
                  <a:pt x="12" y="64"/>
                </a:lnTo>
                <a:lnTo>
                  <a:pt x="12" y="12"/>
                </a:lnTo>
                <a:lnTo>
                  <a:pt x="99" y="12"/>
                </a:lnTo>
                <a:lnTo>
                  <a:pt x="99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6" name="Freeform 208"/>
          <p:cNvSpPr>
            <a:spLocks noEditPoints="1"/>
          </p:cNvSpPr>
          <p:nvPr/>
        </p:nvSpPr>
        <p:spPr bwMode="auto">
          <a:xfrm>
            <a:off x="8251667" y="5957191"/>
            <a:ext cx="189431" cy="318589"/>
          </a:xfrm>
          <a:custGeom>
            <a:gdLst>
              <a:gd fmla="*/ 66 w 66" name="T0"/>
              <a:gd fmla="*/ 58 h 111" name="T1"/>
              <a:gd fmla="*/ 34 w 66" name="T2"/>
              <a:gd fmla="*/ 58 h 111" name="T3"/>
              <a:gd fmla="*/ 62 w 66" name="T4"/>
              <a:gd fmla="*/ 26 h 111" name="T5"/>
              <a:gd fmla="*/ 40 w 66" name="T6"/>
              <a:gd fmla="*/ 26 h 111" name="T7"/>
              <a:gd fmla="*/ 40 w 66" name="T8"/>
              <a:gd fmla="*/ 0 h 111" name="T9"/>
              <a:gd fmla="*/ 26 w 66" name="T10"/>
              <a:gd fmla="*/ 0 h 111" name="T11"/>
              <a:gd fmla="*/ 26 w 66" name="T12"/>
              <a:gd fmla="*/ 26 h 111" name="T13"/>
              <a:gd fmla="*/ 4 w 66" name="T14"/>
              <a:gd fmla="*/ 26 h 111" name="T15"/>
              <a:gd fmla="*/ 32 w 66" name="T16"/>
              <a:gd fmla="*/ 58 h 111" name="T17"/>
              <a:gd fmla="*/ 0 w 66" name="T18"/>
              <a:gd fmla="*/ 58 h 111" name="T19"/>
              <a:gd fmla="*/ 0 w 66" name="T20"/>
              <a:gd fmla="*/ 104 h 111" name="T21"/>
              <a:gd fmla="*/ 29 w 66" name="T22"/>
              <a:gd fmla="*/ 104 h 111" name="T23"/>
              <a:gd fmla="*/ 21 w 66" name="T24"/>
              <a:gd fmla="*/ 111 h 111" name="T25"/>
              <a:gd fmla="*/ 46 w 66" name="T26"/>
              <a:gd fmla="*/ 111 h 111" name="T27"/>
              <a:gd fmla="*/ 38 w 66" name="T28"/>
              <a:gd fmla="*/ 104 h 111" name="T29"/>
              <a:gd fmla="*/ 66 w 66" name="T30"/>
              <a:gd fmla="*/ 104 h 111" name="T31"/>
              <a:gd fmla="*/ 66 w 66" name="T32"/>
              <a:gd fmla="*/ 58 h 111" name="T33"/>
              <a:gd fmla="*/ 58 w 66" name="T34"/>
              <a:gd fmla="*/ 96 h 111" name="T35"/>
              <a:gd fmla="*/ 9 w 66" name="T36"/>
              <a:gd fmla="*/ 96 h 111" name="T37"/>
              <a:gd fmla="*/ 9 w 66" name="T38"/>
              <a:gd fmla="*/ 67 h 111" name="T39"/>
              <a:gd fmla="*/ 58 w 66" name="T40"/>
              <a:gd fmla="*/ 67 h 111" name="T41"/>
              <a:gd fmla="*/ 58 w 66" name="T42"/>
              <a:gd fmla="*/ 96 h 11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66">
                <a:moveTo>
                  <a:pt x="66" y="58"/>
                </a:moveTo>
                <a:lnTo>
                  <a:pt x="34" y="58"/>
                </a:lnTo>
                <a:lnTo>
                  <a:pt x="62" y="26"/>
                </a:lnTo>
                <a:lnTo>
                  <a:pt x="40" y="26"/>
                </a:lnTo>
                <a:lnTo>
                  <a:pt x="40" y="0"/>
                </a:lnTo>
                <a:lnTo>
                  <a:pt x="26" y="0"/>
                </a:lnTo>
                <a:lnTo>
                  <a:pt x="26" y="26"/>
                </a:lnTo>
                <a:lnTo>
                  <a:pt x="4" y="26"/>
                </a:lnTo>
                <a:lnTo>
                  <a:pt x="32" y="58"/>
                </a:lnTo>
                <a:lnTo>
                  <a:pt x="0" y="58"/>
                </a:lnTo>
                <a:lnTo>
                  <a:pt x="0" y="104"/>
                </a:lnTo>
                <a:lnTo>
                  <a:pt x="29" y="104"/>
                </a:lnTo>
                <a:lnTo>
                  <a:pt x="21" y="111"/>
                </a:lnTo>
                <a:lnTo>
                  <a:pt x="46" y="111"/>
                </a:lnTo>
                <a:lnTo>
                  <a:pt x="38" y="104"/>
                </a:lnTo>
                <a:lnTo>
                  <a:pt x="66" y="104"/>
                </a:lnTo>
                <a:lnTo>
                  <a:pt x="66" y="58"/>
                </a:lnTo>
                <a:close/>
                <a:moveTo>
                  <a:pt x="58" y="96"/>
                </a:moveTo>
                <a:lnTo>
                  <a:pt x="9" y="96"/>
                </a:lnTo>
                <a:lnTo>
                  <a:pt x="9" y="67"/>
                </a:lnTo>
                <a:lnTo>
                  <a:pt x="58" y="67"/>
                </a:lnTo>
                <a:lnTo>
                  <a:pt x="58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7" name="Freeform 209"/>
          <p:cNvSpPr>
            <a:spLocks noEditPoints="1"/>
          </p:cNvSpPr>
          <p:nvPr/>
        </p:nvSpPr>
        <p:spPr bwMode="auto">
          <a:xfrm>
            <a:off x="8825701" y="5957191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01 w 288" name="T10"/>
              <a:gd fmla="*/ 228 h 288" name="T11"/>
              <a:gd fmla="*/ 152 w 288" name="T12"/>
              <a:gd fmla="*/ 228 h 288" name="T13"/>
              <a:gd fmla="*/ 165 w 288" name="T14"/>
              <a:gd fmla="*/ 241 h 288" name="T15"/>
              <a:gd fmla="*/ 122 w 288" name="T16"/>
              <a:gd fmla="*/ 241 h 288" name="T17"/>
              <a:gd fmla="*/ 135 w 288" name="T18"/>
              <a:gd fmla="*/ 228 h 288" name="T19"/>
              <a:gd fmla="*/ 86 w 288" name="T20"/>
              <a:gd fmla="*/ 228 h 288" name="T21"/>
              <a:gd fmla="*/ 86 w 288" name="T22"/>
              <a:gd fmla="*/ 149 h 288" name="T23"/>
              <a:gd fmla="*/ 141 w 288" name="T24"/>
              <a:gd fmla="*/ 149 h 288" name="T25"/>
              <a:gd fmla="*/ 92 w 288" name="T26"/>
              <a:gd fmla="*/ 91 h 288" name="T27"/>
              <a:gd fmla="*/ 130 w 288" name="T28"/>
              <a:gd fmla="*/ 91 h 288" name="T29"/>
              <a:gd fmla="*/ 130 w 288" name="T30"/>
              <a:gd fmla="*/ 45 h 288" name="T31"/>
              <a:gd fmla="*/ 156 w 288" name="T32"/>
              <a:gd fmla="*/ 45 h 288" name="T33"/>
              <a:gd fmla="*/ 156 w 288" name="T34"/>
              <a:gd fmla="*/ 91 h 288" name="T35"/>
              <a:gd fmla="*/ 194 w 288" name="T36"/>
              <a:gd fmla="*/ 91 h 288" name="T37"/>
              <a:gd fmla="*/ 145 w 288" name="T38"/>
              <a:gd fmla="*/ 149 h 288" name="T39"/>
              <a:gd fmla="*/ 201 w 288" name="T40"/>
              <a:gd fmla="*/ 149 h 288" name="T41"/>
              <a:gd fmla="*/ 201 w 288" name="T42"/>
              <a:gd fmla="*/ 228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1" y="228"/>
                </a:moveTo>
                <a:cubicBezTo>
                  <a:pt x="152" y="228"/>
                  <a:pt x="152" y="228"/>
                  <a:pt x="152" y="228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22" y="241"/>
                  <a:pt x="122" y="241"/>
                  <a:pt x="122" y="241"/>
                </a:cubicBezTo>
                <a:cubicBezTo>
                  <a:pt x="135" y="228"/>
                  <a:pt x="135" y="228"/>
                  <a:pt x="135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92" y="91"/>
                  <a:pt x="92" y="91"/>
                  <a:pt x="92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94" y="91"/>
                  <a:pt x="194" y="91"/>
                  <a:pt x="194" y="91"/>
                </a:cubicBezTo>
                <a:cubicBezTo>
                  <a:pt x="145" y="149"/>
                  <a:pt x="145" y="149"/>
                  <a:pt x="145" y="149"/>
                </a:cubicBezTo>
                <a:cubicBezTo>
                  <a:pt x="201" y="149"/>
                  <a:pt x="201" y="149"/>
                  <a:pt x="201" y="149"/>
                </a:cubicBezTo>
                <a:lnTo>
                  <a:pt x="201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8" name="Rectangle 210"/>
          <p:cNvSpPr>
            <a:spLocks noChangeArrowheads="1"/>
          </p:cNvSpPr>
          <p:nvPr/>
        </p:nvSpPr>
        <p:spPr bwMode="auto">
          <a:xfrm>
            <a:off x="8934767" y="6138013"/>
            <a:ext cx="97586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5" name="Freeform 217"/>
          <p:cNvSpPr/>
          <p:nvPr/>
        </p:nvSpPr>
        <p:spPr bwMode="auto">
          <a:xfrm>
            <a:off x="10100055" y="2122647"/>
            <a:ext cx="324330" cy="324330"/>
          </a:xfrm>
          <a:custGeom>
            <a:gdLst>
              <a:gd fmla="*/ 282 w 292" name="T0"/>
              <a:gd fmla="*/ 63 h 292" name="T1"/>
              <a:gd fmla="*/ 282 w 292" name="T2"/>
              <a:gd fmla="*/ 29 h 292" name="T3"/>
              <a:gd fmla="*/ 263 w 292" name="T4"/>
              <a:gd fmla="*/ 10 h 292" name="T5"/>
              <a:gd fmla="*/ 229 w 292" name="T6"/>
              <a:gd fmla="*/ 10 h 292" name="T7"/>
              <a:gd fmla="*/ 163 w 292" name="T8"/>
              <a:gd fmla="*/ 76 h 292" name="T9"/>
              <a:gd fmla="*/ 129 w 292" name="T10"/>
              <a:gd fmla="*/ 76 h 292" name="T11"/>
              <a:gd fmla="*/ 62 w 292" name="T12"/>
              <a:gd fmla="*/ 10 h 292" name="T13"/>
              <a:gd fmla="*/ 28 w 292" name="T14"/>
              <a:gd fmla="*/ 10 h 292" name="T15"/>
              <a:gd fmla="*/ 9 w 292" name="T16"/>
              <a:gd fmla="*/ 29 h 292" name="T17"/>
              <a:gd fmla="*/ 9 w 292" name="T18"/>
              <a:gd fmla="*/ 63 h 292" name="T19"/>
              <a:gd fmla="*/ 76 w 292" name="T20"/>
              <a:gd fmla="*/ 129 h 292" name="T21"/>
              <a:gd fmla="*/ 76 w 292" name="T22"/>
              <a:gd fmla="*/ 163 h 292" name="T23"/>
              <a:gd fmla="*/ 9 w 292" name="T24"/>
              <a:gd fmla="*/ 230 h 292" name="T25"/>
              <a:gd fmla="*/ 9 w 292" name="T26"/>
              <a:gd fmla="*/ 264 h 292" name="T27"/>
              <a:gd fmla="*/ 28 w 292" name="T28"/>
              <a:gd fmla="*/ 283 h 292" name="T29"/>
              <a:gd fmla="*/ 62 w 292" name="T30"/>
              <a:gd fmla="*/ 283 h 292" name="T31"/>
              <a:gd fmla="*/ 129 w 292" name="T32"/>
              <a:gd fmla="*/ 216 h 292" name="T33"/>
              <a:gd fmla="*/ 163 w 292" name="T34"/>
              <a:gd fmla="*/ 216 h 292" name="T35"/>
              <a:gd fmla="*/ 229 w 292" name="T36"/>
              <a:gd fmla="*/ 283 h 292" name="T37"/>
              <a:gd fmla="*/ 263 w 292" name="T38"/>
              <a:gd fmla="*/ 283 h 292" name="T39"/>
              <a:gd fmla="*/ 282 w 292" name="T40"/>
              <a:gd fmla="*/ 264 h 292" name="T41"/>
              <a:gd fmla="*/ 282 w 292" name="T42"/>
              <a:gd fmla="*/ 230 h 292" name="T43"/>
              <a:gd fmla="*/ 216 w 292" name="T44"/>
              <a:gd fmla="*/ 163 h 292" name="T45"/>
              <a:gd fmla="*/ 216 w 292" name="T46"/>
              <a:gd fmla="*/ 129 h 292" name="T47"/>
              <a:gd fmla="*/ 282 w 292" name="T48"/>
              <a:gd fmla="*/ 63 h 292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92" w="292">
                <a:moveTo>
                  <a:pt x="282" y="63"/>
                </a:moveTo>
                <a:cubicBezTo>
                  <a:pt x="292" y="53"/>
                  <a:pt x="292" y="38"/>
                  <a:pt x="282" y="29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54" y="0"/>
                  <a:pt x="239" y="0"/>
                  <a:pt x="229" y="1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3" y="86"/>
                  <a:pt x="138" y="86"/>
                  <a:pt x="129" y="76"/>
                </a:cubicBezTo>
                <a:cubicBezTo>
                  <a:pt x="62" y="10"/>
                  <a:pt x="62" y="10"/>
                  <a:pt x="62" y="10"/>
                </a:cubicBezTo>
                <a:cubicBezTo>
                  <a:pt x="53" y="0"/>
                  <a:pt x="37" y="0"/>
                  <a:pt x="28" y="10"/>
                </a:cubicBezTo>
                <a:cubicBezTo>
                  <a:pt x="9" y="29"/>
                  <a:pt x="9" y="29"/>
                  <a:pt x="9" y="29"/>
                </a:cubicBezTo>
                <a:cubicBezTo>
                  <a:pt x="0" y="38"/>
                  <a:pt x="0" y="53"/>
                  <a:pt x="9" y="63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85" y="139"/>
                  <a:pt x="85" y="154"/>
                  <a:pt x="76" y="163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39"/>
                  <a:pt x="0" y="255"/>
                  <a:pt x="9" y="264"/>
                </a:cubicBezTo>
                <a:cubicBezTo>
                  <a:pt x="28" y="283"/>
                  <a:pt x="28" y="283"/>
                  <a:pt x="28" y="283"/>
                </a:cubicBezTo>
                <a:cubicBezTo>
                  <a:pt x="37" y="292"/>
                  <a:pt x="53" y="292"/>
                  <a:pt x="62" y="283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38" y="207"/>
                  <a:pt x="153" y="207"/>
                  <a:pt x="163" y="216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9" y="292"/>
                  <a:pt x="254" y="292"/>
                  <a:pt x="263" y="283"/>
                </a:cubicBezTo>
                <a:cubicBezTo>
                  <a:pt x="282" y="264"/>
                  <a:pt x="282" y="264"/>
                  <a:pt x="282" y="264"/>
                </a:cubicBezTo>
                <a:cubicBezTo>
                  <a:pt x="292" y="255"/>
                  <a:pt x="292" y="239"/>
                  <a:pt x="282" y="230"/>
                </a:cubicBezTo>
                <a:cubicBezTo>
                  <a:pt x="216" y="163"/>
                  <a:pt x="216" y="163"/>
                  <a:pt x="216" y="163"/>
                </a:cubicBezTo>
                <a:cubicBezTo>
                  <a:pt x="206" y="154"/>
                  <a:pt x="206" y="139"/>
                  <a:pt x="216" y="129"/>
                </a:cubicBezTo>
                <a:lnTo>
                  <a:pt x="282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6" name="Freeform 218"/>
          <p:cNvSpPr/>
          <p:nvPr/>
        </p:nvSpPr>
        <p:spPr bwMode="auto">
          <a:xfrm>
            <a:off x="7548475" y="2125518"/>
            <a:ext cx="318590" cy="318589"/>
          </a:xfrm>
          <a:custGeom>
            <a:gdLst>
              <a:gd fmla="*/ 267 w 288" name="T0"/>
              <a:gd fmla="*/ 111 h 288" name="T1"/>
              <a:gd fmla="*/ 198 w 288" name="T2"/>
              <a:gd fmla="*/ 111 h 288" name="T3"/>
              <a:gd fmla="*/ 177 w 288" name="T4"/>
              <a:gd fmla="*/ 90 h 288" name="T5"/>
              <a:gd fmla="*/ 177 w 288" name="T6"/>
              <a:gd fmla="*/ 21 h 288" name="T7"/>
              <a:gd fmla="*/ 156 w 288" name="T8"/>
              <a:gd fmla="*/ 0 h 288" name="T9"/>
              <a:gd fmla="*/ 132 w 288" name="T10"/>
              <a:gd fmla="*/ 0 h 288" name="T11"/>
              <a:gd fmla="*/ 111 w 288" name="T12"/>
              <a:gd fmla="*/ 21 h 288" name="T13"/>
              <a:gd fmla="*/ 111 w 288" name="T14"/>
              <a:gd fmla="*/ 90 h 288" name="T15"/>
              <a:gd fmla="*/ 90 w 288" name="T16"/>
              <a:gd fmla="*/ 111 h 288" name="T17"/>
              <a:gd fmla="*/ 21 w 288" name="T18"/>
              <a:gd fmla="*/ 111 h 288" name="T19"/>
              <a:gd fmla="*/ 0 w 288" name="T20"/>
              <a:gd fmla="*/ 132 h 288" name="T21"/>
              <a:gd fmla="*/ 0 w 288" name="T22"/>
              <a:gd fmla="*/ 156 h 288" name="T23"/>
              <a:gd fmla="*/ 21 w 288" name="T24"/>
              <a:gd fmla="*/ 177 h 288" name="T25"/>
              <a:gd fmla="*/ 90 w 288" name="T26"/>
              <a:gd fmla="*/ 177 h 288" name="T27"/>
              <a:gd fmla="*/ 111 w 288" name="T28"/>
              <a:gd fmla="*/ 198 h 288" name="T29"/>
              <a:gd fmla="*/ 111 w 288" name="T30"/>
              <a:gd fmla="*/ 267 h 288" name="T31"/>
              <a:gd fmla="*/ 132 w 288" name="T32"/>
              <a:gd fmla="*/ 288 h 288" name="T33"/>
              <a:gd fmla="*/ 156 w 288" name="T34"/>
              <a:gd fmla="*/ 288 h 288" name="T35"/>
              <a:gd fmla="*/ 177 w 288" name="T36"/>
              <a:gd fmla="*/ 267 h 288" name="T37"/>
              <a:gd fmla="*/ 177 w 288" name="T38"/>
              <a:gd fmla="*/ 198 h 288" name="T39"/>
              <a:gd fmla="*/ 198 w 288" name="T40"/>
              <a:gd fmla="*/ 177 h 288" name="T41"/>
              <a:gd fmla="*/ 267 w 288" name="T42"/>
              <a:gd fmla="*/ 177 h 288" name="T43"/>
              <a:gd fmla="*/ 288 w 288" name="T44"/>
              <a:gd fmla="*/ 156 h 288" name="T45"/>
              <a:gd fmla="*/ 288 w 288" name="T46"/>
              <a:gd fmla="*/ 132 h 288" name="T47"/>
              <a:gd fmla="*/ 267 w 288" name="T48"/>
              <a:gd fmla="*/ 111 h 28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88" w="288">
                <a:moveTo>
                  <a:pt x="267" y="111"/>
                </a:moveTo>
                <a:cubicBezTo>
                  <a:pt x="198" y="111"/>
                  <a:pt x="198" y="111"/>
                  <a:pt x="198" y="111"/>
                </a:cubicBezTo>
                <a:cubicBezTo>
                  <a:pt x="186" y="111"/>
                  <a:pt x="177" y="102"/>
                  <a:pt x="177" y="90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177" y="10"/>
                  <a:pt x="167" y="0"/>
                  <a:pt x="15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1" y="0"/>
                  <a:pt x="111" y="10"/>
                  <a:pt x="111" y="2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102"/>
                  <a:pt x="102" y="111"/>
                  <a:pt x="90" y="111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10" y="111"/>
                  <a:pt x="0" y="121"/>
                  <a:pt x="0" y="13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10" y="177"/>
                  <a:pt x="21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102" y="177"/>
                  <a:pt x="111" y="186"/>
                  <a:pt x="111" y="198"/>
                </a:cubicBezTo>
                <a:cubicBezTo>
                  <a:pt x="111" y="267"/>
                  <a:pt x="111" y="267"/>
                  <a:pt x="111" y="267"/>
                </a:cubicBezTo>
                <a:cubicBezTo>
                  <a:pt x="111" y="278"/>
                  <a:pt x="121" y="288"/>
                  <a:pt x="132" y="288"/>
                </a:cubicBezTo>
                <a:cubicBezTo>
                  <a:pt x="156" y="288"/>
                  <a:pt x="156" y="288"/>
                  <a:pt x="156" y="288"/>
                </a:cubicBezTo>
                <a:cubicBezTo>
                  <a:pt x="167" y="288"/>
                  <a:pt x="177" y="278"/>
                  <a:pt x="177" y="267"/>
                </a:cubicBezTo>
                <a:cubicBezTo>
                  <a:pt x="177" y="198"/>
                  <a:pt x="177" y="198"/>
                  <a:pt x="177" y="198"/>
                </a:cubicBezTo>
                <a:cubicBezTo>
                  <a:pt x="177" y="186"/>
                  <a:pt x="186" y="177"/>
                  <a:pt x="198" y="177"/>
                </a:cubicBezTo>
                <a:cubicBezTo>
                  <a:pt x="267" y="177"/>
                  <a:pt x="267" y="177"/>
                  <a:pt x="267" y="177"/>
                </a:cubicBezTo>
                <a:cubicBezTo>
                  <a:pt x="279" y="177"/>
                  <a:pt x="288" y="167"/>
                  <a:pt x="288" y="156"/>
                </a:cubicBezTo>
                <a:cubicBezTo>
                  <a:pt x="288" y="132"/>
                  <a:pt x="288" y="132"/>
                  <a:pt x="288" y="132"/>
                </a:cubicBezTo>
                <a:cubicBezTo>
                  <a:pt x="288" y="121"/>
                  <a:pt x="279" y="111"/>
                  <a:pt x="267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7" name="Freeform 219"/>
          <p:cNvSpPr/>
          <p:nvPr/>
        </p:nvSpPr>
        <p:spPr bwMode="auto">
          <a:xfrm>
            <a:off x="8825701" y="2234585"/>
            <a:ext cx="318590" cy="88976"/>
          </a:xfrm>
          <a:custGeom>
            <a:gdLst>
              <a:gd fmla="*/ 29 w 288" name="T0"/>
              <a:gd fmla="*/ 81 h 81" name="T1"/>
              <a:gd fmla="*/ 0 w 288" name="T2"/>
              <a:gd fmla="*/ 52 h 81" name="T3"/>
              <a:gd fmla="*/ 0 w 288" name="T4"/>
              <a:gd fmla="*/ 28 h 81" name="T5"/>
              <a:gd fmla="*/ 29 w 288" name="T6"/>
              <a:gd fmla="*/ 0 h 81" name="T7"/>
              <a:gd fmla="*/ 259 w 288" name="T8"/>
              <a:gd fmla="*/ 0 h 81" name="T9"/>
              <a:gd fmla="*/ 288 w 288" name="T10"/>
              <a:gd fmla="*/ 28 h 81" name="T11"/>
              <a:gd fmla="*/ 288 w 288" name="T12"/>
              <a:gd fmla="*/ 52 h 81" name="T13"/>
              <a:gd fmla="*/ 259 w 288" name="T14"/>
              <a:gd fmla="*/ 81 h 81" name="T15"/>
              <a:gd fmla="*/ 29 w 288" name="T16"/>
              <a:gd fmla="*/ 81 h 8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1" w="288">
                <a:moveTo>
                  <a:pt x="29" y="81"/>
                </a:moveTo>
                <a:cubicBezTo>
                  <a:pt x="13" y="81"/>
                  <a:pt x="0" y="68"/>
                  <a:pt x="0" y="5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3" y="0"/>
                  <a:pt x="2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75" y="0"/>
                  <a:pt x="288" y="13"/>
                  <a:pt x="288" y="28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68"/>
                  <a:pt x="275" y="81"/>
                  <a:pt x="259" y="81"/>
                </a:cubicBezTo>
                <a:lnTo>
                  <a:pt x="29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8" name="Freeform 220"/>
          <p:cNvSpPr>
            <a:spLocks noEditPoints="1"/>
          </p:cNvSpPr>
          <p:nvPr/>
        </p:nvSpPr>
        <p:spPr bwMode="auto">
          <a:xfrm>
            <a:off x="10740102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84 w 288" name="T10"/>
              <a:gd fmla="*/ 153 h 288" name="T11"/>
              <a:gd fmla="*/ 221 w 288" name="T12"/>
              <a:gd fmla="*/ 191 h 288" name="T13"/>
              <a:gd fmla="*/ 221 w 288" name="T14"/>
              <a:gd fmla="*/ 210 h 288" name="T15"/>
              <a:gd fmla="*/ 210 w 288" name="T16"/>
              <a:gd fmla="*/ 220 h 288" name="T17"/>
              <a:gd fmla="*/ 191 w 288" name="T18"/>
              <a:gd fmla="*/ 220 h 288" name="T19"/>
              <a:gd fmla="*/ 154 w 288" name="T20"/>
              <a:gd fmla="*/ 183 h 288" name="T21"/>
              <a:gd fmla="*/ 135 w 288" name="T22"/>
              <a:gd fmla="*/ 183 h 288" name="T23"/>
              <a:gd fmla="*/ 97 w 288" name="T24"/>
              <a:gd fmla="*/ 220 h 288" name="T25"/>
              <a:gd fmla="*/ 78 w 288" name="T26"/>
              <a:gd fmla="*/ 220 h 288" name="T27"/>
              <a:gd fmla="*/ 68 w 288" name="T28"/>
              <a:gd fmla="*/ 210 h 288" name="T29"/>
              <a:gd fmla="*/ 68 w 288" name="T30"/>
              <a:gd fmla="*/ 191 h 288" name="T31"/>
              <a:gd fmla="*/ 105 w 288" name="T32"/>
              <a:gd fmla="*/ 153 h 288" name="T33"/>
              <a:gd fmla="*/ 105 w 288" name="T34"/>
              <a:gd fmla="*/ 134 h 288" name="T35"/>
              <a:gd fmla="*/ 68 w 288" name="T36"/>
              <a:gd fmla="*/ 97 h 288" name="T37"/>
              <a:gd fmla="*/ 68 w 288" name="T38"/>
              <a:gd fmla="*/ 78 h 288" name="T39"/>
              <a:gd fmla="*/ 78 w 288" name="T40"/>
              <a:gd fmla="*/ 67 h 288" name="T41"/>
              <a:gd fmla="*/ 97 w 288" name="T42"/>
              <a:gd fmla="*/ 67 h 288" name="T43"/>
              <a:gd fmla="*/ 135 w 288" name="T44"/>
              <a:gd fmla="*/ 105 h 288" name="T45"/>
              <a:gd fmla="*/ 154 w 288" name="T46"/>
              <a:gd fmla="*/ 105 h 288" name="T47"/>
              <a:gd fmla="*/ 191 w 288" name="T48"/>
              <a:gd fmla="*/ 67 h 288" name="T49"/>
              <a:gd fmla="*/ 210 w 288" name="T50"/>
              <a:gd fmla="*/ 67 h 288" name="T51"/>
              <a:gd fmla="*/ 221 w 288" name="T52"/>
              <a:gd fmla="*/ 78 h 288" name="T53"/>
              <a:gd fmla="*/ 221 w 288" name="T54"/>
              <a:gd fmla="*/ 97 h 288" name="T55"/>
              <a:gd fmla="*/ 184 w 288" name="T56"/>
              <a:gd fmla="*/ 134 h 288" name="T57"/>
              <a:gd fmla="*/ 184 w 288" name="T58"/>
              <a:gd fmla="*/ 153 h 28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4" y="15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26" y="196"/>
                  <a:pt x="226" y="205"/>
                  <a:pt x="221" y="210"/>
                </a:cubicBezTo>
                <a:cubicBezTo>
                  <a:pt x="210" y="220"/>
                  <a:pt x="210" y="220"/>
                  <a:pt x="210" y="220"/>
                </a:cubicBezTo>
                <a:cubicBezTo>
                  <a:pt x="205" y="226"/>
                  <a:pt x="196" y="226"/>
                  <a:pt x="191" y="220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49" y="178"/>
                  <a:pt x="140" y="178"/>
                  <a:pt x="135" y="183"/>
                </a:cubicBezTo>
                <a:cubicBezTo>
                  <a:pt x="97" y="220"/>
                  <a:pt x="97" y="220"/>
                  <a:pt x="97" y="220"/>
                </a:cubicBezTo>
                <a:cubicBezTo>
                  <a:pt x="92" y="226"/>
                  <a:pt x="84" y="226"/>
                  <a:pt x="78" y="220"/>
                </a:cubicBezTo>
                <a:cubicBezTo>
                  <a:pt x="68" y="210"/>
                  <a:pt x="68" y="210"/>
                  <a:pt x="68" y="210"/>
                </a:cubicBezTo>
                <a:cubicBezTo>
                  <a:pt x="62" y="205"/>
                  <a:pt x="62" y="196"/>
                  <a:pt x="68" y="191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10" y="148"/>
                  <a:pt x="110" y="140"/>
                  <a:pt x="105" y="134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2"/>
                  <a:pt x="62" y="83"/>
                  <a:pt x="68" y="78"/>
                </a:cubicBezTo>
                <a:cubicBezTo>
                  <a:pt x="78" y="67"/>
                  <a:pt x="78" y="67"/>
                  <a:pt x="78" y="67"/>
                </a:cubicBezTo>
                <a:cubicBezTo>
                  <a:pt x="84" y="62"/>
                  <a:pt x="92" y="62"/>
                  <a:pt x="97" y="67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40" y="110"/>
                  <a:pt x="149" y="110"/>
                  <a:pt x="154" y="105"/>
                </a:cubicBezTo>
                <a:cubicBezTo>
                  <a:pt x="191" y="67"/>
                  <a:pt x="191" y="67"/>
                  <a:pt x="191" y="67"/>
                </a:cubicBezTo>
                <a:cubicBezTo>
                  <a:pt x="196" y="62"/>
                  <a:pt x="205" y="62"/>
                  <a:pt x="210" y="67"/>
                </a:cubicBezTo>
                <a:cubicBezTo>
                  <a:pt x="221" y="78"/>
                  <a:pt x="221" y="78"/>
                  <a:pt x="221" y="78"/>
                </a:cubicBezTo>
                <a:cubicBezTo>
                  <a:pt x="226" y="83"/>
                  <a:pt x="226" y="92"/>
                  <a:pt x="221" y="97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78" y="140"/>
                  <a:pt x="178" y="148"/>
                  <a:pt x="184" y="1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9" name="Freeform 221"/>
          <p:cNvSpPr>
            <a:spLocks noEditPoints="1"/>
          </p:cNvSpPr>
          <p:nvPr/>
        </p:nvSpPr>
        <p:spPr bwMode="auto">
          <a:xfrm>
            <a:off x="9462878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4 w 288" name="T10"/>
              <a:gd fmla="*/ 151 h 288" name="T11"/>
              <a:gd fmla="*/ 208 w 288" name="T12"/>
              <a:gd fmla="*/ 167 h 288" name="T13"/>
              <a:gd fmla="*/ 79 w 288" name="T14"/>
              <a:gd fmla="*/ 167 h 288" name="T15"/>
              <a:gd fmla="*/ 63 w 288" name="T16"/>
              <a:gd fmla="*/ 151 h 288" name="T17"/>
              <a:gd fmla="*/ 63 w 288" name="T18"/>
              <a:gd fmla="*/ 137 h 288" name="T19"/>
              <a:gd fmla="*/ 79 w 288" name="T20"/>
              <a:gd fmla="*/ 121 h 288" name="T21"/>
              <a:gd fmla="*/ 208 w 288" name="T22"/>
              <a:gd fmla="*/ 121 h 288" name="T23"/>
              <a:gd fmla="*/ 224 w 288" name="T24"/>
              <a:gd fmla="*/ 137 h 288" name="T25"/>
              <a:gd fmla="*/ 224 w 288" name="T26"/>
              <a:gd fmla="*/ 151 h 28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4" y="151"/>
                </a:moveTo>
                <a:cubicBezTo>
                  <a:pt x="224" y="159"/>
                  <a:pt x="217" y="167"/>
                  <a:pt x="208" y="167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70" y="167"/>
                  <a:pt x="63" y="159"/>
                  <a:pt x="63" y="151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28"/>
                  <a:pt x="70" y="121"/>
                  <a:pt x="79" y="121"/>
                </a:cubicBezTo>
                <a:cubicBezTo>
                  <a:pt x="208" y="121"/>
                  <a:pt x="208" y="121"/>
                  <a:pt x="208" y="121"/>
                </a:cubicBezTo>
                <a:cubicBezTo>
                  <a:pt x="217" y="121"/>
                  <a:pt x="224" y="128"/>
                  <a:pt x="224" y="137"/>
                </a:cubicBezTo>
                <a:lnTo>
                  <a:pt x="22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0" name="Freeform 222"/>
          <p:cNvSpPr>
            <a:spLocks noEditPoints="1"/>
          </p:cNvSpPr>
          <p:nvPr/>
        </p:nvSpPr>
        <p:spPr bwMode="auto">
          <a:xfrm>
            <a:off x="8185652" y="2125518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9 w 288" name="T10"/>
              <a:gd fmla="*/ 151 h 288" name="T11"/>
              <a:gd fmla="*/ 217 w 288" name="T12"/>
              <a:gd fmla="*/ 163 h 288" name="T13"/>
              <a:gd fmla="*/ 176 w 288" name="T14"/>
              <a:gd fmla="*/ 163 h 288" name="T15"/>
              <a:gd fmla="*/ 163 w 288" name="T16"/>
              <a:gd fmla="*/ 176 h 288" name="T17"/>
              <a:gd fmla="*/ 163 w 288" name="T18"/>
              <a:gd fmla="*/ 217 h 288" name="T19"/>
              <a:gd fmla="*/ 150 w 288" name="T20"/>
              <a:gd fmla="*/ 230 h 288" name="T21"/>
              <a:gd fmla="*/ 136 w 288" name="T22"/>
              <a:gd fmla="*/ 230 h 288" name="T23"/>
              <a:gd fmla="*/ 124 w 288" name="T24"/>
              <a:gd fmla="*/ 217 h 288" name="T25"/>
              <a:gd fmla="*/ 124 w 288" name="T26"/>
              <a:gd fmla="*/ 176 h 288" name="T27"/>
              <a:gd fmla="*/ 111 w 288" name="T28"/>
              <a:gd fmla="*/ 163 h 288" name="T29"/>
              <a:gd fmla="*/ 70 w 288" name="T30"/>
              <a:gd fmla="*/ 163 h 288" name="T31"/>
              <a:gd fmla="*/ 57 w 288" name="T32"/>
              <a:gd fmla="*/ 151 h 288" name="T33"/>
              <a:gd fmla="*/ 57 w 288" name="T34"/>
              <a:gd fmla="*/ 137 h 288" name="T35"/>
              <a:gd fmla="*/ 70 w 288" name="T36"/>
              <a:gd fmla="*/ 124 h 288" name="T37"/>
              <a:gd fmla="*/ 111 w 288" name="T38"/>
              <a:gd fmla="*/ 124 h 288" name="T39"/>
              <a:gd fmla="*/ 124 w 288" name="T40"/>
              <a:gd fmla="*/ 112 h 288" name="T41"/>
              <a:gd fmla="*/ 124 w 288" name="T42"/>
              <a:gd fmla="*/ 70 h 288" name="T43"/>
              <a:gd fmla="*/ 136 w 288" name="T44"/>
              <a:gd fmla="*/ 58 h 288" name="T45"/>
              <a:gd fmla="*/ 150 w 288" name="T46"/>
              <a:gd fmla="*/ 58 h 288" name="T47"/>
              <a:gd fmla="*/ 163 w 288" name="T48"/>
              <a:gd fmla="*/ 70 h 288" name="T49"/>
              <a:gd fmla="*/ 163 w 288" name="T50"/>
              <a:gd fmla="*/ 112 h 288" name="T51"/>
              <a:gd fmla="*/ 176 w 288" name="T52"/>
              <a:gd fmla="*/ 124 h 288" name="T53"/>
              <a:gd fmla="*/ 217 w 288" name="T54"/>
              <a:gd fmla="*/ 124 h 288" name="T55"/>
              <a:gd fmla="*/ 229 w 288" name="T56"/>
              <a:gd fmla="*/ 137 h 288" name="T57"/>
              <a:gd fmla="*/ 229 w 288" name="T58"/>
              <a:gd fmla="*/ 151 h 28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51"/>
                </a:moveTo>
                <a:cubicBezTo>
                  <a:pt x="229" y="158"/>
                  <a:pt x="224" y="163"/>
                  <a:pt x="217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169" y="163"/>
                  <a:pt x="163" y="169"/>
                  <a:pt x="163" y="176"/>
                </a:cubicBezTo>
                <a:cubicBezTo>
                  <a:pt x="163" y="217"/>
                  <a:pt x="163" y="217"/>
                  <a:pt x="163" y="217"/>
                </a:cubicBezTo>
                <a:cubicBezTo>
                  <a:pt x="163" y="224"/>
                  <a:pt x="157" y="230"/>
                  <a:pt x="150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0" y="230"/>
                  <a:pt x="124" y="224"/>
                  <a:pt x="124" y="217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4" y="169"/>
                  <a:pt x="118" y="163"/>
                  <a:pt x="111" y="163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63" y="163"/>
                  <a:pt x="57" y="158"/>
                  <a:pt x="57" y="151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0"/>
                  <a:pt x="63" y="124"/>
                  <a:pt x="70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8" y="124"/>
                  <a:pt x="124" y="119"/>
                  <a:pt x="124" y="112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4" y="64"/>
                  <a:pt x="130" y="58"/>
                  <a:pt x="136" y="58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7" y="58"/>
                  <a:pt x="163" y="64"/>
                  <a:pt x="163" y="70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9"/>
                  <a:pt x="169" y="124"/>
                  <a:pt x="176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24" y="124"/>
                  <a:pt x="229" y="130"/>
                  <a:pt x="229" y="137"/>
                </a:cubicBezTo>
                <a:lnTo>
                  <a:pt x="229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1" name="Freeform 223"/>
          <p:cNvSpPr/>
          <p:nvPr/>
        </p:nvSpPr>
        <p:spPr bwMode="auto">
          <a:xfrm>
            <a:off x="4623775" y="2771305"/>
            <a:ext cx="43053" cy="43053"/>
          </a:xfrm>
          <a:custGeom>
            <a:gdLst>
              <a:gd fmla="*/ 32 w 39" name="T0"/>
              <a:gd fmla="*/ 21 h 40" name="T1"/>
              <a:gd fmla="*/ 31 w 39" name="T2"/>
              <a:gd fmla="*/ 20 h 40" name="T3"/>
              <a:gd fmla="*/ 31 w 39" name="T4"/>
              <a:gd fmla="*/ 20 h 40" name="T5"/>
              <a:gd fmla="*/ 30 w 39" name="T6"/>
              <a:gd fmla="*/ 19 h 40" name="T7"/>
              <a:gd fmla="*/ 30 w 39" name="T8"/>
              <a:gd fmla="*/ 19 h 40" name="T9"/>
              <a:gd fmla="*/ 30 w 39" name="T10"/>
              <a:gd fmla="*/ 18 h 40" name="T11"/>
              <a:gd fmla="*/ 29 w 39" name="T12"/>
              <a:gd fmla="*/ 18 h 40" name="T13"/>
              <a:gd fmla="*/ 29 w 39" name="T14"/>
              <a:gd fmla="*/ 18 h 40" name="T15"/>
              <a:gd fmla="*/ 29 w 39" name="T16"/>
              <a:gd fmla="*/ 17 h 40" name="T17"/>
              <a:gd fmla="*/ 28 w 39" name="T18"/>
              <a:gd fmla="*/ 17 h 40" name="T19"/>
              <a:gd fmla="*/ 28 w 39" name="T20"/>
              <a:gd fmla="*/ 16 h 40" name="T21"/>
              <a:gd fmla="*/ 28 w 39" name="T22"/>
              <a:gd fmla="*/ 16 h 40" name="T23"/>
              <a:gd fmla="*/ 28 w 39" name="T24"/>
              <a:gd fmla="*/ 16 h 40" name="T25"/>
              <a:gd fmla="*/ 27 w 39" name="T26"/>
              <a:gd fmla="*/ 16 h 40" name="T27"/>
              <a:gd fmla="*/ 27 w 39" name="T28"/>
              <a:gd fmla="*/ 15 h 40" name="T29"/>
              <a:gd fmla="*/ 27 w 39" name="T30"/>
              <a:gd fmla="*/ 15 h 40" name="T31"/>
              <a:gd fmla="*/ 26 w 39" name="T32"/>
              <a:gd fmla="*/ 15 h 40" name="T33"/>
              <a:gd fmla="*/ 26 w 39" name="T34"/>
              <a:gd fmla="*/ 14 h 40" name="T35"/>
              <a:gd fmla="*/ 26 w 39" name="T36"/>
              <a:gd fmla="*/ 14 h 40" name="T37"/>
              <a:gd fmla="*/ 26 w 39" name="T38"/>
              <a:gd fmla="*/ 14 h 40" name="T39"/>
              <a:gd fmla="*/ 25 w 39" name="T40"/>
              <a:gd fmla="*/ 13 h 40" name="T41"/>
              <a:gd fmla="*/ 25 w 39" name="T42"/>
              <a:gd fmla="*/ 13 h 40" name="T43"/>
              <a:gd fmla="*/ 25 w 39" name="T44"/>
              <a:gd fmla="*/ 13 h 40" name="T45"/>
              <a:gd fmla="*/ 25 w 39" name="T46"/>
              <a:gd fmla="*/ 13 h 40" name="T47"/>
              <a:gd fmla="*/ 24 w 39" name="T48"/>
              <a:gd fmla="*/ 12 h 40" name="T49"/>
              <a:gd fmla="*/ 24 w 39" name="T50"/>
              <a:gd fmla="*/ 12 h 40" name="T51"/>
              <a:gd fmla="*/ 24 w 39" name="T52"/>
              <a:gd fmla="*/ 12 h 40" name="T53"/>
              <a:gd fmla="*/ 23 w 39" name="T54"/>
              <a:gd fmla="*/ 11 h 40" name="T55"/>
              <a:gd fmla="*/ 23 w 39" name="T56"/>
              <a:gd fmla="*/ 11 h 40" name="T57"/>
              <a:gd fmla="*/ 23 w 39" name="T58"/>
              <a:gd fmla="*/ 11 h 40" name="T59"/>
              <a:gd fmla="*/ 22 w 39" name="T60"/>
              <a:gd fmla="*/ 11 h 40" name="T61"/>
              <a:gd fmla="*/ 22 w 39" name="T62"/>
              <a:gd fmla="*/ 10 h 40" name="T63"/>
              <a:gd fmla="*/ 22 w 39" name="T64"/>
              <a:gd fmla="*/ 10 h 40" name="T65"/>
              <a:gd fmla="*/ 21 w 39" name="T66"/>
              <a:gd fmla="*/ 10 h 40" name="T67"/>
              <a:gd fmla="*/ 21 w 39" name="T68"/>
              <a:gd fmla="*/ 9 h 40" name="T69"/>
              <a:gd fmla="*/ 21 w 39" name="T70"/>
              <a:gd fmla="*/ 9 h 40" name="T71"/>
              <a:gd fmla="*/ 20 w 39" name="T72"/>
              <a:gd fmla="*/ 9 h 40" name="T73"/>
              <a:gd fmla="*/ 20 w 39" name="T74"/>
              <a:gd fmla="*/ 9 h 40" name="T75"/>
              <a:gd fmla="*/ 20 w 39" name="T76"/>
              <a:gd fmla="*/ 8 h 40" name="T77"/>
              <a:gd fmla="*/ 20 w 39" name="T78"/>
              <a:gd fmla="*/ 8 h 40" name="T79"/>
              <a:gd fmla="*/ 19 w 39" name="T80"/>
              <a:gd fmla="*/ 8 h 40" name="T81"/>
              <a:gd fmla="*/ 19 w 39" name="T82"/>
              <a:gd fmla="*/ 8 h 40" name="T83"/>
              <a:gd fmla="*/ 19 w 39" name="T84"/>
              <a:gd fmla="*/ 7 h 40" name="T85"/>
              <a:gd fmla="*/ 18 w 39" name="T86"/>
              <a:gd fmla="*/ 7 h 40" name="T87"/>
              <a:gd fmla="*/ 18 w 39" name="T88"/>
              <a:gd fmla="*/ 7 h 40" name="T89"/>
              <a:gd fmla="*/ 17 w 39" name="T90"/>
              <a:gd fmla="*/ 6 h 40" name="T91"/>
              <a:gd fmla="*/ 17 w 39" name="T92"/>
              <a:gd fmla="*/ 6 h 40" name="T93"/>
              <a:gd fmla="*/ 16 w 39" name="T94"/>
              <a:gd fmla="*/ 6 h 40" name="T95"/>
              <a:gd fmla="*/ 16 w 39" name="T96"/>
              <a:gd fmla="*/ 5 h 40" name="T97"/>
              <a:gd fmla="*/ 16 w 39" name="T98"/>
              <a:gd fmla="*/ 5 h 40" name="T99"/>
              <a:gd fmla="*/ 7 w 39" name="T100"/>
              <a:gd fmla="*/ 0 h 4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0" w="39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2" name="Freeform 224"/>
          <p:cNvSpPr/>
          <p:nvPr/>
        </p:nvSpPr>
        <p:spPr bwMode="auto">
          <a:xfrm>
            <a:off x="4560632" y="3064062"/>
            <a:ext cx="54534" cy="17221"/>
          </a:xfrm>
          <a:custGeom>
            <a:gdLst>
              <a:gd fmla="*/ 0 w 48" name="T0"/>
              <a:gd fmla="*/ 17 h 17" name="T1"/>
              <a:gd fmla="*/ 35 w 48" name="T2"/>
              <a:gd fmla="*/ 17 h 17" name="T3"/>
              <a:gd fmla="*/ 35 w 48" name="T4"/>
              <a:gd fmla="*/ 17 h 17" name="T5"/>
              <a:gd fmla="*/ 36 w 48" name="T6"/>
              <a:gd fmla="*/ 17 h 17" name="T7"/>
              <a:gd fmla="*/ 36 w 48" name="T8"/>
              <a:gd fmla="*/ 17 h 17" name="T9"/>
              <a:gd fmla="*/ 36 w 48" name="T10"/>
              <a:gd fmla="*/ 17 h 17" name="T11"/>
              <a:gd fmla="*/ 37 w 48" name="T12"/>
              <a:gd fmla="*/ 17 h 17" name="T13"/>
              <a:gd fmla="*/ 37 w 48" name="T14"/>
              <a:gd fmla="*/ 17 h 17" name="T15"/>
              <a:gd fmla="*/ 37 w 48" name="T16"/>
              <a:gd fmla="*/ 17 h 17" name="T17"/>
              <a:gd fmla="*/ 38 w 48" name="T18"/>
              <a:gd fmla="*/ 17 h 17" name="T19"/>
              <a:gd fmla="*/ 38 w 48" name="T20"/>
              <a:gd fmla="*/ 17 h 17" name="T21"/>
              <a:gd fmla="*/ 38 w 48" name="T22"/>
              <a:gd fmla="*/ 17 h 17" name="T23"/>
              <a:gd fmla="*/ 39 w 48" name="T24"/>
              <a:gd fmla="*/ 17 h 17" name="T25"/>
              <a:gd fmla="*/ 39 w 48" name="T26"/>
              <a:gd fmla="*/ 17 h 17" name="T27"/>
              <a:gd fmla="*/ 39 w 48" name="T28"/>
              <a:gd fmla="*/ 17 h 17" name="T29"/>
              <a:gd fmla="*/ 40 w 48" name="T30"/>
              <a:gd fmla="*/ 17 h 17" name="T31"/>
              <a:gd fmla="*/ 40 w 48" name="T32"/>
              <a:gd fmla="*/ 17 h 17" name="T33"/>
              <a:gd fmla="*/ 40 w 48" name="T34"/>
              <a:gd fmla="*/ 17 h 17" name="T35"/>
              <a:gd fmla="*/ 40 w 48" name="T36"/>
              <a:gd fmla="*/ 17 h 17" name="T37"/>
              <a:gd fmla="*/ 41 w 48" name="T38"/>
              <a:gd fmla="*/ 17 h 17" name="T39"/>
              <a:gd fmla="*/ 41 w 48" name="T40"/>
              <a:gd fmla="*/ 17 h 17" name="T41"/>
              <a:gd fmla="*/ 41 w 48" name="T42"/>
              <a:gd fmla="*/ 17 h 17" name="T43"/>
              <a:gd fmla="*/ 42 w 48" name="T44"/>
              <a:gd fmla="*/ 17 h 17" name="T45"/>
              <a:gd fmla="*/ 42 w 48" name="T46"/>
              <a:gd fmla="*/ 17 h 17" name="T47"/>
              <a:gd fmla="*/ 42 w 48" name="T48"/>
              <a:gd fmla="*/ 17 h 17" name="T49"/>
              <a:gd fmla="*/ 43 w 48" name="T50"/>
              <a:gd fmla="*/ 17 h 17" name="T51"/>
              <a:gd fmla="*/ 43 w 48" name="T52"/>
              <a:gd fmla="*/ 17 h 17" name="T53"/>
              <a:gd fmla="*/ 43 w 48" name="T54"/>
              <a:gd fmla="*/ 17 h 17" name="T55"/>
              <a:gd fmla="*/ 44 w 48" name="T56"/>
              <a:gd fmla="*/ 17 h 17" name="T57"/>
              <a:gd fmla="*/ 44 w 48" name="T58"/>
              <a:gd fmla="*/ 16 h 17" name="T59"/>
              <a:gd fmla="*/ 44 w 48" name="T60"/>
              <a:gd fmla="*/ 16 h 17" name="T61"/>
              <a:gd fmla="*/ 45 w 48" name="T62"/>
              <a:gd fmla="*/ 16 h 17" name="T63"/>
              <a:gd fmla="*/ 45 w 48" name="T64"/>
              <a:gd fmla="*/ 16 h 17" name="T65"/>
              <a:gd fmla="*/ 45 w 48" name="T66"/>
              <a:gd fmla="*/ 16 h 17" name="T67"/>
              <a:gd fmla="*/ 45 w 48" name="T68"/>
              <a:gd fmla="*/ 16 h 17" name="T69"/>
              <a:gd fmla="*/ 46 w 48" name="T70"/>
              <a:gd fmla="*/ 16 h 17" name="T71"/>
              <a:gd fmla="*/ 46 w 48" name="T72"/>
              <a:gd fmla="*/ 16 h 17" name="T73"/>
              <a:gd fmla="*/ 46 w 48" name="T74"/>
              <a:gd fmla="*/ 16 h 17" name="T75"/>
              <a:gd fmla="*/ 47 w 48" name="T76"/>
              <a:gd fmla="*/ 16 h 17" name="T77"/>
              <a:gd fmla="*/ 47 w 48" name="T78"/>
              <a:gd fmla="*/ 16 h 17" name="T79"/>
              <a:gd fmla="*/ 47 w 48" name="T80"/>
              <a:gd fmla="*/ 16 h 17" name="T81"/>
              <a:gd fmla="*/ 48 w 48" name="T82"/>
              <a:gd fmla="*/ 16 h 17" name="T83"/>
              <a:gd fmla="*/ 48 w 48" name="T84"/>
              <a:gd fmla="*/ 16 h 17" name="T85"/>
              <a:gd fmla="*/ 48 w 48" name="T86"/>
              <a:gd fmla="*/ 16 h 1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7" w="48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3" name="Freeform 225"/>
          <p:cNvSpPr/>
          <p:nvPr/>
        </p:nvSpPr>
        <p:spPr bwMode="auto">
          <a:xfrm>
            <a:off x="4385551" y="3055453"/>
            <a:ext cx="51663" cy="25832"/>
          </a:xfrm>
          <a:custGeom>
            <a:gdLst>
              <a:gd fmla="*/ 3 w 46" name="T0"/>
              <a:gd fmla="*/ 15 h 24" name="T1"/>
              <a:gd fmla="*/ 4 w 46" name="T2"/>
              <a:gd fmla="*/ 15 h 24" name="T3"/>
              <a:gd fmla="*/ 4 w 46" name="T4"/>
              <a:gd fmla="*/ 15 h 24" name="T5"/>
              <a:gd fmla="*/ 5 w 46" name="T6"/>
              <a:gd fmla="*/ 15 h 24" name="T7"/>
              <a:gd fmla="*/ 5 w 46" name="T8"/>
              <a:gd fmla="*/ 16 h 24" name="T9"/>
              <a:gd fmla="*/ 5 w 46" name="T10"/>
              <a:gd fmla="*/ 16 h 24" name="T11"/>
              <a:gd fmla="*/ 5 w 46" name="T12"/>
              <a:gd fmla="*/ 16 h 24" name="T13"/>
              <a:gd fmla="*/ 6 w 46" name="T14"/>
              <a:gd fmla="*/ 16 h 24" name="T15"/>
              <a:gd fmla="*/ 6 w 46" name="T16"/>
              <a:gd fmla="*/ 16 h 24" name="T17"/>
              <a:gd fmla="*/ 6 w 46" name="T18"/>
              <a:gd fmla="*/ 16 h 24" name="T19"/>
              <a:gd fmla="*/ 6 w 46" name="T20"/>
              <a:gd fmla="*/ 16 h 24" name="T21"/>
              <a:gd fmla="*/ 7 w 46" name="T22"/>
              <a:gd fmla="*/ 17 h 24" name="T23"/>
              <a:gd fmla="*/ 7 w 46" name="T24"/>
              <a:gd fmla="*/ 17 h 24" name="T25"/>
              <a:gd fmla="*/ 7 w 46" name="T26"/>
              <a:gd fmla="*/ 17 h 24" name="T27"/>
              <a:gd fmla="*/ 22 w 46" name="T28"/>
              <a:gd fmla="*/ 22 h 24" name="T29"/>
              <a:gd fmla="*/ 23 w 46" name="T30"/>
              <a:gd fmla="*/ 23 h 24" name="T31"/>
              <a:gd fmla="*/ 24 w 46" name="T32"/>
              <a:gd fmla="*/ 23 h 24" name="T33"/>
              <a:gd fmla="*/ 24 w 46" name="T34"/>
              <a:gd fmla="*/ 23 h 24" name="T35"/>
              <a:gd fmla="*/ 25 w 46" name="T36"/>
              <a:gd fmla="*/ 23 h 24" name="T37"/>
              <a:gd fmla="*/ 25 w 46" name="T38"/>
              <a:gd fmla="*/ 23 h 24" name="T39"/>
              <a:gd fmla="*/ 25 w 46" name="T40"/>
              <a:gd fmla="*/ 23 h 24" name="T41"/>
              <a:gd fmla="*/ 26 w 46" name="T42"/>
              <a:gd fmla="*/ 23 h 24" name="T43"/>
              <a:gd fmla="*/ 26 w 46" name="T44"/>
              <a:gd fmla="*/ 23 h 24" name="T45"/>
              <a:gd fmla="*/ 27 w 46" name="T46"/>
              <a:gd fmla="*/ 23 h 24" name="T47"/>
              <a:gd fmla="*/ 27 w 46" name="T48"/>
              <a:gd fmla="*/ 23 h 24" name="T49"/>
              <a:gd fmla="*/ 27 w 46" name="T50"/>
              <a:gd fmla="*/ 23 h 24" name="T51"/>
              <a:gd fmla="*/ 28 w 46" name="T52"/>
              <a:gd fmla="*/ 23 h 24" name="T53"/>
              <a:gd fmla="*/ 28 w 46" name="T54"/>
              <a:gd fmla="*/ 23 h 24" name="T55"/>
              <a:gd fmla="*/ 28 w 46" name="T56"/>
              <a:gd fmla="*/ 23 h 24" name="T57"/>
              <a:gd fmla="*/ 28 w 46" name="T58"/>
              <a:gd fmla="*/ 24 h 24" name="T59"/>
              <a:gd fmla="*/ 29 w 46" name="T60"/>
              <a:gd fmla="*/ 24 h 24" name="T61"/>
              <a:gd fmla="*/ 29 w 46" name="T62"/>
              <a:gd fmla="*/ 24 h 24" name="T63"/>
              <a:gd fmla="*/ 29 w 46" name="T64"/>
              <a:gd fmla="*/ 24 h 24" name="T65"/>
              <a:gd fmla="*/ 30 w 46" name="T66"/>
              <a:gd fmla="*/ 24 h 24" name="T67"/>
              <a:gd fmla="*/ 30 w 46" name="T68"/>
              <a:gd fmla="*/ 24 h 24" name="T69"/>
              <a:gd fmla="*/ 30 w 46" name="T70"/>
              <a:gd fmla="*/ 24 h 24" name="T71"/>
              <a:gd fmla="*/ 31 w 46" name="T72"/>
              <a:gd fmla="*/ 24 h 24" name="T73"/>
              <a:gd fmla="*/ 31 w 46" name="T74"/>
              <a:gd fmla="*/ 24 h 24" name="T75"/>
              <a:gd fmla="*/ 31 w 46" name="T76"/>
              <a:gd fmla="*/ 24 h 24" name="T77"/>
              <a:gd fmla="*/ 32 w 46" name="T78"/>
              <a:gd fmla="*/ 24 h 24" name="T79"/>
              <a:gd fmla="*/ 32 w 46" name="T80"/>
              <a:gd fmla="*/ 24 h 24" name="T81"/>
              <a:gd fmla="*/ 32 w 46" name="T82"/>
              <a:gd fmla="*/ 24 h 24" name="T83"/>
              <a:gd fmla="*/ 33 w 46" name="T84"/>
              <a:gd fmla="*/ 24 h 24" name="T85"/>
              <a:gd fmla="*/ 33 w 46" name="T86"/>
              <a:gd fmla="*/ 24 h 24" name="T87"/>
              <a:gd fmla="*/ 33 w 46" name="T88"/>
              <a:gd fmla="*/ 24 h 24" name="T89"/>
              <a:gd fmla="*/ 33 w 46" name="T90"/>
              <a:gd fmla="*/ 24 h 24" name="T91"/>
              <a:gd fmla="*/ 34 w 46" name="T92"/>
              <a:gd fmla="*/ 24 h 24" name="T93"/>
              <a:gd fmla="*/ 34 w 46" name="T94"/>
              <a:gd fmla="*/ 24 h 24" name="T95"/>
              <a:gd fmla="*/ 34 w 46" name="T96"/>
              <a:gd fmla="*/ 24 h 24" name="T97"/>
              <a:gd fmla="*/ 35 w 46" name="T98"/>
              <a:gd fmla="*/ 24 h 24" name="T99"/>
              <a:gd fmla="*/ 35 w 46" name="T100"/>
              <a:gd fmla="*/ 24 h 24" name="T101"/>
              <a:gd fmla="*/ 35 w 46" name="T102"/>
              <a:gd fmla="*/ 24 h 24" name="T103"/>
              <a:gd fmla="*/ 36 w 46" name="T104"/>
              <a:gd fmla="*/ 24 h 24" name="T105"/>
              <a:gd fmla="*/ 36 w 46" name="T106"/>
              <a:gd fmla="*/ 24 h 24" name="T107"/>
              <a:gd fmla="*/ 36 w 46" name="T108"/>
              <a:gd fmla="*/ 24 h 24" name="T109"/>
              <a:gd fmla="*/ 37 w 46" name="T110"/>
              <a:gd fmla="*/ 24 h 24" name="T111"/>
              <a:gd fmla="*/ 37 w 46" name="T112"/>
              <a:gd fmla="*/ 24 h 24" name="T113"/>
              <a:gd fmla="*/ 46 w 46" name="T114"/>
              <a:gd fmla="*/ 24 h 24" name="T115"/>
              <a:gd fmla="*/ 9 w 46" name="T116"/>
              <a:gd fmla="*/ 0 h 2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4" w="46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4" name="Rectangle 226"/>
          <p:cNvSpPr>
            <a:spLocks noChangeArrowheads="1"/>
          </p:cNvSpPr>
          <p:nvPr/>
        </p:nvSpPr>
        <p:spPr bwMode="auto">
          <a:xfrm>
            <a:off x="4471656" y="306406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5" name="Rectangle 227"/>
          <p:cNvSpPr>
            <a:spLocks noChangeArrowheads="1"/>
          </p:cNvSpPr>
          <p:nvPr/>
        </p:nvSpPr>
        <p:spPr bwMode="auto">
          <a:xfrm>
            <a:off x="4655346" y="2843060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6" name="Rectangle 228"/>
          <p:cNvSpPr>
            <a:spLocks noChangeArrowheads="1"/>
          </p:cNvSpPr>
          <p:nvPr/>
        </p:nvSpPr>
        <p:spPr bwMode="auto">
          <a:xfrm>
            <a:off x="4655346" y="2932035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7" name="Freeform 229"/>
          <p:cNvSpPr/>
          <p:nvPr/>
        </p:nvSpPr>
        <p:spPr bwMode="auto">
          <a:xfrm>
            <a:off x="4635256" y="3018140"/>
            <a:ext cx="37313" cy="48794"/>
          </a:xfrm>
          <a:custGeom>
            <a:gdLst>
              <a:gd fmla="*/ 10 w 33" name="T0"/>
              <a:gd fmla="*/ 43 h 43" name="T1"/>
              <a:gd fmla="*/ 10 w 33" name="T2"/>
              <a:gd fmla="*/ 43 h 43" name="T3"/>
              <a:gd fmla="*/ 11 w 33" name="T4"/>
              <a:gd fmla="*/ 42 h 43" name="T5"/>
              <a:gd fmla="*/ 11 w 33" name="T6"/>
              <a:gd fmla="*/ 42 h 43" name="T7"/>
              <a:gd fmla="*/ 11 w 33" name="T8"/>
              <a:gd fmla="*/ 42 h 43" name="T9"/>
              <a:gd fmla="*/ 11 w 33" name="T10"/>
              <a:gd fmla="*/ 42 h 43" name="T11"/>
              <a:gd fmla="*/ 11 w 33" name="T12"/>
              <a:gd fmla="*/ 42 h 43" name="T13"/>
              <a:gd fmla="*/ 12 w 33" name="T14"/>
              <a:gd fmla="*/ 41 h 43" name="T15"/>
              <a:gd fmla="*/ 12 w 33" name="T16"/>
              <a:gd fmla="*/ 41 h 43" name="T17"/>
              <a:gd fmla="*/ 12 w 33" name="T18"/>
              <a:gd fmla="*/ 41 h 43" name="T19"/>
              <a:gd fmla="*/ 13 w 33" name="T20"/>
              <a:gd fmla="*/ 41 h 43" name="T21"/>
              <a:gd fmla="*/ 13 w 33" name="T22"/>
              <a:gd fmla="*/ 40 h 43" name="T23"/>
              <a:gd fmla="*/ 13 w 33" name="T24"/>
              <a:gd fmla="*/ 40 h 43" name="T25"/>
              <a:gd fmla="*/ 13 w 33" name="T26"/>
              <a:gd fmla="*/ 40 h 43" name="T27"/>
              <a:gd fmla="*/ 13 w 33" name="T28"/>
              <a:gd fmla="*/ 40 h 43" name="T29"/>
              <a:gd fmla="*/ 14 w 33" name="T30"/>
              <a:gd fmla="*/ 40 h 43" name="T31"/>
              <a:gd fmla="*/ 14 w 33" name="T32"/>
              <a:gd fmla="*/ 39 h 43" name="T33"/>
              <a:gd fmla="*/ 14 w 33" name="T34"/>
              <a:gd fmla="*/ 39 h 43" name="T35"/>
              <a:gd fmla="*/ 14 w 33" name="T36"/>
              <a:gd fmla="*/ 39 h 43" name="T37"/>
              <a:gd fmla="*/ 15 w 33" name="T38"/>
              <a:gd fmla="*/ 39 h 43" name="T39"/>
              <a:gd fmla="*/ 15 w 33" name="T40"/>
              <a:gd fmla="*/ 38 h 43" name="T41"/>
              <a:gd fmla="*/ 15 w 33" name="T42"/>
              <a:gd fmla="*/ 38 h 43" name="T43"/>
              <a:gd fmla="*/ 15 w 33" name="T44"/>
              <a:gd fmla="*/ 38 h 43" name="T45"/>
              <a:gd fmla="*/ 15 w 33" name="T46"/>
              <a:gd fmla="*/ 38 h 43" name="T47"/>
              <a:gd fmla="*/ 17 w 33" name="T48"/>
              <a:gd fmla="*/ 37 h 43" name="T49"/>
              <a:gd fmla="*/ 17 w 33" name="T50"/>
              <a:gd fmla="*/ 36 h 43" name="T51"/>
              <a:gd fmla="*/ 17 w 33" name="T52"/>
              <a:gd fmla="*/ 36 h 43" name="T53"/>
              <a:gd fmla="*/ 17 w 33" name="T54"/>
              <a:gd fmla="*/ 36 h 43" name="T55"/>
              <a:gd fmla="*/ 30 w 33" name="T56"/>
              <a:gd fmla="*/ 13 h 43" name="T57"/>
              <a:gd fmla="*/ 31 w 33" name="T58"/>
              <a:gd fmla="*/ 13 h 43" name="T59"/>
              <a:gd fmla="*/ 31 w 33" name="T60"/>
              <a:gd fmla="*/ 13 h 43" name="T61"/>
              <a:gd fmla="*/ 31 w 33" name="T62"/>
              <a:gd fmla="*/ 12 h 43" name="T63"/>
              <a:gd fmla="*/ 31 w 33" name="T64"/>
              <a:gd fmla="*/ 12 h 43" name="T65"/>
              <a:gd fmla="*/ 31 w 33" name="T66"/>
              <a:gd fmla="*/ 12 h 43" name="T67"/>
              <a:gd fmla="*/ 31 w 33" name="T68"/>
              <a:gd fmla="*/ 11 h 43" name="T69"/>
              <a:gd fmla="*/ 31 w 33" name="T70"/>
              <a:gd fmla="*/ 11 h 43" name="T71"/>
              <a:gd fmla="*/ 31 w 33" name="T72"/>
              <a:gd fmla="*/ 11 h 43" name="T73"/>
              <a:gd fmla="*/ 31 w 33" name="T74"/>
              <a:gd fmla="*/ 11 h 43" name="T75"/>
              <a:gd fmla="*/ 31 w 33" name="T76"/>
              <a:gd fmla="*/ 10 h 43" name="T77"/>
              <a:gd fmla="*/ 31 w 33" name="T78"/>
              <a:gd fmla="*/ 10 h 43" name="T79"/>
              <a:gd fmla="*/ 32 w 33" name="T80"/>
              <a:gd fmla="*/ 10 h 43" name="T81"/>
              <a:gd fmla="*/ 32 w 33" name="T82"/>
              <a:gd fmla="*/ 9 h 43" name="T83"/>
              <a:gd fmla="*/ 17 w 33" name="T84"/>
              <a:gd fmla="*/ 0 h 43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43" w="3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8" name="Rectangle 230"/>
          <p:cNvSpPr>
            <a:spLocks noChangeArrowheads="1"/>
          </p:cNvSpPr>
          <p:nvPr/>
        </p:nvSpPr>
        <p:spPr bwMode="auto">
          <a:xfrm>
            <a:off x="4353980" y="2903333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9" name="Freeform 231"/>
          <p:cNvSpPr/>
          <p:nvPr/>
        </p:nvSpPr>
        <p:spPr bwMode="auto">
          <a:xfrm>
            <a:off x="4353980" y="2814359"/>
            <a:ext cx="20092" cy="54534"/>
          </a:xfrm>
          <a:custGeom>
            <a:gdLst>
              <a:gd fmla="*/ 18 w 18" name="T0"/>
              <a:gd fmla="*/ 5 h 48" name="T1"/>
              <a:gd fmla="*/ 0 w 18" name="T2"/>
              <a:gd fmla="*/ 12 h 48" name="T3"/>
              <a:gd fmla="*/ 0 w 18" name="T4"/>
              <a:gd fmla="*/ 12 h 48" name="T5"/>
              <a:gd fmla="*/ 0 w 18" name="T6"/>
              <a:gd fmla="*/ 12 h 48" name="T7"/>
              <a:gd fmla="*/ 0 w 18" name="T8"/>
              <a:gd fmla="*/ 13 h 48" name="T9"/>
              <a:gd fmla="*/ 0 w 18" name="T10"/>
              <a:gd fmla="*/ 13 h 48" name="T11"/>
              <a:gd fmla="*/ 0 w 18" name="T12"/>
              <a:gd fmla="*/ 13 h 48" name="T13"/>
              <a:gd fmla="*/ 0 w 18" name="T14"/>
              <a:gd fmla="*/ 13 h 48" name="T15"/>
              <a:gd fmla="*/ 0 w 18" name="T16"/>
              <a:gd fmla="*/ 14 h 48" name="T17"/>
              <a:gd fmla="*/ 0 w 18" name="T18"/>
              <a:gd fmla="*/ 14 h 48" name="T19"/>
              <a:gd fmla="*/ 0 w 18" name="T20"/>
              <a:gd fmla="*/ 14 h 48" name="T21"/>
              <a:gd fmla="*/ 0 w 18" name="T22"/>
              <a:gd fmla="*/ 14 h 48" name="T23"/>
              <a:gd fmla="*/ 0 w 18" name="T24"/>
              <a:gd fmla="*/ 15 h 48" name="T25"/>
              <a:gd fmla="*/ 0 w 18" name="T26"/>
              <a:gd fmla="*/ 15 h 48" name="T27"/>
              <a:gd fmla="*/ 0 w 18" name="T28"/>
              <a:gd fmla="*/ 15 h 48" name="T29"/>
              <a:gd fmla="*/ 0 w 18" name="T30"/>
              <a:gd fmla="*/ 16 h 48" name="T31"/>
              <a:gd fmla="*/ 0 w 18" name="T32"/>
              <a:gd fmla="*/ 16 h 48" name="T33"/>
              <a:gd fmla="*/ 0 w 18" name="T34"/>
              <a:gd fmla="*/ 16 h 48" name="T35"/>
              <a:gd fmla="*/ 0 w 18" name="T36"/>
              <a:gd fmla="*/ 16 h 48" name="T37"/>
              <a:gd fmla="*/ 0 w 18" name="T38"/>
              <a:gd fmla="*/ 16 h 48" name="T39"/>
              <a:gd fmla="*/ 0 w 18" name="T40"/>
              <a:gd fmla="*/ 17 h 48" name="T41"/>
              <a:gd fmla="*/ 0 w 18" name="T42"/>
              <a:gd fmla="*/ 17 h 48" name="T43"/>
              <a:gd fmla="*/ 0 w 18" name="T44"/>
              <a:gd fmla="*/ 17 h 48" name="T45"/>
              <a:gd fmla="*/ 0 w 18" name="T46"/>
              <a:gd fmla="*/ 17 h 48" name="T47"/>
              <a:gd fmla="*/ 0 w 18" name="T48"/>
              <a:gd fmla="*/ 17 h 48" name="T49"/>
              <a:gd fmla="*/ 0 w 18" name="T50"/>
              <a:gd fmla="*/ 18 h 48" name="T51"/>
              <a:gd fmla="*/ 0 w 18" name="T52"/>
              <a:gd fmla="*/ 18 h 48" name="T53"/>
              <a:gd fmla="*/ 0 w 18" name="T54"/>
              <a:gd fmla="*/ 18 h 48" name="T55"/>
              <a:gd fmla="*/ 0 w 18" name="T56"/>
              <a:gd fmla="*/ 18 h 48" name="T57"/>
              <a:gd fmla="*/ 0 w 18" name="T58"/>
              <a:gd fmla="*/ 18 h 48" name="T59"/>
              <a:gd fmla="*/ 0 w 18" name="T60"/>
              <a:gd fmla="*/ 19 h 48" name="T61"/>
              <a:gd fmla="*/ 0 w 18" name="T62"/>
              <a:gd fmla="*/ 19 h 48" name="T63"/>
              <a:gd fmla="*/ 0 w 18" name="T64"/>
              <a:gd fmla="*/ 19 h 48" name="T65"/>
              <a:gd fmla="*/ 0 w 18" name="T66"/>
              <a:gd fmla="*/ 19 h 48" name="T67"/>
              <a:gd fmla="*/ 16 w 18" name="T68"/>
              <a:gd fmla="*/ 48 h 4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8" w="1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0" name="Rectangle 232"/>
          <p:cNvSpPr>
            <a:spLocks noChangeArrowheads="1"/>
          </p:cNvSpPr>
          <p:nvPr/>
        </p:nvSpPr>
        <p:spPr bwMode="auto">
          <a:xfrm>
            <a:off x="4546280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1" name="Rectangle 233"/>
          <p:cNvSpPr>
            <a:spLocks noChangeArrowheads="1"/>
          </p:cNvSpPr>
          <p:nvPr/>
        </p:nvSpPr>
        <p:spPr bwMode="auto">
          <a:xfrm>
            <a:off x="4457306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2" name="Freeform 234"/>
          <p:cNvSpPr/>
          <p:nvPr/>
        </p:nvSpPr>
        <p:spPr bwMode="auto">
          <a:xfrm>
            <a:off x="4374070" y="2762696"/>
            <a:ext cx="48794" cy="34442"/>
          </a:xfrm>
          <a:custGeom>
            <a:gdLst>
              <a:gd fmla="*/ 44 w 44" name="T0"/>
              <a:gd fmla="*/ 16 h 31" name="T1"/>
              <a:gd fmla="*/ 43 w 44" name="T2"/>
              <a:gd fmla="*/ 0 h 31" name="T3"/>
              <a:gd fmla="*/ 21 w 44" name="T4"/>
              <a:gd fmla="*/ 5 h 31" name="T5"/>
              <a:gd fmla="*/ 21 w 44" name="T6"/>
              <a:gd fmla="*/ 5 h 31" name="T7"/>
              <a:gd fmla="*/ 21 w 44" name="T8"/>
              <a:gd fmla="*/ 5 h 31" name="T9"/>
              <a:gd fmla="*/ 21 w 44" name="T10"/>
              <a:gd fmla="*/ 5 h 31" name="T11"/>
              <a:gd fmla="*/ 21 w 44" name="T12"/>
              <a:gd fmla="*/ 6 h 31" name="T13"/>
              <a:gd fmla="*/ 21 w 44" name="T14"/>
              <a:gd fmla="*/ 6 h 31" name="T15"/>
              <a:gd fmla="*/ 21 w 44" name="T16"/>
              <a:gd fmla="*/ 6 h 31" name="T17"/>
              <a:gd fmla="*/ 21 w 44" name="T18"/>
              <a:gd fmla="*/ 6 h 31" name="T19"/>
              <a:gd fmla="*/ 21 w 44" name="T20"/>
              <a:gd fmla="*/ 6 h 31" name="T21"/>
              <a:gd fmla="*/ 21 w 44" name="T22"/>
              <a:gd fmla="*/ 6 h 31" name="T23"/>
              <a:gd fmla="*/ 20 w 44" name="T24"/>
              <a:gd fmla="*/ 6 h 31" name="T25"/>
              <a:gd fmla="*/ 20 w 44" name="T26"/>
              <a:gd fmla="*/ 6 h 31" name="T27"/>
              <a:gd fmla="*/ 20 w 44" name="T28"/>
              <a:gd fmla="*/ 6 h 31" name="T29"/>
              <a:gd fmla="*/ 20 w 44" name="T30"/>
              <a:gd fmla="*/ 6 h 31" name="T31"/>
              <a:gd fmla="*/ 20 w 44" name="T32"/>
              <a:gd fmla="*/ 6 h 31" name="T33"/>
              <a:gd fmla="*/ 20 w 44" name="T34"/>
              <a:gd fmla="*/ 6 h 31" name="T35"/>
              <a:gd fmla="*/ 20 w 44" name="T36"/>
              <a:gd fmla="*/ 6 h 31" name="T37"/>
              <a:gd fmla="*/ 20 w 44" name="T38"/>
              <a:gd fmla="*/ 6 h 31" name="T39"/>
              <a:gd fmla="*/ 20 w 44" name="T40"/>
              <a:gd fmla="*/ 6 h 31" name="T41"/>
              <a:gd fmla="*/ 19 w 44" name="T42"/>
              <a:gd fmla="*/ 6 h 31" name="T43"/>
              <a:gd fmla="*/ 19 w 44" name="T44"/>
              <a:gd fmla="*/ 6 h 31" name="T45"/>
              <a:gd fmla="*/ 19 w 44" name="T46"/>
              <a:gd fmla="*/ 6 h 31" name="T47"/>
              <a:gd fmla="*/ 19 w 44" name="T48"/>
              <a:gd fmla="*/ 6 h 31" name="T49"/>
              <a:gd fmla="*/ 19 w 44" name="T50"/>
              <a:gd fmla="*/ 6 h 31" name="T51"/>
              <a:gd fmla="*/ 19 w 44" name="T52"/>
              <a:gd fmla="*/ 6 h 31" name="T53"/>
              <a:gd fmla="*/ 19 w 44" name="T54"/>
              <a:gd fmla="*/ 7 h 31" name="T55"/>
              <a:gd fmla="*/ 19 w 44" name="T56"/>
              <a:gd fmla="*/ 7 h 31" name="T57"/>
              <a:gd fmla="*/ 19 w 44" name="T58"/>
              <a:gd fmla="*/ 7 h 31" name="T59"/>
              <a:gd fmla="*/ 19 w 44" name="T60"/>
              <a:gd fmla="*/ 7 h 31" name="T61"/>
              <a:gd fmla="*/ 19 w 44" name="T62"/>
              <a:gd fmla="*/ 7 h 31" name="T63"/>
              <a:gd fmla="*/ 18 w 44" name="T64"/>
              <a:gd fmla="*/ 7 h 31" name="T65"/>
              <a:gd fmla="*/ 18 w 44" name="T66"/>
              <a:gd fmla="*/ 7 h 31" name="T67"/>
              <a:gd fmla="*/ 18 w 44" name="T68"/>
              <a:gd fmla="*/ 7 h 31" name="T69"/>
              <a:gd fmla="*/ 18 w 44" name="T70"/>
              <a:gd fmla="*/ 7 h 31" name="T71"/>
              <a:gd fmla="*/ 18 w 44" name="T72"/>
              <a:gd fmla="*/ 7 h 31" name="T73"/>
              <a:gd fmla="*/ 18 w 44" name="T74"/>
              <a:gd fmla="*/ 7 h 31" name="T75"/>
              <a:gd fmla="*/ 18 w 44" name="T76"/>
              <a:gd fmla="*/ 7 h 31" name="T77"/>
              <a:gd fmla="*/ 17 w 44" name="T78"/>
              <a:gd fmla="*/ 8 h 31" name="T79"/>
              <a:gd fmla="*/ 17 w 44" name="T80"/>
              <a:gd fmla="*/ 8 h 31" name="T81"/>
              <a:gd fmla="*/ 0 w 44" name="T82"/>
              <a:gd fmla="*/ 20 h 31" name="T83"/>
              <a:gd fmla="*/ 12 w 44" name="T84"/>
              <a:gd fmla="*/ 31 h 31" name="T85"/>
              <a:gd fmla="*/ 44 w 44" name="T86"/>
              <a:gd fmla="*/ 16 h 3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31" w="44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3" name="Freeform 235"/>
          <p:cNvSpPr/>
          <p:nvPr/>
        </p:nvSpPr>
        <p:spPr bwMode="auto">
          <a:xfrm>
            <a:off x="4353980" y="2992309"/>
            <a:ext cx="25832" cy="51663"/>
          </a:xfrm>
          <a:custGeom>
            <a:gdLst>
              <a:gd fmla="*/ 0 w 22" name="T0"/>
              <a:gd fmla="*/ 15 h 46" name="T1"/>
              <a:gd fmla="*/ 0 w 22" name="T2"/>
              <a:gd fmla="*/ 15 h 46" name="T3"/>
              <a:gd fmla="*/ 0 w 22" name="T4"/>
              <a:gd fmla="*/ 16 h 46" name="T5"/>
              <a:gd fmla="*/ 0 w 22" name="T6"/>
              <a:gd fmla="*/ 16 h 46" name="T7"/>
              <a:gd fmla="*/ 0 w 22" name="T8"/>
              <a:gd fmla="*/ 16 h 46" name="T9"/>
              <a:gd fmla="*/ 0 w 22" name="T10"/>
              <a:gd fmla="*/ 17 h 46" name="T11"/>
              <a:gd fmla="*/ 0 w 22" name="T12"/>
              <a:gd fmla="*/ 17 h 46" name="T13"/>
              <a:gd fmla="*/ 0 w 22" name="T14"/>
              <a:gd fmla="*/ 17 h 46" name="T15"/>
              <a:gd fmla="*/ 0 w 22" name="T16"/>
              <a:gd fmla="*/ 17 h 46" name="T17"/>
              <a:gd fmla="*/ 0 w 22" name="T18"/>
              <a:gd fmla="*/ 18 h 46" name="T19"/>
              <a:gd fmla="*/ 0 w 22" name="T20"/>
              <a:gd fmla="*/ 18 h 46" name="T21"/>
              <a:gd fmla="*/ 0 w 22" name="T22"/>
              <a:gd fmla="*/ 18 h 46" name="T23"/>
              <a:gd fmla="*/ 0 w 22" name="T24"/>
              <a:gd fmla="*/ 19 h 46" name="T25"/>
              <a:gd fmla="*/ 0 w 22" name="T26"/>
              <a:gd fmla="*/ 19 h 46" name="T27"/>
              <a:gd fmla="*/ 0 w 22" name="T28"/>
              <a:gd fmla="*/ 19 h 46" name="T29"/>
              <a:gd fmla="*/ 0 w 22" name="T30"/>
              <a:gd fmla="*/ 20 h 46" name="T31"/>
              <a:gd fmla="*/ 0 w 22" name="T32"/>
              <a:gd fmla="*/ 20 h 46" name="T33"/>
              <a:gd fmla="*/ 0 w 22" name="T34"/>
              <a:gd fmla="*/ 20 h 46" name="T35"/>
              <a:gd fmla="*/ 0 w 22" name="T36"/>
              <a:gd fmla="*/ 21 h 46" name="T37"/>
              <a:gd fmla="*/ 0 w 22" name="T38"/>
              <a:gd fmla="*/ 21 h 46" name="T39"/>
              <a:gd fmla="*/ 0 w 22" name="T40"/>
              <a:gd fmla="*/ 21 h 46" name="T41"/>
              <a:gd fmla="*/ 0 w 22" name="T42"/>
              <a:gd fmla="*/ 22 h 46" name="T43"/>
              <a:gd fmla="*/ 0 w 22" name="T44"/>
              <a:gd fmla="*/ 22 h 46" name="T45"/>
              <a:gd fmla="*/ 0 w 22" name="T46"/>
              <a:gd fmla="*/ 22 h 46" name="T47"/>
              <a:gd fmla="*/ 0 w 22" name="T48"/>
              <a:gd fmla="*/ 22 h 46" name="T49"/>
              <a:gd fmla="*/ 0 w 22" name="T50"/>
              <a:gd fmla="*/ 23 h 46" name="T51"/>
              <a:gd fmla="*/ 1 w 22" name="T52"/>
              <a:gd fmla="*/ 23 h 46" name="T53"/>
              <a:gd fmla="*/ 1 w 22" name="T54"/>
              <a:gd fmla="*/ 23 h 46" name="T55"/>
              <a:gd fmla="*/ 1 w 22" name="T56"/>
              <a:gd fmla="*/ 24 h 46" name="T57"/>
              <a:gd fmla="*/ 1 w 22" name="T58"/>
              <a:gd fmla="*/ 24 h 46" name="T59"/>
              <a:gd fmla="*/ 1 w 22" name="T60"/>
              <a:gd fmla="*/ 24 h 46" name="T61"/>
              <a:gd fmla="*/ 1 w 22" name="T62"/>
              <a:gd fmla="*/ 25 h 46" name="T63"/>
              <a:gd fmla="*/ 1 w 22" name="T64"/>
              <a:gd fmla="*/ 25 h 46" name="T65"/>
              <a:gd fmla="*/ 1 w 22" name="T66"/>
              <a:gd fmla="*/ 25 h 46" name="T67"/>
              <a:gd fmla="*/ 1 w 22" name="T68"/>
              <a:gd fmla="*/ 26 h 46" name="T69"/>
              <a:gd fmla="*/ 1 w 22" name="T70"/>
              <a:gd fmla="*/ 26 h 46" name="T71"/>
              <a:gd fmla="*/ 1 w 22" name="T72"/>
              <a:gd fmla="*/ 26 h 46" name="T73"/>
              <a:gd fmla="*/ 1 w 22" name="T74"/>
              <a:gd fmla="*/ 27 h 46" name="T75"/>
              <a:gd fmla="*/ 1 w 22" name="T76"/>
              <a:gd fmla="*/ 27 h 46" name="T77"/>
              <a:gd fmla="*/ 1 w 22" name="T78"/>
              <a:gd fmla="*/ 27 h 46" name="T79"/>
              <a:gd fmla="*/ 1 w 22" name="T80"/>
              <a:gd fmla="*/ 28 h 46" name="T81"/>
              <a:gd fmla="*/ 1 w 22" name="T82"/>
              <a:gd fmla="*/ 29 h 46" name="T83"/>
              <a:gd fmla="*/ 8 w 22" name="T84"/>
              <a:gd fmla="*/ 46 h 46" name="T85"/>
              <a:gd fmla="*/ 8 w 22" name="T86"/>
              <a:gd fmla="*/ 46 h 46" name="T87"/>
              <a:gd fmla="*/ 8 w 22" name="T88"/>
              <a:gd fmla="*/ 46 h 46" name="T89"/>
              <a:gd fmla="*/ 16 w 22" name="T90"/>
              <a:gd fmla="*/ 15 h 4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6" w="22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4" name="Freeform 236"/>
          <p:cNvSpPr/>
          <p:nvPr/>
        </p:nvSpPr>
        <p:spPr bwMode="auto">
          <a:xfrm>
            <a:off x="4411383" y="2848801"/>
            <a:ext cx="206652" cy="149249"/>
          </a:xfrm>
          <a:custGeom>
            <a:gdLst>
              <a:gd fmla="*/ 164 w 186" name="T0"/>
              <a:gd fmla="*/ 3 h 136" name="T1"/>
              <a:gd fmla="*/ 154 w 186" name="T2"/>
              <a:gd fmla="*/ 3 h 136" name="T3"/>
              <a:gd fmla="*/ 72 w 186" name="T4"/>
              <a:gd fmla="*/ 85 h 136" name="T5"/>
              <a:gd fmla="*/ 61 w 186" name="T6"/>
              <a:gd fmla="*/ 85 h 136" name="T7"/>
              <a:gd fmla="*/ 32 w 186" name="T8"/>
              <a:gd fmla="*/ 55 h 136" name="T9"/>
              <a:gd fmla="*/ 21 w 186" name="T10"/>
              <a:gd fmla="*/ 55 h 136" name="T11"/>
              <a:gd fmla="*/ 3 w 186" name="T12"/>
              <a:gd fmla="*/ 74 h 136" name="T13"/>
              <a:gd fmla="*/ 3 w 186" name="T14"/>
              <a:gd fmla="*/ 84 h 136" name="T15"/>
              <a:gd fmla="*/ 50 w 186" name="T16"/>
              <a:gd fmla="*/ 131 h 136" name="T17"/>
              <a:gd fmla="*/ 62 w 186" name="T18"/>
              <a:gd fmla="*/ 136 h 136" name="T19"/>
              <a:gd fmla="*/ 71 w 186" name="T20"/>
              <a:gd fmla="*/ 136 h 136" name="T21"/>
              <a:gd fmla="*/ 83 w 186" name="T22"/>
              <a:gd fmla="*/ 131 h 136" name="T23"/>
              <a:gd fmla="*/ 183 w 186" name="T24"/>
              <a:gd fmla="*/ 31 h 136" name="T25"/>
              <a:gd fmla="*/ 183 w 186" name="T26"/>
              <a:gd fmla="*/ 21 h 136" name="T27"/>
              <a:gd fmla="*/ 164 w 186" name="T28"/>
              <a:gd fmla="*/ 3 h 136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36" w="186">
                <a:moveTo>
                  <a:pt x="164" y="3"/>
                </a:moveTo>
                <a:cubicBezTo>
                  <a:pt x="162" y="0"/>
                  <a:pt x="157" y="0"/>
                  <a:pt x="154" y="3"/>
                </a:cubicBezTo>
                <a:cubicBezTo>
                  <a:pt x="72" y="85"/>
                  <a:pt x="72" y="85"/>
                  <a:pt x="72" y="85"/>
                </a:cubicBezTo>
                <a:cubicBezTo>
                  <a:pt x="69" y="88"/>
                  <a:pt x="64" y="88"/>
                  <a:pt x="61" y="85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52"/>
                  <a:pt x="24" y="52"/>
                  <a:pt x="21" y="55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7"/>
                  <a:pt x="0" y="81"/>
                  <a:pt x="3" y="8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2" y="134"/>
                  <a:pt x="58" y="136"/>
                  <a:pt x="62" y="136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75" y="136"/>
                  <a:pt x="80" y="134"/>
                  <a:pt x="83" y="131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6" y="29"/>
                  <a:pt x="186" y="24"/>
                  <a:pt x="183" y="21"/>
                </a:cubicBezTo>
                <a:lnTo>
                  <a:pt x="164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8" name="Freeform 240"/>
          <p:cNvSpPr/>
          <p:nvPr/>
        </p:nvSpPr>
        <p:spPr bwMode="auto">
          <a:xfrm>
            <a:off x="10740102" y="4051400"/>
            <a:ext cx="318590" cy="298497"/>
          </a:xfrm>
          <a:custGeom>
            <a:gdLst>
              <a:gd fmla="*/ 215 w 288" name="T0"/>
              <a:gd fmla="*/ 0 h 270" name="T1"/>
              <a:gd fmla="*/ 213 w 288" name="T2"/>
              <a:gd fmla="*/ 0 h 270" name="T3"/>
              <a:gd fmla="*/ 212 w 288" name="T4"/>
              <a:gd fmla="*/ 0 h 270" name="T5"/>
              <a:gd fmla="*/ 139 w 288" name="T6"/>
              <a:gd fmla="*/ 74 h 270" name="T7"/>
              <a:gd fmla="*/ 139 w 288" name="T8"/>
              <a:gd fmla="*/ 118 h 270" name="T9"/>
              <a:gd fmla="*/ 0 w 288" name="T10"/>
              <a:gd fmla="*/ 118 h 270" name="T11"/>
              <a:gd fmla="*/ 0 w 288" name="T12"/>
              <a:gd fmla="*/ 270 h 270" name="T13"/>
              <a:gd fmla="*/ 202 w 288" name="T14"/>
              <a:gd fmla="*/ 270 h 270" name="T15"/>
              <a:gd fmla="*/ 202 w 288" name="T16"/>
              <a:gd fmla="*/ 118 h 270" name="T17"/>
              <a:gd fmla="*/ 175 w 288" name="T18"/>
              <a:gd fmla="*/ 118 h 270" name="T19"/>
              <a:gd fmla="*/ 175 w 288" name="T20"/>
              <a:gd fmla="*/ 74 h 270" name="T21"/>
              <a:gd fmla="*/ 212 w 288" name="T22"/>
              <a:gd fmla="*/ 37 h 270" name="T23"/>
              <a:gd fmla="*/ 214 w 288" name="T24"/>
              <a:gd fmla="*/ 37 h 270" name="T25"/>
              <a:gd fmla="*/ 215 w 288" name="T26"/>
              <a:gd fmla="*/ 37 h 270" name="T27"/>
              <a:gd fmla="*/ 251 w 288" name="T28"/>
              <a:gd fmla="*/ 74 h 270" name="T29"/>
              <a:gd fmla="*/ 251 w 288" name="T30"/>
              <a:gd fmla="*/ 91 h 270" name="T31"/>
              <a:gd fmla="*/ 264 w 288" name="T32"/>
              <a:gd fmla="*/ 91 h 270" name="T33"/>
              <a:gd fmla="*/ 264 w 288" name="T34"/>
              <a:gd fmla="*/ 96 h 270" name="T35"/>
              <a:gd fmla="*/ 251 w 288" name="T36"/>
              <a:gd fmla="*/ 108 h 270" name="T37"/>
              <a:gd fmla="*/ 251 w 288" name="T38"/>
              <a:gd fmla="*/ 118 h 270" name="T39"/>
              <a:gd fmla="*/ 288 w 288" name="T40"/>
              <a:gd fmla="*/ 118 h 270" name="T41"/>
              <a:gd fmla="*/ 288 w 288" name="T42"/>
              <a:gd fmla="*/ 74 h 270" name="T43"/>
              <a:gd fmla="*/ 215 w 288" name="T44"/>
              <a:gd fmla="*/ 0 h 27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70" w="288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4"/>
                </a:cubicBezTo>
                <a:cubicBezTo>
                  <a:pt x="139" y="74"/>
                  <a:pt x="139" y="99"/>
                  <a:pt x="139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5" y="99"/>
                  <a:pt x="175" y="74"/>
                  <a:pt x="175" y="74"/>
                </a:cubicBezTo>
                <a:cubicBezTo>
                  <a:pt x="175" y="54"/>
                  <a:pt x="192" y="37"/>
                  <a:pt x="212" y="37"/>
                </a:cubicBezTo>
                <a:cubicBezTo>
                  <a:pt x="213" y="37"/>
                  <a:pt x="214" y="37"/>
                  <a:pt x="214" y="37"/>
                </a:cubicBezTo>
                <a:cubicBezTo>
                  <a:pt x="214" y="37"/>
                  <a:pt x="214" y="37"/>
                  <a:pt x="215" y="37"/>
                </a:cubicBezTo>
                <a:cubicBezTo>
                  <a:pt x="235" y="37"/>
                  <a:pt x="251" y="54"/>
                  <a:pt x="251" y="74"/>
                </a:cubicBezTo>
                <a:cubicBezTo>
                  <a:pt x="251" y="74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6"/>
                  <a:pt x="264" y="96"/>
                  <a:pt x="264" y="96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1" y="111"/>
                  <a:pt x="251" y="115"/>
                  <a:pt x="251" y="118"/>
                </a:cubicBezTo>
                <a:cubicBezTo>
                  <a:pt x="288" y="118"/>
                  <a:pt x="288" y="118"/>
                  <a:pt x="288" y="118"/>
                </a:cubicBezTo>
                <a:cubicBezTo>
                  <a:pt x="288" y="99"/>
                  <a:pt x="288" y="74"/>
                  <a:pt x="288" y="74"/>
                </a:cubicBezTo>
                <a:cubicBezTo>
                  <a:pt x="288" y="33"/>
                  <a:pt x="255" y="0"/>
                  <a:pt x="2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1" name="Freeform 253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gdLst>
              <a:gd fmla="*/ 80 w 80" name="T0"/>
              <a:gd fmla="*/ 0 h 111" name="T1"/>
              <a:gd fmla="*/ 80 w 80" name="T2"/>
              <a:gd fmla="*/ 111 h 111" name="T3"/>
              <a:gd fmla="*/ 0 w 80" name="T4"/>
              <a:gd fmla="*/ 111 h 111" name="T5"/>
              <a:gd fmla="*/ 0 w 80" name="T6"/>
              <a:gd fmla="*/ 23 h 111" name="T7"/>
              <a:gd fmla="*/ 23 w 80" name="T8"/>
              <a:gd fmla="*/ 0 h 111" name="T9"/>
              <a:gd fmla="*/ 23 w 80" name="T10"/>
              <a:gd fmla="*/ 0 h 111" name="T11"/>
              <a:gd fmla="*/ 80 w 80" name="T12"/>
              <a:gd fmla="*/ 0 h 111" name="T13"/>
              <a:gd fmla="*/ 71 w 80" name="T14"/>
              <a:gd fmla="*/ 9 h 111" name="T15"/>
              <a:gd fmla="*/ 32 w 80" name="T16"/>
              <a:gd fmla="*/ 9 h 111" name="T17"/>
              <a:gd fmla="*/ 32 w 80" name="T18"/>
              <a:gd fmla="*/ 32 h 111" name="T19"/>
              <a:gd fmla="*/ 9 w 80" name="T20"/>
              <a:gd fmla="*/ 32 h 111" name="T21"/>
              <a:gd fmla="*/ 9 w 80" name="T22"/>
              <a:gd fmla="*/ 102 h 111" name="T23"/>
              <a:gd fmla="*/ 71 w 80" name="T24"/>
              <a:gd fmla="*/ 102 h 111" name="T25"/>
              <a:gd fmla="*/ 71 w 80" name="T26"/>
              <a:gd fmla="*/ 9 h 111" name="T27"/>
              <a:gd fmla="*/ 71 w 80" name="T28"/>
              <a:gd fmla="*/ 9 h 11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10" w="80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close/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2" name="Freeform 254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gdLst>
              <a:gd fmla="*/ 80 w 80" name="T0"/>
              <a:gd fmla="*/ 0 h 111" name="T1"/>
              <a:gd fmla="*/ 80 w 80" name="T2"/>
              <a:gd fmla="*/ 111 h 111" name="T3"/>
              <a:gd fmla="*/ 0 w 80" name="T4"/>
              <a:gd fmla="*/ 111 h 111" name="T5"/>
              <a:gd fmla="*/ 0 w 80" name="T6"/>
              <a:gd fmla="*/ 23 h 111" name="T7"/>
              <a:gd fmla="*/ 23 w 80" name="T8"/>
              <a:gd fmla="*/ 0 h 111" name="T9"/>
              <a:gd fmla="*/ 23 w 80" name="T10"/>
              <a:gd fmla="*/ 0 h 111" name="T11"/>
              <a:gd fmla="*/ 80 w 80" name="T12"/>
              <a:gd fmla="*/ 0 h 111" name="T13"/>
              <a:gd fmla="*/ 71 w 80" name="T14"/>
              <a:gd fmla="*/ 9 h 111" name="T15"/>
              <a:gd fmla="*/ 32 w 80" name="T16"/>
              <a:gd fmla="*/ 9 h 111" name="T17"/>
              <a:gd fmla="*/ 32 w 80" name="T18"/>
              <a:gd fmla="*/ 32 h 111" name="T19"/>
              <a:gd fmla="*/ 9 w 80" name="T20"/>
              <a:gd fmla="*/ 32 h 111" name="T21"/>
              <a:gd fmla="*/ 9 w 80" name="T22"/>
              <a:gd fmla="*/ 102 h 111" name="T23"/>
              <a:gd fmla="*/ 71 w 80" name="T24"/>
              <a:gd fmla="*/ 102 h 111" name="T25"/>
              <a:gd fmla="*/ 71 w 80" name="T26"/>
              <a:gd fmla="*/ 9 h 111" name="T27"/>
              <a:gd fmla="*/ 71 w 80" name="T28"/>
              <a:gd fmla="*/ 9 h 11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10" w="80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3" name="Freeform 255"/>
          <p:cNvSpPr/>
          <p:nvPr/>
        </p:nvSpPr>
        <p:spPr bwMode="auto">
          <a:xfrm>
            <a:off x="3145638" y="4811995"/>
            <a:ext cx="146379" cy="166470"/>
          </a:xfrm>
          <a:custGeom>
            <a:gdLst>
              <a:gd fmla="*/ 5 w 51" name="T0"/>
              <a:gd fmla="*/ 0 h 58" name="T1"/>
              <a:gd fmla="*/ 0 w 51" name="T2"/>
              <a:gd fmla="*/ 0 h 58" name="T3"/>
              <a:gd fmla="*/ 0 w 51" name="T4"/>
              <a:gd fmla="*/ 58 h 58" name="T5"/>
              <a:gd fmla="*/ 51 w 51" name="T6"/>
              <a:gd fmla="*/ 58 h 58" name="T7"/>
              <a:gd fmla="*/ 51 w 51" name="T8"/>
              <a:gd fmla="*/ 46 h 58" name="T9"/>
              <a:gd fmla="*/ 5 w 51" name="T10"/>
              <a:gd fmla="*/ 46 h 58" name="T11"/>
              <a:gd fmla="*/ 5 w 51" name="T12"/>
              <a:gd fmla="*/ 0 h 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7" w="51">
                <a:moveTo>
                  <a:pt x="5" y="0"/>
                </a:moveTo>
                <a:lnTo>
                  <a:pt x="0" y="0"/>
                </a:lnTo>
                <a:lnTo>
                  <a:pt x="0" y="58"/>
                </a:lnTo>
                <a:lnTo>
                  <a:pt x="51" y="58"/>
                </a:lnTo>
                <a:lnTo>
                  <a:pt x="51" y="46"/>
                </a:lnTo>
                <a:lnTo>
                  <a:pt x="5" y="46"/>
                </a:lnTo>
                <a:lnTo>
                  <a:pt x="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4" name="Freeform 256"/>
          <p:cNvSpPr>
            <a:spLocks noEditPoints="1"/>
          </p:cNvSpPr>
          <p:nvPr/>
        </p:nvSpPr>
        <p:spPr bwMode="auto">
          <a:xfrm>
            <a:off x="3125548" y="4682837"/>
            <a:ext cx="226744" cy="315718"/>
          </a:xfrm>
          <a:custGeom>
            <a:gdLst>
              <a:gd fmla="*/ 79 w 79" name="T0"/>
              <a:gd fmla="*/ 0 h 110" name="T1"/>
              <a:gd fmla="*/ 32 w 79" name="T2"/>
              <a:gd fmla="*/ 0 h 110" name="T3"/>
              <a:gd fmla="*/ 32 w 79" name="T4"/>
              <a:gd fmla="*/ 0 h 110" name="T5"/>
              <a:gd fmla="*/ 12 w 79" name="T6"/>
              <a:gd fmla="*/ 19 h 110" name="T7"/>
              <a:gd fmla="*/ 12 w 79" name="T8"/>
              <a:gd fmla="*/ 25 h 110" name="T9"/>
              <a:gd fmla="*/ 0 w 79" name="T10"/>
              <a:gd fmla="*/ 38 h 110" name="T11"/>
              <a:gd fmla="*/ 0 w 79" name="T12"/>
              <a:gd fmla="*/ 110 h 110" name="T13"/>
              <a:gd fmla="*/ 66 w 79" name="T14"/>
              <a:gd fmla="*/ 110 h 110" name="T15"/>
              <a:gd fmla="*/ 66 w 79" name="T16"/>
              <a:gd fmla="*/ 91 h 110" name="T17"/>
              <a:gd fmla="*/ 79 w 79" name="T18"/>
              <a:gd fmla="*/ 91 h 110" name="T19"/>
              <a:gd fmla="*/ 79 w 79" name="T20"/>
              <a:gd fmla="*/ 0 h 110" name="T21"/>
              <a:gd fmla="*/ 58 w 79" name="T22"/>
              <a:gd fmla="*/ 103 h 110" name="T23"/>
              <a:gd fmla="*/ 7 w 79" name="T24"/>
              <a:gd fmla="*/ 103 h 110" name="T25"/>
              <a:gd fmla="*/ 7 w 79" name="T26"/>
              <a:gd fmla="*/ 45 h 110" name="T27"/>
              <a:gd fmla="*/ 12 w 79" name="T28"/>
              <a:gd fmla="*/ 45 h 110" name="T29"/>
              <a:gd fmla="*/ 12 w 79" name="T30"/>
              <a:gd fmla="*/ 91 h 110" name="T31"/>
              <a:gd fmla="*/ 58 w 79" name="T32"/>
              <a:gd fmla="*/ 91 h 110" name="T33"/>
              <a:gd fmla="*/ 58 w 79" name="T34"/>
              <a:gd fmla="*/ 103 h 110" name="T35"/>
              <a:gd fmla="*/ 71 w 79" name="T36"/>
              <a:gd fmla="*/ 84 h 110" name="T37"/>
              <a:gd fmla="*/ 20 w 79" name="T38"/>
              <a:gd fmla="*/ 84 h 110" name="T39"/>
              <a:gd fmla="*/ 20 w 79" name="T40"/>
              <a:gd fmla="*/ 27 h 110" name="T41"/>
              <a:gd fmla="*/ 39 w 79" name="T42"/>
              <a:gd fmla="*/ 27 h 110" name="T43"/>
              <a:gd fmla="*/ 39 w 79" name="T44"/>
              <a:gd fmla="*/ 7 h 110" name="T45"/>
              <a:gd fmla="*/ 71 w 79" name="T46"/>
              <a:gd fmla="*/ 7 h 110" name="T47"/>
              <a:gd fmla="*/ 71 w 79" name="T48"/>
              <a:gd fmla="*/ 84 h 11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0" w="79">
                <a:moveTo>
                  <a:pt x="79" y="0"/>
                </a:moveTo>
                <a:lnTo>
                  <a:pt x="32" y="0"/>
                </a:lnTo>
                <a:lnTo>
                  <a:pt x="32" y="0"/>
                </a:lnTo>
                <a:lnTo>
                  <a:pt x="12" y="19"/>
                </a:lnTo>
                <a:lnTo>
                  <a:pt x="12" y="25"/>
                </a:lnTo>
                <a:lnTo>
                  <a:pt x="0" y="38"/>
                </a:lnTo>
                <a:lnTo>
                  <a:pt x="0" y="110"/>
                </a:lnTo>
                <a:lnTo>
                  <a:pt x="66" y="110"/>
                </a:lnTo>
                <a:lnTo>
                  <a:pt x="66" y="91"/>
                </a:lnTo>
                <a:lnTo>
                  <a:pt x="79" y="91"/>
                </a:lnTo>
                <a:lnTo>
                  <a:pt x="79" y="0"/>
                </a:lnTo>
                <a:close/>
                <a:moveTo>
                  <a:pt x="58" y="103"/>
                </a:moveTo>
                <a:lnTo>
                  <a:pt x="7" y="103"/>
                </a:lnTo>
                <a:lnTo>
                  <a:pt x="7" y="45"/>
                </a:lnTo>
                <a:lnTo>
                  <a:pt x="12" y="45"/>
                </a:lnTo>
                <a:lnTo>
                  <a:pt x="12" y="91"/>
                </a:lnTo>
                <a:lnTo>
                  <a:pt x="58" y="91"/>
                </a:lnTo>
                <a:lnTo>
                  <a:pt x="58" y="103"/>
                </a:lnTo>
                <a:close/>
                <a:moveTo>
                  <a:pt x="71" y="84"/>
                </a:moveTo>
                <a:lnTo>
                  <a:pt x="20" y="84"/>
                </a:lnTo>
                <a:lnTo>
                  <a:pt x="20" y="27"/>
                </a:lnTo>
                <a:lnTo>
                  <a:pt x="39" y="27"/>
                </a:lnTo>
                <a:lnTo>
                  <a:pt x="39" y="7"/>
                </a:lnTo>
                <a:lnTo>
                  <a:pt x="71" y="7"/>
                </a:lnTo>
                <a:lnTo>
                  <a:pt x="71" y="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5" name="Freeform 257"/>
          <p:cNvSpPr/>
          <p:nvPr/>
        </p:nvSpPr>
        <p:spPr bwMode="auto">
          <a:xfrm>
            <a:off x="11380150" y="4714410"/>
            <a:ext cx="318590" cy="249705"/>
          </a:xfrm>
          <a:custGeom>
            <a:gdLst>
              <a:gd fmla="*/ 279 w 288" name="T0"/>
              <a:gd fmla="*/ 28 h 227" name="T1"/>
              <a:gd fmla="*/ 121 w 288" name="T2"/>
              <a:gd fmla="*/ 28 h 227" name="T3"/>
              <a:gd fmla="*/ 111 w 288" name="T4"/>
              <a:gd fmla="*/ 8 h 227" name="T5"/>
              <a:gd fmla="*/ 99 w 288" name="T6"/>
              <a:gd fmla="*/ 0 h 227" name="T7"/>
              <a:gd fmla="*/ 44 w 288" name="T8"/>
              <a:gd fmla="*/ 0 h 227" name="T9"/>
              <a:gd fmla="*/ 32 w 288" name="T10"/>
              <a:gd fmla="*/ 8 h 227" name="T11"/>
              <a:gd fmla="*/ 22 w 288" name="T12"/>
              <a:gd fmla="*/ 28 h 227" name="T13"/>
              <a:gd fmla="*/ 9 w 288" name="T14"/>
              <a:gd fmla="*/ 28 h 227" name="T15"/>
              <a:gd fmla="*/ 0 w 288" name="T16"/>
              <a:gd fmla="*/ 37 h 227" name="T17"/>
              <a:gd fmla="*/ 0 w 288" name="T18"/>
              <a:gd fmla="*/ 218 h 227" name="T19"/>
              <a:gd fmla="*/ 9 w 288" name="T20"/>
              <a:gd fmla="*/ 227 h 227" name="T21"/>
              <a:gd fmla="*/ 279 w 288" name="T22"/>
              <a:gd fmla="*/ 227 h 227" name="T23"/>
              <a:gd fmla="*/ 288 w 288" name="T24"/>
              <a:gd fmla="*/ 218 h 227" name="T25"/>
              <a:gd fmla="*/ 288 w 288" name="T26"/>
              <a:gd fmla="*/ 37 h 227" name="T27"/>
              <a:gd fmla="*/ 279 w 288" name="T28"/>
              <a:gd fmla="*/ 28 h 2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26" w="288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4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6" name="Freeform 258"/>
          <p:cNvSpPr/>
          <p:nvPr/>
        </p:nvSpPr>
        <p:spPr bwMode="auto">
          <a:xfrm>
            <a:off x="522305" y="5426211"/>
            <a:ext cx="321459" cy="163600"/>
          </a:xfrm>
          <a:custGeom>
            <a:gdLst>
              <a:gd fmla="*/ 18 w 289" name="T0"/>
              <a:gd fmla="*/ 139 h 147" name="T1"/>
              <a:gd fmla="*/ 25 w 289" name="T2"/>
              <a:gd fmla="*/ 147 h 147" name="T3"/>
              <a:gd fmla="*/ 264 w 289" name="T4"/>
              <a:gd fmla="*/ 147 h 147" name="T5"/>
              <a:gd fmla="*/ 271 w 289" name="T6"/>
              <a:gd fmla="*/ 139 h 147" name="T7"/>
              <a:gd fmla="*/ 289 w 289" name="T8"/>
              <a:gd fmla="*/ 0 h 147" name="T9"/>
              <a:gd fmla="*/ 0 w 289" name="T10"/>
              <a:gd fmla="*/ 0 h 147" name="T11"/>
              <a:gd fmla="*/ 18 w 289" name="T12"/>
              <a:gd fmla="*/ 139 h 1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7" w="289">
                <a:moveTo>
                  <a:pt x="18" y="139"/>
                </a:moveTo>
                <a:cubicBezTo>
                  <a:pt x="18" y="143"/>
                  <a:pt x="21" y="147"/>
                  <a:pt x="25" y="147"/>
                </a:cubicBezTo>
                <a:cubicBezTo>
                  <a:pt x="264" y="147"/>
                  <a:pt x="264" y="147"/>
                  <a:pt x="264" y="147"/>
                </a:cubicBezTo>
                <a:cubicBezTo>
                  <a:pt x="268" y="147"/>
                  <a:pt x="271" y="143"/>
                  <a:pt x="271" y="139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0"/>
                  <a:pt x="0" y="0"/>
                  <a:pt x="0" y="0"/>
                </a:cubicBezTo>
                <a:lnTo>
                  <a:pt x="18" y="1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7" name="Freeform 259"/>
          <p:cNvSpPr/>
          <p:nvPr/>
        </p:nvSpPr>
        <p:spPr bwMode="auto">
          <a:xfrm>
            <a:off x="542397" y="5368808"/>
            <a:ext cx="281276" cy="37313"/>
          </a:xfrm>
          <a:custGeom>
            <a:gdLst>
              <a:gd fmla="*/ 253 w 253" name="T0"/>
              <a:gd fmla="*/ 32 h 35" name="T1"/>
              <a:gd fmla="*/ 246 w 253" name="T2"/>
              <a:gd fmla="*/ 25 h 35" name="T3"/>
              <a:gd fmla="*/ 106 w 253" name="T4"/>
              <a:gd fmla="*/ 25 h 35" name="T5"/>
              <a:gd fmla="*/ 98 w 253" name="T6"/>
              <a:gd fmla="*/ 7 h 35" name="T7"/>
              <a:gd fmla="*/ 87 w 253" name="T8"/>
              <a:gd fmla="*/ 0 h 35" name="T9"/>
              <a:gd fmla="*/ 39 w 253" name="T10"/>
              <a:gd fmla="*/ 0 h 35" name="T11"/>
              <a:gd fmla="*/ 28 w 253" name="T12"/>
              <a:gd fmla="*/ 7 h 35" name="T13"/>
              <a:gd fmla="*/ 19 w 253" name="T14"/>
              <a:gd fmla="*/ 25 h 35" name="T15"/>
              <a:gd fmla="*/ 7 w 253" name="T16"/>
              <a:gd fmla="*/ 25 h 35" name="T17"/>
              <a:gd fmla="*/ 0 w 253" name="T18"/>
              <a:gd fmla="*/ 32 h 35" name="T19"/>
              <a:gd fmla="*/ 0 w 253" name="T20"/>
              <a:gd fmla="*/ 35 h 35" name="T21"/>
              <a:gd fmla="*/ 253 w 253" name="T22"/>
              <a:gd fmla="*/ 35 h 35" name="T23"/>
              <a:gd fmla="*/ 253 w 253" name="T24"/>
              <a:gd fmla="*/ 32 h 3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5" w="253">
                <a:moveTo>
                  <a:pt x="253" y="32"/>
                </a:moveTo>
                <a:cubicBezTo>
                  <a:pt x="253" y="28"/>
                  <a:pt x="250" y="25"/>
                  <a:pt x="24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98" y="7"/>
                  <a:pt x="98" y="7"/>
                  <a:pt x="98" y="7"/>
                </a:cubicBezTo>
                <a:cubicBezTo>
                  <a:pt x="96" y="3"/>
                  <a:pt x="91" y="0"/>
                  <a:pt x="8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4" y="0"/>
                  <a:pt x="29" y="3"/>
                  <a:pt x="28" y="7"/>
                </a:cubicBezTo>
                <a:cubicBezTo>
                  <a:pt x="19" y="25"/>
                  <a:pt x="19" y="25"/>
                  <a:pt x="19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253" y="35"/>
                  <a:pt x="253" y="35"/>
                  <a:pt x="253" y="35"/>
                </a:cubicBezTo>
                <a:lnTo>
                  <a:pt x="25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8" name="Freeform 260"/>
          <p:cNvSpPr>
            <a:spLocks noEditPoints="1"/>
          </p:cNvSpPr>
          <p:nvPr/>
        </p:nvSpPr>
        <p:spPr bwMode="auto">
          <a:xfrm>
            <a:off x="9462878" y="5977283"/>
            <a:ext cx="318590" cy="278407"/>
          </a:xfrm>
          <a:custGeom>
            <a:gdLst>
              <a:gd fmla="*/ 283 w 288" name="T0"/>
              <a:gd fmla="*/ 0 h 252" name="T1"/>
              <a:gd fmla="*/ 6 w 288" name="T2"/>
              <a:gd fmla="*/ 0 h 252" name="T3"/>
              <a:gd fmla="*/ 0 w 288" name="T4"/>
              <a:gd fmla="*/ 6 h 252" name="T5"/>
              <a:gd fmla="*/ 0 w 288" name="T6"/>
              <a:gd fmla="*/ 210 h 252" name="T7"/>
              <a:gd fmla="*/ 6 w 288" name="T8"/>
              <a:gd fmla="*/ 216 h 252" name="T9"/>
              <a:gd fmla="*/ 119 w 288" name="T10"/>
              <a:gd fmla="*/ 216 h 252" name="T11"/>
              <a:gd fmla="*/ 119 w 288" name="T12"/>
              <a:gd fmla="*/ 233 h 252" name="T13"/>
              <a:gd fmla="*/ 94 w 288" name="T14"/>
              <a:gd fmla="*/ 249 h 252" name="T15"/>
              <a:gd fmla="*/ 95 w 288" name="T16"/>
              <a:gd fmla="*/ 252 h 252" name="T17"/>
              <a:gd fmla="*/ 195 w 288" name="T18"/>
              <a:gd fmla="*/ 252 h 252" name="T19"/>
              <a:gd fmla="*/ 196 w 288" name="T20"/>
              <a:gd fmla="*/ 249 h 252" name="T21"/>
              <a:gd fmla="*/ 170 w 288" name="T22"/>
              <a:gd fmla="*/ 233 h 252" name="T23"/>
              <a:gd fmla="*/ 170 w 288" name="T24"/>
              <a:gd fmla="*/ 216 h 252" name="T25"/>
              <a:gd fmla="*/ 283 w 288" name="T26"/>
              <a:gd fmla="*/ 216 h 252" name="T27"/>
              <a:gd fmla="*/ 288 w 288" name="T28"/>
              <a:gd fmla="*/ 210 h 252" name="T29"/>
              <a:gd fmla="*/ 288 w 288" name="T30"/>
              <a:gd fmla="*/ 6 h 252" name="T31"/>
              <a:gd fmla="*/ 283 w 288" name="T32"/>
              <a:gd fmla="*/ 0 h 252" name="T33"/>
              <a:gd fmla="*/ 264 w 288" name="T34"/>
              <a:gd fmla="*/ 158 h 252" name="T35"/>
              <a:gd fmla="*/ 259 w 288" name="T36"/>
              <a:gd fmla="*/ 164 h 252" name="T37"/>
              <a:gd fmla="*/ 30 w 288" name="T38"/>
              <a:gd fmla="*/ 164 h 252" name="T39"/>
              <a:gd fmla="*/ 24 w 288" name="T40"/>
              <a:gd fmla="*/ 158 h 252" name="T41"/>
              <a:gd fmla="*/ 24 w 288" name="T42"/>
              <a:gd fmla="*/ 30 h 252" name="T43"/>
              <a:gd fmla="*/ 30 w 288" name="T44"/>
              <a:gd fmla="*/ 24 h 252" name="T45"/>
              <a:gd fmla="*/ 259 w 288" name="T46"/>
              <a:gd fmla="*/ 24 h 252" name="T47"/>
              <a:gd fmla="*/ 264 w 288" name="T48"/>
              <a:gd fmla="*/ 30 h 252" name="T49"/>
              <a:gd fmla="*/ 264 w 288" name="T50"/>
              <a:gd fmla="*/ 158 h 252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51" w="288">
                <a:moveTo>
                  <a:pt x="28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4"/>
                  <a:pt x="3" y="216"/>
                  <a:pt x="6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33"/>
                  <a:pt x="119" y="233"/>
                  <a:pt x="119" y="233"/>
                </a:cubicBezTo>
                <a:cubicBezTo>
                  <a:pt x="94" y="249"/>
                  <a:pt x="94" y="249"/>
                  <a:pt x="94" y="249"/>
                </a:cubicBezTo>
                <a:cubicBezTo>
                  <a:pt x="91" y="250"/>
                  <a:pt x="91" y="252"/>
                  <a:pt x="95" y="252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8" y="252"/>
                  <a:pt x="199" y="250"/>
                  <a:pt x="196" y="249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6" y="216"/>
                  <a:pt x="288" y="214"/>
                  <a:pt x="288" y="210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3"/>
                  <a:pt x="286" y="0"/>
                  <a:pt x="283" y="0"/>
                </a:cubicBezTo>
                <a:close/>
                <a:moveTo>
                  <a:pt x="264" y="158"/>
                </a:moveTo>
                <a:cubicBezTo>
                  <a:pt x="264" y="161"/>
                  <a:pt x="262" y="164"/>
                  <a:pt x="259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7" y="164"/>
                  <a:pt x="24" y="161"/>
                  <a:pt x="24" y="15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7" y="24"/>
                  <a:pt x="30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62" y="24"/>
                  <a:pt x="264" y="27"/>
                  <a:pt x="264" y="30"/>
                </a:cubicBezTo>
                <a:lnTo>
                  <a:pt x="264" y="1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9" name="Freeform 261"/>
          <p:cNvSpPr/>
          <p:nvPr/>
        </p:nvSpPr>
        <p:spPr bwMode="auto">
          <a:xfrm>
            <a:off x="10143107" y="6066257"/>
            <a:ext cx="238225" cy="209523"/>
          </a:xfrm>
          <a:custGeom>
            <a:gdLst>
              <a:gd fmla="*/ 212 w 216" name="T0"/>
              <a:gd fmla="*/ 0 h 189" name="T1"/>
              <a:gd fmla="*/ 191 w 216" name="T2"/>
              <a:gd fmla="*/ 0 h 189" name="T3"/>
              <a:gd fmla="*/ 189 w 216" name="T4"/>
              <a:gd fmla="*/ 3 h 189" name="T5"/>
              <a:gd fmla="*/ 176 w 216" name="T6"/>
              <a:gd fmla="*/ 18 h 189" name="T7"/>
              <a:gd fmla="*/ 194 w 216" name="T8"/>
              <a:gd fmla="*/ 18 h 189" name="T9"/>
              <a:gd fmla="*/ 198 w 216" name="T10"/>
              <a:gd fmla="*/ 22 h 189" name="T11"/>
              <a:gd fmla="*/ 198 w 216" name="T12"/>
              <a:gd fmla="*/ 119 h 189" name="T13"/>
              <a:gd fmla="*/ 194 w 216" name="T14"/>
              <a:gd fmla="*/ 123 h 189" name="T15"/>
              <a:gd fmla="*/ 22 w 216" name="T16"/>
              <a:gd fmla="*/ 123 h 189" name="T17"/>
              <a:gd fmla="*/ 18 w 216" name="T18"/>
              <a:gd fmla="*/ 119 h 189" name="T19"/>
              <a:gd fmla="*/ 18 w 216" name="T20"/>
              <a:gd fmla="*/ 22 h 189" name="T21"/>
              <a:gd fmla="*/ 22 w 216" name="T22"/>
              <a:gd fmla="*/ 18 h 189" name="T23"/>
              <a:gd fmla="*/ 34 w 216" name="T24"/>
              <a:gd fmla="*/ 18 h 189" name="T25"/>
              <a:gd fmla="*/ 21 w 216" name="T26"/>
              <a:gd fmla="*/ 3 h 189" name="T27"/>
              <a:gd fmla="*/ 19 w 216" name="T28"/>
              <a:gd fmla="*/ 0 h 189" name="T29"/>
              <a:gd fmla="*/ 4 w 216" name="T30"/>
              <a:gd fmla="*/ 0 h 189" name="T31"/>
              <a:gd fmla="*/ 0 w 216" name="T32"/>
              <a:gd fmla="*/ 4 h 189" name="T33"/>
              <a:gd fmla="*/ 0 w 216" name="T34"/>
              <a:gd fmla="*/ 158 h 189" name="T35"/>
              <a:gd fmla="*/ 4 w 216" name="T36"/>
              <a:gd fmla="*/ 162 h 189" name="T37"/>
              <a:gd fmla="*/ 89 w 216" name="T38"/>
              <a:gd fmla="*/ 162 h 189" name="T39"/>
              <a:gd fmla="*/ 89 w 216" name="T40"/>
              <a:gd fmla="*/ 175 h 189" name="T41"/>
              <a:gd fmla="*/ 70 w 216" name="T42"/>
              <a:gd fmla="*/ 187 h 189" name="T43"/>
              <a:gd fmla="*/ 71 w 216" name="T44"/>
              <a:gd fmla="*/ 189 h 189" name="T45"/>
              <a:gd fmla="*/ 146 w 216" name="T46"/>
              <a:gd fmla="*/ 189 h 189" name="T47"/>
              <a:gd fmla="*/ 147 w 216" name="T48"/>
              <a:gd fmla="*/ 187 h 189" name="T49"/>
              <a:gd fmla="*/ 127 w 216" name="T50"/>
              <a:gd fmla="*/ 175 h 189" name="T51"/>
              <a:gd fmla="*/ 127 w 216" name="T52"/>
              <a:gd fmla="*/ 162 h 189" name="T53"/>
              <a:gd fmla="*/ 212 w 216" name="T54"/>
              <a:gd fmla="*/ 162 h 189" name="T55"/>
              <a:gd fmla="*/ 216 w 216" name="T56"/>
              <a:gd fmla="*/ 158 h 189" name="T57"/>
              <a:gd fmla="*/ 216 w 216" name="T58"/>
              <a:gd fmla="*/ 4 h 189" name="T59"/>
              <a:gd fmla="*/ 212 w 216" name="T60"/>
              <a:gd fmla="*/ 0 h 18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89" w="216">
                <a:moveTo>
                  <a:pt x="212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90" y="1"/>
                  <a:pt x="190" y="2"/>
                  <a:pt x="189" y="3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6" y="18"/>
                  <a:pt x="198" y="20"/>
                  <a:pt x="198" y="22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8" y="121"/>
                  <a:pt x="196" y="123"/>
                  <a:pt x="194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0" y="123"/>
                  <a:pt x="18" y="121"/>
                  <a:pt x="18" y="119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20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1"/>
                  <a:pt x="1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0"/>
                  <a:pt x="2" y="162"/>
                  <a:pt x="4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8" y="188"/>
                  <a:pt x="68" y="189"/>
                  <a:pt x="71" y="189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8" y="189"/>
                  <a:pt x="149" y="188"/>
                  <a:pt x="147" y="187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4" y="162"/>
                  <a:pt x="216" y="160"/>
                  <a:pt x="216" y="158"/>
                </a:cubicBezTo>
                <a:cubicBezTo>
                  <a:pt x="216" y="4"/>
                  <a:pt x="216" y="4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0" name="Freeform 262"/>
          <p:cNvSpPr/>
          <p:nvPr/>
        </p:nvSpPr>
        <p:spPr bwMode="auto">
          <a:xfrm>
            <a:off x="10180420" y="5957191"/>
            <a:ext cx="154989" cy="175081"/>
          </a:xfrm>
          <a:custGeom>
            <a:gdLst>
              <a:gd fmla="*/ 63 w 140" name="T0"/>
              <a:gd fmla="*/ 155 h 159" name="T1"/>
              <a:gd fmla="*/ 70 w 140" name="T2"/>
              <a:gd fmla="*/ 159 h 159" name="T3"/>
              <a:gd fmla="*/ 78 w 140" name="T4"/>
              <a:gd fmla="*/ 155 h 159" name="T5"/>
              <a:gd fmla="*/ 136 w 140" name="T6"/>
              <a:gd fmla="*/ 86 h 159" name="T7"/>
              <a:gd fmla="*/ 132 w 140" name="T8"/>
              <a:gd fmla="*/ 77 h 159" name="T9"/>
              <a:gd fmla="*/ 101 w 140" name="T10"/>
              <a:gd fmla="*/ 77 h 159" name="T11"/>
              <a:gd fmla="*/ 89 w 140" name="T12"/>
              <a:gd fmla="*/ 77 h 159" name="T13"/>
              <a:gd fmla="*/ 89 w 140" name="T14"/>
              <a:gd fmla="*/ 12 h 159" name="T15"/>
              <a:gd fmla="*/ 77 w 140" name="T16"/>
              <a:gd fmla="*/ 0 h 159" name="T17"/>
              <a:gd fmla="*/ 63 w 140" name="T18"/>
              <a:gd fmla="*/ 0 h 159" name="T19"/>
              <a:gd fmla="*/ 51 w 140" name="T20"/>
              <a:gd fmla="*/ 12 h 159" name="T21"/>
              <a:gd fmla="*/ 51 w 140" name="T22"/>
              <a:gd fmla="*/ 77 h 159" name="T23"/>
              <a:gd fmla="*/ 39 w 140" name="T24"/>
              <a:gd fmla="*/ 77 h 159" name="T25"/>
              <a:gd fmla="*/ 9 w 140" name="T26"/>
              <a:gd fmla="*/ 77 h 159" name="T27"/>
              <a:gd fmla="*/ 5 w 140" name="T28"/>
              <a:gd fmla="*/ 86 h 159" name="T29"/>
              <a:gd fmla="*/ 63 w 140" name="T30"/>
              <a:gd fmla="*/ 155 h 15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59" w="140">
                <a:moveTo>
                  <a:pt x="63" y="155"/>
                </a:moveTo>
                <a:cubicBezTo>
                  <a:pt x="65" y="158"/>
                  <a:pt x="67" y="159"/>
                  <a:pt x="70" y="159"/>
                </a:cubicBezTo>
                <a:cubicBezTo>
                  <a:pt x="73" y="159"/>
                  <a:pt x="76" y="158"/>
                  <a:pt x="78" y="155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40" y="81"/>
                  <a:pt x="138" y="77"/>
                  <a:pt x="132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77"/>
                  <a:pt x="93" y="77"/>
                  <a:pt x="89" y="77"/>
                </a:cubicBezTo>
                <a:cubicBezTo>
                  <a:pt x="89" y="12"/>
                  <a:pt x="89" y="12"/>
                  <a:pt x="89" y="12"/>
                </a:cubicBezTo>
                <a:cubicBezTo>
                  <a:pt x="89" y="5"/>
                  <a:pt x="84" y="0"/>
                  <a:pt x="7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7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7" y="77"/>
                  <a:pt x="43" y="77"/>
                  <a:pt x="3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2" y="77"/>
                  <a:pt x="0" y="81"/>
                  <a:pt x="5" y="86"/>
                </a:cubicBezTo>
                <a:lnTo>
                  <a:pt x="63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2" name="Freeform 294"/>
          <p:cNvSpPr>
            <a:spLocks noEditPoints="1"/>
          </p:cNvSpPr>
          <p:nvPr/>
        </p:nvSpPr>
        <p:spPr bwMode="auto">
          <a:xfrm>
            <a:off x="6271252" y="5377417"/>
            <a:ext cx="258315" cy="261186"/>
          </a:xfrm>
          <a:custGeom>
            <a:gdLst>
              <a:gd fmla="*/ 70 w 90" name="T0"/>
              <a:gd fmla="*/ 0 h 91" name="T1"/>
              <a:gd fmla="*/ 10 w 90" name="T2"/>
              <a:gd fmla="*/ 61 h 91" name="T3"/>
              <a:gd fmla="*/ 10 w 90" name="T4"/>
              <a:gd fmla="*/ 61 h 91" name="T5"/>
              <a:gd fmla="*/ 10 w 90" name="T6"/>
              <a:gd fmla="*/ 61 h 91" name="T7"/>
              <a:gd fmla="*/ 10 w 90" name="T8"/>
              <a:gd fmla="*/ 61 h 91" name="T9"/>
              <a:gd fmla="*/ 10 w 90" name="T10"/>
              <a:gd fmla="*/ 61 h 91" name="T11"/>
              <a:gd fmla="*/ 0 w 90" name="T12"/>
              <a:gd fmla="*/ 91 h 91" name="T13"/>
              <a:gd fmla="*/ 30 w 90" name="T14"/>
              <a:gd fmla="*/ 81 h 91" name="T15"/>
              <a:gd fmla="*/ 30 w 90" name="T16"/>
              <a:gd fmla="*/ 81 h 91" name="T17"/>
              <a:gd fmla="*/ 30 w 90" name="T18"/>
              <a:gd fmla="*/ 81 h 91" name="T19"/>
              <a:gd fmla="*/ 30 w 90" name="T20"/>
              <a:gd fmla="*/ 81 h 91" name="T21"/>
              <a:gd fmla="*/ 30 w 90" name="T22"/>
              <a:gd fmla="*/ 81 h 91" name="T23"/>
              <a:gd fmla="*/ 90 w 90" name="T24"/>
              <a:gd fmla="*/ 20 h 91" name="T25"/>
              <a:gd fmla="*/ 70 w 90" name="T26"/>
              <a:gd fmla="*/ 0 h 91" name="T27"/>
              <a:gd fmla="*/ 24 w 90" name="T28"/>
              <a:gd fmla="*/ 64 h 91" name="T29"/>
              <a:gd fmla="*/ 20 w 90" name="T30"/>
              <a:gd fmla="*/ 61 h 91" name="T31"/>
              <a:gd fmla="*/ 70 w 90" name="T32"/>
              <a:gd fmla="*/ 11 h 91" name="T33"/>
              <a:gd fmla="*/ 74 w 90" name="T34"/>
              <a:gd fmla="*/ 14 h 91" name="T35"/>
              <a:gd fmla="*/ 24 w 90" name="T36"/>
              <a:gd fmla="*/ 64 h 9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91" w="90">
                <a:moveTo>
                  <a:pt x="70" y="0"/>
                </a:move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0" y="9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90" y="20"/>
                </a:lnTo>
                <a:lnTo>
                  <a:pt x="70" y="0"/>
                </a:lnTo>
                <a:close/>
                <a:moveTo>
                  <a:pt x="24" y="64"/>
                </a:moveTo>
                <a:lnTo>
                  <a:pt x="20" y="61"/>
                </a:lnTo>
                <a:lnTo>
                  <a:pt x="70" y="11"/>
                </a:lnTo>
                <a:lnTo>
                  <a:pt x="74" y="14"/>
                </a:lnTo>
                <a:lnTo>
                  <a:pt x="24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3" name="Freeform 295"/>
          <p:cNvSpPr/>
          <p:nvPr/>
        </p:nvSpPr>
        <p:spPr bwMode="auto">
          <a:xfrm>
            <a:off x="6492254" y="5320014"/>
            <a:ext cx="97586" cy="94716"/>
          </a:xfrm>
          <a:custGeom>
            <a:gdLst>
              <a:gd fmla="*/ 13 w 34" name="T0"/>
              <a:gd fmla="*/ 0 h 33" name="T1"/>
              <a:gd fmla="*/ 0 w 34" name="T2"/>
              <a:gd fmla="*/ 13 h 33" name="T3"/>
              <a:gd fmla="*/ 20 w 34" name="T4"/>
              <a:gd fmla="*/ 33 h 33" name="T5"/>
              <a:gd fmla="*/ 34 w 34" name="T6"/>
              <a:gd fmla="*/ 20 h 33" name="T7"/>
              <a:gd fmla="*/ 13 w 34" name="T8"/>
              <a:gd fmla="*/ 0 h 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3" w="34">
                <a:moveTo>
                  <a:pt x="13" y="0"/>
                </a:moveTo>
                <a:lnTo>
                  <a:pt x="0" y="13"/>
                </a:lnTo>
                <a:lnTo>
                  <a:pt x="20" y="33"/>
                </a:lnTo>
                <a:lnTo>
                  <a:pt x="34" y="2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4" name="Freeform 296"/>
          <p:cNvSpPr/>
          <p:nvPr/>
        </p:nvSpPr>
        <p:spPr bwMode="auto">
          <a:xfrm>
            <a:off x="6271252" y="4691448"/>
            <a:ext cx="215263" cy="295628"/>
          </a:xfrm>
          <a:custGeom>
            <a:gdLst>
              <a:gd fmla="*/ 66 w 75" name="T0"/>
              <a:gd fmla="*/ 95 h 103" name="T1"/>
              <a:gd fmla="*/ 8 w 75" name="T2"/>
              <a:gd fmla="*/ 95 h 103" name="T3"/>
              <a:gd fmla="*/ 8 w 75" name="T4"/>
              <a:gd fmla="*/ 30 h 103" name="T5"/>
              <a:gd fmla="*/ 30 w 75" name="T6"/>
              <a:gd fmla="*/ 30 h 103" name="T7"/>
              <a:gd fmla="*/ 30 w 75" name="T8"/>
              <a:gd fmla="*/ 9 h 103" name="T9"/>
              <a:gd fmla="*/ 66 w 75" name="T10"/>
              <a:gd fmla="*/ 9 h 103" name="T11"/>
              <a:gd fmla="*/ 66 w 75" name="T12"/>
              <a:gd fmla="*/ 18 h 103" name="T13"/>
              <a:gd fmla="*/ 74 w 75" name="T14"/>
              <a:gd fmla="*/ 10 h 103" name="T15"/>
              <a:gd fmla="*/ 75 w 75" name="T16"/>
              <a:gd fmla="*/ 9 h 103" name="T17"/>
              <a:gd fmla="*/ 75 w 75" name="T18"/>
              <a:gd fmla="*/ 0 h 103" name="T19"/>
              <a:gd fmla="*/ 22 w 75" name="T20"/>
              <a:gd fmla="*/ 0 h 103" name="T21"/>
              <a:gd fmla="*/ 22 w 75" name="T22"/>
              <a:gd fmla="*/ 0 h 103" name="T23"/>
              <a:gd fmla="*/ 0 w 75" name="T24"/>
              <a:gd fmla="*/ 22 h 103" name="T25"/>
              <a:gd fmla="*/ 0 w 75" name="T26"/>
              <a:gd fmla="*/ 103 h 103" name="T27"/>
              <a:gd fmla="*/ 75 w 75" name="T28"/>
              <a:gd fmla="*/ 103 h 103" name="T29"/>
              <a:gd fmla="*/ 75 w 75" name="T30"/>
              <a:gd fmla="*/ 65 h 103" name="T31"/>
              <a:gd fmla="*/ 66 w 75" name="T32"/>
              <a:gd fmla="*/ 73 h 103" name="T33"/>
              <a:gd fmla="*/ 66 w 75" name="T34"/>
              <a:gd fmla="*/ 95 h 10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03" w="75">
                <a:moveTo>
                  <a:pt x="66" y="95"/>
                </a:moveTo>
                <a:lnTo>
                  <a:pt x="8" y="95"/>
                </a:lnTo>
                <a:lnTo>
                  <a:pt x="8" y="30"/>
                </a:lnTo>
                <a:lnTo>
                  <a:pt x="30" y="30"/>
                </a:lnTo>
                <a:lnTo>
                  <a:pt x="30" y="9"/>
                </a:lnTo>
                <a:lnTo>
                  <a:pt x="66" y="9"/>
                </a:lnTo>
                <a:lnTo>
                  <a:pt x="66" y="18"/>
                </a:lnTo>
                <a:lnTo>
                  <a:pt x="74" y="10"/>
                </a:lnTo>
                <a:lnTo>
                  <a:pt x="75" y="9"/>
                </a:lnTo>
                <a:lnTo>
                  <a:pt x="75" y="0"/>
                </a:lnTo>
                <a:lnTo>
                  <a:pt x="22" y="0"/>
                </a:lnTo>
                <a:lnTo>
                  <a:pt x="22" y="0"/>
                </a:lnTo>
                <a:lnTo>
                  <a:pt x="0" y="22"/>
                </a:lnTo>
                <a:lnTo>
                  <a:pt x="0" y="103"/>
                </a:lnTo>
                <a:lnTo>
                  <a:pt x="75" y="103"/>
                </a:lnTo>
                <a:lnTo>
                  <a:pt x="75" y="65"/>
                </a:lnTo>
                <a:lnTo>
                  <a:pt x="66" y="73"/>
                </a:lnTo>
                <a:lnTo>
                  <a:pt x="66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5" name="Freeform 297"/>
          <p:cNvSpPr>
            <a:spLocks noEditPoints="1"/>
          </p:cNvSpPr>
          <p:nvPr/>
        </p:nvSpPr>
        <p:spPr bwMode="auto">
          <a:xfrm>
            <a:off x="6343005" y="4737371"/>
            <a:ext cx="203783" cy="200912"/>
          </a:xfrm>
          <a:custGeom>
            <a:gdLst>
              <a:gd fmla="*/ 8 w 71" name="T0"/>
              <a:gd fmla="*/ 47 h 70" name="T1"/>
              <a:gd fmla="*/ 8 w 71" name="T2"/>
              <a:gd fmla="*/ 47 h 70" name="T3"/>
              <a:gd fmla="*/ 8 w 71" name="T4"/>
              <a:gd fmla="*/ 47 h 70" name="T5"/>
              <a:gd fmla="*/ 8 w 71" name="T6"/>
              <a:gd fmla="*/ 47 h 70" name="T7"/>
              <a:gd fmla="*/ 8 w 71" name="T8"/>
              <a:gd fmla="*/ 47 h 70" name="T9"/>
              <a:gd fmla="*/ 0 w 71" name="T10"/>
              <a:gd fmla="*/ 70 h 70" name="T11"/>
              <a:gd fmla="*/ 24 w 71" name="T12"/>
              <a:gd fmla="*/ 62 h 70" name="T13"/>
              <a:gd fmla="*/ 24 w 71" name="T14"/>
              <a:gd fmla="*/ 62 h 70" name="T15"/>
              <a:gd fmla="*/ 24 w 71" name="T16"/>
              <a:gd fmla="*/ 62 h 70" name="T17"/>
              <a:gd fmla="*/ 24 w 71" name="T18"/>
              <a:gd fmla="*/ 62 h 70" name="T19"/>
              <a:gd fmla="*/ 71 w 71" name="T20"/>
              <a:gd fmla="*/ 16 h 70" name="T21"/>
              <a:gd fmla="*/ 55 w 71" name="T22"/>
              <a:gd fmla="*/ 0 h 70" name="T23"/>
              <a:gd fmla="*/ 8 w 71" name="T24"/>
              <a:gd fmla="*/ 47 h 70" name="T25"/>
              <a:gd fmla="*/ 55 w 71" name="T26"/>
              <a:gd fmla="*/ 8 h 70" name="T27"/>
              <a:gd fmla="*/ 58 w 71" name="T28"/>
              <a:gd fmla="*/ 11 h 70" name="T29"/>
              <a:gd fmla="*/ 19 w 71" name="T30"/>
              <a:gd fmla="*/ 49 h 70" name="T31"/>
              <a:gd fmla="*/ 16 w 71" name="T32"/>
              <a:gd fmla="*/ 47 h 70" name="T33"/>
              <a:gd fmla="*/ 55 w 71" name="T34"/>
              <a:gd fmla="*/ 8 h 7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70" w="71">
                <a:moveTo>
                  <a:pt x="8" y="47"/>
                </a:move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0" y="70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71" y="16"/>
                </a:lnTo>
                <a:lnTo>
                  <a:pt x="55" y="0"/>
                </a:lnTo>
                <a:lnTo>
                  <a:pt x="8" y="47"/>
                </a:lnTo>
                <a:close/>
                <a:moveTo>
                  <a:pt x="55" y="8"/>
                </a:moveTo>
                <a:lnTo>
                  <a:pt x="58" y="11"/>
                </a:lnTo>
                <a:lnTo>
                  <a:pt x="19" y="49"/>
                </a:lnTo>
                <a:lnTo>
                  <a:pt x="16" y="47"/>
                </a:lnTo>
                <a:lnTo>
                  <a:pt x="55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6" name="Freeform 298"/>
          <p:cNvSpPr/>
          <p:nvPr/>
        </p:nvSpPr>
        <p:spPr bwMode="auto">
          <a:xfrm>
            <a:off x="6515215" y="4691448"/>
            <a:ext cx="74624" cy="74624"/>
          </a:xfrm>
          <a:custGeom>
            <a:gdLst>
              <a:gd fmla="*/ 11 w 26" name="T0"/>
              <a:gd fmla="*/ 0 h 26" name="T1"/>
              <a:gd fmla="*/ 0 w 26" name="T2"/>
              <a:gd fmla="*/ 10 h 26" name="T3"/>
              <a:gd fmla="*/ 16 w 26" name="T4"/>
              <a:gd fmla="*/ 26 h 26" name="T5"/>
              <a:gd fmla="*/ 26 w 26" name="T6"/>
              <a:gd fmla="*/ 16 h 26" name="T7"/>
              <a:gd fmla="*/ 11 w 26" name="T8"/>
              <a:gd fmla="*/ 0 h 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6" w="26">
                <a:moveTo>
                  <a:pt x="11" y="0"/>
                </a:moveTo>
                <a:lnTo>
                  <a:pt x="0" y="10"/>
                </a:lnTo>
                <a:lnTo>
                  <a:pt x="16" y="26"/>
                </a:lnTo>
                <a:lnTo>
                  <a:pt x="26" y="16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7" name="Freeform 299"/>
          <p:cNvSpPr/>
          <p:nvPr/>
        </p:nvSpPr>
        <p:spPr bwMode="auto">
          <a:xfrm>
            <a:off x="6908429" y="5391769"/>
            <a:ext cx="229613" cy="226744"/>
          </a:xfrm>
          <a:custGeom>
            <a:gdLst>
              <a:gd fmla="*/ 181 w 206" name="T0"/>
              <a:gd fmla="*/ 172 h 206" name="T1"/>
              <a:gd fmla="*/ 172 w 206" name="T2"/>
              <a:gd fmla="*/ 180 h 206" name="T3"/>
              <a:gd fmla="*/ 35 w 206" name="T4"/>
              <a:gd fmla="*/ 180 h 206" name="T5"/>
              <a:gd fmla="*/ 26 w 206" name="T6"/>
              <a:gd fmla="*/ 172 h 206" name="T7"/>
              <a:gd fmla="*/ 26 w 206" name="T8"/>
              <a:gd fmla="*/ 34 h 206" name="T9"/>
              <a:gd fmla="*/ 35 w 206" name="T10"/>
              <a:gd fmla="*/ 25 h 206" name="T11"/>
              <a:gd fmla="*/ 154 w 206" name="T12"/>
              <a:gd fmla="*/ 25 h 206" name="T13"/>
              <a:gd fmla="*/ 179 w 206" name="T14"/>
              <a:gd fmla="*/ 0 h 206" name="T15"/>
              <a:gd fmla="*/ 172 w 206" name="T16"/>
              <a:gd fmla="*/ 0 h 206" name="T17"/>
              <a:gd fmla="*/ 35 w 206" name="T18"/>
              <a:gd fmla="*/ 0 h 206" name="T19"/>
              <a:gd fmla="*/ 0 w 206" name="T20"/>
              <a:gd fmla="*/ 34 h 206" name="T21"/>
              <a:gd fmla="*/ 0 w 206" name="T22"/>
              <a:gd fmla="*/ 172 h 206" name="T23"/>
              <a:gd fmla="*/ 35 w 206" name="T24"/>
              <a:gd fmla="*/ 206 h 206" name="T25"/>
              <a:gd fmla="*/ 172 w 206" name="T26"/>
              <a:gd fmla="*/ 206 h 206" name="T27"/>
              <a:gd fmla="*/ 206 w 206" name="T28"/>
              <a:gd fmla="*/ 172 h 206" name="T29"/>
              <a:gd fmla="*/ 206 w 206" name="T30"/>
              <a:gd fmla="*/ 95 h 206" name="T31"/>
              <a:gd fmla="*/ 181 w 206" name="T32"/>
              <a:gd fmla="*/ 121 h 206" name="T33"/>
              <a:gd fmla="*/ 181 w 206" name="T34"/>
              <a:gd fmla="*/ 172 h 20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06" w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8" name="Freeform 300"/>
          <p:cNvSpPr>
            <a:spLocks noEditPoints="1"/>
          </p:cNvSpPr>
          <p:nvPr/>
        </p:nvSpPr>
        <p:spPr bwMode="auto">
          <a:xfrm>
            <a:off x="7003143" y="5377417"/>
            <a:ext cx="183691" cy="183691"/>
          </a:xfrm>
          <a:custGeom>
            <a:gdLst>
              <a:gd fmla="*/ 64 w 64" name="T0"/>
              <a:gd fmla="*/ 14 h 64" name="T1"/>
              <a:gd fmla="*/ 50 w 64" name="T2"/>
              <a:gd fmla="*/ 0 h 64" name="T3"/>
              <a:gd fmla="*/ 7 w 64" name="T4"/>
              <a:gd fmla="*/ 43 h 64" name="T5"/>
              <a:gd fmla="*/ 7 w 64" name="T6"/>
              <a:gd fmla="*/ 43 h 64" name="T7"/>
              <a:gd fmla="*/ 7 w 64" name="T8"/>
              <a:gd fmla="*/ 43 h 64" name="T9"/>
              <a:gd fmla="*/ 7 w 64" name="T10"/>
              <a:gd fmla="*/ 43 h 64" name="T11"/>
              <a:gd fmla="*/ 7 w 64" name="T12"/>
              <a:gd fmla="*/ 43 h 64" name="T13"/>
              <a:gd fmla="*/ 0 w 64" name="T14"/>
              <a:gd fmla="*/ 64 h 64" name="T15"/>
              <a:gd fmla="*/ 22 w 64" name="T16"/>
              <a:gd fmla="*/ 57 h 64" name="T17"/>
              <a:gd fmla="*/ 22 w 64" name="T18"/>
              <a:gd fmla="*/ 57 h 64" name="T19"/>
              <a:gd fmla="*/ 22 w 64" name="T20"/>
              <a:gd fmla="*/ 57 h 64" name="T21"/>
              <a:gd fmla="*/ 22 w 64" name="T22"/>
              <a:gd fmla="*/ 57 h 64" name="T23"/>
              <a:gd fmla="*/ 22 w 64" name="T24"/>
              <a:gd fmla="*/ 57 h 64" name="T25"/>
              <a:gd fmla="*/ 64 w 64" name="T26"/>
              <a:gd fmla="*/ 14 h 64" name="T27"/>
              <a:gd fmla="*/ 17 w 64" name="T28"/>
              <a:gd fmla="*/ 45 h 64" name="T29"/>
              <a:gd fmla="*/ 15 w 64" name="T30"/>
              <a:gd fmla="*/ 43 h 64" name="T31"/>
              <a:gd fmla="*/ 50 w 64" name="T32"/>
              <a:gd fmla="*/ 7 h 64" name="T33"/>
              <a:gd fmla="*/ 52 w 64" name="T34"/>
              <a:gd fmla="*/ 10 h 64" name="T35"/>
              <a:gd fmla="*/ 17 w 64" name="T36"/>
              <a:gd fmla="*/ 45 h 6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64" w="64">
                <a:moveTo>
                  <a:pt x="64" y="14"/>
                </a:moveTo>
                <a:lnTo>
                  <a:pt x="50" y="0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0" y="64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64" y="14"/>
                </a:lnTo>
                <a:close/>
                <a:moveTo>
                  <a:pt x="17" y="45"/>
                </a:moveTo>
                <a:lnTo>
                  <a:pt x="15" y="43"/>
                </a:lnTo>
                <a:lnTo>
                  <a:pt x="50" y="7"/>
                </a:lnTo>
                <a:lnTo>
                  <a:pt x="52" y="10"/>
                </a:lnTo>
                <a:lnTo>
                  <a:pt x="17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9" name="Freeform 301"/>
          <p:cNvSpPr/>
          <p:nvPr/>
        </p:nvSpPr>
        <p:spPr bwMode="auto">
          <a:xfrm>
            <a:off x="7161003" y="5337235"/>
            <a:ext cx="68884" cy="68884"/>
          </a:xfrm>
          <a:custGeom>
            <a:gdLst>
              <a:gd fmla="*/ 0 w 24" name="T0"/>
              <a:gd fmla="*/ 9 h 24" name="T1"/>
              <a:gd fmla="*/ 14 w 24" name="T2"/>
              <a:gd fmla="*/ 24 h 24" name="T3"/>
              <a:gd fmla="*/ 24 w 24" name="T4"/>
              <a:gd fmla="*/ 14 h 24" name="T5"/>
              <a:gd fmla="*/ 9 w 24" name="T6"/>
              <a:gd fmla="*/ 0 h 24" name="T7"/>
              <a:gd fmla="*/ 0 w 24" name="T8"/>
              <a:gd fmla="*/ 9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4">
                <a:moveTo>
                  <a:pt x="0" y="9"/>
                </a:moveTo>
                <a:lnTo>
                  <a:pt x="14" y="24"/>
                </a:lnTo>
                <a:lnTo>
                  <a:pt x="24" y="14"/>
                </a:lnTo>
                <a:lnTo>
                  <a:pt x="9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6" name="Freeform 328"/>
          <p:cNvSpPr>
            <a:spLocks noEditPoints="1"/>
          </p:cNvSpPr>
          <p:nvPr/>
        </p:nvSpPr>
        <p:spPr bwMode="auto">
          <a:xfrm>
            <a:off x="10740102" y="5983024"/>
            <a:ext cx="318590" cy="269796"/>
          </a:xfrm>
          <a:custGeom>
            <a:gdLst>
              <a:gd fmla="*/ 144 w 288" name="T0"/>
              <a:gd fmla="*/ 0 h 244" name="T1"/>
              <a:gd fmla="*/ 144 w 288" name="T2"/>
              <a:gd fmla="*/ 0 h 244" name="T3"/>
              <a:gd fmla="*/ 0 w 288" name="T4"/>
              <a:gd fmla="*/ 0 h 244" name="T5"/>
              <a:gd fmla="*/ 0 w 288" name="T6"/>
              <a:gd fmla="*/ 244 h 244" name="T7"/>
              <a:gd fmla="*/ 72 w 288" name="T8"/>
              <a:gd fmla="*/ 244 h 244" name="T9"/>
              <a:gd fmla="*/ 72 w 288" name="T10"/>
              <a:gd fmla="*/ 218 h 244" name="T11"/>
              <a:gd fmla="*/ 108 w 288" name="T12"/>
              <a:gd fmla="*/ 205 h 244" name="T13"/>
              <a:gd fmla="*/ 144 w 288" name="T14"/>
              <a:gd fmla="*/ 205 h 244" name="T15"/>
              <a:gd fmla="*/ 144 w 288" name="T16"/>
              <a:gd fmla="*/ 205 h 244" name="T17"/>
              <a:gd fmla="*/ 180 w 288" name="T18"/>
              <a:gd fmla="*/ 205 h 244" name="T19"/>
              <a:gd fmla="*/ 216 w 288" name="T20"/>
              <a:gd fmla="*/ 218 h 244" name="T21"/>
              <a:gd fmla="*/ 216 w 288" name="T22"/>
              <a:gd fmla="*/ 244 h 244" name="T23"/>
              <a:gd fmla="*/ 288 w 288" name="T24"/>
              <a:gd fmla="*/ 244 h 244" name="T25"/>
              <a:gd fmla="*/ 288 w 288" name="T26"/>
              <a:gd fmla="*/ 0 h 244" name="T27"/>
              <a:gd fmla="*/ 144 w 288" name="T28"/>
              <a:gd fmla="*/ 0 h 244" name="T29"/>
              <a:gd fmla="*/ 269 w 288" name="T30"/>
              <a:gd fmla="*/ 180 h 244" name="T31"/>
              <a:gd fmla="*/ 17 w 288" name="T32"/>
              <a:gd fmla="*/ 180 h 244" name="T33"/>
              <a:gd fmla="*/ 17 w 288" name="T34"/>
              <a:gd fmla="*/ 18 h 244" name="T35"/>
              <a:gd fmla="*/ 269 w 288" name="T36"/>
              <a:gd fmla="*/ 18 h 244" name="T37"/>
              <a:gd fmla="*/ 269 w 288" name="T38"/>
              <a:gd fmla="*/ 180 h 24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44" w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8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8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8"/>
                  <a:pt x="17" y="18"/>
                  <a:pt x="17" y="18"/>
                </a:cubicBezTo>
                <a:cubicBezTo>
                  <a:pt x="269" y="18"/>
                  <a:pt x="269" y="18"/>
                  <a:pt x="269" y="18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1" name="Freeform 333"/>
          <p:cNvSpPr>
            <a:spLocks noEditPoints="1"/>
          </p:cNvSpPr>
          <p:nvPr/>
        </p:nvSpPr>
        <p:spPr bwMode="auto">
          <a:xfrm>
            <a:off x="11380150" y="5980152"/>
            <a:ext cx="318590" cy="272667"/>
          </a:xfrm>
          <a:custGeom>
            <a:gdLst>
              <a:gd fmla="*/ 144 w 288" name="T0"/>
              <a:gd fmla="*/ 0 h 244" name="T1"/>
              <a:gd fmla="*/ 144 w 288" name="T2"/>
              <a:gd fmla="*/ 0 h 244" name="T3"/>
              <a:gd fmla="*/ 0 w 288" name="T4"/>
              <a:gd fmla="*/ 0 h 244" name="T5"/>
              <a:gd fmla="*/ 0 w 288" name="T6"/>
              <a:gd fmla="*/ 244 h 244" name="T7"/>
              <a:gd fmla="*/ 72 w 288" name="T8"/>
              <a:gd fmla="*/ 244 h 244" name="T9"/>
              <a:gd fmla="*/ 72 w 288" name="T10"/>
              <a:gd fmla="*/ 219 h 244" name="T11"/>
              <a:gd fmla="*/ 108 w 288" name="T12"/>
              <a:gd fmla="*/ 205 h 244" name="T13"/>
              <a:gd fmla="*/ 144 w 288" name="T14"/>
              <a:gd fmla="*/ 205 h 244" name="T15"/>
              <a:gd fmla="*/ 144 w 288" name="T16"/>
              <a:gd fmla="*/ 205 h 244" name="T17"/>
              <a:gd fmla="*/ 180 w 288" name="T18"/>
              <a:gd fmla="*/ 205 h 244" name="T19"/>
              <a:gd fmla="*/ 216 w 288" name="T20"/>
              <a:gd fmla="*/ 219 h 244" name="T21"/>
              <a:gd fmla="*/ 216 w 288" name="T22"/>
              <a:gd fmla="*/ 244 h 244" name="T23"/>
              <a:gd fmla="*/ 288 w 288" name="T24"/>
              <a:gd fmla="*/ 244 h 244" name="T25"/>
              <a:gd fmla="*/ 288 w 288" name="T26"/>
              <a:gd fmla="*/ 0 h 244" name="T27"/>
              <a:gd fmla="*/ 144 w 288" name="T28"/>
              <a:gd fmla="*/ 0 h 244" name="T29"/>
              <a:gd fmla="*/ 272 w 288" name="T30"/>
              <a:gd fmla="*/ 228 h 244" name="T31"/>
              <a:gd fmla="*/ 232 w 288" name="T32"/>
              <a:gd fmla="*/ 228 h 244" name="T33"/>
              <a:gd fmla="*/ 232 w 288" name="T34"/>
              <a:gd fmla="*/ 219 h 244" name="T35"/>
              <a:gd fmla="*/ 210 w 288" name="T36"/>
              <a:gd fmla="*/ 191 h 244" name="T37"/>
              <a:gd fmla="*/ 180 w 288" name="T38"/>
              <a:gd fmla="*/ 189 h 244" name="T39"/>
              <a:gd fmla="*/ 144 w 288" name="T40"/>
              <a:gd fmla="*/ 189 h 244" name="T41"/>
              <a:gd fmla="*/ 108 w 288" name="T42"/>
              <a:gd fmla="*/ 189 h 244" name="T43"/>
              <a:gd fmla="*/ 78 w 288" name="T44"/>
              <a:gd fmla="*/ 191 h 244" name="T45"/>
              <a:gd fmla="*/ 56 w 288" name="T46"/>
              <a:gd fmla="*/ 219 h 244" name="T47"/>
              <a:gd fmla="*/ 56 w 288" name="T48"/>
              <a:gd fmla="*/ 228 h 244" name="T49"/>
              <a:gd fmla="*/ 16 w 288" name="T50"/>
              <a:gd fmla="*/ 228 h 244" name="T51"/>
              <a:gd fmla="*/ 16 w 288" name="T52"/>
              <a:gd fmla="*/ 16 h 244" name="T53"/>
              <a:gd fmla="*/ 144 w 288" name="T54"/>
              <a:gd fmla="*/ 16 h 244" name="T55"/>
              <a:gd fmla="*/ 272 w 288" name="T56"/>
              <a:gd fmla="*/ 16 h 244" name="T57"/>
              <a:gd fmla="*/ 272 w 288" name="T58"/>
              <a:gd fmla="*/ 228 h 24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44" w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72" y="228"/>
                </a:moveTo>
                <a:cubicBezTo>
                  <a:pt x="232" y="228"/>
                  <a:pt x="232" y="228"/>
                  <a:pt x="232" y="228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2" y="205"/>
                  <a:pt x="224" y="195"/>
                  <a:pt x="210" y="191"/>
                </a:cubicBezTo>
                <a:cubicBezTo>
                  <a:pt x="201" y="189"/>
                  <a:pt x="191" y="189"/>
                  <a:pt x="180" y="189"/>
                </a:cubicBezTo>
                <a:cubicBezTo>
                  <a:pt x="144" y="189"/>
                  <a:pt x="144" y="189"/>
                  <a:pt x="144" y="189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97" y="189"/>
                  <a:pt x="87" y="189"/>
                  <a:pt x="78" y="191"/>
                </a:cubicBezTo>
                <a:cubicBezTo>
                  <a:pt x="64" y="195"/>
                  <a:pt x="56" y="205"/>
                  <a:pt x="56" y="219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72" y="16"/>
                  <a:pt x="272" y="16"/>
                  <a:pt x="272" y="16"/>
                </a:cubicBezTo>
                <a:lnTo>
                  <a:pt x="272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2" name="Rectangle 334"/>
          <p:cNvSpPr>
            <a:spLocks noChangeArrowheads="1"/>
          </p:cNvSpPr>
          <p:nvPr/>
        </p:nvSpPr>
        <p:spPr bwMode="auto">
          <a:xfrm>
            <a:off x="11420332" y="6020335"/>
            <a:ext cx="238225" cy="14924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3" name="Freeform 335"/>
          <p:cNvSpPr/>
          <p:nvPr/>
        </p:nvSpPr>
        <p:spPr bwMode="auto">
          <a:xfrm>
            <a:off x="7651801" y="5437692"/>
            <a:ext cx="86105" cy="86105"/>
          </a:xfrm>
          <a:custGeom>
            <a:gdLst>
              <a:gd fmla="*/ 2 w 30" name="T0"/>
              <a:gd fmla="*/ 30 h 30" name="T1"/>
              <a:gd fmla="*/ 30 w 30" name="T2"/>
              <a:gd fmla="*/ 2 h 30" name="T3"/>
              <a:gd fmla="*/ 28 w 30" name="T4"/>
              <a:gd fmla="*/ 0 h 30" name="T5"/>
              <a:gd fmla="*/ 0 w 30" name="T6"/>
              <a:gd fmla="*/ 29 h 30" name="T7"/>
              <a:gd fmla="*/ 2 w 30" name="T8"/>
              <a:gd fmla="*/ 3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30">
                <a:moveTo>
                  <a:pt x="2" y="30"/>
                </a:moveTo>
                <a:lnTo>
                  <a:pt x="30" y="2"/>
                </a:lnTo>
                <a:lnTo>
                  <a:pt x="28" y="0"/>
                </a:lnTo>
                <a:lnTo>
                  <a:pt x="0" y="29"/>
                </a:lnTo>
                <a:lnTo>
                  <a:pt x="2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4" name="Freeform 336"/>
          <p:cNvSpPr>
            <a:spLocks noEditPoints="1"/>
          </p:cNvSpPr>
          <p:nvPr/>
        </p:nvSpPr>
        <p:spPr bwMode="auto">
          <a:xfrm>
            <a:off x="7548475" y="5317145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08 w 288" name="T10"/>
              <a:gd fmla="*/ 211 h 288" name="T11"/>
              <a:gd fmla="*/ 108 w 288" name="T12"/>
              <a:gd fmla="*/ 211 h 288" name="T13"/>
              <a:gd fmla="*/ 108 w 288" name="T14"/>
              <a:gd fmla="*/ 211 h 288" name="T15"/>
              <a:gd fmla="*/ 108 w 288" name="T16"/>
              <a:gd fmla="*/ 211 h 288" name="T17"/>
              <a:gd fmla="*/ 64 w 288" name="T18"/>
              <a:gd fmla="*/ 225 h 288" name="T19"/>
              <a:gd fmla="*/ 78 w 288" name="T20"/>
              <a:gd fmla="*/ 182 h 288" name="T21"/>
              <a:gd fmla="*/ 78 w 288" name="T22"/>
              <a:gd fmla="*/ 182 h 288" name="T23"/>
              <a:gd fmla="*/ 78 w 288" name="T24"/>
              <a:gd fmla="*/ 182 h 288" name="T25"/>
              <a:gd fmla="*/ 78 w 288" name="T26"/>
              <a:gd fmla="*/ 182 h 288" name="T27"/>
              <a:gd fmla="*/ 78 w 288" name="T28"/>
              <a:gd fmla="*/ 182 h 288" name="T29"/>
              <a:gd fmla="*/ 166 w 288" name="T30"/>
              <a:gd fmla="*/ 94 h 288" name="T31"/>
              <a:gd fmla="*/ 196 w 288" name="T32"/>
              <a:gd fmla="*/ 123 h 288" name="T33"/>
              <a:gd fmla="*/ 108 w 288" name="T34"/>
              <a:gd fmla="*/ 211 h 288" name="T35"/>
              <a:gd fmla="*/ 206 w 288" name="T36"/>
              <a:gd fmla="*/ 113 h 288" name="T37"/>
              <a:gd fmla="*/ 176 w 288" name="T38"/>
              <a:gd fmla="*/ 84 h 288" name="T39"/>
              <a:gd fmla="*/ 196 w 288" name="T40"/>
              <a:gd fmla="*/ 64 h 288" name="T41"/>
              <a:gd fmla="*/ 225 w 288" name="T42"/>
              <a:gd fmla="*/ 94 h 288" name="T43"/>
              <a:gd fmla="*/ 206 w 288" name="T44"/>
              <a:gd fmla="*/ 113 h 28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0" name="Freeform 352"/>
          <p:cNvSpPr/>
          <p:nvPr/>
        </p:nvSpPr>
        <p:spPr bwMode="auto">
          <a:xfrm>
            <a:off x="2651969" y="3468757"/>
            <a:ext cx="106197" cy="189431"/>
          </a:xfrm>
          <a:custGeom>
            <a:gdLst>
              <a:gd fmla="*/ 94 w 95" name="T0"/>
              <a:gd fmla="*/ 171 h 171" name="T1"/>
              <a:gd fmla="*/ 95 w 95" name="T2"/>
              <a:gd fmla="*/ 166 h 171" name="T3"/>
              <a:gd fmla="*/ 95 w 95" name="T4"/>
              <a:gd fmla="*/ 6 h 171" name="T5"/>
              <a:gd fmla="*/ 94 w 95" name="T6"/>
              <a:gd fmla="*/ 0 h 171" name="T7"/>
              <a:gd fmla="*/ 0 w 95" name="T8"/>
              <a:gd fmla="*/ 81 h 171" name="T9"/>
              <a:gd fmla="*/ 94 w 95" name="T10"/>
              <a:gd fmla="*/ 171 h 17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1" w="95">
                <a:moveTo>
                  <a:pt x="94" y="171"/>
                </a:moveTo>
                <a:cubicBezTo>
                  <a:pt x="95" y="170"/>
                  <a:pt x="95" y="168"/>
                  <a:pt x="95" y="16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4"/>
                  <a:pt x="95" y="2"/>
                  <a:pt x="94" y="0"/>
                </a:cubicBezTo>
                <a:cubicBezTo>
                  <a:pt x="0" y="81"/>
                  <a:pt x="0" y="81"/>
                  <a:pt x="0" y="81"/>
                </a:cubicBezTo>
                <a:lnTo>
                  <a:pt x="94" y="1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1" name="Freeform 353"/>
          <p:cNvSpPr/>
          <p:nvPr/>
        </p:nvSpPr>
        <p:spPr bwMode="auto">
          <a:xfrm>
            <a:off x="2453929" y="3454405"/>
            <a:ext cx="292757" cy="126287"/>
          </a:xfrm>
          <a:custGeom>
            <a:gdLst>
              <a:gd fmla="*/ 132 w 264" name="T0"/>
              <a:gd fmla="*/ 112 h 112" name="T1"/>
              <a:gd fmla="*/ 156 w 264" name="T2"/>
              <a:gd fmla="*/ 92 h 112" name="T3"/>
              <a:gd fmla="*/ 169 w 264" name="T4"/>
              <a:gd fmla="*/ 82 h 112" name="T5"/>
              <a:gd fmla="*/ 264 w 264" name="T6"/>
              <a:gd fmla="*/ 1 h 112" name="T7"/>
              <a:gd fmla="*/ 259 w 264" name="T8"/>
              <a:gd fmla="*/ 0 h 112" name="T9"/>
              <a:gd fmla="*/ 5 w 264" name="T10"/>
              <a:gd fmla="*/ 0 h 112" name="T11"/>
              <a:gd fmla="*/ 0 w 264" name="T12"/>
              <a:gd fmla="*/ 1 h 112" name="T13"/>
              <a:gd fmla="*/ 94 w 264" name="T14"/>
              <a:gd fmla="*/ 82 h 112" name="T15"/>
              <a:gd fmla="*/ 107 w 264" name="T16"/>
              <a:gd fmla="*/ 92 h 112" name="T17"/>
              <a:gd fmla="*/ 132 w 264" name="T18"/>
              <a:gd fmla="*/ 112 h 11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2" w="264">
                <a:moveTo>
                  <a:pt x="132" y="112"/>
                </a:moveTo>
                <a:cubicBezTo>
                  <a:pt x="156" y="92"/>
                  <a:pt x="156" y="92"/>
                  <a:pt x="156" y="92"/>
                </a:cubicBezTo>
                <a:cubicBezTo>
                  <a:pt x="169" y="82"/>
                  <a:pt x="169" y="82"/>
                  <a:pt x="169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2" y="1"/>
                  <a:pt x="260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1"/>
                </a:cubicBezTo>
                <a:cubicBezTo>
                  <a:pt x="94" y="82"/>
                  <a:pt x="94" y="82"/>
                  <a:pt x="94" y="82"/>
                </a:cubicBezTo>
                <a:cubicBezTo>
                  <a:pt x="107" y="92"/>
                  <a:pt x="107" y="92"/>
                  <a:pt x="107" y="92"/>
                </a:cubicBezTo>
                <a:lnTo>
                  <a:pt x="13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2" name="Freeform 354"/>
          <p:cNvSpPr/>
          <p:nvPr/>
        </p:nvSpPr>
        <p:spPr bwMode="auto">
          <a:xfrm>
            <a:off x="2453929" y="3569212"/>
            <a:ext cx="289888" cy="103326"/>
          </a:xfrm>
          <a:custGeom>
            <a:gdLst>
              <a:gd fmla="*/ 259 w 263" name="T0"/>
              <a:gd fmla="*/ 92 h 92" name="T1"/>
              <a:gd fmla="*/ 263 w 263" name="T2"/>
              <a:gd fmla="*/ 91 h 92" name="T3"/>
              <a:gd fmla="*/ 168 w 263" name="T4"/>
              <a:gd fmla="*/ 0 h 92" name="T5"/>
              <a:gd fmla="*/ 132 w 263" name="T6"/>
              <a:gd fmla="*/ 30 h 92" name="T7"/>
              <a:gd fmla="*/ 95 w 263" name="T8"/>
              <a:gd fmla="*/ 0 h 92" name="T9"/>
              <a:gd fmla="*/ 0 w 263" name="T10"/>
              <a:gd fmla="*/ 91 h 92" name="T11"/>
              <a:gd fmla="*/ 5 w 263" name="T12"/>
              <a:gd fmla="*/ 92 h 92" name="T13"/>
              <a:gd fmla="*/ 259 w 263" name="T14"/>
              <a:gd fmla="*/ 92 h 9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2" w="263">
                <a:moveTo>
                  <a:pt x="259" y="92"/>
                </a:moveTo>
                <a:cubicBezTo>
                  <a:pt x="260" y="92"/>
                  <a:pt x="262" y="92"/>
                  <a:pt x="263" y="91"/>
                </a:cubicBezTo>
                <a:cubicBezTo>
                  <a:pt x="168" y="0"/>
                  <a:pt x="168" y="0"/>
                  <a:pt x="168" y="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2" y="92"/>
                  <a:pt x="3" y="92"/>
                  <a:pt x="5" y="92"/>
                </a:cubicBezTo>
                <a:lnTo>
                  <a:pt x="259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3" name="Freeform 355"/>
          <p:cNvSpPr/>
          <p:nvPr/>
        </p:nvSpPr>
        <p:spPr bwMode="auto">
          <a:xfrm>
            <a:off x="2439577" y="3468757"/>
            <a:ext cx="103326" cy="189431"/>
          </a:xfrm>
          <a:custGeom>
            <a:gdLst>
              <a:gd fmla="*/ 1 w 95" name="T0"/>
              <a:gd fmla="*/ 0 h 171" name="T1"/>
              <a:gd fmla="*/ 0 w 95" name="T2"/>
              <a:gd fmla="*/ 6 h 171" name="T3"/>
              <a:gd fmla="*/ 0 w 95" name="T4"/>
              <a:gd fmla="*/ 166 h 171" name="T5"/>
              <a:gd fmla="*/ 1 w 95" name="T6"/>
              <a:gd fmla="*/ 171 h 171" name="T7"/>
              <a:gd fmla="*/ 95 w 95" name="T8"/>
              <a:gd fmla="*/ 81 h 171" name="T9"/>
              <a:gd fmla="*/ 1 w 95" name="T10"/>
              <a:gd fmla="*/ 0 h 17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1" w="95">
                <a:moveTo>
                  <a:pt x="1" y="0"/>
                </a:moveTo>
                <a:cubicBezTo>
                  <a:pt x="1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95" y="81"/>
                  <a:pt x="95" y="81"/>
                  <a:pt x="95" y="8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4" name="Freeform 356"/>
          <p:cNvSpPr/>
          <p:nvPr/>
        </p:nvSpPr>
        <p:spPr bwMode="auto">
          <a:xfrm>
            <a:off x="3280537" y="3554862"/>
            <a:ext cx="88976" cy="154989"/>
          </a:xfrm>
          <a:custGeom>
            <a:gdLst>
              <a:gd fmla="*/ 77 w 78" name="T0"/>
              <a:gd fmla="*/ 0 h 141" name="T1"/>
              <a:gd fmla="*/ 0 w 78" name="T2"/>
              <a:gd fmla="*/ 67 h 141" name="T3"/>
              <a:gd fmla="*/ 77 w 78" name="T4"/>
              <a:gd fmla="*/ 141 h 141" name="T5"/>
              <a:gd fmla="*/ 78 w 78" name="T6"/>
              <a:gd fmla="*/ 137 h 141" name="T7"/>
              <a:gd fmla="*/ 78 w 78" name="T8"/>
              <a:gd fmla="*/ 5 h 141" name="T9"/>
              <a:gd fmla="*/ 77 w 78" name="T10"/>
              <a:gd fmla="*/ 0 h 1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41" w="78">
                <a:moveTo>
                  <a:pt x="77" y="0"/>
                </a:moveTo>
                <a:cubicBezTo>
                  <a:pt x="0" y="67"/>
                  <a:pt x="0" y="67"/>
                  <a:pt x="0" y="67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8" y="140"/>
                  <a:pt x="78" y="138"/>
                  <a:pt x="78" y="137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3"/>
                  <a:pt x="78" y="2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5" name="Freeform 357"/>
          <p:cNvSpPr/>
          <p:nvPr/>
        </p:nvSpPr>
        <p:spPr bwMode="auto">
          <a:xfrm>
            <a:off x="3116936" y="3543381"/>
            <a:ext cx="241094" cy="103326"/>
          </a:xfrm>
          <a:custGeom>
            <a:gdLst>
              <a:gd fmla="*/ 89 w 218" name="T0"/>
              <a:gd fmla="*/ 76 h 93" name="T1"/>
              <a:gd fmla="*/ 109 w 218" name="T2"/>
              <a:gd fmla="*/ 93 h 93" name="T3"/>
              <a:gd fmla="*/ 130 w 218" name="T4"/>
              <a:gd fmla="*/ 76 h 93" name="T5"/>
              <a:gd fmla="*/ 140 w 218" name="T6"/>
              <a:gd fmla="*/ 68 h 93" name="T7"/>
              <a:gd fmla="*/ 218 w 218" name="T8"/>
              <a:gd fmla="*/ 1 h 93" name="T9"/>
              <a:gd fmla="*/ 214 w 218" name="T10"/>
              <a:gd fmla="*/ 0 h 93" name="T11"/>
              <a:gd fmla="*/ 157 w 218" name="T12"/>
              <a:gd fmla="*/ 0 h 93" name="T13"/>
              <a:gd fmla="*/ 127 w 218" name="T14"/>
              <a:gd fmla="*/ 36 h 93" name="T15"/>
              <a:gd fmla="*/ 109 w 218" name="T16"/>
              <a:gd fmla="*/ 45 h 93" name="T17"/>
              <a:gd fmla="*/ 92 w 218" name="T18"/>
              <a:gd fmla="*/ 36 h 93" name="T19"/>
              <a:gd fmla="*/ 61 w 218" name="T20"/>
              <a:gd fmla="*/ 0 h 93" name="T21"/>
              <a:gd fmla="*/ 4 w 218" name="T22"/>
              <a:gd fmla="*/ 0 h 93" name="T23"/>
              <a:gd fmla="*/ 0 w 218" name="T24"/>
              <a:gd fmla="*/ 1 h 93" name="T25"/>
              <a:gd fmla="*/ 78 w 218" name="T26"/>
              <a:gd fmla="*/ 68 h 93" name="T27"/>
              <a:gd fmla="*/ 89 w 218" name="T28"/>
              <a:gd fmla="*/ 76 h 9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93" w="218">
                <a:moveTo>
                  <a:pt x="89" y="76"/>
                </a:moveTo>
                <a:cubicBezTo>
                  <a:pt x="109" y="93"/>
                  <a:pt x="109" y="93"/>
                  <a:pt x="109" y="93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218" y="1"/>
                  <a:pt x="218" y="1"/>
                  <a:pt x="218" y="1"/>
                </a:cubicBezTo>
                <a:cubicBezTo>
                  <a:pt x="217" y="1"/>
                  <a:pt x="215" y="0"/>
                  <a:pt x="21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3" y="42"/>
                  <a:pt x="116" y="45"/>
                  <a:pt x="109" y="45"/>
                </a:cubicBezTo>
                <a:cubicBezTo>
                  <a:pt x="103" y="45"/>
                  <a:pt x="96" y="42"/>
                  <a:pt x="92" y="36"/>
                </a:cubicBezTo>
                <a:cubicBezTo>
                  <a:pt x="61" y="0"/>
                  <a:pt x="61" y="0"/>
                  <a:pt x="61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0" y="1"/>
                </a:cubicBezTo>
                <a:cubicBezTo>
                  <a:pt x="78" y="68"/>
                  <a:pt x="78" y="68"/>
                  <a:pt x="78" y="68"/>
                </a:cubicBezTo>
                <a:lnTo>
                  <a:pt x="89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6" name="Freeform 358"/>
          <p:cNvSpPr/>
          <p:nvPr/>
        </p:nvSpPr>
        <p:spPr bwMode="auto">
          <a:xfrm>
            <a:off x="3116936" y="3638096"/>
            <a:ext cx="241094" cy="83236"/>
          </a:xfrm>
          <a:custGeom>
            <a:gdLst>
              <a:gd fmla="*/ 109 w 218" name="T0"/>
              <a:gd fmla="*/ 25 h 76" name="T1"/>
              <a:gd fmla="*/ 79 w 218" name="T2"/>
              <a:gd fmla="*/ 0 h 76" name="T3"/>
              <a:gd fmla="*/ 0 w 218" name="T4"/>
              <a:gd fmla="*/ 76 h 76" name="T5"/>
              <a:gd fmla="*/ 4 w 218" name="T6"/>
              <a:gd fmla="*/ 76 h 76" name="T7"/>
              <a:gd fmla="*/ 214 w 218" name="T8"/>
              <a:gd fmla="*/ 76 h 76" name="T9"/>
              <a:gd fmla="*/ 218 w 218" name="T10"/>
              <a:gd fmla="*/ 76 h 76" name="T11"/>
              <a:gd fmla="*/ 139 w 218" name="T12"/>
              <a:gd fmla="*/ 0 h 76" name="T13"/>
              <a:gd fmla="*/ 109 w 218" name="T14"/>
              <a:gd fmla="*/ 25 h 7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76" w="218">
                <a:moveTo>
                  <a:pt x="109" y="25"/>
                </a:moveTo>
                <a:cubicBezTo>
                  <a:pt x="79" y="0"/>
                  <a:pt x="79" y="0"/>
                  <a:pt x="79" y="0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6"/>
                  <a:pt x="3" y="76"/>
                  <a:pt x="4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5" y="76"/>
                  <a:pt x="217" y="76"/>
                  <a:pt x="218" y="76"/>
                </a:cubicBezTo>
                <a:cubicBezTo>
                  <a:pt x="139" y="0"/>
                  <a:pt x="139" y="0"/>
                  <a:pt x="139" y="0"/>
                </a:cubicBezTo>
                <a:lnTo>
                  <a:pt x="109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7" name="Freeform 359"/>
          <p:cNvSpPr/>
          <p:nvPr/>
        </p:nvSpPr>
        <p:spPr bwMode="auto">
          <a:xfrm>
            <a:off x="3105456" y="3554862"/>
            <a:ext cx="86105" cy="154989"/>
          </a:xfrm>
          <a:custGeom>
            <a:gdLst>
              <a:gd fmla="*/ 1 w 78" name="T0"/>
              <a:gd fmla="*/ 0 h 141" name="T1"/>
              <a:gd fmla="*/ 0 w 78" name="T2"/>
              <a:gd fmla="*/ 5 h 141" name="T3"/>
              <a:gd fmla="*/ 0 w 78" name="T4"/>
              <a:gd fmla="*/ 137 h 141" name="T5"/>
              <a:gd fmla="*/ 1 w 78" name="T6"/>
              <a:gd fmla="*/ 141 h 141" name="T7"/>
              <a:gd fmla="*/ 78 w 78" name="T8"/>
              <a:gd fmla="*/ 67 h 141" name="T9"/>
              <a:gd fmla="*/ 1 w 78" name="T10"/>
              <a:gd fmla="*/ 0 h 1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41" w="78">
                <a:moveTo>
                  <a:pt x="1" y="0"/>
                </a:moveTo>
                <a:cubicBezTo>
                  <a:pt x="0" y="2"/>
                  <a:pt x="0" y="3"/>
                  <a:pt x="0" y="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8"/>
                  <a:pt x="0" y="140"/>
                  <a:pt x="1" y="141"/>
                </a:cubicBezTo>
                <a:cubicBezTo>
                  <a:pt x="78" y="67"/>
                  <a:pt x="78" y="67"/>
                  <a:pt x="78" y="67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8" name="Freeform 360"/>
          <p:cNvSpPr/>
          <p:nvPr/>
        </p:nvSpPr>
        <p:spPr bwMode="auto">
          <a:xfrm>
            <a:off x="3159990" y="3402742"/>
            <a:ext cx="154989" cy="175081"/>
          </a:xfrm>
          <a:custGeom>
            <a:gdLst>
              <a:gd fmla="*/ 62 w 139" name="T0"/>
              <a:gd fmla="*/ 155 h 159" name="T1"/>
              <a:gd fmla="*/ 69 w 139" name="T2"/>
              <a:gd fmla="*/ 159 h 159" name="T3"/>
              <a:gd fmla="*/ 77 w 139" name="T4"/>
              <a:gd fmla="*/ 155 h 159" name="T5"/>
              <a:gd fmla="*/ 135 w 139" name="T6"/>
              <a:gd fmla="*/ 86 h 159" name="T7"/>
              <a:gd fmla="*/ 130 w 139" name="T8"/>
              <a:gd fmla="*/ 77 h 159" name="T9"/>
              <a:gd fmla="*/ 100 w 139" name="T10"/>
              <a:gd fmla="*/ 77 h 159" name="T11"/>
              <a:gd fmla="*/ 88 w 139" name="T12"/>
              <a:gd fmla="*/ 77 h 159" name="T13"/>
              <a:gd fmla="*/ 88 w 139" name="T14"/>
              <a:gd fmla="*/ 12 h 159" name="T15"/>
              <a:gd fmla="*/ 76 w 139" name="T16"/>
              <a:gd fmla="*/ 0 h 159" name="T17"/>
              <a:gd fmla="*/ 62 w 139" name="T18"/>
              <a:gd fmla="*/ 0 h 159" name="T19"/>
              <a:gd fmla="*/ 51 w 139" name="T20"/>
              <a:gd fmla="*/ 12 h 159" name="T21"/>
              <a:gd fmla="*/ 51 w 139" name="T22"/>
              <a:gd fmla="*/ 77 h 159" name="T23"/>
              <a:gd fmla="*/ 39 w 139" name="T24"/>
              <a:gd fmla="*/ 77 h 159" name="T25"/>
              <a:gd fmla="*/ 8 w 139" name="T26"/>
              <a:gd fmla="*/ 77 h 159" name="T27"/>
              <a:gd fmla="*/ 4 w 139" name="T28"/>
              <a:gd fmla="*/ 86 h 159" name="T29"/>
              <a:gd fmla="*/ 62 w 139" name="T30"/>
              <a:gd fmla="*/ 155 h 15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59" w="139">
                <a:moveTo>
                  <a:pt x="62" y="155"/>
                </a:moveTo>
                <a:cubicBezTo>
                  <a:pt x="64" y="157"/>
                  <a:pt x="67" y="159"/>
                  <a:pt x="69" y="159"/>
                </a:cubicBezTo>
                <a:cubicBezTo>
                  <a:pt x="72" y="159"/>
                  <a:pt x="75" y="157"/>
                  <a:pt x="77" y="15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9" y="81"/>
                  <a:pt x="137" y="77"/>
                  <a:pt x="130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7"/>
                  <a:pt x="93" y="77"/>
                  <a:pt x="88" y="77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3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6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6" y="77"/>
                  <a:pt x="42" y="77"/>
                  <a:pt x="39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2" y="77"/>
                  <a:pt x="0" y="81"/>
                  <a:pt x="4" y="86"/>
                </a:cubicBezTo>
                <a:lnTo>
                  <a:pt x="62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9" name="Freeform 361"/>
          <p:cNvSpPr/>
          <p:nvPr/>
        </p:nvSpPr>
        <p:spPr bwMode="auto">
          <a:xfrm>
            <a:off x="11405980" y="848293"/>
            <a:ext cx="264055" cy="318589"/>
          </a:xfrm>
          <a:custGeom>
            <a:gdLst>
              <a:gd fmla="*/ 226 w 236" name="T0"/>
              <a:gd fmla="*/ 159 h 287" name="T1"/>
              <a:gd fmla="*/ 196 w 236" name="T2"/>
              <a:gd fmla="*/ 159 h 287" name="T3"/>
              <a:gd fmla="*/ 186 w 236" name="T4"/>
              <a:gd fmla="*/ 159 h 287" name="T5"/>
              <a:gd fmla="*/ 186 w 236" name="T6"/>
              <a:gd fmla="*/ 169 h 287" name="T7"/>
              <a:gd fmla="*/ 118 w 236" name="T8"/>
              <a:gd fmla="*/ 237 h 287" name="T9"/>
              <a:gd fmla="*/ 50 w 236" name="T10"/>
              <a:gd fmla="*/ 169 h 287" name="T11"/>
              <a:gd fmla="*/ 118 w 236" name="T12"/>
              <a:gd fmla="*/ 101 h 287" name="T13"/>
              <a:gd fmla="*/ 127 w 236" name="T14"/>
              <a:gd fmla="*/ 101 h 287" name="T15"/>
              <a:gd fmla="*/ 127 w 236" name="T16"/>
              <a:gd fmla="*/ 132 h 287" name="T17"/>
              <a:gd fmla="*/ 127 w 236" name="T18"/>
              <a:gd fmla="*/ 156 h 287" name="T19"/>
              <a:gd fmla="*/ 144 w 236" name="T20"/>
              <a:gd fmla="*/ 139 h 287" name="T21"/>
              <a:gd fmla="*/ 198 w 236" name="T22"/>
              <a:gd fmla="*/ 85 h 287" name="T23"/>
              <a:gd fmla="*/ 205 w 236" name="T24"/>
              <a:gd fmla="*/ 78 h 287" name="T25"/>
              <a:gd fmla="*/ 198 w 236" name="T26"/>
              <a:gd fmla="*/ 71 h 287" name="T27"/>
              <a:gd fmla="*/ 144 w 236" name="T28"/>
              <a:gd fmla="*/ 17 h 287" name="T29"/>
              <a:gd fmla="*/ 127 w 236" name="T30"/>
              <a:gd fmla="*/ 0 h 287" name="T31"/>
              <a:gd fmla="*/ 127 w 236" name="T32"/>
              <a:gd fmla="*/ 24 h 287" name="T33"/>
              <a:gd fmla="*/ 127 w 236" name="T34"/>
              <a:gd fmla="*/ 51 h 287" name="T35"/>
              <a:gd fmla="*/ 118 w 236" name="T36"/>
              <a:gd fmla="*/ 51 h 287" name="T37"/>
              <a:gd fmla="*/ 0 w 236" name="T38"/>
              <a:gd fmla="*/ 169 h 287" name="T39"/>
              <a:gd fmla="*/ 118 w 236" name="T40"/>
              <a:gd fmla="*/ 287 h 287" name="T41"/>
              <a:gd fmla="*/ 236 w 236" name="T42"/>
              <a:gd fmla="*/ 169 h 287" name="T43"/>
              <a:gd fmla="*/ 236 w 236" name="T44"/>
              <a:gd fmla="*/ 159 h 287" name="T45"/>
              <a:gd fmla="*/ 226 w 236" name="T46"/>
              <a:gd fmla="*/ 159 h 28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87" w="236">
                <a:moveTo>
                  <a:pt x="226" y="159"/>
                </a:moveTo>
                <a:cubicBezTo>
                  <a:pt x="196" y="159"/>
                  <a:pt x="196" y="159"/>
                  <a:pt x="19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86" y="207"/>
                  <a:pt x="156" y="237"/>
                  <a:pt x="118" y="237"/>
                </a:cubicBezTo>
                <a:cubicBezTo>
                  <a:pt x="81" y="237"/>
                  <a:pt x="50" y="207"/>
                  <a:pt x="50" y="169"/>
                </a:cubicBezTo>
                <a:cubicBezTo>
                  <a:pt x="50" y="131"/>
                  <a:pt x="81" y="101"/>
                  <a:pt x="118" y="101"/>
                </a:cubicBezTo>
                <a:cubicBezTo>
                  <a:pt x="121" y="101"/>
                  <a:pt x="124" y="101"/>
                  <a:pt x="127" y="10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98" y="85"/>
                  <a:pt x="198" y="85"/>
                  <a:pt x="198" y="85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4" y="51"/>
                  <a:pt x="121" y="51"/>
                  <a:pt x="118" y="51"/>
                </a:cubicBezTo>
                <a:cubicBezTo>
                  <a:pt x="53" y="51"/>
                  <a:pt x="0" y="104"/>
                  <a:pt x="0" y="169"/>
                </a:cubicBezTo>
                <a:cubicBezTo>
                  <a:pt x="0" y="234"/>
                  <a:pt x="53" y="287"/>
                  <a:pt x="118" y="287"/>
                </a:cubicBezTo>
                <a:cubicBezTo>
                  <a:pt x="183" y="287"/>
                  <a:pt x="236" y="234"/>
                  <a:pt x="236" y="169"/>
                </a:cubicBezTo>
                <a:cubicBezTo>
                  <a:pt x="236" y="159"/>
                  <a:pt x="236" y="159"/>
                  <a:pt x="236" y="159"/>
                </a:cubicBezTo>
                <a:lnTo>
                  <a:pt x="226" y="1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7" name="Freeform 369"/>
          <p:cNvSpPr>
            <a:spLocks noEditPoints="1"/>
          </p:cNvSpPr>
          <p:nvPr/>
        </p:nvSpPr>
        <p:spPr bwMode="auto">
          <a:xfrm>
            <a:off x="10102924" y="5317145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93 w 288" name="T10"/>
              <a:gd fmla="*/ 132 h 288" name="T11"/>
              <a:gd fmla="*/ 178 w 288" name="T12"/>
              <a:gd fmla="*/ 128 h 288" name="T13"/>
              <a:gd fmla="*/ 128 w 288" name="T14"/>
              <a:gd fmla="*/ 178 h 288" name="T15"/>
              <a:gd fmla="*/ 133 w 288" name="T16"/>
              <a:gd fmla="*/ 193 h 288" name="T17"/>
              <a:gd fmla="*/ 92 w 288" name="T18"/>
              <a:gd fmla="*/ 233 h 288" name="T19"/>
              <a:gd fmla="*/ 88 w 288" name="T20"/>
              <a:gd fmla="*/ 230 h 288" name="T21"/>
              <a:gd fmla="*/ 106 w 288" name="T22"/>
              <a:gd fmla="*/ 203 h 288" name="T23"/>
              <a:gd fmla="*/ 85 w 288" name="T24"/>
              <a:gd fmla="*/ 182 h 288" name="T25"/>
              <a:gd fmla="*/ 58 w 288" name="T26"/>
              <a:gd fmla="*/ 200 h 288" name="T27"/>
              <a:gd fmla="*/ 55 w 288" name="T28"/>
              <a:gd fmla="*/ 196 h 288" name="T29"/>
              <a:gd fmla="*/ 95 w 288" name="T30"/>
              <a:gd fmla="*/ 155 h 288" name="T31"/>
              <a:gd fmla="*/ 110 w 288" name="T32"/>
              <a:gd fmla="*/ 161 h 288" name="T33"/>
              <a:gd fmla="*/ 160 w 288" name="T34"/>
              <a:gd fmla="*/ 110 h 288" name="T35"/>
              <a:gd fmla="*/ 155 w 288" name="T36"/>
              <a:gd fmla="*/ 95 h 288" name="T37"/>
              <a:gd fmla="*/ 196 w 288" name="T38"/>
              <a:gd fmla="*/ 54 h 288" name="T39"/>
              <a:gd fmla="*/ 200 w 288" name="T40"/>
              <a:gd fmla="*/ 58 h 288" name="T41"/>
              <a:gd fmla="*/ 182 w 288" name="T42"/>
              <a:gd fmla="*/ 85 h 288" name="T43"/>
              <a:gd fmla="*/ 203 w 288" name="T44"/>
              <a:gd fmla="*/ 106 h 288" name="T45"/>
              <a:gd fmla="*/ 230 w 288" name="T46"/>
              <a:gd fmla="*/ 88 h 288" name="T47"/>
              <a:gd fmla="*/ 233 w 288" name="T48"/>
              <a:gd fmla="*/ 92 h 288" name="T49"/>
              <a:gd fmla="*/ 193 w 288" name="T50"/>
              <a:gd fmla="*/ 132 h 2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8" name="Freeform 370"/>
          <p:cNvSpPr/>
          <p:nvPr/>
        </p:nvSpPr>
        <p:spPr bwMode="auto">
          <a:xfrm>
            <a:off x="3716802" y="3465886"/>
            <a:ext cx="318590" cy="203783"/>
          </a:xfrm>
          <a:custGeom>
            <a:gdLst>
              <a:gd fmla="*/ 288 w 289" name="T0"/>
              <a:gd fmla="*/ 0 h 183" name="T1"/>
              <a:gd fmla="*/ 199 w 289" name="T2"/>
              <a:gd fmla="*/ 76 h 183" name="T3"/>
              <a:gd fmla="*/ 144 w 289" name="T4"/>
              <a:gd fmla="*/ 121 h 183" name="T5"/>
              <a:gd fmla="*/ 90 w 289" name="T6"/>
              <a:gd fmla="*/ 76 h 183" name="T7"/>
              <a:gd fmla="*/ 1 w 289" name="T8"/>
              <a:gd fmla="*/ 0 h 183" name="T9"/>
              <a:gd fmla="*/ 0 w 289" name="T10"/>
              <a:gd fmla="*/ 6 h 183" name="T11"/>
              <a:gd fmla="*/ 0 w 289" name="T12"/>
              <a:gd fmla="*/ 166 h 183" name="T13"/>
              <a:gd fmla="*/ 0 w 289" name="T14"/>
              <a:gd fmla="*/ 169 h 183" name="T15"/>
              <a:gd fmla="*/ 17 w 289" name="T16"/>
              <a:gd fmla="*/ 183 h 183" name="T17"/>
              <a:gd fmla="*/ 271 w 289" name="T18"/>
              <a:gd fmla="*/ 183 h 183" name="T19"/>
              <a:gd fmla="*/ 287 w 289" name="T20"/>
              <a:gd fmla="*/ 171 h 183" name="T21"/>
              <a:gd fmla="*/ 288 w 289" name="T22"/>
              <a:gd fmla="*/ 171 h 183" name="T23"/>
              <a:gd fmla="*/ 289 w 289" name="T24"/>
              <a:gd fmla="*/ 166 h 183" name="T25"/>
              <a:gd fmla="*/ 289 w 289" name="T26"/>
              <a:gd fmla="*/ 6 h 183" name="T27"/>
              <a:gd fmla="*/ 288 w 289" name="T28"/>
              <a:gd fmla="*/ 0 h 18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3" w="289">
                <a:moveTo>
                  <a:pt x="288" y="0"/>
                </a:moveTo>
                <a:cubicBezTo>
                  <a:pt x="199" y="76"/>
                  <a:pt x="199" y="76"/>
                  <a:pt x="199" y="7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7"/>
                  <a:pt x="0" y="168"/>
                  <a:pt x="0" y="169"/>
                </a:cubicBezTo>
                <a:cubicBezTo>
                  <a:pt x="2" y="177"/>
                  <a:pt x="9" y="183"/>
                  <a:pt x="17" y="183"/>
                </a:cubicBezTo>
                <a:cubicBezTo>
                  <a:pt x="271" y="183"/>
                  <a:pt x="271" y="183"/>
                  <a:pt x="271" y="183"/>
                </a:cubicBezTo>
                <a:cubicBezTo>
                  <a:pt x="279" y="183"/>
                  <a:pt x="285" y="178"/>
                  <a:pt x="287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69"/>
                  <a:pt x="289" y="168"/>
                  <a:pt x="289" y="166"/>
                </a:cubicBezTo>
                <a:cubicBezTo>
                  <a:pt x="289" y="6"/>
                  <a:pt x="289" y="6"/>
                  <a:pt x="289" y="6"/>
                </a:cubicBezTo>
                <a:cubicBezTo>
                  <a:pt x="289" y="4"/>
                  <a:pt x="288" y="2"/>
                  <a:pt x="28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9" name="Freeform 371"/>
          <p:cNvSpPr/>
          <p:nvPr/>
        </p:nvSpPr>
        <p:spPr bwMode="auto">
          <a:xfrm>
            <a:off x="3728283" y="3451536"/>
            <a:ext cx="292757" cy="126287"/>
          </a:xfrm>
          <a:custGeom>
            <a:gdLst>
              <a:gd fmla="*/ 108 w 264" name="T0"/>
              <a:gd fmla="*/ 92 h 112" name="T1"/>
              <a:gd fmla="*/ 132 w 264" name="T2"/>
              <a:gd fmla="*/ 112 h 112" name="T3"/>
              <a:gd fmla="*/ 157 w 264" name="T4"/>
              <a:gd fmla="*/ 92 h 112" name="T5"/>
              <a:gd fmla="*/ 170 w 264" name="T6"/>
              <a:gd fmla="*/ 82 h 112" name="T7"/>
              <a:gd fmla="*/ 264 w 264" name="T8"/>
              <a:gd fmla="*/ 1 h 112" name="T9"/>
              <a:gd fmla="*/ 259 w 264" name="T10"/>
              <a:gd fmla="*/ 0 h 112" name="T11"/>
              <a:gd fmla="*/ 5 w 264" name="T12"/>
              <a:gd fmla="*/ 0 h 112" name="T13"/>
              <a:gd fmla="*/ 0 w 264" name="T14"/>
              <a:gd fmla="*/ 1 h 112" name="T15"/>
              <a:gd fmla="*/ 95 w 264" name="T16"/>
              <a:gd fmla="*/ 82 h 112" name="T17"/>
              <a:gd fmla="*/ 108 w 264" name="T18"/>
              <a:gd fmla="*/ 92 h 11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2" w="264">
                <a:moveTo>
                  <a:pt x="108" y="92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70" y="82"/>
                  <a:pt x="170" y="82"/>
                  <a:pt x="170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3" y="1"/>
                  <a:pt x="261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95" y="82"/>
                  <a:pt x="95" y="82"/>
                  <a:pt x="95" y="82"/>
                </a:cubicBezTo>
                <a:lnTo>
                  <a:pt x="108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0" name="Freeform 372"/>
          <p:cNvSpPr/>
          <p:nvPr/>
        </p:nvSpPr>
        <p:spPr bwMode="auto">
          <a:xfrm>
            <a:off x="9462878" y="5317145"/>
            <a:ext cx="318590" cy="321459"/>
          </a:xfrm>
          <a:custGeom>
            <a:gdLst>
              <a:gd fmla="*/ 282 w 288" name="T0"/>
              <a:gd fmla="*/ 54 h 288" name="T1"/>
              <a:gd fmla="*/ 243 w 288" name="T2"/>
              <a:gd fmla="*/ 79 h 288" name="T3"/>
              <a:gd fmla="*/ 209 w 288" name="T4"/>
              <a:gd fmla="*/ 45 h 288" name="T5"/>
              <a:gd fmla="*/ 233 w 288" name="T6"/>
              <a:gd fmla="*/ 6 h 288" name="T7"/>
              <a:gd fmla="*/ 227 w 288" name="T8"/>
              <a:gd fmla="*/ 0 h 288" name="T9"/>
              <a:gd fmla="*/ 162 w 288" name="T10"/>
              <a:gd fmla="*/ 65 h 288" name="T11"/>
              <a:gd fmla="*/ 167 w 288" name="T12"/>
              <a:gd fmla="*/ 85 h 288" name="T13"/>
              <a:gd fmla="*/ 84 w 288" name="T14"/>
              <a:gd fmla="*/ 168 h 288" name="T15"/>
              <a:gd fmla="*/ 65 w 288" name="T16"/>
              <a:gd fmla="*/ 162 h 288" name="T17"/>
              <a:gd fmla="*/ 0 w 288" name="T18"/>
              <a:gd fmla="*/ 228 h 288" name="T19"/>
              <a:gd fmla="*/ 6 w 288" name="T20"/>
              <a:gd fmla="*/ 234 h 288" name="T21"/>
              <a:gd fmla="*/ 45 w 288" name="T22"/>
              <a:gd fmla="*/ 209 h 288" name="T23"/>
              <a:gd fmla="*/ 79 w 288" name="T24"/>
              <a:gd fmla="*/ 243 h 288" name="T25"/>
              <a:gd fmla="*/ 54 w 288" name="T26"/>
              <a:gd fmla="*/ 282 h 288" name="T27"/>
              <a:gd fmla="*/ 60 w 288" name="T28"/>
              <a:gd fmla="*/ 288 h 288" name="T29"/>
              <a:gd fmla="*/ 125 w 288" name="T30"/>
              <a:gd fmla="*/ 223 h 288" name="T31"/>
              <a:gd fmla="*/ 120 w 288" name="T32"/>
              <a:gd fmla="*/ 204 h 288" name="T33"/>
              <a:gd fmla="*/ 204 w 288" name="T34"/>
              <a:gd fmla="*/ 120 h 288" name="T35"/>
              <a:gd fmla="*/ 222 w 288" name="T36"/>
              <a:gd fmla="*/ 126 h 288" name="T37"/>
              <a:gd fmla="*/ 287 w 288" name="T38"/>
              <a:gd fmla="*/ 60 h 288" name="T39"/>
              <a:gd fmla="*/ 282 w 288" name="T40"/>
              <a:gd fmla="*/ 54 h 2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8" w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9" name="Freeform 381"/>
          <p:cNvSpPr>
            <a:spLocks noEditPoints="1"/>
          </p:cNvSpPr>
          <p:nvPr/>
        </p:nvSpPr>
        <p:spPr bwMode="auto">
          <a:xfrm>
            <a:off x="11380150" y="4039919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97 w 288" name="T10"/>
              <a:gd fmla="*/ 136 h 288" name="T11"/>
              <a:gd fmla="*/ 194 w 288" name="T12"/>
              <a:gd fmla="*/ 99 h 288" name="T13"/>
              <a:gd fmla="*/ 242 w 288" name="T14"/>
              <a:gd fmla="*/ 99 h 288" name="T15"/>
              <a:gd fmla="*/ 252 w 288" name="T16"/>
              <a:gd fmla="*/ 136 h 288" name="T17"/>
              <a:gd fmla="*/ 197 w 288" name="T18"/>
              <a:gd fmla="*/ 136 h 288" name="T19"/>
              <a:gd fmla="*/ 37 w 288" name="T20"/>
              <a:gd fmla="*/ 136 h 288" name="T21"/>
              <a:gd fmla="*/ 46 w 288" name="T22"/>
              <a:gd fmla="*/ 99 h 288" name="T23"/>
              <a:gd fmla="*/ 95 w 288" name="T24"/>
              <a:gd fmla="*/ 99 h 288" name="T25"/>
              <a:gd fmla="*/ 92 w 288" name="T26"/>
              <a:gd fmla="*/ 136 h 288" name="T27"/>
              <a:gd fmla="*/ 37 w 288" name="T28"/>
              <a:gd fmla="*/ 136 h 288" name="T29"/>
              <a:gd fmla="*/ 111 w 288" name="T30"/>
              <a:gd fmla="*/ 99 h 288" name="T31"/>
              <a:gd fmla="*/ 178 w 288" name="T32"/>
              <a:gd fmla="*/ 99 h 288" name="T33"/>
              <a:gd fmla="*/ 181 w 288" name="T34"/>
              <a:gd fmla="*/ 136 h 288" name="T35"/>
              <a:gd fmla="*/ 108 w 288" name="T36"/>
              <a:gd fmla="*/ 136 h 288" name="T37"/>
              <a:gd fmla="*/ 111 w 288" name="T38"/>
              <a:gd fmla="*/ 99 h 288" name="T39"/>
              <a:gd fmla="*/ 37 w 288" name="T40"/>
              <a:gd fmla="*/ 152 h 288" name="T41"/>
              <a:gd fmla="*/ 92 w 288" name="T42"/>
              <a:gd fmla="*/ 152 h 288" name="T43"/>
              <a:gd fmla="*/ 95 w 288" name="T44"/>
              <a:gd fmla="*/ 190 h 288" name="T45"/>
              <a:gd fmla="*/ 47 w 288" name="T46"/>
              <a:gd fmla="*/ 190 h 288" name="T47"/>
              <a:gd fmla="*/ 37 w 288" name="T48"/>
              <a:gd fmla="*/ 152 h 288" name="T49"/>
              <a:gd fmla="*/ 108 w 288" name="T50"/>
              <a:gd fmla="*/ 152 h 288" name="T51"/>
              <a:gd fmla="*/ 181 w 288" name="T52"/>
              <a:gd fmla="*/ 152 h 288" name="T53"/>
              <a:gd fmla="*/ 178 w 288" name="T54"/>
              <a:gd fmla="*/ 190 h 288" name="T55"/>
              <a:gd fmla="*/ 111 w 288" name="T56"/>
              <a:gd fmla="*/ 190 h 288" name="T57"/>
              <a:gd fmla="*/ 108 w 288" name="T58"/>
              <a:gd fmla="*/ 152 h 288" name="T59"/>
              <a:gd fmla="*/ 197 w 288" name="T60"/>
              <a:gd fmla="*/ 152 h 288" name="T61"/>
              <a:gd fmla="*/ 252 w 288" name="T62"/>
              <a:gd fmla="*/ 152 h 288" name="T63"/>
              <a:gd fmla="*/ 242 w 288" name="T64"/>
              <a:gd fmla="*/ 190 h 288" name="T65"/>
              <a:gd fmla="*/ 194 w 288" name="T66"/>
              <a:gd fmla="*/ 190 h 288" name="T67"/>
              <a:gd fmla="*/ 197 w 288" name="T68"/>
              <a:gd fmla="*/ 152 h 288" name="T69"/>
              <a:gd fmla="*/ 233 w 288" name="T70"/>
              <a:gd fmla="*/ 82 h 288" name="T71"/>
              <a:gd fmla="*/ 191 w 288" name="T72"/>
              <a:gd fmla="*/ 82 h 288" name="T73"/>
              <a:gd fmla="*/ 180 w 288" name="T74"/>
              <a:gd fmla="*/ 42 h 288" name="T75"/>
              <a:gd fmla="*/ 233 w 288" name="T76"/>
              <a:gd fmla="*/ 82 h 288" name="T77"/>
              <a:gd fmla="*/ 160 w 288" name="T78"/>
              <a:gd fmla="*/ 37 h 288" name="T79"/>
              <a:gd fmla="*/ 175 w 288" name="T80"/>
              <a:gd fmla="*/ 82 h 288" name="T81"/>
              <a:gd fmla="*/ 114 w 288" name="T82"/>
              <a:gd fmla="*/ 82 h 288" name="T83"/>
              <a:gd fmla="*/ 128 w 288" name="T84"/>
              <a:gd fmla="*/ 37 h 288" name="T85"/>
              <a:gd fmla="*/ 144 w 288" name="T86"/>
              <a:gd fmla="*/ 36 h 288" name="T87"/>
              <a:gd fmla="*/ 160 w 288" name="T88"/>
              <a:gd fmla="*/ 37 h 288" name="T89"/>
              <a:gd fmla="*/ 109 w 288" name="T90"/>
              <a:gd fmla="*/ 42 h 288" name="T91"/>
              <a:gd fmla="*/ 97 w 288" name="T92"/>
              <a:gd fmla="*/ 82 h 288" name="T93"/>
              <a:gd fmla="*/ 56 w 288" name="T94"/>
              <a:gd fmla="*/ 82 h 288" name="T95"/>
              <a:gd fmla="*/ 109 w 288" name="T96"/>
              <a:gd fmla="*/ 42 h 288" name="T97"/>
              <a:gd fmla="*/ 56 w 288" name="T98"/>
              <a:gd fmla="*/ 206 h 288" name="T99"/>
              <a:gd fmla="*/ 97 w 288" name="T100"/>
              <a:gd fmla="*/ 206 h 288" name="T101"/>
              <a:gd fmla="*/ 109 w 288" name="T102"/>
              <a:gd fmla="*/ 246 h 288" name="T103"/>
              <a:gd fmla="*/ 56 w 288" name="T104"/>
              <a:gd fmla="*/ 206 h 288" name="T105"/>
              <a:gd fmla="*/ 128 w 288" name="T106"/>
              <a:gd fmla="*/ 251 h 288" name="T107"/>
              <a:gd fmla="*/ 114 w 288" name="T108"/>
              <a:gd fmla="*/ 206 h 288" name="T109"/>
              <a:gd fmla="*/ 175 w 288" name="T110"/>
              <a:gd fmla="*/ 206 h 288" name="T111"/>
              <a:gd fmla="*/ 160 w 288" name="T112"/>
              <a:gd fmla="*/ 251 h 288" name="T113"/>
              <a:gd fmla="*/ 144 w 288" name="T114"/>
              <a:gd fmla="*/ 252 h 288" name="T115"/>
              <a:gd fmla="*/ 128 w 288" name="T116"/>
              <a:gd fmla="*/ 251 h 288" name="T117"/>
              <a:gd fmla="*/ 180 w 288" name="T118"/>
              <a:gd fmla="*/ 246 h 288" name="T119"/>
              <a:gd fmla="*/ 191 w 288" name="T120"/>
              <a:gd fmla="*/ 206 h 288" name="T121"/>
              <a:gd fmla="*/ 232 w 288" name="T122"/>
              <a:gd fmla="*/ 206 h 288" name="T123"/>
              <a:gd fmla="*/ 180 w 288" name="T124"/>
              <a:gd fmla="*/ 246 h 28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1" name="Freeform 383"/>
          <p:cNvSpPr>
            <a:spLocks noEditPoints="1"/>
          </p:cNvSpPr>
          <p:nvPr/>
        </p:nvSpPr>
        <p:spPr bwMode="auto">
          <a:xfrm>
            <a:off x="4994026" y="3402742"/>
            <a:ext cx="318590" cy="31858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82 w 288" name="T18"/>
              <a:gd fmla="*/ 228 h 288" name="T19"/>
              <a:gd fmla="*/ 60 w 288" name="T20"/>
              <a:gd fmla="*/ 205 h 288" name="T21"/>
              <a:gd fmla="*/ 82 w 288" name="T22"/>
              <a:gd fmla="*/ 183 h 288" name="T23"/>
              <a:gd fmla="*/ 105 w 288" name="T24"/>
              <a:gd fmla="*/ 205 h 288" name="T25"/>
              <a:gd fmla="*/ 82 w 288" name="T26"/>
              <a:gd fmla="*/ 228 h 288" name="T27"/>
              <a:gd fmla="*/ 139 w 288" name="T28"/>
              <a:gd fmla="*/ 228 h 288" name="T29"/>
              <a:gd fmla="*/ 116 w 288" name="T30"/>
              <a:gd fmla="*/ 173 h 288" name="T31"/>
              <a:gd fmla="*/ 60 w 288" name="T32"/>
              <a:gd fmla="*/ 149 h 288" name="T33"/>
              <a:gd fmla="*/ 60 w 288" name="T34"/>
              <a:gd fmla="*/ 117 h 288" name="T35"/>
              <a:gd fmla="*/ 171 w 288" name="T36"/>
              <a:gd fmla="*/ 228 h 288" name="T37"/>
              <a:gd fmla="*/ 139 w 288" name="T38"/>
              <a:gd fmla="*/ 228 h 288" name="T39"/>
              <a:gd fmla="*/ 196 w 288" name="T40"/>
              <a:gd fmla="*/ 228 h 288" name="T41"/>
              <a:gd fmla="*/ 60 w 288" name="T42"/>
              <a:gd fmla="*/ 92 h 288" name="T43"/>
              <a:gd fmla="*/ 60 w 288" name="T44"/>
              <a:gd fmla="*/ 59 h 288" name="T45"/>
              <a:gd fmla="*/ 229 w 288" name="T46"/>
              <a:gd fmla="*/ 228 h 288" name="T47"/>
              <a:gd fmla="*/ 196 w 288" name="T48"/>
              <a:gd fmla="*/ 228 h 28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82" y="228"/>
                </a:moveTo>
                <a:cubicBezTo>
                  <a:pt x="70" y="228"/>
                  <a:pt x="60" y="218"/>
                  <a:pt x="60" y="205"/>
                </a:cubicBezTo>
                <a:cubicBezTo>
                  <a:pt x="60" y="193"/>
                  <a:pt x="70" y="183"/>
                  <a:pt x="82" y="183"/>
                </a:cubicBezTo>
                <a:cubicBezTo>
                  <a:pt x="95" y="183"/>
                  <a:pt x="105" y="193"/>
                  <a:pt x="105" y="205"/>
                </a:cubicBezTo>
                <a:cubicBezTo>
                  <a:pt x="105" y="218"/>
                  <a:pt x="95" y="228"/>
                  <a:pt x="82" y="228"/>
                </a:cubicBezTo>
                <a:close/>
                <a:moveTo>
                  <a:pt x="139" y="228"/>
                </a:moveTo>
                <a:cubicBezTo>
                  <a:pt x="139" y="207"/>
                  <a:pt x="131" y="187"/>
                  <a:pt x="116" y="173"/>
                </a:cubicBezTo>
                <a:cubicBezTo>
                  <a:pt x="101" y="158"/>
                  <a:pt x="81" y="149"/>
                  <a:pt x="60" y="149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121" y="117"/>
                  <a:pt x="171" y="167"/>
                  <a:pt x="171" y="228"/>
                </a:cubicBezTo>
                <a:lnTo>
                  <a:pt x="139" y="228"/>
                </a:lnTo>
                <a:close/>
                <a:moveTo>
                  <a:pt x="196" y="228"/>
                </a:moveTo>
                <a:cubicBezTo>
                  <a:pt x="196" y="153"/>
                  <a:pt x="135" y="92"/>
                  <a:pt x="60" y="92"/>
                </a:cubicBezTo>
                <a:cubicBezTo>
                  <a:pt x="60" y="59"/>
                  <a:pt x="60" y="59"/>
                  <a:pt x="60" y="59"/>
                </a:cubicBezTo>
                <a:cubicBezTo>
                  <a:pt x="153" y="59"/>
                  <a:pt x="229" y="135"/>
                  <a:pt x="229" y="228"/>
                </a:cubicBezTo>
                <a:lnTo>
                  <a:pt x="196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2" name="Freeform 384"/>
          <p:cNvSpPr/>
          <p:nvPr/>
        </p:nvSpPr>
        <p:spPr bwMode="auto">
          <a:xfrm>
            <a:off x="10740102" y="5480743"/>
            <a:ext cx="154989" cy="154989"/>
          </a:xfrm>
          <a:custGeom>
            <a:gdLst>
              <a:gd fmla="*/ 43 w 54" name="T0"/>
              <a:gd fmla="*/ 9 h 54" name="T1"/>
              <a:gd fmla="*/ 24 w 54" name="T2"/>
              <a:gd fmla="*/ 27 h 54" name="T3"/>
              <a:gd fmla="*/ 21 w 54" name="T4"/>
              <a:gd fmla="*/ 24 h 54" name="T5"/>
              <a:gd fmla="*/ 39 w 54" name="T6"/>
              <a:gd fmla="*/ 5 h 54" name="T7"/>
              <a:gd fmla="*/ 34 w 54" name="T8"/>
              <a:gd fmla="*/ 0 h 54" name="T9"/>
              <a:gd fmla="*/ 10 w 54" name="T10"/>
              <a:gd fmla="*/ 24 h 54" name="T11"/>
              <a:gd fmla="*/ 10 w 54" name="T12"/>
              <a:gd fmla="*/ 24 h 54" name="T13"/>
              <a:gd fmla="*/ 10 w 54" name="T14"/>
              <a:gd fmla="*/ 24 h 54" name="T15"/>
              <a:gd fmla="*/ 10 w 54" name="T16"/>
              <a:gd fmla="*/ 24 h 54" name="T17"/>
              <a:gd fmla="*/ 10 w 54" name="T18"/>
              <a:gd fmla="*/ 24 h 54" name="T19"/>
              <a:gd fmla="*/ 0 w 54" name="T20"/>
              <a:gd fmla="*/ 54 h 54" name="T21"/>
              <a:gd fmla="*/ 30 w 54" name="T22"/>
              <a:gd fmla="*/ 44 h 54" name="T23"/>
              <a:gd fmla="*/ 30 w 54" name="T24"/>
              <a:gd fmla="*/ 44 h 54" name="T25"/>
              <a:gd fmla="*/ 30 w 54" name="T26"/>
              <a:gd fmla="*/ 44 h 54" name="T27"/>
              <a:gd fmla="*/ 30 w 54" name="T28"/>
              <a:gd fmla="*/ 44 h 54" name="T29"/>
              <a:gd fmla="*/ 30 w 54" name="T30"/>
              <a:gd fmla="*/ 44 h 54" name="T31"/>
              <a:gd fmla="*/ 54 w 54" name="T32"/>
              <a:gd fmla="*/ 21 h 54" name="T33"/>
              <a:gd fmla="*/ 43 w 54" name="T34"/>
              <a:gd fmla="*/ 9 h 5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4" w="54">
                <a:moveTo>
                  <a:pt x="43" y="9"/>
                </a:moveTo>
                <a:lnTo>
                  <a:pt x="24" y="27"/>
                </a:lnTo>
                <a:lnTo>
                  <a:pt x="21" y="24"/>
                </a:lnTo>
                <a:lnTo>
                  <a:pt x="39" y="5"/>
                </a:lnTo>
                <a:lnTo>
                  <a:pt x="34" y="0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0" y="5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54" y="21"/>
                </a:lnTo>
                <a:lnTo>
                  <a:pt x="43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3" name="Freeform 385"/>
          <p:cNvSpPr/>
          <p:nvPr/>
        </p:nvSpPr>
        <p:spPr bwMode="auto">
          <a:xfrm>
            <a:off x="10903702" y="5377417"/>
            <a:ext cx="97586" cy="97586"/>
          </a:xfrm>
          <a:custGeom>
            <a:gdLst>
              <a:gd fmla="*/ 5 w 34" name="T0"/>
              <a:gd fmla="*/ 19 h 34" name="T1"/>
              <a:gd fmla="*/ 14 w 34" name="T2"/>
              <a:gd fmla="*/ 10 h 34" name="T3"/>
              <a:gd fmla="*/ 17 w 34" name="T4"/>
              <a:gd fmla="*/ 13 h 34" name="T5"/>
              <a:gd fmla="*/ 8 w 34" name="T6"/>
              <a:gd fmla="*/ 22 h 34" name="T7"/>
              <a:gd fmla="*/ 20 w 34" name="T8"/>
              <a:gd fmla="*/ 34 h 34" name="T9"/>
              <a:gd fmla="*/ 34 w 34" name="T10"/>
              <a:gd fmla="*/ 20 h 34" name="T11"/>
              <a:gd fmla="*/ 14 w 34" name="T12"/>
              <a:gd fmla="*/ 0 h 34" name="T13"/>
              <a:gd fmla="*/ 0 w 34" name="T14"/>
              <a:gd fmla="*/ 14 h 34" name="T15"/>
              <a:gd fmla="*/ 5 w 34" name="T16"/>
              <a:gd fmla="*/ 19 h 3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4" w="34">
                <a:moveTo>
                  <a:pt x="5" y="19"/>
                </a:moveTo>
                <a:lnTo>
                  <a:pt x="14" y="10"/>
                </a:lnTo>
                <a:lnTo>
                  <a:pt x="17" y="13"/>
                </a:lnTo>
                <a:lnTo>
                  <a:pt x="8" y="22"/>
                </a:lnTo>
                <a:lnTo>
                  <a:pt x="20" y="34"/>
                </a:lnTo>
                <a:lnTo>
                  <a:pt x="34" y="20"/>
                </a:lnTo>
                <a:lnTo>
                  <a:pt x="14" y="0"/>
                </a:lnTo>
                <a:lnTo>
                  <a:pt x="0" y="14"/>
                </a:lnTo>
                <a:lnTo>
                  <a:pt x="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4" name="Freeform 386"/>
          <p:cNvSpPr/>
          <p:nvPr/>
        </p:nvSpPr>
        <p:spPr bwMode="auto">
          <a:xfrm>
            <a:off x="10961105" y="5320014"/>
            <a:ext cx="97586" cy="94716"/>
          </a:xfrm>
          <a:custGeom>
            <a:gdLst>
              <a:gd fmla="*/ 14 w 34" name="T0"/>
              <a:gd fmla="*/ 0 h 33" name="T1"/>
              <a:gd fmla="*/ 0 w 34" name="T2"/>
              <a:gd fmla="*/ 13 h 33" name="T3"/>
              <a:gd fmla="*/ 21 w 34" name="T4"/>
              <a:gd fmla="*/ 33 h 33" name="T5"/>
              <a:gd fmla="*/ 34 w 34" name="T6"/>
              <a:gd fmla="*/ 20 h 33" name="T7"/>
              <a:gd fmla="*/ 14 w 34" name="T8"/>
              <a:gd fmla="*/ 0 h 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3" w="34">
                <a:moveTo>
                  <a:pt x="14" y="0"/>
                </a:moveTo>
                <a:lnTo>
                  <a:pt x="0" y="13"/>
                </a:lnTo>
                <a:lnTo>
                  <a:pt x="21" y="33"/>
                </a:lnTo>
                <a:lnTo>
                  <a:pt x="34" y="20"/>
                </a:lnTo>
                <a:lnTo>
                  <a:pt x="1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5" name="Freeform 387"/>
          <p:cNvSpPr/>
          <p:nvPr/>
        </p:nvSpPr>
        <p:spPr bwMode="auto">
          <a:xfrm>
            <a:off x="10740102" y="5320014"/>
            <a:ext cx="318590" cy="318589"/>
          </a:xfrm>
          <a:custGeom>
            <a:gdLst>
              <a:gd fmla="*/ 223 w 288" name="T0"/>
              <a:gd fmla="*/ 162 h 287" name="T1"/>
              <a:gd fmla="*/ 203 w 288" name="T2"/>
              <a:gd fmla="*/ 167 h 287" name="T3"/>
              <a:gd fmla="*/ 120 w 288" name="T4"/>
              <a:gd fmla="*/ 84 h 287" name="T5"/>
              <a:gd fmla="*/ 125 w 288" name="T6"/>
              <a:gd fmla="*/ 65 h 287" name="T7"/>
              <a:gd fmla="*/ 61 w 288" name="T8"/>
              <a:gd fmla="*/ 0 h 287" name="T9"/>
              <a:gd fmla="*/ 60 w 288" name="T10"/>
              <a:gd fmla="*/ 0 h 287" name="T11"/>
              <a:gd fmla="*/ 54 w 288" name="T12"/>
              <a:gd fmla="*/ 6 h 287" name="T13"/>
              <a:gd fmla="*/ 79 w 288" name="T14"/>
              <a:gd fmla="*/ 44 h 287" name="T15"/>
              <a:gd fmla="*/ 45 w 288" name="T16"/>
              <a:gd fmla="*/ 78 h 287" name="T17"/>
              <a:gd fmla="*/ 38 w 288" name="T18"/>
              <a:gd fmla="*/ 79 h 287" name="T19"/>
              <a:gd fmla="*/ 6 w 288" name="T20"/>
              <a:gd fmla="*/ 54 h 287" name="T21"/>
              <a:gd fmla="*/ 0 w 288" name="T22"/>
              <a:gd fmla="*/ 60 h 287" name="T23"/>
              <a:gd fmla="*/ 65 w 288" name="T24"/>
              <a:gd fmla="*/ 125 h 287" name="T25"/>
              <a:gd fmla="*/ 84 w 288" name="T26"/>
              <a:gd fmla="*/ 120 h 287" name="T27"/>
              <a:gd fmla="*/ 167 w 288" name="T28"/>
              <a:gd fmla="*/ 203 h 287" name="T29"/>
              <a:gd fmla="*/ 162 w 288" name="T30"/>
              <a:gd fmla="*/ 222 h 287" name="T31"/>
              <a:gd fmla="*/ 227 w 288" name="T32"/>
              <a:gd fmla="*/ 287 h 287" name="T33"/>
              <a:gd fmla="*/ 227 w 288" name="T34"/>
              <a:gd fmla="*/ 287 h 287" name="T35"/>
              <a:gd fmla="*/ 233 w 288" name="T36"/>
              <a:gd fmla="*/ 281 h 287" name="T37"/>
              <a:gd fmla="*/ 209 w 288" name="T38"/>
              <a:gd fmla="*/ 243 h 287" name="T39"/>
              <a:gd fmla="*/ 243 w 288" name="T40"/>
              <a:gd fmla="*/ 208 h 287" name="T41"/>
              <a:gd fmla="*/ 250 w 288" name="T42"/>
              <a:gd fmla="*/ 208 h 287" name="T43"/>
              <a:gd fmla="*/ 282 w 288" name="T44"/>
              <a:gd fmla="*/ 233 h 287" name="T45"/>
              <a:gd fmla="*/ 288 w 288" name="T46"/>
              <a:gd fmla="*/ 227 h 287" name="T47"/>
              <a:gd fmla="*/ 223 w 288" name="T48"/>
              <a:gd fmla="*/ 162 h 28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87" w="288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4" name="Freeform 396"/>
          <p:cNvSpPr/>
          <p:nvPr/>
        </p:nvSpPr>
        <p:spPr bwMode="auto">
          <a:xfrm>
            <a:off x="10134497" y="1485470"/>
            <a:ext cx="261186" cy="318589"/>
          </a:xfrm>
          <a:custGeom>
            <a:gdLst>
              <a:gd fmla="*/ 0 w 91" name="T0"/>
              <a:gd fmla="*/ 0 h 111" name="T1"/>
              <a:gd fmla="*/ 0 w 91" name="T2"/>
              <a:gd fmla="*/ 111 h 111" name="T3"/>
              <a:gd fmla="*/ 91 w 91" name="T4"/>
              <a:gd fmla="*/ 56 h 111" name="T5"/>
              <a:gd fmla="*/ 0 w 91" name="T6"/>
              <a:gd fmla="*/ 0 h 11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0" w="91">
                <a:moveTo>
                  <a:pt x="0" y="0"/>
                </a:moveTo>
                <a:lnTo>
                  <a:pt x="0" y="111"/>
                </a:lnTo>
                <a:lnTo>
                  <a:pt x="91" y="56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5" name="Freeform 397"/>
          <p:cNvSpPr/>
          <p:nvPr/>
        </p:nvSpPr>
        <p:spPr bwMode="auto">
          <a:xfrm>
            <a:off x="6908429" y="1557225"/>
            <a:ext cx="318590" cy="177950"/>
          </a:xfrm>
          <a:custGeom>
            <a:gdLst>
              <a:gd fmla="*/ 111 w 111" name="T0"/>
              <a:gd fmla="*/ 0 h 62" name="T1"/>
              <a:gd fmla="*/ 0 w 111" name="T2"/>
              <a:gd fmla="*/ 0 h 62" name="T3"/>
              <a:gd fmla="*/ 56 w 111" name="T4"/>
              <a:gd fmla="*/ 62 h 62" name="T5"/>
              <a:gd fmla="*/ 111 w 111" name="T6"/>
              <a:gd fmla="*/ 0 h 6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2" w="110">
                <a:moveTo>
                  <a:pt x="111" y="0"/>
                </a:moveTo>
                <a:lnTo>
                  <a:pt x="0" y="0"/>
                </a:lnTo>
                <a:lnTo>
                  <a:pt x="56" y="62"/>
                </a:lnTo>
                <a:lnTo>
                  <a:pt x="1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6" name="Freeform 398"/>
          <p:cNvSpPr>
            <a:spLocks noEditPoints="1"/>
          </p:cNvSpPr>
          <p:nvPr/>
        </p:nvSpPr>
        <p:spPr bwMode="auto">
          <a:xfrm>
            <a:off x="10740102" y="1485470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02 w 288" name="T10"/>
              <a:gd fmla="*/ 215 h 288" name="T11"/>
              <a:gd fmla="*/ 102 w 288" name="T12"/>
              <a:gd fmla="*/ 71 h 288" name="T13"/>
              <a:gd fmla="*/ 220 w 288" name="T14"/>
              <a:gd fmla="*/ 143 h 288" name="T15"/>
              <a:gd fmla="*/ 102 w 288" name="T16"/>
              <a:gd fmla="*/ 215 h 2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2" y="215"/>
                </a:moveTo>
                <a:cubicBezTo>
                  <a:pt x="102" y="71"/>
                  <a:pt x="102" y="71"/>
                  <a:pt x="102" y="71"/>
                </a:cubicBezTo>
                <a:cubicBezTo>
                  <a:pt x="220" y="143"/>
                  <a:pt x="220" y="143"/>
                  <a:pt x="220" y="143"/>
                </a:cubicBezTo>
                <a:lnTo>
                  <a:pt x="102" y="2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7" name="Freeform 399"/>
          <p:cNvSpPr>
            <a:spLocks noEditPoints="1"/>
          </p:cNvSpPr>
          <p:nvPr/>
        </p:nvSpPr>
        <p:spPr bwMode="auto">
          <a:xfrm>
            <a:off x="8188523" y="5320014"/>
            <a:ext cx="315718" cy="318589"/>
          </a:xfrm>
          <a:custGeom>
            <a:gdLst>
              <a:gd fmla="*/ 110 w 110" name="T0"/>
              <a:gd fmla="*/ 26 h 111" name="T1"/>
              <a:gd fmla="*/ 84 w 110" name="T2"/>
              <a:gd fmla="*/ 0 h 111" name="T3"/>
              <a:gd fmla="*/ 12 w 110" name="T4"/>
              <a:gd fmla="*/ 71 h 111" name="T5"/>
              <a:gd fmla="*/ 12 w 110" name="T6"/>
              <a:gd fmla="*/ 71 h 111" name="T7"/>
              <a:gd fmla="*/ 12 w 110" name="T8"/>
              <a:gd fmla="*/ 71 h 111" name="T9"/>
              <a:gd fmla="*/ 12 w 110" name="T10"/>
              <a:gd fmla="*/ 71 h 111" name="T11"/>
              <a:gd fmla="*/ 12 w 110" name="T12"/>
              <a:gd fmla="*/ 71 h 111" name="T13"/>
              <a:gd fmla="*/ 0 w 110" name="T14"/>
              <a:gd fmla="*/ 111 h 111" name="T15"/>
              <a:gd fmla="*/ 39 w 110" name="T16"/>
              <a:gd fmla="*/ 98 h 111" name="T17"/>
              <a:gd fmla="*/ 39 w 110" name="T18"/>
              <a:gd fmla="*/ 98 h 111" name="T19"/>
              <a:gd fmla="*/ 39 w 110" name="T20"/>
              <a:gd fmla="*/ 98 h 111" name="T21"/>
              <a:gd fmla="*/ 39 w 110" name="T22"/>
              <a:gd fmla="*/ 98 h 111" name="T23"/>
              <a:gd fmla="*/ 110 w 110" name="T24"/>
              <a:gd fmla="*/ 26 h 111" name="T25"/>
              <a:gd fmla="*/ 9 w 110" name="T26"/>
              <a:gd fmla="*/ 101 h 111" name="T27"/>
              <a:gd fmla="*/ 18 w 110" name="T28"/>
              <a:gd fmla="*/ 74 h 111" name="T29"/>
              <a:gd fmla="*/ 35 w 110" name="T30"/>
              <a:gd fmla="*/ 92 h 111" name="T31"/>
              <a:gd fmla="*/ 9 w 110" name="T32"/>
              <a:gd fmla="*/ 101 h 11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0" w="110">
                <a:moveTo>
                  <a:pt x="110" y="26"/>
                </a:moveTo>
                <a:lnTo>
                  <a:pt x="84" y="0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0" y="111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110" y="26"/>
                </a:lnTo>
                <a:close/>
                <a:moveTo>
                  <a:pt x="9" y="101"/>
                </a:moveTo>
                <a:lnTo>
                  <a:pt x="18" y="74"/>
                </a:lnTo>
                <a:lnTo>
                  <a:pt x="35" y="92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8" name="Freeform 400"/>
          <p:cNvSpPr>
            <a:spLocks noEditPoints="1"/>
          </p:cNvSpPr>
          <p:nvPr/>
        </p:nvSpPr>
        <p:spPr bwMode="auto">
          <a:xfrm>
            <a:off x="4994026" y="1485470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55 w 288" name="T10"/>
              <a:gd fmla="*/ 200 h 288" name="T11"/>
              <a:gd fmla="*/ 155 w 288" name="T12"/>
              <a:gd fmla="*/ 159 h 288" name="T13"/>
              <a:gd fmla="*/ 114 w 288" name="T14"/>
              <a:gd fmla="*/ 161 h 288" name="T15"/>
              <a:gd fmla="*/ 50 w 288" name="T16"/>
              <a:gd fmla="*/ 200 h 288" name="T17"/>
              <a:gd fmla="*/ 155 w 288" name="T18"/>
              <a:gd fmla="*/ 113 h 288" name="T19"/>
              <a:gd fmla="*/ 155 w 288" name="T20"/>
              <a:gd fmla="*/ 76 h 288" name="T21"/>
              <a:gd fmla="*/ 247 w 288" name="T22"/>
              <a:gd fmla="*/ 138 h 288" name="T23"/>
              <a:gd fmla="*/ 155 w 288" name="T24"/>
              <a:gd fmla="*/ 200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5" y="200"/>
                </a:moveTo>
                <a:cubicBezTo>
                  <a:pt x="155" y="159"/>
                  <a:pt x="155" y="159"/>
                  <a:pt x="155" y="159"/>
                </a:cubicBezTo>
                <a:cubicBezTo>
                  <a:pt x="135" y="159"/>
                  <a:pt x="123" y="160"/>
                  <a:pt x="114" y="161"/>
                </a:cubicBezTo>
                <a:cubicBezTo>
                  <a:pt x="63" y="167"/>
                  <a:pt x="50" y="200"/>
                  <a:pt x="50" y="200"/>
                </a:cubicBezTo>
                <a:cubicBezTo>
                  <a:pt x="50" y="121"/>
                  <a:pt x="155" y="113"/>
                  <a:pt x="155" y="113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247" y="138"/>
                  <a:pt x="247" y="138"/>
                  <a:pt x="247" y="138"/>
                </a:cubicBezTo>
                <a:lnTo>
                  <a:pt x="155" y="2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" name="Freeform 408"/>
          <p:cNvSpPr>
            <a:spLocks noEditPoints="1"/>
          </p:cNvSpPr>
          <p:nvPr/>
        </p:nvSpPr>
        <p:spPr bwMode="auto">
          <a:xfrm>
            <a:off x="8825701" y="2762696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54 w 288" name="T10"/>
              <a:gd fmla="*/ 230 h 288" name="T11"/>
              <a:gd fmla="*/ 137 w 288" name="T12"/>
              <a:gd fmla="*/ 236 h 288" name="T13"/>
              <a:gd fmla="*/ 137 w 288" name="T14"/>
              <a:gd fmla="*/ 236 h 288" name="T15"/>
              <a:gd fmla="*/ 120 w 288" name="T16"/>
              <a:gd fmla="*/ 230 h 288" name="T17"/>
              <a:gd fmla="*/ 114 w 288" name="T18"/>
              <a:gd fmla="*/ 214 h 288" name="T19"/>
              <a:gd fmla="*/ 120 w 288" name="T20"/>
              <a:gd fmla="*/ 198 h 288" name="T21"/>
              <a:gd fmla="*/ 137 w 288" name="T22"/>
              <a:gd fmla="*/ 192 h 288" name="T23"/>
              <a:gd fmla="*/ 154 w 288" name="T24"/>
              <a:gd fmla="*/ 198 h 288" name="T25"/>
              <a:gd fmla="*/ 160 w 288" name="T26"/>
              <a:gd fmla="*/ 214 h 288" name="T27"/>
              <a:gd fmla="*/ 154 w 288" name="T28"/>
              <a:gd fmla="*/ 230 h 288" name="T29"/>
              <a:gd fmla="*/ 192 w 288" name="T30"/>
              <a:gd fmla="*/ 120 h 288" name="T31"/>
              <a:gd fmla="*/ 184 w 288" name="T32"/>
              <a:gd fmla="*/ 135 h 288" name="T33"/>
              <a:gd fmla="*/ 173 w 288" name="T34"/>
              <a:gd fmla="*/ 145 h 288" name="T35"/>
              <a:gd fmla="*/ 163 w 288" name="T36"/>
              <a:gd fmla="*/ 153 h 288" name="T37"/>
              <a:gd fmla="*/ 156 w 288" name="T38"/>
              <a:gd fmla="*/ 164 h 288" name="T39"/>
              <a:gd fmla="*/ 153 w 288" name="T40"/>
              <a:gd fmla="*/ 178 h 288" name="T41"/>
              <a:gd fmla="*/ 153 w 288" name="T42"/>
              <a:gd fmla="*/ 182 h 288" name="T43"/>
              <a:gd fmla="*/ 123 w 288" name="T44"/>
              <a:gd fmla="*/ 182 h 288" name="T45"/>
              <a:gd fmla="*/ 119 w 288" name="T46"/>
              <a:gd fmla="*/ 182 h 288" name="T47"/>
              <a:gd fmla="*/ 119 w 288" name="T48"/>
              <a:gd fmla="*/ 178 h 288" name="T49"/>
              <a:gd fmla="*/ 118 w 288" name="T50"/>
              <a:gd fmla="*/ 170 h 288" name="T51"/>
              <a:gd fmla="*/ 120 w 288" name="T52"/>
              <a:gd fmla="*/ 156 h 288" name="T53"/>
              <a:gd fmla="*/ 127 w 288" name="T54"/>
              <a:gd fmla="*/ 140 h 288" name="T55"/>
              <a:gd fmla="*/ 137 w 288" name="T56"/>
              <a:gd fmla="*/ 129 h 288" name="T57"/>
              <a:gd fmla="*/ 147 w 288" name="T58"/>
              <a:gd fmla="*/ 120 h 288" name="T59"/>
              <a:gd fmla="*/ 154 w 288" name="T60"/>
              <a:gd fmla="*/ 112 h 288" name="T61"/>
              <a:gd fmla="*/ 156 w 288" name="T62"/>
              <a:gd fmla="*/ 103 h 288" name="T63"/>
              <a:gd fmla="*/ 153 w 288" name="T64"/>
              <a:gd fmla="*/ 93 h 288" name="T65"/>
              <a:gd fmla="*/ 139 w 288" name="T66"/>
              <a:gd fmla="*/ 89 h 288" name="T67"/>
              <a:gd fmla="*/ 132 w 288" name="T68"/>
              <a:gd fmla="*/ 90 h 288" name="T69"/>
              <a:gd fmla="*/ 124 w 288" name="T70"/>
              <a:gd fmla="*/ 92 h 288" name="T71"/>
              <a:gd fmla="*/ 117 w 288" name="T72"/>
              <a:gd fmla="*/ 95 h 288" name="T73"/>
              <a:gd fmla="*/ 110 w 288" name="T74"/>
              <a:gd fmla="*/ 99 h 288" name="T75"/>
              <a:gd fmla="*/ 106 w 288" name="T76"/>
              <a:gd fmla="*/ 102 h 288" name="T77"/>
              <a:gd fmla="*/ 91 w 288" name="T78"/>
              <a:gd fmla="*/ 72 h 288" name="T79"/>
              <a:gd fmla="*/ 94 w 288" name="T80"/>
              <a:gd fmla="*/ 70 h 288" name="T81"/>
              <a:gd fmla="*/ 115 w 288" name="T82"/>
              <a:gd fmla="*/ 60 h 288" name="T83"/>
              <a:gd fmla="*/ 145 w 288" name="T84"/>
              <a:gd fmla="*/ 55 h 288" name="T85"/>
              <a:gd fmla="*/ 182 w 288" name="T86"/>
              <a:gd fmla="*/ 67 h 288" name="T87"/>
              <a:gd fmla="*/ 196 w 288" name="T88"/>
              <a:gd fmla="*/ 99 h 288" name="T89"/>
              <a:gd fmla="*/ 192 w 288" name="T90"/>
              <a:gd fmla="*/ 120 h 28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30"/>
                </a:moveTo>
                <a:cubicBezTo>
                  <a:pt x="149" y="234"/>
                  <a:pt x="143" y="236"/>
                  <a:pt x="137" y="236"/>
                </a:cubicBezTo>
                <a:cubicBezTo>
                  <a:pt x="137" y="236"/>
                  <a:pt x="137" y="236"/>
                  <a:pt x="137" y="236"/>
                </a:cubicBezTo>
                <a:cubicBezTo>
                  <a:pt x="130" y="236"/>
                  <a:pt x="125" y="234"/>
                  <a:pt x="120" y="230"/>
                </a:cubicBezTo>
                <a:cubicBezTo>
                  <a:pt x="116" y="226"/>
                  <a:pt x="114" y="220"/>
                  <a:pt x="114" y="214"/>
                </a:cubicBezTo>
                <a:cubicBezTo>
                  <a:pt x="114" y="208"/>
                  <a:pt x="116" y="202"/>
                  <a:pt x="120" y="198"/>
                </a:cubicBezTo>
                <a:cubicBezTo>
                  <a:pt x="125" y="194"/>
                  <a:pt x="130" y="192"/>
                  <a:pt x="137" y="192"/>
                </a:cubicBezTo>
                <a:cubicBezTo>
                  <a:pt x="143" y="192"/>
                  <a:pt x="149" y="194"/>
                  <a:pt x="154" y="198"/>
                </a:cubicBezTo>
                <a:cubicBezTo>
                  <a:pt x="158" y="202"/>
                  <a:pt x="160" y="208"/>
                  <a:pt x="160" y="214"/>
                </a:cubicBezTo>
                <a:cubicBezTo>
                  <a:pt x="160" y="220"/>
                  <a:pt x="158" y="226"/>
                  <a:pt x="154" y="230"/>
                </a:cubicBezTo>
                <a:close/>
                <a:moveTo>
                  <a:pt x="192" y="120"/>
                </a:moveTo>
                <a:cubicBezTo>
                  <a:pt x="190" y="126"/>
                  <a:pt x="187" y="130"/>
                  <a:pt x="184" y="135"/>
                </a:cubicBezTo>
                <a:cubicBezTo>
                  <a:pt x="180" y="138"/>
                  <a:pt x="177" y="142"/>
                  <a:pt x="173" y="145"/>
                </a:cubicBezTo>
                <a:cubicBezTo>
                  <a:pt x="169" y="148"/>
                  <a:pt x="166" y="150"/>
                  <a:pt x="163" y="153"/>
                </a:cubicBezTo>
                <a:cubicBezTo>
                  <a:pt x="160" y="156"/>
                  <a:pt x="158" y="160"/>
                  <a:pt x="156" y="164"/>
                </a:cubicBezTo>
                <a:cubicBezTo>
                  <a:pt x="154" y="167"/>
                  <a:pt x="153" y="172"/>
                  <a:pt x="153" y="178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8" y="175"/>
                  <a:pt x="118" y="173"/>
                  <a:pt x="118" y="170"/>
                </a:cubicBezTo>
                <a:cubicBezTo>
                  <a:pt x="118" y="165"/>
                  <a:pt x="119" y="160"/>
                  <a:pt x="120" y="156"/>
                </a:cubicBezTo>
                <a:cubicBezTo>
                  <a:pt x="122" y="150"/>
                  <a:pt x="124" y="145"/>
                  <a:pt x="127" y="140"/>
                </a:cubicBezTo>
                <a:cubicBezTo>
                  <a:pt x="130" y="136"/>
                  <a:pt x="133" y="132"/>
                  <a:pt x="137" y="129"/>
                </a:cubicBezTo>
                <a:cubicBezTo>
                  <a:pt x="141" y="126"/>
                  <a:pt x="144" y="123"/>
                  <a:pt x="147" y="120"/>
                </a:cubicBezTo>
                <a:cubicBezTo>
                  <a:pt x="150" y="117"/>
                  <a:pt x="152" y="115"/>
                  <a:pt x="154" y="112"/>
                </a:cubicBezTo>
                <a:cubicBezTo>
                  <a:pt x="155" y="110"/>
                  <a:pt x="156" y="107"/>
                  <a:pt x="156" y="103"/>
                </a:cubicBezTo>
                <a:cubicBezTo>
                  <a:pt x="156" y="98"/>
                  <a:pt x="155" y="95"/>
                  <a:pt x="153" y="93"/>
                </a:cubicBezTo>
                <a:cubicBezTo>
                  <a:pt x="151" y="91"/>
                  <a:pt x="147" y="89"/>
                  <a:pt x="139" y="89"/>
                </a:cubicBezTo>
                <a:cubicBezTo>
                  <a:pt x="137" y="89"/>
                  <a:pt x="135" y="89"/>
                  <a:pt x="132" y="90"/>
                </a:cubicBezTo>
                <a:cubicBezTo>
                  <a:pt x="130" y="90"/>
                  <a:pt x="127" y="91"/>
                  <a:pt x="124" y="92"/>
                </a:cubicBezTo>
                <a:cubicBezTo>
                  <a:pt x="122" y="93"/>
                  <a:pt x="119" y="94"/>
                  <a:pt x="117" y="95"/>
                </a:cubicBezTo>
                <a:cubicBezTo>
                  <a:pt x="114" y="97"/>
                  <a:pt x="112" y="98"/>
                  <a:pt x="110" y="9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91" y="72"/>
                  <a:pt x="91" y="72"/>
                  <a:pt x="91" y="72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66"/>
                  <a:pt x="107" y="62"/>
                  <a:pt x="115" y="60"/>
                </a:cubicBezTo>
                <a:cubicBezTo>
                  <a:pt x="124" y="57"/>
                  <a:pt x="133" y="55"/>
                  <a:pt x="145" y="55"/>
                </a:cubicBezTo>
                <a:cubicBezTo>
                  <a:pt x="160" y="55"/>
                  <a:pt x="173" y="59"/>
                  <a:pt x="182" y="67"/>
                </a:cubicBezTo>
                <a:cubicBezTo>
                  <a:pt x="191" y="75"/>
                  <a:pt x="196" y="86"/>
                  <a:pt x="196" y="99"/>
                </a:cubicBezTo>
                <a:cubicBezTo>
                  <a:pt x="196" y="107"/>
                  <a:pt x="194" y="114"/>
                  <a:pt x="192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6" name="Freeform 409"/>
          <p:cNvSpPr>
            <a:spLocks noEditPoints="1"/>
          </p:cNvSpPr>
          <p:nvPr/>
        </p:nvSpPr>
        <p:spPr bwMode="auto">
          <a:xfrm>
            <a:off x="10102924" y="2762696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62 w 288" name="T10"/>
              <a:gd fmla="*/ 45 h 288" name="T11"/>
              <a:gd fmla="*/ 176 w 288" name="T12"/>
              <a:gd fmla="*/ 50 h 288" name="T13"/>
              <a:gd fmla="*/ 180 w 288" name="T14"/>
              <a:gd fmla="*/ 63 h 288" name="T15"/>
              <a:gd fmla="*/ 157 w 288" name="T16"/>
              <a:gd fmla="*/ 87 h 288" name="T17"/>
              <a:gd fmla="*/ 157 w 288" name="T18"/>
              <a:gd fmla="*/ 87 h 288" name="T19"/>
              <a:gd fmla="*/ 139 w 288" name="T20"/>
              <a:gd fmla="*/ 68 h 288" name="T21"/>
              <a:gd fmla="*/ 162 w 288" name="T22"/>
              <a:gd fmla="*/ 45 h 288" name="T23"/>
              <a:gd fmla="*/ 180 w 288" name="T24"/>
              <a:gd fmla="*/ 206 h 288" name="T25"/>
              <a:gd fmla="*/ 125 w 288" name="T26"/>
              <a:gd fmla="*/ 241 h 288" name="T27"/>
              <a:gd fmla="*/ 125 w 288" name="T28"/>
              <a:gd fmla="*/ 241 h 288" name="T29"/>
              <a:gd fmla="*/ 117 w 288" name="T30"/>
              <a:gd fmla="*/ 238 h 288" name="T31"/>
              <a:gd fmla="*/ 113 w 288" name="T32"/>
              <a:gd fmla="*/ 226 h 288" name="T33"/>
              <a:gd fmla="*/ 115 w 288" name="T34"/>
              <a:gd fmla="*/ 205 h 288" name="T35"/>
              <a:gd fmla="*/ 130 w 288" name="T36"/>
              <a:gd fmla="*/ 143 h 288" name="T37"/>
              <a:gd fmla="*/ 131 w 288" name="T38"/>
              <a:gd fmla="*/ 135 h 288" name="T39"/>
              <a:gd fmla="*/ 112 w 288" name="T40"/>
              <a:gd fmla="*/ 149 h 288" name="T41"/>
              <a:gd fmla="*/ 110 w 288" name="T42"/>
              <a:gd fmla="*/ 150 h 288" name="T43"/>
              <a:gd fmla="*/ 104 w 288" name="T44"/>
              <a:gd fmla="*/ 135 h 288" name="T45"/>
              <a:gd fmla="*/ 105 w 288" name="T46"/>
              <a:gd fmla="*/ 134 h 288" name="T47"/>
              <a:gd fmla="*/ 161 w 288" name="T48"/>
              <a:gd fmla="*/ 100 h 288" name="T49"/>
              <a:gd fmla="*/ 169 w 288" name="T50"/>
              <a:gd fmla="*/ 104 h 288" name="T51"/>
              <a:gd fmla="*/ 171 w 288" name="T52"/>
              <a:gd fmla="*/ 114 h 288" name="T53"/>
              <a:gd fmla="*/ 169 w 288" name="T54"/>
              <a:gd fmla="*/ 134 h 288" name="T55"/>
              <a:gd fmla="*/ 153 w 288" name="T56"/>
              <a:gd fmla="*/ 198 h 288" name="T57"/>
              <a:gd fmla="*/ 152 w 288" name="T58"/>
              <a:gd fmla="*/ 205 h 288" name="T59"/>
              <a:gd fmla="*/ 152 w 288" name="T60"/>
              <a:gd fmla="*/ 207 h 288" name="T61"/>
              <a:gd fmla="*/ 172 w 288" name="T62"/>
              <a:gd fmla="*/ 192 h 288" name="T63"/>
              <a:gd fmla="*/ 174 w 288" name="T64"/>
              <a:gd fmla="*/ 190 h 288" name="T65"/>
              <a:gd fmla="*/ 180 w 288" name="T66"/>
              <a:gd fmla="*/ 204 h 288" name="T67"/>
              <a:gd fmla="*/ 181 w 288" name="T68"/>
              <a:gd fmla="*/ 205 h 288" name="T69"/>
              <a:gd fmla="*/ 180 w 288" name="T70"/>
              <a:gd fmla="*/ 206 h 28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2" y="45"/>
                </a:moveTo>
                <a:cubicBezTo>
                  <a:pt x="168" y="45"/>
                  <a:pt x="173" y="47"/>
                  <a:pt x="176" y="50"/>
                </a:cubicBezTo>
                <a:cubicBezTo>
                  <a:pt x="179" y="54"/>
                  <a:pt x="180" y="58"/>
                  <a:pt x="180" y="63"/>
                </a:cubicBezTo>
                <a:cubicBezTo>
                  <a:pt x="180" y="75"/>
                  <a:pt x="170" y="87"/>
                  <a:pt x="157" y="87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46" y="87"/>
                  <a:pt x="139" y="79"/>
                  <a:pt x="139" y="68"/>
                </a:cubicBezTo>
                <a:cubicBezTo>
                  <a:pt x="139" y="58"/>
                  <a:pt x="147" y="45"/>
                  <a:pt x="162" y="45"/>
                </a:cubicBezTo>
                <a:close/>
                <a:moveTo>
                  <a:pt x="180" y="206"/>
                </a:moveTo>
                <a:cubicBezTo>
                  <a:pt x="160" y="228"/>
                  <a:pt x="135" y="241"/>
                  <a:pt x="125" y="241"/>
                </a:cubicBezTo>
                <a:cubicBezTo>
                  <a:pt x="125" y="241"/>
                  <a:pt x="125" y="241"/>
                  <a:pt x="125" y="241"/>
                </a:cubicBezTo>
                <a:cubicBezTo>
                  <a:pt x="122" y="241"/>
                  <a:pt x="119" y="241"/>
                  <a:pt x="117" y="238"/>
                </a:cubicBezTo>
                <a:cubicBezTo>
                  <a:pt x="114" y="235"/>
                  <a:pt x="113" y="231"/>
                  <a:pt x="113" y="226"/>
                </a:cubicBezTo>
                <a:cubicBezTo>
                  <a:pt x="113" y="221"/>
                  <a:pt x="114" y="212"/>
                  <a:pt x="115" y="205"/>
                </a:cubicBezTo>
                <a:cubicBezTo>
                  <a:pt x="130" y="143"/>
                  <a:pt x="130" y="143"/>
                  <a:pt x="130" y="143"/>
                </a:cubicBezTo>
                <a:cubicBezTo>
                  <a:pt x="130" y="139"/>
                  <a:pt x="131" y="137"/>
                  <a:pt x="131" y="135"/>
                </a:cubicBezTo>
                <a:cubicBezTo>
                  <a:pt x="128" y="136"/>
                  <a:pt x="117" y="144"/>
                  <a:pt x="112" y="149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26" y="115"/>
                  <a:pt x="150" y="100"/>
                  <a:pt x="161" y="100"/>
                </a:cubicBezTo>
                <a:cubicBezTo>
                  <a:pt x="165" y="100"/>
                  <a:pt x="167" y="101"/>
                  <a:pt x="169" y="104"/>
                </a:cubicBezTo>
                <a:cubicBezTo>
                  <a:pt x="170" y="107"/>
                  <a:pt x="171" y="110"/>
                  <a:pt x="171" y="114"/>
                </a:cubicBezTo>
                <a:cubicBezTo>
                  <a:pt x="171" y="118"/>
                  <a:pt x="170" y="128"/>
                  <a:pt x="169" y="134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2" y="201"/>
                  <a:pt x="152" y="204"/>
                  <a:pt x="152" y="205"/>
                </a:cubicBezTo>
                <a:cubicBezTo>
                  <a:pt x="152" y="206"/>
                  <a:pt x="152" y="206"/>
                  <a:pt x="152" y="207"/>
                </a:cubicBezTo>
                <a:cubicBezTo>
                  <a:pt x="154" y="206"/>
                  <a:pt x="165" y="199"/>
                  <a:pt x="172" y="192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1" y="205"/>
                  <a:pt x="181" y="205"/>
                  <a:pt x="181" y="205"/>
                </a:cubicBezTo>
                <a:lnTo>
                  <a:pt x="180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7" name="Freeform 410"/>
          <p:cNvSpPr>
            <a:spLocks noEditPoints="1"/>
          </p:cNvSpPr>
          <p:nvPr/>
        </p:nvSpPr>
        <p:spPr bwMode="auto">
          <a:xfrm>
            <a:off x="11380150" y="2762696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3 w 288" name="T10"/>
              <a:gd fmla="*/ 48 h 288" name="T11"/>
              <a:gd fmla="*/ 163 w 288" name="T12"/>
              <a:gd fmla="*/ 68 h 288" name="T13"/>
              <a:gd fmla="*/ 142 w 288" name="T14"/>
              <a:gd fmla="*/ 88 h 288" name="T15"/>
              <a:gd fmla="*/ 122 w 288" name="T16"/>
              <a:gd fmla="*/ 68 h 288" name="T17"/>
              <a:gd fmla="*/ 143 w 288" name="T18"/>
              <a:gd fmla="*/ 48 h 288" name="T19"/>
              <a:gd fmla="*/ 182 w 288" name="T20"/>
              <a:gd fmla="*/ 242 h 288" name="T21"/>
              <a:gd fmla="*/ 108 w 288" name="T22"/>
              <a:gd fmla="*/ 242 h 288" name="T23"/>
              <a:gd fmla="*/ 108 w 288" name="T24"/>
              <a:gd fmla="*/ 229 h 288" name="T25"/>
              <a:gd fmla="*/ 126 w 288" name="T26"/>
              <a:gd fmla="*/ 205 h 288" name="T27"/>
              <a:gd fmla="*/ 126 w 288" name="T28"/>
              <a:gd fmla="*/ 148 h 288" name="T29"/>
              <a:gd fmla="*/ 110 w 288" name="T30"/>
              <a:gd fmla="*/ 125 h 288" name="T31"/>
              <a:gd fmla="*/ 110 w 288" name="T32"/>
              <a:gd fmla="*/ 113 h 288" name="T33"/>
              <a:gd fmla="*/ 163 w 288" name="T34"/>
              <a:gd fmla="*/ 103 h 288" name="T35"/>
              <a:gd fmla="*/ 163 w 288" name="T36"/>
              <a:gd fmla="*/ 205 h 288" name="T37"/>
              <a:gd fmla="*/ 182 w 288" name="T38"/>
              <a:gd fmla="*/ 229 h 288" name="T39"/>
              <a:gd fmla="*/ 182 w 288" name="T40"/>
              <a:gd fmla="*/ 242 h 2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3" y="48"/>
                </a:moveTo>
                <a:cubicBezTo>
                  <a:pt x="154" y="48"/>
                  <a:pt x="163" y="57"/>
                  <a:pt x="163" y="68"/>
                </a:cubicBezTo>
                <a:cubicBezTo>
                  <a:pt x="163" y="79"/>
                  <a:pt x="154" y="88"/>
                  <a:pt x="142" y="88"/>
                </a:cubicBezTo>
                <a:cubicBezTo>
                  <a:pt x="132" y="88"/>
                  <a:pt x="122" y="79"/>
                  <a:pt x="122" y="68"/>
                </a:cubicBezTo>
                <a:cubicBezTo>
                  <a:pt x="122" y="57"/>
                  <a:pt x="132" y="48"/>
                  <a:pt x="143" y="48"/>
                </a:cubicBezTo>
                <a:close/>
                <a:moveTo>
                  <a:pt x="182" y="242"/>
                </a:moveTo>
                <a:cubicBezTo>
                  <a:pt x="108" y="242"/>
                  <a:pt x="108" y="242"/>
                  <a:pt x="108" y="242"/>
                </a:cubicBezTo>
                <a:cubicBezTo>
                  <a:pt x="108" y="229"/>
                  <a:pt x="108" y="229"/>
                  <a:pt x="108" y="229"/>
                </a:cubicBezTo>
                <a:cubicBezTo>
                  <a:pt x="125" y="227"/>
                  <a:pt x="126" y="225"/>
                  <a:pt x="126" y="205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6" y="129"/>
                  <a:pt x="124" y="128"/>
                  <a:pt x="110" y="125"/>
                </a:cubicBezTo>
                <a:cubicBezTo>
                  <a:pt x="110" y="113"/>
                  <a:pt x="110" y="113"/>
                  <a:pt x="110" y="113"/>
                </a:cubicBezTo>
                <a:cubicBezTo>
                  <a:pt x="128" y="111"/>
                  <a:pt x="147" y="107"/>
                  <a:pt x="163" y="103"/>
                </a:cubicBezTo>
                <a:cubicBezTo>
                  <a:pt x="163" y="205"/>
                  <a:pt x="163" y="205"/>
                  <a:pt x="163" y="205"/>
                </a:cubicBezTo>
                <a:cubicBezTo>
                  <a:pt x="163" y="225"/>
                  <a:pt x="164" y="226"/>
                  <a:pt x="182" y="229"/>
                </a:cubicBezTo>
                <a:lnTo>
                  <a:pt x="182" y="2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3" name="Freeform 416"/>
          <p:cNvSpPr/>
          <p:nvPr/>
        </p:nvSpPr>
        <p:spPr bwMode="auto">
          <a:xfrm>
            <a:off x="8188523" y="1560095"/>
            <a:ext cx="315718" cy="177950"/>
          </a:xfrm>
          <a:custGeom>
            <a:gdLst>
              <a:gd fmla="*/ 79 w 110" name="T0"/>
              <a:gd fmla="*/ 41 h 62" name="T1"/>
              <a:gd fmla="*/ 0 w 110" name="T2"/>
              <a:gd fmla="*/ 41 h 62" name="T3"/>
              <a:gd fmla="*/ 0 w 110" name="T4"/>
              <a:gd fmla="*/ 21 h 62" name="T5"/>
              <a:gd fmla="*/ 79 w 110" name="T6"/>
              <a:gd fmla="*/ 21 h 62" name="T7"/>
              <a:gd fmla="*/ 79 w 110" name="T8"/>
              <a:gd fmla="*/ 0 h 62" name="T9"/>
              <a:gd fmla="*/ 110 w 110" name="T10"/>
              <a:gd fmla="*/ 31 h 62" name="T11"/>
              <a:gd fmla="*/ 79 w 110" name="T12"/>
              <a:gd fmla="*/ 62 h 62" name="T13"/>
              <a:gd fmla="*/ 79 w 110" name="T14"/>
              <a:gd fmla="*/ 41 h 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2" w="110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4" name="Freeform 417"/>
          <p:cNvSpPr/>
          <p:nvPr/>
        </p:nvSpPr>
        <p:spPr bwMode="auto">
          <a:xfrm>
            <a:off x="8188523" y="1560095"/>
            <a:ext cx="315718" cy="177950"/>
          </a:xfrm>
          <a:custGeom>
            <a:gdLst>
              <a:gd fmla="*/ 79 w 110" name="T0"/>
              <a:gd fmla="*/ 41 h 62" name="T1"/>
              <a:gd fmla="*/ 0 w 110" name="T2"/>
              <a:gd fmla="*/ 41 h 62" name="T3"/>
              <a:gd fmla="*/ 0 w 110" name="T4"/>
              <a:gd fmla="*/ 21 h 62" name="T5"/>
              <a:gd fmla="*/ 79 w 110" name="T6"/>
              <a:gd fmla="*/ 21 h 62" name="T7"/>
              <a:gd fmla="*/ 79 w 110" name="T8"/>
              <a:gd fmla="*/ 0 h 62" name="T9"/>
              <a:gd fmla="*/ 110 w 110" name="T10"/>
              <a:gd fmla="*/ 31 h 62" name="T11"/>
              <a:gd fmla="*/ 79 w 110" name="T12"/>
              <a:gd fmla="*/ 62 h 62" name="T13"/>
              <a:gd fmla="*/ 79 w 110" name="T14"/>
              <a:gd fmla="*/ 41 h 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2" w="110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5" name="Freeform 418"/>
          <p:cNvSpPr/>
          <p:nvPr/>
        </p:nvSpPr>
        <p:spPr bwMode="auto">
          <a:xfrm>
            <a:off x="3716802" y="940138"/>
            <a:ext cx="318590" cy="134899"/>
          </a:xfrm>
          <a:custGeom>
            <a:gdLst>
              <a:gd fmla="*/ 111 w 111" name="T0"/>
              <a:gd fmla="*/ 24 h 47" name="T1"/>
              <a:gd fmla="*/ 87 w 111" name="T2"/>
              <a:gd fmla="*/ 0 h 47" name="T3"/>
              <a:gd fmla="*/ 87 w 111" name="T4"/>
              <a:gd fmla="*/ 16 h 47" name="T5"/>
              <a:gd fmla="*/ 23 w 111" name="T6"/>
              <a:gd fmla="*/ 16 h 47" name="T7"/>
              <a:gd fmla="*/ 23 w 111" name="T8"/>
              <a:gd fmla="*/ 0 h 47" name="T9"/>
              <a:gd fmla="*/ 0 w 111" name="T10"/>
              <a:gd fmla="*/ 24 h 47" name="T11"/>
              <a:gd fmla="*/ 23 w 111" name="T12"/>
              <a:gd fmla="*/ 47 h 47" name="T13"/>
              <a:gd fmla="*/ 23 w 111" name="T14"/>
              <a:gd fmla="*/ 31 h 47" name="T15"/>
              <a:gd fmla="*/ 87 w 111" name="T16"/>
              <a:gd fmla="*/ 31 h 47" name="T17"/>
              <a:gd fmla="*/ 87 w 111" name="T18"/>
              <a:gd fmla="*/ 47 h 47" name="T19"/>
              <a:gd fmla="*/ 111 w 111" name="T20"/>
              <a:gd fmla="*/ 24 h 4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7" w="110">
                <a:moveTo>
                  <a:pt x="111" y="24"/>
                </a:moveTo>
                <a:lnTo>
                  <a:pt x="87" y="0"/>
                </a:lnTo>
                <a:lnTo>
                  <a:pt x="87" y="16"/>
                </a:lnTo>
                <a:lnTo>
                  <a:pt x="23" y="16"/>
                </a:lnTo>
                <a:lnTo>
                  <a:pt x="23" y="0"/>
                </a:lnTo>
                <a:lnTo>
                  <a:pt x="0" y="24"/>
                </a:lnTo>
                <a:lnTo>
                  <a:pt x="23" y="47"/>
                </a:lnTo>
                <a:lnTo>
                  <a:pt x="23" y="31"/>
                </a:lnTo>
                <a:lnTo>
                  <a:pt x="87" y="31"/>
                </a:lnTo>
                <a:lnTo>
                  <a:pt x="87" y="47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6" name="Freeform 419"/>
          <p:cNvSpPr/>
          <p:nvPr/>
        </p:nvSpPr>
        <p:spPr bwMode="auto">
          <a:xfrm>
            <a:off x="522305" y="848293"/>
            <a:ext cx="318590" cy="318589"/>
          </a:xfrm>
          <a:custGeom>
            <a:gdLst>
              <a:gd fmla="*/ 111 w 111" name="T0"/>
              <a:gd fmla="*/ 55 h 111" name="T1"/>
              <a:gd fmla="*/ 88 w 111" name="T2"/>
              <a:gd fmla="*/ 32 h 111" name="T3"/>
              <a:gd fmla="*/ 88 w 111" name="T4"/>
              <a:gd fmla="*/ 48 h 111" name="T5"/>
              <a:gd fmla="*/ 64 w 111" name="T6"/>
              <a:gd fmla="*/ 48 h 111" name="T7"/>
              <a:gd fmla="*/ 64 w 111" name="T8"/>
              <a:gd fmla="*/ 23 h 111" name="T9"/>
              <a:gd fmla="*/ 79 w 111" name="T10"/>
              <a:gd fmla="*/ 23 h 111" name="T11"/>
              <a:gd fmla="*/ 56 w 111" name="T12"/>
              <a:gd fmla="*/ 0 h 111" name="T13"/>
              <a:gd fmla="*/ 32 w 111" name="T14"/>
              <a:gd fmla="*/ 23 h 111" name="T15"/>
              <a:gd fmla="*/ 48 w 111" name="T16"/>
              <a:gd fmla="*/ 23 h 111" name="T17"/>
              <a:gd fmla="*/ 48 w 111" name="T18"/>
              <a:gd fmla="*/ 48 h 111" name="T19"/>
              <a:gd fmla="*/ 24 w 111" name="T20"/>
              <a:gd fmla="*/ 48 h 111" name="T21"/>
              <a:gd fmla="*/ 24 w 111" name="T22"/>
              <a:gd fmla="*/ 32 h 111" name="T23"/>
              <a:gd fmla="*/ 0 w 111" name="T24"/>
              <a:gd fmla="*/ 55 h 111" name="T25"/>
              <a:gd fmla="*/ 24 w 111" name="T26"/>
              <a:gd fmla="*/ 79 h 111" name="T27"/>
              <a:gd fmla="*/ 24 w 111" name="T28"/>
              <a:gd fmla="*/ 63 h 111" name="T29"/>
              <a:gd fmla="*/ 48 w 111" name="T30"/>
              <a:gd fmla="*/ 63 h 111" name="T31"/>
              <a:gd fmla="*/ 48 w 111" name="T32"/>
              <a:gd fmla="*/ 88 h 111" name="T33"/>
              <a:gd fmla="*/ 32 w 111" name="T34"/>
              <a:gd fmla="*/ 88 h 111" name="T35"/>
              <a:gd fmla="*/ 56 w 111" name="T36"/>
              <a:gd fmla="*/ 111 h 111" name="T37"/>
              <a:gd fmla="*/ 79 w 111" name="T38"/>
              <a:gd fmla="*/ 88 h 111" name="T39"/>
              <a:gd fmla="*/ 64 w 111" name="T40"/>
              <a:gd fmla="*/ 88 h 111" name="T41"/>
              <a:gd fmla="*/ 64 w 111" name="T42"/>
              <a:gd fmla="*/ 63 h 111" name="T43"/>
              <a:gd fmla="*/ 88 w 111" name="T44"/>
              <a:gd fmla="*/ 63 h 111" name="T45"/>
              <a:gd fmla="*/ 88 w 111" name="T46"/>
              <a:gd fmla="*/ 79 h 111" name="T47"/>
              <a:gd fmla="*/ 111 w 111" name="T48"/>
              <a:gd fmla="*/ 55 h 111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0" w="110">
                <a:moveTo>
                  <a:pt x="111" y="55"/>
                </a:moveTo>
                <a:lnTo>
                  <a:pt x="88" y="32"/>
                </a:lnTo>
                <a:lnTo>
                  <a:pt x="88" y="48"/>
                </a:lnTo>
                <a:lnTo>
                  <a:pt x="64" y="48"/>
                </a:lnTo>
                <a:lnTo>
                  <a:pt x="64" y="23"/>
                </a:lnTo>
                <a:lnTo>
                  <a:pt x="79" y="23"/>
                </a:lnTo>
                <a:lnTo>
                  <a:pt x="56" y="0"/>
                </a:lnTo>
                <a:lnTo>
                  <a:pt x="32" y="23"/>
                </a:lnTo>
                <a:lnTo>
                  <a:pt x="48" y="23"/>
                </a:lnTo>
                <a:lnTo>
                  <a:pt x="48" y="48"/>
                </a:lnTo>
                <a:lnTo>
                  <a:pt x="24" y="48"/>
                </a:lnTo>
                <a:lnTo>
                  <a:pt x="24" y="32"/>
                </a:lnTo>
                <a:lnTo>
                  <a:pt x="0" y="55"/>
                </a:lnTo>
                <a:lnTo>
                  <a:pt x="24" y="79"/>
                </a:lnTo>
                <a:lnTo>
                  <a:pt x="24" y="63"/>
                </a:lnTo>
                <a:lnTo>
                  <a:pt x="48" y="63"/>
                </a:lnTo>
                <a:lnTo>
                  <a:pt x="48" y="88"/>
                </a:lnTo>
                <a:lnTo>
                  <a:pt x="32" y="88"/>
                </a:lnTo>
                <a:lnTo>
                  <a:pt x="56" y="111"/>
                </a:lnTo>
                <a:lnTo>
                  <a:pt x="79" y="88"/>
                </a:lnTo>
                <a:lnTo>
                  <a:pt x="64" y="88"/>
                </a:lnTo>
                <a:lnTo>
                  <a:pt x="64" y="63"/>
                </a:lnTo>
                <a:lnTo>
                  <a:pt x="88" y="63"/>
                </a:lnTo>
                <a:lnTo>
                  <a:pt x="88" y="79"/>
                </a:lnTo>
                <a:lnTo>
                  <a:pt x="111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7" name="Freeform 420"/>
          <p:cNvSpPr/>
          <p:nvPr/>
        </p:nvSpPr>
        <p:spPr bwMode="auto">
          <a:xfrm>
            <a:off x="4994026" y="914308"/>
            <a:ext cx="318590" cy="192302"/>
          </a:xfrm>
          <a:custGeom>
            <a:gdLst>
              <a:gd fmla="*/ 111 w 111" name="T0"/>
              <a:gd fmla="*/ 35 h 67" name="T1"/>
              <a:gd fmla="*/ 110 w 111" name="T2"/>
              <a:gd fmla="*/ 0 h 67" name="T3"/>
              <a:gd fmla="*/ 76 w 111" name="T4"/>
              <a:gd fmla="*/ 0 h 67" name="T5"/>
              <a:gd fmla="*/ 88 w 111" name="T6"/>
              <a:gd fmla="*/ 11 h 67" name="T7"/>
              <a:gd fmla="*/ 55 w 111" name="T8"/>
              <a:gd fmla="*/ 44 h 67" name="T9"/>
              <a:gd fmla="*/ 22 w 111" name="T10"/>
              <a:gd fmla="*/ 11 h 67" name="T11"/>
              <a:gd fmla="*/ 34 w 111" name="T12"/>
              <a:gd fmla="*/ 0 h 67" name="T13"/>
              <a:gd fmla="*/ 0 w 111" name="T14"/>
              <a:gd fmla="*/ 0 h 67" name="T15"/>
              <a:gd fmla="*/ 0 w 111" name="T16"/>
              <a:gd fmla="*/ 34 h 67" name="T17"/>
              <a:gd fmla="*/ 11 w 111" name="T18"/>
              <a:gd fmla="*/ 23 h 67" name="T19"/>
              <a:gd fmla="*/ 55 w 111" name="T20"/>
              <a:gd fmla="*/ 67 h 67" name="T21"/>
              <a:gd fmla="*/ 66 w 111" name="T22"/>
              <a:gd fmla="*/ 55 h 67" name="T23"/>
              <a:gd fmla="*/ 66 w 111" name="T24"/>
              <a:gd fmla="*/ 55 h 67" name="T25"/>
              <a:gd fmla="*/ 99 w 111" name="T26"/>
              <a:gd fmla="*/ 23 h 67" name="T27"/>
              <a:gd fmla="*/ 111 w 111" name="T28"/>
              <a:gd fmla="*/ 35 h 6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7" w="110">
                <a:moveTo>
                  <a:pt x="111" y="35"/>
                </a:moveTo>
                <a:lnTo>
                  <a:pt x="110" y="0"/>
                </a:lnTo>
                <a:lnTo>
                  <a:pt x="76" y="0"/>
                </a:lnTo>
                <a:lnTo>
                  <a:pt x="88" y="11"/>
                </a:lnTo>
                <a:lnTo>
                  <a:pt x="55" y="44"/>
                </a:lnTo>
                <a:lnTo>
                  <a:pt x="22" y="11"/>
                </a:lnTo>
                <a:lnTo>
                  <a:pt x="34" y="0"/>
                </a:lnTo>
                <a:lnTo>
                  <a:pt x="0" y="0"/>
                </a:lnTo>
                <a:lnTo>
                  <a:pt x="0" y="34"/>
                </a:lnTo>
                <a:lnTo>
                  <a:pt x="11" y="23"/>
                </a:lnTo>
                <a:lnTo>
                  <a:pt x="55" y="67"/>
                </a:lnTo>
                <a:lnTo>
                  <a:pt x="66" y="55"/>
                </a:lnTo>
                <a:lnTo>
                  <a:pt x="66" y="55"/>
                </a:lnTo>
                <a:lnTo>
                  <a:pt x="99" y="23"/>
                </a:lnTo>
                <a:lnTo>
                  <a:pt x="111" y="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8" name="Freeform 421"/>
          <p:cNvSpPr/>
          <p:nvPr/>
        </p:nvSpPr>
        <p:spPr bwMode="auto">
          <a:xfrm>
            <a:off x="8825701" y="5340106"/>
            <a:ext cx="275536" cy="275536"/>
          </a:xfrm>
          <a:custGeom>
            <a:gdLst>
              <a:gd fmla="*/ 217 w 248" name="T0"/>
              <a:gd fmla="*/ 206 h 248" name="T1"/>
              <a:gd fmla="*/ 206 w 248" name="T2"/>
              <a:gd fmla="*/ 217 h 248" name="T3"/>
              <a:gd fmla="*/ 41 w 248" name="T4"/>
              <a:gd fmla="*/ 217 h 248" name="T5"/>
              <a:gd fmla="*/ 31 w 248" name="T6"/>
              <a:gd fmla="*/ 206 h 248" name="T7"/>
              <a:gd fmla="*/ 31 w 248" name="T8"/>
              <a:gd fmla="*/ 41 h 248" name="T9"/>
              <a:gd fmla="*/ 41 w 248" name="T10"/>
              <a:gd fmla="*/ 31 h 248" name="T11"/>
              <a:gd fmla="*/ 184 w 248" name="T12"/>
              <a:gd fmla="*/ 31 h 248" name="T13"/>
              <a:gd fmla="*/ 214 w 248" name="T14"/>
              <a:gd fmla="*/ 0 h 248" name="T15"/>
              <a:gd fmla="*/ 206 w 248" name="T16"/>
              <a:gd fmla="*/ 0 h 248" name="T17"/>
              <a:gd fmla="*/ 41 w 248" name="T18"/>
              <a:gd fmla="*/ 0 h 248" name="T19"/>
              <a:gd fmla="*/ 0 w 248" name="T20"/>
              <a:gd fmla="*/ 41 h 248" name="T21"/>
              <a:gd fmla="*/ 0 w 248" name="T22"/>
              <a:gd fmla="*/ 206 h 248" name="T23"/>
              <a:gd fmla="*/ 41 w 248" name="T24"/>
              <a:gd fmla="*/ 248 h 248" name="T25"/>
              <a:gd fmla="*/ 206 w 248" name="T26"/>
              <a:gd fmla="*/ 248 h 248" name="T27"/>
              <a:gd fmla="*/ 248 w 248" name="T28"/>
              <a:gd fmla="*/ 206 h 248" name="T29"/>
              <a:gd fmla="*/ 248 w 248" name="T30"/>
              <a:gd fmla="*/ 115 h 248" name="T31"/>
              <a:gd fmla="*/ 217 w 248" name="T32"/>
              <a:gd fmla="*/ 146 h 248" name="T33"/>
              <a:gd fmla="*/ 217 w 248" name="T34"/>
              <a:gd fmla="*/ 206 h 24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8" w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9" name="Freeform 422"/>
          <p:cNvSpPr>
            <a:spLocks noEditPoints="1"/>
          </p:cNvSpPr>
          <p:nvPr/>
        </p:nvSpPr>
        <p:spPr bwMode="auto">
          <a:xfrm>
            <a:off x="8940507" y="5342975"/>
            <a:ext cx="203783" cy="203783"/>
          </a:xfrm>
          <a:custGeom>
            <a:gdLst>
              <a:gd fmla="*/ 8 w 71" name="T0"/>
              <a:gd fmla="*/ 45 h 71" name="T1"/>
              <a:gd fmla="*/ 8 w 71" name="T2"/>
              <a:gd fmla="*/ 45 h 71" name="T3"/>
              <a:gd fmla="*/ 8 w 71" name="T4"/>
              <a:gd fmla="*/ 45 h 71" name="T5"/>
              <a:gd fmla="*/ 8 w 71" name="T6"/>
              <a:gd fmla="*/ 45 h 71" name="T7"/>
              <a:gd fmla="*/ 0 w 71" name="T8"/>
              <a:gd fmla="*/ 71 h 71" name="T9"/>
              <a:gd fmla="*/ 25 w 71" name="T10"/>
              <a:gd fmla="*/ 62 h 71" name="T11"/>
              <a:gd fmla="*/ 25 w 71" name="T12"/>
              <a:gd fmla="*/ 62 h 71" name="T13"/>
              <a:gd fmla="*/ 25 w 71" name="T14"/>
              <a:gd fmla="*/ 62 h 71" name="T15"/>
              <a:gd fmla="*/ 25 w 71" name="T16"/>
              <a:gd fmla="*/ 62 h 71" name="T17"/>
              <a:gd fmla="*/ 71 w 71" name="T18"/>
              <a:gd fmla="*/ 17 h 71" name="T19"/>
              <a:gd fmla="*/ 54 w 71" name="T20"/>
              <a:gd fmla="*/ 0 h 71" name="T21"/>
              <a:gd fmla="*/ 8 w 71" name="T22"/>
              <a:gd fmla="*/ 45 h 71" name="T23"/>
              <a:gd fmla="*/ 8 w 71" name="T24"/>
              <a:gd fmla="*/ 45 h 71" name="T25"/>
              <a:gd fmla="*/ 23 w 71" name="T26"/>
              <a:gd fmla="*/ 59 h 71" name="T27"/>
              <a:gd fmla="*/ 6 w 71" name="T28"/>
              <a:gd fmla="*/ 65 h 71" name="T29"/>
              <a:gd fmla="*/ 12 w 71" name="T30"/>
              <a:gd fmla="*/ 48 h 71" name="T31"/>
              <a:gd fmla="*/ 23 w 71" name="T32"/>
              <a:gd fmla="*/ 59 h 7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71" w="71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1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1" y="17"/>
                </a:lnTo>
                <a:lnTo>
                  <a:pt x="54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3" y="59"/>
                </a:moveTo>
                <a:lnTo>
                  <a:pt x="6" y="65"/>
                </a:lnTo>
                <a:lnTo>
                  <a:pt x="12" y="48"/>
                </a:lnTo>
                <a:lnTo>
                  <a:pt x="23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0" name="Freeform 423"/>
          <p:cNvSpPr/>
          <p:nvPr/>
        </p:nvSpPr>
        <p:spPr bwMode="auto">
          <a:xfrm>
            <a:off x="5642684" y="4679967"/>
            <a:ext cx="232484" cy="318589"/>
          </a:xfrm>
          <a:custGeom>
            <a:gdLst>
              <a:gd fmla="*/ 72 w 81" name="T0"/>
              <a:gd fmla="*/ 102 h 111" name="T1"/>
              <a:gd fmla="*/ 10 w 81" name="T2"/>
              <a:gd fmla="*/ 102 h 111" name="T3"/>
              <a:gd fmla="*/ 10 w 81" name="T4"/>
              <a:gd fmla="*/ 32 h 111" name="T5"/>
              <a:gd fmla="*/ 33 w 81" name="T6"/>
              <a:gd fmla="*/ 32 h 111" name="T7"/>
              <a:gd fmla="*/ 33 w 81" name="T8"/>
              <a:gd fmla="*/ 9 h 111" name="T9"/>
              <a:gd fmla="*/ 72 w 81" name="T10"/>
              <a:gd fmla="*/ 9 h 111" name="T11"/>
              <a:gd fmla="*/ 72 w 81" name="T12"/>
              <a:gd fmla="*/ 19 h 111" name="T13"/>
              <a:gd fmla="*/ 80 w 81" name="T14"/>
              <a:gd fmla="*/ 10 h 111" name="T15"/>
              <a:gd fmla="*/ 81 w 81" name="T16"/>
              <a:gd fmla="*/ 9 h 111" name="T17"/>
              <a:gd fmla="*/ 81 w 81" name="T18"/>
              <a:gd fmla="*/ 0 h 111" name="T19"/>
              <a:gd fmla="*/ 24 w 81" name="T20"/>
              <a:gd fmla="*/ 0 h 111" name="T21"/>
              <a:gd fmla="*/ 24 w 81" name="T22"/>
              <a:gd fmla="*/ 0 h 111" name="T23"/>
              <a:gd fmla="*/ 0 w 81" name="T24"/>
              <a:gd fmla="*/ 23 h 111" name="T25"/>
              <a:gd fmla="*/ 0 w 81" name="T26"/>
              <a:gd fmla="*/ 111 h 111" name="T27"/>
              <a:gd fmla="*/ 81 w 81" name="T28"/>
              <a:gd fmla="*/ 111 h 111" name="T29"/>
              <a:gd fmla="*/ 81 w 81" name="T30"/>
              <a:gd fmla="*/ 69 h 111" name="T31"/>
              <a:gd fmla="*/ 72 w 81" name="T32"/>
              <a:gd fmla="*/ 79 h 111" name="T33"/>
              <a:gd fmla="*/ 72 w 81" name="T34"/>
              <a:gd fmla="*/ 102 h 11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0" w="81">
                <a:moveTo>
                  <a:pt x="72" y="102"/>
                </a:moveTo>
                <a:lnTo>
                  <a:pt x="10" y="102"/>
                </a:lnTo>
                <a:lnTo>
                  <a:pt x="10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9"/>
                </a:lnTo>
                <a:lnTo>
                  <a:pt x="80" y="10"/>
                </a:lnTo>
                <a:lnTo>
                  <a:pt x="81" y="9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69"/>
                </a:lnTo>
                <a:lnTo>
                  <a:pt x="72" y="7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1" name="Freeform 424"/>
          <p:cNvSpPr>
            <a:spLocks noEditPoints="1"/>
          </p:cNvSpPr>
          <p:nvPr/>
        </p:nvSpPr>
        <p:spPr bwMode="auto">
          <a:xfrm>
            <a:off x="5740270" y="4728759"/>
            <a:ext cx="200912" cy="200912"/>
          </a:xfrm>
          <a:custGeom>
            <a:gdLst>
              <a:gd fmla="*/ 8 w 70" name="T0"/>
              <a:gd fmla="*/ 45 h 70" name="T1"/>
              <a:gd fmla="*/ 8 w 70" name="T2"/>
              <a:gd fmla="*/ 45 h 70" name="T3"/>
              <a:gd fmla="*/ 8 w 70" name="T4"/>
              <a:gd fmla="*/ 45 h 70" name="T5"/>
              <a:gd fmla="*/ 8 w 70" name="T6"/>
              <a:gd fmla="*/ 45 h 70" name="T7"/>
              <a:gd fmla="*/ 0 w 70" name="T8"/>
              <a:gd fmla="*/ 70 h 70" name="T9"/>
              <a:gd fmla="*/ 25 w 70" name="T10"/>
              <a:gd fmla="*/ 62 h 70" name="T11"/>
              <a:gd fmla="*/ 25 w 70" name="T12"/>
              <a:gd fmla="*/ 62 h 70" name="T13"/>
              <a:gd fmla="*/ 25 w 70" name="T14"/>
              <a:gd fmla="*/ 62 h 70" name="T15"/>
              <a:gd fmla="*/ 25 w 70" name="T16"/>
              <a:gd fmla="*/ 62 h 70" name="T17"/>
              <a:gd fmla="*/ 70 w 70" name="T18"/>
              <a:gd fmla="*/ 16 h 70" name="T19"/>
              <a:gd fmla="*/ 53 w 70" name="T20"/>
              <a:gd fmla="*/ 0 h 70" name="T21"/>
              <a:gd fmla="*/ 8 w 70" name="T22"/>
              <a:gd fmla="*/ 45 h 70" name="T23"/>
              <a:gd fmla="*/ 8 w 70" name="T24"/>
              <a:gd fmla="*/ 45 h 70" name="T25"/>
              <a:gd fmla="*/ 22 w 70" name="T26"/>
              <a:gd fmla="*/ 58 h 70" name="T27"/>
              <a:gd fmla="*/ 6 w 70" name="T28"/>
              <a:gd fmla="*/ 64 h 70" name="T29"/>
              <a:gd fmla="*/ 11 w 70" name="T30"/>
              <a:gd fmla="*/ 47 h 70" name="T31"/>
              <a:gd fmla="*/ 22 w 70" name="T32"/>
              <a:gd fmla="*/ 58 h 7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70" w="70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0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0" y="16"/>
                </a:lnTo>
                <a:lnTo>
                  <a:pt x="53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2" y="58"/>
                </a:moveTo>
                <a:lnTo>
                  <a:pt x="6" y="64"/>
                </a:lnTo>
                <a:lnTo>
                  <a:pt x="11" y="47"/>
                </a:lnTo>
                <a:lnTo>
                  <a:pt x="22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8" name="Freeform 431"/>
          <p:cNvSpPr>
            <a:spLocks noEditPoints="1"/>
          </p:cNvSpPr>
          <p:nvPr/>
        </p:nvSpPr>
        <p:spPr bwMode="auto">
          <a:xfrm>
            <a:off x="545266" y="4039919"/>
            <a:ext cx="275536" cy="318589"/>
          </a:xfrm>
          <a:custGeom>
            <a:gdLst>
              <a:gd fmla="*/ 218 w 248" name="T0"/>
              <a:gd fmla="*/ 40 h 287" name="T1"/>
              <a:gd fmla="*/ 218 w 248" name="T2"/>
              <a:gd fmla="*/ 24 h 287" name="T3"/>
              <a:gd fmla="*/ 193 w 248" name="T4"/>
              <a:gd fmla="*/ 0 h 287" name="T5"/>
              <a:gd fmla="*/ 167 w 248" name="T6"/>
              <a:gd fmla="*/ 24 h 287" name="T7"/>
              <a:gd fmla="*/ 167 w 248" name="T8"/>
              <a:gd fmla="*/ 40 h 287" name="T9"/>
              <a:gd fmla="*/ 150 w 248" name="T10"/>
              <a:gd fmla="*/ 40 h 287" name="T11"/>
              <a:gd fmla="*/ 150 w 248" name="T12"/>
              <a:gd fmla="*/ 24 h 287" name="T13"/>
              <a:gd fmla="*/ 124 w 248" name="T14"/>
              <a:gd fmla="*/ 0 h 287" name="T15"/>
              <a:gd fmla="*/ 98 w 248" name="T16"/>
              <a:gd fmla="*/ 24 h 287" name="T17"/>
              <a:gd fmla="*/ 98 w 248" name="T18"/>
              <a:gd fmla="*/ 40 h 287" name="T19"/>
              <a:gd fmla="*/ 81 w 248" name="T20"/>
              <a:gd fmla="*/ 40 h 287" name="T21"/>
              <a:gd fmla="*/ 81 w 248" name="T22"/>
              <a:gd fmla="*/ 24 h 287" name="T23"/>
              <a:gd fmla="*/ 55 w 248" name="T24"/>
              <a:gd fmla="*/ 0 h 287" name="T25"/>
              <a:gd fmla="*/ 29 w 248" name="T26"/>
              <a:gd fmla="*/ 24 h 287" name="T27"/>
              <a:gd fmla="*/ 29 w 248" name="T28"/>
              <a:gd fmla="*/ 40 h 287" name="T29"/>
              <a:gd fmla="*/ 0 w 248" name="T30"/>
              <a:gd fmla="*/ 40 h 287" name="T31"/>
              <a:gd fmla="*/ 0 w 248" name="T32"/>
              <a:gd fmla="*/ 287 h 287" name="T33"/>
              <a:gd fmla="*/ 248 w 248" name="T34"/>
              <a:gd fmla="*/ 287 h 287" name="T35"/>
              <a:gd fmla="*/ 248 w 248" name="T36"/>
              <a:gd fmla="*/ 40 h 287" name="T37"/>
              <a:gd fmla="*/ 218 w 248" name="T38"/>
              <a:gd fmla="*/ 40 h 287" name="T39"/>
              <a:gd fmla="*/ 181 w 248" name="T40"/>
              <a:gd fmla="*/ 24 h 287" name="T41"/>
              <a:gd fmla="*/ 193 w 248" name="T42"/>
              <a:gd fmla="*/ 14 h 287" name="T43"/>
              <a:gd fmla="*/ 205 w 248" name="T44"/>
              <a:gd fmla="*/ 24 h 287" name="T45"/>
              <a:gd fmla="*/ 205 w 248" name="T46"/>
              <a:gd fmla="*/ 66 h 287" name="T47"/>
              <a:gd fmla="*/ 193 w 248" name="T48"/>
              <a:gd fmla="*/ 76 h 287" name="T49"/>
              <a:gd fmla="*/ 181 w 248" name="T50"/>
              <a:gd fmla="*/ 66 h 287" name="T51"/>
              <a:gd fmla="*/ 181 w 248" name="T52"/>
              <a:gd fmla="*/ 24 h 287" name="T53"/>
              <a:gd fmla="*/ 112 w 248" name="T54"/>
              <a:gd fmla="*/ 24 h 287" name="T55"/>
              <a:gd fmla="*/ 124 w 248" name="T56"/>
              <a:gd fmla="*/ 14 h 287" name="T57"/>
              <a:gd fmla="*/ 136 w 248" name="T58"/>
              <a:gd fmla="*/ 24 h 287" name="T59"/>
              <a:gd fmla="*/ 136 w 248" name="T60"/>
              <a:gd fmla="*/ 66 h 287" name="T61"/>
              <a:gd fmla="*/ 124 w 248" name="T62"/>
              <a:gd fmla="*/ 76 h 287" name="T63"/>
              <a:gd fmla="*/ 112 w 248" name="T64"/>
              <a:gd fmla="*/ 66 h 287" name="T65"/>
              <a:gd fmla="*/ 112 w 248" name="T66"/>
              <a:gd fmla="*/ 24 h 287" name="T67"/>
              <a:gd fmla="*/ 43 w 248" name="T68"/>
              <a:gd fmla="*/ 24 h 287" name="T69"/>
              <a:gd fmla="*/ 55 w 248" name="T70"/>
              <a:gd fmla="*/ 14 h 287" name="T71"/>
              <a:gd fmla="*/ 67 w 248" name="T72"/>
              <a:gd fmla="*/ 24 h 287" name="T73"/>
              <a:gd fmla="*/ 67 w 248" name="T74"/>
              <a:gd fmla="*/ 66 h 287" name="T75"/>
              <a:gd fmla="*/ 55 w 248" name="T76"/>
              <a:gd fmla="*/ 76 h 287" name="T77"/>
              <a:gd fmla="*/ 43 w 248" name="T78"/>
              <a:gd fmla="*/ 66 h 287" name="T79"/>
              <a:gd fmla="*/ 43 w 248" name="T80"/>
              <a:gd fmla="*/ 24 h 287" name="T81"/>
              <a:gd fmla="*/ 227 w 248" name="T82"/>
              <a:gd fmla="*/ 267 h 287" name="T83"/>
              <a:gd fmla="*/ 21 w 248" name="T84"/>
              <a:gd fmla="*/ 267 h 287" name="T85"/>
              <a:gd fmla="*/ 21 w 248" name="T86"/>
              <a:gd fmla="*/ 95 h 287" name="T87"/>
              <a:gd fmla="*/ 227 w 248" name="T88"/>
              <a:gd fmla="*/ 95 h 287" name="T89"/>
              <a:gd fmla="*/ 227 w 248" name="T90"/>
              <a:gd fmla="*/ 267 h 28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7" w="248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8" y="40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5" y="17"/>
                  <a:pt x="205" y="2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227" y="267"/>
                </a:moveTo>
                <a:cubicBezTo>
                  <a:pt x="21" y="267"/>
                  <a:pt x="21" y="267"/>
                  <a:pt x="21" y="267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9" name="Freeform 432"/>
          <p:cNvSpPr/>
          <p:nvPr/>
        </p:nvSpPr>
        <p:spPr bwMode="auto">
          <a:xfrm>
            <a:off x="608410" y="4183428"/>
            <a:ext cx="74624" cy="114807"/>
          </a:xfrm>
          <a:custGeom>
            <a:gdLst>
              <a:gd fmla="*/ 66 w 66" name="T0"/>
              <a:gd fmla="*/ 70 h 102" name="T1"/>
              <a:gd fmla="*/ 42 w 66" name="T2"/>
              <a:gd fmla="*/ 46 h 102" name="T3"/>
              <a:gd fmla="*/ 42 w 66" name="T4"/>
              <a:gd fmla="*/ 45 h 102" name="T5"/>
              <a:gd fmla="*/ 64 w 66" name="T6"/>
              <a:gd fmla="*/ 21 h 102" name="T7"/>
              <a:gd fmla="*/ 31 w 66" name="T8"/>
              <a:gd fmla="*/ 0 h 102" name="T9"/>
              <a:gd fmla="*/ 3 w 66" name="T10"/>
              <a:gd fmla="*/ 5 h 102" name="T11"/>
              <a:gd fmla="*/ 5 w 66" name="T12"/>
              <a:gd fmla="*/ 22 h 102" name="T13"/>
              <a:gd fmla="*/ 26 w 66" name="T14"/>
              <a:gd fmla="*/ 17 h 102" name="T15"/>
              <a:gd fmla="*/ 40 w 66" name="T16"/>
              <a:gd fmla="*/ 27 h 102" name="T17"/>
              <a:gd fmla="*/ 19 w 66" name="T18"/>
              <a:gd fmla="*/ 39 h 102" name="T19"/>
              <a:gd fmla="*/ 19 w 66" name="T20"/>
              <a:gd fmla="*/ 57 h 102" name="T21"/>
              <a:gd fmla="*/ 44 w 66" name="T22"/>
              <a:gd fmla="*/ 72 h 102" name="T23"/>
              <a:gd fmla="*/ 27 w 66" name="T24"/>
              <a:gd fmla="*/ 85 h 102" name="T25"/>
              <a:gd fmla="*/ 3 w 66" name="T26"/>
              <a:gd fmla="*/ 80 h 102" name="T27"/>
              <a:gd fmla="*/ 0 w 66" name="T28"/>
              <a:gd fmla="*/ 98 h 102" name="T29"/>
              <a:gd fmla="*/ 25 w 66" name="T30"/>
              <a:gd fmla="*/ 102 h 102" name="T31"/>
              <a:gd fmla="*/ 66 w 66" name="T32"/>
              <a:gd fmla="*/ 70 h 10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02" w="66">
                <a:moveTo>
                  <a:pt x="66" y="70"/>
                </a:moveTo>
                <a:cubicBezTo>
                  <a:pt x="66" y="57"/>
                  <a:pt x="58" y="50"/>
                  <a:pt x="42" y="46"/>
                </a:cubicBezTo>
                <a:cubicBezTo>
                  <a:pt x="42" y="45"/>
                  <a:pt x="42" y="45"/>
                  <a:pt x="42" y="45"/>
                </a:cubicBezTo>
                <a:cubicBezTo>
                  <a:pt x="56" y="41"/>
                  <a:pt x="64" y="33"/>
                  <a:pt x="64" y="21"/>
                </a:cubicBezTo>
                <a:cubicBezTo>
                  <a:pt x="64" y="9"/>
                  <a:pt x="52" y="0"/>
                  <a:pt x="31" y="0"/>
                </a:cubicBezTo>
                <a:cubicBezTo>
                  <a:pt x="22" y="0"/>
                  <a:pt x="12" y="1"/>
                  <a:pt x="3" y="5"/>
                </a:cubicBezTo>
                <a:cubicBezTo>
                  <a:pt x="5" y="22"/>
                  <a:pt x="5" y="22"/>
                  <a:pt x="5" y="22"/>
                </a:cubicBezTo>
                <a:cubicBezTo>
                  <a:pt x="12" y="19"/>
                  <a:pt x="19" y="17"/>
                  <a:pt x="26" y="17"/>
                </a:cubicBezTo>
                <a:cubicBezTo>
                  <a:pt x="37" y="17"/>
                  <a:pt x="40" y="21"/>
                  <a:pt x="40" y="27"/>
                </a:cubicBezTo>
                <a:cubicBezTo>
                  <a:pt x="40" y="35"/>
                  <a:pt x="32" y="38"/>
                  <a:pt x="19" y="39"/>
                </a:cubicBezTo>
                <a:cubicBezTo>
                  <a:pt x="19" y="57"/>
                  <a:pt x="19" y="57"/>
                  <a:pt x="19" y="57"/>
                </a:cubicBezTo>
                <a:cubicBezTo>
                  <a:pt x="38" y="58"/>
                  <a:pt x="44" y="62"/>
                  <a:pt x="44" y="72"/>
                </a:cubicBezTo>
                <a:cubicBezTo>
                  <a:pt x="44" y="79"/>
                  <a:pt x="37" y="85"/>
                  <a:pt x="27" y="85"/>
                </a:cubicBezTo>
                <a:cubicBezTo>
                  <a:pt x="18" y="85"/>
                  <a:pt x="11" y="83"/>
                  <a:pt x="3" y="80"/>
                </a:cubicBezTo>
                <a:cubicBezTo>
                  <a:pt x="0" y="98"/>
                  <a:pt x="0" y="98"/>
                  <a:pt x="0" y="98"/>
                </a:cubicBezTo>
                <a:cubicBezTo>
                  <a:pt x="7" y="100"/>
                  <a:pt x="16" y="102"/>
                  <a:pt x="25" y="102"/>
                </a:cubicBezTo>
                <a:cubicBezTo>
                  <a:pt x="48" y="102"/>
                  <a:pt x="66" y="91"/>
                  <a:pt x="66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Freeform 433"/>
          <p:cNvSpPr/>
          <p:nvPr/>
        </p:nvSpPr>
        <p:spPr bwMode="auto">
          <a:xfrm>
            <a:off x="700255" y="4186299"/>
            <a:ext cx="45923" cy="109066"/>
          </a:xfrm>
          <a:custGeom>
            <a:gdLst>
              <a:gd fmla="*/ 8 w 16" name="T0"/>
              <a:gd fmla="*/ 10 h 38" name="T1"/>
              <a:gd fmla="*/ 8 w 16" name="T2"/>
              <a:gd fmla="*/ 38 h 38" name="T3"/>
              <a:gd fmla="*/ 16 w 16" name="T4"/>
              <a:gd fmla="*/ 38 h 38" name="T5"/>
              <a:gd fmla="*/ 16 w 16" name="T6"/>
              <a:gd fmla="*/ 0 h 38" name="T7"/>
              <a:gd fmla="*/ 12 w 16" name="T8"/>
              <a:gd fmla="*/ 0 h 38" name="T9"/>
              <a:gd fmla="*/ 0 w 16" name="T10"/>
              <a:gd fmla="*/ 6 h 38" name="T11"/>
              <a:gd fmla="*/ 1 w 16" name="T12"/>
              <a:gd fmla="*/ 13 h 38" name="T13"/>
              <a:gd fmla="*/ 8 w 16" name="T14"/>
              <a:gd fmla="*/ 10 h 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8" w="16">
                <a:moveTo>
                  <a:pt x="8" y="10"/>
                </a:moveTo>
                <a:lnTo>
                  <a:pt x="8" y="38"/>
                </a:lnTo>
                <a:lnTo>
                  <a:pt x="16" y="38"/>
                </a:lnTo>
                <a:lnTo>
                  <a:pt x="16" y="0"/>
                </a:lnTo>
                <a:lnTo>
                  <a:pt x="12" y="0"/>
                </a:lnTo>
                <a:lnTo>
                  <a:pt x="0" y="6"/>
                </a:lnTo>
                <a:lnTo>
                  <a:pt x="1" y="13"/>
                </a:lnTo>
                <a:lnTo>
                  <a:pt x="8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1" name="Freeform 434"/>
          <p:cNvSpPr>
            <a:spLocks noEditPoints="1"/>
          </p:cNvSpPr>
          <p:nvPr/>
        </p:nvSpPr>
        <p:spPr bwMode="auto">
          <a:xfrm>
            <a:off x="1182443" y="4042790"/>
            <a:ext cx="275536" cy="315718"/>
          </a:xfrm>
          <a:custGeom>
            <a:gdLst>
              <a:gd fmla="*/ 219 w 248" name="T0"/>
              <a:gd fmla="*/ 40 h 287" name="T1"/>
              <a:gd fmla="*/ 219 w 248" name="T2"/>
              <a:gd fmla="*/ 24 h 287" name="T3"/>
              <a:gd fmla="*/ 193 w 248" name="T4"/>
              <a:gd fmla="*/ 0 h 287" name="T5"/>
              <a:gd fmla="*/ 168 w 248" name="T6"/>
              <a:gd fmla="*/ 24 h 287" name="T7"/>
              <a:gd fmla="*/ 168 w 248" name="T8"/>
              <a:gd fmla="*/ 40 h 287" name="T9"/>
              <a:gd fmla="*/ 150 w 248" name="T10"/>
              <a:gd fmla="*/ 40 h 287" name="T11"/>
              <a:gd fmla="*/ 150 w 248" name="T12"/>
              <a:gd fmla="*/ 24 h 287" name="T13"/>
              <a:gd fmla="*/ 124 w 248" name="T14"/>
              <a:gd fmla="*/ 0 h 287" name="T15"/>
              <a:gd fmla="*/ 99 w 248" name="T16"/>
              <a:gd fmla="*/ 24 h 287" name="T17"/>
              <a:gd fmla="*/ 99 w 248" name="T18"/>
              <a:gd fmla="*/ 40 h 287" name="T19"/>
              <a:gd fmla="*/ 81 w 248" name="T20"/>
              <a:gd fmla="*/ 40 h 287" name="T21"/>
              <a:gd fmla="*/ 81 w 248" name="T22"/>
              <a:gd fmla="*/ 24 h 287" name="T23"/>
              <a:gd fmla="*/ 56 w 248" name="T24"/>
              <a:gd fmla="*/ 0 h 287" name="T25"/>
              <a:gd fmla="*/ 30 w 248" name="T26"/>
              <a:gd fmla="*/ 24 h 287" name="T27"/>
              <a:gd fmla="*/ 30 w 248" name="T28"/>
              <a:gd fmla="*/ 40 h 287" name="T29"/>
              <a:gd fmla="*/ 0 w 248" name="T30"/>
              <a:gd fmla="*/ 40 h 287" name="T31"/>
              <a:gd fmla="*/ 0 w 248" name="T32"/>
              <a:gd fmla="*/ 287 h 287" name="T33"/>
              <a:gd fmla="*/ 248 w 248" name="T34"/>
              <a:gd fmla="*/ 287 h 287" name="T35"/>
              <a:gd fmla="*/ 248 w 248" name="T36"/>
              <a:gd fmla="*/ 40 h 287" name="T37"/>
              <a:gd fmla="*/ 219 w 248" name="T38"/>
              <a:gd fmla="*/ 40 h 287" name="T39"/>
              <a:gd fmla="*/ 181 w 248" name="T40"/>
              <a:gd fmla="*/ 24 h 287" name="T41"/>
              <a:gd fmla="*/ 193 w 248" name="T42"/>
              <a:gd fmla="*/ 13 h 287" name="T43"/>
              <a:gd fmla="*/ 205 w 248" name="T44"/>
              <a:gd fmla="*/ 24 h 287" name="T45"/>
              <a:gd fmla="*/ 205 w 248" name="T46"/>
              <a:gd fmla="*/ 65 h 287" name="T47"/>
              <a:gd fmla="*/ 193 w 248" name="T48"/>
              <a:gd fmla="*/ 76 h 287" name="T49"/>
              <a:gd fmla="*/ 181 w 248" name="T50"/>
              <a:gd fmla="*/ 65 h 287" name="T51"/>
              <a:gd fmla="*/ 181 w 248" name="T52"/>
              <a:gd fmla="*/ 24 h 287" name="T53"/>
              <a:gd fmla="*/ 113 w 248" name="T54"/>
              <a:gd fmla="*/ 24 h 287" name="T55"/>
              <a:gd fmla="*/ 124 w 248" name="T56"/>
              <a:gd fmla="*/ 13 h 287" name="T57"/>
              <a:gd fmla="*/ 136 w 248" name="T58"/>
              <a:gd fmla="*/ 24 h 287" name="T59"/>
              <a:gd fmla="*/ 136 w 248" name="T60"/>
              <a:gd fmla="*/ 65 h 287" name="T61"/>
              <a:gd fmla="*/ 124 w 248" name="T62"/>
              <a:gd fmla="*/ 76 h 287" name="T63"/>
              <a:gd fmla="*/ 113 w 248" name="T64"/>
              <a:gd fmla="*/ 65 h 287" name="T65"/>
              <a:gd fmla="*/ 113 w 248" name="T66"/>
              <a:gd fmla="*/ 24 h 287" name="T67"/>
              <a:gd fmla="*/ 44 w 248" name="T68"/>
              <a:gd fmla="*/ 24 h 287" name="T69"/>
              <a:gd fmla="*/ 56 w 248" name="T70"/>
              <a:gd fmla="*/ 13 h 287" name="T71"/>
              <a:gd fmla="*/ 68 w 248" name="T72"/>
              <a:gd fmla="*/ 24 h 287" name="T73"/>
              <a:gd fmla="*/ 68 w 248" name="T74"/>
              <a:gd fmla="*/ 65 h 287" name="T75"/>
              <a:gd fmla="*/ 56 w 248" name="T76"/>
              <a:gd fmla="*/ 76 h 287" name="T77"/>
              <a:gd fmla="*/ 44 w 248" name="T78"/>
              <a:gd fmla="*/ 65 h 287" name="T79"/>
              <a:gd fmla="*/ 44 w 248" name="T80"/>
              <a:gd fmla="*/ 24 h 287" name="T81"/>
              <a:gd fmla="*/ 227 w 248" name="T82"/>
              <a:gd fmla="*/ 266 h 287" name="T83"/>
              <a:gd fmla="*/ 21 w 248" name="T84"/>
              <a:gd fmla="*/ 266 h 287" name="T85"/>
              <a:gd fmla="*/ 21 w 248" name="T86"/>
              <a:gd fmla="*/ 95 h 287" name="T87"/>
              <a:gd fmla="*/ 227 w 248" name="T88"/>
              <a:gd fmla="*/ 95 h 287" name="T89"/>
              <a:gd fmla="*/ 227 w 248" name="T90"/>
              <a:gd fmla="*/ 266 h 28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7" w="248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5" y="13"/>
                  <a:pt x="193" y="13"/>
                </a:cubicBezTo>
                <a:cubicBezTo>
                  <a:pt x="202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2" y="76"/>
                  <a:pt x="193" y="76"/>
                </a:cubicBezTo>
                <a:cubicBezTo>
                  <a:pt x="185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3" y="24"/>
                </a:moveTo>
                <a:cubicBezTo>
                  <a:pt x="113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3" y="73"/>
                  <a:pt x="113" y="65"/>
                </a:cubicBezTo>
                <a:lnTo>
                  <a:pt x="113" y="24"/>
                </a:lnTo>
                <a:close/>
                <a:moveTo>
                  <a:pt x="44" y="24"/>
                </a:moveTo>
                <a:cubicBezTo>
                  <a:pt x="44" y="17"/>
                  <a:pt x="47" y="13"/>
                  <a:pt x="56" y="13"/>
                </a:cubicBezTo>
                <a:cubicBezTo>
                  <a:pt x="64" y="13"/>
                  <a:pt x="68" y="17"/>
                  <a:pt x="68" y="24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5"/>
                </a:cubicBezTo>
                <a:lnTo>
                  <a:pt x="44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2" name="Freeform 435"/>
          <p:cNvSpPr/>
          <p:nvPr/>
        </p:nvSpPr>
        <p:spPr bwMode="auto">
          <a:xfrm>
            <a:off x="1254199" y="4174818"/>
            <a:ext cx="134899" cy="134899"/>
          </a:xfrm>
          <a:custGeom>
            <a:gdLst>
              <a:gd fmla="*/ 9 w 123" name="T0"/>
              <a:gd fmla="*/ 75 h 123" name="T1"/>
              <a:gd fmla="*/ 38 w 123" name="T2"/>
              <a:gd fmla="*/ 75 h 123" name="T3"/>
              <a:gd fmla="*/ 47 w 123" name="T4"/>
              <a:gd fmla="*/ 84 h 123" name="T5"/>
              <a:gd fmla="*/ 47 w 123" name="T6"/>
              <a:gd fmla="*/ 114 h 123" name="T7"/>
              <a:gd fmla="*/ 56 w 123" name="T8"/>
              <a:gd fmla="*/ 123 h 123" name="T9"/>
              <a:gd fmla="*/ 66 w 123" name="T10"/>
              <a:gd fmla="*/ 123 h 123" name="T11"/>
              <a:gd fmla="*/ 75 w 123" name="T12"/>
              <a:gd fmla="*/ 114 h 123" name="T13"/>
              <a:gd fmla="*/ 75 w 123" name="T14"/>
              <a:gd fmla="*/ 84 h 123" name="T15"/>
              <a:gd fmla="*/ 84 w 123" name="T16"/>
              <a:gd fmla="*/ 75 h 123" name="T17"/>
              <a:gd fmla="*/ 114 w 123" name="T18"/>
              <a:gd fmla="*/ 75 h 123" name="T19"/>
              <a:gd fmla="*/ 123 w 123" name="T20"/>
              <a:gd fmla="*/ 66 h 123" name="T21"/>
              <a:gd fmla="*/ 123 w 123" name="T22"/>
              <a:gd fmla="*/ 56 h 123" name="T23"/>
              <a:gd fmla="*/ 114 w 123" name="T24"/>
              <a:gd fmla="*/ 47 h 123" name="T25"/>
              <a:gd fmla="*/ 84 w 123" name="T26"/>
              <a:gd fmla="*/ 47 h 123" name="T27"/>
              <a:gd fmla="*/ 75 w 123" name="T28"/>
              <a:gd fmla="*/ 38 h 123" name="T29"/>
              <a:gd fmla="*/ 75 w 123" name="T30"/>
              <a:gd fmla="*/ 9 h 123" name="T31"/>
              <a:gd fmla="*/ 66 w 123" name="T32"/>
              <a:gd fmla="*/ 0 h 123" name="T33"/>
              <a:gd fmla="*/ 56 w 123" name="T34"/>
              <a:gd fmla="*/ 0 h 123" name="T35"/>
              <a:gd fmla="*/ 47 w 123" name="T36"/>
              <a:gd fmla="*/ 9 h 123" name="T37"/>
              <a:gd fmla="*/ 47 w 123" name="T38"/>
              <a:gd fmla="*/ 38 h 123" name="T39"/>
              <a:gd fmla="*/ 38 w 123" name="T40"/>
              <a:gd fmla="*/ 47 h 123" name="T41"/>
              <a:gd fmla="*/ 9 w 123" name="T42"/>
              <a:gd fmla="*/ 47 h 123" name="T43"/>
              <a:gd fmla="*/ 0 w 123" name="T44"/>
              <a:gd fmla="*/ 56 h 123" name="T45"/>
              <a:gd fmla="*/ 0 w 123" name="T46"/>
              <a:gd fmla="*/ 66 h 123" name="T47"/>
              <a:gd fmla="*/ 9 w 123" name="T48"/>
              <a:gd fmla="*/ 75 h 12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3" w="123">
                <a:moveTo>
                  <a:pt x="9" y="75"/>
                </a:moveTo>
                <a:cubicBezTo>
                  <a:pt x="38" y="75"/>
                  <a:pt x="38" y="75"/>
                  <a:pt x="38" y="75"/>
                </a:cubicBezTo>
                <a:cubicBezTo>
                  <a:pt x="43" y="75"/>
                  <a:pt x="47" y="79"/>
                  <a:pt x="47" y="8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9"/>
                  <a:pt x="51" y="123"/>
                  <a:pt x="5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71" y="123"/>
                  <a:pt x="75" y="119"/>
                  <a:pt x="75" y="11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79"/>
                  <a:pt x="79" y="75"/>
                  <a:pt x="8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9" y="75"/>
                  <a:pt x="123" y="71"/>
                  <a:pt x="123" y="6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1"/>
                  <a:pt x="119" y="47"/>
                  <a:pt x="11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79" y="47"/>
                  <a:pt x="75" y="43"/>
                  <a:pt x="75" y="38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4"/>
                  <a:pt x="71" y="0"/>
                  <a:pt x="6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0"/>
                  <a:pt x="47" y="4"/>
                  <a:pt x="47" y="9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43"/>
                  <a:pt x="43" y="47"/>
                  <a:pt x="38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4" y="47"/>
                  <a:pt x="0" y="51"/>
                  <a:pt x="0" y="5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1"/>
                  <a:pt x="4" y="75"/>
                  <a:pt x="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3" name="Freeform 436"/>
          <p:cNvSpPr>
            <a:spLocks noEditPoints="1"/>
          </p:cNvSpPr>
          <p:nvPr/>
        </p:nvSpPr>
        <p:spPr bwMode="auto">
          <a:xfrm>
            <a:off x="1822492" y="4042790"/>
            <a:ext cx="275536" cy="315718"/>
          </a:xfrm>
          <a:custGeom>
            <a:gdLst>
              <a:gd fmla="*/ 219 w 248" name="T0"/>
              <a:gd fmla="*/ 40 h 287" name="T1"/>
              <a:gd fmla="*/ 219 w 248" name="T2"/>
              <a:gd fmla="*/ 24 h 287" name="T3"/>
              <a:gd fmla="*/ 193 w 248" name="T4"/>
              <a:gd fmla="*/ 0 h 287" name="T5"/>
              <a:gd fmla="*/ 167 w 248" name="T6"/>
              <a:gd fmla="*/ 24 h 287" name="T7"/>
              <a:gd fmla="*/ 167 w 248" name="T8"/>
              <a:gd fmla="*/ 40 h 287" name="T9"/>
              <a:gd fmla="*/ 150 w 248" name="T10"/>
              <a:gd fmla="*/ 40 h 287" name="T11"/>
              <a:gd fmla="*/ 150 w 248" name="T12"/>
              <a:gd fmla="*/ 24 h 287" name="T13"/>
              <a:gd fmla="*/ 124 w 248" name="T14"/>
              <a:gd fmla="*/ 0 h 287" name="T15"/>
              <a:gd fmla="*/ 99 w 248" name="T16"/>
              <a:gd fmla="*/ 24 h 287" name="T17"/>
              <a:gd fmla="*/ 99 w 248" name="T18"/>
              <a:gd fmla="*/ 40 h 287" name="T19"/>
              <a:gd fmla="*/ 81 w 248" name="T20"/>
              <a:gd fmla="*/ 40 h 287" name="T21"/>
              <a:gd fmla="*/ 81 w 248" name="T22"/>
              <a:gd fmla="*/ 24 h 287" name="T23"/>
              <a:gd fmla="*/ 55 w 248" name="T24"/>
              <a:gd fmla="*/ 0 h 287" name="T25"/>
              <a:gd fmla="*/ 30 w 248" name="T26"/>
              <a:gd fmla="*/ 24 h 287" name="T27"/>
              <a:gd fmla="*/ 30 w 248" name="T28"/>
              <a:gd fmla="*/ 40 h 287" name="T29"/>
              <a:gd fmla="*/ 0 w 248" name="T30"/>
              <a:gd fmla="*/ 40 h 287" name="T31"/>
              <a:gd fmla="*/ 0 w 248" name="T32"/>
              <a:gd fmla="*/ 287 h 287" name="T33"/>
              <a:gd fmla="*/ 248 w 248" name="T34"/>
              <a:gd fmla="*/ 287 h 287" name="T35"/>
              <a:gd fmla="*/ 248 w 248" name="T36"/>
              <a:gd fmla="*/ 40 h 287" name="T37"/>
              <a:gd fmla="*/ 219 w 248" name="T38"/>
              <a:gd fmla="*/ 40 h 287" name="T39"/>
              <a:gd fmla="*/ 181 w 248" name="T40"/>
              <a:gd fmla="*/ 24 h 287" name="T41"/>
              <a:gd fmla="*/ 193 w 248" name="T42"/>
              <a:gd fmla="*/ 13 h 287" name="T43"/>
              <a:gd fmla="*/ 205 w 248" name="T44"/>
              <a:gd fmla="*/ 24 h 287" name="T45"/>
              <a:gd fmla="*/ 205 w 248" name="T46"/>
              <a:gd fmla="*/ 65 h 287" name="T47"/>
              <a:gd fmla="*/ 193 w 248" name="T48"/>
              <a:gd fmla="*/ 76 h 287" name="T49"/>
              <a:gd fmla="*/ 181 w 248" name="T50"/>
              <a:gd fmla="*/ 65 h 287" name="T51"/>
              <a:gd fmla="*/ 181 w 248" name="T52"/>
              <a:gd fmla="*/ 24 h 287" name="T53"/>
              <a:gd fmla="*/ 112 w 248" name="T54"/>
              <a:gd fmla="*/ 24 h 287" name="T55"/>
              <a:gd fmla="*/ 124 w 248" name="T56"/>
              <a:gd fmla="*/ 13 h 287" name="T57"/>
              <a:gd fmla="*/ 136 w 248" name="T58"/>
              <a:gd fmla="*/ 24 h 287" name="T59"/>
              <a:gd fmla="*/ 136 w 248" name="T60"/>
              <a:gd fmla="*/ 65 h 287" name="T61"/>
              <a:gd fmla="*/ 124 w 248" name="T62"/>
              <a:gd fmla="*/ 76 h 287" name="T63"/>
              <a:gd fmla="*/ 112 w 248" name="T64"/>
              <a:gd fmla="*/ 65 h 287" name="T65"/>
              <a:gd fmla="*/ 112 w 248" name="T66"/>
              <a:gd fmla="*/ 24 h 287" name="T67"/>
              <a:gd fmla="*/ 43 w 248" name="T68"/>
              <a:gd fmla="*/ 24 h 287" name="T69"/>
              <a:gd fmla="*/ 55 w 248" name="T70"/>
              <a:gd fmla="*/ 13 h 287" name="T71"/>
              <a:gd fmla="*/ 67 w 248" name="T72"/>
              <a:gd fmla="*/ 24 h 287" name="T73"/>
              <a:gd fmla="*/ 67 w 248" name="T74"/>
              <a:gd fmla="*/ 65 h 287" name="T75"/>
              <a:gd fmla="*/ 55 w 248" name="T76"/>
              <a:gd fmla="*/ 76 h 287" name="T77"/>
              <a:gd fmla="*/ 43 w 248" name="T78"/>
              <a:gd fmla="*/ 65 h 287" name="T79"/>
              <a:gd fmla="*/ 43 w 248" name="T80"/>
              <a:gd fmla="*/ 24 h 287" name="T81"/>
              <a:gd fmla="*/ 227 w 248" name="T82"/>
              <a:gd fmla="*/ 266 h 287" name="T83"/>
              <a:gd fmla="*/ 21 w 248" name="T84"/>
              <a:gd fmla="*/ 266 h 287" name="T85"/>
              <a:gd fmla="*/ 21 w 248" name="T86"/>
              <a:gd fmla="*/ 95 h 287" name="T87"/>
              <a:gd fmla="*/ 227 w 248" name="T88"/>
              <a:gd fmla="*/ 95 h 287" name="T89"/>
              <a:gd fmla="*/ 227 w 248" name="T90"/>
              <a:gd fmla="*/ 266 h 28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7" w="248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5" y="0"/>
                </a:cubicBezTo>
                <a:cubicBezTo>
                  <a:pt x="39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4" y="13"/>
                  <a:pt x="193" y="13"/>
                </a:cubicBezTo>
                <a:cubicBezTo>
                  <a:pt x="201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2" y="73"/>
                  <a:pt x="112" y="65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3"/>
                  <a:pt x="55" y="13"/>
                </a:cubicBezTo>
                <a:cubicBezTo>
                  <a:pt x="64" y="13"/>
                  <a:pt x="67" y="17"/>
                  <a:pt x="67" y="24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5"/>
                </a:cubicBezTo>
                <a:lnTo>
                  <a:pt x="43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4" name="Freeform 437"/>
          <p:cNvSpPr/>
          <p:nvPr/>
        </p:nvSpPr>
        <p:spPr bwMode="auto">
          <a:xfrm>
            <a:off x="1874155" y="4174818"/>
            <a:ext cx="172210" cy="126287"/>
          </a:xfrm>
          <a:custGeom>
            <a:gdLst>
              <a:gd fmla="*/ 41 w 155" name="T0"/>
              <a:gd fmla="*/ 110 h 114" name="T1"/>
              <a:gd fmla="*/ 52 w 155" name="T2"/>
              <a:gd fmla="*/ 114 h 114" name="T3"/>
              <a:gd fmla="*/ 59 w 155" name="T4"/>
              <a:gd fmla="*/ 114 h 114" name="T5"/>
              <a:gd fmla="*/ 69 w 155" name="T6"/>
              <a:gd fmla="*/ 110 h 114" name="T7"/>
              <a:gd fmla="*/ 153 w 155" name="T8"/>
              <a:gd fmla="*/ 26 h 114" name="T9"/>
              <a:gd fmla="*/ 152 w 155" name="T10"/>
              <a:gd fmla="*/ 17 h 114" name="T11"/>
              <a:gd fmla="*/ 137 w 155" name="T12"/>
              <a:gd fmla="*/ 2 h 114" name="T13"/>
              <a:gd fmla="*/ 128 w 155" name="T14"/>
              <a:gd fmla="*/ 2 h 114" name="T15"/>
              <a:gd fmla="*/ 60 w 155" name="T16"/>
              <a:gd fmla="*/ 71 h 114" name="T17"/>
              <a:gd fmla="*/ 51 w 155" name="T18"/>
              <a:gd fmla="*/ 71 h 114" name="T19"/>
              <a:gd fmla="*/ 26 w 155" name="T20"/>
              <a:gd fmla="*/ 46 h 114" name="T21"/>
              <a:gd fmla="*/ 17 w 155" name="T22"/>
              <a:gd fmla="*/ 46 h 114" name="T23"/>
              <a:gd fmla="*/ 2 w 155" name="T24"/>
              <a:gd fmla="*/ 61 h 114" name="T25"/>
              <a:gd fmla="*/ 2 w 155" name="T26"/>
              <a:gd fmla="*/ 70 h 114" name="T27"/>
              <a:gd fmla="*/ 41 w 155" name="T28"/>
              <a:gd fmla="*/ 110 h 11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14" w="155">
                <a:moveTo>
                  <a:pt x="41" y="110"/>
                </a:moveTo>
                <a:cubicBezTo>
                  <a:pt x="44" y="112"/>
                  <a:pt x="48" y="114"/>
                  <a:pt x="52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2" y="114"/>
                  <a:pt x="67" y="112"/>
                  <a:pt x="69" y="110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55" y="24"/>
                  <a:pt x="155" y="20"/>
                  <a:pt x="152" y="17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0"/>
                  <a:pt x="131" y="0"/>
                  <a:pt x="128" y="2"/>
                </a:cubicBezTo>
                <a:cubicBezTo>
                  <a:pt x="60" y="71"/>
                  <a:pt x="60" y="71"/>
                  <a:pt x="60" y="71"/>
                </a:cubicBezTo>
                <a:cubicBezTo>
                  <a:pt x="58" y="73"/>
                  <a:pt x="54" y="73"/>
                  <a:pt x="51" y="71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44"/>
                  <a:pt x="20" y="44"/>
                  <a:pt x="17" y="46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4"/>
                  <a:pt x="0" y="68"/>
                  <a:pt x="2" y="70"/>
                </a:cubicBezTo>
                <a:lnTo>
                  <a:pt x="41" y="1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5" name="Freeform 438"/>
          <p:cNvSpPr>
            <a:spLocks noEditPoints="1"/>
          </p:cNvSpPr>
          <p:nvPr/>
        </p:nvSpPr>
        <p:spPr bwMode="auto">
          <a:xfrm>
            <a:off x="2462538" y="4039919"/>
            <a:ext cx="272667" cy="318589"/>
          </a:xfrm>
          <a:custGeom>
            <a:gdLst>
              <a:gd fmla="*/ 218 w 247" name="T0"/>
              <a:gd fmla="*/ 24 h 287" name="T1"/>
              <a:gd fmla="*/ 167 w 247" name="T2"/>
              <a:gd fmla="*/ 24 h 287" name="T3"/>
              <a:gd fmla="*/ 149 w 247" name="T4"/>
              <a:gd fmla="*/ 40 h 287" name="T5"/>
              <a:gd fmla="*/ 124 w 247" name="T6"/>
              <a:gd fmla="*/ 0 h 287" name="T7"/>
              <a:gd fmla="*/ 98 w 247" name="T8"/>
              <a:gd fmla="*/ 40 h 287" name="T9"/>
              <a:gd fmla="*/ 81 w 247" name="T10"/>
              <a:gd fmla="*/ 24 h 287" name="T11"/>
              <a:gd fmla="*/ 29 w 247" name="T12"/>
              <a:gd fmla="*/ 24 h 287" name="T13"/>
              <a:gd fmla="*/ 0 w 247" name="T14"/>
              <a:gd fmla="*/ 40 h 287" name="T15"/>
              <a:gd fmla="*/ 247 w 247" name="T16"/>
              <a:gd fmla="*/ 287 h 287" name="T17"/>
              <a:gd fmla="*/ 218 w 247" name="T18"/>
              <a:gd fmla="*/ 40 h 287" name="T19"/>
              <a:gd fmla="*/ 65 w 247" name="T20"/>
              <a:gd fmla="*/ 186 h 287" name="T21"/>
              <a:gd fmla="*/ 20 w 247" name="T22"/>
              <a:gd fmla="*/ 224 h 287" name="T23"/>
              <a:gd fmla="*/ 227 w 247" name="T24"/>
              <a:gd fmla="*/ 179 h 287" name="T25"/>
              <a:gd fmla="*/ 182 w 247" name="T26"/>
              <a:gd fmla="*/ 137 h 287" name="T27"/>
              <a:gd fmla="*/ 227 w 247" name="T28"/>
              <a:gd fmla="*/ 179 h 287" name="T29"/>
              <a:gd fmla="*/ 127 w 247" name="T30"/>
              <a:gd fmla="*/ 179 h 287" name="T31"/>
              <a:gd fmla="*/ 175 w 247" name="T32"/>
              <a:gd fmla="*/ 137 h 287" name="T33"/>
              <a:gd fmla="*/ 120 w 247" name="T34"/>
              <a:gd fmla="*/ 179 h 287" name="T35"/>
              <a:gd fmla="*/ 72 w 247" name="T36"/>
              <a:gd fmla="*/ 137 h 287" name="T37"/>
              <a:gd fmla="*/ 120 w 247" name="T38"/>
              <a:gd fmla="*/ 179 h 287" name="T39"/>
              <a:gd fmla="*/ 20 w 247" name="T40"/>
              <a:gd fmla="*/ 179 h 287" name="T41"/>
              <a:gd fmla="*/ 65 w 247" name="T42"/>
              <a:gd fmla="*/ 137 h 287" name="T43"/>
              <a:gd fmla="*/ 72 w 247" name="T44"/>
              <a:gd fmla="*/ 186 h 287" name="T45"/>
              <a:gd fmla="*/ 120 w 247" name="T46"/>
              <a:gd fmla="*/ 224 h 287" name="T47"/>
              <a:gd fmla="*/ 72 w 247" name="T48"/>
              <a:gd fmla="*/ 186 h 287" name="T49"/>
              <a:gd fmla="*/ 120 w 247" name="T50"/>
              <a:gd fmla="*/ 267 h 287" name="T51"/>
              <a:gd fmla="*/ 72 w 247" name="T52"/>
              <a:gd fmla="*/ 231 h 287" name="T53"/>
              <a:gd fmla="*/ 127 w 247" name="T54"/>
              <a:gd fmla="*/ 231 h 287" name="T55"/>
              <a:gd fmla="*/ 175 w 247" name="T56"/>
              <a:gd fmla="*/ 267 h 287" name="T57"/>
              <a:gd fmla="*/ 127 w 247" name="T58"/>
              <a:gd fmla="*/ 231 h 287" name="T59"/>
              <a:gd fmla="*/ 127 w 247" name="T60"/>
              <a:gd fmla="*/ 186 h 287" name="T61"/>
              <a:gd fmla="*/ 175 w 247" name="T62"/>
              <a:gd fmla="*/ 224 h 287" name="T63"/>
              <a:gd fmla="*/ 182 w 247" name="T64"/>
              <a:gd fmla="*/ 186 h 287" name="T65"/>
              <a:gd fmla="*/ 227 w 247" name="T66"/>
              <a:gd fmla="*/ 224 h 287" name="T67"/>
              <a:gd fmla="*/ 182 w 247" name="T68"/>
              <a:gd fmla="*/ 186 h 287" name="T69"/>
              <a:gd fmla="*/ 227 w 247" name="T70"/>
              <a:gd fmla="*/ 130 h 287" name="T71"/>
              <a:gd fmla="*/ 182 w 247" name="T72"/>
              <a:gd fmla="*/ 95 h 287" name="T73"/>
              <a:gd fmla="*/ 181 w 247" name="T74"/>
              <a:gd fmla="*/ 24 h 287" name="T75"/>
              <a:gd fmla="*/ 204 w 247" name="T76"/>
              <a:gd fmla="*/ 24 h 287" name="T77"/>
              <a:gd fmla="*/ 193 w 247" name="T78"/>
              <a:gd fmla="*/ 76 h 287" name="T79"/>
              <a:gd fmla="*/ 181 w 247" name="T80"/>
              <a:gd fmla="*/ 24 h 287" name="T81"/>
              <a:gd fmla="*/ 175 w 247" name="T82"/>
              <a:gd fmla="*/ 130 h 287" name="T83"/>
              <a:gd fmla="*/ 127 w 247" name="T84"/>
              <a:gd fmla="*/ 95 h 287" name="T85"/>
              <a:gd fmla="*/ 112 w 247" name="T86"/>
              <a:gd fmla="*/ 24 h 287" name="T87"/>
              <a:gd fmla="*/ 136 w 247" name="T88"/>
              <a:gd fmla="*/ 24 h 287" name="T89"/>
              <a:gd fmla="*/ 124 w 247" name="T90"/>
              <a:gd fmla="*/ 76 h 287" name="T91"/>
              <a:gd fmla="*/ 112 w 247" name="T92"/>
              <a:gd fmla="*/ 24 h 287" name="T93"/>
              <a:gd fmla="*/ 120 w 247" name="T94"/>
              <a:gd fmla="*/ 130 h 287" name="T95"/>
              <a:gd fmla="*/ 72 w 247" name="T96"/>
              <a:gd fmla="*/ 95 h 287" name="T97"/>
              <a:gd fmla="*/ 43 w 247" name="T98"/>
              <a:gd fmla="*/ 24 h 287" name="T99"/>
              <a:gd fmla="*/ 67 w 247" name="T100"/>
              <a:gd fmla="*/ 24 h 287" name="T101"/>
              <a:gd fmla="*/ 55 w 247" name="T102"/>
              <a:gd fmla="*/ 76 h 287" name="T103"/>
              <a:gd fmla="*/ 43 w 247" name="T104"/>
              <a:gd fmla="*/ 24 h 287" name="T105"/>
              <a:gd fmla="*/ 65 w 247" name="T106"/>
              <a:gd fmla="*/ 130 h 287" name="T107"/>
              <a:gd fmla="*/ 20 w 247" name="T108"/>
              <a:gd fmla="*/ 95 h 287" name="T109"/>
              <a:gd fmla="*/ 20 w 247" name="T110"/>
              <a:gd fmla="*/ 231 h 287" name="T111"/>
              <a:gd fmla="*/ 65 w 247" name="T112"/>
              <a:gd fmla="*/ 267 h 287" name="T113"/>
              <a:gd fmla="*/ 20 w 247" name="T114"/>
              <a:gd fmla="*/ 231 h 287" name="T115"/>
              <a:gd fmla="*/ 182 w 247" name="T116"/>
              <a:gd fmla="*/ 231 h 287" name="T117"/>
              <a:gd fmla="*/ 227 w 247" name="T118"/>
              <a:gd fmla="*/ 267 h 28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87" w="246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6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7" y="287"/>
                  <a:pt x="247" y="287"/>
                  <a:pt x="247" y="287"/>
                </a:cubicBezTo>
                <a:cubicBezTo>
                  <a:pt x="247" y="40"/>
                  <a:pt x="247" y="40"/>
                  <a:pt x="247" y="40"/>
                </a:cubicBezTo>
                <a:lnTo>
                  <a:pt x="218" y="40"/>
                </a:lnTo>
                <a:close/>
                <a:moveTo>
                  <a:pt x="20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20" y="224"/>
                  <a:pt x="20" y="224"/>
                  <a:pt x="20" y="224"/>
                </a:cubicBezTo>
                <a:lnTo>
                  <a:pt x="20" y="186"/>
                </a:lnTo>
                <a:close/>
                <a:moveTo>
                  <a:pt x="227" y="179"/>
                </a:moveTo>
                <a:cubicBezTo>
                  <a:pt x="182" y="179"/>
                  <a:pt x="182" y="179"/>
                  <a:pt x="182" y="179"/>
                </a:cubicBezTo>
                <a:cubicBezTo>
                  <a:pt x="182" y="137"/>
                  <a:pt x="182" y="137"/>
                  <a:pt x="182" y="137"/>
                </a:cubicBezTo>
                <a:cubicBezTo>
                  <a:pt x="227" y="137"/>
                  <a:pt x="227" y="137"/>
                  <a:pt x="227" y="137"/>
                </a:cubicBezTo>
                <a:lnTo>
                  <a:pt x="227" y="179"/>
                </a:lnTo>
                <a:close/>
                <a:moveTo>
                  <a:pt x="175" y="179"/>
                </a:moveTo>
                <a:cubicBezTo>
                  <a:pt x="127" y="179"/>
                  <a:pt x="127" y="179"/>
                  <a:pt x="127" y="179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75" y="137"/>
                  <a:pt x="175" y="137"/>
                  <a:pt x="175" y="137"/>
                </a:cubicBezTo>
                <a:lnTo>
                  <a:pt x="175" y="179"/>
                </a:lnTo>
                <a:close/>
                <a:moveTo>
                  <a:pt x="120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120" y="137"/>
                  <a:pt x="120" y="137"/>
                  <a:pt x="120" y="137"/>
                </a:cubicBezTo>
                <a:lnTo>
                  <a:pt x="120" y="179"/>
                </a:lnTo>
                <a:close/>
                <a:moveTo>
                  <a:pt x="65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65" y="137"/>
                  <a:pt x="65" y="137"/>
                  <a:pt x="65" y="137"/>
                </a:cubicBezTo>
                <a:lnTo>
                  <a:pt x="65" y="179"/>
                </a:lnTo>
                <a:close/>
                <a:moveTo>
                  <a:pt x="72" y="186"/>
                </a:moveTo>
                <a:cubicBezTo>
                  <a:pt x="120" y="186"/>
                  <a:pt x="120" y="186"/>
                  <a:pt x="120" y="18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72" y="224"/>
                  <a:pt x="72" y="224"/>
                  <a:pt x="72" y="224"/>
                </a:cubicBezTo>
                <a:lnTo>
                  <a:pt x="72" y="186"/>
                </a:lnTo>
                <a:close/>
                <a:moveTo>
                  <a:pt x="120" y="231"/>
                </a:moveTo>
                <a:cubicBezTo>
                  <a:pt x="120" y="267"/>
                  <a:pt x="120" y="267"/>
                  <a:pt x="120" y="267"/>
                </a:cubicBezTo>
                <a:cubicBezTo>
                  <a:pt x="72" y="267"/>
                  <a:pt x="72" y="267"/>
                  <a:pt x="72" y="267"/>
                </a:cubicBezTo>
                <a:cubicBezTo>
                  <a:pt x="72" y="231"/>
                  <a:pt x="72" y="231"/>
                  <a:pt x="72" y="231"/>
                </a:cubicBezTo>
                <a:lnTo>
                  <a:pt x="120" y="231"/>
                </a:lnTo>
                <a:close/>
                <a:moveTo>
                  <a:pt x="127" y="231"/>
                </a:moveTo>
                <a:cubicBezTo>
                  <a:pt x="175" y="231"/>
                  <a:pt x="175" y="231"/>
                  <a:pt x="175" y="231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27" y="267"/>
                  <a:pt x="127" y="267"/>
                  <a:pt x="127" y="267"/>
                </a:cubicBezTo>
                <a:lnTo>
                  <a:pt x="127" y="231"/>
                </a:lnTo>
                <a:close/>
                <a:moveTo>
                  <a:pt x="127" y="224"/>
                </a:moveTo>
                <a:cubicBezTo>
                  <a:pt x="127" y="186"/>
                  <a:pt x="127" y="186"/>
                  <a:pt x="127" y="186"/>
                </a:cubicBezTo>
                <a:cubicBezTo>
                  <a:pt x="175" y="186"/>
                  <a:pt x="175" y="186"/>
                  <a:pt x="175" y="186"/>
                </a:cubicBezTo>
                <a:cubicBezTo>
                  <a:pt x="175" y="224"/>
                  <a:pt x="175" y="224"/>
                  <a:pt x="175" y="224"/>
                </a:cubicBezTo>
                <a:lnTo>
                  <a:pt x="127" y="224"/>
                </a:lnTo>
                <a:close/>
                <a:moveTo>
                  <a:pt x="182" y="186"/>
                </a:moveTo>
                <a:cubicBezTo>
                  <a:pt x="227" y="186"/>
                  <a:pt x="227" y="186"/>
                  <a:pt x="227" y="186"/>
                </a:cubicBezTo>
                <a:cubicBezTo>
                  <a:pt x="227" y="224"/>
                  <a:pt x="227" y="224"/>
                  <a:pt x="227" y="224"/>
                </a:cubicBezTo>
                <a:cubicBezTo>
                  <a:pt x="182" y="224"/>
                  <a:pt x="182" y="224"/>
                  <a:pt x="182" y="224"/>
                </a:cubicBezTo>
                <a:lnTo>
                  <a:pt x="182" y="186"/>
                </a:lnTo>
                <a:close/>
                <a:moveTo>
                  <a:pt x="227" y="95"/>
                </a:moveTo>
                <a:cubicBezTo>
                  <a:pt x="227" y="130"/>
                  <a:pt x="227" y="130"/>
                  <a:pt x="227" y="130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95"/>
                  <a:pt x="182" y="95"/>
                  <a:pt x="182" y="95"/>
                </a:cubicBezTo>
                <a:lnTo>
                  <a:pt x="227" y="95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4" y="17"/>
                  <a:pt x="204" y="24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4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75" y="95"/>
                </a:moveTo>
                <a:cubicBezTo>
                  <a:pt x="175" y="130"/>
                  <a:pt x="175" y="130"/>
                  <a:pt x="175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7" y="95"/>
                  <a:pt x="127" y="95"/>
                  <a:pt x="127" y="95"/>
                </a:cubicBezTo>
                <a:lnTo>
                  <a:pt x="175" y="95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120" y="95"/>
                </a:moveTo>
                <a:cubicBezTo>
                  <a:pt x="120" y="130"/>
                  <a:pt x="120" y="130"/>
                  <a:pt x="120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95"/>
                  <a:pt x="72" y="95"/>
                  <a:pt x="72" y="95"/>
                </a:cubicBezTo>
                <a:lnTo>
                  <a:pt x="120" y="95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65" y="95"/>
                </a:moveTo>
                <a:cubicBezTo>
                  <a:pt x="65" y="130"/>
                  <a:pt x="65" y="130"/>
                  <a:pt x="65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95"/>
                  <a:pt x="20" y="95"/>
                  <a:pt x="20" y="95"/>
                </a:cubicBezTo>
                <a:lnTo>
                  <a:pt x="65" y="95"/>
                </a:lnTo>
                <a:close/>
                <a:moveTo>
                  <a:pt x="20" y="231"/>
                </a:moveTo>
                <a:cubicBezTo>
                  <a:pt x="65" y="231"/>
                  <a:pt x="65" y="231"/>
                  <a:pt x="65" y="231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20" y="267"/>
                  <a:pt x="20" y="267"/>
                  <a:pt x="20" y="267"/>
                </a:cubicBezTo>
                <a:lnTo>
                  <a:pt x="20" y="231"/>
                </a:lnTo>
                <a:close/>
                <a:moveTo>
                  <a:pt x="182" y="267"/>
                </a:moveTo>
                <a:cubicBezTo>
                  <a:pt x="182" y="231"/>
                  <a:pt x="182" y="231"/>
                  <a:pt x="182" y="231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27" y="267"/>
                  <a:pt x="227" y="267"/>
                  <a:pt x="227" y="267"/>
                </a:cubicBezTo>
                <a:lnTo>
                  <a:pt x="18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6" name="Freeform 439"/>
          <p:cNvSpPr>
            <a:spLocks noEditPoints="1"/>
          </p:cNvSpPr>
          <p:nvPr/>
        </p:nvSpPr>
        <p:spPr bwMode="auto">
          <a:xfrm>
            <a:off x="3096846" y="4039919"/>
            <a:ext cx="278407" cy="318589"/>
          </a:xfrm>
          <a:custGeom>
            <a:gdLst>
              <a:gd fmla="*/ 219 w 249" name="T0"/>
              <a:gd fmla="*/ 24 h 288" name="T1"/>
              <a:gd fmla="*/ 168 w 249" name="T2"/>
              <a:gd fmla="*/ 24 h 288" name="T3"/>
              <a:gd fmla="*/ 150 w 249" name="T4"/>
              <a:gd fmla="*/ 40 h 288" name="T5"/>
              <a:gd fmla="*/ 125 w 249" name="T6"/>
              <a:gd fmla="*/ 0 h 288" name="T7"/>
              <a:gd fmla="*/ 99 w 249" name="T8"/>
              <a:gd fmla="*/ 40 h 288" name="T9"/>
              <a:gd fmla="*/ 82 w 249" name="T10"/>
              <a:gd fmla="*/ 24 h 288" name="T11"/>
              <a:gd fmla="*/ 30 w 249" name="T12"/>
              <a:gd fmla="*/ 24 h 288" name="T13"/>
              <a:gd fmla="*/ 0 w 249" name="T14"/>
              <a:gd fmla="*/ 40 h 288" name="T15"/>
              <a:gd fmla="*/ 249 w 249" name="T16"/>
              <a:gd fmla="*/ 288 h 288" name="T17"/>
              <a:gd fmla="*/ 219 w 249" name="T18"/>
              <a:gd fmla="*/ 40 h 288" name="T19"/>
              <a:gd fmla="*/ 55 w 249" name="T20"/>
              <a:gd fmla="*/ 224 h 288" name="T21"/>
              <a:gd fmla="*/ 21 w 249" name="T22"/>
              <a:gd fmla="*/ 186 h 288" name="T23"/>
              <a:gd fmla="*/ 21 w 249" name="T24"/>
              <a:gd fmla="*/ 179 h 288" name="T25"/>
              <a:gd fmla="*/ 55 w 249" name="T26"/>
              <a:gd fmla="*/ 138 h 288" name="T27"/>
              <a:gd fmla="*/ 21 w 249" name="T28"/>
              <a:gd fmla="*/ 179 h 288" name="T29"/>
              <a:gd fmla="*/ 228 w 249" name="T30"/>
              <a:gd fmla="*/ 186 h 288" name="T31"/>
              <a:gd fmla="*/ 62 w 249" name="T32"/>
              <a:gd fmla="*/ 224 h 288" name="T33"/>
              <a:gd fmla="*/ 62 w 249" name="T34"/>
              <a:gd fmla="*/ 179 h 288" name="T35"/>
              <a:gd fmla="*/ 228 w 249" name="T36"/>
              <a:gd fmla="*/ 138 h 288" name="T37"/>
              <a:gd fmla="*/ 62 w 249" name="T38"/>
              <a:gd fmla="*/ 179 h 288" name="T39"/>
              <a:gd fmla="*/ 194 w 249" name="T40"/>
              <a:gd fmla="*/ 14 h 288" name="T41"/>
              <a:gd fmla="*/ 206 w 249" name="T42"/>
              <a:gd fmla="*/ 66 h 288" name="T43"/>
              <a:gd fmla="*/ 182 w 249" name="T44"/>
              <a:gd fmla="*/ 66 h 288" name="T45"/>
              <a:gd fmla="*/ 113 w 249" name="T46"/>
              <a:gd fmla="*/ 24 h 288" name="T47"/>
              <a:gd fmla="*/ 137 w 249" name="T48"/>
              <a:gd fmla="*/ 24 h 288" name="T49"/>
              <a:gd fmla="*/ 125 w 249" name="T50"/>
              <a:gd fmla="*/ 76 h 288" name="T51"/>
              <a:gd fmla="*/ 113 w 249" name="T52"/>
              <a:gd fmla="*/ 24 h 288" name="T53"/>
              <a:gd fmla="*/ 228 w 249" name="T54"/>
              <a:gd fmla="*/ 131 h 288" name="T55"/>
              <a:gd fmla="*/ 62 w 249" name="T56"/>
              <a:gd fmla="*/ 95 h 288" name="T57"/>
              <a:gd fmla="*/ 44 w 249" name="T58"/>
              <a:gd fmla="*/ 24 h 288" name="T59"/>
              <a:gd fmla="*/ 68 w 249" name="T60"/>
              <a:gd fmla="*/ 24 h 288" name="T61"/>
              <a:gd fmla="*/ 56 w 249" name="T62"/>
              <a:gd fmla="*/ 76 h 288" name="T63"/>
              <a:gd fmla="*/ 44 w 249" name="T64"/>
              <a:gd fmla="*/ 24 h 288" name="T65"/>
              <a:gd fmla="*/ 55 w 249" name="T66"/>
              <a:gd fmla="*/ 131 h 288" name="T67"/>
              <a:gd fmla="*/ 21 w 249" name="T68"/>
              <a:gd fmla="*/ 95 h 288" name="T69"/>
              <a:gd fmla="*/ 21 w 249" name="T70"/>
              <a:gd fmla="*/ 231 h 288" name="T71"/>
              <a:gd fmla="*/ 55 w 249" name="T72"/>
              <a:gd fmla="*/ 267 h 288" name="T73"/>
              <a:gd fmla="*/ 21 w 249" name="T74"/>
              <a:gd fmla="*/ 231 h 288" name="T75"/>
              <a:gd fmla="*/ 62 w 249" name="T76"/>
              <a:gd fmla="*/ 231 h 288" name="T77"/>
              <a:gd fmla="*/ 228 w 249" name="T78"/>
              <a:gd fmla="*/ 267 h 28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88" w="249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10" y="0"/>
                  <a:pt x="194" y="0"/>
                </a:cubicBezTo>
                <a:cubicBezTo>
                  <a:pt x="178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5" y="0"/>
                </a:cubicBezTo>
                <a:cubicBezTo>
                  <a:pt x="109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8"/>
                  <a:pt x="0" y="288"/>
                  <a:pt x="0" y="288"/>
                </a:cubicBezTo>
                <a:cubicBezTo>
                  <a:pt x="249" y="288"/>
                  <a:pt x="249" y="288"/>
                  <a:pt x="249" y="288"/>
                </a:cubicBezTo>
                <a:cubicBezTo>
                  <a:pt x="249" y="40"/>
                  <a:pt x="249" y="40"/>
                  <a:pt x="249" y="40"/>
                </a:cubicBezTo>
                <a:lnTo>
                  <a:pt x="219" y="40"/>
                </a:lnTo>
                <a:close/>
                <a:moveTo>
                  <a:pt x="55" y="186"/>
                </a:moveTo>
                <a:cubicBezTo>
                  <a:pt x="55" y="224"/>
                  <a:pt x="55" y="224"/>
                  <a:pt x="55" y="224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21" y="186"/>
                  <a:pt x="21" y="186"/>
                  <a:pt x="21" y="186"/>
                </a:cubicBezTo>
                <a:lnTo>
                  <a:pt x="55" y="186"/>
                </a:lnTo>
                <a:close/>
                <a:moveTo>
                  <a:pt x="21" y="179"/>
                </a:moveTo>
                <a:cubicBezTo>
                  <a:pt x="21" y="138"/>
                  <a:pt x="21" y="138"/>
                  <a:pt x="21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79"/>
                  <a:pt x="55" y="179"/>
                  <a:pt x="55" y="179"/>
                </a:cubicBezTo>
                <a:lnTo>
                  <a:pt x="21" y="179"/>
                </a:lnTo>
                <a:close/>
                <a:moveTo>
                  <a:pt x="62" y="186"/>
                </a:moveTo>
                <a:cubicBezTo>
                  <a:pt x="228" y="186"/>
                  <a:pt x="228" y="186"/>
                  <a:pt x="228" y="186"/>
                </a:cubicBezTo>
                <a:cubicBezTo>
                  <a:pt x="228" y="224"/>
                  <a:pt x="228" y="224"/>
                  <a:pt x="228" y="224"/>
                </a:cubicBezTo>
                <a:cubicBezTo>
                  <a:pt x="62" y="224"/>
                  <a:pt x="62" y="224"/>
                  <a:pt x="62" y="224"/>
                </a:cubicBezTo>
                <a:lnTo>
                  <a:pt x="62" y="186"/>
                </a:lnTo>
                <a:close/>
                <a:moveTo>
                  <a:pt x="62" y="179"/>
                </a:moveTo>
                <a:cubicBezTo>
                  <a:pt x="62" y="138"/>
                  <a:pt x="62" y="138"/>
                  <a:pt x="62" y="138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79"/>
                  <a:pt x="228" y="179"/>
                  <a:pt x="228" y="179"/>
                </a:cubicBezTo>
                <a:lnTo>
                  <a:pt x="62" y="179"/>
                </a:lnTo>
                <a:close/>
                <a:moveTo>
                  <a:pt x="182" y="24"/>
                </a:moveTo>
                <a:cubicBezTo>
                  <a:pt x="182" y="17"/>
                  <a:pt x="185" y="14"/>
                  <a:pt x="194" y="14"/>
                </a:cubicBezTo>
                <a:cubicBezTo>
                  <a:pt x="202" y="14"/>
                  <a:pt x="206" y="17"/>
                  <a:pt x="206" y="24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73"/>
                  <a:pt x="202" y="76"/>
                  <a:pt x="194" y="76"/>
                </a:cubicBezTo>
                <a:cubicBezTo>
                  <a:pt x="185" y="76"/>
                  <a:pt x="182" y="73"/>
                  <a:pt x="182" y="66"/>
                </a:cubicBezTo>
                <a:lnTo>
                  <a:pt x="182" y="24"/>
                </a:lnTo>
                <a:close/>
                <a:moveTo>
                  <a:pt x="113" y="24"/>
                </a:moveTo>
                <a:cubicBezTo>
                  <a:pt x="113" y="17"/>
                  <a:pt x="116" y="14"/>
                  <a:pt x="125" y="14"/>
                </a:cubicBezTo>
                <a:cubicBezTo>
                  <a:pt x="133" y="14"/>
                  <a:pt x="137" y="17"/>
                  <a:pt x="137" y="24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73"/>
                  <a:pt x="133" y="76"/>
                  <a:pt x="125" y="76"/>
                </a:cubicBezTo>
                <a:cubicBezTo>
                  <a:pt x="116" y="76"/>
                  <a:pt x="113" y="73"/>
                  <a:pt x="113" y="66"/>
                </a:cubicBezTo>
                <a:lnTo>
                  <a:pt x="113" y="24"/>
                </a:lnTo>
                <a:close/>
                <a:moveTo>
                  <a:pt x="228" y="95"/>
                </a:moveTo>
                <a:cubicBezTo>
                  <a:pt x="228" y="131"/>
                  <a:pt x="228" y="131"/>
                  <a:pt x="228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5"/>
                  <a:pt x="62" y="95"/>
                  <a:pt x="62" y="95"/>
                </a:cubicBezTo>
                <a:lnTo>
                  <a:pt x="228" y="95"/>
                </a:lnTo>
                <a:close/>
                <a:moveTo>
                  <a:pt x="44" y="24"/>
                </a:moveTo>
                <a:cubicBezTo>
                  <a:pt x="44" y="17"/>
                  <a:pt x="47" y="14"/>
                  <a:pt x="56" y="14"/>
                </a:cubicBezTo>
                <a:cubicBezTo>
                  <a:pt x="64" y="14"/>
                  <a:pt x="68" y="17"/>
                  <a:pt x="68" y="24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6"/>
                </a:cubicBezTo>
                <a:lnTo>
                  <a:pt x="44" y="24"/>
                </a:lnTo>
                <a:close/>
                <a:moveTo>
                  <a:pt x="55" y="95"/>
                </a:moveTo>
                <a:cubicBezTo>
                  <a:pt x="55" y="131"/>
                  <a:pt x="55" y="131"/>
                  <a:pt x="55" y="131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95"/>
                  <a:pt x="21" y="95"/>
                  <a:pt x="21" y="95"/>
                </a:cubicBezTo>
                <a:lnTo>
                  <a:pt x="55" y="95"/>
                </a:lnTo>
                <a:close/>
                <a:moveTo>
                  <a:pt x="21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67"/>
                  <a:pt x="55" y="267"/>
                  <a:pt x="55" y="267"/>
                </a:cubicBezTo>
                <a:cubicBezTo>
                  <a:pt x="21" y="267"/>
                  <a:pt x="21" y="267"/>
                  <a:pt x="21" y="267"/>
                </a:cubicBezTo>
                <a:lnTo>
                  <a:pt x="21" y="231"/>
                </a:lnTo>
                <a:close/>
                <a:moveTo>
                  <a:pt x="62" y="267"/>
                </a:moveTo>
                <a:cubicBezTo>
                  <a:pt x="62" y="231"/>
                  <a:pt x="62" y="231"/>
                  <a:pt x="62" y="231"/>
                </a:cubicBezTo>
                <a:cubicBezTo>
                  <a:pt x="228" y="231"/>
                  <a:pt x="228" y="231"/>
                  <a:pt x="228" y="231"/>
                </a:cubicBezTo>
                <a:cubicBezTo>
                  <a:pt x="228" y="267"/>
                  <a:pt x="228" y="267"/>
                  <a:pt x="228" y="267"/>
                </a:cubicBezTo>
                <a:lnTo>
                  <a:pt x="6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8" name="Freeform 451"/>
          <p:cNvSpPr>
            <a:spLocks noEditPoints="1"/>
          </p:cNvSpPr>
          <p:nvPr/>
        </p:nvSpPr>
        <p:spPr bwMode="auto">
          <a:xfrm>
            <a:off x="522305" y="5957191"/>
            <a:ext cx="318590" cy="318589"/>
          </a:xfrm>
          <a:custGeom>
            <a:gdLst>
              <a:gd fmla="*/ 283 w 287" name="T0"/>
              <a:gd fmla="*/ 234 h 288" name="T1"/>
              <a:gd fmla="*/ 247 w 287" name="T2"/>
              <a:gd fmla="*/ 208 h 288" name="T3"/>
              <a:gd fmla="*/ 136 w 287" name="T4"/>
              <a:gd fmla="*/ 96 h 288" name="T5"/>
              <a:gd fmla="*/ 142 w 287" name="T6"/>
              <a:gd fmla="*/ 74 h 288" name="T7"/>
              <a:gd fmla="*/ 68 w 287" name="T8"/>
              <a:gd fmla="*/ 0 h 288" name="T9"/>
              <a:gd fmla="*/ 61 w 287" name="T10"/>
              <a:gd fmla="*/ 7 h 288" name="T11"/>
              <a:gd fmla="*/ 89 w 287" name="T12"/>
              <a:gd fmla="*/ 51 h 288" name="T13"/>
              <a:gd fmla="*/ 50 w 287" name="T14"/>
              <a:gd fmla="*/ 90 h 288" name="T15"/>
              <a:gd fmla="*/ 6 w 287" name="T16"/>
              <a:gd fmla="*/ 62 h 288" name="T17"/>
              <a:gd fmla="*/ 0 w 287" name="T18"/>
              <a:gd fmla="*/ 69 h 288" name="T19"/>
              <a:gd fmla="*/ 74 w 287" name="T20"/>
              <a:gd fmla="*/ 143 h 288" name="T21"/>
              <a:gd fmla="*/ 95 w 287" name="T22"/>
              <a:gd fmla="*/ 137 h 288" name="T23"/>
              <a:gd fmla="*/ 207 w 287" name="T24"/>
              <a:gd fmla="*/ 249 h 288" name="T25"/>
              <a:gd fmla="*/ 233 w 287" name="T26"/>
              <a:gd fmla="*/ 284 h 288" name="T27"/>
              <a:gd fmla="*/ 247 w 287" name="T28"/>
              <a:gd fmla="*/ 288 h 288" name="T29"/>
              <a:gd fmla="*/ 287 w 287" name="T30"/>
              <a:gd fmla="*/ 249 h 288" name="T31"/>
              <a:gd fmla="*/ 283 w 287" name="T32"/>
              <a:gd fmla="*/ 234 h 288" name="T33"/>
              <a:gd fmla="*/ 244 w 287" name="T34"/>
              <a:gd fmla="*/ 261 h 288" name="T35"/>
              <a:gd fmla="*/ 227 w 287" name="T36"/>
              <a:gd fmla="*/ 244 h 288" name="T37"/>
              <a:gd fmla="*/ 244 w 287" name="T38"/>
              <a:gd fmla="*/ 228 h 288" name="T39"/>
              <a:gd fmla="*/ 260 w 287" name="T40"/>
              <a:gd fmla="*/ 244 h 288" name="T41"/>
              <a:gd fmla="*/ 244 w 287" name="T42"/>
              <a:gd fmla="*/ 261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7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1" name="Freeform 454"/>
          <p:cNvSpPr/>
          <p:nvPr/>
        </p:nvSpPr>
        <p:spPr bwMode="auto">
          <a:xfrm>
            <a:off x="4557761" y="4975594"/>
            <a:ext cx="34442" cy="22961"/>
          </a:xfrm>
          <a:custGeom>
            <a:gdLst>
              <a:gd fmla="*/ 0 w 12" name="T0"/>
              <a:gd fmla="*/ 8 h 8" name="T1"/>
              <a:gd fmla="*/ 12 w 12" name="T2"/>
              <a:gd fmla="*/ 8 h 8" name="T3"/>
              <a:gd fmla="*/ 12 w 12" name="T4"/>
              <a:gd fmla="*/ 5 h 8" name="T5"/>
              <a:gd fmla="*/ 7 w 12" name="T6"/>
              <a:gd fmla="*/ 0 h 8" name="T7"/>
              <a:gd fmla="*/ 0 w 12" name="T8"/>
              <a:gd fmla="*/ 8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12">
                <a:moveTo>
                  <a:pt x="0" y="8"/>
                </a:moveTo>
                <a:lnTo>
                  <a:pt x="12" y="8"/>
                </a:lnTo>
                <a:lnTo>
                  <a:pt x="12" y="5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2" name="Freeform 455"/>
          <p:cNvSpPr/>
          <p:nvPr/>
        </p:nvSpPr>
        <p:spPr bwMode="auto">
          <a:xfrm>
            <a:off x="4359720" y="4679967"/>
            <a:ext cx="232484" cy="318589"/>
          </a:xfrm>
          <a:custGeom>
            <a:gdLst>
              <a:gd fmla="*/ 10 w 81" name="T0"/>
              <a:gd fmla="*/ 102 h 111" name="T1"/>
              <a:gd fmla="*/ 10 w 81" name="T2"/>
              <a:gd fmla="*/ 33 h 111" name="T3"/>
              <a:gd fmla="*/ 33 w 81" name="T4"/>
              <a:gd fmla="*/ 33 h 111" name="T5"/>
              <a:gd fmla="*/ 33 w 81" name="T6"/>
              <a:gd fmla="*/ 9 h 111" name="T7"/>
              <a:gd fmla="*/ 72 w 81" name="T8"/>
              <a:gd fmla="*/ 9 h 111" name="T9"/>
              <a:gd fmla="*/ 72 w 81" name="T10"/>
              <a:gd fmla="*/ 45 h 111" name="T11"/>
              <a:gd fmla="*/ 76 w 81" name="T12"/>
              <a:gd fmla="*/ 49 h 111" name="T13"/>
              <a:gd fmla="*/ 81 w 81" name="T14"/>
              <a:gd fmla="*/ 45 h 111" name="T15"/>
              <a:gd fmla="*/ 81 w 81" name="T16"/>
              <a:gd fmla="*/ 0 h 111" name="T17"/>
              <a:gd fmla="*/ 24 w 81" name="T18"/>
              <a:gd fmla="*/ 0 h 111" name="T19"/>
              <a:gd fmla="*/ 24 w 81" name="T20"/>
              <a:gd fmla="*/ 0 h 111" name="T21"/>
              <a:gd fmla="*/ 0 w 81" name="T22"/>
              <a:gd fmla="*/ 23 h 111" name="T23"/>
              <a:gd fmla="*/ 0 w 81" name="T24"/>
              <a:gd fmla="*/ 111 h 111" name="T25"/>
              <a:gd fmla="*/ 49 w 81" name="T26"/>
              <a:gd fmla="*/ 111 h 111" name="T27"/>
              <a:gd fmla="*/ 40 w 81" name="T28"/>
              <a:gd fmla="*/ 102 h 111" name="T29"/>
              <a:gd fmla="*/ 10 w 81" name="T30"/>
              <a:gd fmla="*/ 102 h 11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0" w="81">
                <a:moveTo>
                  <a:pt x="10" y="102"/>
                </a:moveTo>
                <a:lnTo>
                  <a:pt x="10" y="33"/>
                </a:lnTo>
                <a:lnTo>
                  <a:pt x="33" y="33"/>
                </a:lnTo>
                <a:lnTo>
                  <a:pt x="33" y="9"/>
                </a:lnTo>
                <a:lnTo>
                  <a:pt x="72" y="9"/>
                </a:lnTo>
                <a:lnTo>
                  <a:pt x="72" y="45"/>
                </a:lnTo>
                <a:lnTo>
                  <a:pt x="76" y="49"/>
                </a:lnTo>
                <a:lnTo>
                  <a:pt x="81" y="45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49" y="111"/>
                </a:lnTo>
                <a:lnTo>
                  <a:pt x="40" y="102"/>
                </a:lnTo>
                <a:lnTo>
                  <a:pt x="10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3" name="Freeform 456"/>
          <p:cNvSpPr/>
          <p:nvPr/>
        </p:nvSpPr>
        <p:spPr bwMode="auto">
          <a:xfrm>
            <a:off x="4488877" y="4809124"/>
            <a:ext cx="180821" cy="180821"/>
          </a:xfrm>
          <a:custGeom>
            <a:gdLst>
              <a:gd fmla="*/ 49 w 63" name="T0"/>
              <a:gd fmla="*/ 63 h 63" name="T1"/>
              <a:gd fmla="*/ 63 w 63" name="T2"/>
              <a:gd fmla="*/ 49 h 63" name="T3"/>
              <a:gd fmla="*/ 45 w 63" name="T4"/>
              <a:gd fmla="*/ 31 h 63" name="T5"/>
              <a:gd fmla="*/ 63 w 63" name="T6"/>
              <a:gd fmla="*/ 13 h 63" name="T7"/>
              <a:gd fmla="*/ 49 w 63" name="T8"/>
              <a:gd fmla="*/ 0 h 63" name="T9"/>
              <a:gd fmla="*/ 31 w 63" name="T10"/>
              <a:gd fmla="*/ 17 h 63" name="T11"/>
              <a:gd fmla="*/ 14 w 63" name="T12"/>
              <a:gd fmla="*/ 0 h 63" name="T13"/>
              <a:gd fmla="*/ 0 w 63" name="T14"/>
              <a:gd fmla="*/ 13 h 63" name="T15"/>
              <a:gd fmla="*/ 18 w 63" name="T16"/>
              <a:gd fmla="*/ 31 h 63" name="T17"/>
              <a:gd fmla="*/ 0 w 63" name="T18"/>
              <a:gd fmla="*/ 49 h 63" name="T19"/>
              <a:gd fmla="*/ 14 w 63" name="T20"/>
              <a:gd fmla="*/ 63 h 63" name="T21"/>
              <a:gd fmla="*/ 31 w 63" name="T22"/>
              <a:gd fmla="*/ 45 h 63" name="T23"/>
              <a:gd fmla="*/ 49 w 63" name="T24"/>
              <a:gd fmla="*/ 63 h 6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2" w="62">
                <a:moveTo>
                  <a:pt x="49" y="63"/>
                </a:moveTo>
                <a:lnTo>
                  <a:pt x="63" y="49"/>
                </a:lnTo>
                <a:lnTo>
                  <a:pt x="45" y="31"/>
                </a:lnTo>
                <a:lnTo>
                  <a:pt x="63" y="13"/>
                </a:lnTo>
                <a:lnTo>
                  <a:pt x="49" y="0"/>
                </a:lnTo>
                <a:lnTo>
                  <a:pt x="31" y="17"/>
                </a:lnTo>
                <a:lnTo>
                  <a:pt x="14" y="0"/>
                </a:lnTo>
                <a:lnTo>
                  <a:pt x="0" y="13"/>
                </a:lnTo>
                <a:lnTo>
                  <a:pt x="18" y="31"/>
                </a:lnTo>
                <a:lnTo>
                  <a:pt x="0" y="49"/>
                </a:lnTo>
                <a:lnTo>
                  <a:pt x="14" y="63"/>
                </a:lnTo>
                <a:lnTo>
                  <a:pt x="31" y="45"/>
                </a:lnTo>
                <a:lnTo>
                  <a:pt x="49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4" name="Freeform 457"/>
          <p:cNvSpPr/>
          <p:nvPr/>
        </p:nvSpPr>
        <p:spPr bwMode="auto">
          <a:xfrm>
            <a:off x="3716802" y="4679967"/>
            <a:ext cx="232484" cy="318589"/>
          </a:xfrm>
          <a:custGeom>
            <a:gdLst>
              <a:gd fmla="*/ 57 w 81" name="T0"/>
              <a:gd fmla="*/ 102 h 111" name="T1"/>
              <a:gd fmla="*/ 9 w 81" name="T2"/>
              <a:gd fmla="*/ 102 h 111" name="T3"/>
              <a:gd fmla="*/ 9 w 81" name="T4"/>
              <a:gd fmla="*/ 32 h 111" name="T5"/>
              <a:gd fmla="*/ 33 w 81" name="T6"/>
              <a:gd fmla="*/ 32 h 111" name="T7"/>
              <a:gd fmla="*/ 33 w 81" name="T8"/>
              <a:gd fmla="*/ 9 h 111" name="T9"/>
              <a:gd fmla="*/ 71 w 81" name="T10"/>
              <a:gd fmla="*/ 9 h 111" name="T11"/>
              <a:gd fmla="*/ 71 w 81" name="T12"/>
              <a:gd fmla="*/ 32 h 111" name="T13"/>
              <a:gd fmla="*/ 81 w 81" name="T14"/>
              <a:gd fmla="*/ 32 h 111" name="T15"/>
              <a:gd fmla="*/ 81 w 81" name="T16"/>
              <a:gd fmla="*/ 0 h 111" name="T17"/>
              <a:gd fmla="*/ 23 w 81" name="T18"/>
              <a:gd fmla="*/ 0 h 111" name="T19"/>
              <a:gd fmla="*/ 23 w 81" name="T20"/>
              <a:gd fmla="*/ 0 h 111" name="T21"/>
              <a:gd fmla="*/ 0 w 81" name="T22"/>
              <a:gd fmla="*/ 23 h 111" name="T23"/>
              <a:gd fmla="*/ 0 w 81" name="T24"/>
              <a:gd fmla="*/ 111 h 111" name="T25"/>
              <a:gd fmla="*/ 57 w 81" name="T26"/>
              <a:gd fmla="*/ 111 h 111" name="T27"/>
              <a:gd fmla="*/ 57 w 81" name="T28"/>
              <a:gd fmla="*/ 111 h 111" name="T29"/>
              <a:gd fmla="*/ 57 w 81" name="T30"/>
              <a:gd fmla="*/ 102 h 11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0" w="81">
                <a:moveTo>
                  <a:pt x="57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32"/>
                </a:lnTo>
                <a:lnTo>
                  <a:pt x="81" y="32"/>
                </a:lnTo>
                <a:lnTo>
                  <a:pt x="81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57" y="111"/>
                </a:lnTo>
                <a:lnTo>
                  <a:pt x="57" y="111"/>
                </a:lnTo>
                <a:lnTo>
                  <a:pt x="57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5" name="Freeform 458"/>
          <p:cNvSpPr/>
          <p:nvPr/>
        </p:nvSpPr>
        <p:spPr bwMode="auto">
          <a:xfrm>
            <a:off x="3834478" y="4797643"/>
            <a:ext cx="200912" cy="200912"/>
          </a:xfrm>
          <a:custGeom>
            <a:gdLst>
              <a:gd fmla="*/ 45 w 70" name="T0"/>
              <a:gd fmla="*/ 0 h 70" name="T1"/>
              <a:gd fmla="*/ 25 w 70" name="T2"/>
              <a:gd fmla="*/ 0 h 70" name="T3"/>
              <a:gd fmla="*/ 25 w 70" name="T4"/>
              <a:gd fmla="*/ 25 h 70" name="T5"/>
              <a:gd fmla="*/ 0 w 70" name="T6"/>
              <a:gd fmla="*/ 25 h 70" name="T7"/>
              <a:gd fmla="*/ 0 w 70" name="T8"/>
              <a:gd fmla="*/ 45 h 70" name="T9"/>
              <a:gd fmla="*/ 25 w 70" name="T10"/>
              <a:gd fmla="*/ 45 h 70" name="T11"/>
              <a:gd fmla="*/ 25 w 70" name="T12"/>
              <a:gd fmla="*/ 70 h 70" name="T13"/>
              <a:gd fmla="*/ 45 w 70" name="T14"/>
              <a:gd fmla="*/ 70 h 70" name="T15"/>
              <a:gd fmla="*/ 45 w 70" name="T16"/>
              <a:gd fmla="*/ 45 h 70" name="T17"/>
              <a:gd fmla="*/ 70 w 70" name="T18"/>
              <a:gd fmla="*/ 45 h 70" name="T19"/>
              <a:gd fmla="*/ 70 w 70" name="T20"/>
              <a:gd fmla="*/ 25 h 70" name="T21"/>
              <a:gd fmla="*/ 45 w 70" name="T22"/>
              <a:gd fmla="*/ 25 h 70" name="T23"/>
              <a:gd fmla="*/ 45 w 70" name="T24"/>
              <a:gd fmla="*/ 0 h 7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0" w="70">
                <a:moveTo>
                  <a:pt x="45" y="0"/>
                </a:moveTo>
                <a:lnTo>
                  <a:pt x="25" y="0"/>
                </a:lnTo>
                <a:lnTo>
                  <a:pt x="25" y="25"/>
                </a:lnTo>
                <a:lnTo>
                  <a:pt x="0" y="25"/>
                </a:lnTo>
                <a:lnTo>
                  <a:pt x="0" y="45"/>
                </a:lnTo>
                <a:lnTo>
                  <a:pt x="25" y="45"/>
                </a:lnTo>
                <a:lnTo>
                  <a:pt x="25" y="70"/>
                </a:lnTo>
                <a:lnTo>
                  <a:pt x="45" y="70"/>
                </a:lnTo>
                <a:lnTo>
                  <a:pt x="45" y="45"/>
                </a:lnTo>
                <a:lnTo>
                  <a:pt x="70" y="45"/>
                </a:lnTo>
                <a:lnTo>
                  <a:pt x="70" y="25"/>
                </a:lnTo>
                <a:lnTo>
                  <a:pt x="45" y="25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6" name="Freeform 459"/>
          <p:cNvSpPr/>
          <p:nvPr/>
        </p:nvSpPr>
        <p:spPr bwMode="auto">
          <a:xfrm>
            <a:off x="4994026" y="4679967"/>
            <a:ext cx="229613" cy="318589"/>
          </a:xfrm>
          <a:custGeom>
            <a:gdLst>
              <a:gd fmla="*/ 9 w 80" name="T0"/>
              <a:gd fmla="*/ 101 h 111" name="T1"/>
              <a:gd fmla="*/ 9 w 80" name="T2"/>
              <a:gd fmla="*/ 33 h 111" name="T3"/>
              <a:gd fmla="*/ 32 w 80" name="T4"/>
              <a:gd fmla="*/ 33 h 111" name="T5"/>
              <a:gd fmla="*/ 32 w 80" name="T6"/>
              <a:gd fmla="*/ 9 h 111" name="T7"/>
              <a:gd fmla="*/ 71 w 80" name="T8"/>
              <a:gd fmla="*/ 9 h 111" name="T9"/>
              <a:gd fmla="*/ 71 w 80" name="T10"/>
              <a:gd fmla="*/ 29 h 111" name="T11"/>
              <a:gd fmla="*/ 77 w 80" name="T12"/>
              <a:gd fmla="*/ 34 h 111" name="T13"/>
              <a:gd fmla="*/ 80 w 80" name="T14"/>
              <a:gd fmla="*/ 37 h 111" name="T15"/>
              <a:gd fmla="*/ 80 w 80" name="T16"/>
              <a:gd fmla="*/ 0 h 111" name="T17"/>
              <a:gd fmla="*/ 23 w 80" name="T18"/>
              <a:gd fmla="*/ 0 h 111" name="T19"/>
              <a:gd fmla="*/ 23 w 80" name="T20"/>
              <a:gd fmla="*/ 0 h 111" name="T21"/>
              <a:gd fmla="*/ 0 w 80" name="T22"/>
              <a:gd fmla="*/ 23 h 111" name="T23"/>
              <a:gd fmla="*/ 0 w 80" name="T24"/>
              <a:gd fmla="*/ 111 h 111" name="T25"/>
              <a:gd fmla="*/ 62 w 80" name="T26"/>
              <a:gd fmla="*/ 111 h 111" name="T27"/>
              <a:gd fmla="*/ 62 w 80" name="T28"/>
              <a:gd fmla="*/ 101 h 111" name="T29"/>
              <a:gd fmla="*/ 9 w 80" name="T30"/>
              <a:gd fmla="*/ 101 h 11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0" w="80">
                <a:moveTo>
                  <a:pt x="9" y="101"/>
                </a:moveTo>
                <a:lnTo>
                  <a:pt x="9" y="33"/>
                </a:lnTo>
                <a:lnTo>
                  <a:pt x="32" y="33"/>
                </a:lnTo>
                <a:lnTo>
                  <a:pt x="32" y="9"/>
                </a:lnTo>
                <a:lnTo>
                  <a:pt x="71" y="9"/>
                </a:lnTo>
                <a:lnTo>
                  <a:pt x="71" y="29"/>
                </a:lnTo>
                <a:lnTo>
                  <a:pt x="77" y="34"/>
                </a:lnTo>
                <a:lnTo>
                  <a:pt x="80" y="37"/>
                </a:lnTo>
                <a:lnTo>
                  <a:pt x="80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62" y="111"/>
                </a:lnTo>
                <a:lnTo>
                  <a:pt x="62" y="101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7" name="Freeform 460"/>
          <p:cNvSpPr/>
          <p:nvPr/>
        </p:nvSpPr>
        <p:spPr bwMode="auto">
          <a:xfrm>
            <a:off x="5088742" y="4797643"/>
            <a:ext cx="223873" cy="200912"/>
          </a:xfrm>
          <a:custGeom>
            <a:gdLst>
              <a:gd fmla="*/ 38 w 78" name="T0"/>
              <a:gd fmla="*/ 0 h 70" name="T1"/>
              <a:gd fmla="*/ 38 w 78" name="T2"/>
              <a:gd fmla="*/ 26 h 70" name="T3"/>
              <a:gd fmla="*/ 0 w 78" name="T4"/>
              <a:gd fmla="*/ 26 h 70" name="T5"/>
              <a:gd fmla="*/ 0 w 78" name="T6"/>
              <a:gd fmla="*/ 44 h 70" name="T7"/>
              <a:gd fmla="*/ 38 w 78" name="T8"/>
              <a:gd fmla="*/ 44 h 70" name="T9"/>
              <a:gd fmla="*/ 38 w 78" name="T10"/>
              <a:gd fmla="*/ 70 h 70" name="T11"/>
              <a:gd fmla="*/ 78 w 78" name="T12"/>
              <a:gd fmla="*/ 35 h 70" name="T13"/>
              <a:gd fmla="*/ 38 w 78" name="T14"/>
              <a:gd fmla="*/ 0 h 7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70" w="78">
                <a:moveTo>
                  <a:pt x="38" y="0"/>
                </a:moveTo>
                <a:lnTo>
                  <a:pt x="38" y="26"/>
                </a:lnTo>
                <a:lnTo>
                  <a:pt x="0" y="26"/>
                </a:lnTo>
                <a:lnTo>
                  <a:pt x="0" y="44"/>
                </a:lnTo>
                <a:lnTo>
                  <a:pt x="38" y="44"/>
                </a:lnTo>
                <a:lnTo>
                  <a:pt x="38" y="70"/>
                </a:lnTo>
                <a:lnTo>
                  <a:pt x="78" y="35"/>
                </a:lnTo>
                <a:lnTo>
                  <a:pt x="3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8" name="Freeform 461"/>
          <p:cNvSpPr/>
          <p:nvPr/>
        </p:nvSpPr>
        <p:spPr bwMode="auto">
          <a:xfrm>
            <a:off x="6980182" y="4679967"/>
            <a:ext cx="177950" cy="206652"/>
          </a:xfrm>
          <a:custGeom>
            <a:gdLst>
              <a:gd fmla="*/ 8 w 62" name="T0"/>
              <a:gd fmla="*/ 72 h 72" name="T1"/>
              <a:gd fmla="*/ 8 w 62" name="T2"/>
              <a:gd fmla="*/ 25 h 72" name="T3"/>
              <a:gd fmla="*/ 25 w 62" name="T4"/>
              <a:gd fmla="*/ 25 h 72" name="T5"/>
              <a:gd fmla="*/ 25 w 62" name="T6"/>
              <a:gd fmla="*/ 7 h 72" name="T7"/>
              <a:gd fmla="*/ 55 w 62" name="T8"/>
              <a:gd fmla="*/ 7 h 72" name="T9"/>
              <a:gd fmla="*/ 55 w 62" name="T10"/>
              <a:gd fmla="*/ 72 h 72" name="T11"/>
              <a:gd fmla="*/ 59 w 62" name="T12"/>
              <a:gd fmla="*/ 72 h 72" name="T13"/>
              <a:gd fmla="*/ 62 w 62" name="T14"/>
              <a:gd fmla="*/ 72 h 72" name="T15"/>
              <a:gd fmla="*/ 62 w 62" name="T16"/>
              <a:gd fmla="*/ 0 h 72" name="T17"/>
              <a:gd fmla="*/ 18 w 62" name="T18"/>
              <a:gd fmla="*/ 0 h 72" name="T19"/>
              <a:gd fmla="*/ 18 w 62" name="T20"/>
              <a:gd fmla="*/ 0 h 72" name="T21"/>
              <a:gd fmla="*/ 0 w 62" name="T22"/>
              <a:gd fmla="*/ 18 h 72" name="T23"/>
              <a:gd fmla="*/ 0 w 62" name="T24"/>
              <a:gd fmla="*/ 72 h 72" name="T25"/>
              <a:gd fmla="*/ 4 w 62" name="T26"/>
              <a:gd fmla="*/ 72 h 72" name="T27"/>
              <a:gd fmla="*/ 8 w 62" name="T28"/>
              <a:gd fmla="*/ 72 h 72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" w="62">
                <a:moveTo>
                  <a:pt x="8" y="72"/>
                </a:moveTo>
                <a:lnTo>
                  <a:pt x="8" y="25"/>
                </a:lnTo>
                <a:lnTo>
                  <a:pt x="25" y="25"/>
                </a:lnTo>
                <a:lnTo>
                  <a:pt x="25" y="7"/>
                </a:lnTo>
                <a:lnTo>
                  <a:pt x="55" y="7"/>
                </a:lnTo>
                <a:lnTo>
                  <a:pt x="55" y="72"/>
                </a:lnTo>
                <a:lnTo>
                  <a:pt x="59" y="72"/>
                </a:lnTo>
                <a:lnTo>
                  <a:pt x="62" y="72"/>
                </a:lnTo>
                <a:lnTo>
                  <a:pt x="62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72"/>
                </a:lnTo>
                <a:lnTo>
                  <a:pt x="4" y="72"/>
                </a:lnTo>
                <a:lnTo>
                  <a:pt x="8" y="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9" name="Freeform 462"/>
          <p:cNvSpPr/>
          <p:nvPr/>
        </p:nvSpPr>
        <p:spPr bwMode="auto">
          <a:xfrm>
            <a:off x="6991663" y="4820605"/>
            <a:ext cx="157860" cy="177950"/>
          </a:xfrm>
          <a:custGeom>
            <a:gdLst>
              <a:gd fmla="*/ 55 w 55" name="T0"/>
              <a:gd fmla="*/ 30 h 62" name="T1"/>
              <a:gd fmla="*/ 34 w 55" name="T2"/>
              <a:gd fmla="*/ 30 h 62" name="T3"/>
              <a:gd fmla="*/ 34 w 55" name="T4"/>
              <a:gd fmla="*/ 0 h 62" name="T5"/>
              <a:gd fmla="*/ 20 w 55" name="T6"/>
              <a:gd fmla="*/ 0 h 62" name="T7"/>
              <a:gd fmla="*/ 20 w 55" name="T8"/>
              <a:gd fmla="*/ 30 h 62" name="T9"/>
              <a:gd fmla="*/ 0 w 55" name="T10"/>
              <a:gd fmla="*/ 30 h 62" name="T11"/>
              <a:gd fmla="*/ 27 w 55" name="T12"/>
              <a:gd fmla="*/ 62 h 62" name="T13"/>
              <a:gd fmla="*/ 55 w 55" name="T14"/>
              <a:gd fmla="*/ 30 h 6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2" w="55">
                <a:moveTo>
                  <a:pt x="55" y="30"/>
                </a:moveTo>
                <a:lnTo>
                  <a:pt x="34" y="30"/>
                </a:lnTo>
                <a:lnTo>
                  <a:pt x="34" y="0"/>
                </a:lnTo>
                <a:lnTo>
                  <a:pt x="20" y="0"/>
                </a:lnTo>
                <a:lnTo>
                  <a:pt x="20" y="30"/>
                </a:lnTo>
                <a:lnTo>
                  <a:pt x="0" y="30"/>
                </a:lnTo>
                <a:lnTo>
                  <a:pt x="27" y="62"/>
                </a:lnTo>
                <a:lnTo>
                  <a:pt x="55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4" name="Freeform 467"/>
          <p:cNvSpPr>
            <a:spLocks noEditPoints="1"/>
          </p:cNvSpPr>
          <p:nvPr/>
        </p:nvSpPr>
        <p:spPr bwMode="auto">
          <a:xfrm>
            <a:off x="10145978" y="4679967"/>
            <a:ext cx="232484" cy="318589"/>
          </a:xfrm>
          <a:custGeom>
            <a:gdLst>
              <a:gd fmla="*/ 23 w 81" name="T0"/>
              <a:gd fmla="*/ 0 h 111" name="T1"/>
              <a:gd fmla="*/ 23 w 81" name="T2"/>
              <a:gd fmla="*/ 0 h 111" name="T3"/>
              <a:gd fmla="*/ 0 w 81" name="T4"/>
              <a:gd fmla="*/ 23 h 111" name="T5"/>
              <a:gd fmla="*/ 0 w 81" name="T6"/>
              <a:gd fmla="*/ 111 h 111" name="T7"/>
              <a:gd fmla="*/ 81 w 81" name="T8"/>
              <a:gd fmla="*/ 111 h 111" name="T9"/>
              <a:gd fmla="*/ 81 w 81" name="T10"/>
              <a:gd fmla="*/ 0 h 111" name="T11"/>
              <a:gd fmla="*/ 23 w 81" name="T12"/>
              <a:gd fmla="*/ 0 h 111" name="T13"/>
              <a:gd fmla="*/ 72 w 81" name="T14"/>
              <a:gd fmla="*/ 102 h 111" name="T15"/>
              <a:gd fmla="*/ 9 w 81" name="T16"/>
              <a:gd fmla="*/ 102 h 111" name="T17"/>
              <a:gd fmla="*/ 9 w 81" name="T18"/>
              <a:gd fmla="*/ 32 h 111" name="T19"/>
              <a:gd fmla="*/ 33 w 81" name="T20"/>
              <a:gd fmla="*/ 32 h 111" name="T21"/>
              <a:gd fmla="*/ 33 w 81" name="T22"/>
              <a:gd fmla="*/ 9 h 111" name="T23"/>
              <a:gd fmla="*/ 72 w 81" name="T24"/>
              <a:gd fmla="*/ 9 h 111" name="T25"/>
              <a:gd fmla="*/ 72 w 81" name="T26"/>
              <a:gd fmla="*/ 102 h 11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10" w="8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2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5" name="Rectangle 468"/>
          <p:cNvSpPr>
            <a:spLocks noChangeArrowheads="1"/>
          </p:cNvSpPr>
          <p:nvPr/>
        </p:nvSpPr>
        <p:spPr bwMode="auto">
          <a:xfrm>
            <a:off x="10197641" y="4800515"/>
            <a:ext cx="10619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6" name="Rectangle 469"/>
          <p:cNvSpPr>
            <a:spLocks noChangeArrowheads="1"/>
          </p:cNvSpPr>
          <p:nvPr/>
        </p:nvSpPr>
        <p:spPr bwMode="auto">
          <a:xfrm>
            <a:off x="10197641" y="4849306"/>
            <a:ext cx="74624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10197641" y="4895229"/>
            <a:ext cx="129158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0" name="Freeform 483"/>
          <p:cNvSpPr/>
          <p:nvPr/>
        </p:nvSpPr>
        <p:spPr bwMode="auto">
          <a:xfrm>
            <a:off x="1799530" y="848293"/>
            <a:ext cx="129158" cy="129158"/>
          </a:xfrm>
          <a:custGeom>
            <a:gdLst>
              <a:gd fmla="*/ 34 w 45" name="T0"/>
              <a:gd fmla="*/ 45 h 45" name="T1"/>
              <a:gd fmla="*/ 45 w 45" name="T2"/>
              <a:gd fmla="*/ 33 h 45" name="T3"/>
              <a:gd fmla="*/ 25 w 45" name="T4"/>
              <a:gd fmla="*/ 13 h 45" name="T5"/>
              <a:gd fmla="*/ 38 w 45" name="T6"/>
              <a:gd fmla="*/ 0 h 45" name="T7"/>
              <a:gd fmla="*/ 0 w 45" name="T8"/>
              <a:gd fmla="*/ 0 h 45" name="T9"/>
              <a:gd fmla="*/ 0 w 45" name="T10"/>
              <a:gd fmla="*/ 38 h 45" name="T11"/>
              <a:gd fmla="*/ 13 w 45" name="T12"/>
              <a:gd fmla="*/ 24 h 45" name="T13"/>
              <a:gd fmla="*/ 34 w 45" name="T14"/>
              <a:gd fmla="*/ 45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34" y="45"/>
                </a:moveTo>
                <a:lnTo>
                  <a:pt x="45" y="33"/>
                </a:lnTo>
                <a:lnTo>
                  <a:pt x="25" y="13"/>
                </a:lnTo>
                <a:lnTo>
                  <a:pt x="38" y="0"/>
                </a:lnTo>
                <a:lnTo>
                  <a:pt x="0" y="0"/>
                </a:lnTo>
                <a:lnTo>
                  <a:pt x="0" y="38"/>
                </a:lnTo>
                <a:lnTo>
                  <a:pt x="13" y="24"/>
                </a:lnTo>
                <a:lnTo>
                  <a:pt x="34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1" name="Freeform 484"/>
          <p:cNvSpPr/>
          <p:nvPr/>
        </p:nvSpPr>
        <p:spPr bwMode="auto">
          <a:xfrm>
            <a:off x="1988961" y="1037724"/>
            <a:ext cx="129158" cy="129158"/>
          </a:xfrm>
          <a:custGeom>
            <a:gdLst>
              <a:gd fmla="*/ 33 w 45" name="T0"/>
              <a:gd fmla="*/ 20 h 45" name="T1"/>
              <a:gd fmla="*/ 12 w 45" name="T2"/>
              <a:gd fmla="*/ 0 h 45" name="T3"/>
              <a:gd fmla="*/ 0 w 45" name="T4"/>
              <a:gd fmla="*/ 11 h 45" name="T5"/>
              <a:gd fmla="*/ 21 w 45" name="T6"/>
              <a:gd fmla="*/ 32 h 45" name="T7"/>
              <a:gd fmla="*/ 7 w 45" name="T8"/>
              <a:gd fmla="*/ 45 h 45" name="T9"/>
              <a:gd fmla="*/ 45 w 45" name="T10"/>
              <a:gd fmla="*/ 45 h 45" name="T11"/>
              <a:gd fmla="*/ 45 w 45" name="T12"/>
              <a:gd fmla="*/ 7 h 45" name="T13"/>
              <a:gd fmla="*/ 33 w 45" name="T14"/>
              <a:gd fmla="*/ 20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33" y="20"/>
                </a:moveTo>
                <a:lnTo>
                  <a:pt x="12" y="0"/>
                </a:lnTo>
                <a:lnTo>
                  <a:pt x="0" y="11"/>
                </a:lnTo>
                <a:lnTo>
                  <a:pt x="21" y="32"/>
                </a:lnTo>
                <a:lnTo>
                  <a:pt x="7" y="45"/>
                </a:lnTo>
                <a:lnTo>
                  <a:pt x="45" y="45"/>
                </a:lnTo>
                <a:lnTo>
                  <a:pt x="45" y="7"/>
                </a:lnTo>
                <a:lnTo>
                  <a:pt x="3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2" name="Freeform 485"/>
          <p:cNvSpPr/>
          <p:nvPr/>
        </p:nvSpPr>
        <p:spPr bwMode="auto">
          <a:xfrm>
            <a:off x="1988961" y="848293"/>
            <a:ext cx="129158" cy="129158"/>
          </a:xfrm>
          <a:custGeom>
            <a:gdLst>
              <a:gd fmla="*/ 12 w 45" name="T0"/>
              <a:gd fmla="*/ 45 h 45" name="T1"/>
              <a:gd fmla="*/ 33 w 45" name="T2"/>
              <a:gd fmla="*/ 24 h 45" name="T3"/>
              <a:gd fmla="*/ 45 w 45" name="T4"/>
              <a:gd fmla="*/ 38 h 45" name="T5"/>
              <a:gd fmla="*/ 45 w 45" name="T6"/>
              <a:gd fmla="*/ 0 h 45" name="T7"/>
              <a:gd fmla="*/ 8 w 45" name="T8"/>
              <a:gd fmla="*/ 0 h 45" name="T9"/>
              <a:gd fmla="*/ 21 w 45" name="T10"/>
              <a:gd fmla="*/ 12 h 45" name="T11"/>
              <a:gd fmla="*/ 0 w 45" name="T12"/>
              <a:gd fmla="*/ 33 h 45" name="T13"/>
              <a:gd fmla="*/ 12 w 45" name="T14"/>
              <a:gd fmla="*/ 45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12" y="45"/>
                </a:moveTo>
                <a:lnTo>
                  <a:pt x="33" y="24"/>
                </a:lnTo>
                <a:lnTo>
                  <a:pt x="45" y="38"/>
                </a:lnTo>
                <a:lnTo>
                  <a:pt x="45" y="0"/>
                </a:lnTo>
                <a:lnTo>
                  <a:pt x="8" y="0"/>
                </a:lnTo>
                <a:lnTo>
                  <a:pt x="21" y="12"/>
                </a:lnTo>
                <a:lnTo>
                  <a:pt x="0" y="33"/>
                </a:lnTo>
                <a:lnTo>
                  <a:pt x="12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3" name="Freeform 486"/>
          <p:cNvSpPr/>
          <p:nvPr/>
        </p:nvSpPr>
        <p:spPr bwMode="auto">
          <a:xfrm>
            <a:off x="1799530" y="1037724"/>
            <a:ext cx="129158" cy="129158"/>
          </a:xfrm>
          <a:custGeom>
            <a:gdLst>
              <a:gd fmla="*/ 34 w 45" name="T0"/>
              <a:gd fmla="*/ 0 h 45" name="T1"/>
              <a:gd fmla="*/ 13 w 45" name="T2"/>
              <a:gd fmla="*/ 20 h 45" name="T3"/>
              <a:gd fmla="*/ 0 w 45" name="T4"/>
              <a:gd fmla="*/ 7 h 45" name="T5"/>
              <a:gd fmla="*/ 0 w 45" name="T6"/>
              <a:gd fmla="*/ 45 h 45" name="T7"/>
              <a:gd fmla="*/ 37 w 45" name="T8"/>
              <a:gd fmla="*/ 45 h 45" name="T9"/>
              <a:gd fmla="*/ 25 w 45" name="T10"/>
              <a:gd fmla="*/ 32 h 45" name="T11"/>
              <a:gd fmla="*/ 45 w 45" name="T12"/>
              <a:gd fmla="*/ 11 h 45" name="T13"/>
              <a:gd fmla="*/ 34 w 45" name="T14"/>
              <a:gd fmla="*/ 0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34" y="0"/>
                </a:moveTo>
                <a:lnTo>
                  <a:pt x="13" y="20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5" y="32"/>
                </a:lnTo>
                <a:lnTo>
                  <a:pt x="45" y="11"/>
                </a:lnTo>
                <a:lnTo>
                  <a:pt x="3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4" name="Freeform 487"/>
          <p:cNvSpPr>
            <a:spLocks noEditPoints="1"/>
          </p:cNvSpPr>
          <p:nvPr/>
        </p:nvSpPr>
        <p:spPr bwMode="auto">
          <a:xfrm>
            <a:off x="3076754" y="848293"/>
            <a:ext cx="318590" cy="31858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143 w 288" name="T18"/>
              <a:gd fmla="*/ 114 h 288" name="T19"/>
              <a:gd fmla="*/ 115 w 288" name="T20"/>
              <a:gd fmla="*/ 142 h 288" name="T21"/>
              <a:gd fmla="*/ 85 w 288" name="T22"/>
              <a:gd fmla="*/ 112 h 288" name="T23"/>
              <a:gd fmla="*/ 55 w 288" name="T24"/>
              <a:gd fmla="*/ 142 h 288" name="T25"/>
              <a:gd fmla="*/ 55 w 288" name="T26"/>
              <a:gd fmla="*/ 55 h 288" name="T27"/>
              <a:gd fmla="*/ 143 w 288" name="T28"/>
              <a:gd fmla="*/ 55 h 288" name="T29"/>
              <a:gd fmla="*/ 113 w 288" name="T30"/>
              <a:gd fmla="*/ 85 h 288" name="T31"/>
              <a:gd fmla="*/ 143 w 288" name="T32"/>
              <a:gd fmla="*/ 114 h 288" name="T33"/>
              <a:gd fmla="*/ 235 w 288" name="T34"/>
              <a:gd fmla="*/ 235 h 288" name="T35"/>
              <a:gd fmla="*/ 148 w 288" name="T36"/>
              <a:gd fmla="*/ 235 h 288" name="T37"/>
              <a:gd fmla="*/ 178 w 288" name="T38"/>
              <a:gd fmla="*/ 205 h 288" name="T39"/>
              <a:gd fmla="*/ 148 w 288" name="T40"/>
              <a:gd fmla="*/ 175 h 288" name="T41"/>
              <a:gd fmla="*/ 176 w 288" name="T42"/>
              <a:gd fmla="*/ 147 h 288" name="T43"/>
              <a:gd fmla="*/ 205 w 288" name="T44"/>
              <a:gd fmla="*/ 177 h 288" name="T45"/>
              <a:gd fmla="*/ 235 w 288" name="T46"/>
              <a:gd fmla="*/ 147 h 288" name="T47"/>
              <a:gd fmla="*/ 235 w 288" name="T48"/>
              <a:gd fmla="*/ 235 h 28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43" y="114"/>
                </a:moveTo>
                <a:cubicBezTo>
                  <a:pt x="115" y="142"/>
                  <a:pt x="115" y="142"/>
                  <a:pt x="115" y="14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55"/>
                  <a:pt x="55" y="55"/>
                  <a:pt x="55" y="55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13" y="85"/>
                  <a:pt x="113" y="85"/>
                  <a:pt x="113" y="85"/>
                </a:cubicBezTo>
                <a:lnTo>
                  <a:pt x="143" y="114"/>
                </a:lnTo>
                <a:close/>
                <a:moveTo>
                  <a:pt x="235" y="235"/>
                </a:moveTo>
                <a:cubicBezTo>
                  <a:pt x="148" y="235"/>
                  <a:pt x="148" y="235"/>
                  <a:pt x="148" y="23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205" y="177"/>
                  <a:pt x="205" y="177"/>
                  <a:pt x="205" y="177"/>
                </a:cubicBezTo>
                <a:cubicBezTo>
                  <a:pt x="235" y="147"/>
                  <a:pt x="235" y="147"/>
                  <a:pt x="235" y="147"/>
                </a:cubicBezTo>
                <a:lnTo>
                  <a:pt x="235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" name="Freeform 488"/>
          <p:cNvSpPr/>
          <p:nvPr/>
        </p:nvSpPr>
        <p:spPr bwMode="auto">
          <a:xfrm>
            <a:off x="2439577" y="848293"/>
            <a:ext cx="154989" cy="154989"/>
          </a:xfrm>
          <a:custGeom>
            <a:gdLst>
              <a:gd fmla="*/ 37 w 54" name="T0"/>
              <a:gd fmla="*/ 54 h 54" name="T1"/>
              <a:gd fmla="*/ 54 w 54" name="T2"/>
              <a:gd fmla="*/ 37 h 54" name="T3"/>
              <a:gd fmla="*/ 35 w 54" name="T4"/>
              <a:gd fmla="*/ 18 h 54" name="T5"/>
              <a:gd fmla="*/ 54 w 54" name="T6"/>
              <a:gd fmla="*/ 0 h 54" name="T7"/>
              <a:gd fmla="*/ 0 w 54" name="T8"/>
              <a:gd fmla="*/ 0 h 54" name="T9"/>
              <a:gd fmla="*/ 0 w 54" name="T10"/>
              <a:gd fmla="*/ 54 h 54" name="T11"/>
              <a:gd fmla="*/ 18 w 54" name="T12"/>
              <a:gd fmla="*/ 35 h 54" name="T13"/>
              <a:gd fmla="*/ 37 w 54" name="T14"/>
              <a:gd fmla="*/ 54 h 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4" w="54">
                <a:moveTo>
                  <a:pt x="37" y="54"/>
                </a:moveTo>
                <a:lnTo>
                  <a:pt x="54" y="37"/>
                </a:lnTo>
                <a:lnTo>
                  <a:pt x="35" y="18"/>
                </a:lnTo>
                <a:lnTo>
                  <a:pt x="54" y="0"/>
                </a:lnTo>
                <a:lnTo>
                  <a:pt x="0" y="0"/>
                </a:lnTo>
                <a:lnTo>
                  <a:pt x="0" y="54"/>
                </a:lnTo>
                <a:lnTo>
                  <a:pt x="18" y="35"/>
                </a:lnTo>
                <a:lnTo>
                  <a:pt x="37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6" name="Freeform 489"/>
          <p:cNvSpPr/>
          <p:nvPr/>
        </p:nvSpPr>
        <p:spPr bwMode="auto">
          <a:xfrm>
            <a:off x="2603177" y="1011893"/>
            <a:ext cx="154989" cy="154989"/>
          </a:xfrm>
          <a:custGeom>
            <a:gdLst>
              <a:gd fmla="*/ 35 w 54" name="T0"/>
              <a:gd fmla="*/ 18 h 54" name="T1"/>
              <a:gd fmla="*/ 17 w 54" name="T2"/>
              <a:gd fmla="*/ 0 h 54" name="T3"/>
              <a:gd fmla="*/ 0 w 54" name="T4"/>
              <a:gd fmla="*/ 17 h 54" name="T5"/>
              <a:gd fmla="*/ 18 w 54" name="T6"/>
              <a:gd fmla="*/ 35 h 54" name="T7"/>
              <a:gd fmla="*/ 0 w 54" name="T8"/>
              <a:gd fmla="*/ 54 h 54" name="T9"/>
              <a:gd fmla="*/ 54 w 54" name="T10"/>
              <a:gd fmla="*/ 54 h 54" name="T11"/>
              <a:gd fmla="*/ 54 w 54" name="T12"/>
              <a:gd fmla="*/ 0 h 54" name="T13"/>
              <a:gd fmla="*/ 35 w 54" name="T14"/>
              <a:gd fmla="*/ 18 h 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4" w="54">
                <a:moveTo>
                  <a:pt x="35" y="18"/>
                </a:moveTo>
                <a:lnTo>
                  <a:pt x="17" y="0"/>
                </a:lnTo>
                <a:lnTo>
                  <a:pt x="0" y="17"/>
                </a:lnTo>
                <a:lnTo>
                  <a:pt x="18" y="35"/>
                </a:lnTo>
                <a:lnTo>
                  <a:pt x="0" y="54"/>
                </a:lnTo>
                <a:lnTo>
                  <a:pt x="54" y="54"/>
                </a:lnTo>
                <a:lnTo>
                  <a:pt x="54" y="0"/>
                </a:lnTo>
                <a:lnTo>
                  <a:pt x="35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7" name="Freeform 490"/>
          <p:cNvSpPr/>
          <p:nvPr/>
        </p:nvSpPr>
        <p:spPr bwMode="auto">
          <a:xfrm>
            <a:off x="6343005" y="1482601"/>
            <a:ext cx="215263" cy="177950"/>
          </a:xfrm>
          <a:custGeom>
            <a:gdLst>
              <a:gd fmla="*/ 99 w 194" name="T0"/>
              <a:gd fmla="*/ 101 h 160" name="T1"/>
              <a:gd fmla="*/ 99 w 194" name="T2"/>
              <a:gd fmla="*/ 115 h 160" name="T3"/>
              <a:gd fmla="*/ 99 w 194" name="T4"/>
              <a:gd fmla="*/ 150 h 160" name="T5"/>
              <a:gd fmla="*/ 109 w 194" name="T6"/>
              <a:gd fmla="*/ 155 h 160" name="T7"/>
              <a:gd fmla="*/ 189 w 194" name="T8"/>
              <a:gd fmla="*/ 88 h 160" name="T9"/>
              <a:gd fmla="*/ 189 w 194" name="T10"/>
              <a:gd fmla="*/ 71 h 160" name="T11"/>
              <a:gd fmla="*/ 109 w 194" name="T12"/>
              <a:gd fmla="*/ 5 h 160" name="T13"/>
              <a:gd fmla="*/ 99 w 194" name="T14"/>
              <a:gd fmla="*/ 10 h 160" name="T15"/>
              <a:gd fmla="*/ 99 w 194" name="T16"/>
              <a:gd fmla="*/ 44 h 160" name="T17"/>
              <a:gd fmla="*/ 99 w 194" name="T18"/>
              <a:gd fmla="*/ 58 h 160" name="T19"/>
              <a:gd fmla="*/ 0 w 194" name="T20"/>
              <a:gd fmla="*/ 58 h 160" name="T21"/>
              <a:gd fmla="*/ 0 w 194" name="T22"/>
              <a:gd fmla="*/ 101 h 160" name="T23"/>
              <a:gd fmla="*/ 99 w 194" name="T24"/>
              <a:gd fmla="*/ 101 h 16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0" w="194">
                <a:moveTo>
                  <a:pt x="99" y="101"/>
                </a:moveTo>
                <a:cubicBezTo>
                  <a:pt x="99" y="106"/>
                  <a:pt x="99" y="111"/>
                  <a:pt x="99" y="115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7"/>
                  <a:pt x="104" y="160"/>
                  <a:pt x="109" y="155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94" y="84"/>
                  <a:pt x="194" y="76"/>
                  <a:pt x="189" y="71"/>
                </a:cubicBezTo>
                <a:cubicBezTo>
                  <a:pt x="109" y="5"/>
                  <a:pt x="109" y="5"/>
                  <a:pt x="109" y="5"/>
                </a:cubicBezTo>
                <a:cubicBezTo>
                  <a:pt x="104" y="0"/>
                  <a:pt x="99" y="2"/>
                  <a:pt x="99" y="10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8"/>
                  <a:pt x="99" y="53"/>
                  <a:pt x="99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01"/>
                  <a:pt x="0" y="101"/>
                  <a:pt x="0" y="101"/>
                </a:cubicBezTo>
                <a:lnTo>
                  <a:pt x="9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8" name="Freeform 491"/>
          <p:cNvSpPr/>
          <p:nvPr/>
        </p:nvSpPr>
        <p:spPr bwMode="auto">
          <a:xfrm>
            <a:off x="6271252" y="1548614"/>
            <a:ext cx="43053" cy="45923"/>
          </a:xfrm>
          <a:custGeom>
            <a:gdLst>
              <a:gd fmla="*/ 39 w 39" name="T0"/>
              <a:gd fmla="*/ 0 h 43" name="T1"/>
              <a:gd fmla="*/ 14 w 39" name="T2"/>
              <a:gd fmla="*/ 0 h 43" name="T3"/>
              <a:gd fmla="*/ 0 w 39" name="T4"/>
              <a:gd fmla="*/ 14 h 43" name="T5"/>
              <a:gd fmla="*/ 0 w 39" name="T6"/>
              <a:gd fmla="*/ 30 h 43" name="T7"/>
              <a:gd fmla="*/ 14 w 39" name="T8"/>
              <a:gd fmla="*/ 43 h 43" name="T9"/>
              <a:gd fmla="*/ 39 w 39" name="T10"/>
              <a:gd fmla="*/ 43 h 43" name="T11"/>
              <a:gd fmla="*/ 39 w 39" name="T12"/>
              <a:gd fmla="*/ 0 h 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3" w="39">
                <a:moveTo>
                  <a:pt x="39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7"/>
                  <a:pt x="6" y="43"/>
                  <a:pt x="14" y="43"/>
                </a:cubicBezTo>
                <a:cubicBezTo>
                  <a:pt x="39" y="43"/>
                  <a:pt x="39" y="43"/>
                  <a:pt x="39" y="43"/>
                </a:cubicBezTo>
                <a:lnTo>
                  <a:pt x="3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9" name="Freeform 492"/>
          <p:cNvSpPr/>
          <p:nvPr/>
        </p:nvSpPr>
        <p:spPr bwMode="auto">
          <a:xfrm>
            <a:off x="6543917" y="1694993"/>
            <a:ext cx="45923" cy="45923"/>
          </a:xfrm>
          <a:custGeom>
            <a:gdLst>
              <a:gd fmla="*/ 27 w 41" name="T0"/>
              <a:gd fmla="*/ 0 h 43" name="T1"/>
              <a:gd fmla="*/ 0 w 41" name="T2"/>
              <a:gd fmla="*/ 0 h 43" name="T3"/>
              <a:gd fmla="*/ 0 w 41" name="T4"/>
              <a:gd fmla="*/ 43 h 43" name="T5"/>
              <a:gd fmla="*/ 27 w 41" name="T6"/>
              <a:gd fmla="*/ 43 h 43" name="T7"/>
              <a:gd fmla="*/ 41 w 41" name="T8"/>
              <a:gd fmla="*/ 30 h 43" name="T9"/>
              <a:gd fmla="*/ 41 w 41" name="T10"/>
              <a:gd fmla="*/ 14 h 43" name="T11"/>
              <a:gd fmla="*/ 27 w 41" name="T12"/>
              <a:gd fmla="*/ 0 h 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3" w="41">
                <a:moveTo>
                  <a:pt x="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5" y="43"/>
                  <a:pt x="41" y="37"/>
                  <a:pt x="41" y="30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6"/>
                  <a:pt x="35" y="0"/>
                  <a:pt x="2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0" name="Freeform 493"/>
          <p:cNvSpPr/>
          <p:nvPr/>
        </p:nvSpPr>
        <p:spPr bwMode="auto">
          <a:xfrm>
            <a:off x="6299953" y="1628979"/>
            <a:ext cx="212392" cy="177950"/>
          </a:xfrm>
          <a:custGeom>
            <a:gdLst>
              <a:gd fmla="*/ 95 w 192" name="T0"/>
              <a:gd fmla="*/ 58 h 160" name="T1"/>
              <a:gd fmla="*/ 95 w 192" name="T2"/>
              <a:gd fmla="*/ 45 h 160" name="T3"/>
              <a:gd fmla="*/ 95 w 192" name="T4"/>
              <a:gd fmla="*/ 10 h 160" name="T5"/>
              <a:gd fmla="*/ 84 w 192" name="T6"/>
              <a:gd fmla="*/ 5 h 160" name="T7"/>
              <a:gd fmla="*/ 5 w 192" name="T8"/>
              <a:gd fmla="*/ 71 h 160" name="T9"/>
              <a:gd fmla="*/ 5 w 192" name="T10"/>
              <a:gd fmla="*/ 89 h 160" name="T11"/>
              <a:gd fmla="*/ 84 w 192" name="T12"/>
              <a:gd fmla="*/ 155 h 160" name="T13"/>
              <a:gd fmla="*/ 95 w 192" name="T14"/>
              <a:gd fmla="*/ 150 h 160" name="T15"/>
              <a:gd fmla="*/ 95 w 192" name="T16"/>
              <a:gd fmla="*/ 115 h 160" name="T17"/>
              <a:gd fmla="*/ 95 w 192" name="T18"/>
              <a:gd fmla="*/ 101 h 160" name="T19"/>
              <a:gd fmla="*/ 192 w 192" name="T20"/>
              <a:gd fmla="*/ 101 h 160" name="T21"/>
              <a:gd fmla="*/ 192 w 192" name="T22"/>
              <a:gd fmla="*/ 58 h 160" name="T23"/>
              <a:gd fmla="*/ 95 w 192" name="T24"/>
              <a:gd fmla="*/ 58 h 16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0" w="192">
                <a:moveTo>
                  <a:pt x="95" y="58"/>
                </a:moveTo>
                <a:cubicBezTo>
                  <a:pt x="95" y="53"/>
                  <a:pt x="95" y="48"/>
                  <a:pt x="95" y="45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2"/>
                  <a:pt x="90" y="0"/>
                  <a:pt x="84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0" y="76"/>
                  <a:pt x="0" y="84"/>
                  <a:pt x="5" y="89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90" y="160"/>
                  <a:pt x="95" y="158"/>
                  <a:pt x="95" y="150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1"/>
                  <a:pt x="95" y="106"/>
                  <a:pt x="9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2" y="58"/>
                  <a:pt x="192" y="58"/>
                  <a:pt x="192" y="58"/>
                </a:cubicBezTo>
                <a:lnTo>
                  <a:pt x="95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0" name="Freeform 503"/>
          <p:cNvSpPr>
            <a:spLocks noEditPoints="1"/>
          </p:cNvSpPr>
          <p:nvPr/>
        </p:nvSpPr>
        <p:spPr bwMode="auto">
          <a:xfrm>
            <a:off x="8825701" y="4045660"/>
            <a:ext cx="318590" cy="312849"/>
          </a:xfrm>
          <a:custGeom>
            <a:gdLst>
              <a:gd fmla="*/ 143 w 287" name="T0"/>
              <a:gd fmla="*/ 0 h 283" name="T1"/>
              <a:gd fmla="*/ 208 w 287" name="T2"/>
              <a:gd fmla="*/ 14 h 283" name="T3"/>
              <a:gd fmla="*/ 280 w 287" name="T4"/>
              <a:gd fmla="*/ 4 h 283" name="T5"/>
              <a:gd fmla="*/ 287 w 287" name="T6"/>
              <a:gd fmla="*/ 61 h 283" name="T7"/>
              <a:gd fmla="*/ 220 w 287" name="T8"/>
              <a:gd fmla="*/ 237 h 283" name="T9"/>
              <a:gd fmla="*/ 143 w 287" name="T10"/>
              <a:gd fmla="*/ 283 h 283" name="T11"/>
              <a:gd fmla="*/ 67 w 287" name="T12"/>
              <a:gd fmla="*/ 238 h 283" name="T13"/>
              <a:gd fmla="*/ 0 w 287" name="T14"/>
              <a:gd fmla="*/ 61 h 283" name="T15"/>
              <a:gd fmla="*/ 7 w 287" name="T16"/>
              <a:gd fmla="*/ 4 h 283" name="T17"/>
              <a:gd fmla="*/ 79 w 287" name="T18"/>
              <a:gd fmla="*/ 14 h 283" name="T19"/>
              <a:gd fmla="*/ 143 w 287" name="T20"/>
              <a:gd fmla="*/ 0 h 283" name="T21"/>
              <a:gd fmla="*/ 37 w 287" name="T22"/>
              <a:gd fmla="*/ 90 h 283" name="T23"/>
              <a:gd fmla="*/ 90 w 287" name="T24"/>
              <a:gd fmla="*/ 210 h 283" name="T25"/>
              <a:gd fmla="*/ 143 w 287" name="T26"/>
              <a:gd fmla="*/ 246 h 283" name="T27"/>
              <a:gd fmla="*/ 197 w 287" name="T28"/>
              <a:gd fmla="*/ 210 h 283" name="T29"/>
              <a:gd fmla="*/ 250 w 287" name="T30"/>
              <a:gd fmla="*/ 90 h 283" name="T31"/>
              <a:gd fmla="*/ 37 w 287" name="T32"/>
              <a:gd fmla="*/ 90 h 28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83" w="287">
                <a:moveTo>
                  <a:pt x="143" y="0"/>
                </a:moveTo>
                <a:cubicBezTo>
                  <a:pt x="143" y="0"/>
                  <a:pt x="176" y="14"/>
                  <a:pt x="208" y="14"/>
                </a:cubicBezTo>
                <a:cubicBezTo>
                  <a:pt x="240" y="14"/>
                  <a:pt x="280" y="4"/>
                  <a:pt x="280" y="4"/>
                </a:cubicBezTo>
                <a:cubicBezTo>
                  <a:pt x="280" y="4"/>
                  <a:pt x="287" y="27"/>
                  <a:pt x="287" y="61"/>
                </a:cubicBezTo>
                <a:cubicBezTo>
                  <a:pt x="287" y="150"/>
                  <a:pt x="258" y="206"/>
                  <a:pt x="220" y="237"/>
                </a:cubicBezTo>
                <a:cubicBezTo>
                  <a:pt x="197" y="257"/>
                  <a:pt x="159" y="283"/>
                  <a:pt x="143" y="283"/>
                </a:cubicBezTo>
                <a:cubicBezTo>
                  <a:pt x="128" y="283"/>
                  <a:pt x="90" y="257"/>
                  <a:pt x="67" y="238"/>
                </a:cubicBezTo>
                <a:cubicBezTo>
                  <a:pt x="29" y="206"/>
                  <a:pt x="0" y="150"/>
                  <a:pt x="0" y="61"/>
                </a:cubicBezTo>
                <a:cubicBezTo>
                  <a:pt x="0" y="26"/>
                  <a:pt x="7" y="4"/>
                  <a:pt x="7" y="4"/>
                </a:cubicBezTo>
                <a:cubicBezTo>
                  <a:pt x="7" y="4"/>
                  <a:pt x="46" y="14"/>
                  <a:pt x="79" y="14"/>
                </a:cubicBezTo>
                <a:cubicBezTo>
                  <a:pt x="111" y="14"/>
                  <a:pt x="143" y="0"/>
                  <a:pt x="143" y="0"/>
                </a:cubicBezTo>
                <a:moveTo>
                  <a:pt x="37" y="90"/>
                </a:moveTo>
                <a:cubicBezTo>
                  <a:pt x="42" y="144"/>
                  <a:pt x="60" y="185"/>
                  <a:pt x="90" y="210"/>
                </a:cubicBezTo>
                <a:cubicBezTo>
                  <a:pt x="113" y="229"/>
                  <a:pt x="134" y="242"/>
                  <a:pt x="143" y="246"/>
                </a:cubicBezTo>
                <a:cubicBezTo>
                  <a:pt x="153" y="242"/>
                  <a:pt x="174" y="228"/>
                  <a:pt x="197" y="210"/>
                </a:cubicBezTo>
                <a:cubicBezTo>
                  <a:pt x="227" y="185"/>
                  <a:pt x="245" y="144"/>
                  <a:pt x="250" y="90"/>
                </a:cubicBezTo>
                <a:lnTo>
                  <a:pt x="37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5" name="Oval 508"/>
          <p:cNvSpPr>
            <a:spLocks noChangeArrowheads="1"/>
          </p:cNvSpPr>
          <p:nvPr/>
        </p:nvSpPr>
        <p:spPr bwMode="auto">
          <a:xfrm>
            <a:off x="7008884" y="2863151"/>
            <a:ext cx="77495" cy="77495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6" name="Freeform 509"/>
          <p:cNvSpPr>
            <a:spLocks noEditPoints="1"/>
          </p:cNvSpPr>
          <p:nvPr/>
        </p:nvSpPr>
        <p:spPr bwMode="auto">
          <a:xfrm>
            <a:off x="6908429" y="2762696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0 w 288" name="T10"/>
              <a:gd fmla="*/ 220 h 288" name="T11"/>
              <a:gd fmla="*/ 211 w 288" name="T12"/>
              <a:gd fmla="*/ 224 h 288" name="T13"/>
              <a:gd fmla="*/ 211 w 288" name="T14"/>
              <a:gd fmla="*/ 224 h 288" name="T15"/>
              <a:gd fmla="*/ 200 w 288" name="T16"/>
              <a:gd fmla="*/ 220 h 288" name="T17"/>
              <a:gd fmla="*/ 157 w 288" name="T18"/>
              <a:gd fmla="*/ 177 h 288" name="T19"/>
              <a:gd fmla="*/ 124 w 288" name="T20"/>
              <a:gd fmla="*/ 186 h 288" name="T21"/>
              <a:gd fmla="*/ 63 w 288" name="T22"/>
              <a:gd fmla="*/ 125 h 288" name="T23"/>
              <a:gd fmla="*/ 124 w 288" name="T24"/>
              <a:gd fmla="*/ 63 h 288" name="T25"/>
              <a:gd fmla="*/ 186 w 288" name="T26"/>
              <a:gd fmla="*/ 125 h 288" name="T27"/>
              <a:gd fmla="*/ 176 w 288" name="T28"/>
              <a:gd fmla="*/ 157 h 288" name="T29"/>
              <a:gd fmla="*/ 219 w 288" name="T30"/>
              <a:gd fmla="*/ 200 h 288" name="T31"/>
              <a:gd fmla="*/ 224 w 288" name="T32"/>
              <a:gd fmla="*/ 211 h 288" name="T33"/>
              <a:gd fmla="*/ 220 w 288" name="T34"/>
              <a:gd fmla="*/ 220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0" y="220"/>
                </a:moveTo>
                <a:cubicBezTo>
                  <a:pt x="218" y="223"/>
                  <a:pt x="214" y="224"/>
                  <a:pt x="211" y="224"/>
                </a:cubicBezTo>
                <a:cubicBezTo>
                  <a:pt x="211" y="224"/>
                  <a:pt x="211" y="224"/>
                  <a:pt x="211" y="224"/>
                </a:cubicBezTo>
                <a:cubicBezTo>
                  <a:pt x="207" y="224"/>
                  <a:pt x="203" y="222"/>
                  <a:pt x="200" y="220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48" y="182"/>
                  <a:pt x="136" y="186"/>
                  <a:pt x="124" y="186"/>
                </a:cubicBezTo>
                <a:cubicBezTo>
                  <a:pt x="91" y="186"/>
                  <a:pt x="63" y="159"/>
                  <a:pt x="63" y="125"/>
                </a:cubicBezTo>
                <a:cubicBezTo>
                  <a:pt x="63" y="91"/>
                  <a:pt x="91" y="63"/>
                  <a:pt x="124" y="63"/>
                </a:cubicBezTo>
                <a:cubicBezTo>
                  <a:pt x="158" y="63"/>
                  <a:pt x="186" y="91"/>
                  <a:pt x="186" y="125"/>
                </a:cubicBezTo>
                <a:cubicBezTo>
                  <a:pt x="186" y="137"/>
                  <a:pt x="182" y="148"/>
                  <a:pt x="176" y="157"/>
                </a:cubicBezTo>
                <a:cubicBezTo>
                  <a:pt x="219" y="200"/>
                  <a:pt x="219" y="200"/>
                  <a:pt x="219" y="200"/>
                </a:cubicBezTo>
                <a:cubicBezTo>
                  <a:pt x="222" y="203"/>
                  <a:pt x="224" y="207"/>
                  <a:pt x="224" y="211"/>
                </a:cubicBezTo>
                <a:cubicBezTo>
                  <a:pt x="224" y="214"/>
                  <a:pt x="223" y="218"/>
                  <a:pt x="220" y="2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7" name="Freeform 510"/>
          <p:cNvSpPr>
            <a:spLocks noEditPoints="1"/>
          </p:cNvSpPr>
          <p:nvPr/>
        </p:nvSpPr>
        <p:spPr bwMode="auto">
          <a:xfrm>
            <a:off x="7548475" y="2762696"/>
            <a:ext cx="318590" cy="318589"/>
          </a:xfrm>
          <a:custGeom>
            <a:gdLst>
              <a:gd fmla="*/ 280 w 288" name="T0"/>
              <a:gd fmla="*/ 245 h 288" name="T1"/>
              <a:gd fmla="*/ 203 w 288" name="T2"/>
              <a:gd fmla="*/ 168 h 288" name="T3"/>
              <a:gd fmla="*/ 220 w 288" name="T4"/>
              <a:gd fmla="*/ 110 h 288" name="T5"/>
              <a:gd fmla="*/ 110 w 288" name="T6"/>
              <a:gd fmla="*/ 0 h 288" name="T7"/>
              <a:gd fmla="*/ 0 w 288" name="T8"/>
              <a:gd fmla="*/ 110 h 288" name="T9"/>
              <a:gd fmla="*/ 110 w 288" name="T10"/>
              <a:gd fmla="*/ 220 h 288" name="T11"/>
              <a:gd fmla="*/ 168 w 288" name="T12"/>
              <a:gd fmla="*/ 203 h 288" name="T13"/>
              <a:gd fmla="*/ 245 w 288" name="T14"/>
              <a:gd fmla="*/ 280 h 288" name="T15"/>
              <a:gd fmla="*/ 264 w 288" name="T16"/>
              <a:gd fmla="*/ 288 h 288" name="T17"/>
              <a:gd fmla="*/ 264 w 288" name="T18"/>
              <a:gd fmla="*/ 288 h 288" name="T19"/>
              <a:gd fmla="*/ 281 w 288" name="T20"/>
              <a:gd fmla="*/ 281 h 288" name="T21"/>
              <a:gd fmla="*/ 288 w 288" name="T22"/>
              <a:gd fmla="*/ 264 h 288" name="T23"/>
              <a:gd fmla="*/ 280 w 288" name="T24"/>
              <a:gd fmla="*/ 245 h 288" name="T25"/>
              <a:gd fmla="*/ 171 w 288" name="T26"/>
              <a:gd fmla="*/ 110 h 288" name="T27"/>
              <a:gd fmla="*/ 110 w 288" name="T28"/>
              <a:gd fmla="*/ 171 h 288" name="T29"/>
              <a:gd fmla="*/ 49 w 288" name="T30"/>
              <a:gd fmla="*/ 110 h 288" name="T31"/>
              <a:gd fmla="*/ 110 w 288" name="T32"/>
              <a:gd fmla="*/ 49 h 288" name="T33"/>
              <a:gd fmla="*/ 171 w 288" name="T34"/>
              <a:gd fmla="*/ 110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280" y="245"/>
                </a:moveTo>
                <a:cubicBezTo>
                  <a:pt x="203" y="168"/>
                  <a:pt x="203" y="168"/>
                  <a:pt x="203" y="168"/>
                </a:cubicBezTo>
                <a:cubicBezTo>
                  <a:pt x="213" y="151"/>
                  <a:pt x="220" y="131"/>
                  <a:pt x="220" y="110"/>
                </a:cubicBezTo>
                <a:cubicBezTo>
                  <a:pt x="220" y="49"/>
                  <a:pt x="170" y="0"/>
                  <a:pt x="110" y="0"/>
                </a:cubicBez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31" y="220"/>
                  <a:pt x="151" y="213"/>
                  <a:pt x="168" y="203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51" y="285"/>
                  <a:pt x="257" y="288"/>
                  <a:pt x="264" y="288"/>
                </a:cubicBezTo>
                <a:cubicBezTo>
                  <a:pt x="264" y="288"/>
                  <a:pt x="264" y="288"/>
                  <a:pt x="264" y="288"/>
                </a:cubicBezTo>
                <a:cubicBezTo>
                  <a:pt x="270" y="288"/>
                  <a:pt x="277" y="286"/>
                  <a:pt x="281" y="281"/>
                </a:cubicBezTo>
                <a:cubicBezTo>
                  <a:pt x="286" y="277"/>
                  <a:pt x="288" y="270"/>
                  <a:pt x="288" y="264"/>
                </a:cubicBezTo>
                <a:cubicBezTo>
                  <a:pt x="288" y="257"/>
                  <a:pt x="285" y="250"/>
                  <a:pt x="280" y="245"/>
                </a:cubicBezTo>
                <a:close/>
                <a:moveTo>
                  <a:pt x="171" y="110"/>
                </a:moveTo>
                <a:cubicBezTo>
                  <a:pt x="171" y="144"/>
                  <a:pt x="144" y="171"/>
                  <a:pt x="110" y="171"/>
                </a:cubicBezTo>
                <a:cubicBezTo>
                  <a:pt x="76" y="171"/>
                  <a:pt x="49" y="144"/>
                  <a:pt x="49" y="110"/>
                </a:cubicBezTo>
                <a:cubicBezTo>
                  <a:pt x="49" y="76"/>
                  <a:pt x="76" y="49"/>
                  <a:pt x="110" y="49"/>
                </a:cubicBezTo>
                <a:cubicBezTo>
                  <a:pt x="144" y="49"/>
                  <a:pt x="171" y="76"/>
                  <a:pt x="171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8" name="Freeform 511"/>
          <p:cNvSpPr/>
          <p:nvPr/>
        </p:nvSpPr>
        <p:spPr bwMode="auto">
          <a:xfrm>
            <a:off x="7614490" y="4237962"/>
            <a:ext cx="54534" cy="54534"/>
          </a:xfrm>
          <a:custGeom>
            <a:gdLst>
              <a:gd fmla="*/ 11 w 19" name="T0"/>
              <a:gd fmla="*/ 0 h 19" name="T1"/>
              <a:gd fmla="*/ 0 w 19" name="T2"/>
              <a:gd fmla="*/ 19 h 19" name="T3"/>
              <a:gd fmla="*/ 19 w 19" name="T4"/>
              <a:gd fmla="*/ 8 h 19" name="T5"/>
              <a:gd fmla="*/ 18 w 19" name="T6"/>
              <a:gd fmla="*/ 2 h 19" name="T7"/>
              <a:gd fmla="*/ 11 w 19" name="T8"/>
              <a:gd fmla="*/ 0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19">
                <a:moveTo>
                  <a:pt x="11" y="0"/>
                </a:moveTo>
                <a:lnTo>
                  <a:pt x="0" y="19"/>
                </a:lnTo>
                <a:lnTo>
                  <a:pt x="19" y="8"/>
                </a:lnTo>
                <a:lnTo>
                  <a:pt x="18" y="2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9" name="Freeform 512"/>
          <p:cNvSpPr/>
          <p:nvPr/>
        </p:nvSpPr>
        <p:spPr bwMode="auto">
          <a:xfrm>
            <a:off x="7614490" y="4105934"/>
            <a:ext cx="54534" cy="54534"/>
          </a:xfrm>
          <a:custGeom>
            <a:gdLst>
              <a:gd fmla="*/ 19 w 19" name="T0"/>
              <a:gd fmla="*/ 12 h 19" name="T1"/>
              <a:gd fmla="*/ 0 w 19" name="T2"/>
              <a:gd fmla="*/ 0 h 19" name="T3"/>
              <a:gd fmla="*/ 11 w 19" name="T4"/>
              <a:gd fmla="*/ 19 h 19" name="T5"/>
              <a:gd fmla="*/ 18 w 19" name="T6"/>
              <a:gd fmla="*/ 18 h 19" name="T7"/>
              <a:gd fmla="*/ 19 w 19" name="T8"/>
              <a:gd fmla="*/ 12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19">
                <a:moveTo>
                  <a:pt x="19" y="12"/>
                </a:moveTo>
                <a:lnTo>
                  <a:pt x="0" y="0"/>
                </a:lnTo>
                <a:lnTo>
                  <a:pt x="11" y="19"/>
                </a:lnTo>
                <a:lnTo>
                  <a:pt x="18" y="18"/>
                </a:lnTo>
                <a:lnTo>
                  <a:pt x="19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0" name="Freeform 513"/>
          <p:cNvSpPr/>
          <p:nvPr/>
        </p:nvSpPr>
        <p:spPr bwMode="auto">
          <a:xfrm>
            <a:off x="7746518" y="4237962"/>
            <a:ext cx="54534" cy="54534"/>
          </a:xfrm>
          <a:custGeom>
            <a:gdLst>
              <a:gd fmla="*/ 0 w 19" name="T0"/>
              <a:gd fmla="*/ 8 h 19" name="T1"/>
              <a:gd fmla="*/ 19 w 19" name="T2"/>
              <a:gd fmla="*/ 19 h 19" name="T3"/>
              <a:gd fmla="*/ 7 w 19" name="T4"/>
              <a:gd fmla="*/ 0 h 19" name="T5"/>
              <a:gd fmla="*/ 1 w 19" name="T6"/>
              <a:gd fmla="*/ 2 h 19" name="T7"/>
              <a:gd fmla="*/ 0 w 19" name="T8"/>
              <a:gd fmla="*/ 8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19">
                <a:moveTo>
                  <a:pt x="0" y="8"/>
                </a:moveTo>
                <a:lnTo>
                  <a:pt x="19" y="19"/>
                </a:lnTo>
                <a:lnTo>
                  <a:pt x="7" y="0"/>
                </a:lnTo>
                <a:lnTo>
                  <a:pt x="1" y="2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1" name="Freeform 514"/>
          <p:cNvSpPr/>
          <p:nvPr/>
        </p:nvSpPr>
        <p:spPr bwMode="auto">
          <a:xfrm>
            <a:off x="7746518" y="4105934"/>
            <a:ext cx="54534" cy="54534"/>
          </a:xfrm>
          <a:custGeom>
            <a:gdLst>
              <a:gd fmla="*/ 7 w 19" name="T0"/>
              <a:gd fmla="*/ 19 h 19" name="T1"/>
              <a:gd fmla="*/ 19 w 19" name="T2"/>
              <a:gd fmla="*/ 0 h 19" name="T3"/>
              <a:gd fmla="*/ 0 w 19" name="T4"/>
              <a:gd fmla="*/ 12 h 19" name="T5"/>
              <a:gd fmla="*/ 1 w 19" name="T6"/>
              <a:gd fmla="*/ 18 h 19" name="T7"/>
              <a:gd fmla="*/ 7 w 19" name="T8"/>
              <a:gd fmla="*/ 1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19">
                <a:moveTo>
                  <a:pt x="7" y="19"/>
                </a:moveTo>
                <a:lnTo>
                  <a:pt x="19" y="0"/>
                </a:lnTo>
                <a:lnTo>
                  <a:pt x="0" y="12"/>
                </a:lnTo>
                <a:lnTo>
                  <a:pt x="1" y="18"/>
                </a:lnTo>
                <a:lnTo>
                  <a:pt x="7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2" name="Freeform 515"/>
          <p:cNvSpPr>
            <a:spLocks noEditPoints="1"/>
          </p:cNvSpPr>
          <p:nvPr/>
        </p:nvSpPr>
        <p:spPr bwMode="auto">
          <a:xfrm>
            <a:off x="7548475" y="4039919"/>
            <a:ext cx="318590" cy="318589"/>
          </a:xfrm>
          <a:custGeom>
            <a:gdLst>
              <a:gd fmla="*/ 287 w 287" name="T0"/>
              <a:gd fmla="*/ 144 h 288" name="T1"/>
              <a:gd fmla="*/ 171 w 287" name="T2"/>
              <a:gd fmla="*/ 116 h 288" name="T3"/>
              <a:gd fmla="*/ 143 w 287" name="T4"/>
              <a:gd fmla="*/ 0 h 288" name="T5"/>
              <a:gd fmla="*/ 115 w 287" name="T6"/>
              <a:gd fmla="*/ 116 h 288" name="T7"/>
              <a:gd fmla="*/ 0 w 287" name="T8"/>
              <a:gd fmla="*/ 144 h 288" name="T9"/>
              <a:gd fmla="*/ 115 w 287" name="T10"/>
              <a:gd fmla="*/ 172 h 288" name="T11"/>
              <a:gd fmla="*/ 143 w 287" name="T12"/>
              <a:gd fmla="*/ 288 h 288" name="T13"/>
              <a:gd fmla="*/ 171 w 287" name="T14"/>
              <a:gd fmla="*/ 172 h 288" name="T15"/>
              <a:gd fmla="*/ 287 w 287" name="T16"/>
              <a:gd fmla="*/ 144 h 288" name="T17"/>
              <a:gd fmla="*/ 157 w 287" name="T18"/>
              <a:gd fmla="*/ 144 h 288" name="T19"/>
              <a:gd fmla="*/ 143 w 287" name="T20"/>
              <a:gd fmla="*/ 158 h 288" name="T21"/>
              <a:gd fmla="*/ 129 w 287" name="T22"/>
              <a:gd fmla="*/ 144 h 288" name="T23"/>
              <a:gd fmla="*/ 143 w 287" name="T24"/>
              <a:gd fmla="*/ 130 h 288" name="T25"/>
              <a:gd fmla="*/ 157 w 287" name="T26"/>
              <a:gd fmla="*/ 144 h 28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8" w="287">
                <a:moveTo>
                  <a:pt x="287" y="144"/>
                </a:moveTo>
                <a:cubicBezTo>
                  <a:pt x="171" y="116"/>
                  <a:pt x="171" y="116"/>
                  <a:pt x="171" y="116"/>
                </a:cubicBezTo>
                <a:cubicBezTo>
                  <a:pt x="143" y="0"/>
                  <a:pt x="143" y="0"/>
                  <a:pt x="143" y="0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0" y="144"/>
                  <a:pt x="0" y="144"/>
                  <a:pt x="0" y="144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71" y="172"/>
                  <a:pt x="171" y="172"/>
                  <a:pt x="171" y="172"/>
                </a:cubicBezTo>
                <a:lnTo>
                  <a:pt x="287" y="144"/>
                </a:lnTo>
                <a:close/>
                <a:moveTo>
                  <a:pt x="157" y="144"/>
                </a:moveTo>
                <a:cubicBezTo>
                  <a:pt x="157" y="152"/>
                  <a:pt x="151" y="158"/>
                  <a:pt x="143" y="158"/>
                </a:cubicBezTo>
                <a:cubicBezTo>
                  <a:pt x="136" y="158"/>
                  <a:pt x="129" y="152"/>
                  <a:pt x="129" y="144"/>
                </a:cubicBezTo>
                <a:cubicBezTo>
                  <a:pt x="129" y="136"/>
                  <a:pt x="136" y="130"/>
                  <a:pt x="143" y="130"/>
                </a:cubicBezTo>
                <a:cubicBezTo>
                  <a:pt x="151" y="130"/>
                  <a:pt x="157" y="136"/>
                  <a:pt x="157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3" name="Freeform 516"/>
          <p:cNvSpPr>
            <a:spLocks noEditPoints="1"/>
          </p:cNvSpPr>
          <p:nvPr/>
        </p:nvSpPr>
        <p:spPr bwMode="auto">
          <a:xfrm>
            <a:off x="8185652" y="4039919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64 h 288" name="T11"/>
              <a:gd fmla="*/ 24 w 288" name="T12"/>
              <a:gd fmla="*/ 144 h 288" name="T13"/>
              <a:gd fmla="*/ 144 w 288" name="T14"/>
              <a:gd fmla="*/ 24 h 288" name="T15"/>
              <a:gd fmla="*/ 264 w 288" name="T16"/>
              <a:gd fmla="*/ 144 h 288" name="T17"/>
              <a:gd fmla="*/ 144 w 288" name="T18"/>
              <a:gd fmla="*/ 264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44" y="264"/>
                </a:move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210" y="24"/>
                  <a:pt x="264" y="78"/>
                  <a:pt x="264" y="144"/>
                </a:cubicBezTo>
                <a:cubicBezTo>
                  <a:pt x="264" y="210"/>
                  <a:pt x="210" y="264"/>
                  <a:pt x="144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4" name="Freeform 517"/>
          <p:cNvSpPr/>
          <p:nvPr/>
        </p:nvSpPr>
        <p:spPr bwMode="auto">
          <a:xfrm>
            <a:off x="8274628" y="4229350"/>
            <a:ext cx="40182" cy="43053"/>
          </a:xfrm>
          <a:custGeom>
            <a:gdLst>
              <a:gd fmla="*/ 9 w 14" name="T0"/>
              <a:gd fmla="*/ 0 h 15" name="T1"/>
              <a:gd fmla="*/ 0 w 14" name="T2"/>
              <a:gd fmla="*/ 15 h 15" name="T3"/>
              <a:gd fmla="*/ 14 w 14" name="T4"/>
              <a:gd fmla="*/ 6 h 15" name="T5"/>
              <a:gd fmla="*/ 13 w 14" name="T6"/>
              <a:gd fmla="*/ 1 h 15" name="T7"/>
              <a:gd fmla="*/ 9 w 14" name="T8"/>
              <a:gd fmla="*/ 0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9" y="0"/>
                </a:moveTo>
                <a:lnTo>
                  <a:pt x="0" y="15"/>
                </a:lnTo>
                <a:lnTo>
                  <a:pt x="14" y="6"/>
                </a:lnTo>
                <a:lnTo>
                  <a:pt x="13" y="1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5" name="Freeform 518"/>
          <p:cNvSpPr/>
          <p:nvPr/>
        </p:nvSpPr>
        <p:spPr bwMode="auto">
          <a:xfrm>
            <a:off x="8274628" y="4128895"/>
            <a:ext cx="40182" cy="43053"/>
          </a:xfrm>
          <a:custGeom>
            <a:gdLst>
              <a:gd fmla="*/ 13 w 14" name="T0"/>
              <a:gd fmla="*/ 14 h 15" name="T1"/>
              <a:gd fmla="*/ 14 w 14" name="T2"/>
              <a:gd fmla="*/ 9 h 15" name="T3"/>
              <a:gd fmla="*/ 0 w 14" name="T4"/>
              <a:gd fmla="*/ 0 h 15" name="T5"/>
              <a:gd fmla="*/ 9 w 14" name="T6"/>
              <a:gd fmla="*/ 15 h 15" name="T7"/>
              <a:gd fmla="*/ 13 w 14" name="T8"/>
              <a:gd fmla="*/ 14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13" y="14"/>
                </a:moveTo>
                <a:lnTo>
                  <a:pt x="14" y="9"/>
                </a:lnTo>
                <a:lnTo>
                  <a:pt x="0" y="0"/>
                </a:lnTo>
                <a:lnTo>
                  <a:pt x="9" y="15"/>
                </a:lnTo>
                <a:lnTo>
                  <a:pt x="1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6" name="Freeform 519"/>
          <p:cNvSpPr/>
          <p:nvPr/>
        </p:nvSpPr>
        <p:spPr bwMode="auto">
          <a:xfrm>
            <a:off x="8375083" y="4229350"/>
            <a:ext cx="40182" cy="43053"/>
          </a:xfrm>
          <a:custGeom>
            <a:gdLst>
              <a:gd fmla="*/ 1 w 14" name="T0"/>
              <a:gd fmla="*/ 1 h 15" name="T1"/>
              <a:gd fmla="*/ 0 w 14" name="T2"/>
              <a:gd fmla="*/ 6 h 15" name="T3"/>
              <a:gd fmla="*/ 14 w 14" name="T4"/>
              <a:gd fmla="*/ 15 h 15" name="T5"/>
              <a:gd fmla="*/ 5 w 14" name="T6"/>
              <a:gd fmla="*/ 0 h 15" name="T7"/>
              <a:gd fmla="*/ 1 w 14" name="T8"/>
              <a:gd fmla="*/ 1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1" y="1"/>
                </a:moveTo>
                <a:lnTo>
                  <a:pt x="0" y="6"/>
                </a:lnTo>
                <a:lnTo>
                  <a:pt x="14" y="15"/>
                </a:lnTo>
                <a:lnTo>
                  <a:pt x="5" y="0"/>
                </a:lnTo>
                <a:lnTo>
                  <a:pt x="1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7" name="Freeform 520"/>
          <p:cNvSpPr/>
          <p:nvPr/>
        </p:nvSpPr>
        <p:spPr bwMode="auto">
          <a:xfrm>
            <a:off x="8375083" y="4128895"/>
            <a:ext cx="40182" cy="43053"/>
          </a:xfrm>
          <a:custGeom>
            <a:gdLst>
              <a:gd fmla="*/ 5 w 14" name="T0"/>
              <a:gd fmla="*/ 15 h 15" name="T1"/>
              <a:gd fmla="*/ 14 w 14" name="T2"/>
              <a:gd fmla="*/ 0 h 15" name="T3"/>
              <a:gd fmla="*/ 0 w 14" name="T4"/>
              <a:gd fmla="*/ 9 h 15" name="T5"/>
              <a:gd fmla="*/ 1 w 14" name="T6"/>
              <a:gd fmla="*/ 14 h 15" name="T7"/>
              <a:gd fmla="*/ 5 w 14" name="T8"/>
              <a:gd fmla="*/ 15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4">
                <a:moveTo>
                  <a:pt x="5" y="15"/>
                </a:moveTo>
                <a:lnTo>
                  <a:pt x="14" y="0"/>
                </a:lnTo>
                <a:lnTo>
                  <a:pt x="0" y="9"/>
                </a:lnTo>
                <a:lnTo>
                  <a:pt x="1" y="14"/>
                </a:lnTo>
                <a:lnTo>
                  <a:pt x="5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8" name="Freeform 521"/>
          <p:cNvSpPr>
            <a:spLocks noEditPoints="1"/>
          </p:cNvSpPr>
          <p:nvPr/>
        </p:nvSpPr>
        <p:spPr bwMode="auto">
          <a:xfrm>
            <a:off x="8225835" y="4080102"/>
            <a:ext cx="238225" cy="241094"/>
          </a:xfrm>
          <a:custGeom>
            <a:gdLst>
              <a:gd fmla="*/ 130 w 217" name="T0"/>
              <a:gd fmla="*/ 88 h 218" name="T1"/>
              <a:gd fmla="*/ 109 w 217" name="T2"/>
              <a:gd fmla="*/ 0 h 218" name="T3"/>
              <a:gd fmla="*/ 87 w 217" name="T4"/>
              <a:gd fmla="*/ 88 h 218" name="T5"/>
              <a:gd fmla="*/ 0 w 217" name="T6"/>
              <a:gd fmla="*/ 109 h 218" name="T7"/>
              <a:gd fmla="*/ 87 w 217" name="T8"/>
              <a:gd fmla="*/ 130 h 218" name="T9"/>
              <a:gd fmla="*/ 109 w 217" name="T10"/>
              <a:gd fmla="*/ 218 h 218" name="T11"/>
              <a:gd fmla="*/ 130 w 217" name="T12"/>
              <a:gd fmla="*/ 130 h 218" name="T13"/>
              <a:gd fmla="*/ 217 w 217" name="T14"/>
              <a:gd fmla="*/ 109 h 218" name="T15"/>
              <a:gd fmla="*/ 130 w 217" name="T16"/>
              <a:gd fmla="*/ 88 h 218" name="T17"/>
              <a:gd fmla="*/ 109 w 217" name="T18"/>
              <a:gd fmla="*/ 120 h 218" name="T19"/>
              <a:gd fmla="*/ 98 w 217" name="T20"/>
              <a:gd fmla="*/ 109 h 218" name="T21"/>
              <a:gd fmla="*/ 109 w 217" name="T22"/>
              <a:gd fmla="*/ 98 h 218" name="T23"/>
              <a:gd fmla="*/ 119 w 217" name="T24"/>
              <a:gd fmla="*/ 109 h 218" name="T25"/>
              <a:gd fmla="*/ 109 w 217" name="T26"/>
              <a:gd fmla="*/ 120 h 21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18" w="216">
                <a:moveTo>
                  <a:pt x="130" y="88"/>
                </a:moveTo>
                <a:cubicBezTo>
                  <a:pt x="109" y="0"/>
                  <a:pt x="109" y="0"/>
                  <a:pt x="109" y="0"/>
                </a:cubicBezTo>
                <a:cubicBezTo>
                  <a:pt x="87" y="88"/>
                  <a:pt x="87" y="88"/>
                  <a:pt x="87" y="88"/>
                </a:cubicBezTo>
                <a:cubicBezTo>
                  <a:pt x="0" y="109"/>
                  <a:pt x="0" y="109"/>
                  <a:pt x="0" y="109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217" y="109"/>
                  <a:pt x="217" y="109"/>
                  <a:pt x="217" y="109"/>
                </a:cubicBezTo>
                <a:lnTo>
                  <a:pt x="130" y="88"/>
                </a:lnTo>
                <a:close/>
                <a:moveTo>
                  <a:pt x="109" y="120"/>
                </a:moveTo>
                <a:cubicBezTo>
                  <a:pt x="103" y="120"/>
                  <a:pt x="98" y="115"/>
                  <a:pt x="98" y="109"/>
                </a:cubicBezTo>
                <a:cubicBezTo>
                  <a:pt x="98" y="103"/>
                  <a:pt x="103" y="98"/>
                  <a:pt x="109" y="98"/>
                </a:cubicBezTo>
                <a:cubicBezTo>
                  <a:pt x="114" y="98"/>
                  <a:pt x="119" y="103"/>
                  <a:pt x="119" y="109"/>
                </a:cubicBezTo>
                <a:cubicBezTo>
                  <a:pt x="119" y="115"/>
                  <a:pt x="114" y="120"/>
                  <a:pt x="109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9" name="Freeform 522"/>
          <p:cNvSpPr/>
          <p:nvPr/>
        </p:nvSpPr>
        <p:spPr bwMode="auto">
          <a:xfrm>
            <a:off x="4379810" y="848293"/>
            <a:ext cx="269796" cy="318589"/>
          </a:xfrm>
          <a:custGeom>
            <a:gdLst>
              <a:gd fmla="*/ 94 w 94" name="T0"/>
              <a:gd fmla="*/ 29 h 111" name="T1"/>
              <a:gd fmla="*/ 94 w 94" name="T2"/>
              <a:gd fmla="*/ 0 h 111" name="T3"/>
              <a:gd fmla="*/ 64 w 94" name="T4"/>
              <a:gd fmla="*/ 0 h 111" name="T5"/>
              <a:gd fmla="*/ 74 w 94" name="T6"/>
              <a:gd fmla="*/ 9 h 111" name="T7"/>
              <a:gd fmla="*/ 47 w 94" name="T8"/>
              <a:gd fmla="*/ 37 h 111" name="T9"/>
              <a:gd fmla="*/ 19 w 94" name="T10"/>
              <a:gd fmla="*/ 10 h 111" name="T11"/>
              <a:gd fmla="*/ 29 w 94" name="T12"/>
              <a:gd fmla="*/ 0 h 111" name="T13"/>
              <a:gd fmla="*/ 0 w 94" name="T14"/>
              <a:gd fmla="*/ 0 h 111" name="T15"/>
              <a:gd fmla="*/ 0 w 94" name="T16"/>
              <a:gd fmla="*/ 29 h 111" name="T17"/>
              <a:gd fmla="*/ 9 w 94" name="T18"/>
              <a:gd fmla="*/ 19 h 111" name="T19"/>
              <a:gd fmla="*/ 40 w 94" name="T20"/>
              <a:gd fmla="*/ 50 h 111" name="T21"/>
              <a:gd fmla="*/ 40 w 94" name="T22"/>
              <a:gd fmla="*/ 90 h 111" name="T23"/>
              <a:gd fmla="*/ 26 w 94" name="T24"/>
              <a:gd fmla="*/ 90 h 111" name="T25"/>
              <a:gd fmla="*/ 47 w 94" name="T26"/>
              <a:gd fmla="*/ 111 h 111" name="T27"/>
              <a:gd fmla="*/ 68 w 94" name="T28"/>
              <a:gd fmla="*/ 90 h 111" name="T29"/>
              <a:gd fmla="*/ 54 w 94" name="T30"/>
              <a:gd fmla="*/ 90 h 111" name="T31"/>
              <a:gd fmla="*/ 54 w 94" name="T32"/>
              <a:gd fmla="*/ 49 h 111" name="T33"/>
              <a:gd fmla="*/ 84 w 94" name="T34"/>
              <a:gd fmla="*/ 19 h 111" name="T35"/>
              <a:gd fmla="*/ 94 w 94" name="T36"/>
              <a:gd fmla="*/ 29 h 11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10" w="94">
                <a:moveTo>
                  <a:pt x="94" y="29"/>
                </a:moveTo>
                <a:lnTo>
                  <a:pt x="94" y="0"/>
                </a:lnTo>
                <a:lnTo>
                  <a:pt x="64" y="0"/>
                </a:lnTo>
                <a:lnTo>
                  <a:pt x="74" y="9"/>
                </a:lnTo>
                <a:lnTo>
                  <a:pt x="47" y="37"/>
                </a:lnTo>
                <a:lnTo>
                  <a:pt x="19" y="10"/>
                </a:lnTo>
                <a:lnTo>
                  <a:pt x="29" y="0"/>
                </a:lnTo>
                <a:lnTo>
                  <a:pt x="0" y="0"/>
                </a:lnTo>
                <a:lnTo>
                  <a:pt x="0" y="29"/>
                </a:lnTo>
                <a:lnTo>
                  <a:pt x="9" y="19"/>
                </a:lnTo>
                <a:lnTo>
                  <a:pt x="40" y="50"/>
                </a:lnTo>
                <a:lnTo>
                  <a:pt x="40" y="90"/>
                </a:lnTo>
                <a:lnTo>
                  <a:pt x="26" y="90"/>
                </a:lnTo>
                <a:lnTo>
                  <a:pt x="47" y="111"/>
                </a:lnTo>
                <a:lnTo>
                  <a:pt x="68" y="90"/>
                </a:lnTo>
                <a:lnTo>
                  <a:pt x="54" y="90"/>
                </a:lnTo>
                <a:lnTo>
                  <a:pt x="54" y="49"/>
                </a:lnTo>
                <a:lnTo>
                  <a:pt x="84" y="19"/>
                </a:lnTo>
                <a:lnTo>
                  <a:pt x="94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6" name="Freeform 529"/>
          <p:cNvSpPr>
            <a:spLocks noEditPoints="1"/>
          </p:cNvSpPr>
          <p:nvPr/>
        </p:nvSpPr>
        <p:spPr bwMode="auto">
          <a:xfrm>
            <a:off x="10783155" y="4679967"/>
            <a:ext cx="232484" cy="318589"/>
          </a:xfrm>
          <a:custGeom>
            <a:gdLst>
              <a:gd fmla="*/ 23 w 81" name="T0"/>
              <a:gd fmla="*/ 0 h 111" name="T1"/>
              <a:gd fmla="*/ 23 w 81" name="T2"/>
              <a:gd fmla="*/ 0 h 111" name="T3"/>
              <a:gd fmla="*/ 0 w 81" name="T4"/>
              <a:gd fmla="*/ 23 h 111" name="T5"/>
              <a:gd fmla="*/ 0 w 81" name="T6"/>
              <a:gd fmla="*/ 111 h 111" name="T7"/>
              <a:gd fmla="*/ 81 w 81" name="T8"/>
              <a:gd fmla="*/ 111 h 111" name="T9"/>
              <a:gd fmla="*/ 81 w 81" name="T10"/>
              <a:gd fmla="*/ 0 h 111" name="T11"/>
              <a:gd fmla="*/ 23 w 81" name="T12"/>
              <a:gd fmla="*/ 0 h 111" name="T13"/>
              <a:gd fmla="*/ 71 w 81" name="T14"/>
              <a:gd fmla="*/ 102 h 111" name="T15"/>
              <a:gd fmla="*/ 9 w 81" name="T16"/>
              <a:gd fmla="*/ 102 h 111" name="T17"/>
              <a:gd fmla="*/ 9 w 81" name="T18"/>
              <a:gd fmla="*/ 32 h 111" name="T19"/>
              <a:gd fmla="*/ 33 w 81" name="T20"/>
              <a:gd fmla="*/ 32 h 111" name="T21"/>
              <a:gd fmla="*/ 33 w 81" name="T22"/>
              <a:gd fmla="*/ 9 h 111" name="T23"/>
              <a:gd fmla="*/ 71 w 81" name="T24"/>
              <a:gd fmla="*/ 9 h 111" name="T25"/>
              <a:gd fmla="*/ 71 w 81" name="T26"/>
              <a:gd fmla="*/ 102 h 11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10" w="8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1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7" name="Rectangle 530"/>
          <p:cNvSpPr>
            <a:spLocks noChangeArrowheads="1"/>
          </p:cNvSpPr>
          <p:nvPr/>
        </p:nvSpPr>
        <p:spPr bwMode="auto">
          <a:xfrm>
            <a:off x="10866389" y="4811995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8" name="Rectangle 531"/>
          <p:cNvSpPr>
            <a:spLocks noChangeArrowheads="1"/>
          </p:cNvSpPr>
          <p:nvPr/>
        </p:nvSpPr>
        <p:spPr bwMode="auto">
          <a:xfrm>
            <a:off x="10866389" y="4860787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9" name="Rectangle 532"/>
          <p:cNvSpPr>
            <a:spLocks noChangeArrowheads="1"/>
          </p:cNvSpPr>
          <p:nvPr/>
        </p:nvSpPr>
        <p:spPr bwMode="auto">
          <a:xfrm>
            <a:off x="10866389" y="4906710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0" name="Oval 533"/>
          <p:cNvSpPr>
            <a:spLocks noChangeArrowheads="1"/>
          </p:cNvSpPr>
          <p:nvPr/>
        </p:nvSpPr>
        <p:spPr bwMode="auto">
          <a:xfrm>
            <a:off x="10829078" y="4811995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1" name="Oval 534"/>
          <p:cNvSpPr>
            <a:spLocks noChangeArrowheads="1"/>
          </p:cNvSpPr>
          <p:nvPr/>
        </p:nvSpPr>
        <p:spPr bwMode="auto">
          <a:xfrm>
            <a:off x="10829078" y="4860787"/>
            <a:ext cx="22961" cy="2009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2" name="Oval 535"/>
          <p:cNvSpPr>
            <a:spLocks noChangeArrowheads="1"/>
          </p:cNvSpPr>
          <p:nvPr/>
        </p:nvSpPr>
        <p:spPr bwMode="auto">
          <a:xfrm>
            <a:off x="10829078" y="4906710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3" name="Freeform 536"/>
          <p:cNvSpPr/>
          <p:nvPr/>
        </p:nvSpPr>
        <p:spPr bwMode="auto">
          <a:xfrm>
            <a:off x="6908429" y="4045660"/>
            <a:ext cx="91845" cy="312849"/>
          </a:xfrm>
          <a:custGeom>
            <a:gdLst>
              <a:gd fmla="*/ 32 w 32" name="T0"/>
              <a:gd fmla="*/ 0 h 109" name="T1"/>
              <a:gd fmla="*/ 0 w 32" name="T2"/>
              <a:gd fmla="*/ 11 h 109" name="T3"/>
              <a:gd fmla="*/ 0 w 32" name="T4"/>
              <a:gd fmla="*/ 109 h 109" name="T5"/>
              <a:gd fmla="*/ 32 w 32" name="T6"/>
              <a:gd fmla="*/ 99 h 109" name="T7"/>
              <a:gd fmla="*/ 32 w 32" name="T8"/>
              <a:gd fmla="*/ 97 h 109" name="T9"/>
              <a:gd fmla="*/ 32 w 32" name="T10"/>
              <a:gd fmla="*/ 0 h 10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9" w="32">
                <a:moveTo>
                  <a:pt x="32" y="0"/>
                </a:moveTo>
                <a:lnTo>
                  <a:pt x="0" y="11"/>
                </a:lnTo>
                <a:lnTo>
                  <a:pt x="0" y="109"/>
                </a:lnTo>
                <a:lnTo>
                  <a:pt x="32" y="99"/>
                </a:lnTo>
                <a:lnTo>
                  <a:pt x="32" y="97"/>
                </a:lnTo>
                <a:lnTo>
                  <a:pt x="3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4" name="Freeform 537"/>
          <p:cNvSpPr/>
          <p:nvPr/>
        </p:nvSpPr>
        <p:spPr bwMode="auto">
          <a:xfrm>
            <a:off x="7138042" y="4039919"/>
            <a:ext cx="88976" cy="315718"/>
          </a:xfrm>
          <a:custGeom>
            <a:gdLst>
              <a:gd fmla="*/ 31 w 31" name="T0"/>
              <a:gd fmla="*/ 0 h 110" name="T1"/>
              <a:gd fmla="*/ 0 w 31" name="T2"/>
              <a:gd fmla="*/ 11 h 110" name="T3"/>
              <a:gd fmla="*/ 0 w 31" name="T4"/>
              <a:gd fmla="*/ 13 h 110" name="T5"/>
              <a:gd fmla="*/ 0 w 31" name="T6"/>
              <a:gd fmla="*/ 110 h 110" name="T7"/>
              <a:gd fmla="*/ 31 w 31" name="T8"/>
              <a:gd fmla="*/ 99 h 110" name="T9"/>
              <a:gd fmla="*/ 31 w 31" name="T10"/>
              <a:gd fmla="*/ 0 h 11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0" w="31">
                <a:moveTo>
                  <a:pt x="31" y="0"/>
                </a:moveTo>
                <a:lnTo>
                  <a:pt x="0" y="11"/>
                </a:lnTo>
                <a:lnTo>
                  <a:pt x="0" y="13"/>
                </a:lnTo>
                <a:lnTo>
                  <a:pt x="0" y="110"/>
                </a:lnTo>
                <a:lnTo>
                  <a:pt x="31" y="99"/>
                </a:lnTo>
                <a:lnTo>
                  <a:pt x="3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5" name="Freeform 538"/>
          <p:cNvSpPr/>
          <p:nvPr/>
        </p:nvSpPr>
        <p:spPr bwMode="auto">
          <a:xfrm>
            <a:off x="7017495" y="4045660"/>
            <a:ext cx="106197" cy="309978"/>
          </a:xfrm>
          <a:custGeom>
            <a:gdLst>
              <a:gd fmla="*/ 0 w 37" name="T0"/>
              <a:gd fmla="*/ 99 h 108" name="T1"/>
              <a:gd fmla="*/ 37 w 37" name="T2"/>
              <a:gd fmla="*/ 108 h 108" name="T3"/>
              <a:gd fmla="*/ 37 w 37" name="T4"/>
              <a:gd fmla="*/ 9 h 108" name="T5"/>
              <a:gd fmla="*/ 0 w 37" name="T6"/>
              <a:gd fmla="*/ 0 h 108" name="T7"/>
              <a:gd fmla="*/ 0 w 37" name="T8"/>
              <a:gd fmla="*/ 99 h 10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8" w="37">
                <a:moveTo>
                  <a:pt x="0" y="99"/>
                </a:moveTo>
                <a:lnTo>
                  <a:pt x="37" y="108"/>
                </a:lnTo>
                <a:lnTo>
                  <a:pt x="37" y="9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7" name="Freeform 570"/>
          <p:cNvSpPr/>
          <p:nvPr/>
        </p:nvSpPr>
        <p:spPr bwMode="auto">
          <a:xfrm>
            <a:off x="9614996" y="2762696"/>
            <a:ext cx="68884" cy="68884"/>
          </a:xfrm>
          <a:custGeom>
            <a:gdLst>
              <a:gd fmla="*/ 26 w 60" name="T0"/>
              <a:gd fmla="*/ 62 h 62" name="T1"/>
              <a:gd fmla="*/ 26 w 60" name="T2"/>
              <a:gd fmla="*/ 62 h 62" name="T3"/>
              <a:gd fmla="*/ 60 w 60" name="T4"/>
              <a:gd fmla="*/ 27 h 62" name="T5"/>
              <a:gd fmla="*/ 54 w 60" name="T6"/>
              <a:gd fmla="*/ 8 h 62" name="T7"/>
              <a:gd fmla="*/ 34 w 60" name="T8"/>
              <a:gd fmla="*/ 0 h 62" name="T9"/>
              <a:gd fmla="*/ 0 w 60" name="T10"/>
              <a:gd fmla="*/ 34 h 62" name="T11"/>
              <a:gd fmla="*/ 26 w 60" name="T12"/>
              <a:gd fmla="*/ 62 h 6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2" w="60"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46" y="62"/>
                  <a:pt x="60" y="45"/>
                  <a:pt x="60" y="27"/>
                </a:cubicBezTo>
                <a:cubicBezTo>
                  <a:pt x="60" y="20"/>
                  <a:pt x="58" y="14"/>
                  <a:pt x="54" y="8"/>
                </a:cubicBezTo>
                <a:cubicBezTo>
                  <a:pt x="49" y="3"/>
                  <a:pt x="43" y="0"/>
                  <a:pt x="34" y="0"/>
                </a:cubicBezTo>
                <a:cubicBezTo>
                  <a:pt x="12" y="0"/>
                  <a:pt x="0" y="19"/>
                  <a:pt x="0" y="34"/>
                </a:cubicBezTo>
                <a:cubicBezTo>
                  <a:pt x="0" y="50"/>
                  <a:pt x="10" y="62"/>
                  <a:pt x="26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8" name="Freeform 571"/>
          <p:cNvSpPr/>
          <p:nvPr/>
        </p:nvSpPr>
        <p:spPr bwMode="auto">
          <a:xfrm>
            <a:off x="9560464" y="2851670"/>
            <a:ext cx="123418" cy="229613"/>
          </a:xfrm>
          <a:custGeom>
            <a:gdLst>
              <a:gd fmla="*/ 111 w 112" name="T0"/>
              <a:gd fmla="*/ 152 h 207" name="T1"/>
              <a:gd fmla="*/ 102 w 112" name="T2"/>
              <a:gd fmla="*/ 133 h 207" name="T3"/>
              <a:gd fmla="*/ 100 w 112" name="T4"/>
              <a:gd fmla="*/ 135 h 207" name="T5"/>
              <a:gd fmla="*/ 70 w 112" name="T6"/>
              <a:gd fmla="*/ 157 h 207" name="T7"/>
              <a:gd fmla="*/ 70 w 112" name="T8"/>
              <a:gd fmla="*/ 154 h 207" name="T9"/>
              <a:gd fmla="*/ 71 w 112" name="T10"/>
              <a:gd fmla="*/ 144 h 207" name="T11"/>
              <a:gd fmla="*/ 95 w 112" name="T12"/>
              <a:gd fmla="*/ 50 h 207" name="T13"/>
              <a:gd fmla="*/ 98 w 112" name="T14"/>
              <a:gd fmla="*/ 21 h 207" name="T15"/>
              <a:gd fmla="*/ 95 w 112" name="T16"/>
              <a:gd fmla="*/ 6 h 207" name="T17"/>
              <a:gd fmla="*/ 84 w 112" name="T18"/>
              <a:gd fmla="*/ 0 h 207" name="T19"/>
              <a:gd fmla="*/ 2 w 112" name="T20"/>
              <a:gd fmla="*/ 50 h 207" name="T21"/>
              <a:gd fmla="*/ 0 w 112" name="T22"/>
              <a:gd fmla="*/ 51 h 207" name="T23"/>
              <a:gd fmla="*/ 8 w 112" name="T24"/>
              <a:gd fmla="*/ 74 h 207" name="T25"/>
              <a:gd fmla="*/ 11 w 112" name="T26"/>
              <a:gd fmla="*/ 71 h 207" name="T27"/>
              <a:gd fmla="*/ 39 w 112" name="T28"/>
              <a:gd fmla="*/ 52 h 207" name="T29"/>
              <a:gd fmla="*/ 37 w 112" name="T30"/>
              <a:gd fmla="*/ 63 h 207" name="T31"/>
              <a:gd fmla="*/ 16 w 112" name="T32"/>
              <a:gd fmla="*/ 154 h 207" name="T33"/>
              <a:gd fmla="*/ 13 w 112" name="T34"/>
              <a:gd fmla="*/ 184 h 207" name="T35"/>
              <a:gd fmla="*/ 18 w 112" name="T36"/>
              <a:gd fmla="*/ 202 h 207" name="T37"/>
              <a:gd fmla="*/ 31 w 112" name="T38"/>
              <a:gd fmla="*/ 207 h 207" name="T39"/>
              <a:gd fmla="*/ 31 w 112" name="T40"/>
              <a:gd fmla="*/ 207 h 207" name="T41"/>
              <a:gd fmla="*/ 111 w 112" name="T42"/>
              <a:gd fmla="*/ 156 h 207" name="T43"/>
              <a:gd fmla="*/ 112 w 112" name="T44"/>
              <a:gd fmla="*/ 154 h 207" name="T45"/>
              <a:gd fmla="*/ 111 w 112" name="T46"/>
              <a:gd fmla="*/ 152 h 20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06" w="112">
                <a:moveTo>
                  <a:pt x="111" y="152"/>
                </a:moveTo>
                <a:cubicBezTo>
                  <a:pt x="102" y="133"/>
                  <a:pt x="102" y="133"/>
                  <a:pt x="102" y="133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89" y="145"/>
                  <a:pt x="73" y="156"/>
                  <a:pt x="70" y="157"/>
                </a:cubicBezTo>
                <a:cubicBezTo>
                  <a:pt x="70" y="156"/>
                  <a:pt x="70" y="155"/>
                  <a:pt x="70" y="154"/>
                </a:cubicBezTo>
                <a:cubicBezTo>
                  <a:pt x="70" y="152"/>
                  <a:pt x="70" y="149"/>
                  <a:pt x="71" y="144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1"/>
                  <a:pt x="98" y="27"/>
                  <a:pt x="98" y="21"/>
                </a:cubicBezTo>
                <a:cubicBezTo>
                  <a:pt x="98" y="15"/>
                  <a:pt x="97" y="10"/>
                  <a:pt x="95" y="6"/>
                </a:cubicBezTo>
                <a:cubicBezTo>
                  <a:pt x="92" y="2"/>
                  <a:pt x="88" y="0"/>
                  <a:pt x="84" y="0"/>
                </a:cubicBezTo>
                <a:cubicBezTo>
                  <a:pt x="67" y="0"/>
                  <a:pt x="31" y="22"/>
                  <a:pt x="2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71"/>
                  <a:pt x="11" y="71"/>
                  <a:pt x="11" y="71"/>
                </a:cubicBezTo>
                <a:cubicBezTo>
                  <a:pt x="19" y="65"/>
                  <a:pt x="35" y="53"/>
                  <a:pt x="39" y="52"/>
                </a:cubicBezTo>
                <a:cubicBezTo>
                  <a:pt x="39" y="54"/>
                  <a:pt x="38" y="58"/>
                  <a:pt x="37" y="63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4" y="164"/>
                  <a:pt x="13" y="178"/>
                  <a:pt x="13" y="184"/>
                </a:cubicBezTo>
                <a:cubicBezTo>
                  <a:pt x="13" y="193"/>
                  <a:pt x="14" y="198"/>
                  <a:pt x="18" y="202"/>
                </a:cubicBezTo>
                <a:cubicBezTo>
                  <a:pt x="21" y="206"/>
                  <a:pt x="26" y="207"/>
                  <a:pt x="31" y="207"/>
                </a:cubicBezTo>
                <a:cubicBezTo>
                  <a:pt x="31" y="207"/>
                  <a:pt x="31" y="207"/>
                  <a:pt x="31" y="207"/>
                </a:cubicBezTo>
                <a:cubicBezTo>
                  <a:pt x="45" y="207"/>
                  <a:pt x="81" y="188"/>
                  <a:pt x="111" y="156"/>
                </a:cubicBezTo>
                <a:cubicBezTo>
                  <a:pt x="112" y="154"/>
                  <a:pt x="112" y="154"/>
                  <a:pt x="112" y="154"/>
                </a:cubicBezTo>
                <a:lnTo>
                  <a:pt x="111" y="1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9" name="Freeform 572"/>
          <p:cNvSpPr/>
          <p:nvPr/>
        </p:nvSpPr>
        <p:spPr bwMode="auto">
          <a:xfrm>
            <a:off x="10863520" y="2765565"/>
            <a:ext cx="66015" cy="66015"/>
          </a:xfrm>
          <a:custGeom>
            <a:gdLst>
              <a:gd fmla="*/ 30 w 61" name="T0"/>
              <a:gd fmla="*/ 60 h 60" name="T1"/>
              <a:gd fmla="*/ 61 w 61" name="T2"/>
              <a:gd fmla="*/ 30 h 60" name="T3"/>
              <a:gd fmla="*/ 30 w 61" name="T4"/>
              <a:gd fmla="*/ 0 h 60" name="T5"/>
              <a:gd fmla="*/ 0 w 61" name="T6"/>
              <a:gd fmla="*/ 30 h 60" name="T7"/>
              <a:gd fmla="*/ 30 w 61" name="T8"/>
              <a:gd fmla="*/ 60 h 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0" w="61">
                <a:moveTo>
                  <a:pt x="30" y="60"/>
                </a:moveTo>
                <a:cubicBezTo>
                  <a:pt x="48" y="60"/>
                  <a:pt x="61" y="46"/>
                  <a:pt x="61" y="30"/>
                </a:cubicBezTo>
                <a:cubicBezTo>
                  <a:pt x="61" y="12"/>
                  <a:pt x="48" y="0"/>
                  <a:pt x="30" y="0"/>
                </a:cubicBezTo>
                <a:cubicBezTo>
                  <a:pt x="14" y="0"/>
                  <a:pt x="0" y="12"/>
                  <a:pt x="0" y="30"/>
                </a:cubicBezTo>
                <a:cubicBezTo>
                  <a:pt x="0" y="46"/>
                  <a:pt x="14" y="60"/>
                  <a:pt x="30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0" name="Freeform 573"/>
          <p:cNvSpPr/>
          <p:nvPr/>
        </p:nvSpPr>
        <p:spPr bwMode="auto">
          <a:xfrm>
            <a:off x="10840558" y="2854541"/>
            <a:ext cx="120547" cy="226744"/>
          </a:xfrm>
          <a:custGeom>
            <a:gdLst>
              <a:gd fmla="*/ 82 w 110" name="T0"/>
              <a:gd fmla="*/ 151 h 206" name="T1"/>
              <a:gd fmla="*/ 82 w 110" name="T2"/>
              <a:gd fmla="*/ 0 h 206" name="T3"/>
              <a:gd fmla="*/ 4 w 110" name="T4"/>
              <a:gd fmla="*/ 15 h 206" name="T5"/>
              <a:gd fmla="*/ 4 w 110" name="T6"/>
              <a:gd fmla="*/ 33 h 206" name="T7"/>
              <a:gd fmla="*/ 27 w 110" name="T8"/>
              <a:gd fmla="*/ 66 h 206" name="T9"/>
              <a:gd fmla="*/ 27 w 110" name="T10"/>
              <a:gd fmla="*/ 151 h 206" name="T11"/>
              <a:gd fmla="*/ 0 w 110" name="T12"/>
              <a:gd fmla="*/ 186 h 206" name="T13"/>
              <a:gd fmla="*/ 0 w 110" name="T14"/>
              <a:gd fmla="*/ 206 h 206" name="T15"/>
              <a:gd fmla="*/ 110 w 110" name="T16"/>
              <a:gd fmla="*/ 206 h 206" name="T17"/>
              <a:gd fmla="*/ 110 w 110" name="T18"/>
              <a:gd fmla="*/ 186 h 206" name="T19"/>
              <a:gd fmla="*/ 82 w 110" name="T20"/>
              <a:gd fmla="*/ 151 h 20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6" w="110">
                <a:moveTo>
                  <a:pt x="82" y="151"/>
                </a:moveTo>
                <a:cubicBezTo>
                  <a:pt x="82" y="0"/>
                  <a:pt x="82" y="0"/>
                  <a:pt x="82" y="0"/>
                </a:cubicBezTo>
                <a:cubicBezTo>
                  <a:pt x="58" y="6"/>
                  <a:pt x="30" y="12"/>
                  <a:pt x="4" y="15"/>
                </a:cubicBezTo>
                <a:cubicBezTo>
                  <a:pt x="4" y="33"/>
                  <a:pt x="4" y="33"/>
                  <a:pt x="4" y="33"/>
                </a:cubicBezTo>
                <a:cubicBezTo>
                  <a:pt x="24" y="37"/>
                  <a:pt x="27" y="38"/>
                  <a:pt x="27" y="66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82"/>
                  <a:pt x="25" y="183"/>
                  <a:pt x="0" y="186"/>
                </a:cubicBezTo>
                <a:cubicBezTo>
                  <a:pt x="0" y="206"/>
                  <a:pt x="0" y="206"/>
                  <a:pt x="0" y="206"/>
                </a:cubicBezTo>
                <a:cubicBezTo>
                  <a:pt x="110" y="206"/>
                  <a:pt x="110" y="206"/>
                  <a:pt x="110" y="20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84" y="183"/>
                  <a:pt x="82" y="181"/>
                  <a:pt x="82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1" name="Freeform 574"/>
          <p:cNvSpPr/>
          <p:nvPr/>
        </p:nvSpPr>
        <p:spPr bwMode="auto">
          <a:xfrm>
            <a:off x="8297590" y="3003790"/>
            <a:ext cx="80365" cy="77495"/>
          </a:xfrm>
          <a:custGeom>
            <a:gdLst>
              <a:gd fmla="*/ 36 w 73" name="T0"/>
              <a:gd fmla="*/ 0 h 70" name="T1"/>
              <a:gd fmla="*/ 10 w 73" name="T2"/>
              <a:gd fmla="*/ 10 h 70" name="T3"/>
              <a:gd fmla="*/ 0 w 73" name="T4"/>
              <a:gd fmla="*/ 35 h 70" name="T5"/>
              <a:gd fmla="*/ 10 w 73" name="T6"/>
              <a:gd fmla="*/ 61 h 70" name="T7"/>
              <a:gd fmla="*/ 36 w 73" name="T8"/>
              <a:gd fmla="*/ 70 h 70" name="T9"/>
              <a:gd fmla="*/ 36 w 73" name="T10"/>
              <a:gd fmla="*/ 70 h 70" name="T11"/>
              <a:gd fmla="*/ 63 w 73" name="T12"/>
              <a:gd fmla="*/ 60 h 70" name="T13"/>
              <a:gd fmla="*/ 73 w 73" name="T14"/>
              <a:gd fmla="*/ 35 h 70" name="T15"/>
              <a:gd fmla="*/ 63 w 73" name="T16"/>
              <a:gd fmla="*/ 10 h 70" name="T17"/>
              <a:gd fmla="*/ 36 w 73" name="T18"/>
              <a:gd fmla="*/ 0 h 7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0" w="73">
                <a:moveTo>
                  <a:pt x="36" y="0"/>
                </a:moveTo>
                <a:cubicBezTo>
                  <a:pt x="26" y="0"/>
                  <a:pt x="17" y="3"/>
                  <a:pt x="10" y="10"/>
                </a:cubicBezTo>
                <a:cubicBezTo>
                  <a:pt x="3" y="16"/>
                  <a:pt x="0" y="25"/>
                  <a:pt x="0" y="35"/>
                </a:cubicBezTo>
                <a:cubicBezTo>
                  <a:pt x="0" y="45"/>
                  <a:pt x="3" y="54"/>
                  <a:pt x="10" y="61"/>
                </a:cubicBezTo>
                <a:cubicBezTo>
                  <a:pt x="17" y="67"/>
                  <a:pt x="2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47" y="70"/>
                  <a:pt x="56" y="67"/>
                  <a:pt x="63" y="60"/>
                </a:cubicBezTo>
                <a:cubicBezTo>
                  <a:pt x="70" y="54"/>
                  <a:pt x="73" y="45"/>
                  <a:pt x="73" y="35"/>
                </a:cubicBezTo>
                <a:cubicBezTo>
                  <a:pt x="73" y="25"/>
                  <a:pt x="70" y="16"/>
                  <a:pt x="63" y="10"/>
                </a:cubicBezTo>
                <a:cubicBezTo>
                  <a:pt x="56" y="3"/>
                  <a:pt x="47" y="0"/>
                  <a:pt x="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2" name="Freeform 575"/>
          <p:cNvSpPr/>
          <p:nvPr/>
        </p:nvSpPr>
        <p:spPr bwMode="auto">
          <a:xfrm>
            <a:off x="8254536" y="2762696"/>
            <a:ext cx="186562" cy="223873"/>
          </a:xfrm>
          <a:custGeom>
            <a:gdLst>
              <a:gd fmla="*/ 145 w 167" name="T0"/>
              <a:gd fmla="*/ 19 h 202" name="T1"/>
              <a:gd fmla="*/ 86 w 167" name="T2"/>
              <a:gd fmla="*/ 0 h 202" name="T3"/>
              <a:gd fmla="*/ 39 w 167" name="T4"/>
              <a:gd fmla="*/ 7 h 202" name="T5"/>
              <a:gd fmla="*/ 5 w 167" name="T6"/>
              <a:gd fmla="*/ 24 h 202" name="T7"/>
              <a:gd fmla="*/ 0 w 167" name="T8"/>
              <a:gd fmla="*/ 27 h 202" name="T9"/>
              <a:gd fmla="*/ 25 w 167" name="T10"/>
              <a:gd fmla="*/ 74 h 202" name="T11"/>
              <a:gd fmla="*/ 31 w 167" name="T12"/>
              <a:gd fmla="*/ 70 h 202" name="T13"/>
              <a:gd fmla="*/ 41 w 167" name="T14"/>
              <a:gd fmla="*/ 64 h 202" name="T15"/>
              <a:gd fmla="*/ 53 w 167" name="T16"/>
              <a:gd fmla="*/ 59 h 202" name="T17"/>
              <a:gd fmla="*/ 66 w 167" name="T18"/>
              <a:gd fmla="*/ 55 h 202" name="T19"/>
              <a:gd fmla="*/ 77 w 167" name="T20"/>
              <a:gd fmla="*/ 54 h 202" name="T21"/>
              <a:gd fmla="*/ 98 w 167" name="T22"/>
              <a:gd fmla="*/ 60 h 202" name="T23"/>
              <a:gd fmla="*/ 104 w 167" name="T24"/>
              <a:gd fmla="*/ 76 h 202" name="T25"/>
              <a:gd fmla="*/ 100 w 167" name="T26"/>
              <a:gd fmla="*/ 90 h 202" name="T27"/>
              <a:gd fmla="*/ 89 w 167" name="T28"/>
              <a:gd fmla="*/ 103 h 202" name="T29"/>
              <a:gd fmla="*/ 74 w 167" name="T30"/>
              <a:gd fmla="*/ 117 h 202" name="T31"/>
              <a:gd fmla="*/ 57 w 167" name="T32"/>
              <a:gd fmla="*/ 135 h 202" name="T33"/>
              <a:gd fmla="*/ 46 w 167" name="T34"/>
              <a:gd fmla="*/ 161 h 202" name="T35"/>
              <a:gd fmla="*/ 44 w 167" name="T36"/>
              <a:gd fmla="*/ 183 h 202" name="T37"/>
              <a:gd fmla="*/ 44 w 167" name="T38"/>
              <a:gd fmla="*/ 196 h 202" name="T39"/>
              <a:gd fmla="*/ 45 w 167" name="T40"/>
              <a:gd fmla="*/ 202 h 202" name="T41"/>
              <a:gd fmla="*/ 51 w 167" name="T42"/>
              <a:gd fmla="*/ 202 h 202" name="T43"/>
              <a:gd fmla="*/ 98 w 167" name="T44"/>
              <a:gd fmla="*/ 202 h 202" name="T45"/>
              <a:gd fmla="*/ 98 w 167" name="T46"/>
              <a:gd fmla="*/ 195 h 202" name="T47"/>
              <a:gd fmla="*/ 103 w 167" name="T48"/>
              <a:gd fmla="*/ 172 h 202" name="T49"/>
              <a:gd fmla="*/ 115 w 167" name="T50"/>
              <a:gd fmla="*/ 156 h 202" name="T51"/>
              <a:gd fmla="*/ 130 w 167" name="T52"/>
              <a:gd fmla="*/ 143 h 202" name="T53"/>
              <a:gd fmla="*/ 148 w 167" name="T54"/>
              <a:gd fmla="*/ 126 h 202" name="T55"/>
              <a:gd fmla="*/ 161 w 167" name="T56"/>
              <a:gd fmla="*/ 103 h 202" name="T57"/>
              <a:gd fmla="*/ 167 w 167" name="T58"/>
              <a:gd fmla="*/ 69 h 202" name="T59"/>
              <a:gd fmla="*/ 145 w 167" name="T60"/>
              <a:gd fmla="*/ 19 h 20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01" w="167">
                <a:moveTo>
                  <a:pt x="145" y="19"/>
                </a:moveTo>
                <a:cubicBezTo>
                  <a:pt x="130" y="6"/>
                  <a:pt x="110" y="0"/>
                  <a:pt x="86" y="0"/>
                </a:cubicBezTo>
                <a:cubicBezTo>
                  <a:pt x="68" y="0"/>
                  <a:pt x="52" y="2"/>
                  <a:pt x="39" y="7"/>
                </a:cubicBezTo>
                <a:cubicBezTo>
                  <a:pt x="26" y="11"/>
                  <a:pt x="15" y="17"/>
                  <a:pt x="5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25" y="74"/>
                  <a:pt x="25" y="74"/>
                  <a:pt x="25" y="74"/>
                </a:cubicBezTo>
                <a:cubicBezTo>
                  <a:pt x="31" y="70"/>
                  <a:pt x="31" y="70"/>
                  <a:pt x="31" y="70"/>
                </a:cubicBezTo>
                <a:cubicBezTo>
                  <a:pt x="34" y="68"/>
                  <a:pt x="37" y="66"/>
                  <a:pt x="41" y="64"/>
                </a:cubicBezTo>
                <a:cubicBezTo>
                  <a:pt x="45" y="62"/>
                  <a:pt x="49" y="60"/>
                  <a:pt x="53" y="59"/>
                </a:cubicBezTo>
                <a:cubicBezTo>
                  <a:pt x="57" y="57"/>
                  <a:pt x="62" y="56"/>
                  <a:pt x="66" y="55"/>
                </a:cubicBezTo>
                <a:cubicBezTo>
                  <a:pt x="70" y="54"/>
                  <a:pt x="74" y="54"/>
                  <a:pt x="77" y="54"/>
                </a:cubicBezTo>
                <a:cubicBezTo>
                  <a:pt x="89" y="54"/>
                  <a:pt x="96" y="57"/>
                  <a:pt x="98" y="60"/>
                </a:cubicBezTo>
                <a:cubicBezTo>
                  <a:pt x="102" y="64"/>
                  <a:pt x="104" y="69"/>
                  <a:pt x="104" y="76"/>
                </a:cubicBezTo>
                <a:cubicBezTo>
                  <a:pt x="104" y="82"/>
                  <a:pt x="103" y="86"/>
                  <a:pt x="100" y="90"/>
                </a:cubicBezTo>
                <a:cubicBezTo>
                  <a:pt x="97" y="94"/>
                  <a:pt x="94" y="99"/>
                  <a:pt x="89" y="103"/>
                </a:cubicBezTo>
                <a:cubicBezTo>
                  <a:pt x="84" y="107"/>
                  <a:pt x="79" y="112"/>
                  <a:pt x="74" y="117"/>
                </a:cubicBezTo>
                <a:cubicBezTo>
                  <a:pt x="67" y="122"/>
                  <a:pt x="62" y="128"/>
                  <a:pt x="57" y="135"/>
                </a:cubicBezTo>
                <a:cubicBezTo>
                  <a:pt x="53" y="142"/>
                  <a:pt x="49" y="151"/>
                  <a:pt x="46" y="161"/>
                </a:cubicBezTo>
                <a:cubicBezTo>
                  <a:pt x="44" y="167"/>
                  <a:pt x="44" y="175"/>
                  <a:pt x="44" y="183"/>
                </a:cubicBezTo>
                <a:cubicBezTo>
                  <a:pt x="44" y="187"/>
                  <a:pt x="44" y="191"/>
                  <a:pt x="44" y="196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51" y="202"/>
                  <a:pt x="51" y="202"/>
                  <a:pt x="51" y="202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8" y="185"/>
                  <a:pt x="100" y="178"/>
                  <a:pt x="103" y="172"/>
                </a:cubicBezTo>
                <a:cubicBezTo>
                  <a:pt x="106" y="166"/>
                  <a:pt x="110" y="161"/>
                  <a:pt x="115" y="156"/>
                </a:cubicBezTo>
                <a:cubicBezTo>
                  <a:pt x="119" y="151"/>
                  <a:pt x="124" y="147"/>
                  <a:pt x="130" y="143"/>
                </a:cubicBezTo>
                <a:cubicBezTo>
                  <a:pt x="137" y="138"/>
                  <a:pt x="142" y="132"/>
                  <a:pt x="148" y="126"/>
                </a:cubicBezTo>
                <a:cubicBezTo>
                  <a:pt x="153" y="120"/>
                  <a:pt x="158" y="112"/>
                  <a:pt x="161" y="103"/>
                </a:cubicBezTo>
                <a:cubicBezTo>
                  <a:pt x="165" y="94"/>
                  <a:pt x="167" y="82"/>
                  <a:pt x="167" y="69"/>
                </a:cubicBezTo>
                <a:cubicBezTo>
                  <a:pt x="167" y="49"/>
                  <a:pt x="159" y="31"/>
                  <a:pt x="145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9" name="Freeform 592"/>
          <p:cNvSpPr/>
          <p:nvPr/>
        </p:nvSpPr>
        <p:spPr bwMode="auto">
          <a:xfrm>
            <a:off x="4994026" y="5457782"/>
            <a:ext cx="318590" cy="160729"/>
          </a:xfrm>
          <a:custGeom>
            <a:gdLst>
              <a:gd fmla="*/ 97 w 111" name="T0"/>
              <a:gd fmla="*/ 0 h 56" name="T1"/>
              <a:gd fmla="*/ 87 w 111" name="T2"/>
              <a:gd fmla="*/ 0 h 56" name="T3"/>
              <a:gd fmla="*/ 87 w 111" name="T4"/>
              <a:gd fmla="*/ 8 h 56" name="T5"/>
              <a:gd fmla="*/ 93 w 111" name="T6"/>
              <a:gd fmla="*/ 8 h 56" name="T7"/>
              <a:gd fmla="*/ 103 w 111" name="T8"/>
              <a:gd fmla="*/ 19 h 56" name="T9"/>
              <a:gd fmla="*/ 103 w 111" name="T10"/>
              <a:gd fmla="*/ 48 h 56" name="T11"/>
              <a:gd fmla="*/ 7 w 111" name="T12"/>
              <a:gd fmla="*/ 48 h 56" name="T13"/>
              <a:gd fmla="*/ 7 w 111" name="T14"/>
              <a:gd fmla="*/ 19 h 56" name="T15"/>
              <a:gd fmla="*/ 17 w 111" name="T16"/>
              <a:gd fmla="*/ 8 h 56" name="T17"/>
              <a:gd fmla="*/ 24 w 111" name="T18"/>
              <a:gd fmla="*/ 8 h 56" name="T19"/>
              <a:gd fmla="*/ 24 w 111" name="T20"/>
              <a:gd fmla="*/ 0 h 56" name="T21"/>
              <a:gd fmla="*/ 13 w 111" name="T22"/>
              <a:gd fmla="*/ 0 h 56" name="T23"/>
              <a:gd fmla="*/ 0 w 111" name="T24"/>
              <a:gd fmla="*/ 16 h 56" name="T25"/>
              <a:gd fmla="*/ 0 w 111" name="T26"/>
              <a:gd fmla="*/ 56 h 56" name="T27"/>
              <a:gd fmla="*/ 111 w 111" name="T28"/>
              <a:gd fmla="*/ 56 h 56" name="T29"/>
              <a:gd fmla="*/ 111 w 111" name="T30"/>
              <a:gd fmla="*/ 16 h 56" name="T31"/>
              <a:gd fmla="*/ 97 w 111" name="T32"/>
              <a:gd fmla="*/ 0 h 56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6" w="110">
                <a:moveTo>
                  <a:pt x="97" y="0"/>
                </a:moveTo>
                <a:lnTo>
                  <a:pt x="87" y="0"/>
                </a:lnTo>
                <a:lnTo>
                  <a:pt x="87" y="8"/>
                </a:lnTo>
                <a:lnTo>
                  <a:pt x="93" y="8"/>
                </a:lnTo>
                <a:lnTo>
                  <a:pt x="103" y="19"/>
                </a:lnTo>
                <a:lnTo>
                  <a:pt x="103" y="48"/>
                </a:lnTo>
                <a:lnTo>
                  <a:pt x="7" y="48"/>
                </a:lnTo>
                <a:lnTo>
                  <a:pt x="7" y="19"/>
                </a:lnTo>
                <a:lnTo>
                  <a:pt x="17" y="8"/>
                </a:lnTo>
                <a:lnTo>
                  <a:pt x="24" y="8"/>
                </a:lnTo>
                <a:lnTo>
                  <a:pt x="24" y="0"/>
                </a:lnTo>
                <a:lnTo>
                  <a:pt x="13" y="0"/>
                </a:lnTo>
                <a:lnTo>
                  <a:pt x="0" y="16"/>
                </a:lnTo>
                <a:lnTo>
                  <a:pt x="0" y="56"/>
                </a:lnTo>
                <a:lnTo>
                  <a:pt x="111" y="56"/>
                </a:lnTo>
                <a:lnTo>
                  <a:pt x="111" y="16"/>
                </a:lnTo>
                <a:lnTo>
                  <a:pt x="9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0" name="Freeform 593"/>
          <p:cNvSpPr>
            <a:spLocks noEditPoints="1"/>
          </p:cNvSpPr>
          <p:nvPr/>
        </p:nvSpPr>
        <p:spPr bwMode="auto">
          <a:xfrm>
            <a:off x="5062910" y="5342975"/>
            <a:ext cx="180821" cy="166470"/>
          </a:xfrm>
          <a:custGeom>
            <a:gdLst>
              <a:gd fmla="*/ 0 w 63" name="T0"/>
              <a:gd fmla="*/ 58 h 58" name="T1"/>
              <a:gd fmla="*/ 63 w 63" name="T2"/>
              <a:gd fmla="*/ 58 h 58" name="T3"/>
              <a:gd fmla="*/ 63 w 63" name="T4"/>
              <a:gd fmla="*/ 48 h 58" name="T5"/>
              <a:gd fmla="*/ 63 w 63" name="T6"/>
              <a:gd fmla="*/ 40 h 58" name="T7"/>
              <a:gd fmla="*/ 63 w 63" name="T8"/>
              <a:gd fmla="*/ 0 h 58" name="T9"/>
              <a:gd fmla="*/ 18 w 63" name="T10"/>
              <a:gd fmla="*/ 0 h 58" name="T11"/>
              <a:gd fmla="*/ 18 w 63" name="T12"/>
              <a:gd fmla="*/ 0 h 58" name="T13"/>
              <a:gd fmla="*/ 0 w 63" name="T14"/>
              <a:gd fmla="*/ 18 h 58" name="T15"/>
              <a:gd fmla="*/ 0 w 63" name="T16"/>
              <a:gd fmla="*/ 40 h 58" name="T17"/>
              <a:gd fmla="*/ 0 w 63" name="T18"/>
              <a:gd fmla="*/ 48 h 58" name="T19"/>
              <a:gd fmla="*/ 0 w 63" name="T20"/>
              <a:gd fmla="*/ 58 h 58" name="T21"/>
              <a:gd fmla="*/ 7 w 63" name="T22"/>
              <a:gd fmla="*/ 25 h 58" name="T23"/>
              <a:gd fmla="*/ 25 w 63" name="T24"/>
              <a:gd fmla="*/ 25 h 58" name="T25"/>
              <a:gd fmla="*/ 25 w 63" name="T26"/>
              <a:gd fmla="*/ 7 h 58" name="T27"/>
              <a:gd fmla="*/ 56 w 63" name="T28"/>
              <a:gd fmla="*/ 7 h 58" name="T29"/>
              <a:gd fmla="*/ 56 w 63" name="T30"/>
              <a:gd fmla="*/ 50 h 58" name="T31"/>
              <a:gd fmla="*/ 7 w 63" name="T32"/>
              <a:gd fmla="*/ 50 h 58" name="T33"/>
              <a:gd fmla="*/ 7 w 63" name="T34"/>
              <a:gd fmla="*/ 25 h 5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7" w="62">
                <a:moveTo>
                  <a:pt x="0" y="58"/>
                </a:moveTo>
                <a:lnTo>
                  <a:pt x="63" y="58"/>
                </a:lnTo>
                <a:lnTo>
                  <a:pt x="63" y="48"/>
                </a:lnTo>
                <a:lnTo>
                  <a:pt x="63" y="40"/>
                </a:lnTo>
                <a:lnTo>
                  <a:pt x="63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40"/>
                </a:lnTo>
                <a:lnTo>
                  <a:pt x="0" y="48"/>
                </a:lnTo>
                <a:lnTo>
                  <a:pt x="0" y="58"/>
                </a:lnTo>
                <a:close/>
                <a:moveTo>
                  <a:pt x="7" y="25"/>
                </a:moveTo>
                <a:lnTo>
                  <a:pt x="25" y="25"/>
                </a:lnTo>
                <a:lnTo>
                  <a:pt x="25" y="7"/>
                </a:lnTo>
                <a:lnTo>
                  <a:pt x="56" y="7"/>
                </a:lnTo>
                <a:lnTo>
                  <a:pt x="56" y="50"/>
                </a:lnTo>
                <a:lnTo>
                  <a:pt x="7" y="50"/>
                </a:lnTo>
                <a:lnTo>
                  <a:pt x="7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1" name="Freeform 594"/>
          <p:cNvSpPr>
            <a:spLocks noEditPoints="1"/>
          </p:cNvSpPr>
          <p:nvPr/>
        </p:nvSpPr>
        <p:spPr bwMode="auto">
          <a:xfrm>
            <a:off x="5631203" y="5328625"/>
            <a:ext cx="318590" cy="301368"/>
          </a:xfrm>
          <a:custGeom>
            <a:gdLst>
              <a:gd fmla="*/ 87 w 111" name="T0"/>
              <a:gd fmla="*/ 23 h 105" name="T1"/>
              <a:gd fmla="*/ 87 w 111" name="T2"/>
              <a:gd fmla="*/ 0 h 105" name="T3"/>
              <a:gd fmla="*/ 24 w 111" name="T4"/>
              <a:gd fmla="*/ 0 h 105" name="T5"/>
              <a:gd fmla="*/ 24 w 111" name="T6"/>
              <a:gd fmla="*/ 23 h 105" name="T7"/>
              <a:gd fmla="*/ 0 w 111" name="T8"/>
              <a:gd fmla="*/ 23 h 105" name="T9"/>
              <a:gd fmla="*/ 0 w 111" name="T10"/>
              <a:gd fmla="*/ 40 h 105" name="T11"/>
              <a:gd fmla="*/ 0 w 111" name="T12"/>
              <a:gd fmla="*/ 80 h 105" name="T13"/>
              <a:gd fmla="*/ 24 w 111" name="T14"/>
              <a:gd fmla="*/ 80 h 105" name="T15"/>
              <a:gd fmla="*/ 24 w 111" name="T16"/>
              <a:gd fmla="*/ 105 h 105" name="T17"/>
              <a:gd fmla="*/ 69 w 111" name="T18"/>
              <a:gd fmla="*/ 105 h 105" name="T19"/>
              <a:gd fmla="*/ 69 w 111" name="T20"/>
              <a:gd fmla="*/ 105 h 105" name="T21"/>
              <a:gd fmla="*/ 87 w 111" name="T22"/>
              <a:gd fmla="*/ 87 h 105" name="T23"/>
              <a:gd fmla="*/ 87 w 111" name="T24"/>
              <a:gd fmla="*/ 80 h 105" name="T25"/>
              <a:gd fmla="*/ 111 w 111" name="T26"/>
              <a:gd fmla="*/ 80 h 105" name="T27"/>
              <a:gd fmla="*/ 111 w 111" name="T28"/>
              <a:gd fmla="*/ 40 h 105" name="T29"/>
              <a:gd fmla="*/ 111 w 111" name="T30"/>
              <a:gd fmla="*/ 23 h 105" name="T31"/>
              <a:gd fmla="*/ 87 w 111" name="T32"/>
              <a:gd fmla="*/ 23 h 105" name="T33"/>
              <a:gd fmla="*/ 104 w 111" name="T34"/>
              <a:gd fmla="*/ 30 h 105" name="T35"/>
              <a:gd fmla="*/ 104 w 111" name="T36"/>
              <a:gd fmla="*/ 37 h 105" name="T37"/>
              <a:gd fmla="*/ 90 w 111" name="T38"/>
              <a:gd fmla="*/ 37 h 105" name="T39"/>
              <a:gd fmla="*/ 90 w 111" name="T40"/>
              <a:gd fmla="*/ 30 h 105" name="T41"/>
              <a:gd fmla="*/ 104 w 111" name="T42"/>
              <a:gd fmla="*/ 30 h 105" name="T43"/>
              <a:gd fmla="*/ 31 w 111" name="T44"/>
              <a:gd fmla="*/ 8 h 105" name="T45"/>
              <a:gd fmla="*/ 80 w 111" name="T46"/>
              <a:gd fmla="*/ 8 h 105" name="T47"/>
              <a:gd fmla="*/ 80 w 111" name="T48"/>
              <a:gd fmla="*/ 23 h 105" name="T49"/>
              <a:gd fmla="*/ 31 w 111" name="T50"/>
              <a:gd fmla="*/ 23 h 105" name="T51"/>
              <a:gd fmla="*/ 31 w 111" name="T52"/>
              <a:gd fmla="*/ 8 h 105" name="T53"/>
              <a:gd fmla="*/ 62 w 111" name="T54"/>
              <a:gd fmla="*/ 97 h 105" name="T55"/>
              <a:gd fmla="*/ 31 w 111" name="T56"/>
              <a:gd fmla="*/ 97 h 105" name="T57"/>
              <a:gd fmla="*/ 31 w 111" name="T58"/>
              <a:gd fmla="*/ 62 h 105" name="T59"/>
              <a:gd fmla="*/ 31 w 111" name="T60"/>
              <a:gd fmla="*/ 55 h 105" name="T61"/>
              <a:gd fmla="*/ 24 w 111" name="T62"/>
              <a:gd fmla="*/ 55 h 105" name="T63"/>
              <a:gd fmla="*/ 24 w 111" name="T64"/>
              <a:gd fmla="*/ 57 h 105" name="T65"/>
              <a:gd fmla="*/ 24 w 111" name="T66"/>
              <a:gd fmla="*/ 72 h 105" name="T67"/>
              <a:gd fmla="*/ 16 w 111" name="T68"/>
              <a:gd fmla="*/ 72 h 105" name="T69"/>
              <a:gd fmla="*/ 16 w 111" name="T70"/>
              <a:gd fmla="*/ 46 h 105" name="T71"/>
              <a:gd fmla="*/ 96 w 111" name="T72"/>
              <a:gd fmla="*/ 46 h 105" name="T73"/>
              <a:gd fmla="*/ 96 w 111" name="T74"/>
              <a:gd fmla="*/ 72 h 105" name="T75"/>
              <a:gd fmla="*/ 87 w 111" name="T76"/>
              <a:gd fmla="*/ 72 h 105" name="T77"/>
              <a:gd fmla="*/ 87 w 111" name="T78"/>
              <a:gd fmla="*/ 55 h 105" name="T79"/>
              <a:gd fmla="*/ 80 w 111" name="T80"/>
              <a:gd fmla="*/ 55 h 105" name="T81"/>
              <a:gd fmla="*/ 80 w 111" name="T82"/>
              <a:gd fmla="*/ 62 h 105" name="T83"/>
              <a:gd fmla="*/ 80 w 111" name="T84"/>
              <a:gd fmla="*/ 79 h 105" name="T85"/>
              <a:gd fmla="*/ 62 w 111" name="T86"/>
              <a:gd fmla="*/ 79 h 105" name="T87"/>
              <a:gd fmla="*/ 62 w 111" name="T88"/>
              <a:gd fmla="*/ 97 h 105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05" w="110">
                <a:moveTo>
                  <a:pt x="87" y="23"/>
                </a:moveTo>
                <a:lnTo>
                  <a:pt x="87" y="0"/>
                </a:lnTo>
                <a:lnTo>
                  <a:pt x="24" y="0"/>
                </a:lnTo>
                <a:lnTo>
                  <a:pt x="24" y="23"/>
                </a:lnTo>
                <a:lnTo>
                  <a:pt x="0" y="23"/>
                </a:lnTo>
                <a:lnTo>
                  <a:pt x="0" y="40"/>
                </a:lnTo>
                <a:lnTo>
                  <a:pt x="0" y="80"/>
                </a:lnTo>
                <a:lnTo>
                  <a:pt x="24" y="80"/>
                </a:lnTo>
                <a:lnTo>
                  <a:pt x="24" y="105"/>
                </a:lnTo>
                <a:lnTo>
                  <a:pt x="69" y="105"/>
                </a:lnTo>
                <a:lnTo>
                  <a:pt x="69" y="105"/>
                </a:lnTo>
                <a:lnTo>
                  <a:pt x="87" y="87"/>
                </a:lnTo>
                <a:lnTo>
                  <a:pt x="87" y="80"/>
                </a:lnTo>
                <a:lnTo>
                  <a:pt x="111" y="80"/>
                </a:lnTo>
                <a:lnTo>
                  <a:pt x="111" y="40"/>
                </a:lnTo>
                <a:lnTo>
                  <a:pt x="111" y="23"/>
                </a:lnTo>
                <a:lnTo>
                  <a:pt x="87" y="23"/>
                </a:lnTo>
                <a:close/>
                <a:moveTo>
                  <a:pt x="104" y="30"/>
                </a:moveTo>
                <a:lnTo>
                  <a:pt x="104" y="37"/>
                </a:lnTo>
                <a:lnTo>
                  <a:pt x="90" y="37"/>
                </a:lnTo>
                <a:lnTo>
                  <a:pt x="90" y="30"/>
                </a:lnTo>
                <a:lnTo>
                  <a:pt x="104" y="30"/>
                </a:lnTo>
                <a:close/>
                <a:moveTo>
                  <a:pt x="31" y="8"/>
                </a:moveTo>
                <a:lnTo>
                  <a:pt x="80" y="8"/>
                </a:lnTo>
                <a:lnTo>
                  <a:pt x="80" y="23"/>
                </a:lnTo>
                <a:lnTo>
                  <a:pt x="31" y="23"/>
                </a:lnTo>
                <a:lnTo>
                  <a:pt x="31" y="8"/>
                </a:lnTo>
                <a:close/>
                <a:moveTo>
                  <a:pt x="62" y="97"/>
                </a:moveTo>
                <a:lnTo>
                  <a:pt x="31" y="97"/>
                </a:lnTo>
                <a:lnTo>
                  <a:pt x="31" y="62"/>
                </a:lnTo>
                <a:lnTo>
                  <a:pt x="31" y="55"/>
                </a:lnTo>
                <a:lnTo>
                  <a:pt x="24" y="55"/>
                </a:lnTo>
                <a:lnTo>
                  <a:pt x="24" y="57"/>
                </a:lnTo>
                <a:lnTo>
                  <a:pt x="24" y="72"/>
                </a:lnTo>
                <a:lnTo>
                  <a:pt x="16" y="72"/>
                </a:lnTo>
                <a:lnTo>
                  <a:pt x="16" y="46"/>
                </a:lnTo>
                <a:lnTo>
                  <a:pt x="96" y="46"/>
                </a:lnTo>
                <a:lnTo>
                  <a:pt x="96" y="72"/>
                </a:lnTo>
                <a:lnTo>
                  <a:pt x="87" y="72"/>
                </a:lnTo>
                <a:lnTo>
                  <a:pt x="87" y="55"/>
                </a:lnTo>
                <a:lnTo>
                  <a:pt x="80" y="55"/>
                </a:lnTo>
                <a:lnTo>
                  <a:pt x="80" y="62"/>
                </a:lnTo>
                <a:lnTo>
                  <a:pt x="80" y="79"/>
                </a:lnTo>
                <a:lnTo>
                  <a:pt x="62" y="79"/>
                </a:lnTo>
                <a:lnTo>
                  <a:pt x="62" y="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615"/>
          <p:cNvSpPr/>
          <p:nvPr/>
        </p:nvSpPr>
        <p:spPr bwMode="auto">
          <a:xfrm>
            <a:off x="5631203" y="1505562"/>
            <a:ext cx="318590" cy="281276"/>
          </a:xfrm>
          <a:custGeom>
            <a:gdLst>
              <a:gd fmla="*/ 55 w 111" name="T0"/>
              <a:gd fmla="*/ 98 h 98" name="T1"/>
              <a:gd fmla="*/ 111 w 111" name="T2"/>
              <a:gd fmla="*/ 49 h 98" name="T3"/>
              <a:gd fmla="*/ 55 w 111" name="T4"/>
              <a:gd fmla="*/ 0 h 98" name="T5"/>
              <a:gd fmla="*/ 55 w 111" name="T6"/>
              <a:gd fmla="*/ 31 h 98" name="T7"/>
              <a:gd fmla="*/ 0 w 111" name="T8"/>
              <a:gd fmla="*/ 31 h 98" name="T9"/>
              <a:gd fmla="*/ 0 w 111" name="T10"/>
              <a:gd fmla="*/ 67 h 98" name="T11"/>
              <a:gd fmla="*/ 55 w 111" name="T12"/>
              <a:gd fmla="*/ 67 h 98" name="T13"/>
              <a:gd fmla="*/ 55 w 111" name="T14"/>
              <a:gd fmla="*/ 98 h 9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8" w="110">
                <a:moveTo>
                  <a:pt x="55" y="98"/>
                </a:moveTo>
                <a:lnTo>
                  <a:pt x="111" y="49"/>
                </a:lnTo>
                <a:lnTo>
                  <a:pt x="55" y="0"/>
                </a:lnTo>
                <a:lnTo>
                  <a:pt x="55" y="31"/>
                </a:lnTo>
                <a:lnTo>
                  <a:pt x="0" y="31"/>
                </a:lnTo>
                <a:lnTo>
                  <a:pt x="0" y="67"/>
                </a:lnTo>
                <a:lnTo>
                  <a:pt x="55" y="67"/>
                </a:lnTo>
                <a:lnTo>
                  <a:pt x="55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620"/>
          <p:cNvSpPr/>
          <p:nvPr/>
        </p:nvSpPr>
        <p:spPr bwMode="auto">
          <a:xfrm>
            <a:off x="9462878" y="4039919"/>
            <a:ext cx="318590" cy="315718"/>
          </a:xfrm>
          <a:custGeom>
            <a:gdLst>
              <a:gd fmla="*/ 280 w 287" name="T0"/>
              <a:gd fmla="*/ 3 h 283" name="T1"/>
              <a:gd fmla="*/ 208 w 287" name="T2"/>
              <a:gd fmla="*/ 14 h 283" name="T3"/>
              <a:gd fmla="*/ 143 w 287" name="T4"/>
              <a:gd fmla="*/ 0 h 283" name="T5"/>
              <a:gd fmla="*/ 79 w 287" name="T6"/>
              <a:gd fmla="*/ 14 h 283" name="T7"/>
              <a:gd fmla="*/ 7 w 287" name="T8"/>
              <a:gd fmla="*/ 3 h 283" name="T9"/>
              <a:gd fmla="*/ 0 w 287" name="T10"/>
              <a:gd fmla="*/ 60 h 283" name="T11"/>
              <a:gd fmla="*/ 67 w 287" name="T12"/>
              <a:gd fmla="*/ 237 h 283" name="T13"/>
              <a:gd fmla="*/ 143 w 287" name="T14"/>
              <a:gd fmla="*/ 283 h 283" name="T15"/>
              <a:gd fmla="*/ 220 w 287" name="T16"/>
              <a:gd fmla="*/ 237 h 283" name="T17"/>
              <a:gd fmla="*/ 287 w 287" name="T18"/>
              <a:gd fmla="*/ 60 h 283" name="T19"/>
              <a:gd fmla="*/ 280 w 287" name="T20"/>
              <a:gd fmla="*/ 3 h 28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3" w="287">
                <a:moveTo>
                  <a:pt x="280" y="3"/>
                </a:moveTo>
                <a:cubicBezTo>
                  <a:pt x="280" y="3"/>
                  <a:pt x="240" y="14"/>
                  <a:pt x="208" y="14"/>
                </a:cubicBezTo>
                <a:cubicBezTo>
                  <a:pt x="176" y="14"/>
                  <a:pt x="143" y="0"/>
                  <a:pt x="143" y="0"/>
                </a:cubicBezTo>
                <a:cubicBezTo>
                  <a:pt x="143" y="0"/>
                  <a:pt x="111" y="14"/>
                  <a:pt x="79" y="14"/>
                </a:cubicBezTo>
                <a:cubicBezTo>
                  <a:pt x="46" y="14"/>
                  <a:pt x="7" y="3"/>
                  <a:pt x="7" y="3"/>
                </a:cubicBezTo>
                <a:cubicBezTo>
                  <a:pt x="7" y="3"/>
                  <a:pt x="0" y="26"/>
                  <a:pt x="0" y="60"/>
                </a:cubicBezTo>
                <a:cubicBezTo>
                  <a:pt x="0" y="149"/>
                  <a:pt x="28" y="206"/>
                  <a:pt x="67" y="237"/>
                </a:cubicBezTo>
                <a:cubicBezTo>
                  <a:pt x="90" y="256"/>
                  <a:pt x="128" y="283"/>
                  <a:pt x="143" y="283"/>
                </a:cubicBezTo>
                <a:cubicBezTo>
                  <a:pt x="159" y="283"/>
                  <a:pt x="196" y="256"/>
                  <a:pt x="220" y="237"/>
                </a:cubicBezTo>
                <a:cubicBezTo>
                  <a:pt x="258" y="205"/>
                  <a:pt x="287" y="149"/>
                  <a:pt x="287" y="60"/>
                </a:cubicBezTo>
                <a:cubicBezTo>
                  <a:pt x="287" y="26"/>
                  <a:pt x="280" y="3"/>
                  <a:pt x="28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621"/>
          <p:cNvSpPr/>
          <p:nvPr/>
        </p:nvSpPr>
        <p:spPr bwMode="auto">
          <a:xfrm>
            <a:off x="1351784" y="848293"/>
            <a:ext cx="129158" cy="129158"/>
          </a:xfrm>
          <a:custGeom>
            <a:gdLst>
              <a:gd fmla="*/ 45 w 45" name="T0"/>
              <a:gd fmla="*/ 12 h 45" name="T1"/>
              <a:gd fmla="*/ 33 w 45" name="T2"/>
              <a:gd fmla="*/ 0 h 45" name="T3"/>
              <a:gd fmla="*/ 12 w 45" name="T4"/>
              <a:gd fmla="*/ 21 h 45" name="T5"/>
              <a:gd fmla="*/ 0 w 45" name="T6"/>
              <a:gd fmla="*/ 7 h 45" name="T7"/>
              <a:gd fmla="*/ 0 w 45" name="T8"/>
              <a:gd fmla="*/ 45 h 45" name="T9"/>
              <a:gd fmla="*/ 37 w 45" name="T10"/>
              <a:gd fmla="*/ 45 h 45" name="T11"/>
              <a:gd fmla="*/ 24 w 45" name="T12"/>
              <a:gd fmla="*/ 32 h 45" name="T13"/>
              <a:gd fmla="*/ 45 w 45" name="T14"/>
              <a:gd fmla="*/ 12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45" y="12"/>
                </a:moveTo>
                <a:lnTo>
                  <a:pt x="33" y="0"/>
                </a:lnTo>
                <a:lnTo>
                  <a:pt x="12" y="21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4" y="32"/>
                </a:lnTo>
                <a:lnTo>
                  <a:pt x="45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622"/>
          <p:cNvSpPr/>
          <p:nvPr/>
        </p:nvSpPr>
        <p:spPr bwMode="auto">
          <a:xfrm>
            <a:off x="1159482" y="1037724"/>
            <a:ext cx="132028" cy="129158"/>
          </a:xfrm>
          <a:custGeom>
            <a:gdLst>
              <a:gd fmla="*/ 21 w 46" name="T0"/>
              <a:gd fmla="*/ 12 h 45" name="T1"/>
              <a:gd fmla="*/ 0 w 46" name="T2"/>
              <a:gd fmla="*/ 33 h 45" name="T3"/>
              <a:gd fmla="*/ 12 w 46" name="T4"/>
              <a:gd fmla="*/ 45 h 45" name="T5"/>
              <a:gd fmla="*/ 33 w 46" name="T6"/>
              <a:gd fmla="*/ 24 h 45" name="T7"/>
              <a:gd fmla="*/ 46 w 46" name="T8"/>
              <a:gd fmla="*/ 37 h 45" name="T9"/>
              <a:gd fmla="*/ 46 w 46" name="T10"/>
              <a:gd fmla="*/ 0 h 45" name="T11"/>
              <a:gd fmla="*/ 8 w 46" name="T12"/>
              <a:gd fmla="*/ 0 h 45" name="T13"/>
              <a:gd fmla="*/ 21 w 46" name="T14"/>
              <a:gd fmla="*/ 12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6">
                <a:moveTo>
                  <a:pt x="21" y="12"/>
                </a:moveTo>
                <a:lnTo>
                  <a:pt x="0" y="33"/>
                </a:lnTo>
                <a:lnTo>
                  <a:pt x="12" y="45"/>
                </a:lnTo>
                <a:lnTo>
                  <a:pt x="33" y="24"/>
                </a:lnTo>
                <a:lnTo>
                  <a:pt x="46" y="37"/>
                </a:lnTo>
                <a:lnTo>
                  <a:pt x="46" y="0"/>
                </a:lnTo>
                <a:lnTo>
                  <a:pt x="8" y="0"/>
                </a:lnTo>
                <a:lnTo>
                  <a:pt x="2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623"/>
          <p:cNvSpPr/>
          <p:nvPr/>
        </p:nvSpPr>
        <p:spPr bwMode="auto">
          <a:xfrm>
            <a:off x="1351784" y="1037724"/>
            <a:ext cx="129158" cy="129158"/>
          </a:xfrm>
          <a:custGeom>
            <a:gdLst>
              <a:gd fmla="*/ 45 w 45" name="T0"/>
              <a:gd fmla="*/ 33 h 45" name="T1"/>
              <a:gd fmla="*/ 24 w 45" name="T2"/>
              <a:gd fmla="*/ 12 h 45" name="T3"/>
              <a:gd fmla="*/ 37 w 45" name="T4"/>
              <a:gd fmla="*/ 0 h 45" name="T5"/>
              <a:gd fmla="*/ 0 w 45" name="T6"/>
              <a:gd fmla="*/ 0 h 45" name="T7"/>
              <a:gd fmla="*/ 0 w 45" name="T8"/>
              <a:gd fmla="*/ 37 h 45" name="T9"/>
              <a:gd fmla="*/ 12 w 45" name="T10"/>
              <a:gd fmla="*/ 24 h 45" name="T11"/>
              <a:gd fmla="*/ 33 w 45" name="T12"/>
              <a:gd fmla="*/ 45 h 45" name="T13"/>
              <a:gd fmla="*/ 45 w 45" name="T14"/>
              <a:gd fmla="*/ 33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5">
                <a:moveTo>
                  <a:pt x="45" y="33"/>
                </a:moveTo>
                <a:lnTo>
                  <a:pt x="24" y="12"/>
                </a:lnTo>
                <a:lnTo>
                  <a:pt x="37" y="0"/>
                </a:lnTo>
                <a:lnTo>
                  <a:pt x="0" y="0"/>
                </a:lnTo>
                <a:lnTo>
                  <a:pt x="0" y="37"/>
                </a:lnTo>
                <a:lnTo>
                  <a:pt x="12" y="24"/>
                </a:lnTo>
                <a:lnTo>
                  <a:pt x="33" y="45"/>
                </a:lnTo>
                <a:lnTo>
                  <a:pt x="45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624"/>
          <p:cNvSpPr/>
          <p:nvPr/>
        </p:nvSpPr>
        <p:spPr bwMode="auto">
          <a:xfrm>
            <a:off x="1159482" y="848293"/>
            <a:ext cx="132028" cy="129158"/>
          </a:xfrm>
          <a:custGeom>
            <a:gdLst>
              <a:gd fmla="*/ 0 w 46" name="T0"/>
              <a:gd fmla="*/ 12 h 45" name="T1"/>
              <a:gd fmla="*/ 21 w 46" name="T2"/>
              <a:gd fmla="*/ 32 h 45" name="T3"/>
              <a:gd fmla="*/ 8 w 46" name="T4"/>
              <a:gd fmla="*/ 45 h 45" name="T5"/>
              <a:gd fmla="*/ 46 w 46" name="T6"/>
              <a:gd fmla="*/ 45 h 45" name="T7"/>
              <a:gd fmla="*/ 46 w 46" name="T8"/>
              <a:gd fmla="*/ 7 h 45" name="T9"/>
              <a:gd fmla="*/ 33 w 46" name="T10"/>
              <a:gd fmla="*/ 21 h 45" name="T11"/>
              <a:gd fmla="*/ 12 w 46" name="T12"/>
              <a:gd fmla="*/ 0 h 45" name="T13"/>
              <a:gd fmla="*/ 0 w 46" name="T14"/>
              <a:gd fmla="*/ 12 h 4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5" w="46">
                <a:moveTo>
                  <a:pt x="0" y="12"/>
                </a:moveTo>
                <a:lnTo>
                  <a:pt x="21" y="32"/>
                </a:lnTo>
                <a:lnTo>
                  <a:pt x="8" y="45"/>
                </a:lnTo>
                <a:lnTo>
                  <a:pt x="46" y="45"/>
                </a:lnTo>
                <a:lnTo>
                  <a:pt x="46" y="7"/>
                </a:lnTo>
                <a:lnTo>
                  <a:pt x="33" y="21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625"/>
          <p:cNvSpPr/>
          <p:nvPr/>
        </p:nvSpPr>
        <p:spPr bwMode="auto">
          <a:xfrm>
            <a:off x="5631203" y="848293"/>
            <a:ext cx="318590" cy="315718"/>
          </a:xfrm>
          <a:custGeom>
            <a:gdLst>
              <a:gd fmla="*/ 249 w 287" name="T0"/>
              <a:gd fmla="*/ 217 h 284" name="T1"/>
              <a:gd fmla="*/ 248 w 287" name="T2"/>
              <a:gd fmla="*/ 218 h 284" name="T3"/>
              <a:gd fmla="*/ 245 w 287" name="T4"/>
              <a:gd fmla="*/ 218 h 284" name="T5"/>
              <a:gd fmla="*/ 245 w 287" name="T6"/>
              <a:gd fmla="*/ 217 h 284" name="T7"/>
              <a:gd fmla="*/ 67 w 287" name="T8"/>
              <a:gd fmla="*/ 39 h 284" name="T9"/>
              <a:gd fmla="*/ 66 w 287" name="T10"/>
              <a:gd fmla="*/ 39 h 284" name="T11"/>
              <a:gd fmla="*/ 66 w 287" name="T12"/>
              <a:gd fmla="*/ 0 h 284" name="T13"/>
              <a:gd fmla="*/ 0 w 287" name="T14"/>
              <a:gd fmla="*/ 66 h 284" name="T15"/>
              <a:gd fmla="*/ 66 w 287" name="T16"/>
              <a:gd fmla="*/ 132 h 284" name="T17"/>
              <a:gd fmla="*/ 66 w 287" name="T18"/>
              <a:gd fmla="*/ 131 h 284" name="T19"/>
              <a:gd fmla="*/ 66 w 287" name="T20"/>
              <a:gd fmla="*/ 89 h 284" name="T21"/>
              <a:gd fmla="*/ 67 w 287" name="T22"/>
              <a:gd fmla="*/ 89 h 284" name="T23"/>
              <a:gd fmla="*/ 196 w 287" name="T24"/>
              <a:gd fmla="*/ 217 h 284" name="T25"/>
              <a:gd fmla="*/ 196 w 287" name="T26"/>
              <a:gd fmla="*/ 218 h 284" name="T27"/>
              <a:gd fmla="*/ 192 w 287" name="T28"/>
              <a:gd fmla="*/ 218 h 284" name="T29"/>
              <a:gd fmla="*/ 191 w 287" name="T30"/>
              <a:gd fmla="*/ 217 h 284" name="T31"/>
              <a:gd fmla="*/ 154 w 287" name="T32"/>
              <a:gd fmla="*/ 217 h 284" name="T33"/>
              <a:gd fmla="*/ 220 w 287" name="T34"/>
              <a:gd fmla="*/ 284 h 284" name="T35"/>
              <a:gd fmla="*/ 287 w 287" name="T36"/>
              <a:gd fmla="*/ 217 h 284" name="T37"/>
              <a:gd fmla="*/ 249 w 287" name="T38"/>
              <a:gd fmla="*/ 217 h 28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4" w="287">
                <a:moveTo>
                  <a:pt x="249" y="217"/>
                </a:moveTo>
                <a:cubicBezTo>
                  <a:pt x="248" y="218"/>
                  <a:pt x="248" y="218"/>
                  <a:pt x="248" y="218"/>
                </a:cubicBezTo>
                <a:cubicBezTo>
                  <a:pt x="245" y="218"/>
                  <a:pt x="245" y="218"/>
                  <a:pt x="245" y="218"/>
                </a:cubicBezTo>
                <a:cubicBezTo>
                  <a:pt x="245" y="217"/>
                  <a:pt x="245" y="217"/>
                  <a:pt x="245" y="217"/>
                </a:cubicBezTo>
                <a:cubicBezTo>
                  <a:pt x="245" y="119"/>
                  <a:pt x="165" y="39"/>
                  <a:pt x="67" y="39"/>
                </a:cubicBezTo>
                <a:cubicBezTo>
                  <a:pt x="67" y="39"/>
                  <a:pt x="66" y="39"/>
                  <a:pt x="66" y="39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89"/>
                  <a:pt x="67" y="89"/>
                </a:cubicBezTo>
                <a:cubicBezTo>
                  <a:pt x="138" y="89"/>
                  <a:pt x="196" y="146"/>
                  <a:pt x="196" y="217"/>
                </a:cubicBezTo>
                <a:cubicBezTo>
                  <a:pt x="196" y="217"/>
                  <a:pt x="196" y="217"/>
                  <a:pt x="196" y="218"/>
                </a:cubicBezTo>
                <a:cubicBezTo>
                  <a:pt x="192" y="218"/>
                  <a:pt x="192" y="218"/>
                  <a:pt x="192" y="218"/>
                </a:cubicBezTo>
                <a:cubicBezTo>
                  <a:pt x="191" y="217"/>
                  <a:pt x="191" y="217"/>
                  <a:pt x="191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220" y="284"/>
                  <a:pt x="220" y="284"/>
                  <a:pt x="220" y="284"/>
                </a:cubicBezTo>
                <a:cubicBezTo>
                  <a:pt x="287" y="217"/>
                  <a:pt x="287" y="217"/>
                  <a:pt x="287" y="217"/>
                </a:cubicBezTo>
                <a:lnTo>
                  <a:pt x="249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649"/>
          <p:cNvSpPr>
            <a:spLocks noEditPoints="1"/>
          </p:cNvSpPr>
          <p:nvPr/>
        </p:nvSpPr>
        <p:spPr bwMode="auto">
          <a:xfrm>
            <a:off x="1159482" y="2762696"/>
            <a:ext cx="321459" cy="318589"/>
          </a:xfrm>
          <a:custGeom>
            <a:gdLst>
              <a:gd fmla="*/ 80 w 112" name="T0"/>
              <a:gd fmla="*/ 0 h 111" name="T1"/>
              <a:gd fmla="*/ 32 w 112" name="T2"/>
              <a:gd fmla="*/ 0 h 111" name="T3"/>
              <a:gd fmla="*/ 0 w 112" name="T4"/>
              <a:gd fmla="*/ 32 h 111" name="T5"/>
              <a:gd fmla="*/ 0 w 112" name="T6"/>
              <a:gd fmla="*/ 80 h 111" name="T7"/>
              <a:gd fmla="*/ 32 w 112" name="T8"/>
              <a:gd fmla="*/ 111 h 111" name="T9"/>
              <a:gd fmla="*/ 80 w 112" name="T10"/>
              <a:gd fmla="*/ 111 h 111" name="T11"/>
              <a:gd fmla="*/ 112 w 112" name="T12"/>
              <a:gd fmla="*/ 80 h 111" name="T13"/>
              <a:gd fmla="*/ 112 w 112" name="T14"/>
              <a:gd fmla="*/ 32 h 111" name="T15"/>
              <a:gd fmla="*/ 80 w 112" name="T16"/>
              <a:gd fmla="*/ 0 h 111" name="T17"/>
              <a:gd fmla="*/ 87 w 112" name="T18"/>
              <a:gd fmla="*/ 73 h 111" name="T19"/>
              <a:gd fmla="*/ 73 w 112" name="T20"/>
              <a:gd fmla="*/ 87 h 111" name="T21"/>
              <a:gd fmla="*/ 56 w 112" name="T22"/>
              <a:gd fmla="*/ 69 h 111" name="T23"/>
              <a:gd fmla="*/ 39 w 112" name="T24"/>
              <a:gd fmla="*/ 87 h 111" name="T25"/>
              <a:gd fmla="*/ 25 w 112" name="T26"/>
              <a:gd fmla="*/ 73 h 111" name="T27"/>
              <a:gd fmla="*/ 42 w 112" name="T28"/>
              <a:gd fmla="*/ 56 h 111" name="T29"/>
              <a:gd fmla="*/ 25 w 112" name="T30"/>
              <a:gd fmla="*/ 38 h 111" name="T31"/>
              <a:gd fmla="*/ 39 w 112" name="T32"/>
              <a:gd fmla="*/ 25 h 111" name="T33"/>
              <a:gd fmla="*/ 56 w 112" name="T34"/>
              <a:gd fmla="*/ 42 h 111" name="T35"/>
              <a:gd fmla="*/ 73 w 112" name="T36"/>
              <a:gd fmla="*/ 25 h 111" name="T37"/>
              <a:gd fmla="*/ 87 w 112" name="T38"/>
              <a:gd fmla="*/ 38 h 111" name="T39"/>
              <a:gd fmla="*/ 70 w 112" name="T40"/>
              <a:gd fmla="*/ 56 h 111" name="T41"/>
              <a:gd fmla="*/ 87 w 112" name="T42"/>
              <a:gd fmla="*/ 73 h 11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112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2" y="80"/>
                </a:lnTo>
                <a:lnTo>
                  <a:pt x="112" y="32"/>
                </a:lnTo>
                <a:lnTo>
                  <a:pt x="80" y="0"/>
                </a:lnTo>
                <a:close/>
                <a:moveTo>
                  <a:pt x="87" y="73"/>
                </a:moveTo>
                <a:lnTo>
                  <a:pt x="73" y="87"/>
                </a:lnTo>
                <a:lnTo>
                  <a:pt x="56" y="69"/>
                </a:lnTo>
                <a:lnTo>
                  <a:pt x="39" y="87"/>
                </a:lnTo>
                <a:lnTo>
                  <a:pt x="25" y="73"/>
                </a:lnTo>
                <a:lnTo>
                  <a:pt x="42" y="56"/>
                </a:lnTo>
                <a:lnTo>
                  <a:pt x="25" y="38"/>
                </a:lnTo>
                <a:lnTo>
                  <a:pt x="39" y="25"/>
                </a:lnTo>
                <a:lnTo>
                  <a:pt x="56" y="42"/>
                </a:lnTo>
                <a:lnTo>
                  <a:pt x="73" y="25"/>
                </a:lnTo>
                <a:lnTo>
                  <a:pt x="87" y="38"/>
                </a:lnTo>
                <a:lnTo>
                  <a:pt x="70" y="56"/>
                </a:lnTo>
                <a:lnTo>
                  <a:pt x="87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650"/>
          <p:cNvSpPr>
            <a:spLocks noEditPoints="1"/>
          </p:cNvSpPr>
          <p:nvPr/>
        </p:nvSpPr>
        <p:spPr bwMode="auto">
          <a:xfrm>
            <a:off x="1799530" y="2762696"/>
            <a:ext cx="318590" cy="318589"/>
          </a:xfrm>
          <a:custGeom>
            <a:gdLst>
              <a:gd fmla="*/ 80 w 111" name="T0"/>
              <a:gd fmla="*/ 0 h 111" name="T1"/>
              <a:gd fmla="*/ 32 w 111" name="T2"/>
              <a:gd fmla="*/ 0 h 111" name="T3"/>
              <a:gd fmla="*/ 0 w 111" name="T4"/>
              <a:gd fmla="*/ 32 h 111" name="T5"/>
              <a:gd fmla="*/ 0 w 111" name="T6"/>
              <a:gd fmla="*/ 80 h 111" name="T7"/>
              <a:gd fmla="*/ 32 w 111" name="T8"/>
              <a:gd fmla="*/ 111 h 111" name="T9"/>
              <a:gd fmla="*/ 80 w 111" name="T10"/>
              <a:gd fmla="*/ 111 h 111" name="T11"/>
              <a:gd fmla="*/ 111 w 111" name="T12"/>
              <a:gd fmla="*/ 80 h 111" name="T13"/>
              <a:gd fmla="*/ 111 w 111" name="T14"/>
              <a:gd fmla="*/ 32 h 111" name="T15"/>
              <a:gd fmla="*/ 80 w 111" name="T16"/>
              <a:gd fmla="*/ 0 h 111" name="T17"/>
              <a:gd fmla="*/ 97 w 111" name="T18"/>
              <a:gd fmla="*/ 74 h 111" name="T19"/>
              <a:gd fmla="*/ 74 w 111" name="T20"/>
              <a:gd fmla="*/ 98 h 111" name="T21"/>
              <a:gd fmla="*/ 37 w 111" name="T22"/>
              <a:gd fmla="*/ 98 h 111" name="T23"/>
              <a:gd fmla="*/ 14 w 111" name="T24"/>
              <a:gd fmla="*/ 74 h 111" name="T25"/>
              <a:gd fmla="*/ 14 w 111" name="T26"/>
              <a:gd fmla="*/ 38 h 111" name="T27"/>
              <a:gd fmla="*/ 37 w 111" name="T28"/>
              <a:gd fmla="*/ 14 h 111" name="T29"/>
              <a:gd fmla="*/ 74 w 111" name="T30"/>
              <a:gd fmla="*/ 14 h 111" name="T31"/>
              <a:gd fmla="*/ 97 w 111" name="T32"/>
              <a:gd fmla="*/ 38 h 111" name="T33"/>
              <a:gd fmla="*/ 97 w 111" name="T34"/>
              <a:gd fmla="*/ 74 h 11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0" w="110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1" y="80"/>
                </a:lnTo>
                <a:lnTo>
                  <a:pt x="111" y="32"/>
                </a:lnTo>
                <a:lnTo>
                  <a:pt x="80" y="0"/>
                </a:lnTo>
                <a:close/>
                <a:moveTo>
                  <a:pt x="97" y="74"/>
                </a:moveTo>
                <a:lnTo>
                  <a:pt x="74" y="98"/>
                </a:lnTo>
                <a:lnTo>
                  <a:pt x="37" y="98"/>
                </a:lnTo>
                <a:lnTo>
                  <a:pt x="14" y="74"/>
                </a:lnTo>
                <a:lnTo>
                  <a:pt x="14" y="38"/>
                </a:lnTo>
                <a:lnTo>
                  <a:pt x="37" y="14"/>
                </a:lnTo>
                <a:lnTo>
                  <a:pt x="74" y="14"/>
                </a:lnTo>
                <a:lnTo>
                  <a:pt x="97" y="38"/>
                </a:lnTo>
                <a:lnTo>
                  <a:pt x="97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651"/>
          <p:cNvSpPr/>
          <p:nvPr/>
        </p:nvSpPr>
        <p:spPr bwMode="auto">
          <a:xfrm>
            <a:off x="1891376" y="2854541"/>
            <a:ext cx="134899" cy="134899"/>
          </a:xfrm>
          <a:custGeom>
            <a:gdLst>
              <a:gd fmla="*/ 37 w 47" name="T0"/>
              <a:gd fmla="*/ 0 h 47" name="T1"/>
              <a:gd fmla="*/ 24 w 47" name="T2"/>
              <a:gd fmla="*/ 13 h 47" name="T3"/>
              <a:gd fmla="*/ 10 w 47" name="T4"/>
              <a:gd fmla="*/ 0 h 47" name="T5"/>
              <a:gd fmla="*/ 0 w 47" name="T6"/>
              <a:gd fmla="*/ 11 h 47" name="T7"/>
              <a:gd fmla="*/ 13 w 47" name="T8"/>
              <a:gd fmla="*/ 24 h 47" name="T9"/>
              <a:gd fmla="*/ 0 w 47" name="T10"/>
              <a:gd fmla="*/ 37 h 47" name="T11"/>
              <a:gd fmla="*/ 10 w 47" name="T12"/>
              <a:gd fmla="*/ 47 h 47" name="T13"/>
              <a:gd fmla="*/ 24 w 47" name="T14"/>
              <a:gd fmla="*/ 34 h 47" name="T15"/>
              <a:gd fmla="*/ 37 w 47" name="T16"/>
              <a:gd fmla="*/ 47 h 47" name="T17"/>
              <a:gd fmla="*/ 47 w 47" name="T18"/>
              <a:gd fmla="*/ 37 h 47" name="T19"/>
              <a:gd fmla="*/ 34 w 47" name="T20"/>
              <a:gd fmla="*/ 24 h 47" name="T21"/>
              <a:gd fmla="*/ 47 w 47" name="T22"/>
              <a:gd fmla="*/ 11 h 47" name="T23"/>
              <a:gd fmla="*/ 37 w 47" name="T24"/>
              <a:gd fmla="*/ 0 h 4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7" w="47">
                <a:moveTo>
                  <a:pt x="37" y="0"/>
                </a:moveTo>
                <a:lnTo>
                  <a:pt x="24" y="13"/>
                </a:lnTo>
                <a:lnTo>
                  <a:pt x="10" y="0"/>
                </a:lnTo>
                <a:lnTo>
                  <a:pt x="0" y="11"/>
                </a:lnTo>
                <a:lnTo>
                  <a:pt x="13" y="24"/>
                </a:lnTo>
                <a:lnTo>
                  <a:pt x="0" y="37"/>
                </a:lnTo>
                <a:lnTo>
                  <a:pt x="10" y="47"/>
                </a:lnTo>
                <a:lnTo>
                  <a:pt x="24" y="34"/>
                </a:lnTo>
                <a:lnTo>
                  <a:pt x="37" y="47"/>
                </a:lnTo>
                <a:lnTo>
                  <a:pt x="47" y="37"/>
                </a:lnTo>
                <a:lnTo>
                  <a:pt x="34" y="24"/>
                </a:lnTo>
                <a:lnTo>
                  <a:pt x="47" y="11"/>
                </a:lnTo>
                <a:lnTo>
                  <a:pt x="3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652"/>
          <p:cNvSpPr/>
          <p:nvPr/>
        </p:nvSpPr>
        <p:spPr bwMode="auto">
          <a:xfrm>
            <a:off x="1799530" y="5371677"/>
            <a:ext cx="266926" cy="212392"/>
          </a:xfrm>
          <a:custGeom>
            <a:gdLst>
              <a:gd fmla="*/ 173 w 241" name="T0"/>
              <a:gd fmla="*/ 122 h 190" name="T1"/>
              <a:gd fmla="*/ 173 w 241" name="T2"/>
              <a:gd fmla="*/ 98 h 190" name="T3"/>
              <a:gd fmla="*/ 185 w 241" name="T4"/>
              <a:gd fmla="*/ 98 h 190" name="T5"/>
              <a:gd fmla="*/ 241 w 241" name="T6"/>
              <a:gd fmla="*/ 46 h 190" name="T7"/>
              <a:gd fmla="*/ 241 w 241" name="T8"/>
              <a:gd fmla="*/ 31 h 190" name="T9"/>
              <a:gd fmla="*/ 234 w 241" name="T10"/>
              <a:gd fmla="*/ 23 h 190" name="T11"/>
              <a:gd fmla="*/ 101 w 241" name="T12"/>
              <a:gd fmla="*/ 23 h 190" name="T13"/>
              <a:gd fmla="*/ 93 w 241" name="T14"/>
              <a:gd fmla="*/ 7 h 190" name="T15"/>
              <a:gd fmla="*/ 83 w 241" name="T16"/>
              <a:gd fmla="*/ 0 h 190" name="T17"/>
              <a:gd fmla="*/ 37 w 241" name="T18"/>
              <a:gd fmla="*/ 0 h 190" name="T19"/>
              <a:gd fmla="*/ 27 w 241" name="T20"/>
              <a:gd fmla="*/ 7 h 190" name="T21"/>
              <a:gd fmla="*/ 18 w 241" name="T22"/>
              <a:gd fmla="*/ 23 h 190" name="T23"/>
              <a:gd fmla="*/ 7 w 241" name="T24"/>
              <a:gd fmla="*/ 23 h 190" name="T25"/>
              <a:gd fmla="*/ 0 w 241" name="T26"/>
              <a:gd fmla="*/ 31 h 190" name="T27"/>
              <a:gd fmla="*/ 0 w 241" name="T28"/>
              <a:gd fmla="*/ 183 h 190" name="T29"/>
              <a:gd fmla="*/ 7 w 241" name="T30"/>
              <a:gd fmla="*/ 190 h 190" name="T31"/>
              <a:gd fmla="*/ 173 w 241" name="T32"/>
              <a:gd fmla="*/ 190 h 190" name="T33"/>
              <a:gd fmla="*/ 173 w 241" name="T34"/>
              <a:gd fmla="*/ 190 h 190" name="T35"/>
              <a:gd fmla="*/ 173 w 241" name="T36"/>
              <a:gd fmla="*/ 122 h 19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90" w="241">
                <a:moveTo>
                  <a:pt x="173" y="122"/>
                </a:moveTo>
                <a:cubicBezTo>
                  <a:pt x="173" y="98"/>
                  <a:pt x="173" y="98"/>
                  <a:pt x="173" y="98"/>
                </a:cubicBezTo>
                <a:cubicBezTo>
                  <a:pt x="185" y="98"/>
                  <a:pt x="185" y="98"/>
                  <a:pt x="185" y="98"/>
                </a:cubicBezTo>
                <a:cubicBezTo>
                  <a:pt x="187" y="69"/>
                  <a:pt x="211" y="46"/>
                  <a:pt x="241" y="46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27"/>
                  <a:pt x="238" y="23"/>
                  <a:pt x="234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3" y="7"/>
                  <a:pt x="93" y="7"/>
                  <a:pt x="93" y="7"/>
                </a:cubicBezTo>
                <a:cubicBezTo>
                  <a:pt x="91" y="3"/>
                  <a:pt x="87" y="0"/>
                  <a:pt x="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8" y="3"/>
                  <a:pt x="27" y="7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7"/>
                  <a:pt x="0" y="31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6"/>
                  <a:pt x="3" y="190"/>
                  <a:pt x="7" y="190"/>
                </a:cubicBezTo>
                <a:cubicBezTo>
                  <a:pt x="173" y="190"/>
                  <a:pt x="173" y="190"/>
                  <a:pt x="173" y="190"/>
                </a:cubicBezTo>
                <a:cubicBezTo>
                  <a:pt x="173" y="190"/>
                  <a:pt x="173" y="190"/>
                  <a:pt x="173" y="190"/>
                </a:cubicBezTo>
                <a:lnTo>
                  <a:pt x="173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653"/>
          <p:cNvSpPr>
            <a:spLocks noEditPoints="1"/>
          </p:cNvSpPr>
          <p:nvPr/>
        </p:nvSpPr>
        <p:spPr bwMode="auto">
          <a:xfrm>
            <a:off x="2017663" y="5449172"/>
            <a:ext cx="100457" cy="134899"/>
          </a:xfrm>
          <a:custGeom>
            <a:gdLst>
              <a:gd fmla="*/ 90 w 90" name="T0"/>
              <a:gd fmla="*/ 53 h 121" name="T1"/>
              <a:gd fmla="*/ 78 w 90" name="T2"/>
              <a:gd fmla="*/ 53 h 121" name="T3"/>
              <a:gd fmla="*/ 78 w 90" name="T4"/>
              <a:gd fmla="*/ 33 h 121" name="T5"/>
              <a:gd fmla="*/ 45 w 90" name="T6"/>
              <a:gd fmla="*/ 0 h 121" name="T7"/>
              <a:gd fmla="*/ 45 w 90" name="T8"/>
              <a:gd fmla="*/ 0 h 121" name="T9"/>
              <a:gd fmla="*/ 45 w 90" name="T10"/>
              <a:gd fmla="*/ 0 h 121" name="T11"/>
              <a:gd fmla="*/ 45 w 90" name="T12"/>
              <a:gd fmla="*/ 0 h 121" name="T13"/>
              <a:gd fmla="*/ 44 w 90" name="T14"/>
              <a:gd fmla="*/ 0 h 121" name="T15"/>
              <a:gd fmla="*/ 11 w 90" name="T16"/>
              <a:gd fmla="*/ 33 h 121" name="T17"/>
              <a:gd fmla="*/ 11 w 90" name="T18"/>
              <a:gd fmla="*/ 53 h 121" name="T19"/>
              <a:gd fmla="*/ 0 w 90" name="T20"/>
              <a:gd fmla="*/ 53 h 121" name="T21"/>
              <a:gd fmla="*/ 0 w 90" name="T22"/>
              <a:gd fmla="*/ 121 h 121" name="T23"/>
              <a:gd fmla="*/ 90 w 90" name="T24"/>
              <a:gd fmla="*/ 121 h 121" name="T25"/>
              <a:gd fmla="*/ 90 w 90" name="T26"/>
              <a:gd fmla="*/ 53 h 121" name="T27"/>
              <a:gd fmla="*/ 62 w 90" name="T28"/>
              <a:gd fmla="*/ 53 h 121" name="T29"/>
              <a:gd fmla="*/ 28 w 90" name="T30"/>
              <a:gd fmla="*/ 53 h 121" name="T31"/>
              <a:gd fmla="*/ 28 w 90" name="T32"/>
              <a:gd fmla="*/ 33 h 121" name="T33"/>
              <a:gd fmla="*/ 44 w 90" name="T34"/>
              <a:gd fmla="*/ 17 h 121" name="T35"/>
              <a:gd fmla="*/ 45 w 90" name="T36"/>
              <a:gd fmla="*/ 17 h 121" name="T37"/>
              <a:gd fmla="*/ 45 w 90" name="T38"/>
              <a:gd fmla="*/ 17 h 121" name="T39"/>
              <a:gd fmla="*/ 62 w 90" name="T40"/>
              <a:gd fmla="*/ 33 h 121" name="T41"/>
              <a:gd fmla="*/ 62 w 90" name="T42"/>
              <a:gd fmla="*/ 53 h 12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0" w="90">
                <a:moveTo>
                  <a:pt x="90" y="53"/>
                </a:moveTo>
                <a:cubicBezTo>
                  <a:pt x="78" y="53"/>
                  <a:pt x="78" y="53"/>
                  <a:pt x="78" y="5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15"/>
                  <a:pt x="6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4" y="0"/>
                </a:cubicBezTo>
                <a:cubicBezTo>
                  <a:pt x="26" y="0"/>
                  <a:pt x="11" y="15"/>
                  <a:pt x="11" y="33"/>
                </a:cubicBezTo>
                <a:cubicBezTo>
                  <a:pt x="11" y="53"/>
                  <a:pt x="11" y="53"/>
                  <a:pt x="1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90" y="121"/>
                  <a:pt x="90" y="121"/>
                  <a:pt x="90" y="121"/>
                </a:cubicBezTo>
                <a:lnTo>
                  <a:pt x="90" y="53"/>
                </a:lnTo>
                <a:close/>
                <a:moveTo>
                  <a:pt x="62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24"/>
                  <a:pt x="35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55" y="17"/>
                  <a:pt x="62" y="24"/>
                  <a:pt x="62" y="33"/>
                </a:cubicBezTo>
                <a:lnTo>
                  <a:pt x="6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659"/>
          <p:cNvSpPr/>
          <p:nvPr/>
        </p:nvSpPr>
        <p:spPr bwMode="auto">
          <a:xfrm>
            <a:off x="11380150" y="5314274"/>
            <a:ext cx="321459" cy="321459"/>
          </a:xfrm>
          <a:custGeom>
            <a:gdLst>
              <a:gd fmla="*/ 280 w 291" name="T0"/>
              <a:gd fmla="*/ 31 h 290" name="T1"/>
              <a:gd fmla="*/ 260 w 291" name="T2"/>
              <a:gd fmla="*/ 11 h 290" name="T3"/>
              <a:gd fmla="*/ 222 w 291" name="T4"/>
              <a:gd fmla="*/ 11 h 290" name="T5"/>
              <a:gd fmla="*/ 137 w 291" name="T6"/>
              <a:gd fmla="*/ 96 h 290" name="T7"/>
              <a:gd fmla="*/ 133 w 291" name="T8"/>
              <a:gd fmla="*/ 113 h 290" name="T9"/>
              <a:gd fmla="*/ 116 w 291" name="T10"/>
              <a:gd fmla="*/ 116 h 290" name="T11"/>
              <a:gd fmla="*/ 109 w 291" name="T12"/>
              <a:gd fmla="*/ 124 h 290" name="T13"/>
              <a:gd fmla="*/ 109 w 291" name="T14"/>
              <a:gd fmla="*/ 162 h 290" name="T15"/>
              <a:gd fmla="*/ 110 w 291" name="T16"/>
              <a:gd fmla="*/ 164 h 290" name="T17"/>
              <a:gd fmla="*/ 44 w 291" name="T18"/>
              <a:gd fmla="*/ 230 h 290" name="T19"/>
              <a:gd fmla="*/ 26 w 291" name="T20"/>
              <a:gd fmla="*/ 237 h 290" name="T21"/>
              <a:gd fmla="*/ 0 w 291" name="T22"/>
              <a:gd fmla="*/ 274 h 290" name="T23"/>
              <a:gd fmla="*/ 17 w 291" name="T24"/>
              <a:gd fmla="*/ 290 h 290" name="T25"/>
              <a:gd fmla="*/ 54 w 291" name="T26"/>
              <a:gd fmla="*/ 264 h 290" name="T27"/>
              <a:gd fmla="*/ 61 w 291" name="T28"/>
              <a:gd fmla="*/ 247 h 290" name="T29"/>
              <a:gd fmla="*/ 127 w 291" name="T30"/>
              <a:gd fmla="*/ 180 h 290" name="T31"/>
              <a:gd fmla="*/ 129 w 291" name="T32"/>
              <a:gd fmla="*/ 182 h 290" name="T33"/>
              <a:gd fmla="*/ 167 w 291" name="T34"/>
              <a:gd fmla="*/ 182 h 290" name="T35"/>
              <a:gd fmla="*/ 175 w 291" name="T36"/>
              <a:gd fmla="*/ 175 h 290" name="T37"/>
              <a:gd fmla="*/ 178 w 291" name="T38"/>
              <a:gd fmla="*/ 158 h 290" name="T39"/>
              <a:gd fmla="*/ 195 w 291" name="T40"/>
              <a:gd fmla="*/ 155 h 290" name="T41"/>
              <a:gd fmla="*/ 280 w 291" name="T42"/>
              <a:gd fmla="*/ 69 h 290" name="T43"/>
              <a:gd fmla="*/ 280 w 291" name="T44"/>
              <a:gd fmla="*/ 31 h 29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90" w="291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671"/>
          <p:cNvSpPr/>
          <p:nvPr/>
        </p:nvSpPr>
        <p:spPr bwMode="auto">
          <a:xfrm>
            <a:off x="8825701" y="922917"/>
            <a:ext cx="109066" cy="66015"/>
          </a:xfrm>
          <a:custGeom>
            <a:gdLst>
              <a:gd fmla="*/ 99 w 99" name="T0"/>
              <a:gd fmla="*/ 32 h 60" name="T1"/>
              <a:gd fmla="*/ 76 w 99" name="T2"/>
              <a:gd fmla="*/ 13 h 60" name="T3"/>
              <a:gd fmla="*/ 35 w 99" name="T4"/>
              <a:gd fmla="*/ 0 h 60" name="T5"/>
              <a:gd fmla="*/ 0 w 99" name="T6"/>
              <a:gd fmla="*/ 0 h 60" name="T7"/>
              <a:gd fmla="*/ 0 w 99" name="T8"/>
              <a:gd fmla="*/ 38 h 60" name="T9"/>
              <a:gd fmla="*/ 35 w 99" name="T10"/>
              <a:gd fmla="*/ 38 h 60" name="T11"/>
              <a:gd fmla="*/ 63 w 99" name="T12"/>
              <a:gd fmla="*/ 52 h 60" name="T13"/>
              <a:gd fmla="*/ 72 w 99" name="T14"/>
              <a:gd fmla="*/ 60 h 60" name="T15"/>
              <a:gd fmla="*/ 84 w 99" name="T16"/>
              <a:gd fmla="*/ 47 h 60" name="T17"/>
              <a:gd fmla="*/ 99 w 99" name="T18"/>
              <a:gd fmla="*/ 32 h 6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60" w="99">
                <a:moveTo>
                  <a:pt x="99" y="32"/>
                </a:moveTo>
                <a:cubicBezTo>
                  <a:pt x="91" y="25"/>
                  <a:pt x="84" y="19"/>
                  <a:pt x="76" y="13"/>
                </a:cubicBezTo>
                <a:cubicBezTo>
                  <a:pt x="64" y="6"/>
                  <a:pt x="50" y="0"/>
                  <a:pt x="35" y="0"/>
                </a:cubicBezTo>
                <a:cubicBezTo>
                  <a:pt x="19" y="0"/>
                  <a:pt x="8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8" y="38"/>
                  <a:pt x="19" y="38"/>
                  <a:pt x="35" y="38"/>
                </a:cubicBezTo>
                <a:cubicBezTo>
                  <a:pt x="41" y="38"/>
                  <a:pt x="51" y="42"/>
                  <a:pt x="63" y="52"/>
                </a:cubicBezTo>
                <a:cubicBezTo>
                  <a:pt x="66" y="54"/>
                  <a:pt x="69" y="57"/>
                  <a:pt x="72" y="60"/>
                </a:cubicBezTo>
                <a:cubicBezTo>
                  <a:pt x="76" y="56"/>
                  <a:pt x="80" y="52"/>
                  <a:pt x="84" y="47"/>
                </a:cubicBezTo>
                <a:cubicBezTo>
                  <a:pt x="89" y="42"/>
                  <a:pt x="94" y="37"/>
                  <a:pt x="99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672"/>
          <p:cNvSpPr/>
          <p:nvPr/>
        </p:nvSpPr>
        <p:spPr bwMode="auto">
          <a:xfrm>
            <a:off x="8972078" y="1014763"/>
            <a:ext cx="172210" cy="111937"/>
          </a:xfrm>
          <a:custGeom>
            <a:gdLst>
              <a:gd fmla="*/ 0 w 155" name="T0"/>
              <a:gd fmla="*/ 39 h 102" name="T1"/>
              <a:gd fmla="*/ 23 w 155" name="T2"/>
              <a:gd fmla="*/ 58 h 102" name="T3"/>
              <a:gd fmla="*/ 64 w 155" name="T4"/>
              <a:gd fmla="*/ 72 h 102" name="T5"/>
              <a:gd fmla="*/ 94 w 155" name="T6"/>
              <a:gd fmla="*/ 72 h 102" name="T7"/>
              <a:gd fmla="*/ 94 w 155" name="T8"/>
              <a:gd fmla="*/ 102 h 102" name="T9"/>
              <a:gd fmla="*/ 155 w 155" name="T10"/>
              <a:gd fmla="*/ 51 h 102" name="T11"/>
              <a:gd fmla="*/ 94 w 155" name="T12"/>
              <a:gd fmla="*/ 0 h 102" name="T13"/>
              <a:gd fmla="*/ 94 w 155" name="T14"/>
              <a:gd fmla="*/ 33 h 102" name="T15"/>
              <a:gd fmla="*/ 64 w 155" name="T16"/>
              <a:gd fmla="*/ 33 h 102" name="T17"/>
              <a:gd fmla="*/ 35 w 155" name="T18"/>
              <a:gd fmla="*/ 19 h 102" name="T19"/>
              <a:gd fmla="*/ 26 w 155" name="T20"/>
              <a:gd fmla="*/ 11 h 102" name="T21"/>
              <a:gd fmla="*/ 16 w 155" name="T22"/>
              <a:gd fmla="*/ 23 h 102" name="T23"/>
              <a:gd fmla="*/ 0 w 155" name="T24"/>
              <a:gd fmla="*/ 39 h 10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2" w="155">
                <a:moveTo>
                  <a:pt x="0" y="39"/>
                </a:moveTo>
                <a:cubicBezTo>
                  <a:pt x="7" y="46"/>
                  <a:pt x="15" y="52"/>
                  <a:pt x="23" y="58"/>
                </a:cubicBezTo>
                <a:cubicBezTo>
                  <a:pt x="35" y="66"/>
                  <a:pt x="49" y="72"/>
                  <a:pt x="64" y="72"/>
                </a:cubicBezTo>
                <a:cubicBezTo>
                  <a:pt x="80" y="72"/>
                  <a:pt x="87" y="72"/>
                  <a:pt x="94" y="7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33"/>
                  <a:pt x="94" y="33"/>
                  <a:pt x="94" y="33"/>
                </a:cubicBezTo>
                <a:cubicBezTo>
                  <a:pt x="87" y="33"/>
                  <a:pt x="80" y="33"/>
                  <a:pt x="64" y="33"/>
                </a:cubicBezTo>
                <a:cubicBezTo>
                  <a:pt x="58" y="33"/>
                  <a:pt x="47" y="29"/>
                  <a:pt x="35" y="19"/>
                </a:cubicBezTo>
                <a:cubicBezTo>
                  <a:pt x="32" y="17"/>
                  <a:pt x="30" y="14"/>
                  <a:pt x="26" y="11"/>
                </a:cubicBezTo>
                <a:cubicBezTo>
                  <a:pt x="23" y="15"/>
                  <a:pt x="19" y="19"/>
                  <a:pt x="16" y="23"/>
                </a:cubicBezTo>
                <a:cubicBezTo>
                  <a:pt x="10" y="29"/>
                  <a:pt x="5" y="34"/>
                  <a:pt x="0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673"/>
          <p:cNvSpPr/>
          <p:nvPr/>
        </p:nvSpPr>
        <p:spPr bwMode="auto">
          <a:xfrm>
            <a:off x="8825701" y="888475"/>
            <a:ext cx="318590" cy="206652"/>
          </a:xfrm>
          <a:custGeom>
            <a:gdLst>
              <a:gd fmla="*/ 197 w 288" name="T0"/>
              <a:gd fmla="*/ 70 h 187" name="T1"/>
              <a:gd fmla="*/ 197 w 288" name="T2"/>
              <a:gd fmla="*/ 70 h 187" name="T3"/>
              <a:gd fmla="*/ 227 w 288" name="T4"/>
              <a:gd fmla="*/ 70 h 187" name="T5"/>
              <a:gd fmla="*/ 227 w 288" name="T6"/>
              <a:gd fmla="*/ 101 h 187" name="T7"/>
              <a:gd fmla="*/ 288 w 288" name="T8"/>
              <a:gd fmla="*/ 50 h 187" name="T9"/>
              <a:gd fmla="*/ 227 w 288" name="T10"/>
              <a:gd fmla="*/ 0 h 187" name="T11"/>
              <a:gd fmla="*/ 227 w 288" name="T12"/>
              <a:gd fmla="*/ 32 h 187" name="T13"/>
              <a:gd fmla="*/ 197 w 288" name="T14"/>
              <a:gd fmla="*/ 32 h 187" name="T15"/>
              <a:gd fmla="*/ 144 w 288" name="T16"/>
              <a:gd fmla="*/ 54 h 187" name="T17"/>
              <a:gd fmla="*/ 82 w 288" name="T18"/>
              <a:gd fmla="*/ 117 h 187" name="T19"/>
              <a:gd fmla="*/ 55 w 288" name="T20"/>
              <a:gd fmla="*/ 140 h 187" name="T21"/>
              <a:gd fmla="*/ 34 w 288" name="T22"/>
              <a:gd fmla="*/ 148 h 187" name="T23"/>
              <a:gd fmla="*/ 34 w 288" name="T24"/>
              <a:gd fmla="*/ 148 h 187" name="T25"/>
              <a:gd fmla="*/ 0 w 288" name="T26"/>
              <a:gd fmla="*/ 148 h 187" name="T27"/>
              <a:gd fmla="*/ 0 w 288" name="T28"/>
              <a:gd fmla="*/ 187 h 187" name="T29"/>
              <a:gd fmla="*/ 34 w 288" name="T30"/>
              <a:gd fmla="*/ 187 h 187" name="T31"/>
              <a:gd fmla="*/ 87 w 288" name="T32"/>
              <a:gd fmla="*/ 164 h 187" name="T33"/>
              <a:gd fmla="*/ 150 w 288" name="T34"/>
              <a:gd fmla="*/ 101 h 187" name="T35"/>
              <a:gd fmla="*/ 177 w 288" name="T36"/>
              <a:gd fmla="*/ 78 h 187" name="T37"/>
              <a:gd fmla="*/ 197 w 288" name="T38"/>
              <a:gd fmla="*/ 70 h 18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7" w="288">
                <a:moveTo>
                  <a:pt x="197" y="70"/>
                </a:moveTo>
                <a:cubicBezTo>
                  <a:pt x="197" y="70"/>
                  <a:pt x="197" y="70"/>
                  <a:pt x="197" y="70"/>
                </a:cubicBezTo>
                <a:cubicBezTo>
                  <a:pt x="212" y="70"/>
                  <a:pt x="219" y="70"/>
                  <a:pt x="227" y="70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32"/>
                  <a:pt x="227" y="32"/>
                  <a:pt x="227" y="32"/>
                </a:cubicBezTo>
                <a:cubicBezTo>
                  <a:pt x="219" y="32"/>
                  <a:pt x="212" y="32"/>
                  <a:pt x="197" y="32"/>
                </a:cubicBezTo>
                <a:cubicBezTo>
                  <a:pt x="176" y="32"/>
                  <a:pt x="159" y="42"/>
                  <a:pt x="144" y="54"/>
                </a:cubicBezTo>
                <a:cubicBezTo>
                  <a:pt x="122" y="72"/>
                  <a:pt x="102" y="97"/>
                  <a:pt x="82" y="117"/>
                </a:cubicBezTo>
                <a:cubicBezTo>
                  <a:pt x="72" y="127"/>
                  <a:pt x="63" y="135"/>
                  <a:pt x="55" y="140"/>
                </a:cubicBezTo>
                <a:cubicBezTo>
                  <a:pt x="46" y="146"/>
                  <a:pt x="40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19" y="148"/>
                  <a:pt x="8" y="148"/>
                  <a:pt x="0" y="148"/>
                </a:cubicBezTo>
                <a:cubicBezTo>
                  <a:pt x="0" y="187"/>
                  <a:pt x="0" y="187"/>
                  <a:pt x="0" y="187"/>
                </a:cubicBezTo>
                <a:cubicBezTo>
                  <a:pt x="8" y="187"/>
                  <a:pt x="19" y="187"/>
                  <a:pt x="34" y="187"/>
                </a:cubicBezTo>
                <a:cubicBezTo>
                  <a:pt x="55" y="186"/>
                  <a:pt x="72" y="176"/>
                  <a:pt x="87" y="164"/>
                </a:cubicBezTo>
                <a:cubicBezTo>
                  <a:pt x="110" y="146"/>
                  <a:pt x="130" y="121"/>
                  <a:pt x="150" y="101"/>
                </a:cubicBezTo>
                <a:cubicBezTo>
                  <a:pt x="160" y="91"/>
                  <a:pt x="169" y="83"/>
                  <a:pt x="177" y="78"/>
                </a:cubicBezTo>
                <a:cubicBezTo>
                  <a:pt x="185" y="72"/>
                  <a:pt x="192" y="70"/>
                  <a:pt x="197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674"/>
          <p:cNvSpPr/>
          <p:nvPr/>
        </p:nvSpPr>
        <p:spPr bwMode="auto">
          <a:xfrm>
            <a:off x="1162353" y="5515185"/>
            <a:ext cx="318590" cy="66015"/>
          </a:xfrm>
          <a:custGeom>
            <a:gdLst>
              <a:gd fmla="*/ 25 w 287" name="T0"/>
              <a:gd fmla="*/ 51 h 58" name="T1"/>
              <a:gd fmla="*/ 32 w 287" name="T2"/>
              <a:gd fmla="*/ 58 h 58" name="T3"/>
              <a:gd fmla="*/ 254 w 287" name="T4"/>
              <a:gd fmla="*/ 58 h 58" name="T5"/>
              <a:gd fmla="*/ 262 w 287" name="T6"/>
              <a:gd fmla="*/ 51 h 58" name="T7"/>
              <a:gd fmla="*/ 287 w 287" name="T8"/>
              <a:gd fmla="*/ 0 h 58" name="T9"/>
              <a:gd fmla="*/ 0 w 287" name="T10"/>
              <a:gd fmla="*/ 0 h 58" name="T11"/>
              <a:gd fmla="*/ 25 w 287" name="T12"/>
              <a:gd fmla="*/ 51 h 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7" w="287">
                <a:moveTo>
                  <a:pt x="25" y="51"/>
                </a:moveTo>
                <a:cubicBezTo>
                  <a:pt x="25" y="55"/>
                  <a:pt x="28" y="58"/>
                  <a:pt x="32" y="58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8" y="58"/>
                  <a:pt x="262" y="55"/>
                  <a:pt x="262" y="51"/>
                </a:cubicBezTo>
                <a:cubicBezTo>
                  <a:pt x="287" y="0"/>
                  <a:pt x="287" y="0"/>
                  <a:pt x="287" y="0"/>
                </a:cubicBezTo>
                <a:cubicBezTo>
                  <a:pt x="0" y="0"/>
                  <a:pt x="0" y="0"/>
                  <a:pt x="0" y="0"/>
                </a:cubicBezTo>
                <a:lnTo>
                  <a:pt x="25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675"/>
          <p:cNvSpPr/>
          <p:nvPr/>
        </p:nvSpPr>
        <p:spPr bwMode="auto">
          <a:xfrm>
            <a:off x="1191055" y="5374548"/>
            <a:ext cx="261186" cy="120547"/>
          </a:xfrm>
          <a:custGeom>
            <a:gdLst>
              <a:gd fmla="*/ 237 w 237" name="T0"/>
              <a:gd fmla="*/ 30 h 108" name="T1"/>
              <a:gd fmla="*/ 229 w 237" name="T2"/>
              <a:gd fmla="*/ 23 h 108" name="T3"/>
              <a:gd fmla="*/ 99 w 237" name="T4"/>
              <a:gd fmla="*/ 23 h 108" name="T5"/>
              <a:gd fmla="*/ 91 w 237" name="T6"/>
              <a:gd fmla="*/ 6 h 108" name="T7"/>
              <a:gd fmla="*/ 81 w 237" name="T8"/>
              <a:gd fmla="*/ 0 h 108" name="T9"/>
              <a:gd fmla="*/ 36 w 237" name="T10"/>
              <a:gd fmla="*/ 0 h 108" name="T11"/>
              <a:gd fmla="*/ 26 w 237" name="T12"/>
              <a:gd fmla="*/ 6 h 108" name="T13"/>
              <a:gd fmla="*/ 18 w 237" name="T14"/>
              <a:gd fmla="*/ 23 h 108" name="T15"/>
              <a:gd fmla="*/ 7 w 237" name="T16"/>
              <a:gd fmla="*/ 23 h 108" name="T17"/>
              <a:gd fmla="*/ 0 w 237" name="T18"/>
              <a:gd fmla="*/ 30 h 108" name="T19"/>
              <a:gd fmla="*/ 0 w 237" name="T20"/>
              <a:gd fmla="*/ 108 h 108" name="T21"/>
              <a:gd fmla="*/ 237 w 237" name="T22"/>
              <a:gd fmla="*/ 108 h 108" name="T23"/>
              <a:gd fmla="*/ 237 w 237" name="T24"/>
              <a:gd fmla="*/ 30 h 10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8" w="236">
                <a:moveTo>
                  <a:pt x="237" y="30"/>
                </a:moveTo>
                <a:cubicBezTo>
                  <a:pt x="237" y="26"/>
                  <a:pt x="233" y="23"/>
                  <a:pt x="2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1" y="6"/>
                  <a:pt x="91" y="6"/>
                  <a:pt x="91" y="6"/>
                </a:cubicBezTo>
                <a:cubicBezTo>
                  <a:pt x="90" y="3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3"/>
                  <a:pt x="26" y="6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6"/>
                  <a:pt x="0" y="30"/>
                </a:cubicBezTo>
                <a:cubicBezTo>
                  <a:pt x="0" y="108"/>
                  <a:pt x="0" y="108"/>
                  <a:pt x="0" y="108"/>
                </a:cubicBezTo>
                <a:cubicBezTo>
                  <a:pt x="237" y="108"/>
                  <a:pt x="237" y="108"/>
                  <a:pt x="237" y="108"/>
                </a:cubicBezTo>
                <a:lnTo>
                  <a:pt x="237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676"/>
          <p:cNvSpPr/>
          <p:nvPr/>
        </p:nvSpPr>
        <p:spPr bwMode="auto">
          <a:xfrm>
            <a:off x="7623100" y="4679967"/>
            <a:ext cx="172210" cy="221004"/>
          </a:xfrm>
          <a:custGeom>
            <a:gdLst>
              <a:gd fmla="*/ 6 w 60" name="T0"/>
              <a:gd fmla="*/ 24 h 77" name="T1"/>
              <a:gd fmla="*/ 24 w 60" name="T2"/>
              <a:gd fmla="*/ 24 h 77" name="T3"/>
              <a:gd fmla="*/ 24 w 60" name="T4"/>
              <a:gd fmla="*/ 7 h 77" name="T5"/>
              <a:gd fmla="*/ 53 w 60" name="T6"/>
              <a:gd fmla="*/ 7 h 77" name="T7"/>
              <a:gd fmla="*/ 53 w 60" name="T8"/>
              <a:gd fmla="*/ 69 h 77" name="T9"/>
              <a:gd fmla="*/ 60 w 60" name="T10"/>
              <a:gd fmla="*/ 77 h 77" name="T11"/>
              <a:gd fmla="*/ 60 w 60" name="T12"/>
              <a:gd fmla="*/ 0 h 77" name="T13"/>
              <a:gd fmla="*/ 17 w 60" name="T14"/>
              <a:gd fmla="*/ 0 h 77" name="T15"/>
              <a:gd fmla="*/ 17 w 60" name="T16"/>
              <a:gd fmla="*/ 0 h 77" name="T17"/>
              <a:gd fmla="*/ 0 w 60" name="T18"/>
              <a:gd fmla="*/ 17 h 77" name="T19"/>
              <a:gd fmla="*/ 0 w 60" name="T20"/>
              <a:gd fmla="*/ 77 h 77" name="T21"/>
              <a:gd fmla="*/ 6 w 60" name="T22"/>
              <a:gd fmla="*/ 68 h 77" name="T23"/>
              <a:gd fmla="*/ 6 w 60" name="T24"/>
              <a:gd fmla="*/ 24 h 7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7" w="60">
                <a:moveTo>
                  <a:pt x="6" y="24"/>
                </a:moveTo>
                <a:lnTo>
                  <a:pt x="24" y="24"/>
                </a:lnTo>
                <a:lnTo>
                  <a:pt x="24" y="7"/>
                </a:lnTo>
                <a:lnTo>
                  <a:pt x="53" y="7"/>
                </a:lnTo>
                <a:lnTo>
                  <a:pt x="53" y="69"/>
                </a:lnTo>
                <a:lnTo>
                  <a:pt x="60" y="77"/>
                </a:lnTo>
                <a:lnTo>
                  <a:pt x="60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7"/>
                </a:lnTo>
                <a:lnTo>
                  <a:pt x="6" y="68"/>
                </a:lnTo>
                <a:lnTo>
                  <a:pt x="6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677"/>
          <p:cNvSpPr/>
          <p:nvPr/>
        </p:nvSpPr>
        <p:spPr bwMode="auto">
          <a:xfrm>
            <a:off x="7634580" y="4832085"/>
            <a:ext cx="149249" cy="166470"/>
          </a:xfrm>
          <a:custGeom>
            <a:gdLst>
              <a:gd fmla="*/ 26 w 52" name="T0"/>
              <a:gd fmla="*/ 0 h 58" name="T1"/>
              <a:gd fmla="*/ 0 w 52" name="T2"/>
              <a:gd fmla="*/ 29 h 58" name="T3"/>
              <a:gd fmla="*/ 19 w 52" name="T4"/>
              <a:gd fmla="*/ 29 h 58" name="T5"/>
              <a:gd fmla="*/ 19 w 52" name="T6"/>
              <a:gd fmla="*/ 58 h 58" name="T7"/>
              <a:gd fmla="*/ 32 w 52" name="T8"/>
              <a:gd fmla="*/ 58 h 58" name="T9"/>
              <a:gd fmla="*/ 32 w 52" name="T10"/>
              <a:gd fmla="*/ 29 h 58" name="T11"/>
              <a:gd fmla="*/ 52 w 52" name="T12"/>
              <a:gd fmla="*/ 29 h 58" name="T13"/>
              <a:gd fmla="*/ 26 w 52" name="T14"/>
              <a:gd fmla="*/ 0 h 5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7" w="52">
                <a:moveTo>
                  <a:pt x="26" y="0"/>
                </a:moveTo>
                <a:lnTo>
                  <a:pt x="0" y="29"/>
                </a:lnTo>
                <a:lnTo>
                  <a:pt x="19" y="29"/>
                </a:lnTo>
                <a:lnTo>
                  <a:pt x="19" y="58"/>
                </a:lnTo>
                <a:lnTo>
                  <a:pt x="32" y="58"/>
                </a:lnTo>
                <a:lnTo>
                  <a:pt x="32" y="29"/>
                </a:lnTo>
                <a:lnTo>
                  <a:pt x="52" y="29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678"/>
          <p:cNvSpPr/>
          <p:nvPr/>
        </p:nvSpPr>
        <p:spPr bwMode="auto">
          <a:xfrm>
            <a:off x="2439577" y="5368808"/>
            <a:ext cx="272667" cy="218133"/>
          </a:xfrm>
          <a:custGeom>
            <a:gdLst>
              <a:gd fmla="*/ 177 w 248" name="T0"/>
              <a:gd fmla="*/ 176 h 196" name="T1"/>
              <a:gd fmla="*/ 157 w 248" name="T2"/>
              <a:gd fmla="*/ 176 h 196" name="T3"/>
              <a:gd fmla="*/ 157 w 248" name="T4"/>
              <a:gd fmla="*/ 156 h 196" name="T5"/>
              <a:gd fmla="*/ 157 w 248" name="T6"/>
              <a:gd fmla="*/ 125 h 196" name="T7"/>
              <a:gd fmla="*/ 157 w 248" name="T8"/>
              <a:gd fmla="*/ 105 h 196" name="T9"/>
              <a:gd fmla="*/ 177 w 248" name="T10"/>
              <a:gd fmla="*/ 105 h 196" name="T11"/>
              <a:gd fmla="*/ 197 w 248" name="T12"/>
              <a:gd fmla="*/ 105 h 196" name="T13"/>
              <a:gd fmla="*/ 197 w 248" name="T14"/>
              <a:gd fmla="*/ 85 h 196" name="T15"/>
              <a:gd fmla="*/ 197 w 248" name="T16"/>
              <a:gd fmla="*/ 65 h 196" name="T17"/>
              <a:gd fmla="*/ 217 w 248" name="T18"/>
              <a:gd fmla="*/ 65 h 196" name="T19"/>
              <a:gd fmla="*/ 248 w 248" name="T20"/>
              <a:gd fmla="*/ 65 h 196" name="T21"/>
              <a:gd fmla="*/ 248 w 248" name="T22"/>
              <a:gd fmla="*/ 32 h 196" name="T23"/>
              <a:gd fmla="*/ 241 w 248" name="T24"/>
              <a:gd fmla="*/ 24 h 196" name="T25"/>
              <a:gd fmla="*/ 104 w 248" name="T26"/>
              <a:gd fmla="*/ 24 h 196" name="T27"/>
              <a:gd fmla="*/ 96 w 248" name="T28"/>
              <a:gd fmla="*/ 7 h 196" name="T29"/>
              <a:gd fmla="*/ 85 w 248" name="T30"/>
              <a:gd fmla="*/ 0 h 196" name="T31"/>
              <a:gd fmla="*/ 38 w 248" name="T32"/>
              <a:gd fmla="*/ 0 h 196" name="T33"/>
              <a:gd fmla="*/ 27 w 248" name="T34"/>
              <a:gd fmla="*/ 7 h 196" name="T35"/>
              <a:gd fmla="*/ 18 w 248" name="T36"/>
              <a:gd fmla="*/ 24 h 196" name="T37"/>
              <a:gd fmla="*/ 7 w 248" name="T38"/>
              <a:gd fmla="*/ 24 h 196" name="T39"/>
              <a:gd fmla="*/ 0 w 248" name="T40"/>
              <a:gd fmla="*/ 32 h 196" name="T41"/>
              <a:gd fmla="*/ 0 w 248" name="T42"/>
              <a:gd fmla="*/ 188 h 196" name="T43"/>
              <a:gd fmla="*/ 7 w 248" name="T44"/>
              <a:gd fmla="*/ 196 h 196" name="T45"/>
              <a:gd fmla="*/ 197 w 248" name="T46"/>
              <a:gd fmla="*/ 196 h 196" name="T47"/>
              <a:gd fmla="*/ 197 w 248" name="T48"/>
              <a:gd fmla="*/ 176 h 196" name="T49"/>
              <a:gd fmla="*/ 177 w 248" name="T50"/>
              <a:gd fmla="*/ 176 h 19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96" w="248">
                <a:moveTo>
                  <a:pt x="177" y="176"/>
                </a:moveTo>
                <a:cubicBezTo>
                  <a:pt x="157" y="176"/>
                  <a:pt x="157" y="176"/>
                  <a:pt x="157" y="176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48" y="32"/>
                  <a:pt x="248" y="32"/>
                  <a:pt x="248" y="32"/>
                </a:cubicBezTo>
                <a:cubicBezTo>
                  <a:pt x="248" y="28"/>
                  <a:pt x="245" y="24"/>
                  <a:pt x="241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0"/>
                  <a:pt x="29" y="3"/>
                  <a:pt x="27" y="7"/>
                </a:cubicBezTo>
                <a:cubicBezTo>
                  <a:pt x="18" y="24"/>
                  <a:pt x="18" y="24"/>
                  <a:pt x="1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3" y="24"/>
                  <a:pt x="0" y="28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6"/>
                  <a:pt x="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7" y="176"/>
                  <a:pt x="197" y="176"/>
                  <a:pt x="197" y="176"/>
                </a:cubicBezTo>
                <a:lnTo>
                  <a:pt x="177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679"/>
          <p:cNvSpPr/>
          <p:nvPr/>
        </p:nvSpPr>
        <p:spPr bwMode="auto">
          <a:xfrm>
            <a:off x="2634748" y="5463522"/>
            <a:ext cx="123418" cy="123418"/>
          </a:xfrm>
          <a:custGeom>
            <a:gdLst>
              <a:gd fmla="*/ 27 w 43" name="T0"/>
              <a:gd fmla="*/ 0 h 43" name="T1"/>
              <a:gd fmla="*/ 15 w 43" name="T2"/>
              <a:gd fmla="*/ 0 h 43" name="T3"/>
              <a:gd fmla="*/ 15 w 43" name="T4"/>
              <a:gd fmla="*/ 15 h 43" name="T5"/>
              <a:gd fmla="*/ 0 w 43" name="T6"/>
              <a:gd fmla="*/ 15 h 43" name="T7"/>
              <a:gd fmla="*/ 0 w 43" name="T8"/>
              <a:gd fmla="*/ 27 h 43" name="T9"/>
              <a:gd fmla="*/ 15 w 43" name="T10"/>
              <a:gd fmla="*/ 27 h 43" name="T11"/>
              <a:gd fmla="*/ 15 w 43" name="T12"/>
              <a:gd fmla="*/ 43 h 43" name="T13"/>
              <a:gd fmla="*/ 27 w 43" name="T14"/>
              <a:gd fmla="*/ 43 h 43" name="T15"/>
              <a:gd fmla="*/ 27 w 43" name="T16"/>
              <a:gd fmla="*/ 27 h 43" name="T17"/>
              <a:gd fmla="*/ 43 w 43" name="T18"/>
              <a:gd fmla="*/ 27 h 43" name="T19"/>
              <a:gd fmla="*/ 43 w 43" name="T20"/>
              <a:gd fmla="*/ 15 h 43" name="T21"/>
              <a:gd fmla="*/ 27 w 43" name="T22"/>
              <a:gd fmla="*/ 15 h 43" name="T23"/>
              <a:gd fmla="*/ 27 w 43" name="T24"/>
              <a:gd fmla="*/ 0 h 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3" w="43">
                <a:moveTo>
                  <a:pt x="27" y="0"/>
                </a:move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lnTo>
                  <a:pt x="0" y="27"/>
                </a:lnTo>
                <a:lnTo>
                  <a:pt x="15" y="27"/>
                </a:lnTo>
                <a:lnTo>
                  <a:pt x="15" y="43"/>
                </a:lnTo>
                <a:lnTo>
                  <a:pt x="27" y="43"/>
                </a:lnTo>
                <a:lnTo>
                  <a:pt x="27" y="27"/>
                </a:lnTo>
                <a:lnTo>
                  <a:pt x="43" y="27"/>
                </a:lnTo>
                <a:lnTo>
                  <a:pt x="43" y="15"/>
                </a:lnTo>
                <a:lnTo>
                  <a:pt x="27" y="15"/>
                </a:lnTo>
                <a:lnTo>
                  <a:pt x="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680"/>
          <p:cNvSpPr/>
          <p:nvPr/>
        </p:nvSpPr>
        <p:spPr bwMode="auto">
          <a:xfrm>
            <a:off x="3076754" y="5368808"/>
            <a:ext cx="275536" cy="218133"/>
          </a:xfrm>
          <a:custGeom>
            <a:gdLst>
              <a:gd fmla="*/ 158 w 249" name="T0"/>
              <a:gd fmla="*/ 176 h 196" name="T1"/>
              <a:gd fmla="*/ 158 w 249" name="T2"/>
              <a:gd fmla="*/ 156 h 196" name="T3"/>
              <a:gd fmla="*/ 158 w 249" name="T4"/>
              <a:gd fmla="*/ 125 h 196" name="T5"/>
              <a:gd fmla="*/ 158 w 249" name="T6"/>
              <a:gd fmla="*/ 105 h 196" name="T7"/>
              <a:gd fmla="*/ 178 w 249" name="T8"/>
              <a:gd fmla="*/ 105 h 196" name="T9"/>
              <a:gd fmla="*/ 249 w 249" name="T10"/>
              <a:gd fmla="*/ 105 h 196" name="T11"/>
              <a:gd fmla="*/ 249 w 249" name="T12"/>
              <a:gd fmla="*/ 32 h 196" name="T13"/>
              <a:gd fmla="*/ 242 w 249" name="T14"/>
              <a:gd fmla="*/ 24 h 196" name="T15"/>
              <a:gd fmla="*/ 105 w 249" name="T16"/>
              <a:gd fmla="*/ 24 h 196" name="T17"/>
              <a:gd fmla="*/ 97 w 249" name="T18"/>
              <a:gd fmla="*/ 7 h 196" name="T19"/>
              <a:gd fmla="*/ 86 w 249" name="T20"/>
              <a:gd fmla="*/ 0 h 196" name="T21"/>
              <a:gd fmla="*/ 39 w 249" name="T22"/>
              <a:gd fmla="*/ 0 h 196" name="T23"/>
              <a:gd fmla="*/ 28 w 249" name="T24"/>
              <a:gd fmla="*/ 7 h 196" name="T25"/>
              <a:gd fmla="*/ 19 w 249" name="T26"/>
              <a:gd fmla="*/ 24 h 196" name="T27"/>
              <a:gd fmla="*/ 8 w 249" name="T28"/>
              <a:gd fmla="*/ 24 h 196" name="T29"/>
              <a:gd fmla="*/ 0 w 249" name="T30"/>
              <a:gd fmla="*/ 32 h 196" name="T31"/>
              <a:gd fmla="*/ 0 w 249" name="T32"/>
              <a:gd fmla="*/ 188 h 196" name="T33"/>
              <a:gd fmla="*/ 8 w 249" name="T34"/>
              <a:gd fmla="*/ 196 h 196" name="T35"/>
              <a:gd fmla="*/ 242 w 249" name="T36"/>
              <a:gd fmla="*/ 196 h 196" name="T37"/>
              <a:gd fmla="*/ 249 w 249" name="T38"/>
              <a:gd fmla="*/ 188 h 196" name="T39"/>
              <a:gd fmla="*/ 249 w 249" name="T40"/>
              <a:gd fmla="*/ 176 h 196" name="T41"/>
              <a:gd fmla="*/ 178 w 249" name="T42"/>
              <a:gd fmla="*/ 176 h 196" name="T43"/>
              <a:gd fmla="*/ 158 w 249" name="T44"/>
              <a:gd fmla="*/ 176 h 19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96" w="249">
                <a:moveTo>
                  <a:pt x="158" y="176"/>
                </a:moveTo>
                <a:cubicBezTo>
                  <a:pt x="158" y="156"/>
                  <a:pt x="158" y="156"/>
                  <a:pt x="158" y="156"/>
                </a:cubicBezTo>
                <a:cubicBezTo>
                  <a:pt x="158" y="125"/>
                  <a:pt x="158" y="125"/>
                  <a:pt x="158" y="125"/>
                </a:cubicBezTo>
                <a:cubicBezTo>
                  <a:pt x="158" y="105"/>
                  <a:pt x="158" y="105"/>
                  <a:pt x="158" y="105"/>
                </a:cubicBezTo>
                <a:cubicBezTo>
                  <a:pt x="178" y="105"/>
                  <a:pt x="178" y="105"/>
                  <a:pt x="178" y="105"/>
                </a:cubicBezTo>
                <a:cubicBezTo>
                  <a:pt x="249" y="105"/>
                  <a:pt x="249" y="105"/>
                  <a:pt x="249" y="105"/>
                </a:cubicBezTo>
                <a:cubicBezTo>
                  <a:pt x="249" y="32"/>
                  <a:pt x="249" y="32"/>
                  <a:pt x="249" y="32"/>
                </a:cubicBezTo>
                <a:cubicBezTo>
                  <a:pt x="249" y="27"/>
                  <a:pt x="246" y="24"/>
                  <a:pt x="242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97" y="7"/>
                  <a:pt x="97" y="7"/>
                  <a:pt x="97" y="7"/>
                </a:cubicBezTo>
                <a:cubicBezTo>
                  <a:pt x="95" y="3"/>
                  <a:pt x="90" y="0"/>
                  <a:pt x="8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0" y="3"/>
                  <a:pt x="28" y="7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7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4" y="196"/>
                  <a:pt x="8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6" y="196"/>
                  <a:pt x="249" y="192"/>
                  <a:pt x="249" y="188"/>
                </a:cubicBezTo>
                <a:cubicBezTo>
                  <a:pt x="249" y="176"/>
                  <a:pt x="249" y="176"/>
                  <a:pt x="249" y="176"/>
                </a:cubicBezTo>
                <a:cubicBezTo>
                  <a:pt x="178" y="176"/>
                  <a:pt x="178" y="176"/>
                  <a:pt x="178" y="176"/>
                </a:cubicBezTo>
                <a:lnTo>
                  <a:pt x="158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Rectangle 681"/>
          <p:cNvSpPr>
            <a:spLocks noChangeArrowheads="1"/>
          </p:cNvSpPr>
          <p:nvPr/>
        </p:nvSpPr>
        <p:spPr bwMode="auto">
          <a:xfrm>
            <a:off x="3271925" y="5509445"/>
            <a:ext cx="123418" cy="3444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682"/>
          <p:cNvSpPr>
            <a:spLocks noEditPoints="1"/>
          </p:cNvSpPr>
          <p:nvPr/>
        </p:nvSpPr>
        <p:spPr bwMode="auto">
          <a:xfrm>
            <a:off x="4353980" y="5351587"/>
            <a:ext cx="318590" cy="252575"/>
          </a:xfrm>
          <a:custGeom>
            <a:gdLst>
              <a:gd fmla="*/ 279 w 288" name="T0"/>
              <a:gd fmla="*/ 28 h 227" name="T1"/>
              <a:gd fmla="*/ 121 w 288" name="T2"/>
              <a:gd fmla="*/ 28 h 227" name="T3"/>
              <a:gd fmla="*/ 111 w 288" name="T4"/>
              <a:gd fmla="*/ 8 h 227" name="T5"/>
              <a:gd fmla="*/ 99 w 288" name="T6"/>
              <a:gd fmla="*/ 0 h 227" name="T7"/>
              <a:gd fmla="*/ 44 w 288" name="T8"/>
              <a:gd fmla="*/ 0 h 227" name="T9"/>
              <a:gd fmla="*/ 32 w 288" name="T10"/>
              <a:gd fmla="*/ 8 h 227" name="T11"/>
              <a:gd fmla="*/ 22 w 288" name="T12"/>
              <a:gd fmla="*/ 28 h 227" name="T13"/>
              <a:gd fmla="*/ 9 w 288" name="T14"/>
              <a:gd fmla="*/ 28 h 227" name="T15"/>
              <a:gd fmla="*/ 0 w 288" name="T16"/>
              <a:gd fmla="*/ 37 h 227" name="T17"/>
              <a:gd fmla="*/ 0 w 288" name="T18"/>
              <a:gd fmla="*/ 218 h 227" name="T19"/>
              <a:gd fmla="*/ 9 w 288" name="T20"/>
              <a:gd fmla="*/ 227 h 227" name="T21"/>
              <a:gd fmla="*/ 279 w 288" name="T22"/>
              <a:gd fmla="*/ 227 h 227" name="T23"/>
              <a:gd fmla="*/ 288 w 288" name="T24"/>
              <a:gd fmla="*/ 218 h 227" name="T25"/>
              <a:gd fmla="*/ 288 w 288" name="T26"/>
              <a:gd fmla="*/ 37 h 227" name="T27"/>
              <a:gd fmla="*/ 279 w 288" name="T28"/>
              <a:gd fmla="*/ 28 h 227" name="T29"/>
              <a:gd fmla="*/ 264 w 288" name="T30"/>
              <a:gd fmla="*/ 203 h 227" name="T31"/>
              <a:gd fmla="*/ 24 w 288" name="T32"/>
              <a:gd fmla="*/ 203 h 227" name="T33"/>
              <a:gd fmla="*/ 24 w 288" name="T34"/>
              <a:gd fmla="*/ 52 h 227" name="T35"/>
              <a:gd fmla="*/ 43 w 288" name="T36"/>
              <a:gd fmla="*/ 39 h 227" name="T37"/>
              <a:gd fmla="*/ 50 w 288" name="T38"/>
              <a:gd fmla="*/ 24 h 227" name="T39"/>
              <a:gd fmla="*/ 92 w 288" name="T40"/>
              <a:gd fmla="*/ 24 h 227" name="T41"/>
              <a:gd fmla="*/ 99 w 288" name="T42"/>
              <a:gd fmla="*/ 39 h 227" name="T43"/>
              <a:gd fmla="*/ 121 w 288" name="T44"/>
              <a:gd fmla="*/ 52 h 227" name="T45"/>
              <a:gd fmla="*/ 264 w 288" name="T46"/>
              <a:gd fmla="*/ 52 h 227" name="T47"/>
              <a:gd fmla="*/ 264 w 288" name="T48"/>
              <a:gd fmla="*/ 203 h 22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26" w="288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3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  <a:moveTo>
                  <a:pt x="264" y="203"/>
                </a:moveTo>
                <a:cubicBezTo>
                  <a:pt x="24" y="203"/>
                  <a:pt x="24" y="203"/>
                  <a:pt x="24" y="203"/>
                </a:cubicBezTo>
                <a:cubicBezTo>
                  <a:pt x="24" y="52"/>
                  <a:pt x="24" y="52"/>
                  <a:pt x="24" y="52"/>
                </a:cubicBezTo>
                <a:cubicBezTo>
                  <a:pt x="32" y="52"/>
                  <a:pt x="39" y="47"/>
                  <a:pt x="43" y="39"/>
                </a:cubicBezTo>
                <a:cubicBezTo>
                  <a:pt x="50" y="24"/>
                  <a:pt x="50" y="24"/>
                  <a:pt x="50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9" y="39"/>
                  <a:pt x="99" y="39"/>
                  <a:pt x="99" y="39"/>
                </a:cubicBezTo>
                <a:cubicBezTo>
                  <a:pt x="103" y="47"/>
                  <a:pt x="112" y="52"/>
                  <a:pt x="121" y="52"/>
                </a:cubicBezTo>
                <a:cubicBezTo>
                  <a:pt x="264" y="52"/>
                  <a:pt x="264" y="52"/>
                  <a:pt x="264" y="52"/>
                </a:cubicBezTo>
                <a:lnTo>
                  <a:pt x="264" y="20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683"/>
          <p:cNvSpPr/>
          <p:nvPr/>
        </p:nvSpPr>
        <p:spPr bwMode="auto">
          <a:xfrm>
            <a:off x="3716802" y="5374548"/>
            <a:ext cx="261186" cy="206652"/>
          </a:xfrm>
          <a:custGeom>
            <a:gdLst>
              <a:gd fmla="*/ 157 w 236" name="T0"/>
              <a:gd fmla="*/ 162 h 185" name="T1"/>
              <a:gd fmla="*/ 170 w 236" name="T2"/>
              <a:gd fmla="*/ 149 h 185" name="T3"/>
              <a:gd fmla="*/ 186 w 236" name="T4"/>
              <a:gd fmla="*/ 133 h 185" name="T5"/>
              <a:gd fmla="*/ 170 w 236" name="T6"/>
              <a:gd fmla="*/ 117 h 185" name="T7"/>
              <a:gd fmla="*/ 157 w 236" name="T8"/>
              <a:gd fmla="*/ 104 h 185" name="T9"/>
              <a:gd fmla="*/ 170 w 236" name="T10"/>
              <a:gd fmla="*/ 90 h 185" name="T11"/>
              <a:gd fmla="*/ 193 w 236" name="T12"/>
              <a:gd fmla="*/ 67 h 185" name="T13"/>
              <a:gd fmla="*/ 207 w 236" name="T14"/>
              <a:gd fmla="*/ 54 h 185" name="T15"/>
              <a:gd fmla="*/ 220 w 236" name="T16"/>
              <a:gd fmla="*/ 67 h 185" name="T17"/>
              <a:gd fmla="*/ 236 w 236" name="T18"/>
              <a:gd fmla="*/ 83 h 185" name="T19"/>
              <a:gd fmla="*/ 236 w 236" name="T20"/>
              <a:gd fmla="*/ 83 h 185" name="T21"/>
              <a:gd fmla="*/ 236 w 236" name="T22"/>
              <a:gd fmla="*/ 30 h 185" name="T23"/>
              <a:gd fmla="*/ 229 w 236" name="T24"/>
              <a:gd fmla="*/ 22 h 185" name="T25"/>
              <a:gd fmla="*/ 99 w 236" name="T26"/>
              <a:gd fmla="*/ 22 h 185" name="T27"/>
              <a:gd fmla="*/ 91 w 236" name="T28"/>
              <a:gd fmla="*/ 6 h 185" name="T29"/>
              <a:gd fmla="*/ 81 w 236" name="T30"/>
              <a:gd fmla="*/ 0 h 185" name="T31"/>
              <a:gd fmla="*/ 36 w 236" name="T32"/>
              <a:gd fmla="*/ 0 h 185" name="T33"/>
              <a:gd fmla="*/ 26 w 236" name="T34"/>
              <a:gd fmla="*/ 6 h 185" name="T35"/>
              <a:gd fmla="*/ 18 w 236" name="T36"/>
              <a:gd fmla="*/ 22 h 185" name="T37"/>
              <a:gd fmla="*/ 7 w 236" name="T38"/>
              <a:gd fmla="*/ 22 h 185" name="T39"/>
              <a:gd fmla="*/ 0 w 236" name="T40"/>
              <a:gd fmla="*/ 30 h 185" name="T41"/>
              <a:gd fmla="*/ 0 w 236" name="T42"/>
              <a:gd fmla="*/ 178 h 185" name="T43"/>
              <a:gd fmla="*/ 7 w 236" name="T44"/>
              <a:gd fmla="*/ 185 h 185" name="T45"/>
              <a:gd fmla="*/ 180 w 236" name="T46"/>
              <a:gd fmla="*/ 185 h 185" name="T47"/>
              <a:gd fmla="*/ 170 w 236" name="T48"/>
              <a:gd fmla="*/ 175 h 185" name="T49"/>
              <a:gd fmla="*/ 157 w 236" name="T50"/>
              <a:gd fmla="*/ 162 h 185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5" w="236">
                <a:moveTo>
                  <a:pt x="157" y="162"/>
                </a:moveTo>
                <a:cubicBezTo>
                  <a:pt x="170" y="149"/>
                  <a:pt x="170" y="149"/>
                  <a:pt x="170" y="149"/>
                </a:cubicBezTo>
                <a:cubicBezTo>
                  <a:pt x="186" y="133"/>
                  <a:pt x="186" y="133"/>
                  <a:pt x="186" y="133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20" y="67"/>
                  <a:pt x="220" y="67"/>
                  <a:pt x="220" y="67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26"/>
                  <a:pt x="233" y="22"/>
                  <a:pt x="22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1" y="6"/>
                  <a:pt x="91" y="6"/>
                  <a:pt x="91" y="6"/>
                </a:cubicBezTo>
                <a:cubicBezTo>
                  <a:pt x="89" y="2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18" y="22"/>
                  <a:pt x="18" y="22"/>
                  <a:pt x="1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3" y="22"/>
                  <a:pt x="0" y="26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3" y="185"/>
                  <a:pt x="7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70" y="175"/>
                  <a:pt x="170" y="175"/>
                  <a:pt x="170" y="175"/>
                </a:cubicBezTo>
                <a:lnTo>
                  <a:pt x="157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684"/>
          <p:cNvSpPr/>
          <p:nvPr/>
        </p:nvSpPr>
        <p:spPr bwMode="auto">
          <a:xfrm>
            <a:off x="3920583" y="5466393"/>
            <a:ext cx="114807" cy="114807"/>
          </a:xfrm>
          <a:custGeom>
            <a:gdLst>
              <a:gd fmla="*/ 40 w 40" name="T0"/>
              <a:gd fmla="*/ 31 h 40" name="T1"/>
              <a:gd fmla="*/ 29 w 40" name="T2"/>
              <a:gd fmla="*/ 20 h 40" name="T3"/>
              <a:gd fmla="*/ 40 w 40" name="T4"/>
              <a:gd fmla="*/ 9 h 40" name="T5"/>
              <a:gd fmla="*/ 31 w 40" name="T6"/>
              <a:gd fmla="*/ 0 h 40" name="T7"/>
              <a:gd fmla="*/ 20 w 40" name="T8"/>
              <a:gd fmla="*/ 11 h 40" name="T9"/>
              <a:gd fmla="*/ 9 w 40" name="T10"/>
              <a:gd fmla="*/ 0 h 40" name="T11"/>
              <a:gd fmla="*/ 0 w 40" name="T12"/>
              <a:gd fmla="*/ 9 h 40" name="T13"/>
              <a:gd fmla="*/ 11 w 40" name="T14"/>
              <a:gd fmla="*/ 20 h 40" name="T15"/>
              <a:gd fmla="*/ 0 w 40" name="T16"/>
              <a:gd fmla="*/ 31 h 40" name="T17"/>
              <a:gd fmla="*/ 9 w 40" name="T18"/>
              <a:gd fmla="*/ 40 h 40" name="T19"/>
              <a:gd fmla="*/ 20 w 40" name="T20"/>
              <a:gd fmla="*/ 29 h 40" name="T21"/>
              <a:gd fmla="*/ 31 w 40" name="T22"/>
              <a:gd fmla="*/ 40 h 40" name="T23"/>
              <a:gd fmla="*/ 40 w 40" name="T24"/>
              <a:gd fmla="*/ 31 h 4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0" w="40">
                <a:moveTo>
                  <a:pt x="40" y="31"/>
                </a:moveTo>
                <a:lnTo>
                  <a:pt x="29" y="20"/>
                </a:lnTo>
                <a:lnTo>
                  <a:pt x="40" y="9"/>
                </a:lnTo>
                <a:lnTo>
                  <a:pt x="31" y="0"/>
                </a:lnTo>
                <a:lnTo>
                  <a:pt x="20" y="11"/>
                </a:lnTo>
                <a:lnTo>
                  <a:pt x="9" y="0"/>
                </a:lnTo>
                <a:lnTo>
                  <a:pt x="0" y="9"/>
                </a:lnTo>
                <a:lnTo>
                  <a:pt x="11" y="20"/>
                </a:lnTo>
                <a:lnTo>
                  <a:pt x="0" y="31"/>
                </a:lnTo>
                <a:lnTo>
                  <a:pt x="9" y="40"/>
                </a:lnTo>
                <a:lnTo>
                  <a:pt x="20" y="29"/>
                </a:lnTo>
                <a:lnTo>
                  <a:pt x="31" y="40"/>
                </a:lnTo>
                <a:lnTo>
                  <a:pt x="4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689"/>
          <p:cNvSpPr>
            <a:spLocks noEditPoints="1"/>
          </p:cNvSpPr>
          <p:nvPr/>
        </p:nvSpPr>
        <p:spPr bwMode="auto">
          <a:xfrm>
            <a:off x="11380150" y="1485470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36 h 288" name="T11"/>
              <a:gd fmla="*/ 65 w 288" name="T12"/>
              <a:gd fmla="*/ 144 h 288" name="T13"/>
              <a:gd fmla="*/ 124 w 288" name="T14"/>
              <a:gd fmla="*/ 144 h 288" name="T15"/>
              <a:gd fmla="*/ 124 w 288" name="T16"/>
              <a:gd fmla="*/ 56 h 288" name="T17"/>
              <a:gd fmla="*/ 164 w 288" name="T18"/>
              <a:gd fmla="*/ 56 h 288" name="T19"/>
              <a:gd fmla="*/ 164 w 288" name="T20"/>
              <a:gd fmla="*/ 144 h 288" name="T21"/>
              <a:gd fmla="*/ 223 w 288" name="T22"/>
              <a:gd fmla="*/ 144 h 288" name="T23"/>
              <a:gd fmla="*/ 144 w 288" name="T24"/>
              <a:gd fmla="*/ 236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36"/>
                </a:moveTo>
                <a:cubicBezTo>
                  <a:pt x="65" y="144"/>
                  <a:pt x="65" y="144"/>
                  <a:pt x="65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23" y="144"/>
                  <a:pt x="223" y="144"/>
                  <a:pt x="223" y="144"/>
                </a:cubicBezTo>
                <a:lnTo>
                  <a:pt x="144" y="2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690"/>
          <p:cNvSpPr>
            <a:spLocks noEditPoints="1"/>
          </p:cNvSpPr>
          <p:nvPr/>
        </p:nvSpPr>
        <p:spPr bwMode="auto">
          <a:xfrm>
            <a:off x="1340304" y="6140882"/>
            <a:ext cx="137768" cy="134899"/>
          </a:xfrm>
          <a:custGeom>
            <a:gdLst>
              <a:gd fmla="*/ 27 w 124" name="T0"/>
              <a:gd fmla="*/ 1 h 121" name="T1"/>
              <a:gd fmla="*/ 31 w 124" name="T2"/>
              <a:gd fmla="*/ 8 h 121" name="T3"/>
              <a:gd fmla="*/ 23 w 124" name="T4"/>
              <a:gd fmla="*/ 17 h 121" name="T5"/>
              <a:gd fmla="*/ 16 w 124" name="T6"/>
              <a:gd fmla="*/ 24 h 121" name="T7"/>
              <a:gd fmla="*/ 0 w 124" name="T8"/>
              <a:gd fmla="*/ 34 h 121" name="T9"/>
              <a:gd fmla="*/ 51 w 124" name="T10"/>
              <a:gd fmla="*/ 85 h 121" name="T11"/>
              <a:gd fmla="*/ 75 w 124" name="T12"/>
              <a:gd fmla="*/ 117 h 121" name="T13"/>
              <a:gd fmla="*/ 88 w 124" name="T14"/>
              <a:gd fmla="*/ 121 h 121" name="T15"/>
              <a:gd fmla="*/ 124 w 124" name="T16"/>
              <a:gd fmla="*/ 85 h 121" name="T17"/>
              <a:gd fmla="*/ 120 w 124" name="T18"/>
              <a:gd fmla="*/ 72 h 121" name="T19"/>
              <a:gd fmla="*/ 88 w 124" name="T20"/>
              <a:gd fmla="*/ 48 h 121" name="T21"/>
              <a:gd fmla="*/ 40 w 124" name="T22"/>
              <a:gd fmla="*/ 0 h 121" name="T23"/>
              <a:gd fmla="*/ 35 w 124" name="T24"/>
              <a:gd fmla="*/ 5 h 121" name="T25"/>
              <a:gd fmla="*/ 27 w 124" name="T26"/>
              <a:gd fmla="*/ 1 h 121" name="T27"/>
              <a:gd fmla="*/ 85 w 124" name="T28"/>
              <a:gd fmla="*/ 66 h 121" name="T29"/>
              <a:gd fmla="*/ 100 w 124" name="T30"/>
              <a:gd fmla="*/ 81 h 121" name="T31"/>
              <a:gd fmla="*/ 85 w 124" name="T32"/>
              <a:gd fmla="*/ 96 h 121" name="T33"/>
              <a:gd fmla="*/ 70 w 124" name="T34"/>
              <a:gd fmla="*/ 81 h 121" name="T35"/>
              <a:gd fmla="*/ 85 w 124" name="T36"/>
              <a:gd fmla="*/ 66 h 12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0" w="124">
                <a:moveTo>
                  <a:pt x="27" y="1"/>
                </a:moveTo>
                <a:cubicBezTo>
                  <a:pt x="31" y="8"/>
                  <a:pt x="31" y="8"/>
                  <a:pt x="31" y="8"/>
                </a:cubicBezTo>
                <a:cubicBezTo>
                  <a:pt x="23" y="17"/>
                  <a:pt x="23" y="17"/>
                  <a:pt x="23" y="17"/>
                </a:cubicBezTo>
                <a:cubicBezTo>
                  <a:pt x="16" y="24"/>
                  <a:pt x="16" y="24"/>
                  <a:pt x="16" y="24"/>
                </a:cubicBezTo>
                <a:cubicBezTo>
                  <a:pt x="11" y="29"/>
                  <a:pt x="6" y="32"/>
                  <a:pt x="0" y="34"/>
                </a:cubicBezTo>
                <a:cubicBezTo>
                  <a:pt x="51" y="85"/>
                  <a:pt x="51" y="85"/>
                  <a:pt x="51" y="85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88" y="48"/>
                  <a:pt x="88" y="48"/>
                  <a:pt x="88" y="4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5"/>
                  <a:pt x="35" y="5"/>
                  <a:pt x="35" y="5"/>
                </a:cubicBezTo>
                <a:lnTo>
                  <a:pt x="27" y="1"/>
                </a:lnTo>
                <a:close/>
                <a:moveTo>
                  <a:pt x="85" y="66"/>
                </a:moveTo>
                <a:cubicBezTo>
                  <a:pt x="93" y="66"/>
                  <a:pt x="100" y="73"/>
                  <a:pt x="100" y="81"/>
                </a:cubicBezTo>
                <a:cubicBezTo>
                  <a:pt x="100" y="90"/>
                  <a:pt x="93" y="96"/>
                  <a:pt x="85" y="96"/>
                </a:cubicBezTo>
                <a:cubicBezTo>
                  <a:pt x="76" y="96"/>
                  <a:pt x="70" y="90"/>
                  <a:pt x="70" y="81"/>
                </a:cubicBezTo>
                <a:cubicBezTo>
                  <a:pt x="70" y="73"/>
                  <a:pt x="76" y="66"/>
                  <a:pt x="85" y="6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691"/>
          <p:cNvSpPr/>
          <p:nvPr/>
        </p:nvSpPr>
        <p:spPr bwMode="auto">
          <a:xfrm>
            <a:off x="1159482" y="5957191"/>
            <a:ext cx="143508" cy="143508"/>
          </a:xfrm>
          <a:custGeom>
            <a:gdLst>
              <a:gd fmla="*/ 105 w 129" name="T0"/>
              <a:gd fmla="*/ 102 h 129" name="T1"/>
              <a:gd fmla="*/ 113 w 129" name="T2"/>
              <a:gd fmla="*/ 93 h 129" name="T3"/>
              <a:gd fmla="*/ 121 w 129" name="T4"/>
              <a:gd fmla="*/ 97 h 129" name="T5"/>
              <a:gd fmla="*/ 117 w 129" name="T6"/>
              <a:gd fmla="*/ 90 h 129" name="T7"/>
              <a:gd fmla="*/ 125 w 129" name="T8"/>
              <a:gd fmla="*/ 82 h 129" name="T9"/>
              <a:gd fmla="*/ 126 w 129" name="T10"/>
              <a:gd fmla="*/ 81 h 129" name="T11"/>
              <a:gd fmla="*/ 129 w 129" name="T12"/>
              <a:gd fmla="*/ 67 h 129" name="T13"/>
              <a:gd fmla="*/ 62 w 129" name="T14"/>
              <a:gd fmla="*/ 0 h 129" name="T15"/>
              <a:gd fmla="*/ 56 w 129" name="T16"/>
              <a:gd fmla="*/ 6 h 129" name="T17"/>
              <a:gd fmla="*/ 81 w 129" name="T18"/>
              <a:gd fmla="*/ 46 h 129" name="T19"/>
              <a:gd fmla="*/ 46 w 129" name="T20"/>
              <a:gd fmla="*/ 81 h 129" name="T21"/>
              <a:gd fmla="*/ 6 w 129" name="T22"/>
              <a:gd fmla="*/ 56 h 129" name="T23"/>
              <a:gd fmla="*/ 0 w 129" name="T24"/>
              <a:gd fmla="*/ 62 h 129" name="T25"/>
              <a:gd fmla="*/ 67 w 129" name="T26"/>
              <a:gd fmla="*/ 129 h 129" name="T27"/>
              <a:gd fmla="*/ 86 w 129" name="T28"/>
              <a:gd fmla="*/ 123 h 129" name="T29"/>
              <a:gd fmla="*/ 88 w 129" name="T30"/>
              <a:gd fmla="*/ 125 h 129" name="T31"/>
              <a:gd fmla="*/ 98 w 129" name="T32"/>
              <a:gd fmla="*/ 109 h 129" name="T33"/>
              <a:gd fmla="*/ 105 w 129" name="T34"/>
              <a:gd fmla="*/ 102 h 12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9" w="129">
                <a:moveTo>
                  <a:pt x="105" y="102"/>
                </a:moveTo>
                <a:cubicBezTo>
                  <a:pt x="113" y="93"/>
                  <a:pt x="113" y="93"/>
                  <a:pt x="113" y="93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8" y="76"/>
                  <a:pt x="129" y="71"/>
                  <a:pt x="129" y="67"/>
                </a:cubicBezTo>
                <a:cubicBezTo>
                  <a:pt x="129" y="33"/>
                  <a:pt x="96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3" y="33"/>
                  <a:pt x="81" y="29"/>
                  <a:pt x="81" y="46"/>
                </a:cubicBezTo>
                <a:cubicBezTo>
                  <a:pt x="81" y="59"/>
                  <a:pt x="59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6"/>
                  <a:pt x="33" y="129"/>
                  <a:pt x="67" y="129"/>
                </a:cubicBezTo>
                <a:cubicBezTo>
                  <a:pt x="73" y="129"/>
                  <a:pt x="80" y="127"/>
                  <a:pt x="86" y="12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19"/>
                  <a:pt x="93" y="114"/>
                  <a:pt x="98" y="109"/>
                </a:cubicBezTo>
                <a:lnTo>
                  <a:pt x="105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692"/>
          <p:cNvSpPr/>
          <p:nvPr/>
        </p:nvSpPr>
        <p:spPr bwMode="auto">
          <a:xfrm>
            <a:off x="1159482" y="5957191"/>
            <a:ext cx="324330" cy="318589"/>
          </a:xfrm>
          <a:custGeom>
            <a:gdLst>
              <a:gd fmla="*/ 280 w 291" name="T0"/>
              <a:gd fmla="*/ 27 h 287" name="T1"/>
              <a:gd fmla="*/ 260 w 291" name="T2"/>
              <a:gd fmla="*/ 8 h 287" name="T3"/>
              <a:gd fmla="*/ 241 w 291" name="T4"/>
              <a:gd fmla="*/ 0 h 287" name="T5"/>
              <a:gd fmla="*/ 222 w 291" name="T6"/>
              <a:gd fmla="*/ 8 h 287" name="T7"/>
              <a:gd fmla="*/ 137 w 291" name="T8"/>
              <a:gd fmla="*/ 93 h 287" name="T9"/>
              <a:gd fmla="*/ 133 w 291" name="T10"/>
              <a:gd fmla="*/ 110 h 287" name="T11"/>
              <a:gd fmla="*/ 122 w 291" name="T12"/>
              <a:gd fmla="*/ 114 h 287" name="T13"/>
              <a:gd fmla="*/ 116 w 291" name="T14"/>
              <a:gd fmla="*/ 113 h 287" name="T15"/>
              <a:gd fmla="*/ 109 w 291" name="T16"/>
              <a:gd fmla="*/ 120 h 287" name="T17"/>
              <a:gd fmla="*/ 109 w 291" name="T18"/>
              <a:gd fmla="*/ 159 h 287" name="T19"/>
              <a:gd fmla="*/ 110 w 291" name="T20"/>
              <a:gd fmla="*/ 160 h 287" name="T21"/>
              <a:gd fmla="*/ 44 w 291" name="T22"/>
              <a:gd fmla="*/ 227 h 287" name="T23"/>
              <a:gd fmla="*/ 26 w 291" name="T24"/>
              <a:gd fmla="*/ 234 h 287" name="T25"/>
              <a:gd fmla="*/ 0 w 291" name="T26"/>
              <a:gd fmla="*/ 271 h 287" name="T27"/>
              <a:gd fmla="*/ 17 w 291" name="T28"/>
              <a:gd fmla="*/ 287 h 287" name="T29"/>
              <a:gd fmla="*/ 54 w 291" name="T30"/>
              <a:gd fmla="*/ 261 h 287" name="T31"/>
              <a:gd fmla="*/ 60 w 291" name="T32"/>
              <a:gd fmla="*/ 243 h 287" name="T33"/>
              <a:gd fmla="*/ 127 w 291" name="T34"/>
              <a:gd fmla="*/ 177 h 287" name="T35"/>
              <a:gd fmla="*/ 129 w 291" name="T36"/>
              <a:gd fmla="*/ 179 h 287" name="T37"/>
              <a:gd fmla="*/ 148 w 291" name="T38"/>
              <a:gd fmla="*/ 187 h 287" name="T39"/>
              <a:gd fmla="*/ 167 w 291" name="T40"/>
              <a:gd fmla="*/ 179 h 287" name="T41"/>
              <a:gd fmla="*/ 175 w 291" name="T42"/>
              <a:gd fmla="*/ 171 h 287" name="T43"/>
              <a:gd fmla="*/ 178 w 291" name="T44"/>
              <a:gd fmla="*/ 155 h 287" name="T45"/>
              <a:gd fmla="*/ 190 w 291" name="T46"/>
              <a:gd fmla="*/ 150 h 287" name="T47"/>
              <a:gd fmla="*/ 195 w 291" name="T48"/>
              <a:gd fmla="*/ 151 h 287" name="T49"/>
              <a:gd fmla="*/ 280 w 291" name="T50"/>
              <a:gd fmla="*/ 66 h 287" name="T51"/>
              <a:gd fmla="*/ 280 w 291" name="T52"/>
              <a:gd fmla="*/ 27 h 28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87" w="291">
                <a:moveTo>
                  <a:pt x="280" y="27"/>
                </a:moveTo>
                <a:cubicBezTo>
                  <a:pt x="260" y="8"/>
                  <a:pt x="260" y="8"/>
                  <a:pt x="260" y="8"/>
                </a:cubicBezTo>
                <a:cubicBezTo>
                  <a:pt x="255" y="2"/>
                  <a:pt x="248" y="0"/>
                  <a:pt x="241" y="0"/>
                </a:cubicBezTo>
                <a:cubicBezTo>
                  <a:pt x="234" y="0"/>
                  <a:pt x="227" y="2"/>
                  <a:pt x="222" y="8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9" y="98"/>
                  <a:pt x="137" y="106"/>
                  <a:pt x="133" y="110"/>
                </a:cubicBezTo>
                <a:cubicBezTo>
                  <a:pt x="130" y="112"/>
                  <a:pt x="126" y="114"/>
                  <a:pt x="122" y="114"/>
                </a:cubicBezTo>
                <a:cubicBezTo>
                  <a:pt x="120" y="114"/>
                  <a:pt x="118" y="114"/>
                  <a:pt x="116" y="113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98" y="131"/>
                  <a:pt x="98" y="148"/>
                  <a:pt x="109" y="159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44" y="227"/>
                  <a:pt x="44" y="227"/>
                  <a:pt x="44" y="227"/>
                </a:cubicBezTo>
                <a:cubicBezTo>
                  <a:pt x="26" y="234"/>
                  <a:pt x="26" y="234"/>
                  <a:pt x="26" y="234"/>
                </a:cubicBezTo>
                <a:cubicBezTo>
                  <a:pt x="0" y="271"/>
                  <a:pt x="0" y="271"/>
                  <a:pt x="0" y="271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54" y="261"/>
                  <a:pt x="54" y="261"/>
                  <a:pt x="54" y="261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4" y="184"/>
                  <a:pt x="141" y="187"/>
                  <a:pt x="148" y="187"/>
                </a:cubicBezTo>
                <a:cubicBezTo>
                  <a:pt x="155" y="187"/>
                  <a:pt x="162" y="184"/>
                  <a:pt x="167" y="179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2" y="166"/>
                  <a:pt x="174" y="159"/>
                  <a:pt x="178" y="155"/>
                </a:cubicBezTo>
                <a:cubicBezTo>
                  <a:pt x="181" y="152"/>
                  <a:pt x="185" y="150"/>
                  <a:pt x="190" y="150"/>
                </a:cubicBezTo>
                <a:cubicBezTo>
                  <a:pt x="191" y="150"/>
                  <a:pt x="193" y="150"/>
                  <a:pt x="195" y="151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91" y="55"/>
                  <a:pt x="291" y="38"/>
                  <a:pt x="280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693"/>
          <p:cNvSpPr/>
          <p:nvPr/>
        </p:nvSpPr>
        <p:spPr bwMode="auto">
          <a:xfrm>
            <a:off x="522305" y="1611758"/>
            <a:ext cx="309978" cy="189431"/>
          </a:xfrm>
          <a:custGeom>
            <a:gdLst>
              <a:gd fmla="*/ 239 w 279" name="T0"/>
              <a:gd fmla="*/ 39 h 171" name="T1"/>
              <a:gd fmla="*/ 239 w 279" name="T2"/>
              <a:gd fmla="*/ 81 h 171" name="T3"/>
              <a:gd fmla="*/ 226 w 279" name="T4"/>
              <a:gd fmla="*/ 94 h 171" name="T5"/>
              <a:gd fmla="*/ 59 w 279" name="T6"/>
              <a:gd fmla="*/ 94 h 171" name="T7"/>
              <a:gd fmla="*/ 59 w 279" name="T8"/>
              <a:gd fmla="*/ 92 h 171" name="T9"/>
              <a:gd fmla="*/ 59 w 279" name="T10"/>
              <a:gd fmla="*/ 52 h 171" name="T11"/>
              <a:gd fmla="*/ 0 w 279" name="T12"/>
              <a:gd fmla="*/ 111 h 171" name="T13"/>
              <a:gd fmla="*/ 59 w 279" name="T14"/>
              <a:gd fmla="*/ 171 h 171" name="T15"/>
              <a:gd fmla="*/ 59 w 279" name="T16"/>
              <a:gd fmla="*/ 133 h 171" name="T17"/>
              <a:gd fmla="*/ 235 w 279" name="T18"/>
              <a:gd fmla="*/ 133 h 171" name="T19"/>
              <a:gd fmla="*/ 279 w 279" name="T20"/>
              <a:gd fmla="*/ 89 h 171" name="T21"/>
              <a:gd fmla="*/ 279 w 279" name="T22"/>
              <a:gd fmla="*/ 0 h 171" name="T23"/>
              <a:gd fmla="*/ 248 w 279" name="T24"/>
              <a:gd fmla="*/ 31 h 171" name="T25"/>
              <a:gd fmla="*/ 239 w 279" name="T26"/>
              <a:gd fmla="*/ 39 h 17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1" w="279">
                <a:moveTo>
                  <a:pt x="239" y="39"/>
                </a:moveTo>
                <a:cubicBezTo>
                  <a:pt x="239" y="81"/>
                  <a:pt x="239" y="81"/>
                  <a:pt x="239" y="81"/>
                </a:cubicBezTo>
                <a:cubicBezTo>
                  <a:pt x="239" y="88"/>
                  <a:pt x="233" y="94"/>
                  <a:pt x="226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52"/>
                  <a:pt x="59" y="52"/>
                  <a:pt x="59" y="52"/>
                </a:cubicBezTo>
                <a:cubicBezTo>
                  <a:pt x="0" y="111"/>
                  <a:pt x="0" y="111"/>
                  <a:pt x="0" y="111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64" y="133"/>
                  <a:pt x="279" y="119"/>
                  <a:pt x="279" y="89"/>
                </a:cubicBezTo>
                <a:cubicBezTo>
                  <a:pt x="279" y="0"/>
                  <a:pt x="279" y="0"/>
                  <a:pt x="279" y="0"/>
                </a:cubicBezTo>
                <a:cubicBezTo>
                  <a:pt x="248" y="31"/>
                  <a:pt x="248" y="31"/>
                  <a:pt x="248" y="31"/>
                </a:cubicBezTo>
                <a:lnTo>
                  <a:pt x="239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694"/>
          <p:cNvSpPr/>
          <p:nvPr/>
        </p:nvSpPr>
        <p:spPr bwMode="auto">
          <a:xfrm>
            <a:off x="530916" y="1494082"/>
            <a:ext cx="309978" cy="189431"/>
          </a:xfrm>
          <a:custGeom>
            <a:gdLst>
              <a:gd fmla="*/ 39 w 279" name="T0"/>
              <a:gd fmla="*/ 131 h 171" name="T1"/>
              <a:gd fmla="*/ 39 w 279" name="T2"/>
              <a:gd fmla="*/ 90 h 171" name="T3"/>
              <a:gd fmla="*/ 53 w 279" name="T4"/>
              <a:gd fmla="*/ 77 h 171" name="T5"/>
              <a:gd fmla="*/ 220 w 279" name="T6"/>
              <a:gd fmla="*/ 77 h 171" name="T7"/>
              <a:gd fmla="*/ 220 w 279" name="T8"/>
              <a:gd fmla="*/ 79 h 171" name="T9"/>
              <a:gd fmla="*/ 220 w 279" name="T10"/>
              <a:gd fmla="*/ 118 h 171" name="T11"/>
              <a:gd fmla="*/ 279 w 279" name="T12"/>
              <a:gd fmla="*/ 59 h 171" name="T13"/>
              <a:gd fmla="*/ 220 w 279" name="T14"/>
              <a:gd fmla="*/ 0 h 171" name="T15"/>
              <a:gd fmla="*/ 220 w 279" name="T16"/>
              <a:gd fmla="*/ 37 h 171" name="T17"/>
              <a:gd fmla="*/ 44 w 279" name="T18"/>
              <a:gd fmla="*/ 37 h 171" name="T19"/>
              <a:gd fmla="*/ 0 w 279" name="T20"/>
              <a:gd fmla="*/ 81 h 171" name="T21"/>
              <a:gd fmla="*/ 0 w 279" name="T22"/>
              <a:gd fmla="*/ 171 h 171" name="T23"/>
              <a:gd fmla="*/ 31 w 279" name="T24"/>
              <a:gd fmla="*/ 139 h 171" name="T25"/>
              <a:gd fmla="*/ 39 w 279" name="T26"/>
              <a:gd fmla="*/ 131 h 17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1" w="279">
                <a:moveTo>
                  <a:pt x="39" y="131"/>
                </a:moveTo>
                <a:cubicBezTo>
                  <a:pt x="39" y="90"/>
                  <a:pt x="39" y="90"/>
                  <a:pt x="39" y="90"/>
                </a:cubicBezTo>
                <a:cubicBezTo>
                  <a:pt x="39" y="83"/>
                  <a:pt x="45" y="77"/>
                  <a:pt x="53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9"/>
                  <a:pt x="220" y="79"/>
                  <a:pt x="220" y="79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15" y="37"/>
                  <a:pt x="0" y="52"/>
                  <a:pt x="0" y="81"/>
                </a:cubicBezTo>
                <a:cubicBezTo>
                  <a:pt x="0" y="171"/>
                  <a:pt x="0" y="171"/>
                  <a:pt x="0" y="171"/>
                </a:cubicBezTo>
                <a:cubicBezTo>
                  <a:pt x="31" y="139"/>
                  <a:pt x="31" y="139"/>
                  <a:pt x="31" y="139"/>
                </a:cubicBezTo>
                <a:lnTo>
                  <a:pt x="39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695"/>
          <p:cNvSpPr>
            <a:spLocks noEditPoints="1"/>
          </p:cNvSpPr>
          <p:nvPr/>
        </p:nvSpPr>
        <p:spPr bwMode="auto">
          <a:xfrm>
            <a:off x="8185652" y="4700058"/>
            <a:ext cx="318590" cy="272667"/>
          </a:xfrm>
          <a:custGeom>
            <a:gdLst>
              <a:gd fmla="*/ 93 w 111" name="T0"/>
              <a:gd fmla="*/ 17 h 95" name="T1"/>
              <a:gd fmla="*/ 75 w 111" name="T2"/>
              <a:gd fmla="*/ 17 h 95" name="T3"/>
              <a:gd fmla="*/ 71 w 111" name="T4"/>
              <a:gd fmla="*/ 17 h 95" name="T5"/>
              <a:gd fmla="*/ 57 w 111" name="T6"/>
              <a:gd fmla="*/ 17 h 95" name="T7"/>
              <a:gd fmla="*/ 57 w 111" name="T8"/>
              <a:gd fmla="*/ 0 h 95" name="T9"/>
              <a:gd fmla="*/ 17 w 111" name="T10"/>
              <a:gd fmla="*/ 0 h 95" name="T11"/>
              <a:gd fmla="*/ 17 w 111" name="T12"/>
              <a:gd fmla="*/ 0 h 95" name="T13"/>
              <a:gd fmla="*/ 0 w 111" name="T14"/>
              <a:gd fmla="*/ 17 h 95" name="T15"/>
              <a:gd fmla="*/ 0 w 111" name="T16"/>
              <a:gd fmla="*/ 79 h 95" name="T17"/>
              <a:gd fmla="*/ 18 w 111" name="T18"/>
              <a:gd fmla="*/ 79 h 95" name="T19"/>
              <a:gd fmla="*/ 18 w 111" name="T20"/>
              <a:gd fmla="*/ 95 h 95" name="T21"/>
              <a:gd fmla="*/ 36 w 111" name="T22"/>
              <a:gd fmla="*/ 95 h 95" name="T23"/>
              <a:gd fmla="*/ 55 w 111" name="T24"/>
              <a:gd fmla="*/ 95 h 95" name="T25"/>
              <a:gd fmla="*/ 75 w 111" name="T26"/>
              <a:gd fmla="*/ 95 h 95" name="T27"/>
              <a:gd fmla="*/ 93 w 111" name="T28"/>
              <a:gd fmla="*/ 95 h 95" name="T29"/>
              <a:gd fmla="*/ 111 w 111" name="T30"/>
              <a:gd fmla="*/ 95 h 95" name="T31"/>
              <a:gd fmla="*/ 111 w 111" name="T32"/>
              <a:gd fmla="*/ 17 h 95" name="T33"/>
              <a:gd fmla="*/ 93 w 111" name="T34"/>
              <a:gd fmla="*/ 17 h 95" name="T35"/>
              <a:gd fmla="*/ 7 w 111" name="T36"/>
              <a:gd fmla="*/ 72 h 95" name="T37"/>
              <a:gd fmla="*/ 7 w 111" name="T38"/>
              <a:gd fmla="*/ 23 h 95" name="T39"/>
              <a:gd fmla="*/ 23 w 111" name="T40"/>
              <a:gd fmla="*/ 23 h 95" name="T41"/>
              <a:gd fmla="*/ 23 w 111" name="T42"/>
              <a:gd fmla="*/ 7 h 95" name="T43"/>
              <a:gd fmla="*/ 51 w 111" name="T44"/>
              <a:gd fmla="*/ 7 h 95" name="T45"/>
              <a:gd fmla="*/ 51 w 111" name="T46"/>
              <a:gd fmla="*/ 72 h 95" name="T47"/>
              <a:gd fmla="*/ 7 w 111" name="T48"/>
              <a:gd fmla="*/ 72 h 95" name="T49"/>
              <a:gd fmla="*/ 61 w 111" name="T50"/>
              <a:gd fmla="*/ 89 h 95" name="T51"/>
              <a:gd fmla="*/ 43 w 111" name="T52"/>
              <a:gd fmla="*/ 89 h 95" name="T53"/>
              <a:gd fmla="*/ 25 w 111" name="T54"/>
              <a:gd fmla="*/ 89 h 95" name="T55"/>
              <a:gd fmla="*/ 25 w 111" name="T56"/>
              <a:gd fmla="*/ 79 h 95" name="T57"/>
              <a:gd fmla="*/ 57 w 111" name="T58"/>
              <a:gd fmla="*/ 79 h 95" name="T59"/>
              <a:gd fmla="*/ 57 w 111" name="T60"/>
              <a:gd fmla="*/ 23 h 95" name="T61"/>
              <a:gd fmla="*/ 59 w 111" name="T62"/>
              <a:gd fmla="*/ 23 h 95" name="T63"/>
              <a:gd fmla="*/ 69 w 111" name="T64"/>
              <a:gd fmla="*/ 23 h 95" name="T65"/>
              <a:gd fmla="*/ 69 w 111" name="T66"/>
              <a:gd fmla="*/ 89 h 95" name="T67"/>
              <a:gd fmla="*/ 61 w 111" name="T68"/>
              <a:gd fmla="*/ 89 h 95" name="T69"/>
              <a:gd fmla="*/ 75 w 111" name="T70"/>
              <a:gd fmla="*/ 89 h 95" name="T71"/>
              <a:gd fmla="*/ 75 w 111" name="T72"/>
              <a:gd fmla="*/ 23 h 95" name="T73"/>
              <a:gd fmla="*/ 77 w 111" name="T74"/>
              <a:gd fmla="*/ 23 h 95" name="T75"/>
              <a:gd fmla="*/ 87 w 111" name="T76"/>
              <a:gd fmla="*/ 23 h 95" name="T77"/>
              <a:gd fmla="*/ 87 w 111" name="T78"/>
              <a:gd fmla="*/ 89 h 95" name="T79"/>
              <a:gd fmla="*/ 75 w 111" name="T80"/>
              <a:gd fmla="*/ 89 h 95" name="T81"/>
              <a:gd fmla="*/ 105 w 111" name="T82"/>
              <a:gd fmla="*/ 89 h 95" name="T83"/>
              <a:gd fmla="*/ 93 w 111" name="T84"/>
              <a:gd fmla="*/ 89 h 95" name="T85"/>
              <a:gd fmla="*/ 93 w 111" name="T86"/>
              <a:gd fmla="*/ 23 h 95" name="T87"/>
              <a:gd fmla="*/ 105 w 111" name="T88"/>
              <a:gd fmla="*/ 23 h 95" name="T89"/>
              <a:gd fmla="*/ 105 w 111" name="T90"/>
              <a:gd fmla="*/ 89 h 95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95" w="110">
                <a:moveTo>
                  <a:pt x="93" y="17"/>
                </a:moveTo>
                <a:lnTo>
                  <a:pt x="75" y="17"/>
                </a:lnTo>
                <a:lnTo>
                  <a:pt x="71" y="17"/>
                </a:lnTo>
                <a:lnTo>
                  <a:pt x="57" y="17"/>
                </a:lnTo>
                <a:lnTo>
                  <a:pt x="57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9"/>
                </a:lnTo>
                <a:lnTo>
                  <a:pt x="18" y="79"/>
                </a:lnTo>
                <a:lnTo>
                  <a:pt x="18" y="95"/>
                </a:lnTo>
                <a:lnTo>
                  <a:pt x="36" y="95"/>
                </a:lnTo>
                <a:lnTo>
                  <a:pt x="55" y="95"/>
                </a:lnTo>
                <a:lnTo>
                  <a:pt x="75" y="95"/>
                </a:lnTo>
                <a:lnTo>
                  <a:pt x="93" y="95"/>
                </a:lnTo>
                <a:lnTo>
                  <a:pt x="111" y="95"/>
                </a:lnTo>
                <a:lnTo>
                  <a:pt x="111" y="17"/>
                </a:lnTo>
                <a:lnTo>
                  <a:pt x="93" y="17"/>
                </a:lnTo>
                <a:close/>
                <a:moveTo>
                  <a:pt x="7" y="72"/>
                </a:moveTo>
                <a:lnTo>
                  <a:pt x="7" y="23"/>
                </a:lnTo>
                <a:lnTo>
                  <a:pt x="23" y="23"/>
                </a:lnTo>
                <a:lnTo>
                  <a:pt x="23" y="7"/>
                </a:lnTo>
                <a:lnTo>
                  <a:pt x="51" y="7"/>
                </a:lnTo>
                <a:lnTo>
                  <a:pt x="51" y="72"/>
                </a:lnTo>
                <a:lnTo>
                  <a:pt x="7" y="72"/>
                </a:lnTo>
                <a:close/>
                <a:moveTo>
                  <a:pt x="61" y="89"/>
                </a:moveTo>
                <a:lnTo>
                  <a:pt x="43" y="89"/>
                </a:lnTo>
                <a:lnTo>
                  <a:pt x="25" y="89"/>
                </a:lnTo>
                <a:lnTo>
                  <a:pt x="25" y="79"/>
                </a:lnTo>
                <a:lnTo>
                  <a:pt x="57" y="79"/>
                </a:lnTo>
                <a:lnTo>
                  <a:pt x="57" y="23"/>
                </a:lnTo>
                <a:lnTo>
                  <a:pt x="59" y="23"/>
                </a:lnTo>
                <a:lnTo>
                  <a:pt x="69" y="23"/>
                </a:lnTo>
                <a:lnTo>
                  <a:pt x="69" y="89"/>
                </a:lnTo>
                <a:lnTo>
                  <a:pt x="61" y="89"/>
                </a:lnTo>
                <a:close/>
                <a:moveTo>
                  <a:pt x="75" y="89"/>
                </a:moveTo>
                <a:lnTo>
                  <a:pt x="75" y="23"/>
                </a:lnTo>
                <a:lnTo>
                  <a:pt x="77" y="23"/>
                </a:lnTo>
                <a:lnTo>
                  <a:pt x="87" y="23"/>
                </a:lnTo>
                <a:lnTo>
                  <a:pt x="87" y="89"/>
                </a:lnTo>
                <a:lnTo>
                  <a:pt x="75" y="89"/>
                </a:lnTo>
                <a:close/>
                <a:moveTo>
                  <a:pt x="105" y="89"/>
                </a:moveTo>
                <a:lnTo>
                  <a:pt x="93" y="89"/>
                </a:lnTo>
                <a:lnTo>
                  <a:pt x="93" y="23"/>
                </a:lnTo>
                <a:lnTo>
                  <a:pt x="105" y="23"/>
                </a:lnTo>
                <a:lnTo>
                  <a:pt x="105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696"/>
          <p:cNvSpPr>
            <a:spLocks noEditPoints="1"/>
          </p:cNvSpPr>
          <p:nvPr/>
        </p:nvSpPr>
        <p:spPr bwMode="auto">
          <a:xfrm>
            <a:off x="9462878" y="4714410"/>
            <a:ext cx="318590" cy="252575"/>
          </a:xfrm>
          <a:custGeom>
            <a:gdLst>
              <a:gd fmla="*/ 103 w 111" name="T0"/>
              <a:gd fmla="*/ 38 h 88" name="T1"/>
              <a:gd fmla="*/ 103 w 111" name="T2"/>
              <a:gd fmla="*/ 11 h 88" name="T3"/>
              <a:gd fmla="*/ 87 w 111" name="T4"/>
              <a:gd fmla="*/ 11 h 88" name="T5"/>
              <a:gd fmla="*/ 72 w 111" name="T6"/>
              <a:gd fmla="*/ 11 h 88" name="T7"/>
              <a:gd fmla="*/ 68 w 111" name="T8"/>
              <a:gd fmla="*/ 11 h 88" name="T9"/>
              <a:gd fmla="*/ 57 w 111" name="T10"/>
              <a:gd fmla="*/ 11 h 88" name="T11"/>
              <a:gd fmla="*/ 57 w 111" name="T12"/>
              <a:gd fmla="*/ 0 h 88" name="T13"/>
              <a:gd fmla="*/ 22 w 111" name="T14"/>
              <a:gd fmla="*/ 0 h 88" name="T15"/>
              <a:gd fmla="*/ 22 w 111" name="T16"/>
              <a:gd fmla="*/ 0 h 88" name="T17"/>
              <a:gd fmla="*/ 8 w 111" name="T18"/>
              <a:gd fmla="*/ 14 h 88" name="T19"/>
              <a:gd fmla="*/ 8 w 111" name="T20"/>
              <a:gd fmla="*/ 38 h 88" name="T21"/>
              <a:gd fmla="*/ 0 w 111" name="T22"/>
              <a:gd fmla="*/ 38 h 88" name="T23"/>
              <a:gd fmla="*/ 0 w 111" name="T24"/>
              <a:gd fmla="*/ 88 h 88" name="T25"/>
              <a:gd fmla="*/ 111 w 111" name="T26"/>
              <a:gd fmla="*/ 88 h 88" name="T27"/>
              <a:gd fmla="*/ 111 w 111" name="T28"/>
              <a:gd fmla="*/ 38 h 88" name="T29"/>
              <a:gd fmla="*/ 103 w 111" name="T30"/>
              <a:gd fmla="*/ 38 h 88" name="T31"/>
              <a:gd fmla="*/ 97 w 111" name="T32"/>
              <a:gd fmla="*/ 17 h 88" name="T33"/>
              <a:gd fmla="*/ 97 w 111" name="T34"/>
              <a:gd fmla="*/ 38 h 88" name="T35"/>
              <a:gd fmla="*/ 87 w 111" name="T36"/>
              <a:gd fmla="*/ 38 h 88" name="T37"/>
              <a:gd fmla="*/ 87 w 111" name="T38"/>
              <a:gd fmla="*/ 17 h 88" name="T39"/>
              <a:gd fmla="*/ 97 w 111" name="T40"/>
              <a:gd fmla="*/ 17 h 88" name="T41"/>
              <a:gd fmla="*/ 74 w 111" name="T42"/>
              <a:gd fmla="*/ 17 h 88" name="T43"/>
              <a:gd fmla="*/ 82 w 111" name="T44"/>
              <a:gd fmla="*/ 17 h 88" name="T45"/>
              <a:gd fmla="*/ 82 w 111" name="T46"/>
              <a:gd fmla="*/ 38 h 88" name="T47"/>
              <a:gd fmla="*/ 72 w 111" name="T48"/>
              <a:gd fmla="*/ 38 h 88" name="T49"/>
              <a:gd fmla="*/ 72 w 111" name="T50"/>
              <a:gd fmla="*/ 17 h 88" name="T51"/>
              <a:gd fmla="*/ 74 w 111" name="T52"/>
              <a:gd fmla="*/ 17 h 88" name="T53"/>
              <a:gd fmla="*/ 70 w 111" name="T54"/>
              <a:gd fmla="*/ 70 h 88" name="T55"/>
              <a:gd fmla="*/ 42 w 111" name="T56"/>
              <a:gd fmla="*/ 70 h 88" name="T57"/>
              <a:gd fmla="*/ 42 w 111" name="T58"/>
              <a:gd fmla="*/ 56 h 88" name="T59"/>
              <a:gd fmla="*/ 70 w 111" name="T60"/>
              <a:gd fmla="*/ 56 h 88" name="T61"/>
              <a:gd fmla="*/ 70 w 111" name="T62"/>
              <a:gd fmla="*/ 70 h 88" name="T63"/>
              <a:gd fmla="*/ 59 w 111" name="T64"/>
              <a:gd fmla="*/ 17 h 88" name="T65"/>
              <a:gd fmla="*/ 66 w 111" name="T66"/>
              <a:gd fmla="*/ 17 h 88" name="T67"/>
              <a:gd fmla="*/ 66 w 111" name="T68"/>
              <a:gd fmla="*/ 38 h 88" name="T69"/>
              <a:gd fmla="*/ 57 w 111" name="T70"/>
              <a:gd fmla="*/ 38 h 88" name="T71"/>
              <a:gd fmla="*/ 57 w 111" name="T72"/>
              <a:gd fmla="*/ 17 h 88" name="T73"/>
              <a:gd fmla="*/ 59 w 111" name="T74"/>
              <a:gd fmla="*/ 17 h 88" name="T75"/>
              <a:gd fmla="*/ 14 w 111" name="T76"/>
              <a:gd fmla="*/ 20 h 88" name="T77"/>
              <a:gd fmla="*/ 28 w 111" name="T78"/>
              <a:gd fmla="*/ 20 h 88" name="T79"/>
              <a:gd fmla="*/ 28 w 111" name="T80"/>
              <a:gd fmla="*/ 6 h 88" name="T81"/>
              <a:gd fmla="*/ 51 w 111" name="T82"/>
              <a:gd fmla="*/ 6 h 88" name="T83"/>
              <a:gd fmla="*/ 51 w 111" name="T84"/>
              <a:gd fmla="*/ 38 h 88" name="T85"/>
              <a:gd fmla="*/ 14 w 111" name="T86"/>
              <a:gd fmla="*/ 38 h 88" name="T87"/>
              <a:gd fmla="*/ 14 w 111" name="T88"/>
              <a:gd fmla="*/ 20 h 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88" w="110">
                <a:moveTo>
                  <a:pt x="103" y="38"/>
                </a:moveTo>
                <a:lnTo>
                  <a:pt x="103" y="11"/>
                </a:lnTo>
                <a:lnTo>
                  <a:pt x="87" y="11"/>
                </a:lnTo>
                <a:lnTo>
                  <a:pt x="72" y="11"/>
                </a:lnTo>
                <a:lnTo>
                  <a:pt x="68" y="11"/>
                </a:lnTo>
                <a:lnTo>
                  <a:pt x="57" y="11"/>
                </a:lnTo>
                <a:lnTo>
                  <a:pt x="57" y="0"/>
                </a:lnTo>
                <a:lnTo>
                  <a:pt x="22" y="0"/>
                </a:lnTo>
                <a:lnTo>
                  <a:pt x="22" y="0"/>
                </a:lnTo>
                <a:lnTo>
                  <a:pt x="8" y="14"/>
                </a:lnTo>
                <a:lnTo>
                  <a:pt x="8" y="38"/>
                </a:lnTo>
                <a:lnTo>
                  <a:pt x="0" y="38"/>
                </a:lnTo>
                <a:lnTo>
                  <a:pt x="0" y="88"/>
                </a:lnTo>
                <a:lnTo>
                  <a:pt x="111" y="88"/>
                </a:lnTo>
                <a:lnTo>
                  <a:pt x="111" y="38"/>
                </a:lnTo>
                <a:lnTo>
                  <a:pt x="103" y="38"/>
                </a:lnTo>
                <a:close/>
                <a:moveTo>
                  <a:pt x="97" y="17"/>
                </a:moveTo>
                <a:lnTo>
                  <a:pt x="97" y="38"/>
                </a:lnTo>
                <a:lnTo>
                  <a:pt x="87" y="38"/>
                </a:lnTo>
                <a:lnTo>
                  <a:pt x="87" y="17"/>
                </a:lnTo>
                <a:lnTo>
                  <a:pt x="97" y="17"/>
                </a:lnTo>
                <a:close/>
                <a:moveTo>
                  <a:pt x="74" y="17"/>
                </a:moveTo>
                <a:lnTo>
                  <a:pt x="82" y="17"/>
                </a:lnTo>
                <a:lnTo>
                  <a:pt x="82" y="38"/>
                </a:lnTo>
                <a:lnTo>
                  <a:pt x="72" y="38"/>
                </a:lnTo>
                <a:lnTo>
                  <a:pt x="72" y="17"/>
                </a:lnTo>
                <a:lnTo>
                  <a:pt x="74" y="17"/>
                </a:lnTo>
                <a:close/>
                <a:moveTo>
                  <a:pt x="70" y="70"/>
                </a:moveTo>
                <a:lnTo>
                  <a:pt x="42" y="70"/>
                </a:lnTo>
                <a:lnTo>
                  <a:pt x="42" y="56"/>
                </a:lnTo>
                <a:lnTo>
                  <a:pt x="70" y="56"/>
                </a:lnTo>
                <a:lnTo>
                  <a:pt x="70" y="70"/>
                </a:lnTo>
                <a:close/>
                <a:moveTo>
                  <a:pt x="59" y="17"/>
                </a:moveTo>
                <a:lnTo>
                  <a:pt x="66" y="17"/>
                </a:lnTo>
                <a:lnTo>
                  <a:pt x="66" y="38"/>
                </a:lnTo>
                <a:lnTo>
                  <a:pt x="57" y="38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14" y="20"/>
                </a:moveTo>
                <a:lnTo>
                  <a:pt x="28" y="20"/>
                </a:lnTo>
                <a:lnTo>
                  <a:pt x="28" y="6"/>
                </a:lnTo>
                <a:lnTo>
                  <a:pt x="51" y="6"/>
                </a:lnTo>
                <a:lnTo>
                  <a:pt x="51" y="38"/>
                </a:lnTo>
                <a:lnTo>
                  <a:pt x="14" y="38"/>
                </a:lnTo>
                <a:lnTo>
                  <a:pt x="14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705"/>
          <p:cNvSpPr/>
          <p:nvPr/>
        </p:nvSpPr>
        <p:spPr bwMode="auto">
          <a:xfrm>
            <a:off x="2474019" y="5994504"/>
            <a:ext cx="123418" cy="241094"/>
          </a:xfrm>
          <a:custGeom>
            <a:gdLst>
              <a:gd fmla="*/ 15 w 43" name="T0"/>
              <a:gd fmla="*/ 28 h 84" name="T1"/>
              <a:gd fmla="*/ 0 w 43" name="T2"/>
              <a:gd fmla="*/ 28 h 84" name="T3"/>
              <a:gd fmla="*/ 0 w 43" name="T4"/>
              <a:gd fmla="*/ 56 h 84" name="T5"/>
              <a:gd fmla="*/ 15 w 43" name="T6"/>
              <a:gd fmla="*/ 56 h 84" name="T7"/>
              <a:gd fmla="*/ 43 w 43" name="T8"/>
              <a:gd fmla="*/ 84 h 84" name="T9"/>
              <a:gd fmla="*/ 43 w 43" name="T10"/>
              <a:gd fmla="*/ 0 h 84" name="T11"/>
              <a:gd fmla="*/ 15 w 43" name="T12"/>
              <a:gd fmla="*/ 28 h 84" name="T13"/>
              <a:gd fmla="*/ 15 w 43" name="T14"/>
              <a:gd fmla="*/ 28 h 8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" w="43">
                <a:moveTo>
                  <a:pt x="15" y="28"/>
                </a:moveTo>
                <a:lnTo>
                  <a:pt x="0" y="28"/>
                </a:lnTo>
                <a:lnTo>
                  <a:pt x="0" y="56"/>
                </a:lnTo>
                <a:lnTo>
                  <a:pt x="15" y="56"/>
                </a:lnTo>
                <a:lnTo>
                  <a:pt x="43" y="84"/>
                </a:lnTo>
                <a:lnTo>
                  <a:pt x="43" y="0"/>
                </a:lnTo>
                <a:lnTo>
                  <a:pt x="15" y="28"/>
                </a:lnTo>
                <a:lnTo>
                  <a:pt x="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706"/>
          <p:cNvSpPr/>
          <p:nvPr/>
        </p:nvSpPr>
        <p:spPr bwMode="auto">
          <a:xfrm>
            <a:off x="2614658" y="6063388"/>
            <a:ext cx="40182" cy="100457"/>
          </a:xfrm>
          <a:custGeom>
            <a:gdLst>
              <a:gd fmla="*/ 11 w 36" name="T0"/>
              <a:gd fmla="*/ 0 h 92" name="T1"/>
              <a:gd fmla="*/ 0 w 36" name="T2"/>
              <a:gd fmla="*/ 22 h 92" name="T3"/>
              <a:gd fmla="*/ 0 w 36" name="T4"/>
              <a:gd fmla="*/ 23 h 92" name="T5"/>
              <a:gd fmla="*/ 12 w 36" name="T6"/>
              <a:gd fmla="*/ 46 h 92" name="T7"/>
              <a:gd fmla="*/ 0 w 36" name="T8"/>
              <a:gd fmla="*/ 70 h 92" name="T9"/>
              <a:gd fmla="*/ 0 w 36" name="T10"/>
              <a:gd fmla="*/ 70 h 92" name="T11"/>
              <a:gd fmla="*/ 11 w 36" name="T12"/>
              <a:gd fmla="*/ 92 h 92" name="T13"/>
              <a:gd fmla="*/ 36 w 36" name="T14"/>
              <a:gd fmla="*/ 46 h 92" name="T15"/>
              <a:gd fmla="*/ 11 w 36" name="T16"/>
              <a:gd fmla="*/ 0 h 9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2" w="36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Freeform 707"/>
          <p:cNvSpPr/>
          <p:nvPr/>
        </p:nvSpPr>
        <p:spPr bwMode="auto">
          <a:xfrm>
            <a:off x="2643360" y="6008854"/>
            <a:ext cx="74624" cy="209523"/>
          </a:xfrm>
          <a:custGeom>
            <a:gdLst>
              <a:gd fmla="*/ 67 w 67" name="T0"/>
              <a:gd fmla="*/ 95 h 190" name="T1"/>
              <a:gd fmla="*/ 11 w 67" name="T2"/>
              <a:gd fmla="*/ 0 h 190" name="T3"/>
              <a:gd fmla="*/ 0 w 67" name="T4"/>
              <a:gd fmla="*/ 22 h 190" name="T5"/>
              <a:gd fmla="*/ 0 w 67" name="T6"/>
              <a:gd fmla="*/ 22 h 190" name="T7"/>
              <a:gd fmla="*/ 42 w 67" name="T8"/>
              <a:gd fmla="*/ 95 h 190" name="T9"/>
              <a:gd fmla="*/ 0 w 67" name="T10"/>
              <a:gd fmla="*/ 168 h 190" name="T11"/>
              <a:gd fmla="*/ 0 w 67" name="T12"/>
              <a:gd fmla="*/ 168 h 190" name="T13"/>
              <a:gd fmla="*/ 11 w 67" name="T14"/>
              <a:gd fmla="*/ 190 h 190" name="T15"/>
              <a:gd fmla="*/ 67 w 67" name="T16"/>
              <a:gd fmla="*/ 95 h 19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90" w="67">
                <a:moveTo>
                  <a:pt x="67" y="95"/>
                </a:moveTo>
                <a:cubicBezTo>
                  <a:pt x="67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7" y="136"/>
                  <a:pt x="67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708"/>
          <p:cNvSpPr/>
          <p:nvPr/>
        </p:nvSpPr>
        <p:spPr bwMode="auto">
          <a:xfrm>
            <a:off x="3148509" y="5994504"/>
            <a:ext cx="120547" cy="241094"/>
          </a:xfrm>
          <a:custGeom>
            <a:gdLst>
              <a:gd fmla="*/ 14 w 42" name="T0"/>
              <a:gd fmla="*/ 28 h 84" name="T1"/>
              <a:gd fmla="*/ 0 w 42" name="T2"/>
              <a:gd fmla="*/ 28 h 84" name="T3"/>
              <a:gd fmla="*/ 0 w 42" name="T4"/>
              <a:gd fmla="*/ 56 h 84" name="T5"/>
              <a:gd fmla="*/ 14 w 42" name="T6"/>
              <a:gd fmla="*/ 56 h 84" name="T7"/>
              <a:gd fmla="*/ 42 w 42" name="T8"/>
              <a:gd fmla="*/ 84 h 84" name="T9"/>
              <a:gd fmla="*/ 42 w 42" name="T10"/>
              <a:gd fmla="*/ 0 h 84" name="T11"/>
              <a:gd fmla="*/ 14 w 42" name="T12"/>
              <a:gd fmla="*/ 28 h 84" name="T13"/>
              <a:gd fmla="*/ 14 w 42" name="T14"/>
              <a:gd fmla="*/ 28 h 8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" w="42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709"/>
          <p:cNvSpPr/>
          <p:nvPr/>
        </p:nvSpPr>
        <p:spPr bwMode="auto">
          <a:xfrm>
            <a:off x="3289146" y="6063388"/>
            <a:ext cx="40182" cy="100457"/>
          </a:xfrm>
          <a:custGeom>
            <a:gdLst>
              <a:gd fmla="*/ 11 w 36" name="T0"/>
              <a:gd fmla="*/ 0 h 92" name="T1"/>
              <a:gd fmla="*/ 0 w 36" name="T2"/>
              <a:gd fmla="*/ 22 h 92" name="T3"/>
              <a:gd fmla="*/ 0 w 36" name="T4"/>
              <a:gd fmla="*/ 23 h 92" name="T5"/>
              <a:gd fmla="*/ 12 w 36" name="T6"/>
              <a:gd fmla="*/ 46 h 92" name="T7"/>
              <a:gd fmla="*/ 0 w 36" name="T8"/>
              <a:gd fmla="*/ 70 h 92" name="T9"/>
              <a:gd fmla="*/ 0 w 36" name="T10"/>
              <a:gd fmla="*/ 70 h 92" name="T11"/>
              <a:gd fmla="*/ 11 w 36" name="T12"/>
              <a:gd fmla="*/ 92 h 92" name="T13"/>
              <a:gd fmla="*/ 36 w 36" name="T14"/>
              <a:gd fmla="*/ 46 h 92" name="T15"/>
              <a:gd fmla="*/ 11 w 36" name="T16"/>
              <a:gd fmla="*/ 0 h 9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2" w="36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710"/>
          <p:cNvSpPr/>
          <p:nvPr/>
        </p:nvSpPr>
        <p:spPr bwMode="auto">
          <a:xfrm>
            <a:off x="3814388" y="5994504"/>
            <a:ext cx="120547" cy="241094"/>
          </a:xfrm>
          <a:custGeom>
            <a:gdLst>
              <a:gd fmla="*/ 14 w 42" name="T0"/>
              <a:gd fmla="*/ 28 h 84" name="T1"/>
              <a:gd fmla="*/ 0 w 42" name="T2"/>
              <a:gd fmla="*/ 28 h 84" name="T3"/>
              <a:gd fmla="*/ 0 w 42" name="T4"/>
              <a:gd fmla="*/ 56 h 84" name="T5"/>
              <a:gd fmla="*/ 14 w 42" name="T6"/>
              <a:gd fmla="*/ 56 h 84" name="T7"/>
              <a:gd fmla="*/ 42 w 42" name="T8"/>
              <a:gd fmla="*/ 84 h 84" name="T9"/>
              <a:gd fmla="*/ 42 w 42" name="T10"/>
              <a:gd fmla="*/ 0 h 84" name="T11"/>
              <a:gd fmla="*/ 14 w 42" name="T12"/>
              <a:gd fmla="*/ 28 h 84" name="T13"/>
              <a:gd fmla="*/ 14 w 42" name="T14"/>
              <a:gd fmla="*/ 28 h 8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" w="42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711"/>
          <p:cNvSpPr>
            <a:spLocks noEditPoints="1"/>
          </p:cNvSpPr>
          <p:nvPr/>
        </p:nvSpPr>
        <p:spPr bwMode="auto">
          <a:xfrm>
            <a:off x="5631203" y="3402742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91 w 288" name="T10"/>
              <a:gd fmla="*/ 217 h 288" name="T11"/>
              <a:gd fmla="*/ 72 w 288" name="T12"/>
              <a:gd fmla="*/ 198 h 288" name="T13"/>
              <a:gd fmla="*/ 91 w 288" name="T14"/>
              <a:gd fmla="*/ 179 h 288" name="T15"/>
              <a:gd fmla="*/ 110 w 288" name="T16"/>
              <a:gd fmla="*/ 198 h 288" name="T17"/>
              <a:gd fmla="*/ 91 w 288" name="T18"/>
              <a:gd fmla="*/ 217 h 288" name="T19"/>
              <a:gd fmla="*/ 139 w 288" name="T20"/>
              <a:gd fmla="*/ 217 h 288" name="T21"/>
              <a:gd fmla="*/ 120 w 288" name="T22"/>
              <a:gd fmla="*/ 170 h 288" name="T23"/>
              <a:gd fmla="*/ 72 w 288" name="T24"/>
              <a:gd fmla="*/ 150 h 288" name="T25"/>
              <a:gd fmla="*/ 72 w 288" name="T26"/>
              <a:gd fmla="*/ 122 h 288" name="T27"/>
              <a:gd fmla="*/ 167 w 288" name="T28"/>
              <a:gd fmla="*/ 217 h 288" name="T29"/>
              <a:gd fmla="*/ 139 w 288" name="T30"/>
              <a:gd fmla="*/ 217 h 288" name="T31"/>
              <a:gd fmla="*/ 188 w 288" name="T32"/>
              <a:gd fmla="*/ 217 h 288" name="T33"/>
              <a:gd fmla="*/ 72 w 288" name="T34"/>
              <a:gd fmla="*/ 101 h 288" name="T35"/>
              <a:gd fmla="*/ 72 w 288" name="T36"/>
              <a:gd fmla="*/ 73 h 288" name="T37"/>
              <a:gd fmla="*/ 216 w 288" name="T38"/>
              <a:gd fmla="*/ 217 h 288" name="T39"/>
              <a:gd fmla="*/ 188 w 288" name="T40"/>
              <a:gd fmla="*/ 217 h 2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1" y="217"/>
                </a:moveTo>
                <a:cubicBezTo>
                  <a:pt x="81" y="217"/>
                  <a:pt x="72" y="209"/>
                  <a:pt x="72" y="198"/>
                </a:cubicBezTo>
                <a:cubicBezTo>
                  <a:pt x="72" y="187"/>
                  <a:pt x="81" y="179"/>
                  <a:pt x="91" y="179"/>
                </a:cubicBezTo>
                <a:cubicBezTo>
                  <a:pt x="102" y="179"/>
                  <a:pt x="110" y="187"/>
                  <a:pt x="110" y="198"/>
                </a:cubicBezTo>
                <a:cubicBezTo>
                  <a:pt x="110" y="209"/>
                  <a:pt x="102" y="217"/>
                  <a:pt x="91" y="217"/>
                </a:cubicBezTo>
                <a:close/>
                <a:moveTo>
                  <a:pt x="139" y="217"/>
                </a:moveTo>
                <a:cubicBezTo>
                  <a:pt x="139" y="199"/>
                  <a:pt x="132" y="183"/>
                  <a:pt x="120" y="170"/>
                </a:cubicBezTo>
                <a:cubicBezTo>
                  <a:pt x="107" y="157"/>
                  <a:pt x="90" y="150"/>
                  <a:pt x="72" y="150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4" y="122"/>
                  <a:pt x="167" y="165"/>
                  <a:pt x="167" y="217"/>
                </a:cubicBezTo>
                <a:lnTo>
                  <a:pt x="139" y="217"/>
                </a:lnTo>
                <a:close/>
                <a:moveTo>
                  <a:pt x="188" y="217"/>
                </a:moveTo>
                <a:cubicBezTo>
                  <a:pt x="188" y="153"/>
                  <a:pt x="136" y="101"/>
                  <a:pt x="72" y="101"/>
                </a:cubicBezTo>
                <a:cubicBezTo>
                  <a:pt x="72" y="73"/>
                  <a:pt x="72" y="73"/>
                  <a:pt x="72" y="73"/>
                </a:cubicBezTo>
                <a:cubicBezTo>
                  <a:pt x="151" y="73"/>
                  <a:pt x="216" y="138"/>
                  <a:pt x="216" y="217"/>
                </a:cubicBezTo>
                <a:lnTo>
                  <a:pt x="188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712"/>
          <p:cNvSpPr>
            <a:spLocks noEditPoints="1"/>
          </p:cNvSpPr>
          <p:nvPr/>
        </p:nvSpPr>
        <p:spPr bwMode="auto">
          <a:xfrm>
            <a:off x="1159482" y="1485470"/>
            <a:ext cx="321459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6 w 288" name="T10"/>
              <a:gd fmla="*/ 180 h 288" name="T11"/>
              <a:gd fmla="*/ 199 w 288" name="T12"/>
              <a:gd fmla="*/ 207 h 288" name="T13"/>
              <a:gd fmla="*/ 93 w 288" name="T14"/>
              <a:gd fmla="*/ 207 h 288" name="T15"/>
              <a:gd fmla="*/ 93 w 288" name="T16"/>
              <a:gd fmla="*/ 229 h 288" name="T17"/>
              <a:gd fmla="*/ 57 w 288" name="T18"/>
              <a:gd fmla="*/ 193 h 288" name="T19"/>
              <a:gd fmla="*/ 93 w 288" name="T20"/>
              <a:gd fmla="*/ 157 h 288" name="T21"/>
              <a:gd fmla="*/ 93 w 288" name="T22"/>
              <a:gd fmla="*/ 181 h 288" name="T23"/>
              <a:gd fmla="*/ 93 w 288" name="T24"/>
              <a:gd fmla="*/ 183 h 288" name="T25"/>
              <a:gd fmla="*/ 194 w 288" name="T26"/>
              <a:gd fmla="*/ 183 h 288" name="T27"/>
              <a:gd fmla="*/ 202 w 288" name="T28"/>
              <a:gd fmla="*/ 175 h 288" name="T29"/>
              <a:gd fmla="*/ 202 w 288" name="T30"/>
              <a:gd fmla="*/ 150 h 288" name="T31"/>
              <a:gd fmla="*/ 207 w 288" name="T32"/>
              <a:gd fmla="*/ 144 h 288" name="T33"/>
              <a:gd fmla="*/ 226 w 288" name="T34"/>
              <a:gd fmla="*/ 126 h 288" name="T35"/>
              <a:gd fmla="*/ 226 w 288" name="T36"/>
              <a:gd fmla="*/ 180 h 288" name="T37"/>
              <a:gd fmla="*/ 196 w 288" name="T38"/>
              <a:gd fmla="*/ 133 h 288" name="T39"/>
              <a:gd fmla="*/ 196 w 288" name="T40"/>
              <a:gd fmla="*/ 109 h 288" name="T41"/>
              <a:gd fmla="*/ 196 w 288" name="T42"/>
              <a:gd fmla="*/ 108 h 288" name="T43"/>
              <a:gd fmla="*/ 94 w 288" name="T44"/>
              <a:gd fmla="*/ 108 h 288" name="T45"/>
              <a:gd fmla="*/ 86 w 288" name="T46"/>
              <a:gd fmla="*/ 116 h 288" name="T47"/>
              <a:gd fmla="*/ 86 w 288" name="T48"/>
              <a:gd fmla="*/ 141 h 288" name="T49"/>
              <a:gd fmla="*/ 81 w 288" name="T50"/>
              <a:gd fmla="*/ 146 h 288" name="T51"/>
              <a:gd fmla="*/ 62 w 288" name="T52"/>
              <a:gd fmla="*/ 165 h 288" name="T53"/>
              <a:gd fmla="*/ 62 w 288" name="T54"/>
              <a:gd fmla="*/ 111 h 288" name="T55"/>
              <a:gd fmla="*/ 89 w 288" name="T56"/>
              <a:gd fmla="*/ 84 h 288" name="T57"/>
              <a:gd fmla="*/ 196 w 288" name="T58"/>
              <a:gd fmla="*/ 84 h 288" name="T59"/>
              <a:gd fmla="*/ 196 w 288" name="T60"/>
              <a:gd fmla="*/ 61 h 288" name="T61"/>
              <a:gd fmla="*/ 231 w 288" name="T62"/>
              <a:gd fmla="*/ 97 h 288" name="T63"/>
              <a:gd fmla="*/ 196 w 288" name="T64"/>
              <a:gd fmla="*/ 133 h 28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6" y="180"/>
                </a:moveTo>
                <a:cubicBezTo>
                  <a:pt x="226" y="198"/>
                  <a:pt x="217" y="207"/>
                  <a:pt x="199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8" y="183"/>
                  <a:pt x="202" y="179"/>
                  <a:pt x="202" y="175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26" y="126"/>
                  <a:pt x="226" y="126"/>
                  <a:pt x="226" y="126"/>
                </a:cubicBezTo>
                <a:lnTo>
                  <a:pt x="226" y="180"/>
                </a:lnTo>
                <a:close/>
                <a:moveTo>
                  <a:pt x="196" y="133"/>
                </a:moveTo>
                <a:cubicBezTo>
                  <a:pt x="196" y="109"/>
                  <a:pt x="196" y="109"/>
                  <a:pt x="196" y="109"/>
                </a:cubicBezTo>
                <a:cubicBezTo>
                  <a:pt x="196" y="108"/>
                  <a:pt x="196" y="108"/>
                  <a:pt x="196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0" y="108"/>
                  <a:pt x="86" y="112"/>
                  <a:pt x="86" y="116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93"/>
                  <a:pt x="71" y="84"/>
                  <a:pt x="89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61"/>
                  <a:pt x="196" y="61"/>
                  <a:pt x="196" y="61"/>
                </a:cubicBezTo>
                <a:cubicBezTo>
                  <a:pt x="231" y="97"/>
                  <a:pt x="231" y="97"/>
                  <a:pt x="231" y="97"/>
                </a:cubicBezTo>
                <a:lnTo>
                  <a:pt x="196" y="1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713"/>
          <p:cNvSpPr/>
          <p:nvPr/>
        </p:nvSpPr>
        <p:spPr bwMode="auto">
          <a:xfrm>
            <a:off x="9020872" y="4803384"/>
            <a:ext cx="14352" cy="103326"/>
          </a:xfrm>
          <a:custGeom>
            <a:gdLst>
              <a:gd fmla="*/ 0 w 5" name="T0"/>
              <a:gd fmla="*/ 0 h 36" name="T1"/>
              <a:gd fmla="*/ 0 w 5" name="T2"/>
              <a:gd fmla="*/ 36 h 36" name="T3"/>
              <a:gd fmla="*/ 5 w 5" name="T4"/>
              <a:gd fmla="*/ 36 h 36" name="T5"/>
              <a:gd fmla="*/ 5 w 5" name="T6"/>
              <a:gd fmla="*/ 0 h 36" name="T7"/>
              <a:gd fmla="*/ 0 w 5" name="T8"/>
              <a:gd fmla="*/ 0 h 36" name="T9"/>
              <a:gd fmla="*/ 0 w 5" name="T10"/>
              <a:gd fmla="*/ 0 h 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6" w="5">
                <a:moveTo>
                  <a:pt x="0" y="0"/>
                </a:moveTo>
                <a:lnTo>
                  <a:pt x="0" y="36"/>
                </a:lnTo>
                <a:lnTo>
                  <a:pt x="5" y="36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Rectangle 714"/>
          <p:cNvSpPr>
            <a:spLocks noChangeArrowheads="1"/>
          </p:cNvSpPr>
          <p:nvPr/>
        </p:nvSpPr>
        <p:spPr bwMode="auto">
          <a:xfrm>
            <a:off x="9049574" y="4803384"/>
            <a:ext cx="14352" cy="103326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Freeform 715"/>
          <p:cNvSpPr>
            <a:spLocks noEditPoints="1"/>
          </p:cNvSpPr>
          <p:nvPr/>
        </p:nvSpPr>
        <p:spPr bwMode="auto">
          <a:xfrm>
            <a:off x="8825701" y="4679967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0 w 288" name="T10"/>
              <a:gd fmla="*/ 220 h 288" name="T11"/>
              <a:gd fmla="*/ 201 w 288" name="T12"/>
              <a:gd fmla="*/ 220 h 288" name="T13"/>
              <a:gd fmla="*/ 173 w 288" name="T14"/>
              <a:gd fmla="*/ 220 h 288" name="T15"/>
              <a:gd fmla="*/ 142 w 288" name="T16"/>
              <a:gd fmla="*/ 220 h 288" name="T17"/>
              <a:gd fmla="*/ 114 w 288" name="T18"/>
              <a:gd fmla="*/ 220 h 288" name="T19"/>
              <a:gd fmla="*/ 85 w 288" name="T20"/>
              <a:gd fmla="*/ 220 h 288" name="T21"/>
              <a:gd fmla="*/ 85 w 288" name="T22"/>
              <a:gd fmla="*/ 195 h 288" name="T23"/>
              <a:gd fmla="*/ 57 w 288" name="T24"/>
              <a:gd fmla="*/ 195 h 288" name="T25"/>
              <a:gd fmla="*/ 57 w 288" name="T26"/>
              <a:gd fmla="*/ 98 h 288" name="T27"/>
              <a:gd fmla="*/ 82 w 288" name="T28"/>
              <a:gd fmla="*/ 72 h 288" name="T29"/>
              <a:gd fmla="*/ 148 w 288" name="T30"/>
              <a:gd fmla="*/ 72 h 288" name="T31"/>
              <a:gd fmla="*/ 148 w 288" name="T32"/>
              <a:gd fmla="*/ 97 h 288" name="T33"/>
              <a:gd fmla="*/ 167 w 288" name="T34"/>
              <a:gd fmla="*/ 97 h 288" name="T35"/>
              <a:gd fmla="*/ 173 w 288" name="T36"/>
              <a:gd fmla="*/ 97 h 288" name="T37"/>
              <a:gd fmla="*/ 201 w 288" name="T38"/>
              <a:gd fmla="*/ 97 h 288" name="T39"/>
              <a:gd fmla="*/ 230 w 288" name="T40"/>
              <a:gd fmla="*/ 97 h 288" name="T41"/>
              <a:gd fmla="*/ 230 w 288" name="T42"/>
              <a:gd fmla="*/ 220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30" y="220"/>
                </a:moveTo>
                <a:cubicBezTo>
                  <a:pt x="201" y="220"/>
                  <a:pt x="201" y="220"/>
                  <a:pt x="201" y="220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7" y="98"/>
                  <a:pt x="57" y="98"/>
                  <a:pt x="57" y="98"/>
                </a:cubicBezTo>
                <a:cubicBezTo>
                  <a:pt x="82" y="72"/>
                  <a:pt x="82" y="72"/>
                  <a:pt x="82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73" y="97"/>
                  <a:pt x="173" y="97"/>
                  <a:pt x="173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30" y="97"/>
                  <a:pt x="230" y="97"/>
                  <a:pt x="230" y="97"/>
                </a:cubicBezTo>
                <a:lnTo>
                  <a:pt x="230" y="2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" name="Freeform 716"/>
          <p:cNvSpPr/>
          <p:nvPr/>
        </p:nvSpPr>
        <p:spPr bwMode="auto">
          <a:xfrm>
            <a:off x="8903194" y="4774682"/>
            <a:ext cx="71755" cy="106197"/>
          </a:xfrm>
          <a:custGeom>
            <a:gdLst>
              <a:gd fmla="*/ 25 w 25" name="T0"/>
              <a:gd fmla="*/ 0 h 37" name="T1"/>
              <a:gd fmla="*/ 10 w 25" name="T2"/>
              <a:gd fmla="*/ 0 h 37" name="T3"/>
              <a:gd fmla="*/ 10 w 25" name="T4"/>
              <a:gd fmla="*/ 10 h 37" name="T5"/>
              <a:gd fmla="*/ 0 w 25" name="T6"/>
              <a:gd fmla="*/ 10 h 37" name="T7"/>
              <a:gd fmla="*/ 0 w 25" name="T8"/>
              <a:gd fmla="*/ 37 h 37" name="T9"/>
              <a:gd fmla="*/ 25 w 25" name="T10"/>
              <a:gd fmla="*/ 37 h 37" name="T11"/>
              <a:gd fmla="*/ 25 w 25" name="T12"/>
              <a:gd fmla="*/ 0 h 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7" w="25">
                <a:moveTo>
                  <a:pt x="25" y="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37"/>
                </a:lnTo>
                <a:lnTo>
                  <a:pt x="25" y="37"/>
                </a:lnTo>
                <a:lnTo>
                  <a:pt x="2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7" name="Freeform 717"/>
          <p:cNvSpPr/>
          <p:nvPr/>
        </p:nvSpPr>
        <p:spPr bwMode="auto">
          <a:xfrm>
            <a:off x="8934767" y="4803384"/>
            <a:ext cx="68884" cy="103326"/>
          </a:xfrm>
          <a:custGeom>
            <a:gdLst>
              <a:gd fmla="*/ 19 w 24" name="T0"/>
              <a:gd fmla="*/ 0 h 36" name="T1"/>
              <a:gd fmla="*/ 19 w 24" name="T2"/>
              <a:gd fmla="*/ 32 h 36" name="T3"/>
              <a:gd fmla="*/ 0 w 24" name="T4"/>
              <a:gd fmla="*/ 32 h 36" name="T5"/>
              <a:gd fmla="*/ 0 w 24" name="T6"/>
              <a:gd fmla="*/ 36 h 36" name="T7"/>
              <a:gd fmla="*/ 10 w 24" name="T8"/>
              <a:gd fmla="*/ 36 h 36" name="T9"/>
              <a:gd fmla="*/ 21 w 24" name="T10"/>
              <a:gd fmla="*/ 36 h 36" name="T11"/>
              <a:gd fmla="*/ 24 w 24" name="T12"/>
              <a:gd fmla="*/ 36 h 36" name="T13"/>
              <a:gd fmla="*/ 24 w 24" name="T14"/>
              <a:gd fmla="*/ 0 h 36" name="T15"/>
              <a:gd fmla="*/ 20 w 24" name="T16"/>
              <a:gd fmla="*/ 0 h 36" name="T17"/>
              <a:gd fmla="*/ 19 w 24" name="T18"/>
              <a:gd fmla="*/ 0 h 3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6" w="24">
                <a:moveTo>
                  <a:pt x="19" y="0"/>
                </a:moveTo>
                <a:lnTo>
                  <a:pt x="19" y="32"/>
                </a:lnTo>
                <a:lnTo>
                  <a:pt x="0" y="32"/>
                </a:lnTo>
                <a:lnTo>
                  <a:pt x="0" y="36"/>
                </a:lnTo>
                <a:lnTo>
                  <a:pt x="10" y="36"/>
                </a:lnTo>
                <a:lnTo>
                  <a:pt x="21" y="36"/>
                </a:lnTo>
                <a:lnTo>
                  <a:pt x="24" y="36"/>
                </a:lnTo>
                <a:lnTo>
                  <a:pt x="24" y="0"/>
                </a:lnTo>
                <a:lnTo>
                  <a:pt x="20" y="0"/>
                </a:lnTo>
                <a:lnTo>
                  <a:pt x="1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5" name="Freeform 735"/>
          <p:cNvSpPr>
            <a:spLocks noEditPoints="1"/>
          </p:cNvSpPr>
          <p:nvPr/>
        </p:nvSpPr>
        <p:spPr bwMode="auto">
          <a:xfrm>
            <a:off x="4353980" y="5957191"/>
            <a:ext cx="321459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26 w 288" name="T10"/>
              <a:gd fmla="*/ 218 h 288" name="T11"/>
              <a:gd fmla="*/ 79 w 288" name="T12"/>
              <a:gd fmla="*/ 171 h 288" name="T13"/>
              <a:gd fmla="*/ 54 w 288" name="T14"/>
              <a:gd fmla="*/ 171 h 288" name="T15"/>
              <a:gd fmla="*/ 54 w 288" name="T16"/>
              <a:gd fmla="*/ 122 h 288" name="T17"/>
              <a:gd fmla="*/ 78 w 288" name="T18"/>
              <a:gd fmla="*/ 122 h 288" name="T19"/>
              <a:gd fmla="*/ 78 w 288" name="T20"/>
              <a:gd fmla="*/ 122 h 288" name="T21"/>
              <a:gd fmla="*/ 126 w 288" name="T22"/>
              <a:gd fmla="*/ 74 h 288" name="T23"/>
              <a:gd fmla="*/ 126 w 288" name="T24"/>
              <a:gd fmla="*/ 218 h 288" name="T25"/>
              <a:gd fmla="*/ 145 w 288" name="T26"/>
              <a:gd fmla="*/ 176 h 288" name="T27"/>
              <a:gd fmla="*/ 138 w 288" name="T28"/>
              <a:gd fmla="*/ 162 h 288" name="T29"/>
              <a:gd fmla="*/ 138 w 288" name="T30"/>
              <a:gd fmla="*/ 162 h 288" name="T31"/>
              <a:gd fmla="*/ 145 w 288" name="T32"/>
              <a:gd fmla="*/ 146 h 288" name="T33"/>
              <a:gd fmla="*/ 138 w 288" name="T34"/>
              <a:gd fmla="*/ 131 h 288" name="T35"/>
              <a:gd fmla="*/ 138 w 288" name="T36"/>
              <a:gd fmla="*/ 130 h 288" name="T37"/>
              <a:gd fmla="*/ 145 w 288" name="T38"/>
              <a:gd fmla="*/ 116 h 288" name="T39"/>
              <a:gd fmla="*/ 161 w 288" name="T40"/>
              <a:gd fmla="*/ 146 h 288" name="T41"/>
              <a:gd fmla="*/ 145 w 288" name="T42"/>
              <a:gd fmla="*/ 176 h 288" name="T43"/>
              <a:gd fmla="*/ 154 w 288" name="T44"/>
              <a:gd fmla="*/ 194 h 288" name="T45"/>
              <a:gd fmla="*/ 154 w 288" name="T46"/>
              <a:gd fmla="*/ 194 h 288" name="T47"/>
              <a:gd fmla="*/ 182 w 288" name="T48"/>
              <a:gd fmla="*/ 146 h 288" name="T49"/>
              <a:gd fmla="*/ 154 w 288" name="T50"/>
              <a:gd fmla="*/ 98 h 288" name="T51"/>
              <a:gd fmla="*/ 154 w 288" name="T52"/>
              <a:gd fmla="*/ 98 h 288" name="T53"/>
              <a:gd fmla="*/ 161 w 288" name="T54"/>
              <a:gd fmla="*/ 84 h 288" name="T55"/>
              <a:gd fmla="*/ 198 w 288" name="T56"/>
              <a:gd fmla="*/ 146 h 288" name="T57"/>
              <a:gd fmla="*/ 162 w 288" name="T58"/>
              <a:gd fmla="*/ 209 h 288" name="T59"/>
              <a:gd fmla="*/ 154 w 288" name="T60"/>
              <a:gd fmla="*/ 194 h 288" name="T61"/>
              <a:gd fmla="*/ 178 w 288" name="T62"/>
              <a:gd fmla="*/ 241 h 288" name="T63"/>
              <a:gd fmla="*/ 171 w 288" name="T64"/>
              <a:gd fmla="*/ 227 h 288" name="T65"/>
              <a:gd fmla="*/ 218 w 288" name="T66"/>
              <a:gd fmla="*/ 146 h 288" name="T67"/>
              <a:gd fmla="*/ 171 w 288" name="T68"/>
              <a:gd fmla="*/ 65 h 288" name="T69"/>
              <a:gd fmla="*/ 178 w 288" name="T70"/>
              <a:gd fmla="*/ 51 h 288" name="T71"/>
              <a:gd fmla="*/ 234 w 288" name="T72"/>
              <a:gd fmla="*/ 146 h 288" name="T73"/>
              <a:gd fmla="*/ 178 w 288" name="T74"/>
              <a:gd fmla="*/ 241 h 28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6" y="218"/>
                </a:moveTo>
                <a:cubicBezTo>
                  <a:pt x="79" y="171"/>
                  <a:pt x="79" y="171"/>
                  <a:pt x="79" y="171"/>
                </a:cubicBezTo>
                <a:cubicBezTo>
                  <a:pt x="54" y="171"/>
                  <a:pt x="54" y="171"/>
                  <a:pt x="54" y="171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126" y="74"/>
                  <a:pt x="126" y="74"/>
                  <a:pt x="126" y="74"/>
                </a:cubicBezTo>
                <a:lnTo>
                  <a:pt x="126" y="218"/>
                </a:lnTo>
                <a:close/>
                <a:moveTo>
                  <a:pt x="145" y="176"/>
                </a:moveTo>
                <a:cubicBezTo>
                  <a:pt x="138" y="162"/>
                  <a:pt x="138" y="162"/>
                  <a:pt x="138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42" y="158"/>
                  <a:pt x="145" y="152"/>
                  <a:pt x="145" y="146"/>
                </a:cubicBezTo>
                <a:cubicBezTo>
                  <a:pt x="145" y="140"/>
                  <a:pt x="142" y="134"/>
                  <a:pt x="138" y="131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5" y="122"/>
                  <a:pt x="161" y="133"/>
                  <a:pt x="161" y="146"/>
                </a:cubicBezTo>
                <a:cubicBezTo>
                  <a:pt x="161" y="159"/>
                  <a:pt x="155" y="170"/>
                  <a:pt x="145" y="176"/>
                </a:cubicBezTo>
                <a:close/>
                <a:moveTo>
                  <a:pt x="154" y="194"/>
                </a:moveTo>
                <a:cubicBezTo>
                  <a:pt x="154" y="194"/>
                  <a:pt x="154" y="194"/>
                  <a:pt x="154" y="194"/>
                </a:cubicBezTo>
                <a:cubicBezTo>
                  <a:pt x="171" y="185"/>
                  <a:pt x="182" y="167"/>
                  <a:pt x="182" y="146"/>
                </a:cubicBezTo>
                <a:cubicBezTo>
                  <a:pt x="182" y="126"/>
                  <a:pt x="171" y="108"/>
                  <a:pt x="154" y="98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83" y="96"/>
                  <a:pt x="198" y="119"/>
                  <a:pt x="198" y="146"/>
                </a:cubicBezTo>
                <a:cubicBezTo>
                  <a:pt x="198" y="173"/>
                  <a:pt x="183" y="196"/>
                  <a:pt x="162" y="209"/>
                </a:cubicBezTo>
                <a:lnTo>
                  <a:pt x="154" y="194"/>
                </a:lnTo>
                <a:close/>
                <a:moveTo>
                  <a:pt x="178" y="241"/>
                </a:moveTo>
                <a:cubicBezTo>
                  <a:pt x="171" y="227"/>
                  <a:pt x="171" y="227"/>
                  <a:pt x="171" y="227"/>
                </a:cubicBezTo>
                <a:cubicBezTo>
                  <a:pt x="199" y="211"/>
                  <a:pt x="218" y="181"/>
                  <a:pt x="218" y="146"/>
                </a:cubicBezTo>
                <a:cubicBezTo>
                  <a:pt x="218" y="112"/>
                  <a:pt x="199" y="81"/>
                  <a:pt x="171" y="6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211" y="70"/>
                  <a:pt x="234" y="105"/>
                  <a:pt x="234" y="146"/>
                </a:cubicBezTo>
                <a:cubicBezTo>
                  <a:pt x="234" y="187"/>
                  <a:pt x="211" y="222"/>
                  <a:pt x="178" y="2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395107121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25"/>
          <p:cNvSpPr/>
          <p:nvPr/>
        </p:nvSpPr>
        <p:spPr bwMode="auto">
          <a:xfrm>
            <a:off x="4945719" y="3930823"/>
            <a:ext cx="157860" cy="117678"/>
          </a:xfrm>
          <a:custGeom>
            <a:gdLst>
              <a:gd fmla="*/ 84 w 144" name="T0"/>
              <a:gd fmla="*/ 48 h 108" name="T1"/>
              <a:gd fmla="*/ 144 w 144" name="T2"/>
              <a:gd fmla="*/ 48 h 108" name="T3"/>
              <a:gd fmla="*/ 144 w 144" name="T4"/>
              <a:gd fmla="*/ 12 h 108" name="T5"/>
              <a:gd fmla="*/ 132 w 144" name="T6"/>
              <a:gd fmla="*/ 0 h 108" name="T7"/>
              <a:gd fmla="*/ 12 w 144" name="T8"/>
              <a:gd fmla="*/ 0 h 108" name="T9"/>
              <a:gd fmla="*/ 0 w 144" name="T10"/>
              <a:gd fmla="*/ 12 h 108" name="T11"/>
              <a:gd fmla="*/ 0 w 144" name="T12"/>
              <a:gd fmla="*/ 96 h 108" name="T13"/>
              <a:gd fmla="*/ 12 w 144" name="T14"/>
              <a:gd fmla="*/ 108 h 108" name="T15"/>
              <a:gd fmla="*/ 13 w 144" name="T16"/>
              <a:gd fmla="*/ 108 h 1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8" w="144">
                <a:moveTo>
                  <a:pt x="84" y="48"/>
                </a:moveTo>
                <a:cubicBezTo>
                  <a:pt x="144" y="48"/>
                  <a:pt x="144" y="48"/>
                  <a:pt x="144" y="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8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" y="108"/>
                  <a:pt x="13" y="108"/>
                  <a:pt x="13" y="108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26"/>
          <p:cNvSpPr/>
          <p:nvPr/>
        </p:nvSpPr>
        <p:spPr bwMode="auto">
          <a:xfrm>
            <a:off x="4905537" y="3890641"/>
            <a:ext cx="238225" cy="198042"/>
          </a:xfrm>
          <a:custGeom>
            <a:gdLst>
              <a:gd fmla="*/ 49 w 216" name="T0"/>
              <a:gd fmla="*/ 144 h 180" name="T1"/>
              <a:gd fmla="*/ 48 w 216" name="T2"/>
              <a:gd fmla="*/ 144 h 180" name="T3"/>
              <a:gd fmla="*/ 36 w 216" name="T4"/>
              <a:gd fmla="*/ 132 h 180" name="T5"/>
              <a:gd fmla="*/ 36 w 216" name="T6"/>
              <a:gd fmla="*/ 48 h 180" name="T7"/>
              <a:gd fmla="*/ 48 w 216" name="T8"/>
              <a:gd fmla="*/ 36 h 180" name="T9"/>
              <a:gd fmla="*/ 168 w 216" name="T10"/>
              <a:gd fmla="*/ 36 h 180" name="T11"/>
              <a:gd fmla="*/ 180 w 216" name="T12"/>
              <a:gd fmla="*/ 48 h 180" name="T13"/>
              <a:gd fmla="*/ 180 w 216" name="T14"/>
              <a:gd fmla="*/ 84 h 180" name="T15"/>
              <a:gd fmla="*/ 216 w 216" name="T16"/>
              <a:gd fmla="*/ 84 h 180" name="T17"/>
              <a:gd fmla="*/ 216 w 216" name="T18"/>
              <a:gd fmla="*/ 48 h 180" name="T19"/>
              <a:gd fmla="*/ 168 w 216" name="T20"/>
              <a:gd fmla="*/ 0 h 180" name="T21"/>
              <a:gd fmla="*/ 48 w 216" name="T22"/>
              <a:gd fmla="*/ 0 h 180" name="T23"/>
              <a:gd fmla="*/ 0 w 216" name="T24"/>
              <a:gd fmla="*/ 48 h 180" name="T25"/>
              <a:gd fmla="*/ 0 w 216" name="T26"/>
              <a:gd fmla="*/ 132 h 180" name="T27"/>
              <a:gd fmla="*/ 48 w 216" name="T28"/>
              <a:gd fmla="*/ 180 h 180" name="T29"/>
              <a:gd fmla="*/ 48 w 216" name="T30"/>
              <a:gd fmla="*/ 180 h 180" name="T31"/>
              <a:gd fmla="*/ 48 w 216" name="T32"/>
              <a:gd fmla="*/ 156 h 180" name="T33"/>
              <a:gd fmla="*/ 49 w 216" name="T34"/>
              <a:gd fmla="*/ 144 h 18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80" w="216">
                <a:moveTo>
                  <a:pt x="49" y="144"/>
                </a:move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4" y="36"/>
                  <a:pt x="180" y="41"/>
                  <a:pt x="180" y="4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2"/>
                  <a:pt x="48" y="148"/>
                  <a:pt x="49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4985902" y="4011188"/>
            <a:ext cx="238225" cy="198042"/>
          </a:xfrm>
          <a:custGeom>
            <a:gdLst>
              <a:gd fmla="*/ 168 w 216" name="T0"/>
              <a:gd fmla="*/ 0 h 180" name="T1"/>
              <a:gd fmla="*/ 48 w 216" name="T2"/>
              <a:gd fmla="*/ 0 h 180" name="T3"/>
              <a:gd fmla="*/ 0 w 216" name="T4"/>
              <a:gd fmla="*/ 48 h 180" name="T5"/>
              <a:gd fmla="*/ 0 w 216" name="T6"/>
              <a:gd fmla="*/ 132 h 180" name="T7"/>
              <a:gd fmla="*/ 48 w 216" name="T8"/>
              <a:gd fmla="*/ 180 h 180" name="T9"/>
              <a:gd fmla="*/ 168 w 216" name="T10"/>
              <a:gd fmla="*/ 180 h 180" name="T11"/>
              <a:gd fmla="*/ 216 w 216" name="T12"/>
              <a:gd fmla="*/ 132 h 180" name="T13"/>
              <a:gd fmla="*/ 216 w 216" name="T14"/>
              <a:gd fmla="*/ 48 h 180" name="T15"/>
              <a:gd fmla="*/ 168 w 216" name="T16"/>
              <a:gd fmla="*/ 0 h 180" name="T17"/>
              <a:gd fmla="*/ 180 w 216" name="T18"/>
              <a:gd fmla="*/ 132 h 180" name="T19"/>
              <a:gd fmla="*/ 168 w 216" name="T20"/>
              <a:gd fmla="*/ 144 h 180" name="T21"/>
              <a:gd fmla="*/ 48 w 216" name="T22"/>
              <a:gd fmla="*/ 144 h 180" name="T23"/>
              <a:gd fmla="*/ 36 w 216" name="T24"/>
              <a:gd fmla="*/ 132 h 180" name="T25"/>
              <a:gd fmla="*/ 36 w 216" name="T26"/>
              <a:gd fmla="*/ 48 h 180" name="T27"/>
              <a:gd fmla="*/ 48 w 216" name="T28"/>
              <a:gd fmla="*/ 36 h 180" name="T29"/>
              <a:gd fmla="*/ 168 w 216" name="T30"/>
              <a:gd fmla="*/ 36 h 180" name="T31"/>
              <a:gd fmla="*/ 180 w 216" name="T32"/>
              <a:gd fmla="*/ 48 h 180" name="T33"/>
              <a:gd fmla="*/ 180 w 216" name="T34"/>
              <a:gd fmla="*/ 132 h 18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80" w="216">
                <a:moveTo>
                  <a:pt x="168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94" y="180"/>
                  <a:pt x="216" y="159"/>
                  <a:pt x="216" y="132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lose/>
                <a:moveTo>
                  <a:pt x="180" y="132"/>
                </a:moveTo>
                <a:cubicBezTo>
                  <a:pt x="180" y="139"/>
                  <a:pt x="175" y="144"/>
                  <a:pt x="16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5" y="36"/>
                  <a:pt x="180" y="41"/>
                  <a:pt x="180" y="48"/>
                </a:cubicBezTo>
                <a:lnTo>
                  <a:pt x="180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34"/>
          <p:cNvSpPr/>
          <p:nvPr/>
        </p:nvSpPr>
        <p:spPr bwMode="auto">
          <a:xfrm>
            <a:off x="9426050" y="5805041"/>
            <a:ext cx="221004" cy="321459"/>
          </a:xfrm>
          <a:custGeom>
            <a:gdLst>
              <a:gd fmla="*/ 77 w 77" name="T0"/>
              <a:gd fmla="*/ 99 h 112" name="T1"/>
              <a:gd fmla="*/ 58 w 77" name="T2"/>
              <a:gd fmla="*/ 75 h 112" name="T3"/>
              <a:gd fmla="*/ 70 w 77" name="T4"/>
              <a:gd fmla="*/ 75 h 112" name="T5"/>
              <a:gd fmla="*/ 54 w 77" name="T6"/>
              <a:gd fmla="*/ 50 h 112" name="T7"/>
              <a:gd fmla="*/ 63 w 77" name="T8"/>
              <a:gd fmla="*/ 50 h 112" name="T9"/>
              <a:gd fmla="*/ 39 w 77" name="T10"/>
              <a:gd fmla="*/ 0 h 112" name="T11"/>
              <a:gd fmla="*/ 14 w 77" name="T12"/>
              <a:gd fmla="*/ 50 h 112" name="T13"/>
              <a:gd fmla="*/ 23 w 77" name="T14"/>
              <a:gd fmla="*/ 50 h 112" name="T15"/>
              <a:gd fmla="*/ 7 w 77" name="T16"/>
              <a:gd fmla="*/ 75 h 112" name="T17"/>
              <a:gd fmla="*/ 19 w 77" name="T18"/>
              <a:gd fmla="*/ 75 h 112" name="T19"/>
              <a:gd fmla="*/ 0 w 77" name="T20"/>
              <a:gd fmla="*/ 99 h 112" name="T21"/>
              <a:gd fmla="*/ 26 w 77" name="T22"/>
              <a:gd fmla="*/ 99 h 112" name="T23"/>
              <a:gd fmla="*/ 26 w 77" name="T24"/>
              <a:gd fmla="*/ 112 h 112" name="T25"/>
              <a:gd fmla="*/ 51 w 77" name="T26"/>
              <a:gd fmla="*/ 112 h 112" name="T27"/>
              <a:gd fmla="*/ 51 w 77" name="T28"/>
              <a:gd fmla="*/ 99 h 112" name="T29"/>
              <a:gd fmla="*/ 77 w 77" name="T30"/>
              <a:gd fmla="*/ 99 h 11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2" w="77">
                <a:moveTo>
                  <a:pt x="77" y="99"/>
                </a:moveTo>
                <a:lnTo>
                  <a:pt x="58" y="75"/>
                </a:lnTo>
                <a:lnTo>
                  <a:pt x="70" y="75"/>
                </a:lnTo>
                <a:lnTo>
                  <a:pt x="54" y="50"/>
                </a:lnTo>
                <a:lnTo>
                  <a:pt x="63" y="50"/>
                </a:lnTo>
                <a:lnTo>
                  <a:pt x="39" y="0"/>
                </a:lnTo>
                <a:lnTo>
                  <a:pt x="14" y="50"/>
                </a:lnTo>
                <a:lnTo>
                  <a:pt x="23" y="50"/>
                </a:lnTo>
                <a:lnTo>
                  <a:pt x="7" y="75"/>
                </a:lnTo>
                <a:lnTo>
                  <a:pt x="19" y="75"/>
                </a:lnTo>
                <a:lnTo>
                  <a:pt x="0" y="99"/>
                </a:lnTo>
                <a:lnTo>
                  <a:pt x="26" y="99"/>
                </a:lnTo>
                <a:lnTo>
                  <a:pt x="26" y="112"/>
                </a:lnTo>
                <a:lnTo>
                  <a:pt x="51" y="112"/>
                </a:lnTo>
                <a:lnTo>
                  <a:pt x="51" y="99"/>
                </a:lnTo>
                <a:lnTo>
                  <a:pt x="77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67"/>
          <p:cNvSpPr>
            <a:spLocks noEditPoints="1"/>
          </p:cNvSpPr>
          <p:nvPr/>
        </p:nvSpPr>
        <p:spPr bwMode="auto">
          <a:xfrm>
            <a:off x="6819938" y="1407945"/>
            <a:ext cx="318590" cy="177950"/>
          </a:xfrm>
          <a:custGeom>
            <a:gdLst>
              <a:gd fmla="*/ 144 w 287" name="T0"/>
              <a:gd fmla="*/ 0 h 159" name="T1"/>
              <a:gd fmla="*/ 0 w 287" name="T2"/>
              <a:gd fmla="*/ 78 h 159" name="T3"/>
              <a:gd fmla="*/ 0 w 287" name="T4"/>
              <a:gd fmla="*/ 81 h 159" name="T5"/>
              <a:gd fmla="*/ 144 w 287" name="T6"/>
              <a:gd fmla="*/ 159 h 159" name="T7"/>
              <a:gd fmla="*/ 287 w 287" name="T8"/>
              <a:gd fmla="*/ 81 h 159" name="T9"/>
              <a:gd fmla="*/ 287 w 287" name="T10"/>
              <a:gd fmla="*/ 78 h 159" name="T11"/>
              <a:gd fmla="*/ 144 w 287" name="T12"/>
              <a:gd fmla="*/ 0 h 159" name="T13"/>
              <a:gd fmla="*/ 143 w 287" name="T14"/>
              <a:gd fmla="*/ 128 h 159" name="T15"/>
              <a:gd fmla="*/ 96 w 287" name="T16"/>
              <a:gd fmla="*/ 81 h 159" name="T17"/>
              <a:gd fmla="*/ 143 w 287" name="T18"/>
              <a:gd fmla="*/ 33 h 159" name="T19"/>
              <a:gd fmla="*/ 191 w 287" name="T20"/>
              <a:gd fmla="*/ 81 h 159" name="T21"/>
              <a:gd fmla="*/ 143 w 287" name="T22"/>
              <a:gd fmla="*/ 128 h 15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9" w="287">
                <a:moveTo>
                  <a:pt x="144" y="0"/>
                </a:moveTo>
                <a:cubicBezTo>
                  <a:pt x="66" y="0"/>
                  <a:pt x="0" y="78"/>
                  <a:pt x="0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66" y="159"/>
                  <a:pt x="144" y="159"/>
                </a:cubicBezTo>
                <a:cubicBezTo>
                  <a:pt x="221" y="159"/>
                  <a:pt x="287" y="81"/>
                  <a:pt x="287" y="81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21" y="0"/>
                  <a:pt x="144" y="0"/>
                </a:cubicBezTo>
                <a:close/>
                <a:moveTo>
                  <a:pt x="143" y="128"/>
                </a:moveTo>
                <a:cubicBezTo>
                  <a:pt x="117" y="128"/>
                  <a:pt x="96" y="107"/>
                  <a:pt x="96" y="81"/>
                </a:cubicBezTo>
                <a:cubicBezTo>
                  <a:pt x="96" y="54"/>
                  <a:pt x="117" y="33"/>
                  <a:pt x="143" y="33"/>
                </a:cubicBezTo>
                <a:cubicBezTo>
                  <a:pt x="170" y="33"/>
                  <a:pt x="191" y="54"/>
                  <a:pt x="191" y="81"/>
                </a:cubicBezTo>
                <a:cubicBezTo>
                  <a:pt x="191" y="107"/>
                  <a:pt x="170" y="128"/>
                  <a:pt x="143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Oval 68"/>
          <p:cNvSpPr>
            <a:spLocks noChangeArrowheads="1"/>
          </p:cNvSpPr>
          <p:nvPr/>
        </p:nvSpPr>
        <p:spPr bwMode="auto">
          <a:xfrm>
            <a:off x="6957706" y="1473960"/>
            <a:ext cx="45923" cy="4879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69"/>
          <p:cNvSpPr>
            <a:spLocks noEditPoints="1"/>
          </p:cNvSpPr>
          <p:nvPr/>
        </p:nvSpPr>
        <p:spPr bwMode="auto">
          <a:xfrm>
            <a:off x="5542714" y="3890641"/>
            <a:ext cx="318590" cy="318589"/>
          </a:xfrm>
          <a:custGeom>
            <a:gdLst>
              <a:gd fmla="*/ 286 w 287" name="T0"/>
              <a:gd fmla="*/ 111 h 287" name="T1"/>
              <a:gd fmla="*/ 253 w 287" name="T2"/>
              <a:gd fmla="*/ 111 h 287" name="T3"/>
              <a:gd fmla="*/ 244 w 287" name="T4"/>
              <a:gd fmla="*/ 89 h 287" name="T5"/>
              <a:gd fmla="*/ 267 w 287" name="T6"/>
              <a:gd fmla="*/ 65 h 287" name="T7"/>
              <a:gd fmla="*/ 267 w 287" name="T8"/>
              <a:gd fmla="*/ 64 h 287" name="T9"/>
              <a:gd fmla="*/ 245 w 287" name="T10"/>
              <a:gd fmla="*/ 42 h 287" name="T11"/>
              <a:gd fmla="*/ 223 w 287" name="T12"/>
              <a:gd fmla="*/ 20 h 287" name="T13"/>
              <a:gd fmla="*/ 221 w 287" name="T14"/>
              <a:gd fmla="*/ 20 h 287" name="T15"/>
              <a:gd fmla="*/ 198 w 287" name="T16"/>
              <a:gd fmla="*/ 43 h 287" name="T17"/>
              <a:gd fmla="*/ 176 w 287" name="T18"/>
              <a:gd fmla="*/ 34 h 287" name="T19"/>
              <a:gd fmla="*/ 176 w 287" name="T20"/>
              <a:gd fmla="*/ 1 h 287" name="T21"/>
              <a:gd fmla="*/ 175 w 287" name="T22"/>
              <a:gd fmla="*/ 0 h 287" name="T23"/>
              <a:gd fmla="*/ 143 w 287" name="T24"/>
              <a:gd fmla="*/ 0 h 287" name="T25"/>
              <a:gd fmla="*/ 112 w 287" name="T26"/>
              <a:gd fmla="*/ 0 h 287" name="T27"/>
              <a:gd fmla="*/ 111 w 287" name="T28"/>
              <a:gd fmla="*/ 1 h 287" name="T29"/>
              <a:gd fmla="*/ 111 w 287" name="T30"/>
              <a:gd fmla="*/ 34 h 287" name="T31"/>
              <a:gd fmla="*/ 88 w 287" name="T32"/>
              <a:gd fmla="*/ 43 h 287" name="T33"/>
              <a:gd fmla="*/ 65 w 287" name="T34"/>
              <a:gd fmla="*/ 20 h 287" name="T35"/>
              <a:gd fmla="*/ 64 w 287" name="T36"/>
              <a:gd fmla="*/ 20 h 287" name="T37"/>
              <a:gd fmla="*/ 42 w 287" name="T38"/>
              <a:gd fmla="*/ 42 h 287" name="T39"/>
              <a:gd fmla="*/ 20 w 287" name="T40"/>
              <a:gd fmla="*/ 64 h 287" name="T41"/>
              <a:gd fmla="*/ 20 w 287" name="T42"/>
              <a:gd fmla="*/ 65 h 287" name="T43"/>
              <a:gd fmla="*/ 43 w 287" name="T44"/>
              <a:gd fmla="*/ 89 h 287" name="T45"/>
              <a:gd fmla="*/ 33 w 287" name="T46"/>
              <a:gd fmla="*/ 111 h 287" name="T47"/>
              <a:gd fmla="*/ 1 w 287" name="T48"/>
              <a:gd fmla="*/ 111 h 287" name="T49"/>
              <a:gd fmla="*/ 0 w 287" name="T50"/>
              <a:gd fmla="*/ 112 h 287" name="T51"/>
              <a:gd fmla="*/ 0 w 287" name="T52"/>
              <a:gd fmla="*/ 143 h 287" name="T53"/>
              <a:gd fmla="*/ 0 w 287" name="T54"/>
              <a:gd fmla="*/ 175 h 287" name="T55"/>
              <a:gd fmla="*/ 1 w 287" name="T56"/>
              <a:gd fmla="*/ 176 h 287" name="T57"/>
              <a:gd fmla="*/ 33 w 287" name="T58"/>
              <a:gd fmla="*/ 176 h 287" name="T59"/>
              <a:gd fmla="*/ 43 w 287" name="T60"/>
              <a:gd fmla="*/ 198 h 287" name="T61"/>
              <a:gd fmla="*/ 20 w 287" name="T62"/>
              <a:gd fmla="*/ 221 h 287" name="T63"/>
              <a:gd fmla="*/ 20 w 287" name="T64"/>
              <a:gd fmla="*/ 223 h 287" name="T65"/>
              <a:gd fmla="*/ 42 w 287" name="T66"/>
              <a:gd fmla="*/ 245 h 287" name="T67"/>
              <a:gd fmla="*/ 64 w 287" name="T68"/>
              <a:gd fmla="*/ 267 h 287" name="T69"/>
              <a:gd fmla="*/ 65 w 287" name="T70"/>
              <a:gd fmla="*/ 267 h 287" name="T71"/>
              <a:gd fmla="*/ 88 w 287" name="T72"/>
              <a:gd fmla="*/ 244 h 287" name="T73"/>
              <a:gd fmla="*/ 111 w 287" name="T74"/>
              <a:gd fmla="*/ 253 h 287" name="T75"/>
              <a:gd fmla="*/ 111 w 287" name="T76"/>
              <a:gd fmla="*/ 286 h 287" name="T77"/>
              <a:gd fmla="*/ 112 w 287" name="T78"/>
              <a:gd fmla="*/ 287 h 287" name="T79"/>
              <a:gd fmla="*/ 143 w 287" name="T80"/>
              <a:gd fmla="*/ 287 h 287" name="T81"/>
              <a:gd fmla="*/ 175 w 287" name="T82"/>
              <a:gd fmla="*/ 287 h 287" name="T83"/>
              <a:gd fmla="*/ 176 w 287" name="T84"/>
              <a:gd fmla="*/ 286 h 287" name="T85"/>
              <a:gd fmla="*/ 176 w 287" name="T86"/>
              <a:gd fmla="*/ 253 h 287" name="T87"/>
              <a:gd fmla="*/ 198 w 287" name="T88"/>
              <a:gd fmla="*/ 244 h 287" name="T89"/>
              <a:gd fmla="*/ 221 w 287" name="T90"/>
              <a:gd fmla="*/ 267 h 287" name="T91"/>
              <a:gd fmla="*/ 223 w 287" name="T92"/>
              <a:gd fmla="*/ 267 h 287" name="T93"/>
              <a:gd fmla="*/ 245 w 287" name="T94"/>
              <a:gd fmla="*/ 245 h 287" name="T95"/>
              <a:gd fmla="*/ 267 w 287" name="T96"/>
              <a:gd fmla="*/ 223 h 287" name="T97"/>
              <a:gd fmla="*/ 267 w 287" name="T98"/>
              <a:gd fmla="*/ 221 h 287" name="T99"/>
              <a:gd fmla="*/ 244 w 287" name="T100"/>
              <a:gd fmla="*/ 198 h 287" name="T101"/>
              <a:gd fmla="*/ 253 w 287" name="T102"/>
              <a:gd fmla="*/ 176 h 287" name="T103"/>
              <a:gd fmla="*/ 286 w 287" name="T104"/>
              <a:gd fmla="*/ 176 h 287" name="T105"/>
              <a:gd fmla="*/ 287 w 287" name="T106"/>
              <a:gd fmla="*/ 175 h 287" name="T107"/>
              <a:gd fmla="*/ 287 w 287" name="T108"/>
              <a:gd fmla="*/ 143 h 287" name="T109"/>
              <a:gd fmla="*/ 287 w 287" name="T110"/>
              <a:gd fmla="*/ 112 h 287" name="T111"/>
              <a:gd fmla="*/ 286 w 287" name="T112"/>
              <a:gd fmla="*/ 111 h 287" name="T113"/>
              <a:gd fmla="*/ 145 w 287" name="T114"/>
              <a:gd fmla="*/ 191 h 287" name="T115"/>
              <a:gd fmla="*/ 97 w 287" name="T116"/>
              <a:gd fmla="*/ 142 h 287" name="T117"/>
              <a:gd fmla="*/ 145 w 287" name="T118"/>
              <a:gd fmla="*/ 94 h 287" name="T119"/>
              <a:gd fmla="*/ 194 w 287" name="T120"/>
              <a:gd fmla="*/ 142 h 287" name="T121"/>
              <a:gd fmla="*/ 145 w 287" name="T122"/>
              <a:gd fmla="*/ 191 h 28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87" w="287">
                <a:moveTo>
                  <a:pt x="286" y="111"/>
                </a:moveTo>
                <a:cubicBezTo>
                  <a:pt x="285" y="111"/>
                  <a:pt x="271" y="111"/>
                  <a:pt x="253" y="111"/>
                </a:cubicBezTo>
                <a:cubicBezTo>
                  <a:pt x="236" y="111"/>
                  <a:pt x="231" y="101"/>
                  <a:pt x="244" y="89"/>
                </a:cubicBezTo>
                <a:cubicBezTo>
                  <a:pt x="256" y="76"/>
                  <a:pt x="267" y="66"/>
                  <a:pt x="267" y="65"/>
                </a:cubicBezTo>
                <a:cubicBezTo>
                  <a:pt x="267" y="65"/>
                  <a:pt x="267" y="64"/>
                  <a:pt x="267" y="64"/>
                </a:cubicBezTo>
                <a:cubicBezTo>
                  <a:pt x="267" y="64"/>
                  <a:pt x="257" y="54"/>
                  <a:pt x="245" y="42"/>
                </a:cubicBezTo>
                <a:cubicBezTo>
                  <a:pt x="233" y="30"/>
                  <a:pt x="223" y="20"/>
                  <a:pt x="223" y="20"/>
                </a:cubicBezTo>
                <a:cubicBezTo>
                  <a:pt x="222" y="19"/>
                  <a:pt x="222" y="19"/>
                  <a:pt x="221" y="20"/>
                </a:cubicBezTo>
                <a:cubicBezTo>
                  <a:pt x="221" y="20"/>
                  <a:pt x="211" y="30"/>
                  <a:pt x="198" y="43"/>
                </a:cubicBezTo>
                <a:cubicBezTo>
                  <a:pt x="186" y="55"/>
                  <a:pt x="176" y="51"/>
                  <a:pt x="176" y="34"/>
                </a:cubicBezTo>
                <a:cubicBezTo>
                  <a:pt x="176" y="16"/>
                  <a:pt x="176" y="1"/>
                  <a:pt x="176" y="1"/>
                </a:cubicBezTo>
                <a:cubicBezTo>
                  <a:pt x="176" y="0"/>
                  <a:pt x="175" y="0"/>
                  <a:pt x="175" y="0"/>
                </a:cubicBezTo>
                <a:cubicBezTo>
                  <a:pt x="174" y="0"/>
                  <a:pt x="160" y="0"/>
                  <a:pt x="143" y="0"/>
                </a:cubicBezTo>
                <a:cubicBezTo>
                  <a:pt x="127" y="0"/>
                  <a:pt x="113" y="0"/>
                  <a:pt x="112" y="0"/>
                </a:cubicBezTo>
                <a:cubicBezTo>
                  <a:pt x="111" y="0"/>
                  <a:pt x="111" y="0"/>
                  <a:pt x="111" y="1"/>
                </a:cubicBezTo>
                <a:cubicBezTo>
                  <a:pt x="111" y="1"/>
                  <a:pt x="111" y="16"/>
                  <a:pt x="111" y="34"/>
                </a:cubicBezTo>
                <a:cubicBezTo>
                  <a:pt x="111" y="51"/>
                  <a:pt x="101" y="55"/>
                  <a:pt x="88" y="43"/>
                </a:cubicBezTo>
                <a:cubicBezTo>
                  <a:pt x="76" y="30"/>
                  <a:pt x="66" y="20"/>
                  <a:pt x="65" y="20"/>
                </a:cubicBezTo>
                <a:cubicBezTo>
                  <a:pt x="65" y="19"/>
                  <a:pt x="64" y="19"/>
                  <a:pt x="64" y="20"/>
                </a:cubicBezTo>
                <a:cubicBezTo>
                  <a:pt x="63" y="20"/>
                  <a:pt x="53" y="30"/>
                  <a:pt x="42" y="42"/>
                </a:cubicBezTo>
                <a:cubicBezTo>
                  <a:pt x="30" y="54"/>
                  <a:pt x="20" y="64"/>
                  <a:pt x="20" y="64"/>
                </a:cubicBezTo>
                <a:cubicBezTo>
                  <a:pt x="19" y="64"/>
                  <a:pt x="19" y="65"/>
                  <a:pt x="20" y="65"/>
                </a:cubicBezTo>
                <a:cubicBezTo>
                  <a:pt x="20" y="66"/>
                  <a:pt x="30" y="76"/>
                  <a:pt x="43" y="89"/>
                </a:cubicBezTo>
                <a:cubicBezTo>
                  <a:pt x="55" y="101"/>
                  <a:pt x="51" y="111"/>
                  <a:pt x="33" y="111"/>
                </a:cubicBezTo>
                <a:cubicBezTo>
                  <a:pt x="16" y="111"/>
                  <a:pt x="1" y="111"/>
                  <a:pt x="1" y="111"/>
                </a:cubicBezTo>
                <a:cubicBezTo>
                  <a:pt x="0" y="111"/>
                  <a:pt x="0" y="112"/>
                  <a:pt x="0" y="112"/>
                </a:cubicBezTo>
                <a:cubicBezTo>
                  <a:pt x="0" y="113"/>
                  <a:pt x="0" y="127"/>
                  <a:pt x="0" y="143"/>
                </a:cubicBezTo>
                <a:cubicBezTo>
                  <a:pt x="0" y="160"/>
                  <a:pt x="0" y="174"/>
                  <a:pt x="0" y="175"/>
                </a:cubicBezTo>
                <a:cubicBezTo>
                  <a:pt x="0" y="175"/>
                  <a:pt x="0" y="176"/>
                  <a:pt x="1" y="176"/>
                </a:cubicBezTo>
                <a:cubicBezTo>
                  <a:pt x="1" y="176"/>
                  <a:pt x="16" y="176"/>
                  <a:pt x="33" y="176"/>
                </a:cubicBezTo>
                <a:cubicBezTo>
                  <a:pt x="51" y="176"/>
                  <a:pt x="55" y="186"/>
                  <a:pt x="43" y="198"/>
                </a:cubicBezTo>
                <a:cubicBezTo>
                  <a:pt x="30" y="211"/>
                  <a:pt x="20" y="221"/>
                  <a:pt x="20" y="221"/>
                </a:cubicBezTo>
                <a:cubicBezTo>
                  <a:pt x="19" y="222"/>
                  <a:pt x="19" y="222"/>
                  <a:pt x="20" y="223"/>
                </a:cubicBezTo>
                <a:cubicBezTo>
                  <a:pt x="20" y="223"/>
                  <a:pt x="30" y="233"/>
                  <a:pt x="42" y="245"/>
                </a:cubicBezTo>
                <a:cubicBezTo>
                  <a:pt x="53" y="257"/>
                  <a:pt x="63" y="267"/>
                  <a:pt x="64" y="267"/>
                </a:cubicBezTo>
                <a:cubicBezTo>
                  <a:pt x="64" y="268"/>
                  <a:pt x="65" y="268"/>
                  <a:pt x="65" y="267"/>
                </a:cubicBezTo>
                <a:cubicBezTo>
                  <a:pt x="66" y="267"/>
                  <a:pt x="76" y="256"/>
                  <a:pt x="88" y="244"/>
                </a:cubicBezTo>
                <a:cubicBezTo>
                  <a:pt x="101" y="232"/>
                  <a:pt x="111" y="236"/>
                  <a:pt x="111" y="253"/>
                </a:cubicBezTo>
                <a:cubicBezTo>
                  <a:pt x="111" y="271"/>
                  <a:pt x="111" y="286"/>
                  <a:pt x="111" y="286"/>
                </a:cubicBezTo>
                <a:cubicBezTo>
                  <a:pt x="111" y="287"/>
                  <a:pt x="111" y="287"/>
                  <a:pt x="112" y="287"/>
                </a:cubicBezTo>
                <a:cubicBezTo>
                  <a:pt x="113" y="287"/>
                  <a:pt x="127" y="287"/>
                  <a:pt x="143" y="287"/>
                </a:cubicBezTo>
                <a:cubicBezTo>
                  <a:pt x="160" y="287"/>
                  <a:pt x="174" y="287"/>
                  <a:pt x="175" y="287"/>
                </a:cubicBezTo>
                <a:cubicBezTo>
                  <a:pt x="175" y="287"/>
                  <a:pt x="176" y="287"/>
                  <a:pt x="176" y="286"/>
                </a:cubicBezTo>
                <a:cubicBezTo>
                  <a:pt x="176" y="286"/>
                  <a:pt x="176" y="271"/>
                  <a:pt x="176" y="253"/>
                </a:cubicBezTo>
                <a:cubicBezTo>
                  <a:pt x="176" y="236"/>
                  <a:pt x="186" y="232"/>
                  <a:pt x="198" y="244"/>
                </a:cubicBezTo>
                <a:cubicBezTo>
                  <a:pt x="211" y="256"/>
                  <a:pt x="221" y="267"/>
                  <a:pt x="221" y="267"/>
                </a:cubicBezTo>
                <a:cubicBezTo>
                  <a:pt x="222" y="268"/>
                  <a:pt x="222" y="268"/>
                  <a:pt x="223" y="267"/>
                </a:cubicBezTo>
                <a:cubicBezTo>
                  <a:pt x="223" y="267"/>
                  <a:pt x="233" y="257"/>
                  <a:pt x="245" y="245"/>
                </a:cubicBezTo>
                <a:cubicBezTo>
                  <a:pt x="257" y="233"/>
                  <a:pt x="267" y="223"/>
                  <a:pt x="267" y="223"/>
                </a:cubicBezTo>
                <a:cubicBezTo>
                  <a:pt x="267" y="222"/>
                  <a:pt x="267" y="222"/>
                  <a:pt x="267" y="221"/>
                </a:cubicBezTo>
                <a:cubicBezTo>
                  <a:pt x="267" y="221"/>
                  <a:pt x="256" y="211"/>
                  <a:pt x="244" y="198"/>
                </a:cubicBezTo>
                <a:cubicBezTo>
                  <a:pt x="231" y="186"/>
                  <a:pt x="236" y="176"/>
                  <a:pt x="253" y="176"/>
                </a:cubicBezTo>
                <a:cubicBezTo>
                  <a:pt x="271" y="176"/>
                  <a:pt x="285" y="176"/>
                  <a:pt x="286" y="176"/>
                </a:cubicBezTo>
                <a:cubicBezTo>
                  <a:pt x="287" y="176"/>
                  <a:pt x="287" y="175"/>
                  <a:pt x="287" y="175"/>
                </a:cubicBezTo>
                <a:cubicBezTo>
                  <a:pt x="287" y="174"/>
                  <a:pt x="287" y="160"/>
                  <a:pt x="287" y="143"/>
                </a:cubicBezTo>
                <a:cubicBezTo>
                  <a:pt x="287" y="127"/>
                  <a:pt x="287" y="113"/>
                  <a:pt x="287" y="112"/>
                </a:cubicBezTo>
                <a:cubicBezTo>
                  <a:pt x="287" y="112"/>
                  <a:pt x="287" y="111"/>
                  <a:pt x="286" y="111"/>
                </a:cubicBezTo>
                <a:close/>
                <a:moveTo>
                  <a:pt x="145" y="191"/>
                </a:moveTo>
                <a:cubicBezTo>
                  <a:pt x="119" y="191"/>
                  <a:pt x="97" y="169"/>
                  <a:pt x="97" y="142"/>
                </a:cubicBezTo>
                <a:cubicBezTo>
                  <a:pt x="97" y="116"/>
                  <a:pt x="119" y="94"/>
                  <a:pt x="145" y="94"/>
                </a:cubicBezTo>
                <a:cubicBezTo>
                  <a:pt x="172" y="94"/>
                  <a:pt x="194" y="116"/>
                  <a:pt x="194" y="142"/>
                </a:cubicBezTo>
                <a:cubicBezTo>
                  <a:pt x="194" y="169"/>
                  <a:pt x="172" y="191"/>
                  <a:pt x="14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70"/>
          <p:cNvSpPr>
            <a:spLocks noEditPoints="1"/>
          </p:cNvSpPr>
          <p:nvPr/>
        </p:nvSpPr>
        <p:spPr bwMode="auto">
          <a:xfrm>
            <a:off x="6182761" y="3971005"/>
            <a:ext cx="238225" cy="238225"/>
          </a:xfrm>
          <a:custGeom>
            <a:gdLst>
              <a:gd fmla="*/ 215 w 216" name="T0"/>
              <a:gd fmla="*/ 83 h 216" name="T1"/>
              <a:gd fmla="*/ 190 w 216" name="T2"/>
              <a:gd fmla="*/ 83 h 216" name="T3"/>
              <a:gd fmla="*/ 183 w 216" name="T4"/>
              <a:gd fmla="*/ 66 h 216" name="T5"/>
              <a:gd fmla="*/ 201 w 216" name="T6"/>
              <a:gd fmla="*/ 49 h 216" name="T7"/>
              <a:gd fmla="*/ 201 w 216" name="T8"/>
              <a:gd fmla="*/ 48 h 216" name="T9"/>
              <a:gd fmla="*/ 184 w 216" name="T10"/>
              <a:gd fmla="*/ 31 h 216" name="T11"/>
              <a:gd fmla="*/ 167 w 216" name="T12"/>
              <a:gd fmla="*/ 15 h 216" name="T13"/>
              <a:gd fmla="*/ 166 w 216" name="T14"/>
              <a:gd fmla="*/ 15 h 216" name="T15"/>
              <a:gd fmla="*/ 149 w 216" name="T16"/>
              <a:gd fmla="*/ 32 h 216" name="T17"/>
              <a:gd fmla="*/ 132 w 216" name="T18"/>
              <a:gd fmla="*/ 25 h 216" name="T19"/>
              <a:gd fmla="*/ 132 w 216" name="T20"/>
              <a:gd fmla="*/ 0 h 216" name="T21"/>
              <a:gd fmla="*/ 131 w 216" name="T22"/>
              <a:gd fmla="*/ 0 h 216" name="T23"/>
              <a:gd fmla="*/ 108 w 216" name="T24"/>
              <a:gd fmla="*/ 0 h 216" name="T25"/>
              <a:gd fmla="*/ 84 w 216" name="T26"/>
              <a:gd fmla="*/ 0 h 216" name="T27"/>
              <a:gd fmla="*/ 83 w 216" name="T28"/>
              <a:gd fmla="*/ 0 h 216" name="T29"/>
              <a:gd fmla="*/ 83 w 216" name="T30"/>
              <a:gd fmla="*/ 25 h 216" name="T31"/>
              <a:gd fmla="*/ 67 w 216" name="T32"/>
              <a:gd fmla="*/ 32 h 216" name="T33"/>
              <a:gd fmla="*/ 49 w 216" name="T34"/>
              <a:gd fmla="*/ 15 h 216" name="T35"/>
              <a:gd fmla="*/ 48 w 216" name="T36"/>
              <a:gd fmla="*/ 15 h 216" name="T37"/>
              <a:gd fmla="*/ 31 w 216" name="T38"/>
              <a:gd fmla="*/ 31 h 216" name="T39"/>
              <a:gd fmla="*/ 15 w 216" name="T40"/>
              <a:gd fmla="*/ 48 h 216" name="T41"/>
              <a:gd fmla="*/ 15 w 216" name="T42"/>
              <a:gd fmla="*/ 49 h 216" name="T43"/>
              <a:gd fmla="*/ 32 w 216" name="T44"/>
              <a:gd fmla="*/ 66 h 216" name="T45"/>
              <a:gd fmla="*/ 25 w 216" name="T46"/>
              <a:gd fmla="*/ 83 h 216" name="T47"/>
              <a:gd fmla="*/ 1 w 216" name="T48"/>
              <a:gd fmla="*/ 83 h 216" name="T49"/>
              <a:gd fmla="*/ 0 w 216" name="T50"/>
              <a:gd fmla="*/ 84 h 216" name="T51"/>
              <a:gd fmla="*/ 0 w 216" name="T52"/>
              <a:gd fmla="*/ 108 h 216" name="T53"/>
              <a:gd fmla="*/ 0 w 216" name="T54"/>
              <a:gd fmla="*/ 131 h 216" name="T55"/>
              <a:gd fmla="*/ 1 w 216" name="T56"/>
              <a:gd fmla="*/ 132 h 216" name="T57"/>
              <a:gd fmla="*/ 25 w 216" name="T58"/>
              <a:gd fmla="*/ 132 h 216" name="T59"/>
              <a:gd fmla="*/ 32 w 216" name="T60"/>
              <a:gd fmla="*/ 149 h 216" name="T61"/>
              <a:gd fmla="*/ 15 w 216" name="T62"/>
              <a:gd fmla="*/ 166 h 216" name="T63"/>
              <a:gd fmla="*/ 15 w 216" name="T64"/>
              <a:gd fmla="*/ 167 h 216" name="T65"/>
              <a:gd fmla="*/ 31 w 216" name="T66"/>
              <a:gd fmla="*/ 184 h 216" name="T67"/>
              <a:gd fmla="*/ 48 w 216" name="T68"/>
              <a:gd fmla="*/ 201 h 216" name="T69"/>
              <a:gd fmla="*/ 49 w 216" name="T70"/>
              <a:gd fmla="*/ 201 h 216" name="T71"/>
              <a:gd fmla="*/ 67 w 216" name="T72"/>
              <a:gd fmla="*/ 183 h 216" name="T73"/>
              <a:gd fmla="*/ 83 w 216" name="T74"/>
              <a:gd fmla="*/ 190 h 216" name="T75"/>
              <a:gd fmla="*/ 83 w 216" name="T76"/>
              <a:gd fmla="*/ 215 h 216" name="T77"/>
              <a:gd fmla="*/ 84 w 216" name="T78"/>
              <a:gd fmla="*/ 216 h 216" name="T79"/>
              <a:gd fmla="*/ 108 w 216" name="T80"/>
              <a:gd fmla="*/ 216 h 216" name="T81"/>
              <a:gd fmla="*/ 131 w 216" name="T82"/>
              <a:gd fmla="*/ 216 h 216" name="T83"/>
              <a:gd fmla="*/ 132 w 216" name="T84"/>
              <a:gd fmla="*/ 215 h 216" name="T85"/>
              <a:gd fmla="*/ 132 w 216" name="T86"/>
              <a:gd fmla="*/ 190 h 216" name="T87"/>
              <a:gd fmla="*/ 149 w 216" name="T88"/>
              <a:gd fmla="*/ 183 h 216" name="T89"/>
              <a:gd fmla="*/ 166 w 216" name="T90"/>
              <a:gd fmla="*/ 201 h 216" name="T91"/>
              <a:gd fmla="*/ 167 w 216" name="T92"/>
              <a:gd fmla="*/ 201 h 216" name="T93"/>
              <a:gd fmla="*/ 184 w 216" name="T94"/>
              <a:gd fmla="*/ 184 h 216" name="T95"/>
              <a:gd fmla="*/ 201 w 216" name="T96"/>
              <a:gd fmla="*/ 167 h 216" name="T97"/>
              <a:gd fmla="*/ 201 w 216" name="T98"/>
              <a:gd fmla="*/ 166 h 216" name="T99"/>
              <a:gd fmla="*/ 183 w 216" name="T100"/>
              <a:gd fmla="*/ 149 h 216" name="T101"/>
              <a:gd fmla="*/ 190 w 216" name="T102"/>
              <a:gd fmla="*/ 132 h 216" name="T103"/>
              <a:gd fmla="*/ 215 w 216" name="T104"/>
              <a:gd fmla="*/ 132 h 216" name="T105"/>
              <a:gd fmla="*/ 216 w 216" name="T106"/>
              <a:gd fmla="*/ 131 h 216" name="T107"/>
              <a:gd fmla="*/ 216 w 216" name="T108"/>
              <a:gd fmla="*/ 108 h 216" name="T109"/>
              <a:gd fmla="*/ 216 w 216" name="T110"/>
              <a:gd fmla="*/ 84 h 216" name="T111"/>
              <a:gd fmla="*/ 215 w 216" name="T112"/>
              <a:gd fmla="*/ 83 h 216" name="T113"/>
              <a:gd fmla="*/ 109 w 216" name="T114"/>
              <a:gd fmla="*/ 143 h 216" name="T115"/>
              <a:gd fmla="*/ 73 w 216" name="T116"/>
              <a:gd fmla="*/ 107 h 216" name="T117"/>
              <a:gd fmla="*/ 109 w 216" name="T118"/>
              <a:gd fmla="*/ 71 h 216" name="T119"/>
              <a:gd fmla="*/ 146 w 216" name="T120"/>
              <a:gd fmla="*/ 107 h 216" name="T121"/>
              <a:gd fmla="*/ 109 w 216" name="T122"/>
              <a:gd fmla="*/ 143 h 21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16" w="216">
                <a:moveTo>
                  <a:pt x="215" y="83"/>
                </a:moveTo>
                <a:cubicBezTo>
                  <a:pt x="215" y="83"/>
                  <a:pt x="203" y="83"/>
                  <a:pt x="190" y="83"/>
                </a:cubicBezTo>
                <a:cubicBezTo>
                  <a:pt x="177" y="83"/>
                  <a:pt x="174" y="76"/>
                  <a:pt x="183" y="66"/>
                </a:cubicBezTo>
                <a:cubicBezTo>
                  <a:pt x="193" y="57"/>
                  <a:pt x="200" y="49"/>
                  <a:pt x="201" y="49"/>
                </a:cubicBezTo>
                <a:cubicBezTo>
                  <a:pt x="201" y="49"/>
                  <a:pt x="201" y="48"/>
                  <a:pt x="201" y="48"/>
                </a:cubicBezTo>
                <a:cubicBezTo>
                  <a:pt x="200" y="48"/>
                  <a:pt x="193" y="40"/>
                  <a:pt x="184" y="31"/>
                </a:cubicBezTo>
                <a:cubicBezTo>
                  <a:pt x="175" y="22"/>
                  <a:pt x="168" y="15"/>
                  <a:pt x="167" y="15"/>
                </a:cubicBezTo>
                <a:cubicBezTo>
                  <a:pt x="167" y="14"/>
                  <a:pt x="167" y="14"/>
                  <a:pt x="166" y="15"/>
                </a:cubicBezTo>
                <a:cubicBezTo>
                  <a:pt x="166" y="15"/>
                  <a:pt x="158" y="23"/>
                  <a:pt x="149" y="32"/>
                </a:cubicBezTo>
                <a:cubicBezTo>
                  <a:pt x="140" y="41"/>
                  <a:pt x="132" y="38"/>
                  <a:pt x="132" y="25"/>
                </a:cubicBezTo>
                <a:cubicBezTo>
                  <a:pt x="132" y="12"/>
                  <a:pt x="132" y="1"/>
                  <a:pt x="132" y="0"/>
                </a:cubicBezTo>
                <a:cubicBezTo>
                  <a:pt x="132" y="0"/>
                  <a:pt x="132" y="0"/>
                  <a:pt x="131" y="0"/>
                </a:cubicBezTo>
                <a:cubicBezTo>
                  <a:pt x="131" y="0"/>
                  <a:pt x="120" y="0"/>
                  <a:pt x="108" y="0"/>
                </a:cubicBezTo>
                <a:cubicBezTo>
                  <a:pt x="9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83" y="1"/>
                  <a:pt x="83" y="12"/>
                  <a:pt x="83" y="25"/>
                </a:cubicBezTo>
                <a:cubicBezTo>
                  <a:pt x="83" y="38"/>
                  <a:pt x="76" y="41"/>
                  <a:pt x="67" y="32"/>
                </a:cubicBezTo>
                <a:cubicBezTo>
                  <a:pt x="57" y="23"/>
                  <a:pt x="49" y="15"/>
                  <a:pt x="49" y="15"/>
                </a:cubicBezTo>
                <a:cubicBezTo>
                  <a:pt x="49" y="14"/>
                  <a:pt x="48" y="14"/>
                  <a:pt x="48" y="15"/>
                </a:cubicBezTo>
                <a:cubicBezTo>
                  <a:pt x="48" y="15"/>
                  <a:pt x="40" y="22"/>
                  <a:pt x="31" y="31"/>
                </a:cubicBezTo>
                <a:cubicBezTo>
                  <a:pt x="23" y="40"/>
                  <a:pt x="15" y="48"/>
                  <a:pt x="15" y="48"/>
                </a:cubicBezTo>
                <a:cubicBezTo>
                  <a:pt x="14" y="48"/>
                  <a:pt x="14" y="49"/>
                  <a:pt x="15" y="49"/>
                </a:cubicBezTo>
                <a:cubicBezTo>
                  <a:pt x="15" y="49"/>
                  <a:pt x="23" y="57"/>
                  <a:pt x="32" y="66"/>
                </a:cubicBezTo>
                <a:cubicBezTo>
                  <a:pt x="42" y="76"/>
                  <a:pt x="38" y="83"/>
                  <a:pt x="25" y="83"/>
                </a:cubicBezTo>
                <a:cubicBezTo>
                  <a:pt x="12" y="83"/>
                  <a:pt x="1" y="83"/>
                  <a:pt x="1" y="83"/>
                </a:cubicBezTo>
                <a:cubicBezTo>
                  <a:pt x="0" y="83"/>
                  <a:pt x="0" y="84"/>
                  <a:pt x="0" y="84"/>
                </a:cubicBezTo>
                <a:cubicBezTo>
                  <a:pt x="0" y="85"/>
                  <a:pt x="0" y="95"/>
                  <a:pt x="0" y="108"/>
                </a:cubicBezTo>
                <a:cubicBezTo>
                  <a:pt x="0" y="120"/>
                  <a:pt x="0" y="131"/>
                  <a:pt x="0" y="131"/>
                </a:cubicBezTo>
                <a:cubicBezTo>
                  <a:pt x="0" y="132"/>
                  <a:pt x="0" y="132"/>
                  <a:pt x="1" y="132"/>
                </a:cubicBezTo>
                <a:cubicBezTo>
                  <a:pt x="1" y="132"/>
                  <a:pt x="12" y="132"/>
                  <a:pt x="25" y="132"/>
                </a:cubicBezTo>
                <a:cubicBezTo>
                  <a:pt x="38" y="132"/>
                  <a:pt x="42" y="140"/>
                  <a:pt x="32" y="149"/>
                </a:cubicBezTo>
                <a:cubicBezTo>
                  <a:pt x="23" y="158"/>
                  <a:pt x="15" y="166"/>
                  <a:pt x="15" y="166"/>
                </a:cubicBezTo>
                <a:cubicBezTo>
                  <a:pt x="14" y="167"/>
                  <a:pt x="14" y="167"/>
                  <a:pt x="15" y="167"/>
                </a:cubicBezTo>
                <a:cubicBezTo>
                  <a:pt x="15" y="168"/>
                  <a:pt x="23" y="175"/>
                  <a:pt x="31" y="184"/>
                </a:cubicBezTo>
                <a:cubicBezTo>
                  <a:pt x="40" y="193"/>
                  <a:pt x="48" y="200"/>
                  <a:pt x="48" y="201"/>
                </a:cubicBezTo>
                <a:cubicBezTo>
                  <a:pt x="48" y="201"/>
                  <a:pt x="49" y="201"/>
                  <a:pt x="49" y="201"/>
                </a:cubicBezTo>
                <a:cubicBezTo>
                  <a:pt x="49" y="200"/>
                  <a:pt x="57" y="192"/>
                  <a:pt x="67" y="183"/>
                </a:cubicBezTo>
                <a:cubicBezTo>
                  <a:pt x="76" y="174"/>
                  <a:pt x="83" y="177"/>
                  <a:pt x="83" y="190"/>
                </a:cubicBezTo>
                <a:cubicBezTo>
                  <a:pt x="83" y="203"/>
                  <a:pt x="83" y="214"/>
                  <a:pt x="83" y="215"/>
                </a:cubicBezTo>
                <a:cubicBezTo>
                  <a:pt x="83" y="215"/>
                  <a:pt x="84" y="216"/>
                  <a:pt x="84" y="216"/>
                </a:cubicBezTo>
                <a:cubicBezTo>
                  <a:pt x="85" y="216"/>
                  <a:pt x="95" y="216"/>
                  <a:pt x="108" y="216"/>
                </a:cubicBezTo>
                <a:cubicBezTo>
                  <a:pt x="120" y="216"/>
                  <a:pt x="131" y="216"/>
                  <a:pt x="131" y="216"/>
                </a:cubicBezTo>
                <a:cubicBezTo>
                  <a:pt x="132" y="216"/>
                  <a:pt x="132" y="215"/>
                  <a:pt x="132" y="215"/>
                </a:cubicBezTo>
                <a:cubicBezTo>
                  <a:pt x="132" y="214"/>
                  <a:pt x="132" y="203"/>
                  <a:pt x="132" y="190"/>
                </a:cubicBezTo>
                <a:cubicBezTo>
                  <a:pt x="132" y="177"/>
                  <a:pt x="140" y="174"/>
                  <a:pt x="149" y="183"/>
                </a:cubicBezTo>
                <a:cubicBezTo>
                  <a:pt x="158" y="192"/>
                  <a:pt x="166" y="200"/>
                  <a:pt x="166" y="201"/>
                </a:cubicBezTo>
                <a:cubicBezTo>
                  <a:pt x="167" y="201"/>
                  <a:pt x="167" y="201"/>
                  <a:pt x="167" y="201"/>
                </a:cubicBezTo>
                <a:cubicBezTo>
                  <a:pt x="168" y="200"/>
                  <a:pt x="175" y="193"/>
                  <a:pt x="184" y="184"/>
                </a:cubicBezTo>
                <a:cubicBezTo>
                  <a:pt x="193" y="175"/>
                  <a:pt x="200" y="168"/>
                  <a:pt x="201" y="167"/>
                </a:cubicBezTo>
                <a:cubicBezTo>
                  <a:pt x="201" y="167"/>
                  <a:pt x="201" y="167"/>
                  <a:pt x="201" y="166"/>
                </a:cubicBezTo>
                <a:cubicBezTo>
                  <a:pt x="200" y="166"/>
                  <a:pt x="193" y="158"/>
                  <a:pt x="183" y="149"/>
                </a:cubicBezTo>
                <a:cubicBezTo>
                  <a:pt x="174" y="140"/>
                  <a:pt x="177" y="132"/>
                  <a:pt x="190" y="132"/>
                </a:cubicBezTo>
                <a:cubicBezTo>
                  <a:pt x="203" y="132"/>
                  <a:pt x="215" y="132"/>
                  <a:pt x="215" y="132"/>
                </a:cubicBezTo>
                <a:cubicBezTo>
                  <a:pt x="215" y="132"/>
                  <a:pt x="216" y="132"/>
                  <a:pt x="216" y="131"/>
                </a:cubicBezTo>
                <a:cubicBezTo>
                  <a:pt x="216" y="131"/>
                  <a:pt x="216" y="120"/>
                  <a:pt x="216" y="108"/>
                </a:cubicBezTo>
                <a:cubicBezTo>
                  <a:pt x="216" y="95"/>
                  <a:pt x="216" y="85"/>
                  <a:pt x="216" y="84"/>
                </a:cubicBezTo>
                <a:cubicBezTo>
                  <a:pt x="216" y="84"/>
                  <a:pt x="215" y="83"/>
                  <a:pt x="215" y="83"/>
                </a:cubicBezTo>
                <a:close/>
                <a:moveTo>
                  <a:pt x="109" y="143"/>
                </a:moveTo>
                <a:cubicBezTo>
                  <a:pt x="89" y="143"/>
                  <a:pt x="73" y="127"/>
                  <a:pt x="73" y="107"/>
                </a:cubicBezTo>
                <a:cubicBezTo>
                  <a:pt x="73" y="87"/>
                  <a:pt x="89" y="71"/>
                  <a:pt x="109" y="71"/>
                </a:cubicBezTo>
                <a:cubicBezTo>
                  <a:pt x="129" y="71"/>
                  <a:pt x="146" y="87"/>
                  <a:pt x="146" y="107"/>
                </a:cubicBezTo>
                <a:cubicBezTo>
                  <a:pt x="146" y="127"/>
                  <a:pt x="129" y="143"/>
                  <a:pt x="109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1"/>
          <p:cNvSpPr>
            <a:spLocks noEditPoints="1"/>
          </p:cNvSpPr>
          <p:nvPr/>
        </p:nvSpPr>
        <p:spPr bwMode="auto">
          <a:xfrm>
            <a:off x="6383672" y="3890641"/>
            <a:ext cx="117678" cy="120547"/>
          </a:xfrm>
          <a:custGeom>
            <a:gdLst>
              <a:gd fmla="*/ 107 w 108" name="T0"/>
              <a:gd fmla="*/ 41 h 107" name="T1"/>
              <a:gd fmla="*/ 95 w 108" name="T2"/>
              <a:gd fmla="*/ 41 h 107" name="T3"/>
              <a:gd fmla="*/ 92 w 108" name="T4"/>
              <a:gd fmla="*/ 33 h 107" name="T5"/>
              <a:gd fmla="*/ 100 w 108" name="T6"/>
              <a:gd fmla="*/ 24 h 107" name="T7"/>
              <a:gd fmla="*/ 100 w 108" name="T8"/>
              <a:gd fmla="*/ 24 h 107" name="T9"/>
              <a:gd fmla="*/ 92 w 108" name="T10"/>
              <a:gd fmla="*/ 15 h 107" name="T11"/>
              <a:gd fmla="*/ 84 w 108" name="T12"/>
              <a:gd fmla="*/ 7 h 107" name="T13"/>
              <a:gd fmla="*/ 83 w 108" name="T14"/>
              <a:gd fmla="*/ 7 h 107" name="T15"/>
              <a:gd fmla="*/ 74 w 108" name="T16"/>
              <a:gd fmla="*/ 16 h 107" name="T17"/>
              <a:gd fmla="*/ 66 w 108" name="T18"/>
              <a:gd fmla="*/ 12 h 107" name="T19"/>
              <a:gd fmla="*/ 66 w 108" name="T20"/>
              <a:gd fmla="*/ 0 h 107" name="T21"/>
              <a:gd fmla="*/ 66 w 108" name="T22"/>
              <a:gd fmla="*/ 0 h 107" name="T23"/>
              <a:gd fmla="*/ 54 w 108" name="T24"/>
              <a:gd fmla="*/ 0 h 107" name="T25"/>
              <a:gd fmla="*/ 42 w 108" name="T26"/>
              <a:gd fmla="*/ 0 h 107" name="T27"/>
              <a:gd fmla="*/ 42 w 108" name="T28"/>
              <a:gd fmla="*/ 0 h 107" name="T29"/>
              <a:gd fmla="*/ 42 w 108" name="T30"/>
              <a:gd fmla="*/ 12 h 107" name="T31"/>
              <a:gd fmla="*/ 33 w 108" name="T32"/>
              <a:gd fmla="*/ 16 h 107" name="T33"/>
              <a:gd fmla="*/ 25 w 108" name="T34"/>
              <a:gd fmla="*/ 7 h 107" name="T35"/>
              <a:gd fmla="*/ 24 w 108" name="T36"/>
              <a:gd fmla="*/ 7 h 107" name="T37"/>
              <a:gd fmla="*/ 16 w 108" name="T38"/>
              <a:gd fmla="*/ 15 h 107" name="T39"/>
              <a:gd fmla="*/ 7 w 108" name="T40"/>
              <a:gd fmla="*/ 24 h 107" name="T41"/>
              <a:gd fmla="*/ 7 w 108" name="T42"/>
              <a:gd fmla="*/ 24 h 107" name="T43"/>
              <a:gd fmla="*/ 16 w 108" name="T44"/>
              <a:gd fmla="*/ 33 h 107" name="T45"/>
              <a:gd fmla="*/ 13 w 108" name="T46"/>
              <a:gd fmla="*/ 41 h 107" name="T47"/>
              <a:gd fmla="*/ 0 w 108" name="T48"/>
              <a:gd fmla="*/ 41 h 107" name="T49"/>
              <a:gd fmla="*/ 0 w 108" name="T50"/>
              <a:gd fmla="*/ 42 h 107" name="T51"/>
              <a:gd fmla="*/ 0 w 108" name="T52"/>
              <a:gd fmla="*/ 54 h 107" name="T53"/>
              <a:gd fmla="*/ 0 w 108" name="T54"/>
              <a:gd fmla="*/ 65 h 107" name="T55"/>
              <a:gd fmla="*/ 0 w 108" name="T56"/>
              <a:gd fmla="*/ 66 h 107" name="T57"/>
              <a:gd fmla="*/ 13 w 108" name="T58"/>
              <a:gd fmla="*/ 66 h 107" name="T59"/>
              <a:gd fmla="*/ 16 w 108" name="T60"/>
              <a:gd fmla="*/ 74 h 107" name="T61"/>
              <a:gd fmla="*/ 7 w 108" name="T62"/>
              <a:gd fmla="*/ 83 h 107" name="T63"/>
              <a:gd fmla="*/ 7 w 108" name="T64"/>
              <a:gd fmla="*/ 83 h 107" name="T65"/>
              <a:gd fmla="*/ 16 w 108" name="T66"/>
              <a:gd fmla="*/ 92 h 107" name="T67"/>
              <a:gd fmla="*/ 24 w 108" name="T68"/>
              <a:gd fmla="*/ 100 h 107" name="T69"/>
              <a:gd fmla="*/ 25 w 108" name="T70"/>
              <a:gd fmla="*/ 100 h 107" name="T71"/>
              <a:gd fmla="*/ 33 w 108" name="T72"/>
              <a:gd fmla="*/ 91 h 107" name="T73"/>
              <a:gd fmla="*/ 42 w 108" name="T74"/>
              <a:gd fmla="*/ 95 h 107" name="T75"/>
              <a:gd fmla="*/ 42 w 108" name="T76"/>
              <a:gd fmla="*/ 107 h 107" name="T77"/>
              <a:gd fmla="*/ 42 w 108" name="T78"/>
              <a:gd fmla="*/ 107 h 107" name="T79"/>
              <a:gd fmla="*/ 54 w 108" name="T80"/>
              <a:gd fmla="*/ 107 h 107" name="T81"/>
              <a:gd fmla="*/ 66 w 108" name="T82"/>
              <a:gd fmla="*/ 107 h 107" name="T83"/>
              <a:gd fmla="*/ 66 w 108" name="T84"/>
              <a:gd fmla="*/ 107 h 107" name="T85"/>
              <a:gd fmla="*/ 66 w 108" name="T86"/>
              <a:gd fmla="*/ 95 h 107" name="T87"/>
              <a:gd fmla="*/ 74 w 108" name="T88"/>
              <a:gd fmla="*/ 91 h 107" name="T89"/>
              <a:gd fmla="*/ 83 w 108" name="T90"/>
              <a:gd fmla="*/ 100 h 107" name="T91"/>
              <a:gd fmla="*/ 84 w 108" name="T92"/>
              <a:gd fmla="*/ 100 h 107" name="T93"/>
              <a:gd fmla="*/ 92 w 108" name="T94"/>
              <a:gd fmla="*/ 92 h 107" name="T95"/>
              <a:gd fmla="*/ 100 w 108" name="T96"/>
              <a:gd fmla="*/ 83 h 107" name="T97"/>
              <a:gd fmla="*/ 100 w 108" name="T98"/>
              <a:gd fmla="*/ 83 h 107" name="T99"/>
              <a:gd fmla="*/ 92 w 108" name="T100"/>
              <a:gd fmla="*/ 74 h 107" name="T101"/>
              <a:gd fmla="*/ 95 w 108" name="T102"/>
              <a:gd fmla="*/ 66 h 107" name="T103"/>
              <a:gd fmla="*/ 107 w 108" name="T104"/>
              <a:gd fmla="*/ 66 h 107" name="T105"/>
              <a:gd fmla="*/ 108 w 108" name="T106"/>
              <a:gd fmla="*/ 65 h 107" name="T107"/>
              <a:gd fmla="*/ 108 w 108" name="T108"/>
              <a:gd fmla="*/ 54 h 107" name="T109"/>
              <a:gd fmla="*/ 108 w 108" name="T110"/>
              <a:gd fmla="*/ 42 h 107" name="T111"/>
              <a:gd fmla="*/ 107 w 108" name="T112"/>
              <a:gd fmla="*/ 41 h 107" name="T113"/>
              <a:gd fmla="*/ 67 w 108" name="T114"/>
              <a:gd fmla="*/ 67 h 107" name="T115"/>
              <a:gd fmla="*/ 42 w 108" name="T116"/>
              <a:gd fmla="*/ 67 h 107" name="T117"/>
              <a:gd fmla="*/ 42 w 108" name="T118"/>
              <a:gd fmla="*/ 41 h 107" name="T119"/>
              <a:gd fmla="*/ 67 w 108" name="T120"/>
              <a:gd fmla="*/ 41 h 107" name="T121"/>
              <a:gd fmla="*/ 67 w 108" name="T122"/>
              <a:gd fmla="*/ 67 h 10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7" w="108">
                <a:moveTo>
                  <a:pt x="107" y="41"/>
                </a:moveTo>
                <a:cubicBezTo>
                  <a:pt x="107" y="41"/>
                  <a:pt x="102" y="41"/>
                  <a:pt x="95" y="41"/>
                </a:cubicBezTo>
                <a:cubicBezTo>
                  <a:pt x="88" y="41"/>
                  <a:pt x="87" y="38"/>
                  <a:pt x="92" y="33"/>
                </a:cubicBezTo>
                <a:cubicBezTo>
                  <a:pt x="96" y="28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96" y="20"/>
                  <a:pt x="92" y="15"/>
                </a:cubicBezTo>
                <a:cubicBezTo>
                  <a:pt x="88" y="11"/>
                  <a:pt x="84" y="7"/>
                  <a:pt x="84" y="7"/>
                </a:cubicBezTo>
                <a:cubicBezTo>
                  <a:pt x="84" y="7"/>
                  <a:pt x="83" y="7"/>
                  <a:pt x="83" y="7"/>
                </a:cubicBezTo>
                <a:cubicBezTo>
                  <a:pt x="83" y="7"/>
                  <a:pt x="79" y="11"/>
                  <a:pt x="74" y="16"/>
                </a:cubicBezTo>
                <a:cubicBezTo>
                  <a:pt x="70" y="20"/>
                  <a:pt x="66" y="19"/>
                  <a:pt x="66" y="12"/>
                </a:cubicBezTo>
                <a:cubicBezTo>
                  <a:pt x="66" y="6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0" y="0"/>
                  <a:pt x="54" y="0"/>
                </a:cubicBezTo>
                <a:cubicBezTo>
                  <a:pt x="48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6"/>
                  <a:pt x="42" y="12"/>
                </a:cubicBezTo>
                <a:cubicBezTo>
                  <a:pt x="42" y="19"/>
                  <a:pt x="38" y="20"/>
                  <a:pt x="33" y="16"/>
                </a:cubicBezTo>
                <a:cubicBezTo>
                  <a:pt x="29" y="11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11"/>
                  <a:pt x="16" y="15"/>
                </a:cubicBezTo>
                <a:cubicBezTo>
                  <a:pt x="11" y="20"/>
                  <a:pt x="8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11" y="28"/>
                  <a:pt x="16" y="33"/>
                </a:cubicBezTo>
                <a:cubicBezTo>
                  <a:pt x="21" y="38"/>
                  <a:pt x="19" y="41"/>
                  <a:pt x="13" y="41"/>
                </a:cubicBezTo>
                <a:cubicBezTo>
                  <a:pt x="6" y="41"/>
                  <a:pt x="1" y="41"/>
                  <a:pt x="0" y="41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2"/>
                  <a:pt x="0" y="47"/>
                  <a:pt x="0" y="54"/>
                </a:cubicBezTo>
                <a:cubicBezTo>
                  <a:pt x="0" y="60"/>
                  <a:pt x="0" y="65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6"/>
                  <a:pt x="6" y="66"/>
                  <a:pt x="13" y="66"/>
                </a:cubicBezTo>
                <a:cubicBezTo>
                  <a:pt x="19" y="66"/>
                  <a:pt x="21" y="69"/>
                  <a:pt x="16" y="74"/>
                </a:cubicBezTo>
                <a:cubicBezTo>
                  <a:pt x="11" y="79"/>
                  <a:pt x="8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8" y="83"/>
                  <a:pt x="11" y="87"/>
                  <a:pt x="16" y="92"/>
                </a:cubicBezTo>
                <a:cubicBezTo>
                  <a:pt x="20" y="96"/>
                  <a:pt x="24" y="100"/>
                  <a:pt x="24" y="100"/>
                </a:cubicBezTo>
                <a:cubicBezTo>
                  <a:pt x="24" y="100"/>
                  <a:pt x="24" y="100"/>
                  <a:pt x="25" y="100"/>
                </a:cubicBezTo>
                <a:cubicBezTo>
                  <a:pt x="25" y="100"/>
                  <a:pt x="29" y="96"/>
                  <a:pt x="33" y="91"/>
                </a:cubicBezTo>
                <a:cubicBezTo>
                  <a:pt x="38" y="87"/>
                  <a:pt x="42" y="88"/>
                  <a:pt x="42" y="95"/>
                </a:cubicBezTo>
                <a:cubicBezTo>
                  <a:pt x="42" y="101"/>
                  <a:pt x="42" y="107"/>
                  <a:pt x="42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7"/>
                  <a:pt x="48" y="107"/>
                  <a:pt x="54" y="107"/>
                </a:cubicBezTo>
                <a:cubicBezTo>
                  <a:pt x="60" y="107"/>
                  <a:pt x="65" y="107"/>
                  <a:pt x="66" y="10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7"/>
                  <a:pt x="66" y="101"/>
                  <a:pt x="66" y="95"/>
                </a:cubicBezTo>
                <a:cubicBezTo>
                  <a:pt x="66" y="88"/>
                  <a:pt x="70" y="87"/>
                  <a:pt x="74" y="91"/>
                </a:cubicBezTo>
                <a:cubicBezTo>
                  <a:pt x="79" y="96"/>
                  <a:pt x="83" y="100"/>
                  <a:pt x="83" y="100"/>
                </a:cubicBezTo>
                <a:cubicBezTo>
                  <a:pt x="83" y="100"/>
                  <a:pt x="84" y="100"/>
                  <a:pt x="84" y="100"/>
                </a:cubicBezTo>
                <a:cubicBezTo>
                  <a:pt x="84" y="100"/>
                  <a:pt x="88" y="96"/>
                  <a:pt x="92" y="92"/>
                </a:cubicBezTo>
                <a:cubicBezTo>
                  <a:pt x="96" y="87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96" y="79"/>
                  <a:pt x="92" y="74"/>
                </a:cubicBezTo>
                <a:cubicBezTo>
                  <a:pt x="87" y="69"/>
                  <a:pt x="88" y="66"/>
                  <a:pt x="95" y="66"/>
                </a:cubicBezTo>
                <a:cubicBezTo>
                  <a:pt x="102" y="66"/>
                  <a:pt x="107" y="66"/>
                  <a:pt x="107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8" y="60"/>
                  <a:pt x="108" y="54"/>
                </a:cubicBezTo>
                <a:cubicBezTo>
                  <a:pt x="108" y="47"/>
                  <a:pt x="108" y="42"/>
                  <a:pt x="108" y="42"/>
                </a:cubicBezTo>
                <a:cubicBezTo>
                  <a:pt x="108" y="42"/>
                  <a:pt x="108" y="41"/>
                  <a:pt x="107" y="41"/>
                </a:cubicBezTo>
                <a:close/>
                <a:moveTo>
                  <a:pt x="67" y="67"/>
                </a:moveTo>
                <a:cubicBezTo>
                  <a:pt x="60" y="74"/>
                  <a:pt x="49" y="74"/>
                  <a:pt x="42" y="67"/>
                </a:cubicBezTo>
                <a:cubicBezTo>
                  <a:pt x="35" y="60"/>
                  <a:pt x="35" y="48"/>
                  <a:pt x="42" y="41"/>
                </a:cubicBezTo>
                <a:cubicBezTo>
                  <a:pt x="49" y="34"/>
                  <a:pt x="60" y="34"/>
                  <a:pt x="67" y="41"/>
                </a:cubicBezTo>
                <a:cubicBezTo>
                  <a:pt x="75" y="48"/>
                  <a:pt x="75" y="60"/>
                  <a:pt x="67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2"/>
          <p:cNvSpPr>
            <a:spLocks noEditPoints="1"/>
          </p:cNvSpPr>
          <p:nvPr/>
        </p:nvSpPr>
        <p:spPr bwMode="auto">
          <a:xfrm>
            <a:off x="6819938" y="3890641"/>
            <a:ext cx="318590" cy="318589"/>
          </a:xfrm>
          <a:custGeom>
            <a:gdLst>
              <a:gd fmla="*/ 261 w 288" name="T0"/>
              <a:gd fmla="*/ 108 h 288" name="T1"/>
              <a:gd fmla="*/ 257 w 288" name="T2"/>
              <a:gd fmla="*/ 108 h 288" name="T3"/>
              <a:gd fmla="*/ 249 w 288" name="T4"/>
              <a:gd fmla="*/ 89 h 288" name="T5"/>
              <a:gd fmla="*/ 254 w 288" name="T6"/>
              <a:gd fmla="*/ 84 h 288" name="T7"/>
              <a:gd fmla="*/ 254 w 288" name="T8"/>
              <a:gd fmla="*/ 46 h 288" name="T9"/>
              <a:gd fmla="*/ 242 w 288" name="T10"/>
              <a:gd fmla="*/ 33 h 288" name="T11"/>
              <a:gd fmla="*/ 204 w 288" name="T12"/>
              <a:gd fmla="*/ 33 h 288" name="T13"/>
              <a:gd fmla="*/ 199 w 288" name="T14"/>
              <a:gd fmla="*/ 39 h 288" name="T15"/>
              <a:gd fmla="*/ 180 w 288" name="T16"/>
              <a:gd fmla="*/ 31 h 288" name="T17"/>
              <a:gd fmla="*/ 180 w 288" name="T18"/>
              <a:gd fmla="*/ 27 h 288" name="T19"/>
              <a:gd fmla="*/ 153 w 288" name="T20"/>
              <a:gd fmla="*/ 0 h 288" name="T21"/>
              <a:gd fmla="*/ 135 w 288" name="T22"/>
              <a:gd fmla="*/ 0 h 288" name="T23"/>
              <a:gd fmla="*/ 108 w 288" name="T24"/>
              <a:gd fmla="*/ 27 h 288" name="T25"/>
              <a:gd fmla="*/ 108 w 288" name="T26"/>
              <a:gd fmla="*/ 31 h 288" name="T27"/>
              <a:gd fmla="*/ 89 w 288" name="T28"/>
              <a:gd fmla="*/ 39 h 288" name="T29"/>
              <a:gd fmla="*/ 84 w 288" name="T30"/>
              <a:gd fmla="*/ 33 h 288" name="T31"/>
              <a:gd fmla="*/ 46 w 288" name="T32"/>
              <a:gd fmla="*/ 33 h 288" name="T33"/>
              <a:gd fmla="*/ 33 w 288" name="T34"/>
              <a:gd fmla="*/ 46 h 288" name="T35"/>
              <a:gd fmla="*/ 33 w 288" name="T36"/>
              <a:gd fmla="*/ 84 h 288" name="T37"/>
              <a:gd fmla="*/ 39 w 288" name="T38"/>
              <a:gd fmla="*/ 89 h 288" name="T39"/>
              <a:gd fmla="*/ 31 w 288" name="T40"/>
              <a:gd fmla="*/ 108 h 288" name="T41"/>
              <a:gd fmla="*/ 27 w 288" name="T42"/>
              <a:gd fmla="*/ 108 h 288" name="T43"/>
              <a:gd fmla="*/ 0 w 288" name="T44"/>
              <a:gd fmla="*/ 135 h 288" name="T45"/>
              <a:gd fmla="*/ 0 w 288" name="T46"/>
              <a:gd fmla="*/ 153 h 288" name="T47"/>
              <a:gd fmla="*/ 27 w 288" name="T48"/>
              <a:gd fmla="*/ 180 h 288" name="T49"/>
              <a:gd fmla="*/ 31 w 288" name="T50"/>
              <a:gd fmla="*/ 180 h 288" name="T51"/>
              <a:gd fmla="*/ 39 w 288" name="T52"/>
              <a:gd fmla="*/ 199 h 288" name="T53"/>
              <a:gd fmla="*/ 33 w 288" name="T54"/>
              <a:gd fmla="*/ 204 h 288" name="T55"/>
              <a:gd fmla="*/ 33 w 288" name="T56"/>
              <a:gd fmla="*/ 242 h 288" name="T57"/>
              <a:gd fmla="*/ 46 w 288" name="T58"/>
              <a:gd fmla="*/ 255 h 288" name="T59"/>
              <a:gd fmla="*/ 84 w 288" name="T60"/>
              <a:gd fmla="*/ 255 h 288" name="T61"/>
              <a:gd fmla="*/ 89 w 288" name="T62"/>
              <a:gd fmla="*/ 249 h 288" name="T63"/>
              <a:gd fmla="*/ 108 w 288" name="T64"/>
              <a:gd fmla="*/ 257 h 288" name="T65"/>
              <a:gd fmla="*/ 108 w 288" name="T66"/>
              <a:gd fmla="*/ 261 h 288" name="T67"/>
              <a:gd fmla="*/ 135 w 288" name="T68"/>
              <a:gd fmla="*/ 288 h 288" name="T69"/>
              <a:gd fmla="*/ 153 w 288" name="T70"/>
              <a:gd fmla="*/ 288 h 288" name="T71"/>
              <a:gd fmla="*/ 180 w 288" name="T72"/>
              <a:gd fmla="*/ 261 h 288" name="T73"/>
              <a:gd fmla="*/ 180 w 288" name="T74"/>
              <a:gd fmla="*/ 257 h 288" name="T75"/>
              <a:gd fmla="*/ 199 w 288" name="T76"/>
              <a:gd fmla="*/ 249 h 288" name="T77"/>
              <a:gd fmla="*/ 204 w 288" name="T78"/>
              <a:gd fmla="*/ 255 h 288" name="T79"/>
              <a:gd fmla="*/ 242 w 288" name="T80"/>
              <a:gd fmla="*/ 255 h 288" name="T81"/>
              <a:gd fmla="*/ 254 w 288" name="T82"/>
              <a:gd fmla="*/ 242 h 288" name="T83"/>
              <a:gd fmla="*/ 254 w 288" name="T84"/>
              <a:gd fmla="*/ 204 h 288" name="T85"/>
              <a:gd fmla="*/ 249 w 288" name="T86"/>
              <a:gd fmla="*/ 199 h 288" name="T87"/>
              <a:gd fmla="*/ 257 w 288" name="T88"/>
              <a:gd fmla="*/ 180 h 288" name="T89"/>
              <a:gd fmla="*/ 261 w 288" name="T90"/>
              <a:gd fmla="*/ 180 h 288" name="T91"/>
              <a:gd fmla="*/ 288 w 288" name="T92"/>
              <a:gd fmla="*/ 153 h 288" name="T93"/>
              <a:gd fmla="*/ 288 w 288" name="T94"/>
              <a:gd fmla="*/ 135 h 288" name="T95"/>
              <a:gd fmla="*/ 261 w 288" name="T96"/>
              <a:gd fmla="*/ 108 h 288" name="T97"/>
              <a:gd fmla="*/ 144 w 288" name="T98"/>
              <a:gd fmla="*/ 198 h 288" name="T99"/>
              <a:gd fmla="*/ 90 w 288" name="T100"/>
              <a:gd fmla="*/ 145 h 288" name="T101"/>
              <a:gd fmla="*/ 144 w 288" name="T102"/>
              <a:gd fmla="*/ 91 h 288" name="T103"/>
              <a:gd fmla="*/ 197 w 288" name="T104"/>
              <a:gd fmla="*/ 145 h 288" name="T105"/>
              <a:gd fmla="*/ 144 w 288" name="T106"/>
              <a:gd fmla="*/ 198 h 28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88" w="288">
                <a:moveTo>
                  <a:pt x="261" y="108"/>
                </a:moveTo>
                <a:cubicBezTo>
                  <a:pt x="257" y="108"/>
                  <a:pt x="257" y="108"/>
                  <a:pt x="257" y="108"/>
                </a:cubicBezTo>
                <a:cubicBezTo>
                  <a:pt x="242" y="108"/>
                  <a:pt x="239" y="100"/>
                  <a:pt x="249" y="89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65" y="74"/>
                  <a:pt x="265" y="57"/>
                  <a:pt x="254" y="46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31" y="23"/>
                  <a:pt x="214" y="23"/>
                  <a:pt x="204" y="33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88" y="49"/>
                  <a:pt x="180" y="46"/>
                  <a:pt x="180" y="31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80" y="12"/>
                  <a:pt x="168" y="0"/>
                  <a:pt x="1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20" y="0"/>
                  <a:pt x="108" y="12"/>
                  <a:pt x="108" y="27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46"/>
                  <a:pt x="100" y="49"/>
                  <a:pt x="89" y="39"/>
                </a:cubicBezTo>
                <a:cubicBezTo>
                  <a:pt x="84" y="33"/>
                  <a:pt x="84" y="33"/>
                  <a:pt x="84" y="33"/>
                </a:cubicBezTo>
                <a:cubicBezTo>
                  <a:pt x="73" y="23"/>
                  <a:pt x="56" y="23"/>
                  <a:pt x="46" y="33"/>
                </a:cubicBezTo>
                <a:cubicBezTo>
                  <a:pt x="33" y="46"/>
                  <a:pt x="33" y="46"/>
                  <a:pt x="33" y="46"/>
                </a:cubicBezTo>
                <a:cubicBezTo>
                  <a:pt x="23" y="57"/>
                  <a:pt x="23" y="74"/>
                  <a:pt x="33" y="84"/>
                </a:cubicBezTo>
                <a:cubicBezTo>
                  <a:pt x="39" y="89"/>
                  <a:pt x="39" y="89"/>
                  <a:pt x="39" y="89"/>
                </a:cubicBezTo>
                <a:cubicBezTo>
                  <a:pt x="49" y="100"/>
                  <a:pt x="45" y="108"/>
                  <a:pt x="31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2" y="108"/>
                  <a:pt x="0" y="120"/>
                  <a:pt x="0" y="135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68"/>
                  <a:pt x="12" y="180"/>
                  <a:pt x="27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45" y="180"/>
                  <a:pt x="49" y="188"/>
                  <a:pt x="39" y="199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23" y="214"/>
                  <a:pt x="23" y="231"/>
                  <a:pt x="33" y="242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56" y="265"/>
                  <a:pt x="73" y="265"/>
                  <a:pt x="84" y="255"/>
                </a:cubicBezTo>
                <a:cubicBezTo>
                  <a:pt x="89" y="249"/>
                  <a:pt x="89" y="249"/>
                  <a:pt x="89" y="249"/>
                </a:cubicBezTo>
                <a:cubicBezTo>
                  <a:pt x="100" y="239"/>
                  <a:pt x="108" y="242"/>
                  <a:pt x="108" y="257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108" y="276"/>
                  <a:pt x="120" y="288"/>
                  <a:pt x="135" y="288"/>
                </a:cubicBezTo>
                <a:cubicBezTo>
                  <a:pt x="153" y="288"/>
                  <a:pt x="153" y="288"/>
                  <a:pt x="153" y="288"/>
                </a:cubicBezTo>
                <a:cubicBezTo>
                  <a:pt x="168" y="288"/>
                  <a:pt x="180" y="276"/>
                  <a:pt x="180" y="261"/>
                </a:cubicBezTo>
                <a:cubicBezTo>
                  <a:pt x="180" y="257"/>
                  <a:pt x="180" y="257"/>
                  <a:pt x="180" y="257"/>
                </a:cubicBezTo>
                <a:cubicBezTo>
                  <a:pt x="180" y="242"/>
                  <a:pt x="188" y="239"/>
                  <a:pt x="199" y="249"/>
                </a:cubicBezTo>
                <a:cubicBezTo>
                  <a:pt x="204" y="255"/>
                  <a:pt x="204" y="255"/>
                  <a:pt x="204" y="255"/>
                </a:cubicBezTo>
                <a:cubicBezTo>
                  <a:pt x="214" y="265"/>
                  <a:pt x="231" y="265"/>
                  <a:pt x="242" y="255"/>
                </a:cubicBezTo>
                <a:cubicBezTo>
                  <a:pt x="254" y="242"/>
                  <a:pt x="254" y="242"/>
                  <a:pt x="254" y="242"/>
                </a:cubicBezTo>
                <a:cubicBezTo>
                  <a:pt x="265" y="231"/>
                  <a:pt x="265" y="214"/>
                  <a:pt x="254" y="204"/>
                </a:cubicBezTo>
                <a:cubicBezTo>
                  <a:pt x="249" y="199"/>
                  <a:pt x="249" y="199"/>
                  <a:pt x="249" y="199"/>
                </a:cubicBezTo>
                <a:cubicBezTo>
                  <a:pt x="239" y="188"/>
                  <a:pt x="242" y="180"/>
                  <a:pt x="257" y="180"/>
                </a:cubicBezTo>
                <a:cubicBezTo>
                  <a:pt x="261" y="180"/>
                  <a:pt x="261" y="180"/>
                  <a:pt x="261" y="180"/>
                </a:cubicBezTo>
                <a:cubicBezTo>
                  <a:pt x="276" y="180"/>
                  <a:pt x="288" y="168"/>
                  <a:pt x="288" y="153"/>
                </a:cubicBezTo>
                <a:cubicBezTo>
                  <a:pt x="288" y="135"/>
                  <a:pt x="288" y="135"/>
                  <a:pt x="288" y="135"/>
                </a:cubicBezTo>
                <a:cubicBezTo>
                  <a:pt x="288" y="120"/>
                  <a:pt x="276" y="108"/>
                  <a:pt x="261" y="108"/>
                </a:cubicBezTo>
                <a:close/>
                <a:moveTo>
                  <a:pt x="144" y="198"/>
                </a:moveTo>
                <a:cubicBezTo>
                  <a:pt x="114" y="198"/>
                  <a:pt x="90" y="174"/>
                  <a:pt x="90" y="145"/>
                </a:cubicBezTo>
                <a:cubicBezTo>
                  <a:pt x="90" y="115"/>
                  <a:pt x="114" y="91"/>
                  <a:pt x="144" y="91"/>
                </a:cubicBezTo>
                <a:cubicBezTo>
                  <a:pt x="173" y="91"/>
                  <a:pt x="197" y="115"/>
                  <a:pt x="197" y="145"/>
                </a:cubicBezTo>
                <a:cubicBezTo>
                  <a:pt x="197" y="174"/>
                  <a:pt x="173" y="198"/>
                  <a:pt x="144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3"/>
          <p:cNvSpPr>
            <a:spLocks noEditPoints="1"/>
          </p:cNvSpPr>
          <p:nvPr/>
        </p:nvSpPr>
        <p:spPr bwMode="auto">
          <a:xfrm>
            <a:off x="7459986" y="3971005"/>
            <a:ext cx="238225" cy="238225"/>
          </a:xfrm>
          <a:custGeom>
            <a:gdLst>
              <a:gd fmla="*/ 196 w 216" name="T0"/>
              <a:gd fmla="*/ 81 h 216" name="T1"/>
              <a:gd fmla="*/ 193 w 216" name="T2"/>
              <a:gd fmla="*/ 81 h 216" name="T3"/>
              <a:gd fmla="*/ 187 w 216" name="T4"/>
              <a:gd fmla="*/ 67 h 216" name="T5"/>
              <a:gd fmla="*/ 191 w 216" name="T6"/>
              <a:gd fmla="*/ 63 h 216" name="T7"/>
              <a:gd fmla="*/ 191 w 216" name="T8"/>
              <a:gd fmla="*/ 35 h 216" name="T9"/>
              <a:gd fmla="*/ 181 w 216" name="T10"/>
              <a:gd fmla="*/ 25 h 216" name="T11"/>
              <a:gd fmla="*/ 153 w 216" name="T12"/>
              <a:gd fmla="*/ 25 h 216" name="T13"/>
              <a:gd fmla="*/ 149 w 216" name="T14"/>
              <a:gd fmla="*/ 29 h 216" name="T15"/>
              <a:gd fmla="*/ 135 w 216" name="T16"/>
              <a:gd fmla="*/ 23 h 216" name="T17"/>
              <a:gd fmla="*/ 135 w 216" name="T18"/>
              <a:gd fmla="*/ 20 h 216" name="T19"/>
              <a:gd fmla="*/ 115 w 216" name="T20"/>
              <a:gd fmla="*/ 0 h 216" name="T21"/>
              <a:gd fmla="*/ 101 w 216" name="T22"/>
              <a:gd fmla="*/ 0 h 216" name="T23"/>
              <a:gd fmla="*/ 81 w 216" name="T24"/>
              <a:gd fmla="*/ 20 h 216" name="T25"/>
              <a:gd fmla="*/ 81 w 216" name="T26"/>
              <a:gd fmla="*/ 23 h 216" name="T27"/>
              <a:gd fmla="*/ 67 w 216" name="T28"/>
              <a:gd fmla="*/ 29 h 216" name="T29"/>
              <a:gd fmla="*/ 63 w 216" name="T30"/>
              <a:gd fmla="*/ 25 h 216" name="T31"/>
              <a:gd fmla="*/ 34 w 216" name="T32"/>
              <a:gd fmla="*/ 25 h 216" name="T33"/>
              <a:gd fmla="*/ 25 w 216" name="T34"/>
              <a:gd fmla="*/ 35 h 216" name="T35"/>
              <a:gd fmla="*/ 25 w 216" name="T36"/>
              <a:gd fmla="*/ 63 h 216" name="T37"/>
              <a:gd fmla="*/ 29 w 216" name="T38"/>
              <a:gd fmla="*/ 67 h 216" name="T39"/>
              <a:gd fmla="*/ 23 w 216" name="T40"/>
              <a:gd fmla="*/ 81 h 216" name="T41"/>
              <a:gd fmla="*/ 20 w 216" name="T42"/>
              <a:gd fmla="*/ 81 h 216" name="T43"/>
              <a:gd fmla="*/ 0 w 216" name="T44"/>
              <a:gd fmla="*/ 101 h 216" name="T45"/>
              <a:gd fmla="*/ 0 w 216" name="T46"/>
              <a:gd fmla="*/ 115 h 216" name="T47"/>
              <a:gd fmla="*/ 20 w 216" name="T48"/>
              <a:gd fmla="*/ 135 h 216" name="T49"/>
              <a:gd fmla="*/ 23 w 216" name="T50"/>
              <a:gd fmla="*/ 135 h 216" name="T51"/>
              <a:gd fmla="*/ 29 w 216" name="T52"/>
              <a:gd fmla="*/ 149 h 216" name="T53"/>
              <a:gd fmla="*/ 25 w 216" name="T54"/>
              <a:gd fmla="*/ 153 h 216" name="T55"/>
              <a:gd fmla="*/ 25 w 216" name="T56"/>
              <a:gd fmla="*/ 182 h 216" name="T57"/>
              <a:gd fmla="*/ 34 w 216" name="T58"/>
              <a:gd fmla="*/ 191 h 216" name="T59"/>
              <a:gd fmla="*/ 63 w 216" name="T60"/>
              <a:gd fmla="*/ 191 h 216" name="T61"/>
              <a:gd fmla="*/ 67 w 216" name="T62"/>
              <a:gd fmla="*/ 187 h 216" name="T63"/>
              <a:gd fmla="*/ 81 w 216" name="T64"/>
              <a:gd fmla="*/ 193 h 216" name="T65"/>
              <a:gd fmla="*/ 81 w 216" name="T66"/>
              <a:gd fmla="*/ 196 h 216" name="T67"/>
              <a:gd fmla="*/ 101 w 216" name="T68"/>
              <a:gd fmla="*/ 216 h 216" name="T69"/>
              <a:gd fmla="*/ 115 w 216" name="T70"/>
              <a:gd fmla="*/ 216 h 216" name="T71"/>
              <a:gd fmla="*/ 135 w 216" name="T72"/>
              <a:gd fmla="*/ 196 h 216" name="T73"/>
              <a:gd fmla="*/ 135 w 216" name="T74"/>
              <a:gd fmla="*/ 193 h 216" name="T75"/>
              <a:gd fmla="*/ 149 w 216" name="T76"/>
              <a:gd fmla="*/ 187 h 216" name="T77"/>
              <a:gd fmla="*/ 153 w 216" name="T78"/>
              <a:gd fmla="*/ 191 h 216" name="T79"/>
              <a:gd fmla="*/ 181 w 216" name="T80"/>
              <a:gd fmla="*/ 191 h 216" name="T81"/>
              <a:gd fmla="*/ 191 w 216" name="T82"/>
              <a:gd fmla="*/ 182 h 216" name="T83"/>
              <a:gd fmla="*/ 191 w 216" name="T84"/>
              <a:gd fmla="*/ 153 h 216" name="T85"/>
              <a:gd fmla="*/ 187 w 216" name="T86"/>
              <a:gd fmla="*/ 149 h 216" name="T87"/>
              <a:gd fmla="*/ 193 w 216" name="T88"/>
              <a:gd fmla="*/ 135 h 216" name="T89"/>
              <a:gd fmla="*/ 196 w 216" name="T90"/>
              <a:gd fmla="*/ 135 h 216" name="T91"/>
              <a:gd fmla="*/ 216 w 216" name="T92"/>
              <a:gd fmla="*/ 115 h 216" name="T93"/>
              <a:gd fmla="*/ 216 w 216" name="T94"/>
              <a:gd fmla="*/ 101 h 216" name="T95"/>
              <a:gd fmla="*/ 196 w 216" name="T96"/>
              <a:gd fmla="*/ 81 h 216" name="T97"/>
              <a:gd fmla="*/ 108 w 216" name="T98"/>
              <a:gd fmla="*/ 149 h 216" name="T99"/>
              <a:gd fmla="*/ 67 w 216" name="T100"/>
              <a:gd fmla="*/ 109 h 216" name="T101"/>
              <a:gd fmla="*/ 108 w 216" name="T102"/>
              <a:gd fmla="*/ 68 h 216" name="T103"/>
              <a:gd fmla="*/ 148 w 216" name="T104"/>
              <a:gd fmla="*/ 109 h 216" name="T105"/>
              <a:gd fmla="*/ 108 w 216" name="T106"/>
              <a:gd fmla="*/ 149 h 2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16" w="216">
                <a:moveTo>
                  <a:pt x="196" y="81"/>
                </a:moveTo>
                <a:cubicBezTo>
                  <a:pt x="193" y="81"/>
                  <a:pt x="193" y="81"/>
                  <a:pt x="193" y="81"/>
                </a:cubicBezTo>
                <a:cubicBezTo>
                  <a:pt x="182" y="81"/>
                  <a:pt x="179" y="75"/>
                  <a:pt x="187" y="67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9" y="55"/>
                  <a:pt x="199" y="43"/>
                  <a:pt x="191" y="35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74" y="17"/>
                  <a:pt x="161" y="17"/>
                  <a:pt x="153" y="2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1" y="37"/>
                  <a:pt x="135" y="34"/>
                  <a:pt x="135" y="23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9"/>
                  <a:pt x="126" y="0"/>
                  <a:pt x="115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90" y="0"/>
                  <a:pt x="81" y="9"/>
                  <a:pt x="81" y="20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34"/>
                  <a:pt x="75" y="37"/>
                  <a:pt x="67" y="29"/>
                </a:cubicBezTo>
                <a:cubicBezTo>
                  <a:pt x="63" y="25"/>
                  <a:pt x="63" y="25"/>
                  <a:pt x="63" y="25"/>
                </a:cubicBezTo>
                <a:cubicBezTo>
                  <a:pt x="55" y="17"/>
                  <a:pt x="42" y="17"/>
                  <a:pt x="34" y="25"/>
                </a:cubicBezTo>
                <a:cubicBezTo>
                  <a:pt x="25" y="35"/>
                  <a:pt x="25" y="35"/>
                  <a:pt x="25" y="35"/>
                </a:cubicBezTo>
                <a:cubicBezTo>
                  <a:pt x="17" y="43"/>
                  <a:pt x="17" y="55"/>
                  <a:pt x="25" y="63"/>
                </a:cubicBezTo>
                <a:cubicBezTo>
                  <a:pt x="29" y="67"/>
                  <a:pt x="29" y="67"/>
                  <a:pt x="29" y="67"/>
                </a:cubicBezTo>
                <a:cubicBezTo>
                  <a:pt x="37" y="75"/>
                  <a:pt x="34" y="81"/>
                  <a:pt x="23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9" y="81"/>
                  <a:pt x="0" y="90"/>
                  <a:pt x="0" y="10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6"/>
                  <a:pt x="9" y="135"/>
                  <a:pt x="20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34" y="135"/>
                  <a:pt x="37" y="141"/>
                  <a:pt x="29" y="14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7" y="161"/>
                  <a:pt x="17" y="174"/>
                  <a:pt x="25" y="182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42" y="199"/>
                  <a:pt x="55" y="199"/>
                  <a:pt x="63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5" y="179"/>
                  <a:pt x="81" y="182"/>
                  <a:pt x="81" y="193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207"/>
                  <a:pt x="90" y="216"/>
                  <a:pt x="101" y="216"/>
                </a:cubicBezTo>
                <a:cubicBezTo>
                  <a:pt x="115" y="216"/>
                  <a:pt x="115" y="216"/>
                  <a:pt x="115" y="216"/>
                </a:cubicBezTo>
                <a:cubicBezTo>
                  <a:pt x="126" y="216"/>
                  <a:pt x="135" y="207"/>
                  <a:pt x="135" y="196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5" y="182"/>
                  <a:pt x="141" y="180"/>
                  <a:pt x="149" y="187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61" y="199"/>
                  <a:pt x="174" y="199"/>
                  <a:pt x="181" y="191"/>
                </a:cubicBezTo>
                <a:cubicBezTo>
                  <a:pt x="191" y="182"/>
                  <a:pt x="191" y="182"/>
                  <a:pt x="191" y="182"/>
                </a:cubicBezTo>
                <a:cubicBezTo>
                  <a:pt x="199" y="174"/>
                  <a:pt x="199" y="161"/>
                  <a:pt x="191" y="153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79" y="141"/>
                  <a:pt x="182" y="135"/>
                  <a:pt x="193" y="135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207" y="135"/>
                  <a:pt x="216" y="126"/>
                  <a:pt x="216" y="115"/>
                </a:cubicBezTo>
                <a:cubicBezTo>
                  <a:pt x="216" y="101"/>
                  <a:pt x="216" y="101"/>
                  <a:pt x="216" y="101"/>
                </a:cubicBezTo>
                <a:cubicBezTo>
                  <a:pt x="216" y="90"/>
                  <a:pt x="207" y="81"/>
                  <a:pt x="196" y="81"/>
                </a:cubicBezTo>
                <a:close/>
                <a:moveTo>
                  <a:pt x="108" y="149"/>
                </a:moveTo>
                <a:cubicBezTo>
                  <a:pt x="86" y="149"/>
                  <a:pt x="67" y="131"/>
                  <a:pt x="67" y="109"/>
                </a:cubicBezTo>
                <a:cubicBezTo>
                  <a:pt x="67" y="86"/>
                  <a:pt x="86" y="68"/>
                  <a:pt x="108" y="68"/>
                </a:cubicBezTo>
                <a:cubicBezTo>
                  <a:pt x="130" y="68"/>
                  <a:pt x="148" y="86"/>
                  <a:pt x="148" y="109"/>
                </a:cubicBezTo>
                <a:cubicBezTo>
                  <a:pt x="148" y="131"/>
                  <a:pt x="130" y="149"/>
                  <a:pt x="108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4"/>
          <p:cNvSpPr>
            <a:spLocks noEditPoints="1"/>
          </p:cNvSpPr>
          <p:nvPr/>
        </p:nvSpPr>
        <p:spPr bwMode="auto">
          <a:xfrm>
            <a:off x="7660898" y="3890641"/>
            <a:ext cx="117678" cy="120547"/>
          </a:xfrm>
          <a:custGeom>
            <a:gdLst>
              <a:gd fmla="*/ 98 w 108" name="T0"/>
              <a:gd fmla="*/ 41 h 108" name="T1"/>
              <a:gd fmla="*/ 96 w 108" name="T2"/>
              <a:gd fmla="*/ 41 h 108" name="T3"/>
              <a:gd fmla="*/ 93 w 108" name="T4"/>
              <a:gd fmla="*/ 34 h 108" name="T5"/>
              <a:gd fmla="*/ 95 w 108" name="T6"/>
              <a:gd fmla="*/ 32 h 108" name="T7"/>
              <a:gd fmla="*/ 95 w 108" name="T8"/>
              <a:gd fmla="*/ 18 h 108" name="T9"/>
              <a:gd fmla="*/ 91 w 108" name="T10"/>
              <a:gd fmla="*/ 13 h 108" name="T11"/>
              <a:gd fmla="*/ 76 w 108" name="T12"/>
              <a:gd fmla="*/ 13 h 108" name="T13"/>
              <a:gd fmla="*/ 74 w 108" name="T14"/>
              <a:gd fmla="*/ 15 h 108" name="T15"/>
              <a:gd fmla="*/ 67 w 108" name="T16"/>
              <a:gd fmla="*/ 12 h 108" name="T17"/>
              <a:gd fmla="*/ 67 w 108" name="T18"/>
              <a:gd fmla="*/ 10 h 108" name="T19"/>
              <a:gd fmla="*/ 57 w 108" name="T20"/>
              <a:gd fmla="*/ 0 h 108" name="T21"/>
              <a:gd fmla="*/ 51 w 108" name="T22"/>
              <a:gd fmla="*/ 0 h 108" name="T23"/>
              <a:gd fmla="*/ 41 w 108" name="T24"/>
              <a:gd fmla="*/ 10 h 108" name="T25"/>
              <a:gd fmla="*/ 41 w 108" name="T26"/>
              <a:gd fmla="*/ 12 h 108" name="T27"/>
              <a:gd fmla="*/ 34 w 108" name="T28"/>
              <a:gd fmla="*/ 15 h 108" name="T29"/>
              <a:gd fmla="*/ 32 w 108" name="T30"/>
              <a:gd fmla="*/ 13 h 108" name="T31"/>
              <a:gd fmla="*/ 17 w 108" name="T32"/>
              <a:gd fmla="*/ 13 h 108" name="T33"/>
              <a:gd fmla="*/ 13 w 108" name="T34"/>
              <a:gd fmla="*/ 18 h 108" name="T35"/>
              <a:gd fmla="*/ 13 w 108" name="T36"/>
              <a:gd fmla="*/ 32 h 108" name="T37"/>
              <a:gd fmla="*/ 15 w 108" name="T38"/>
              <a:gd fmla="*/ 34 h 108" name="T39"/>
              <a:gd fmla="*/ 12 w 108" name="T40"/>
              <a:gd fmla="*/ 41 h 108" name="T41"/>
              <a:gd fmla="*/ 10 w 108" name="T42"/>
              <a:gd fmla="*/ 41 h 108" name="T43"/>
              <a:gd fmla="*/ 0 w 108" name="T44"/>
              <a:gd fmla="*/ 51 h 108" name="T45"/>
              <a:gd fmla="*/ 0 w 108" name="T46"/>
              <a:gd fmla="*/ 58 h 108" name="T47"/>
              <a:gd fmla="*/ 10 w 108" name="T48"/>
              <a:gd fmla="*/ 68 h 108" name="T49"/>
              <a:gd fmla="*/ 12 w 108" name="T50"/>
              <a:gd fmla="*/ 68 h 108" name="T51"/>
              <a:gd fmla="*/ 15 w 108" name="T52"/>
              <a:gd fmla="*/ 75 h 108" name="T53"/>
              <a:gd fmla="*/ 13 w 108" name="T54"/>
              <a:gd fmla="*/ 77 h 108" name="T55"/>
              <a:gd fmla="*/ 13 w 108" name="T56"/>
              <a:gd fmla="*/ 91 h 108" name="T57"/>
              <a:gd fmla="*/ 17 w 108" name="T58"/>
              <a:gd fmla="*/ 96 h 108" name="T59"/>
              <a:gd fmla="*/ 32 w 108" name="T60"/>
              <a:gd fmla="*/ 96 h 108" name="T61"/>
              <a:gd fmla="*/ 34 w 108" name="T62"/>
              <a:gd fmla="*/ 94 h 108" name="T63"/>
              <a:gd fmla="*/ 41 w 108" name="T64"/>
              <a:gd fmla="*/ 97 h 108" name="T65"/>
              <a:gd fmla="*/ 41 w 108" name="T66"/>
              <a:gd fmla="*/ 98 h 108" name="T67"/>
              <a:gd fmla="*/ 51 w 108" name="T68"/>
              <a:gd fmla="*/ 108 h 108" name="T69"/>
              <a:gd fmla="*/ 57 w 108" name="T70"/>
              <a:gd fmla="*/ 108 h 108" name="T71"/>
              <a:gd fmla="*/ 67 w 108" name="T72"/>
              <a:gd fmla="*/ 98 h 108" name="T73"/>
              <a:gd fmla="*/ 67 w 108" name="T74"/>
              <a:gd fmla="*/ 97 h 108" name="T75"/>
              <a:gd fmla="*/ 74 w 108" name="T76"/>
              <a:gd fmla="*/ 94 h 108" name="T77"/>
              <a:gd fmla="*/ 76 w 108" name="T78"/>
              <a:gd fmla="*/ 96 h 108" name="T79"/>
              <a:gd fmla="*/ 91 w 108" name="T80"/>
              <a:gd fmla="*/ 96 h 108" name="T81"/>
              <a:gd fmla="*/ 95 w 108" name="T82"/>
              <a:gd fmla="*/ 91 h 108" name="T83"/>
              <a:gd fmla="*/ 95 w 108" name="T84"/>
              <a:gd fmla="*/ 77 h 108" name="T85"/>
              <a:gd fmla="*/ 93 w 108" name="T86"/>
              <a:gd fmla="*/ 75 h 108" name="T87"/>
              <a:gd fmla="*/ 96 w 108" name="T88"/>
              <a:gd fmla="*/ 68 h 108" name="T89"/>
              <a:gd fmla="*/ 98 w 108" name="T90"/>
              <a:gd fmla="*/ 68 h 108" name="T91"/>
              <a:gd fmla="*/ 108 w 108" name="T92"/>
              <a:gd fmla="*/ 58 h 108" name="T93"/>
              <a:gd fmla="*/ 108 w 108" name="T94"/>
              <a:gd fmla="*/ 51 h 108" name="T95"/>
              <a:gd fmla="*/ 98 w 108" name="T96"/>
              <a:gd fmla="*/ 41 h 108" name="T97"/>
              <a:gd fmla="*/ 54 w 108" name="T98"/>
              <a:gd fmla="*/ 75 h 108" name="T99"/>
              <a:gd fmla="*/ 34 w 108" name="T100"/>
              <a:gd fmla="*/ 54 h 108" name="T101"/>
              <a:gd fmla="*/ 54 w 108" name="T102"/>
              <a:gd fmla="*/ 34 h 108" name="T103"/>
              <a:gd fmla="*/ 74 w 108" name="T104"/>
              <a:gd fmla="*/ 54 h 108" name="T105"/>
              <a:gd fmla="*/ 54 w 108" name="T106"/>
              <a:gd fmla="*/ 75 h 10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08" w="108">
                <a:moveTo>
                  <a:pt x="98" y="41"/>
                </a:moveTo>
                <a:cubicBezTo>
                  <a:pt x="96" y="41"/>
                  <a:pt x="96" y="41"/>
                  <a:pt x="96" y="41"/>
                </a:cubicBezTo>
                <a:cubicBezTo>
                  <a:pt x="91" y="41"/>
                  <a:pt x="89" y="38"/>
                  <a:pt x="93" y="34"/>
                </a:cubicBezTo>
                <a:cubicBezTo>
                  <a:pt x="95" y="32"/>
                  <a:pt x="95" y="32"/>
                  <a:pt x="95" y="32"/>
                </a:cubicBezTo>
                <a:cubicBezTo>
                  <a:pt x="99" y="28"/>
                  <a:pt x="99" y="21"/>
                  <a:pt x="95" y="18"/>
                </a:cubicBezTo>
                <a:cubicBezTo>
                  <a:pt x="91" y="13"/>
                  <a:pt x="91" y="13"/>
                  <a:pt x="91" y="13"/>
                </a:cubicBezTo>
                <a:cubicBezTo>
                  <a:pt x="87" y="9"/>
                  <a:pt x="80" y="9"/>
                  <a:pt x="76" y="13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9"/>
                  <a:pt x="67" y="17"/>
                  <a:pt x="67" y="12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5"/>
                  <a:pt x="63" y="0"/>
                  <a:pt x="5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5" y="0"/>
                  <a:pt x="41" y="5"/>
                  <a:pt x="41" y="10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7"/>
                  <a:pt x="37" y="19"/>
                  <a:pt x="34" y="15"/>
                </a:cubicBezTo>
                <a:cubicBezTo>
                  <a:pt x="32" y="13"/>
                  <a:pt x="32" y="13"/>
                  <a:pt x="32" y="13"/>
                </a:cubicBezTo>
                <a:cubicBezTo>
                  <a:pt x="28" y="9"/>
                  <a:pt x="21" y="9"/>
                  <a:pt x="17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9" y="21"/>
                  <a:pt x="9" y="28"/>
                  <a:pt x="13" y="32"/>
                </a:cubicBezTo>
                <a:cubicBezTo>
                  <a:pt x="15" y="34"/>
                  <a:pt x="15" y="34"/>
                  <a:pt x="15" y="34"/>
                </a:cubicBezTo>
                <a:cubicBezTo>
                  <a:pt x="18" y="38"/>
                  <a:pt x="17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5" y="41"/>
                  <a:pt x="0" y="45"/>
                  <a:pt x="0" y="5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3"/>
                  <a:pt x="5" y="68"/>
                  <a:pt x="10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7" y="68"/>
                  <a:pt x="18" y="71"/>
                  <a:pt x="15" y="75"/>
                </a:cubicBezTo>
                <a:cubicBezTo>
                  <a:pt x="13" y="77"/>
                  <a:pt x="13" y="77"/>
                  <a:pt x="13" y="77"/>
                </a:cubicBezTo>
                <a:cubicBezTo>
                  <a:pt x="9" y="81"/>
                  <a:pt x="9" y="87"/>
                  <a:pt x="13" y="91"/>
                </a:cubicBezTo>
                <a:cubicBezTo>
                  <a:pt x="17" y="96"/>
                  <a:pt x="17" y="96"/>
                  <a:pt x="17" y="96"/>
                </a:cubicBezTo>
                <a:cubicBezTo>
                  <a:pt x="21" y="100"/>
                  <a:pt x="28" y="100"/>
                  <a:pt x="32" y="96"/>
                </a:cubicBezTo>
                <a:cubicBezTo>
                  <a:pt x="34" y="94"/>
                  <a:pt x="34" y="94"/>
                  <a:pt x="34" y="94"/>
                </a:cubicBezTo>
                <a:cubicBezTo>
                  <a:pt x="37" y="90"/>
                  <a:pt x="41" y="91"/>
                  <a:pt x="41" y="97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104"/>
                  <a:pt x="45" y="108"/>
                  <a:pt x="51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3" y="108"/>
                  <a:pt x="67" y="104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1"/>
                  <a:pt x="71" y="90"/>
                  <a:pt x="74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80" y="100"/>
                  <a:pt x="87" y="100"/>
                  <a:pt x="91" y="96"/>
                </a:cubicBezTo>
                <a:cubicBezTo>
                  <a:pt x="95" y="91"/>
                  <a:pt x="95" y="91"/>
                  <a:pt x="95" y="91"/>
                </a:cubicBezTo>
                <a:cubicBezTo>
                  <a:pt x="99" y="87"/>
                  <a:pt x="99" y="81"/>
                  <a:pt x="95" y="77"/>
                </a:cubicBezTo>
                <a:cubicBezTo>
                  <a:pt x="93" y="75"/>
                  <a:pt x="93" y="75"/>
                  <a:pt x="93" y="75"/>
                </a:cubicBezTo>
                <a:cubicBezTo>
                  <a:pt x="90" y="71"/>
                  <a:pt x="91" y="68"/>
                  <a:pt x="9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103" y="68"/>
                  <a:pt x="108" y="63"/>
                  <a:pt x="108" y="58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5"/>
                  <a:pt x="103" y="41"/>
                  <a:pt x="98" y="41"/>
                </a:cubicBezTo>
                <a:close/>
                <a:moveTo>
                  <a:pt x="54" y="75"/>
                </a:moveTo>
                <a:cubicBezTo>
                  <a:pt x="43" y="75"/>
                  <a:pt x="34" y="66"/>
                  <a:pt x="34" y="54"/>
                </a:cubicBezTo>
                <a:cubicBezTo>
                  <a:pt x="34" y="43"/>
                  <a:pt x="43" y="34"/>
                  <a:pt x="54" y="34"/>
                </a:cubicBezTo>
                <a:cubicBezTo>
                  <a:pt x="65" y="34"/>
                  <a:pt x="74" y="43"/>
                  <a:pt x="74" y="54"/>
                </a:cubicBezTo>
                <a:cubicBezTo>
                  <a:pt x="74" y="66"/>
                  <a:pt x="65" y="75"/>
                  <a:pt x="54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 flipH="1"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Line 114"/>
          <p:cNvSpPr>
            <a:spLocks noChangeShapeType="1"/>
          </p:cNvSpPr>
          <p:nvPr/>
        </p:nvSpPr>
        <p:spPr bwMode="auto">
          <a:xfrm flipH="1"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 cap="rnd" w="0">
            <a:solidFill>
              <a:srgbClr val="000000"/>
            </a:solidFill>
            <a:prstDash val="solid"/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15"/>
          <p:cNvSpPr/>
          <p:nvPr/>
        </p:nvSpPr>
        <p:spPr bwMode="auto">
          <a:xfrm>
            <a:off x="3060018" y="1336192"/>
            <a:ext cx="177950" cy="318589"/>
          </a:xfrm>
          <a:custGeom>
            <a:gdLst>
              <a:gd fmla="*/ 159 w 159" name="T0"/>
              <a:gd fmla="*/ 80 h 287" name="T1"/>
              <a:gd fmla="*/ 143 w 159" name="T2"/>
              <a:gd fmla="*/ 79 h 287" name="T3"/>
              <a:gd fmla="*/ 143 w 159" name="T4"/>
              <a:gd fmla="*/ 208 h 287" name="T5"/>
              <a:gd fmla="*/ 143 w 159" name="T6"/>
              <a:gd fmla="*/ 208 h 287" name="T7"/>
              <a:gd fmla="*/ 16 w 159" name="T8"/>
              <a:gd fmla="*/ 208 h 287" name="T9"/>
              <a:gd fmla="*/ 16 w 159" name="T10"/>
              <a:gd fmla="*/ 62 h 287" name="T11"/>
              <a:gd fmla="*/ 109 w 159" name="T12"/>
              <a:gd fmla="*/ 62 h 287" name="T13"/>
              <a:gd fmla="*/ 109 w 159" name="T14"/>
              <a:gd fmla="*/ 101 h 287" name="T15"/>
              <a:gd fmla="*/ 109 w 159" name="T16"/>
              <a:gd fmla="*/ 207 h 287" name="T17"/>
              <a:gd fmla="*/ 109 w 159" name="T18"/>
              <a:gd fmla="*/ 208 h 287" name="T19"/>
              <a:gd fmla="*/ 109 w 159" name="T20"/>
              <a:gd fmla="*/ 209 h 287" name="T21"/>
              <a:gd fmla="*/ 109 w 159" name="T22"/>
              <a:gd fmla="*/ 210 h 287" name="T23"/>
              <a:gd fmla="*/ 80 w 159" name="T24"/>
              <a:gd fmla="*/ 236 h 287" name="T25"/>
              <a:gd fmla="*/ 52 w 159" name="T26"/>
              <a:gd fmla="*/ 210 h 287" name="T27"/>
              <a:gd fmla="*/ 52 w 159" name="T28"/>
              <a:gd fmla="*/ 208 h 287" name="T29"/>
              <a:gd fmla="*/ 52 w 159" name="T30"/>
              <a:gd fmla="*/ 207 h 287" name="T31"/>
              <a:gd fmla="*/ 36 w 159" name="T32"/>
              <a:gd fmla="*/ 80 h 287" name="T33"/>
              <a:gd fmla="*/ 36 w 159" name="T34"/>
              <a:gd fmla="*/ 208 h 287" name="T35"/>
              <a:gd fmla="*/ 36 w 159" name="T36"/>
              <a:gd fmla="*/ 210 h 287" name="T37"/>
              <a:gd fmla="*/ 80 w 159" name="T38"/>
              <a:gd fmla="*/ 252 h 287" name="T39"/>
              <a:gd fmla="*/ 125 w 159" name="T40"/>
              <a:gd fmla="*/ 210 h 287" name="T41"/>
              <a:gd fmla="*/ 125 w 159" name="T42"/>
              <a:gd fmla="*/ 208 h 287" name="T43"/>
              <a:gd fmla="*/ 125 w 159" name="T44"/>
              <a:gd fmla="*/ 131 h 287" name="T45"/>
              <a:gd fmla="*/ 125 w 159" name="T46"/>
              <a:gd fmla="*/ 62 h 287" name="T47"/>
              <a:gd fmla="*/ 125 w 159" name="T48"/>
              <a:gd fmla="*/ 62 h 287" name="T49"/>
              <a:gd fmla="*/ 0 w 159" name="T50"/>
              <a:gd fmla="*/ 62 h 287" name="T51"/>
              <a:gd fmla="*/ 0 w 159" name="T52"/>
              <a:gd fmla="*/ 62 h 287" name="T53"/>
              <a:gd fmla="*/ 0 w 159" name="T54"/>
              <a:gd fmla="*/ 210 h 287" name="T55"/>
              <a:gd fmla="*/ 0 w 159" name="T56"/>
              <a:gd fmla="*/ 210 h 287" name="T57"/>
              <a:gd fmla="*/ 159 w 159" name="T58"/>
              <a:gd fmla="*/ 208 h 287" name="T59"/>
              <a:gd fmla="*/ 159 w 159" name="T60"/>
              <a:gd fmla="*/ 208 h 287" name="T61"/>
              <a:gd fmla="*/ 159 w 159" name="T62"/>
              <a:gd fmla="*/ 207 h 287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87" w="159">
                <a:moveTo>
                  <a:pt x="159" y="80"/>
                </a:moveTo>
                <a:cubicBezTo>
                  <a:pt x="159" y="80"/>
                  <a:pt x="159" y="80"/>
                  <a:pt x="159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43"/>
                  <a:pt x="114" y="271"/>
                  <a:pt x="79" y="271"/>
                </a:cubicBezTo>
                <a:cubicBezTo>
                  <a:pt x="45" y="271"/>
                  <a:pt x="16" y="243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37"/>
                  <a:pt x="37" y="16"/>
                  <a:pt x="62" y="16"/>
                </a:cubicBezTo>
                <a:cubicBezTo>
                  <a:pt x="88" y="16"/>
                  <a:pt x="109" y="37"/>
                  <a:pt x="109" y="62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8" y="224"/>
                  <a:pt x="96" y="236"/>
                  <a:pt x="80" y="236"/>
                </a:cubicBezTo>
                <a:cubicBezTo>
                  <a:pt x="65" y="236"/>
                  <a:pt x="53" y="224"/>
                  <a:pt x="52" y="209"/>
                </a:cubicBezTo>
                <a:cubicBezTo>
                  <a:pt x="52" y="209"/>
                  <a:pt x="52" y="209"/>
                  <a:pt x="52" y="210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2" y="80"/>
                  <a:pt x="52" y="80"/>
                  <a:pt x="5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7" y="233"/>
                  <a:pt x="57" y="252"/>
                  <a:pt x="80" y="252"/>
                </a:cubicBezTo>
                <a:cubicBezTo>
                  <a:pt x="104" y="252"/>
                  <a:pt x="124" y="233"/>
                  <a:pt x="125" y="210"/>
                </a:cubicBezTo>
                <a:cubicBezTo>
                  <a:pt x="125" y="210"/>
                  <a:pt x="125" y="210"/>
                  <a:pt x="125" y="210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1" y="253"/>
                  <a:pt x="36" y="287"/>
                  <a:pt x="79" y="287"/>
                </a:cubicBezTo>
                <a:cubicBezTo>
                  <a:pt x="123" y="287"/>
                  <a:pt x="158" y="252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lnTo>
                  <a:pt x="159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16"/>
          <p:cNvSpPr/>
          <p:nvPr/>
        </p:nvSpPr>
        <p:spPr bwMode="auto">
          <a:xfrm flipH="1">
            <a:off x="3728768" y="1603116"/>
            <a:ext cx="0" cy="0"/>
          </a:xfrm>
          <a:custGeom>
            <a:gdLst>
              <a:gd fmla="*/ 0 h 1" name="T0"/>
              <a:gd fmla="*/ 0 h 1" name="T1"/>
              <a:gd fmla="*/ 1 h 1" name="T2"/>
              <a:gd fmla="*/ 0 h 1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17"/>
          <p:cNvSpPr/>
          <p:nvPr/>
        </p:nvSpPr>
        <p:spPr bwMode="auto">
          <a:xfrm>
            <a:off x="3708676" y="1336192"/>
            <a:ext cx="157860" cy="318589"/>
          </a:xfrm>
          <a:custGeom>
            <a:gdLst>
              <a:gd fmla="*/ 71 w 143" name="T0"/>
              <a:gd fmla="*/ 0 h 287" name="T1"/>
              <a:gd fmla="*/ 0 w 143" name="T2"/>
              <a:gd fmla="*/ 71 h 287" name="T3"/>
              <a:gd fmla="*/ 0 w 143" name="T4"/>
              <a:gd fmla="*/ 71 h 287" name="T5"/>
              <a:gd fmla="*/ 0 w 143" name="T6"/>
              <a:gd fmla="*/ 71 h 287" name="T7"/>
              <a:gd fmla="*/ 0 w 143" name="T8"/>
              <a:gd fmla="*/ 240 h 287" name="T9"/>
              <a:gd fmla="*/ 0 w 143" name="T10"/>
              <a:gd fmla="*/ 240 h 287" name="T11"/>
              <a:gd fmla="*/ 18 w 143" name="T12"/>
              <a:gd fmla="*/ 239 h 287" name="T13"/>
              <a:gd fmla="*/ 18 w 143" name="T14"/>
              <a:gd fmla="*/ 71 h 287" name="T15"/>
              <a:gd fmla="*/ 71 w 143" name="T16"/>
              <a:gd fmla="*/ 18 h 287" name="T17"/>
              <a:gd fmla="*/ 124 w 143" name="T18"/>
              <a:gd fmla="*/ 71 h 287" name="T19"/>
              <a:gd fmla="*/ 124 w 143" name="T20"/>
              <a:gd fmla="*/ 116 h 287" name="T21"/>
              <a:gd fmla="*/ 124 w 143" name="T22"/>
              <a:gd fmla="*/ 116 h 287" name="T23"/>
              <a:gd fmla="*/ 124 w 143" name="T24"/>
              <a:gd fmla="*/ 236 h 287" name="T25"/>
              <a:gd fmla="*/ 124 w 143" name="T26"/>
              <a:gd fmla="*/ 236 h 287" name="T27"/>
              <a:gd fmla="*/ 124 w 143" name="T28"/>
              <a:gd fmla="*/ 236 h 287" name="T29"/>
              <a:gd fmla="*/ 124 w 143" name="T30"/>
              <a:gd fmla="*/ 237 h 287" name="T31"/>
              <a:gd fmla="*/ 124 w 143" name="T32"/>
              <a:gd fmla="*/ 238 h 287" name="T33"/>
              <a:gd fmla="*/ 124 w 143" name="T34"/>
              <a:gd fmla="*/ 238 h 287" name="T35"/>
              <a:gd fmla="*/ 124 w 143" name="T36"/>
              <a:gd fmla="*/ 238 h 287" name="T37"/>
              <a:gd fmla="*/ 124 w 143" name="T38"/>
              <a:gd fmla="*/ 239 h 287" name="T39"/>
              <a:gd fmla="*/ 124 w 143" name="T40"/>
              <a:gd fmla="*/ 238 h 287" name="T41"/>
              <a:gd fmla="*/ 92 w 143" name="T42"/>
              <a:gd fmla="*/ 269 h 287" name="T43"/>
              <a:gd fmla="*/ 60 w 143" name="T44"/>
              <a:gd fmla="*/ 238 h 287" name="T45"/>
              <a:gd fmla="*/ 60 w 143" name="T46"/>
              <a:gd fmla="*/ 239 h 287" name="T47"/>
              <a:gd fmla="*/ 60 w 143" name="T48"/>
              <a:gd fmla="*/ 237 h 287" name="T49"/>
              <a:gd fmla="*/ 60 w 143" name="T50"/>
              <a:gd fmla="*/ 237 h 287" name="T51"/>
              <a:gd fmla="*/ 60 w 143" name="T52"/>
              <a:gd fmla="*/ 237 h 287" name="T53"/>
              <a:gd fmla="*/ 60 w 143" name="T54"/>
              <a:gd fmla="*/ 237 h 287" name="T55"/>
              <a:gd fmla="*/ 60 w 143" name="T56"/>
              <a:gd fmla="*/ 91 h 287" name="T57"/>
              <a:gd fmla="*/ 42 w 143" name="T58"/>
              <a:gd fmla="*/ 91 h 287" name="T59"/>
              <a:gd fmla="*/ 42 w 143" name="T60"/>
              <a:gd fmla="*/ 237 h 287" name="T61"/>
              <a:gd fmla="*/ 42 w 143" name="T62"/>
              <a:gd fmla="*/ 237 h 287" name="T63"/>
              <a:gd fmla="*/ 42 w 143" name="T64"/>
              <a:gd fmla="*/ 237 h 287" name="T65"/>
              <a:gd fmla="*/ 42 w 143" name="T66"/>
              <a:gd fmla="*/ 239 h 287" name="T67"/>
              <a:gd fmla="*/ 42 w 143" name="T68"/>
              <a:gd fmla="*/ 239 h 287" name="T69"/>
              <a:gd fmla="*/ 92 w 143" name="T70"/>
              <a:gd fmla="*/ 287 h 287" name="T71"/>
              <a:gd fmla="*/ 143 w 143" name="T72"/>
              <a:gd fmla="*/ 239 h 287" name="T73"/>
              <a:gd fmla="*/ 143 w 143" name="T74"/>
              <a:gd fmla="*/ 239 h 287" name="T75"/>
              <a:gd fmla="*/ 143 w 143" name="T76"/>
              <a:gd fmla="*/ 238 h 287" name="T77"/>
              <a:gd fmla="*/ 143 w 143" name="T78"/>
              <a:gd fmla="*/ 237 h 287" name="T79"/>
              <a:gd fmla="*/ 143 w 143" name="T80"/>
              <a:gd fmla="*/ 236 h 287" name="T81"/>
              <a:gd fmla="*/ 143 w 143" name="T82"/>
              <a:gd fmla="*/ 150 h 287" name="T83"/>
              <a:gd fmla="*/ 143 w 143" name="T84"/>
              <a:gd fmla="*/ 150 h 287" name="T85"/>
              <a:gd fmla="*/ 143 w 143" name="T86"/>
              <a:gd fmla="*/ 71 h 287" name="T87"/>
              <a:gd fmla="*/ 143 w 143" name="T88"/>
              <a:gd fmla="*/ 71 h 287" name="T89"/>
              <a:gd fmla="*/ 143 w 143" name="T90"/>
              <a:gd fmla="*/ 71 h 287" name="T91"/>
              <a:gd fmla="*/ 71 w 143" name="T92"/>
              <a:gd fmla="*/ 0 h 287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87" w="143">
                <a:moveTo>
                  <a:pt x="71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42"/>
                  <a:pt x="42" y="18"/>
                  <a:pt x="71" y="18"/>
                </a:cubicBezTo>
                <a:cubicBezTo>
                  <a:pt x="101" y="18"/>
                  <a:pt x="125" y="42"/>
                  <a:pt x="124" y="71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24" y="237"/>
                  <a:pt x="124" y="237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9"/>
                  <a:pt x="124" y="239"/>
                  <a:pt x="124" y="239"/>
                </a:cubicBezTo>
                <a:cubicBezTo>
                  <a:pt x="124" y="239"/>
                  <a:pt x="124" y="239"/>
                  <a:pt x="124" y="238"/>
                </a:cubicBezTo>
                <a:cubicBezTo>
                  <a:pt x="124" y="256"/>
                  <a:pt x="109" y="269"/>
                  <a:pt x="92" y="269"/>
                </a:cubicBezTo>
                <a:cubicBezTo>
                  <a:pt x="75" y="269"/>
                  <a:pt x="61" y="256"/>
                  <a:pt x="60" y="238"/>
                </a:cubicBezTo>
                <a:cubicBezTo>
                  <a:pt x="60" y="239"/>
                  <a:pt x="60" y="239"/>
                  <a:pt x="60" y="239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91"/>
                  <a:pt x="60" y="91"/>
                  <a:pt x="60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3" y="266"/>
                  <a:pt x="65" y="287"/>
                  <a:pt x="92" y="287"/>
                </a:cubicBezTo>
                <a:cubicBezTo>
                  <a:pt x="119" y="287"/>
                  <a:pt x="141" y="266"/>
                  <a:pt x="143" y="239"/>
                </a:cubicBezTo>
                <a:cubicBezTo>
                  <a:pt x="143" y="239"/>
                  <a:pt x="143" y="239"/>
                  <a:pt x="143" y="239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238"/>
                  <a:pt x="143" y="237"/>
                  <a:pt x="143" y="237"/>
                </a:cubicBezTo>
                <a:cubicBezTo>
                  <a:pt x="143" y="237"/>
                  <a:pt x="143" y="236"/>
                  <a:pt x="143" y="236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32"/>
                  <a:pt x="111" y="0"/>
                  <a:pt x="7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4265489" y="5219527"/>
            <a:ext cx="321459" cy="215263"/>
          </a:xfrm>
          <a:custGeom>
            <a:gdLst>
              <a:gd fmla="*/ 266 w 289" name="T0"/>
              <a:gd fmla="*/ 0 h 194" name="T1"/>
              <a:gd fmla="*/ 23 w 289" name="T2"/>
              <a:gd fmla="*/ 0 h 194" name="T3"/>
              <a:gd fmla="*/ 0 w 289" name="T4"/>
              <a:gd fmla="*/ 23 h 194" name="T5"/>
              <a:gd fmla="*/ 0 w 289" name="T6"/>
              <a:gd fmla="*/ 172 h 194" name="T7"/>
              <a:gd fmla="*/ 23 w 289" name="T8"/>
              <a:gd fmla="*/ 194 h 194" name="T9"/>
              <a:gd fmla="*/ 266 w 289" name="T10"/>
              <a:gd fmla="*/ 194 h 194" name="T11"/>
              <a:gd fmla="*/ 289 w 289" name="T12"/>
              <a:gd fmla="*/ 172 h 194" name="T13"/>
              <a:gd fmla="*/ 289 w 289" name="T14"/>
              <a:gd fmla="*/ 23 h 194" name="T15"/>
              <a:gd fmla="*/ 266 w 289" name="T16"/>
              <a:gd fmla="*/ 0 h 194" name="T17"/>
              <a:gd fmla="*/ 269 w 289" name="T18"/>
              <a:gd fmla="*/ 78 h 194" name="T19"/>
              <a:gd fmla="*/ 21 w 289" name="T20"/>
              <a:gd fmla="*/ 78 h 194" name="T21"/>
              <a:gd fmla="*/ 21 w 289" name="T22"/>
              <a:gd fmla="*/ 35 h 194" name="T23"/>
              <a:gd fmla="*/ 269 w 289" name="T24"/>
              <a:gd fmla="*/ 35 h 194" name="T25"/>
              <a:gd fmla="*/ 269 w 289" name="T26"/>
              <a:gd fmla="*/ 78 h 19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94" w="289">
                <a:moveTo>
                  <a:pt x="26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4"/>
                  <a:pt x="10" y="194"/>
                  <a:pt x="23" y="194"/>
                </a:cubicBezTo>
                <a:cubicBezTo>
                  <a:pt x="266" y="194"/>
                  <a:pt x="266" y="194"/>
                  <a:pt x="266" y="194"/>
                </a:cubicBezTo>
                <a:cubicBezTo>
                  <a:pt x="278" y="194"/>
                  <a:pt x="289" y="184"/>
                  <a:pt x="289" y="172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9" y="10"/>
                  <a:pt x="278" y="0"/>
                  <a:pt x="266" y="0"/>
                </a:cubicBezTo>
                <a:close/>
                <a:moveTo>
                  <a:pt x="269" y="78"/>
                </a:moveTo>
                <a:cubicBezTo>
                  <a:pt x="21" y="78"/>
                  <a:pt x="21" y="78"/>
                  <a:pt x="21" y="7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9" y="35"/>
                  <a:pt x="269" y="35"/>
                  <a:pt x="269" y="35"/>
                </a:cubicBezTo>
                <a:lnTo>
                  <a:pt x="269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136"/>
          <p:cNvSpPr>
            <a:spLocks noEditPoints="1"/>
          </p:cNvSpPr>
          <p:nvPr/>
        </p:nvSpPr>
        <p:spPr bwMode="auto">
          <a:xfrm>
            <a:off x="4905537" y="5222398"/>
            <a:ext cx="318590" cy="215263"/>
          </a:xfrm>
          <a:custGeom>
            <a:gdLst>
              <a:gd fmla="*/ 265 w 287" name="T0"/>
              <a:gd fmla="*/ 0 h 194" name="T1"/>
              <a:gd fmla="*/ 22 w 287" name="T2"/>
              <a:gd fmla="*/ 0 h 194" name="T3"/>
              <a:gd fmla="*/ 0 w 287" name="T4"/>
              <a:gd fmla="*/ 22 h 194" name="T5"/>
              <a:gd fmla="*/ 0 w 287" name="T6"/>
              <a:gd fmla="*/ 171 h 194" name="T7"/>
              <a:gd fmla="*/ 22 w 287" name="T8"/>
              <a:gd fmla="*/ 194 h 194" name="T9"/>
              <a:gd fmla="*/ 265 w 287" name="T10"/>
              <a:gd fmla="*/ 194 h 194" name="T11"/>
              <a:gd fmla="*/ 287 w 287" name="T12"/>
              <a:gd fmla="*/ 171 h 194" name="T13"/>
              <a:gd fmla="*/ 287 w 287" name="T14"/>
              <a:gd fmla="*/ 22 h 194" name="T15"/>
              <a:gd fmla="*/ 265 w 287" name="T16"/>
              <a:gd fmla="*/ 0 h 194" name="T17"/>
              <a:gd fmla="*/ 22 w 287" name="T18"/>
              <a:gd fmla="*/ 18 h 194" name="T19"/>
              <a:gd fmla="*/ 265 w 287" name="T20"/>
              <a:gd fmla="*/ 18 h 194" name="T21"/>
              <a:gd fmla="*/ 270 w 287" name="T22"/>
              <a:gd fmla="*/ 22 h 194" name="T23"/>
              <a:gd fmla="*/ 270 w 287" name="T24"/>
              <a:gd fmla="*/ 39 h 194" name="T25"/>
              <a:gd fmla="*/ 17 w 287" name="T26"/>
              <a:gd fmla="*/ 39 h 194" name="T27"/>
              <a:gd fmla="*/ 17 w 287" name="T28"/>
              <a:gd fmla="*/ 22 h 194" name="T29"/>
              <a:gd fmla="*/ 22 w 287" name="T30"/>
              <a:gd fmla="*/ 18 h 194" name="T31"/>
              <a:gd fmla="*/ 265 w 287" name="T32"/>
              <a:gd fmla="*/ 176 h 194" name="T33"/>
              <a:gd fmla="*/ 22 w 287" name="T34"/>
              <a:gd fmla="*/ 176 h 194" name="T35"/>
              <a:gd fmla="*/ 17 w 287" name="T36"/>
              <a:gd fmla="*/ 171 h 194" name="T37"/>
              <a:gd fmla="*/ 17 w 287" name="T38"/>
              <a:gd fmla="*/ 82 h 194" name="T39"/>
              <a:gd fmla="*/ 270 w 287" name="T40"/>
              <a:gd fmla="*/ 82 h 194" name="T41"/>
              <a:gd fmla="*/ 270 w 287" name="T42"/>
              <a:gd fmla="*/ 171 h 194" name="T43"/>
              <a:gd fmla="*/ 265 w 287" name="T44"/>
              <a:gd fmla="*/ 176 h 194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94" w="287">
                <a:moveTo>
                  <a:pt x="2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4"/>
                  <a:pt x="10" y="194"/>
                  <a:pt x="22" y="194"/>
                </a:cubicBezTo>
                <a:cubicBezTo>
                  <a:pt x="265" y="194"/>
                  <a:pt x="265" y="194"/>
                  <a:pt x="265" y="194"/>
                </a:cubicBezTo>
                <a:cubicBezTo>
                  <a:pt x="277" y="194"/>
                  <a:pt x="287" y="184"/>
                  <a:pt x="287" y="171"/>
                </a:cubicBezTo>
                <a:cubicBezTo>
                  <a:pt x="287" y="22"/>
                  <a:pt x="287" y="22"/>
                  <a:pt x="287" y="22"/>
                </a:cubicBezTo>
                <a:cubicBezTo>
                  <a:pt x="287" y="10"/>
                  <a:pt x="277" y="0"/>
                  <a:pt x="265" y="0"/>
                </a:cubicBezTo>
                <a:close/>
                <a:moveTo>
                  <a:pt x="22" y="18"/>
                </a:moveTo>
                <a:cubicBezTo>
                  <a:pt x="265" y="18"/>
                  <a:pt x="265" y="18"/>
                  <a:pt x="265" y="18"/>
                </a:cubicBezTo>
                <a:cubicBezTo>
                  <a:pt x="267" y="18"/>
                  <a:pt x="270" y="20"/>
                  <a:pt x="270" y="22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0"/>
                  <a:pt x="20" y="18"/>
                  <a:pt x="22" y="18"/>
                </a:cubicBezTo>
                <a:close/>
                <a:moveTo>
                  <a:pt x="265" y="176"/>
                </a:moveTo>
                <a:cubicBezTo>
                  <a:pt x="22" y="176"/>
                  <a:pt x="22" y="176"/>
                  <a:pt x="22" y="176"/>
                </a:cubicBezTo>
                <a:cubicBezTo>
                  <a:pt x="20" y="176"/>
                  <a:pt x="17" y="174"/>
                  <a:pt x="17" y="171"/>
                </a:cubicBezTo>
                <a:cubicBezTo>
                  <a:pt x="17" y="82"/>
                  <a:pt x="17" y="82"/>
                  <a:pt x="17" y="82"/>
                </a:cubicBezTo>
                <a:cubicBezTo>
                  <a:pt x="270" y="82"/>
                  <a:pt x="270" y="82"/>
                  <a:pt x="270" y="82"/>
                </a:cubicBezTo>
                <a:cubicBezTo>
                  <a:pt x="270" y="171"/>
                  <a:pt x="270" y="171"/>
                  <a:pt x="270" y="171"/>
                </a:cubicBezTo>
                <a:cubicBezTo>
                  <a:pt x="270" y="174"/>
                  <a:pt x="267" y="176"/>
                  <a:pt x="265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Rectangle 143"/>
          <p:cNvSpPr>
            <a:spLocks noChangeArrowheads="1"/>
          </p:cNvSpPr>
          <p:nvPr/>
        </p:nvSpPr>
        <p:spPr bwMode="auto">
          <a:xfrm>
            <a:off x="433816" y="4757431"/>
            <a:ext cx="45923" cy="4592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Rectangle 144"/>
          <p:cNvSpPr>
            <a:spLocks noChangeArrowheads="1"/>
          </p:cNvSpPr>
          <p:nvPr/>
        </p:nvSpPr>
        <p:spPr bwMode="auto">
          <a:xfrm>
            <a:off x="502700" y="4711509"/>
            <a:ext cx="45923" cy="9184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Rectangle 145"/>
          <p:cNvSpPr>
            <a:spLocks noChangeArrowheads="1"/>
          </p:cNvSpPr>
          <p:nvPr/>
        </p:nvSpPr>
        <p:spPr bwMode="auto">
          <a:xfrm>
            <a:off x="571584" y="4668455"/>
            <a:ext cx="45923" cy="13489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637597" y="4622532"/>
            <a:ext cx="45923" cy="1808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Rectangle 147"/>
          <p:cNvSpPr>
            <a:spLocks noChangeArrowheads="1"/>
          </p:cNvSpPr>
          <p:nvPr/>
        </p:nvSpPr>
        <p:spPr bwMode="auto">
          <a:xfrm>
            <a:off x="706481" y="4576610"/>
            <a:ext cx="45923" cy="22674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173"/>
          <p:cNvSpPr>
            <a:spLocks noEditPoints="1"/>
          </p:cNvSpPr>
          <p:nvPr/>
        </p:nvSpPr>
        <p:spPr bwMode="auto">
          <a:xfrm>
            <a:off x="6271737" y="1425166"/>
            <a:ext cx="137768" cy="137768"/>
          </a:xfrm>
          <a:custGeom>
            <a:gdLst>
              <a:gd fmla="*/ 62 w 124" name="T0"/>
              <a:gd fmla="*/ 0 h 124" name="T1"/>
              <a:gd fmla="*/ 124 w 124" name="T2"/>
              <a:gd fmla="*/ 62 h 124" name="T3"/>
              <a:gd fmla="*/ 62 w 124" name="T4"/>
              <a:gd fmla="*/ 124 h 124" name="T5"/>
              <a:gd fmla="*/ 0 w 124" name="T6"/>
              <a:gd fmla="*/ 62 h 124" name="T7"/>
              <a:gd fmla="*/ 62 w 124" name="T8"/>
              <a:gd fmla="*/ 0 h 124" name="T9"/>
              <a:gd fmla="*/ 62 w 124" name="T10"/>
              <a:gd fmla="*/ 18 h 124" name="T11"/>
              <a:gd fmla="*/ 19 w 124" name="T12"/>
              <a:gd fmla="*/ 62 h 124" name="T13"/>
              <a:gd fmla="*/ 62 w 124" name="T14"/>
              <a:gd fmla="*/ 106 h 124" name="T15"/>
              <a:gd fmla="*/ 106 w 124" name="T16"/>
              <a:gd fmla="*/ 62 h 124" name="T17"/>
              <a:gd fmla="*/ 62 w 124" name="T18"/>
              <a:gd fmla="*/ 18 h 1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4" w="124">
                <a:moveTo>
                  <a:pt x="62" y="0"/>
                </a:moveTo>
                <a:cubicBezTo>
                  <a:pt x="96" y="0"/>
                  <a:pt x="124" y="28"/>
                  <a:pt x="124" y="62"/>
                </a:cubicBezTo>
                <a:cubicBezTo>
                  <a:pt x="124" y="96"/>
                  <a:pt x="96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28"/>
                  <a:pt x="28" y="0"/>
                  <a:pt x="62" y="0"/>
                </a:cubicBezTo>
                <a:moveTo>
                  <a:pt x="62" y="18"/>
                </a:moveTo>
                <a:cubicBezTo>
                  <a:pt x="38" y="18"/>
                  <a:pt x="19" y="38"/>
                  <a:pt x="19" y="62"/>
                </a:cubicBezTo>
                <a:cubicBezTo>
                  <a:pt x="19" y="86"/>
                  <a:pt x="38" y="106"/>
                  <a:pt x="62" y="106"/>
                </a:cubicBezTo>
                <a:cubicBezTo>
                  <a:pt x="86" y="106"/>
                  <a:pt x="106" y="86"/>
                  <a:pt x="106" y="62"/>
                </a:cubicBezTo>
                <a:cubicBezTo>
                  <a:pt x="106" y="38"/>
                  <a:pt x="86" y="18"/>
                  <a:pt x="62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174"/>
          <p:cNvSpPr>
            <a:spLocks noEditPoints="1"/>
          </p:cNvSpPr>
          <p:nvPr/>
        </p:nvSpPr>
        <p:spPr bwMode="auto">
          <a:xfrm>
            <a:off x="6225814" y="1382114"/>
            <a:ext cx="229613" cy="226744"/>
          </a:xfrm>
          <a:custGeom>
            <a:gdLst>
              <a:gd fmla="*/ 103 w 206" name="T0"/>
              <a:gd fmla="*/ 0 h 206" name="T1"/>
              <a:gd fmla="*/ 206 w 206" name="T2"/>
              <a:gd fmla="*/ 103 h 206" name="T3"/>
              <a:gd fmla="*/ 103 w 206" name="T4"/>
              <a:gd fmla="*/ 206 h 206" name="T5"/>
              <a:gd fmla="*/ 0 w 206" name="T6"/>
              <a:gd fmla="*/ 103 h 206" name="T7"/>
              <a:gd fmla="*/ 103 w 206" name="T8"/>
              <a:gd fmla="*/ 0 h 206" name="T9"/>
              <a:gd fmla="*/ 103 w 206" name="T10"/>
              <a:gd fmla="*/ 18 h 206" name="T11"/>
              <a:gd fmla="*/ 18 w 206" name="T12"/>
              <a:gd fmla="*/ 103 h 206" name="T13"/>
              <a:gd fmla="*/ 103 w 206" name="T14"/>
              <a:gd fmla="*/ 188 h 206" name="T15"/>
              <a:gd fmla="*/ 188 w 206" name="T16"/>
              <a:gd fmla="*/ 103 h 206" name="T17"/>
              <a:gd fmla="*/ 103 w 206" name="T18"/>
              <a:gd fmla="*/ 18 h 20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6" w="206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60"/>
                  <a:pt x="160" y="206"/>
                  <a:pt x="103" y="206"/>
                </a:cubicBezTo>
                <a:cubicBezTo>
                  <a:pt x="46" y="206"/>
                  <a:pt x="0" y="160"/>
                  <a:pt x="0" y="103"/>
                </a:cubicBezTo>
                <a:cubicBezTo>
                  <a:pt x="0" y="46"/>
                  <a:pt x="46" y="0"/>
                  <a:pt x="103" y="0"/>
                </a:cubicBezTo>
                <a:moveTo>
                  <a:pt x="103" y="18"/>
                </a:moveTo>
                <a:cubicBezTo>
                  <a:pt x="56" y="18"/>
                  <a:pt x="18" y="56"/>
                  <a:pt x="18" y="103"/>
                </a:cubicBezTo>
                <a:cubicBezTo>
                  <a:pt x="18" y="150"/>
                  <a:pt x="56" y="188"/>
                  <a:pt x="103" y="188"/>
                </a:cubicBezTo>
                <a:cubicBezTo>
                  <a:pt x="150" y="188"/>
                  <a:pt x="188" y="150"/>
                  <a:pt x="188" y="103"/>
                </a:cubicBezTo>
                <a:cubicBezTo>
                  <a:pt x="188" y="56"/>
                  <a:pt x="150" y="18"/>
                  <a:pt x="103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175"/>
          <p:cNvSpPr>
            <a:spLocks noEditPoints="1"/>
          </p:cNvSpPr>
          <p:nvPr/>
        </p:nvSpPr>
        <p:spPr bwMode="auto">
          <a:xfrm>
            <a:off x="6182761" y="1333320"/>
            <a:ext cx="318590" cy="321459"/>
          </a:xfrm>
          <a:custGeom>
            <a:gdLst>
              <a:gd fmla="*/ 144 w 288" name="T0"/>
              <a:gd fmla="*/ 0 h 289" name="T1"/>
              <a:gd fmla="*/ 288 w 288" name="T2"/>
              <a:gd fmla="*/ 145 h 289" name="T3"/>
              <a:gd fmla="*/ 144 w 288" name="T4"/>
              <a:gd fmla="*/ 289 h 289" name="T5"/>
              <a:gd fmla="*/ 0 w 288" name="T6"/>
              <a:gd fmla="*/ 145 h 289" name="T7"/>
              <a:gd fmla="*/ 144 w 288" name="T8"/>
              <a:gd fmla="*/ 0 h 289" name="T9"/>
              <a:gd fmla="*/ 144 w 288" name="T10"/>
              <a:gd fmla="*/ 19 h 289" name="T11"/>
              <a:gd fmla="*/ 18 w 288" name="T12"/>
              <a:gd fmla="*/ 145 h 289" name="T13"/>
              <a:gd fmla="*/ 144 w 288" name="T14"/>
              <a:gd fmla="*/ 270 h 289" name="T15"/>
              <a:gd fmla="*/ 270 w 288" name="T16"/>
              <a:gd fmla="*/ 145 h 289" name="T17"/>
              <a:gd fmla="*/ 144 w 288" name="T18"/>
              <a:gd fmla="*/ 19 h 2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9" w="288">
                <a:moveTo>
                  <a:pt x="144" y="0"/>
                </a:moveTo>
                <a:cubicBezTo>
                  <a:pt x="224" y="0"/>
                  <a:pt x="288" y="65"/>
                  <a:pt x="288" y="145"/>
                </a:cubicBezTo>
                <a:cubicBezTo>
                  <a:pt x="288" y="224"/>
                  <a:pt x="224" y="289"/>
                  <a:pt x="144" y="289"/>
                </a:cubicBezTo>
                <a:cubicBezTo>
                  <a:pt x="65" y="289"/>
                  <a:pt x="0" y="224"/>
                  <a:pt x="0" y="145"/>
                </a:cubicBezTo>
                <a:cubicBezTo>
                  <a:pt x="0" y="65"/>
                  <a:pt x="65" y="0"/>
                  <a:pt x="144" y="0"/>
                </a:cubicBezTo>
                <a:moveTo>
                  <a:pt x="144" y="19"/>
                </a:moveTo>
                <a:cubicBezTo>
                  <a:pt x="75" y="19"/>
                  <a:pt x="18" y="75"/>
                  <a:pt x="18" y="145"/>
                </a:cubicBezTo>
                <a:cubicBezTo>
                  <a:pt x="18" y="214"/>
                  <a:pt x="75" y="270"/>
                  <a:pt x="144" y="270"/>
                </a:cubicBezTo>
                <a:cubicBezTo>
                  <a:pt x="214" y="270"/>
                  <a:pt x="270" y="214"/>
                  <a:pt x="270" y="145"/>
                </a:cubicBezTo>
                <a:cubicBezTo>
                  <a:pt x="270" y="75"/>
                  <a:pt x="214" y="19"/>
                  <a:pt x="144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6317659" y="1473960"/>
            <a:ext cx="45923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177"/>
          <p:cNvSpPr/>
          <p:nvPr/>
        </p:nvSpPr>
        <p:spPr bwMode="auto">
          <a:xfrm>
            <a:off x="3080110" y="865484"/>
            <a:ext cx="137768" cy="57403"/>
          </a:xfrm>
          <a:custGeom>
            <a:gdLst>
              <a:gd fmla="*/ 0 w 123" name="T0"/>
              <a:gd fmla="*/ 34 h 53" name="T1"/>
              <a:gd fmla="*/ 18 w 123" name="T2"/>
              <a:gd fmla="*/ 52 h 53" name="T3"/>
              <a:gd fmla="*/ 105 w 123" name="T4"/>
              <a:gd fmla="*/ 52 h 53" name="T5"/>
              <a:gd fmla="*/ 105 w 123" name="T6"/>
              <a:gd fmla="*/ 53 h 53" name="T7"/>
              <a:gd fmla="*/ 123 w 123" name="T8"/>
              <a:gd fmla="*/ 35 h 53" name="T9"/>
              <a:gd fmla="*/ 123 w 123" name="T10"/>
              <a:gd fmla="*/ 34 h 53" name="T11"/>
              <a:gd fmla="*/ 0 w 123" name="T12"/>
              <a:gd fmla="*/ 34 h 5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2" w="123">
                <a:moveTo>
                  <a:pt x="0" y="34"/>
                </a:moveTo>
                <a:cubicBezTo>
                  <a:pt x="18" y="52"/>
                  <a:pt x="18" y="52"/>
                  <a:pt x="18" y="52"/>
                </a:cubicBezTo>
                <a:cubicBezTo>
                  <a:pt x="42" y="29"/>
                  <a:pt x="81" y="29"/>
                  <a:pt x="105" y="52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89" y="0"/>
                  <a:pt x="34" y="0"/>
                  <a:pt x="0" y="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178"/>
          <p:cNvSpPr/>
          <p:nvPr/>
        </p:nvSpPr>
        <p:spPr bwMode="auto">
          <a:xfrm>
            <a:off x="3034188" y="796600"/>
            <a:ext cx="226744" cy="83236"/>
          </a:xfrm>
          <a:custGeom>
            <a:gdLst>
              <a:gd fmla="*/ 0 w 205" name="T0"/>
              <a:gd fmla="*/ 56 h 75" name="T1"/>
              <a:gd fmla="*/ 18 w 205" name="T2"/>
              <a:gd fmla="*/ 75 h 75" name="T3"/>
              <a:gd fmla="*/ 186 w 205" name="T4"/>
              <a:gd fmla="*/ 75 h 75" name="T5"/>
              <a:gd fmla="*/ 186 w 205" name="T6"/>
              <a:gd fmla="*/ 75 h 75" name="T7"/>
              <a:gd fmla="*/ 205 w 205" name="T8"/>
              <a:gd fmla="*/ 57 h 75" name="T9"/>
              <a:gd fmla="*/ 204 w 205" name="T10"/>
              <a:gd fmla="*/ 57 h 75" name="T11"/>
              <a:gd fmla="*/ 0 w 205" name="T12"/>
              <a:gd fmla="*/ 56 h 7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5" w="205">
                <a:moveTo>
                  <a:pt x="0" y="56"/>
                </a:moveTo>
                <a:cubicBezTo>
                  <a:pt x="18" y="75"/>
                  <a:pt x="18" y="75"/>
                  <a:pt x="18" y="75"/>
                </a:cubicBezTo>
                <a:cubicBezTo>
                  <a:pt x="64" y="28"/>
                  <a:pt x="140" y="2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57"/>
                  <a:pt x="204" y="57"/>
                  <a:pt x="204" y="57"/>
                </a:cubicBezTo>
                <a:cubicBezTo>
                  <a:pt x="148" y="0"/>
                  <a:pt x="56" y="0"/>
                  <a:pt x="0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179"/>
          <p:cNvSpPr/>
          <p:nvPr/>
        </p:nvSpPr>
        <p:spPr bwMode="auto">
          <a:xfrm>
            <a:off x="2988265" y="724845"/>
            <a:ext cx="318590" cy="109066"/>
          </a:xfrm>
          <a:custGeom>
            <a:gdLst>
              <a:gd fmla="*/ 287 w 288" name="T0"/>
              <a:gd fmla="*/ 79 h 98" name="T1"/>
              <a:gd fmla="*/ 1 w 288" name="T2"/>
              <a:gd fmla="*/ 79 h 98" name="T3"/>
              <a:gd fmla="*/ 0 w 288" name="T4"/>
              <a:gd fmla="*/ 79 h 98" name="T5"/>
              <a:gd fmla="*/ 19 w 288" name="T6"/>
              <a:gd fmla="*/ 97 h 98" name="T7"/>
              <a:gd fmla="*/ 19 w 288" name="T8"/>
              <a:gd fmla="*/ 97 h 98" name="T9"/>
              <a:gd fmla="*/ 269 w 288" name="T10"/>
              <a:gd fmla="*/ 97 h 98" name="T11"/>
              <a:gd fmla="*/ 270 w 288" name="T12"/>
              <a:gd fmla="*/ 98 h 98" name="T13"/>
              <a:gd fmla="*/ 288 w 288" name="T14"/>
              <a:gd fmla="*/ 79 h 98" name="T15"/>
              <a:gd fmla="*/ 287 w 288" name="T16"/>
              <a:gd fmla="*/ 79 h 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8" w="288">
                <a:moveTo>
                  <a:pt x="287" y="79"/>
                </a:moveTo>
                <a:cubicBezTo>
                  <a:pt x="208" y="0"/>
                  <a:pt x="80" y="0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8" y="28"/>
                  <a:pt x="200" y="28"/>
                  <a:pt x="269" y="97"/>
                </a:cubicBezTo>
                <a:cubicBezTo>
                  <a:pt x="269" y="97"/>
                  <a:pt x="270" y="97"/>
                  <a:pt x="270" y="98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9"/>
                  <a:pt x="288" y="79"/>
                  <a:pt x="287" y="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180"/>
          <p:cNvSpPr/>
          <p:nvPr/>
        </p:nvSpPr>
        <p:spPr bwMode="auto">
          <a:xfrm>
            <a:off x="3126033" y="937237"/>
            <a:ext cx="45923" cy="34442"/>
          </a:xfrm>
          <a:custGeom>
            <a:gdLst>
              <a:gd fmla="*/ 0 w 41" name="T0"/>
              <a:gd fmla="*/ 12 h 32" name="T1"/>
              <a:gd fmla="*/ 20 w 41" name="T2"/>
              <a:gd fmla="*/ 32 h 32" name="T3"/>
              <a:gd fmla="*/ 41 w 41" name="T4"/>
              <a:gd fmla="*/ 12 h 32" name="T5"/>
              <a:gd fmla="*/ 0 w 41" name="T6"/>
              <a:gd fmla="*/ 12 h 3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2" w="41">
                <a:moveTo>
                  <a:pt x="0" y="12"/>
                </a:moveTo>
                <a:cubicBezTo>
                  <a:pt x="20" y="32"/>
                  <a:pt x="20" y="32"/>
                  <a:pt x="20" y="32"/>
                </a:cubicBezTo>
                <a:cubicBezTo>
                  <a:pt x="41" y="12"/>
                  <a:pt x="41" y="12"/>
                  <a:pt x="41" y="12"/>
                </a:cubicBezTo>
                <a:cubicBezTo>
                  <a:pt x="30" y="0"/>
                  <a:pt x="11" y="0"/>
                  <a:pt x="0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181"/>
          <p:cNvSpPr/>
          <p:nvPr/>
        </p:nvSpPr>
        <p:spPr bwMode="auto">
          <a:xfrm>
            <a:off x="6234424" y="696143"/>
            <a:ext cx="212392" cy="321459"/>
          </a:xfrm>
          <a:custGeom>
            <a:gdLst>
              <a:gd fmla="*/ 74 w 74" name="T0"/>
              <a:gd fmla="*/ 0 h 112" name="T1"/>
              <a:gd fmla="*/ 11 w 74" name="T2"/>
              <a:gd fmla="*/ 59 h 112" name="T3"/>
              <a:gd fmla="*/ 32 w 74" name="T4"/>
              <a:gd fmla="*/ 59 h 112" name="T5"/>
              <a:gd fmla="*/ 0 w 74" name="T6"/>
              <a:gd fmla="*/ 112 h 112" name="T7"/>
              <a:gd fmla="*/ 69 w 74" name="T8"/>
              <a:gd fmla="*/ 47 h 112" name="T9"/>
              <a:gd fmla="*/ 48 w 74" name="T10"/>
              <a:gd fmla="*/ 47 h 112" name="T11"/>
              <a:gd fmla="*/ 74 w 74" name="T12"/>
              <a:gd fmla="*/ 0 h 1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2" w="74">
                <a:moveTo>
                  <a:pt x="74" y="0"/>
                </a:moveTo>
                <a:lnTo>
                  <a:pt x="11" y="59"/>
                </a:lnTo>
                <a:lnTo>
                  <a:pt x="32" y="59"/>
                </a:lnTo>
                <a:lnTo>
                  <a:pt x="0" y="112"/>
                </a:lnTo>
                <a:lnTo>
                  <a:pt x="69" y="47"/>
                </a:lnTo>
                <a:lnTo>
                  <a:pt x="48" y="47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184"/>
          <p:cNvSpPr/>
          <p:nvPr/>
        </p:nvSpPr>
        <p:spPr bwMode="auto">
          <a:xfrm>
            <a:off x="8806094" y="5902627"/>
            <a:ext cx="48794" cy="83236"/>
          </a:xfrm>
          <a:custGeom>
            <a:gdLst>
              <a:gd fmla="*/ 22 w 44" name="T0"/>
              <a:gd fmla="*/ 0 h 76" name="T1"/>
              <a:gd fmla="*/ 22 w 44" name="T2"/>
              <a:gd fmla="*/ 0 h 76" name="T3"/>
              <a:gd fmla="*/ 7 w 44" name="T4"/>
              <a:gd fmla="*/ 57 h 76" name="T5"/>
              <a:gd fmla="*/ 0 w 44" name="T6"/>
              <a:gd fmla="*/ 76 h 76" name="T7"/>
              <a:gd fmla="*/ 44 w 44" name="T8"/>
              <a:gd fmla="*/ 76 h 76" name="T9"/>
              <a:gd fmla="*/ 38 w 44" name="T10"/>
              <a:gd fmla="*/ 57 h 76" name="T11"/>
              <a:gd fmla="*/ 22 w 44" name="T12"/>
              <a:gd fmla="*/ 0 h 7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6" w="44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8" y="19"/>
                  <a:pt x="13" y="37"/>
                  <a:pt x="7" y="57"/>
                </a:cubicBezTo>
                <a:cubicBezTo>
                  <a:pt x="7" y="57"/>
                  <a:pt x="2" y="70"/>
                  <a:pt x="0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38" y="57"/>
                  <a:pt x="38" y="57"/>
                  <a:pt x="38" y="57"/>
                </a:cubicBezTo>
                <a:cubicBezTo>
                  <a:pt x="31" y="37"/>
                  <a:pt x="26" y="19"/>
                  <a:pt x="2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185"/>
          <p:cNvSpPr/>
          <p:nvPr/>
        </p:nvSpPr>
        <p:spPr bwMode="auto">
          <a:xfrm>
            <a:off x="8978304" y="6008824"/>
            <a:ext cx="43053" cy="37313"/>
          </a:xfrm>
          <a:custGeom>
            <a:gdLst>
              <a:gd fmla="*/ 0 w 37" name="T0"/>
              <a:gd fmla="*/ 17 h 32" name="T1"/>
              <a:gd fmla="*/ 17 w 37" name="T2"/>
              <a:gd fmla="*/ 32 h 32" name="T3"/>
              <a:gd fmla="*/ 37 w 37" name="T4"/>
              <a:gd fmla="*/ 7 h 32" name="T5"/>
              <a:gd fmla="*/ 37 w 37" name="T6"/>
              <a:gd fmla="*/ 2 h 32" name="T7"/>
              <a:gd fmla="*/ 20 w 37" name="T8"/>
              <a:gd fmla="*/ 0 h 32" name="T9"/>
              <a:gd fmla="*/ 0 w 37" name="T10"/>
              <a:gd fmla="*/ 17 h 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" w="37">
                <a:moveTo>
                  <a:pt x="0" y="17"/>
                </a:moveTo>
                <a:cubicBezTo>
                  <a:pt x="0" y="27"/>
                  <a:pt x="8" y="32"/>
                  <a:pt x="17" y="32"/>
                </a:cubicBezTo>
                <a:cubicBezTo>
                  <a:pt x="29" y="32"/>
                  <a:pt x="37" y="20"/>
                  <a:pt x="37" y="7"/>
                </a:cubicBezTo>
                <a:cubicBezTo>
                  <a:pt x="37" y="2"/>
                  <a:pt x="37" y="2"/>
                  <a:pt x="37" y="2"/>
                </a:cubicBezTo>
                <a:cubicBezTo>
                  <a:pt x="30" y="1"/>
                  <a:pt x="27" y="0"/>
                  <a:pt x="20" y="0"/>
                </a:cubicBezTo>
                <a:cubicBezTo>
                  <a:pt x="10" y="0"/>
                  <a:pt x="0" y="6"/>
                  <a:pt x="0" y="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186"/>
          <p:cNvSpPr>
            <a:spLocks noEditPoints="1"/>
          </p:cNvSpPr>
          <p:nvPr/>
        </p:nvSpPr>
        <p:spPr bwMode="auto">
          <a:xfrm>
            <a:off x="8737210" y="5856704"/>
            <a:ext cx="189431" cy="215263"/>
          </a:xfrm>
          <a:custGeom>
            <a:gdLst>
              <a:gd fmla="*/ 69 w 173" name="T0"/>
              <a:gd fmla="*/ 0 h 196" name="T1"/>
              <a:gd fmla="*/ 0 w 173" name="T2"/>
              <a:gd fmla="*/ 196 h 196" name="T3"/>
              <a:gd fmla="*/ 37 w 173" name="T4"/>
              <a:gd fmla="*/ 196 h 196" name="T5"/>
              <a:gd fmla="*/ 52 w 173" name="T6"/>
              <a:gd fmla="*/ 150 h 196" name="T7"/>
              <a:gd fmla="*/ 118 w 173" name="T8"/>
              <a:gd fmla="*/ 150 h 196" name="T9"/>
              <a:gd fmla="*/ 133 w 173" name="T10"/>
              <a:gd fmla="*/ 196 h 196" name="T11"/>
              <a:gd fmla="*/ 173 w 173" name="T12"/>
              <a:gd fmla="*/ 196 h 196" name="T13"/>
              <a:gd fmla="*/ 104 w 173" name="T14"/>
              <a:gd fmla="*/ 0 h 196" name="T15"/>
              <a:gd fmla="*/ 69 w 173" name="T16"/>
              <a:gd fmla="*/ 0 h 196" name="T17"/>
              <a:gd fmla="*/ 63 w 173" name="T18"/>
              <a:gd fmla="*/ 117 h 196" name="T19"/>
              <a:gd fmla="*/ 70 w 173" name="T20"/>
              <a:gd fmla="*/ 98 h 196" name="T21"/>
              <a:gd fmla="*/ 85 w 173" name="T22"/>
              <a:gd fmla="*/ 41 h 196" name="T23"/>
              <a:gd fmla="*/ 85 w 173" name="T24"/>
              <a:gd fmla="*/ 41 h 196" name="T25"/>
              <a:gd fmla="*/ 101 w 173" name="T26"/>
              <a:gd fmla="*/ 98 h 196" name="T27"/>
              <a:gd fmla="*/ 107 w 173" name="T28"/>
              <a:gd fmla="*/ 117 h 196" name="T29"/>
              <a:gd fmla="*/ 63 w 173" name="T30"/>
              <a:gd fmla="*/ 117 h 196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96" w="173">
                <a:moveTo>
                  <a:pt x="69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44" y="177"/>
                  <a:pt x="52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33" y="196"/>
                  <a:pt x="133" y="196"/>
                  <a:pt x="133" y="196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04" y="0"/>
                  <a:pt x="104" y="0"/>
                  <a:pt x="104" y="0"/>
                </a:cubicBezTo>
                <a:lnTo>
                  <a:pt x="69" y="0"/>
                </a:lnTo>
                <a:close/>
                <a:moveTo>
                  <a:pt x="63" y="117"/>
                </a:moveTo>
                <a:cubicBezTo>
                  <a:pt x="65" y="111"/>
                  <a:pt x="70" y="98"/>
                  <a:pt x="70" y="98"/>
                </a:cubicBezTo>
                <a:cubicBezTo>
                  <a:pt x="76" y="78"/>
                  <a:pt x="81" y="60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9" y="60"/>
                  <a:pt x="94" y="78"/>
                  <a:pt x="101" y="98"/>
                </a:cubicBezTo>
                <a:cubicBezTo>
                  <a:pt x="107" y="117"/>
                  <a:pt x="107" y="117"/>
                  <a:pt x="107" y="117"/>
                </a:cubicBezTo>
                <a:lnTo>
                  <a:pt x="6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8946733" y="5939940"/>
            <a:ext cx="109066" cy="134899"/>
          </a:xfrm>
          <a:custGeom>
            <a:gdLst>
              <a:gd fmla="*/ 53 w 99" name="T0"/>
              <a:gd fmla="*/ 0 h 123" name="T1"/>
              <a:gd fmla="*/ 10 w 99" name="T2"/>
              <a:gd fmla="*/ 8 h 123" name="T3"/>
              <a:gd fmla="*/ 14 w 99" name="T4"/>
              <a:gd fmla="*/ 35 h 123" name="T5"/>
              <a:gd fmla="*/ 45 w 99" name="T6"/>
              <a:gd fmla="*/ 27 h 123" name="T7"/>
              <a:gd fmla="*/ 66 w 99" name="T8"/>
              <a:gd fmla="*/ 43 h 123" name="T9"/>
              <a:gd fmla="*/ 66 w 99" name="T10"/>
              <a:gd fmla="*/ 45 h 123" name="T11"/>
              <a:gd fmla="*/ 65 w 99" name="T12"/>
              <a:gd fmla="*/ 45 h 123" name="T13"/>
              <a:gd fmla="*/ 45 w 99" name="T14"/>
              <a:gd fmla="*/ 44 h 123" name="T15"/>
              <a:gd fmla="*/ 0 w 99" name="T16"/>
              <a:gd fmla="*/ 84 h 123" name="T17"/>
              <a:gd fmla="*/ 33 w 99" name="T18"/>
              <a:gd fmla="*/ 123 h 123" name="T19"/>
              <a:gd fmla="*/ 65 w 99" name="T20"/>
              <a:gd fmla="*/ 106 h 123" name="T21"/>
              <a:gd fmla="*/ 66 w 99" name="T22"/>
              <a:gd fmla="*/ 106 h 123" name="T23"/>
              <a:gd fmla="*/ 66 w 99" name="T24"/>
              <a:gd fmla="*/ 121 h 123" name="T25"/>
              <a:gd fmla="*/ 99 w 99" name="T26"/>
              <a:gd fmla="*/ 121 h 123" name="T27"/>
              <a:gd fmla="*/ 99 w 99" name="T28"/>
              <a:gd fmla="*/ 42 h 123" name="T29"/>
              <a:gd fmla="*/ 53 w 99" name="T30"/>
              <a:gd fmla="*/ 0 h 123" name="T31"/>
              <a:gd fmla="*/ 66 w 99" name="T32"/>
              <a:gd fmla="*/ 71 h 123" name="T33"/>
              <a:gd fmla="*/ 46 w 99" name="T34"/>
              <a:gd fmla="*/ 96 h 123" name="T35"/>
              <a:gd fmla="*/ 29 w 99" name="T36"/>
              <a:gd fmla="*/ 81 h 123" name="T37"/>
              <a:gd fmla="*/ 49 w 99" name="T38"/>
              <a:gd fmla="*/ 64 h 123" name="T39"/>
              <a:gd fmla="*/ 66 w 99" name="T40"/>
              <a:gd fmla="*/ 66 h 123" name="T41"/>
              <a:gd fmla="*/ 66 w 99" name="T42"/>
              <a:gd fmla="*/ 71 h 123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3" w="99">
                <a:moveTo>
                  <a:pt x="53" y="0"/>
                </a:moveTo>
                <a:cubicBezTo>
                  <a:pt x="36" y="0"/>
                  <a:pt x="23" y="3"/>
                  <a:pt x="10" y="8"/>
                </a:cubicBezTo>
                <a:cubicBezTo>
                  <a:pt x="14" y="35"/>
                  <a:pt x="14" y="35"/>
                  <a:pt x="14" y="35"/>
                </a:cubicBezTo>
                <a:cubicBezTo>
                  <a:pt x="24" y="30"/>
                  <a:pt x="33" y="27"/>
                  <a:pt x="45" y="27"/>
                </a:cubicBezTo>
                <a:cubicBezTo>
                  <a:pt x="59" y="27"/>
                  <a:pt x="66" y="33"/>
                  <a:pt x="66" y="43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0" y="44"/>
                  <a:pt x="53" y="44"/>
                  <a:pt x="45" y="44"/>
                </a:cubicBezTo>
                <a:cubicBezTo>
                  <a:pt x="18" y="44"/>
                  <a:pt x="0" y="58"/>
                  <a:pt x="0" y="84"/>
                </a:cubicBezTo>
                <a:cubicBezTo>
                  <a:pt x="0" y="111"/>
                  <a:pt x="18" y="123"/>
                  <a:pt x="33" y="123"/>
                </a:cubicBezTo>
                <a:cubicBezTo>
                  <a:pt x="48" y="123"/>
                  <a:pt x="56" y="118"/>
                  <a:pt x="65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15"/>
                  <a:pt x="81" y="0"/>
                  <a:pt x="53" y="0"/>
                </a:cubicBezTo>
                <a:close/>
                <a:moveTo>
                  <a:pt x="66" y="71"/>
                </a:moveTo>
                <a:cubicBezTo>
                  <a:pt x="66" y="84"/>
                  <a:pt x="58" y="96"/>
                  <a:pt x="46" y="96"/>
                </a:cubicBezTo>
                <a:cubicBezTo>
                  <a:pt x="37" y="96"/>
                  <a:pt x="29" y="91"/>
                  <a:pt x="29" y="81"/>
                </a:cubicBezTo>
                <a:cubicBezTo>
                  <a:pt x="29" y="70"/>
                  <a:pt x="39" y="64"/>
                  <a:pt x="49" y="64"/>
                </a:cubicBezTo>
                <a:cubicBezTo>
                  <a:pt x="56" y="64"/>
                  <a:pt x="59" y="65"/>
                  <a:pt x="66" y="66"/>
                </a:cubicBezTo>
                <a:lnTo>
                  <a:pt x="66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188"/>
          <p:cNvSpPr/>
          <p:nvPr/>
        </p:nvSpPr>
        <p:spPr bwMode="auto">
          <a:xfrm>
            <a:off x="5542714" y="1993459"/>
            <a:ext cx="318590" cy="281276"/>
          </a:xfrm>
          <a:custGeom>
            <a:gdLst>
              <a:gd fmla="*/ 217 w 288" name="T0"/>
              <a:gd fmla="*/ 0 h 252" name="T1"/>
              <a:gd fmla="*/ 144 w 288" name="T2"/>
              <a:gd fmla="*/ 44 h 252" name="T3"/>
              <a:gd fmla="*/ 72 w 288" name="T4"/>
              <a:gd fmla="*/ 0 h 252" name="T5"/>
              <a:gd fmla="*/ 0 w 288" name="T6"/>
              <a:gd fmla="*/ 72 h 252" name="T7"/>
              <a:gd fmla="*/ 36 w 288" name="T8"/>
              <a:gd fmla="*/ 144 h 252" name="T9"/>
              <a:gd fmla="*/ 144 w 288" name="T10"/>
              <a:gd fmla="*/ 252 h 252" name="T11"/>
              <a:gd fmla="*/ 252 w 288" name="T12"/>
              <a:gd fmla="*/ 144 h 252" name="T13"/>
              <a:gd fmla="*/ 288 w 288" name="T14"/>
              <a:gd fmla="*/ 72 h 252" name="T15"/>
              <a:gd fmla="*/ 217 w 288" name="T16"/>
              <a:gd fmla="*/ 0 h 25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1" w="288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189"/>
          <p:cNvSpPr>
            <a:spLocks noEditPoints="1"/>
          </p:cNvSpPr>
          <p:nvPr/>
        </p:nvSpPr>
        <p:spPr bwMode="auto">
          <a:xfrm>
            <a:off x="433816" y="1356282"/>
            <a:ext cx="318590" cy="278407"/>
          </a:xfrm>
          <a:custGeom>
            <a:gdLst>
              <a:gd fmla="*/ 111 w 111" name="T0"/>
              <a:gd fmla="*/ 56 h 97" name="T1"/>
              <a:gd fmla="*/ 90 w 111" name="T2"/>
              <a:gd fmla="*/ 0 h 97" name="T3"/>
              <a:gd fmla="*/ 21 w 111" name="T4"/>
              <a:gd fmla="*/ 0 h 97" name="T5"/>
              <a:gd fmla="*/ 0 w 111" name="T6"/>
              <a:gd fmla="*/ 56 h 97" name="T7"/>
              <a:gd fmla="*/ 0 w 111" name="T8"/>
              <a:gd fmla="*/ 97 h 97" name="T9"/>
              <a:gd fmla="*/ 111 w 111" name="T10"/>
              <a:gd fmla="*/ 97 h 97" name="T11"/>
              <a:gd fmla="*/ 111 w 111" name="T12"/>
              <a:gd fmla="*/ 56 h 97" name="T13"/>
              <a:gd fmla="*/ 71 w 111" name="T14"/>
              <a:gd fmla="*/ 56 h 97" name="T15"/>
              <a:gd fmla="*/ 64 w 111" name="T16"/>
              <a:gd fmla="*/ 69 h 97" name="T17"/>
              <a:gd fmla="*/ 47 w 111" name="T18"/>
              <a:gd fmla="*/ 69 h 97" name="T19"/>
              <a:gd fmla="*/ 40 w 111" name="T20"/>
              <a:gd fmla="*/ 56 h 97" name="T21"/>
              <a:gd fmla="*/ 14 w 111" name="T22"/>
              <a:gd fmla="*/ 56 h 97" name="T23"/>
              <a:gd fmla="*/ 28 w 111" name="T24"/>
              <a:gd fmla="*/ 13 h 97" name="T25"/>
              <a:gd fmla="*/ 83 w 111" name="T26"/>
              <a:gd fmla="*/ 13 h 97" name="T27"/>
              <a:gd fmla="*/ 97 w 111" name="T28"/>
              <a:gd fmla="*/ 56 h 97" name="T29"/>
              <a:gd fmla="*/ 71 w 111" name="T30"/>
              <a:gd fmla="*/ 56 h 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7" w="110">
                <a:moveTo>
                  <a:pt x="111" y="56"/>
                </a:moveTo>
                <a:lnTo>
                  <a:pt x="9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  <a:moveTo>
                  <a:pt x="71" y="56"/>
                </a:move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192"/>
          <p:cNvSpPr/>
          <p:nvPr/>
        </p:nvSpPr>
        <p:spPr bwMode="auto">
          <a:xfrm>
            <a:off x="7459986" y="744937"/>
            <a:ext cx="318590" cy="221004"/>
          </a:xfrm>
          <a:custGeom>
            <a:gdLst>
              <a:gd fmla="*/ 253 w 288" name="T0"/>
              <a:gd fmla="*/ 91 h 200" name="T1"/>
              <a:gd fmla="*/ 253 w 288" name="T2"/>
              <a:gd fmla="*/ 86 h 200" name="T3"/>
              <a:gd fmla="*/ 167 w 288" name="T4"/>
              <a:gd fmla="*/ 0 h 200" name="T5"/>
              <a:gd fmla="*/ 90 w 288" name="T6"/>
              <a:gd fmla="*/ 49 h 200" name="T7"/>
              <a:gd fmla="*/ 66 w 288" name="T8"/>
              <a:gd fmla="*/ 41 h 200" name="T9"/>
              <a:gd fmla="*/ 26 w 288" name="T10"/>
              <a:gd fmla="*/ 80 h 200" name="T11"/>
              <a:gd fmla="*/ 28 w 288" name="T12"/>
              <a:gd fmla="*/ 92 h 200" name="T13"/>
              <a:gd fmla="*/ 0 w 288" name="T14"/>
              <a:gd fmla="*/ 142 h 200" name="T15"/>
              <a:gd fmla="*/ 57 w 288" name="T16"/>
              <a:gd fmla="*/ 200 h 200" name="T17"/>
              <a:gd fmla="*/ 57 w 288" name="T18"/>
              <a:gd fmla="*/ 200 h 200" name="T19"/>
              <a:gd fmla="*/ 57 w 288" name="T20"/>
              <a:gd fmla="*/ 200 h 200" name="T21"/>
              <a:gd fmla="*/ 58 w 288" name="T22"/>
              <a:gd fmla="*/ 200 h 200" name="T23"/>
              <a:gd fmla="*/ 58 w 288" name="T24"/>
              <a:gd fmla="*/ 200 h 200" name="T25"/>
              <a:gd fmla="*/ 126 w 288" name="T26"/>
              <a:gd fmla="*/ 200 h 200" name="T27"/>
              <a:gd fmla="*/ 126 w 288" name="T28"/>
              <a:gd fmla="*/ 144 h 200" name="T29"/>
              <a:gd fmla="*/ 116 w 288" name="T30"/>
              <a:gd fmla="*/ 144 h 200" name="T31"/>
              <a:gd fmla="*/ 90 w 288" name="T32"/>
              <a:gd fmla="*/ 144 h 200" name="T33"/>
              <a:gd fmla="*/ 86 w 288" name="T34"/>
              <a:gd fmla="*/ 136 h 200" name="T35"/>
              <a:gd fmla="*/ 136 w 288" name="T36"/>
              <a:gd fmla="*/ 76 h 200" name="T37"/>
              <a:gd fmla="*/ 149 w 288" name="T38"/>
              <a:gd fmla="*/ 76 h 200" name="T39"/>
              <a:gd fmla="*/ 200 w 288" name="T40"/>
              <a:gd fmla="*/ 136 h 200" name="T41"/>
              <a:gd fmla="*/ 196 w 288" name="T42"/>
              <a:gd fmla="*/ 144 h 200" name="T43"/>
              <a:gd fmla="*/ 170 w 288" name="T44"/>
              <a:gd fmla="*/ 144 h 200" name="T45"/>
              <a:gd fmla="*/ 159 w 288" name="T46"/>
              <a:gd fmla="*/ 144 h 200" name="T47"/>
              <a:gd fmla="*/ 159 w 288" name="T48"/>
              <a:gd fmla="*/ 200 h 200" name="T49"/>
              <a:gd fmla="*/ 228 w 288" name="T50"/>
              <a:gd fmla="*/ 200 h 200" name="T51"/>
              <a:gd fmla="*/ 231 w 288" name="T52"/>
              <a:gd fmla="*/ 200 h 200" name="T53"/>
              <a:gd fmla="*/ 288 w 288" name="T54"/>
              <a:gd fmla="*/ 143 h 200" name="T55"/>
              <a:gd fmla="*/ 253 w 288" name="T56"/>
              <a:gd fmla="*/ 91 h 20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00" w="288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3" y="144"/>
                  <a:pt x="119" y="144"/>
                  <a:pt x="116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84" y="144"/>
                  <a:pt x="82" y="141"/>
                  <a:pt x="86" y="13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40" y="72"/>
                  <a:pt x="146" y="72"/>
                  <a:pt x="149" y="76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3" y="141"/>
                  <a:pt x="202" y="144"/>
                  <a:pt x="196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67" y="144"/>
                  <a:pt x="163" y="144"/>
                  <a:pt x="159" y="144"/>
                </a:cubicBezTo>
                <a:cubicBezTo>
                  <a:pt x="159" y="200"/>
                  <a:pt x="159" y="200"/>
                  <a:pt x="159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193"/>
          <p:cNvSpPr/>
          <p:nvPr/>
        </p:nvSpPr>
        <p:spPr bwMode="auto">
          <a:xfrm>
            <a:off x="8737210" y="730585"/>
            <a:ext cx="318590" cy="223873"/>
          </a:xfrm>
          <a:custGeom>
            <a:gdLst>
              <a:gd fmla="*/ 253 w 288" name="T0"/>
              <a:gd fmla="*/ 91 h 200" name="T1"/>
              <a:gd fmla="*/ 253 w 288" name="T2"/>
              <a:gd fmla="*/ 86 h 200" name="T3"/>
              <a:gd fmla="*/ 167 w 288" name="T4"/>
              <a:gd fmla="*/ 0 h 200" name="T5"/>
              <a:gd fmla="*/ 90 w 288" name="T6"/>
              <a:gd fmla="*/ 49 h 200" name="T7"/>
              <a:gd fmla="*/ 66 w 288" name="T8"/>
              <a:gd fmla="*/ 41 h 200" name="T9"/>
              <a:gd fmla="*/ 26 w 288" name="T10"/>
              <a:gd fmla="*/ 80 h 200" name="T11"/>
              <a:gd fmla="*/ 28 w 288" name="T12"/>
              <a:gd fmla="*/ 92 h 200" name="T13"/>
              <a:gd fmla="*/ 0 w 288" name="T14"/>
              <a:gd fmla="*/ 142 h 200" name="T15"/>
              <a:gd fmla="*/ 57 w 288" name="T16"/>
              <a:gd fmla="*/ 200 h 200" name="T17"/>
              <a:gd fmla="*/ 57 w 288" name="T18"/>
              <a:gd fmla="*/ 200 h 200" name="T19"/>
              <a:gd fmla="*/ 57 w 288" name="T20"/>
              <a:gd fmla="*/ 200 h 200" name="T21"/>
              <a:gd fmla="*/ 58 w 288" name="T22"/>
              <a:gd fmla="*/ 200 h 200" name="T23"/>
              <a:gd fmla="*/ 58 w 288" name="T24"/>
              <a:gd fmla="*/ 200 h 200" name="T25"/>
              <a:gd fmla="*/ 86 w 288" name="T26"/>
              <a:gd fmla="*/ 200 h 200" name="T27"/>
              <a:gd fmla="*/ 68 w 288" name="T28"/>
              <a:gd fmla="*/ 178 h 200" name="T29"/>
              <a:gd fmla="*/ 63 w 288" name="T30"/>
              <a:gd fmla="*/ 147 h 200" name="T31"/>
              <a:gd fmla="*/ 90 w 288" name="T32"/>
              <a:gd fmla="*/ 131 h 200" name="T33"/>
              <a:gd fmla="*/ 102 w 288" name="T34"/>
              <a:gd fmla="*/ 131 h 200" name="T35"/>
              <a:gd fmla="*/ 102 w 288" name="T36"/>
              <a:gd fmla="*/ 98 h 200" name="T37"/>
              <a:gd fmla="*/ 137 w 288" name="T38"/>
              <a:gd fmla="*/ 64 h 200" name="T39"/>
              <a:gd fmla="*/ 149 w 288" name="T40"/>
              <a:gd fmla="*/ 64 h 200" name="T41"/>
              <a:gd fmla="*/ 183 w 288" name="T42"/>
              <a:gd fmla="*/ 98 h 200" name="T43"/>
              <a:gd fmla="*/ 183 w 288" name="T44"/>
              <a:gd fmla="*/ 131 h 200" name="T45"/>
              <a:gd fmla="*/ 196 w 288" name="T46"/>
              <a:gd fmla="*/ 131 h 200" name="T47"/>
              <a:gd fmla="*/ 223 w 288" name="T48"/>
              <a:gd fmla="*/ 147 h 200" name="T49"/>
              <a:gd fmla="*/ 218 w 288" name="T50"/>
              <a:gd fmla="*/ 178 h 200" name="T51"/>
              <a:gd fmla="*/ 200 w 288" name="T52"/>
              <a:gd fmla="*/ 200 h 200" name="T53"/>
              <a:gd fmla="*/ 228 w 288" name="T54"/>
              <a:gd fmla="*/ 200 h 200" name="T55"/>
              <a:gd fmla="*/ 231 w 288" name="T56"/>
              <a:gd fmla="*/ 200 h 200" name="T57"/>
              <a:gd fmla="*/ 288 w 288" name="T58"/>
              <a:gd fmla="*/ 143 h 200" name="T59"/>
              <a:gd fmla="*/ 253 w 288" name="T60"/>
              <a:gd fmla="*/ 91 h 200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00" w="288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194"/>
          <p:cNvSpPr/>
          <p:nvPr/>
        </p:nvSpPr>
        <p:spPr bwMode="auto">
          <a:xfrm>
            <a:off x="8826186" y="828171"/>
            <a:ext cx="134899" cy="154989"/>
          </a:xfrm>
          <a:custGeom>
            <a:gdLst>
              <a:gd fmla="*/ 114 w 121" name="T0"/>
              <a:gd fmla="*/ 67 h 138" name="T1"/>
              <a:gd fmla="*/ 88 w 121" name="T2"/>
              <a:gd fmla="*/ 67 h 138" name="T3"/>
              <a:gd fmla="*/ 77 w 121" name="T4"/>
              <a:gd fmla="*/ 67 h 138" name="T5"/>
              <a:gd fmla="*/ 77 w 121" name="T6"/>
              <a:gd fmla="*/ 10 h 138" name="T7"/>
              <a:gd fmla="*/ 67 w 121" name="T8"/>
              <a:gd fmla="*/ 0 h 138" name="T9"/>
              <a:gd fmla="*/ 55 w 121" name="T10"/>
              <a:gd fmla="*/ 0 h 138" name="T11"/>
              <a:gd fmla="*/ 44 w 121" name="T12"/>
              <a:gd fmla="*/ 10 h 138" name="T13"/>
              <a:gd fmla="*/ 44 w 121" name="T14"/>
              <a:gd fmla="*/ 67 h 138" name="T15"/>
              <a:gd fmla="*/ 34 w 121" name="T16"/>
              <a:gd fmla="*/ 67 h 138" name="T17"/>
              <a:gd fmla="*/ 8 w 121" name="T18"/>
              <a:gd fmla="*/ 67 h 138" name="T19"/>
              <a:gd fmla="*/ 4 w 121" name="T20"/>
              <a:gd fmla="*/ 75 h 138" name="T21"/>
              <a:gd fmla="*/ 54 w 121" name="T22"/>
              <a:gd fmla="*/ 134 h 138" name="T23"/>
              <a:gd fmla="*/ 61 w 121" name="T24"/>
              <a:gd fmla="*/ 138 h 138" name="T25"/>
              <a:gd fmla="*/ 67 w 121" name="T26"/>
              <a:gd fmla="*/ 134 h 138" name="T27"/>
              <a:gd fmla="*/ 118 w 121" name="T28"/>
              <a:gd fmla="*/ 75 h 138" name="T29"/>
              <a:gd fmla="*/ 114 w 121" name="T30"/>
              <a:gd fmla="*/ 67 h 13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8" w="120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195"/>
          <p:cNvSpPr/>
          <p:nvPr/>
        </p:nvSpPr>
        <p:spPr bwMode="auto">
          <a:xfrm>
            <a:off x="8097163" y="733456"/>
            <a:ext cx="318590" cy="223873"/>
          </a:xfrm>
          <a:custGeom>
            <a:gdLst>
              <a:gd fmla="*/ 253 w 288" name="T0"/>
              <a:gd fmla="*/ 90 h 200" name="T1"/>
              <a:gd fmla="*/ 254 w 288" name="T2"/>
              <a:gd fmla="*/ 85 h 200" name="T3"/>
              <a:gd fmla="*/ 168 w 288" name="T4"/>
              <a:gd fmla="*/ 0 h 200" name="T5"/>
              <a:gd fmla="*/ 91 w 288" name="T6"/>
              <a:gd fmla="*/ 48 h 200" name="T7"/>
              <a:gd fmla="*/ 67 w 288" name="T8"/>
              <a:gd fmla="*/ 40 h 200" name="T9"/>
              <a:gd fmla="*/ 27 w 288" name="T10"/>
              <a:gd fmla="*/ 80 h 200" name="T11"/>
              <a:gd fmla="*/ 29 w 288" name="T12"/>
              <a:gd fmla="*/ 91 h 200" name="T13"/>
              <a:gd fmla="*/ 0 w 288" name="T14"/>
              <a:gd fmla="*/ 141 h 200" name="T15"/>
              <a:gd fmla="*/ 58 w 288" name="T16"/>
              <a:gd fmla="*/ 199 h 200" name="T17"/>
              <a:gd fmla="*/ 58 w 288" name="T18"/>
              <a:gd fmla="*/ 199 h 200" name="T19"/>
              <a:gd fmla="*/ 58 w 288" name="T20"/>
              <a:gd fmla="*/ 199 h 200" name="T21"/>
              <a:gd fmla="*/ 58 w 288" name="T22"/>
              <a:gd fmla="*/ 199 h 200" name="T23"/>
              <a:gd fmla="*/ 59 w 288" name="T24"/>
              <a:gd fmla="*/ 199 h 200" name="T25"/>
              <a:gd fmla="*/ 103 w 288" name="T26"/>
              <a:gd fmla="*/ 199 h 200" name="T27"/>
              <a:gd fmla="*/ 103 w 288" name="T28"/>
              <a:gd fmla="*/ 176 h 200" name="T29"/>
              <a:gd fmla="*/ 91 w 288" name="T30"/>
              <a:gd fmla="*/ 176 h 200" name="T31"/>
              <a:gd fmla="*/ 63 w 288" name="T32"/>
              <a:gd fmla="*/ 160 h 200" name="T33"/>
              <a:gd fmla="*/ 68 w 288" name="T34"/>
              <a:gd fmla="*/ 129 h 200" name="T35"/>
              <a:gd fmla="*/ 119 w 288" name="T36"/>
              <a:gd fmla="*/ 69 h 200" name="T37"/>
              <a:gd fmla="*/ 144 w 288" name="T38"/>
              <a:gd fmla="*/ 57 h 200" name="T39"/>
              <a:gd fmla="*/ 169 w 288" name="T40"/>
              <a:gd fmla="*/ 69 h 200" name="T41"/>
              <a:gd fmla="*/ 219 w 288" name="T42"/>
              <a:gd fmla="*/ 129 h 200" name="T43"/>
              <a:gd fmla="*/ 224 w 288" name="T44"/>
              <a:gd fmla="*/ 160 h 200" name="T45"/>
              <a:gd fmla="*/ 197 w 288" name="T46"/>
              <a:gd fmla="*/ 176 h 200" name="T47"/>
              <a:gd fmla="*/ 184 w 288" name="T48"/>
              <a:gd fmla="*/ 176 h 200" name="T49"/>
              <a:gd fmla="*/ 184 w 288" name="T50"/>
              <a:gd fmla="*/ 199 h 200" name="T51"/>
              <a:gd fmla="*/ 229 w 288" name="T52"/>
              <a:gd fmla="*/ 199 h 200" name="T53"/>
              <a:gd fmla="*/ 232 w 288" name="T54"/>
              <a:gd fmla="*/ 200 h 200" name="T55"/>
              <a:gd fmla="*/ 288 w 288" name="T56"/>
              <a:gd fmla="*/ 143 h 200" name="T57"/>
              <a:gd fmla="*/ 253 w 288" name="T58"/>
              <a:gd fmla="*/ 90 h 20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00" w="288">
                <a:moveTo>
                  <a:pt x="253" y="90"/>
                </a:moveTo>
                <a:cubicBezTo>
                  <a:pt x="254" y="89"/>
                  <a:pt x="254" y="87"/>
                  <a:pt x="254" y="85"/>
                </a:cubicBezTo>
                <a:cubicBezTo>
                  <a:pt x="254" y="38"/>
                  <a:pt x="215" y="0"/>
                  <a:pt x="168" y="0"/>
                </a:cubicBezTo>
                <a:cubicBezTo>
                  <a:pt x="134" y="0"/>
                  <a:pt x="105" y="20"/>
                  <a:pt x="91" y="48"/>
                </a:cubicBezTo>
                <a:cubicBezTo>
                  <a:pt x="84" y="43"/>
                  <a:pt x="76" y="40"/>
                  <a:pt x="67" y="40"/>
                </a:cubicBezTo>
                <a:cubicBezTo>
                  <a:pt x="45" y="40"/>
                  <a:pt x="27" y="58"/>
                  <a:pt x="27" y="80"/>
                </a:cubicBezTo>
                <a:cubicBezTo>
                  <a:pt x="27" y="84"/>
                  <a:pt x="28" y="88"/>
                  <a:pt x="29" y="91"/>
                </a:cubicBezTo>
                <a:cubicBezTo>
                  <a:pt x="12" y="102"/>
                  <a:pt x="0" y="120"/>
                  <a:pt x="0" y="141"/>
                </a:cubicBezTo>
                <a:cubicBezTo>
                  <a:pt x="0" y="173"/>
                  <a:pt x="26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59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91" y="176"/>
                  <a:pt x="91" y="176"/>
                  <a:pt x="91" y="176"/>
                </a:cubicBezTo>
                <a:cubicBezTo>
                  <a:pt x="78" y="176"/>
                  <a:pt x="68" y="170"/>
                  <a:pt x="63" y="160"/>
                </a:cubicBezTo>
                <a:cubicBezTo>
                  <a:pt x="59" y="150"/>
                  <a:pt x="61" y="138"/>
                  <a:pt x="68" y="12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5" y="61"/>
                  <a:pt x="134" y="57"/>
                  <a:pt x="144" y="57"/>
                </a:cubicBezTo>
                <a:cubicBezTo>
                  <a:pt x="153" y="57"/>
                  <a:pt x="162" y="61"/>
                  <a:pt x="169" y="69"/>
                </a:cubicBezTo>
                <a:cubicBezTo>
                  <a:pt x="219" y="129"/>
                  <a:pt x="219" y="129"/>
                  <a:pt x="219" y="129"/>
                </a:cubicBezTo>
                <a:cubicBezTo>
                  <a:pt x="227" y="138"/>
                  <a:pt x="228" y="150"/>
                  <a:pt x="224" y="160"/>
                </a:cubicBezTo>
                <a:cubicBezTo>
                  <a:pt x="219" y="170"/>
                  <a:pt x="209" y="176"/>
                  <a:pt x="197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84" y="199"/>
                  <a:pt x="184" y="199"/>
                  <a:pt x="184" y="199"/>
                </a:cubicBezTo>
                <a:cubicBezTo>
                  <a:pt x="229" y="199"/>
                  <a:pt x="229" y="199"/>
                  <a:pt x="229" y="199"/>
                </a:cubicBezTo>
                <a:cubicBezTo>
                  <a:pt x="230" y="199"/>
                  <a:pt x="231" y="200"/>
                  <a:pt x="232" y="200"/>
                </a:cubicBezTo>
                <a:cubicBezTo>
                  <a:pt x="263" y="200"/>
                  <a:pt x="288" y="174"/>
                  <a:pt x="288" y="143"/>
                </a:cubicBezTo>
                <a:cubicBezTo>
                  <a:pt x="288" y="119"/>
                  <a:pt x="274" y="99"/>
                  <a:pt x="253" y="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196"/>
          <p:cNvSpPr/>
          <p:nvPr/>
        </p:nvSpPr>
        <p:spPr bwMode="auto">
          <a:xfrm>
            <a:off x="8189009" y="825302"/>
            <a:ext cx="134899" cy="152120"/>
          </a:xfrm>
          <a:custGeom>
            <a:gdLst>
              <a:gd fmla="*/ 117 w 121" name="T0"/>
              <a:gd fmla="*/ 63 h 138" name="T1"/>
              <a:gd fmla="*/ 67 w 121" name="T2"/>
              <a:gd fmla="*/ 3 h 138" name="T3"/>
              <a:gd fmla="*/ 61 w 121" name="T4"/>
              <a:gd fmla="*/ 0 h 138" name="T5"/>
              <a:gd fmla="*/ 54 w 121" name="T6"/>
              <a:gd fmla="*/ 3 h 138" name="T7"/>
              <a:gd fmla="*/ 4 w 121" name="T8"/>
              <a:gd fmla="*/ 63 h 138" name="T9"/>
              <a:gd fmla="*/ 8 w 121" name="T10"/>
              <a:gd fmla="*/ 71 h 138" name="T11"/>
              <a:gd fmla="*/ 34 w 121" name="T12"/>
              <a:gd fmla="*/ 71 h 138" name="T13"/>
              <a:gd fmla="*/ 44 w 121" name="T14"/>
              <a:gd fmla="*/ 71 h 138" name="T15"/>
              <a:gd fmla="*/ 44 w 121" name="T16"/>
              <a:gd fmla="*/ 127 h 138" name="T17"/>
              <a:gd fmla="*/ 55 w 121" name="T18"/>
              <a:gd fmla="*/ 138 h 138" name="T19"/>
              <a:gd fmla="*/ 67 w 121" name="T20"/>
              <a:gd fmla="*/ 138 h 138" name="T21"/>
              <a:gd fmla="*/ 77 w 121" name="T22"/>
              <a:gd fmla="*/ 127 h 138" name="T23"/>
              <a:gd fmla="*/ 77 w 121" name="T24"/>
              <a:gd fmla="*/ 71 h 138" name="T25"/>
              <a:gd fmla="*/ 87 w 121" name="T26"/>
              <a:gd fmla="*/ 71 h 138" name="T27"/>
              <a:gd fmla="*/ 114 w 121" name="T28"/>
              <a:gd fmla="*/ 71 h 138" name="T29"/>
              <a:gd fmla="*/ 117 w 121" name="T30"/>
              <a:gd fmla="*/ 63 h 13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8" w="120">
                <a:moveTo>
                  <a:pt x="117" y="63"/>
                </a:moveTo>
                <a:cubicBezTo>
                  <a:pt x="67" y="3"/>
                  <a:pt x="67" y="3"/>
                  <a:pt x="67" y="3"/>
                </a:cubicBezTo>
                <a:cubicBezTo>
                  <a:pt x="65" y="1"/>
                  <a:pt x="63" y="0"/>
                  <a:pt x="61" y="0"/>
                </a:cubicBezTo>
                <a:cubicBezTo>
                  <a:pt x="58" y="0"/>
                  <a:pt x="56" y="1"/>
                  <a:pt x="54" y="3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8"/>
                  <a:pt x="2" y="71"/>
                  <a:pt x="8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7" y="71"/>
                  <a:pt x="40" y="71"/>
                  <a:pt x="44" y="71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4" y="133"/>
                  <a:pt x="49" y="138"/>
                  <a:pt x="55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72" y="138"/>
                  <a:pt x="77" y="133"/>
                  <a:pt x="77" y="127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4" y="71"/>
                  <a:pt x="87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9" y="71"/>
                  <a:pt x="121" y="68"/>
                  <a:pt x="11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197"/>
          <p:cNvSpPr/>
          <p:nvPr/>
        </p:nvSpPr>
        <p:spPr bwMode="auto">
          <a:xfrm>
            <a:off x="1711039" y="1356282"/>
            <a:ext cx="318590" cy="278407"/>
          </a:xfrm>
          <a:custGeom>
            <a:gdLst>
              <a:gd fmla="*/ 111 w 111" name="T0"/>
              <a:gd fmla="*/ 56 h 97" name="T1"/>
              <a:gd fmla="*/ 90 w 111" name="T2"/>
              <a:gd fmla="*/ 0 h 97" name="T3"/>
              <a:gd fmla="*/ 67 w 111" name="T4"/>
              <a:gd fmla="*/ 0 h 97" name="T5"/>
              <a:gd fmla="*/ 76 w 111" name="T6"/>
              <a:gd fmla="*/ 13 h 97" name="T7"/>
              <a:gd fmla="*/ 83 w 111" name="T8"/>
              <a:gd fmla="*/ 13 h 97" name="T9"/>
              <a:gd fmla="*/ 97 w 111" name="T10"/>
              <a:gd fmla="*/ 56 h 97" name="T11"/>
              <a:gd fmla="*/ 71 w 111" name="T12"/>
              <a:gd fmla="*/ 56 h 97" name="T13"/>
              <a:gd fmla="*/ 64 w 111" name="T14"/>
              <a:gd fmla="*/ 69 h 97" name="T15"/>
              <a:gd fmla="*/ 47 w 111" name="T16"/>
              <a:gd fmla="*/ 69 h 97" name="T17"/>
              <a:gd fmla="*/ 40 w 111" name="T18"/>
              <a:gd fmla="*/ 56 h 97" name="T19"/>
              <a:gd fmla="*/ 14 w 111" name="T20"/>
              <a:gd fmla="*/ 56 h 97" name="T21"/>
              <a:gd fmla="*/ 28 w 111" name="T22"/>
              <a:gd fmla="*/ 13 h 97" name="T23"/>
              <a:gd fmla="*/ 35 w 111" name="T24"/>
              <a:gd fmla="*/ 13 h 97" name="T25"/>
              <a:gd fmla="*/ 44 w 111" name="T26"/>
              <a:gd fmla="*/ 0 h 97" name="T27"/>
              <a:gd fmla="*/ 21 w 111" name="T28"/>
              <a:gd fmla="*/ 0 h 97" name="T29"/>
              <a:gd fmla="*/ 0 w 111" name="T30"/>
              <a:gd fmla="*/ 56 h 97" name="T31"/>
              <a:gd fmla="*/ 0 w 111" name="T32"/>
              <a:gd fmla="*/ 97 h 97" name="T33"/>
              <a:gd fmla="*/ 111 w 111" name="T34"/>
              <a:gd fmla="*/ 97 h 97" name="T35"/>
              <a:gd fmla="*/ 111 w 111" name="T36"/>
              <a:gd fmla="*/ 56 h 9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97" w="110">
                <a:moveTo>
                  <a:pt x="111" y="56"/>
                </a:moveTo>
                <a:lnTo>
                  <a:pt x="90" y="0"/>
                </a:lnTo>
                <a:lnTo>
                  <a:pt x="67" y="0"/>
                </a:lnTo>
                <a:lnTo>
                  <a:pt x="76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35" y="13"/>
                </a:lnTo>
                <a:lnTo>
                  <a:pt x="44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198"/>
          <p:cNvSpPr/>
          <p:nvPr/>
        </p:nvSpPr>
        <p:spPr bwMode="auto">
          <a:xfrm>
            <a:off x="1791404" y="1356282"/>
            <a:ext cx="157860" cy="175081"/>
          </a:xfrm>
          <a:custGeom>
            <a:gdLst>
              <a:gd fmla="*/ 28 w 55" name="T0"/>
              <a:gd fmla="*/ 0 h 61" name="T1"/>
              <a:gd fmla="*/ 0 w 55" name="T2"/>
              <a:gd fmla="*/ 32 h 61" name="T3"/>
              <a:gd fmla="*/ 21 w 55" name="T4"/>
              <a:gd fmla="*/ 32 h 61" name="T5"/>
              <a:gd fmla="*/ 21 w 55" name="T6"/>
              <a:gd fmla="*/ 61 h 61" name="T7"/>
              <a:gd fmla="*/ 35 w 55" name="T8"/>
              <a:gd fmla="*/ 61 h 61" name="T9"/>
              <a:gd fmla="*/ 35 w 55" name="T10"/>
              <a:gd fmla="*/ 32 h 61" name="T11"/>
              <a:gd fmla="*/ 55 w 55" name="T12"/>
              <a:gd fmla="*/ 32 h 61" name="T13"/>
              <a:gd fmla="*/ 28 w 55" name="T14"/>
              <a:gd fmla="*/ 0 h 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1" w="55">
                <a:moveTo>
                  <a:pt x="28" y="0"/>
                </a:moveTo>
                <a:lnTo>
                  <a:pt x="0" y="32"/>
                </a:lnTo>
                <a:lnTo>
                  <a:pt x="21" y="32"/>
                </a:lnTo>
                <a:lnTo>
                  <a:pt x="21" y="61"/>
                </a:lnTo>
                <a:lnTo>
                  <a:pt x="35" y="61"/>
                </a:lnTo>
                <a:lnTo>
                  <a:pt x="35" y="32"/>
                </a:lnTo>
                <a:lnTo>
                  <a:pt x="55" y="32"/>
                </a:lnTo>
                <a:lnTo>
                  <a:pt x="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199"/>
          <p:cNvSpPr/>
          <p:nvPr/>
        </p:nvSpPr>
        <p:spPr bwMode="auto">
          <a:xfrm>
            <a:off x="1070993" y="1356282"/>
            <a:ext cx="321459" cy="278407"/>
          </a:xfrm>
          <a:custGeom>
            <a:gdLst>
              <a:gd fmla="*/ 112 w 112" name="T0"/>
              <a:gd fmla="*/ 56 h 97" name="T1"/>
              <a:gd fmla="*/ 91 w 112" name="T2"/>
              <a:gd fmla="*/ 0 h 97" name="T3"/>
              <a:gd fmla="*/ 72 w 112" name="T4"/>
              <a:gd fmla="*/ 0 h 97" name="T5"/>
              <a:gd fmla="*/ 72 w 112" name="T6"/>
              <a:gd fmla="*/ 13 h 97" name="T7"/>
              <a:gd fmla="*/ 84 w 112" name="T8"/>
              <a:gd fmla="*/ 13 h 97" name="T9"/>
              <a:gd fmla="*/ 98 w 112" name="T10"/>
              <a:gd fmla="*/ 56 h 97" name="T11"/>
              <a:gd fmla="*/ 72 w 112" name="T12"/>
              <a:gd fmla="*/ 56 h 97" name="T13"/>
              <a:gd fmla="*/ 65 w 112" name="T14"/>
              <a:gd fmla="*/ 69 h 97" name="T15"/>
              <a:gd fmla="*/ 47 w 112" name="T16"/>
              <a:gd fmla="*/ 69 h 97" name="T17"/>
              <a:gd fmla="*/ 41 w 112" name="T18"/>
              <a:gd fmla="*/ 56 h 97" name="T19"/>
              <a:gd fmla="*/ 14 w 112" name="T20"/>
              <a:gd fmla="*/ 56 h 97" name="T21"/>
              <a:gd fmla="*/ 28 w 112" name="T22"/>
              <a:gd fmla="*/ 13 h 97" name="T23"/>
              <a:gd fmla="*/ 40 w 112" name="T24"/>
              <a:gd fmla="*/ 13 h 97" name="T25"/>
              <a:gd fmla="*/ 40 w 112" name="T26"/>
              <a:gd fmla="*/ 0 h 97" name="T27"/>
              <a:gd fmla="*/ 21 w 112" name="T28"/>
              <a:gd fmla="*/ 0 h 97" name="T29"/>
              <a:gd fmla="*/ 0 w 112" name="T30"/>
              <a:gd fmla="*/ 56 h 97" name="T31"/>
              <a:gd fmla="*/ 0 w 112" name="T32"/>
              <a:gd fmla="*/ 97 h 97" name="T33"/>
              <a:gd fmla="*/ 112 w 112" name="T34"/>
              <a:gd fmla="*/ 97 h 97" name="T35"/>
              <a:gd fmla="*/ 112 w 112" name="T36"/>
              <a:gd fmla="*/ 56 h 9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97" w="112">
                <a:moveTo>
                  <a:pt x="112" y="56"/>
                </a:moveTo>
                <a:lnTo>
                  <a:pt x="91" y="0"/>
                </a:lnTo>
                <a:lnTo>
                  <a:pt x="72" y="0"/>
                </a:lnTo>
                <a:lnTo>
                  <a:pt x="72" y="13"/>
                </a:lnTo>
                <a:lnTo>
                  <a:pt x="84" y="13"/>
                </a:lnTo>
                <a:lnTo>
                  <a:pt x="98" y="56"/>
                </a:lnTo>
                <a:lnTo>
                  <a:pt x="72" y="56"/>
                </a:lnTo>
                <a:lnTo>
                  <a:pt x="65" y="69"/>
                </a:lnTo>
                <a:lnTo>
                  <a:pt x="47" y="69"/>
                </a:lnTo>
                <a:lnTo>
                  <a:pt x="41" y="56"/>
                </a:lnTo>
                <a:lnTo>
                  <a:pt x="14" y="56"/>
                </a:lnTo>
                <a:lnTo>
                  <a:pt x="28" y="13"/>
                </a:lnTo>
                <a:lnTo>
                  <a:pt x="40" y="13"/>
                </a:lnTo>
                <a:lnTo>
                  <a:pt x="4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2" y="97"/>
                </a:lnTo>
                <a:lnTo>
                  <a:pt x="112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200"/>
          <p:cNvSpPr/>
          <p:nvPr/>
        </p:nvSpPr>
        <p:spPr bwMode="auto">
          <a:xfrm>
            <a:off x="1154227" y="1356282"/>
            <a:ext cx="157860" cy="175081"/>
          </a:xfrm>
          <a:custGeom>
            <a:gdLst>
              <a:gd fmla="*/ 20 w 55" name="T0"/>
              <a:gd fmla="*/ 29 h 61" name="T1"/>
              <a:gd fmla="*/ 0 w 55" name="T2"/>
              <a:gd fmla="*/ 29 h 61" name="T3"/>
              <a:gd fmla="*/ 27 w 55" name="T4"/>
              <a:gd fmla="*/ 61 h 61" name="T5"/>
              <a:gd fmla="*/ 55 w 55" name="T6"/>
              <a:gd fmla="*/ 29 h 61" name="T7"/>
              <a:gd fmla="*/ 34 w 55" name="T8"/>
              <a:gd fmla="*/ 29 h 61" name="T9"/>
              <a:gd fmla="*/ 34 w 55" name="T10"/>
              <a:gd fmla="*/ 0 h 61" name="T11"/>
              <a:gd fmla="*/ 20 w 55" name="T12"/>
              <a:gd fmla="*/ 0 h 61" name="T13"/>
              <a:gd fmla="*/ 20 w 55" name="T14"/>
              <a:gd fmla="*/ 29 h 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1" w="55">
                <a:moveTo>
                  <a:pt x="20" y="29"/>
                </a:moveTo>
                <a:lnTo>
                  <a:pt x="0" y="29"/>
                </a:lnTo>
                <a:lnTo>
                  <a:pt x="27" y="61"/>
                </a:lnTo>
                <a:lnTo>
                  <a:pt x="55" y="29"/>
                </a:lnTo>
                <a:lnTo>
                  <a:pt x="34" y="29"/>
                </a:lnTo>
                <a:lnTo>
                  <a:pt x="34" y="0"/>
                </a:lnTo>
                <a:lnTo>
                  <a:pt x="20" y="0"/>
                </a:lnTo>
                <a:lnTo>
                  <a:pt x="20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203"/>
          <p:cNvSpPr/>
          <p:nvPr/>
        </p:nvSpPr>
        <p:spPr bwMode="auto">
          <a:xfrm>
            <a:off x="6819938" y="744937"/>
            <a:ext cx="318590" cy="221004"/>
          </a:xfrm>
          <a:custGeom>
            <a:gdLst>
              <a:gd fmla="*/ 253 w 288" name="T0"/>
              <a:gd fmla="*/ 91 h 200" name="T1"/>
              <a:gd fmla="*/ 253 w 288" name="T2"/>
              <a:gd fmla="*/ 86 h 200" name="T3"/>
              <a:gd fmla="*/ 167 w 288" name="T4"/>
              <a:gd fmla="*/ 0 h 200" name="T5"/>
              <a:gd fmla="*/ 90 w 288" name="T6"/>
              <a:gd fmla="*/ 49 h 200" name="T7"/>
              <a:gd fmla="*/ 66 w 288" name="T8"/>
              <a:gd fmla="*/ 41 h 200" name="T9"/>
              <a:gd fmla="*/ 26 w 288" name="T10"/>
              <a:gd fmla="*/ 80 h 200" name="T11"/>
              <a:gd fmla="*/ 28 w 288" name="T12"/>
              <a:gd fmla="*/ 92 h 200" name="T13"/>
              <a:gd fmla="*/ 0 w 288" name="T14"/>
              <a:gd fmla="*/ 142 h 200" name="T15"/>
              <a:gd fmla="*/ 57 w 288" name="T16"/>
              <a:gd fmla="*/ 200 h 200" name="T17"/>
              <a:gd fmla="*/ 57 w 288" name="T18"/>
              <a:gd fmla="*/ 200 h 200" name="T19"/>
              <a:gd fmla="*/ 57 w 288" name="T20"/>
              <a:gd fmla="*/ 200 h 200" name="T21"/>
              <a:gd fmla="*/ 58 w 288" name="T22"/>
              <a:gd fmla="*/ 200 h 200" name="T23"/>
              <a:gd fmla="*/ 58 w 288" name="T24"/>
              <a:gd fmla="*/ 200 h 200" name="T25"/>
              <a:gd fmla="*/ 228 w 288" name="T26"/>
              <a:gd fmla="*/ 200 h 200" name="T27"/>
              <a:gd fmla="*/ 231 w 288" name="T28"/>
              <a:gd fmla="*/ 200 h 200" name="T29"/>
              <a:gd fmla="*/ 288 w 288" name="T30"/>
              <a:gd fmla="*/ 143 h 200" name="T31"/>
              <a:gd fmla="*/ 253 w 288" name="T32"/>
              <a:gd fmla="*/ 91 h 20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00" w="288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204"/>
          <p:cNvSpPr/>
          <p:nvPr/>
        </p:nvSpPr>
        <p:spPr bwMode="auto">
          <a:xfrm>
            <a:off x="10014435" y="1362022"/>
            <a:ext cx="318590" cy="160729"/>
          </a:xfrm>
          <a:custGeom>
            <a:gdLst>
              <a:gd fmla="*/ 55 w 111" name="T0"/>
              <a:gd fmla="*/ 0 h 56" name="T1"/>
              <a:gd fmla="*/ 0 w 111" name="T2"/>
              <a:gd fmla="*/ 56 h 56" name="T3"/>
              <a:gd fmla="*/ 111 w 111" name="T4"/>
              <a:gd fmla="*/ 56 h 56" name="T5"/>
              <a:gd fmla="*/ 55 w 111" name="T6"/>
              <a:gd fmla="*/ 0 h 5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" w="110">
                <a:moveTo>
                  <a:pt x="55" y="0"/>
                </a:moveTo>
                <a:lnTo>
                  <a:pt x="0" y="56"/>
                </a:lnTo>
                <a:lnTo>
                  <a:pt x="111" y="56"/>
                </a:lnTo>
                <a:lnTo>
                  <a:pt x="5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Rectangle 206"/>
          <p:cNvSpPr>
            <a:spLocks noChangeArrowheads="1"/>
          </p:cNvSpPr>
          <p:nvPr/>
        </p:nvSpPr>
        <p:spPr bwMode="auto">
          <a:xfrm>
            <a:off x="10014433" y="1574415"/>
            <a:ext cx="318590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211"/>
          <p:cNvSpPr/>
          <p:nvPr/>
        </p:nvSpPr>
        <p:spPr bwMode="auto">
          <a:xfrm>
            <a:off x="2402749" y="5167864"/>
            <a:ext cx="212392" cy="318589"/>
          </a:xfrm>
          <a:custGeom>
            <a:gdLst>
              <a:gd fmla="*/ 144 w 192" name="T0"/>
              <a:gd fmla="*/ 192 h 288" name="T1"/>
              <a:gd fmla="*/ 130 w 192" name="T2"/>
              <a:gd fmla="*/ 194 h 288" name="T3"/>
              <a:gd fmla="*/ 120 w 192" name="T4"/>
              <a:gd fmla="*/ 192 h 288" name="T5"/>
              <a:gd fmla="*/ 96 w 192" name="T6"/>
              <a:gd fmla="*/ 167 h 288" name="T7"/>
              <a:gd fmla="*/ 94 w 192" name="T8"/>
              <a:gd fmla="*/ 158 h 288" name="T9"/>
              <a:gd fmla="*/ 96 w 192" name="T10"/>
              <a:gd fmla="*/ 144 h 288" name="T11"/>
              <a:gd fmla="*/ 94 w 192" name="T12"/>
              <a:gd fmla="*/ 131 h 288" name="T13"/>
              <a:gd fmla="*/ 96 w 192" name="T14"/>
              <a:gd fmla="*/ 121 h 288" name="T15"/>
              <a:gd fmla="*/ 121 w 192" name="T16"/>
              <a:gd fmla="*/ 96 h 288" name="T17"/>
              <a:gd fmla="*/ 131 w 192" name="T18"/>
              <a:gd fmla="*/ 94 h 288" name="T19"/>
              <a:gd fmla="*/ 144 w 192" name="T20"/>
              <a:gd fmla="*/ 96 h 288" name="T21"/>
              <a:gd fmla="*/ 192 w 192" name="T22"/>
              <a:gd fmla="*/ 48 h 288" name="T23"/>
              <a:gd fmla="*/ 144 w 192" name="T24"/>
              <a:gd fmla="*/ 0 h 288" name="T25"/>
              <a:gd fmla="*/ 96 w 192" name="T26"/>
              <a:gd fmla="*/ 48 h 288" name="T27"/>
              <a:gd fmla="*/ 98 w 192" name="T28"/>
              <a:gd fmla="*/ 62 h 288" name="T29"/>
              <a:gd fmla="*/ 96 w 192" name="T30"/>
              <a:gd fmla="*/ 71 h 288" name="T31"/>
              <a:gd fmla="*/ 71 w 192" name="T32"/>
              <a:gd fmla="*/ 96 h 288" name="T33"/>
              <a:gd fmla="*/ 62 w 192" name="T34"/>
              <a:gd fmla="*/ 98 h 288" name="T35"/>
              <a:gd fmla="*/ 48 w 192" name="T36"/>
              <a:gd fmla="*/ 96 h 288" name="T37"/>
              <a:gd fmla="*/ 0 w 192" name="T38"/>
              <a:gd fmla="*/ 144 h 288" name="T39"/>
              <a:gd fmla="*/ 48 w 192" name="T40"/>
              <a:gd fmla="*/ 192 h 288" name="T41"/>
              <a:gd fmla="*/ 60 w 192" name="T42"/>
              <a:gd fmla="*/ 190 h 288" name="T43"/>
              <a:gd fmla="*/ 70 w 192" name="T44"/>
              <a:gd fmla="*/ 192 h 288" name="T45"/>
              <a:gd fmla="*/ 95 w 192" name="T46"/>
              <a:gd fmla="*/ 218 h 288" name="T47"/>
              <a:gd fmla="*/ 98 w 192" name="T48"/>
              <a:gd fmla="*/ 227 h 288" name="T49"/>
              <a:gd fmla="*/ 96 w 192" name="T50"/>
              <a:gd fmla="*/ 240 h 288" name="T51"/>
              <a:gd fmla="*/ 144 w 192" name="T52"/>
              <a:gd fmla="*/ 288 h 288" name="T53"/>
              <a:gd fmla="*/ 192 w 192" name="T54"/>
              <a:gd fmla="*/ 240 h 288" name="T55"/>
              <a:gd fmla="*/ 144 w 192" name="T56"/>
              <a:gd fmla="*/ 192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192">
                <a:moveTo>
                  <a:pt x="144" y="192"/>
                </a:moveTo>
                <a:cubicBezTo>
                  <a:pt x="137" y="192"/>
                  <a:pt x="130" y="194"/>
                  <a:pt x="130" y="194"/>
                </a:cubicBezTo>
                <a:cubicBezTo>
                  <a:pt x="127" y="195"/>
                  <a:pt x="123" y="194"/>
                  <a:pt x="120" y="192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4" y="165"/>
                  <a:pt x="93" y="161"/>
                  <a:pt x="94" y="158"/>
                </a:cubicBezTo>
                <a:cubicBezTo>
                  <a:pt x="94" y="158"/>
                  <a:pt x="96" y="151"/>
                  <a:pt x="96" y="144"/>
                </a:cubicBezTo>
                <a:cubicBezTo>
                  <a:pt x="96" y="137"/>
                  <a:pt x="94" y="131"/>
                  <a:pt x="94" y="131"/>
                </a:cubicBezTo>
                <a:cubicBezTo>
                  <a:pt x="93" y="128"/>
                  <a:pt x="94" y="124"/>
                  <a:pt x="96" y="121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3" y="94"/>
                  <a:pt x="128" y="93"/>
                  <a:pt x="131" y="94"/>
                </a:cubicBezTo>
                <a:cubicBezTo>
                  <a:pt x="131" y="94"/>
                  <a:pt x="137" y="96"/>
                  <a:pt x="144" y="96"/>
                </a:cubicBezTo>
                <a:cubicBezTo>
                  <a:pt x="170" y="96"/>
                  <a:pt x="192" y="75"/>
                  <a:pt x="192" y="48"/>
                </a:cubicBezTo>
                <a:cubicBezTo>
                  <a:pt x="192" y="22"/>
                  <a:pt x="170" y="0"/>
                  <a:pt x="144" y="0"/>
                </a:cubicBezTo>
                <a:cubicBezTo>
                  <a:pt x="117" y="0"/>
                  <a:pt x="96" y="22"/>
                  <a:pt x="96" y="48"/>
                </a:cubicBezTo>
                <a:cubicBezTo>
                  <a:pt x="96" y="55"/>
                  <a:pt x="98" y="62"/>
                  <a:pt x="98" y="62"/>
                </a:cubicBezTo>
                <a:cubicBezTo>
                  <a:pt x="99" y="65"/>
                  <a:pt x="98" y="69"/>
                  <a:pt x="96" y="71"/>
                </a:cubicBezTo>
                <a:cubicBezTo>
                  <a:pt x="71" y="96"/>
                  <a:pt x="71" y="96"/>
                  <a:pt x="71" y="96"/>
                </a:cubicBezTo>
                <a:cubicBezTo>
                  <a:pt x="69" y="98"/>
                  <a:pt x="65" y="99"/>
                  <a:pt x="62" y="98"/>
                </a:cubicBezTo>
                <a:cubicBezTo>
                  <a:pt x="62" y="98"/>
                  <a:pt x="55" y="96"/>
                  <a:pt x="48" y="96"/>
                </a:cubicBezTo>
                <a:cubicBezTo>
                  <a:pt x="21" y="96"/>
                  <a:pt x="0" y="117"/>
                  <a:pt x="0" y="144"/>
                </a:cubicBezTo>
                <a:cubicBezTo>
                  <a:pt x="0" y="170"/>
                  <a:pt x="21" y="192"/>
                  <a:pt x="48" y="192"/>
                </a:cubicBezTo>
                <a:cubicBezTo>
                  <a:pt x="54" y="192"/>
                  <a:pt x="60" y="190"/>
                  <a:pt x="60" y="190"/>
                </a:cubicBezTo>
                <a:cubicBezTo>
                  <a:pt x="63" y="189"/>
                  <a:pt x="68" y="190"/>
                  <a:pt x="70" y="192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7" y="220"/>
                  <a:pt x="98" y="224"/>
                  <a:pt x="98" y="227"/>
                </a:cubicBezTo>
                <a:cubicBezTo>
                  <a:pt x="98" y="227"/>
                  <a:pt x="96" y="234"/>
                  <a:pt x="96" y="240"/>
                </a:cubicBezTo>
                <a:cubicBezTo>
                  <a:pt x="96" y="266"/>
                  <a:pt x="117" y="288"/>
                  <a:pt x="144" y="288"/>
                </a:cubicBezTo>
                <a:cubicBezTo>
                  <a:pt x="170" y="288"/>
                  <a:pt x="192" y="266"/>
                  <a:pt x="192" y="240"/>
                </a:cubicBezTo>
                <a:cubicBezTo>
                  <a:pt x="192" y="213"/>
                  <a:pt x="170" y="192"/>
                  <a:pt x="144" y="1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212"/>
          <p:cNvSpPr/>
          <p:nvPr/>
        </p:nvSpPr>
        <p:spPr bwMode="auto">
          <a:xfrm>
            <a:off x="5542712" y="805210"/>
            <a:ext cx="318590" cy="103326"/>
          </a:xfrm>
          <a:custGeom>
            <a:gdLst>
              <a:gd fmla="*/ 0 w 111" name="T0"/>
              <a:gd fmla="*/ 36 h 36" name="T1"/>
              <a:gd fmla="*/ 49 w 111" name="T2"/>
              <a:gd fmla="*/ 0 h 36" name="T3"/>
              <a:gd fmla="*/ 67 w 111" name="T4"/>
              <a:gd fmla="*/ 18 h 36" name="T5"/>
              <a:gd fmla="*/ 111 w 111" name="T6"/>
              <a:gd fmla="*/ 0 h 36" name="T7"/>
              <a:gd fmla="*/ 63 w 111" name="T8"/>
              <a:gd fmla="*/ 36 h 36" name="T9"/>
              <a:gd fmla="*/ 45 w 111" name="T10"/>
              <a:gd fmla="*/ 18 h 36" name="T11"/>
              <a:gd fmla="*/ 0 w 111" name="T12"/>
              <a:gd fmla="*/ 36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110">
                <a:moveTo>
                  <a:pt x="0" y="36"/>
                </a:moveTo>
                <a:lnTo>
                  <a:pt x="49" y="0"/>
                </a:lnTo>
                <a:lnTo>
                  <a:pt x="67" y="18"/>
                </a:lnTo>
                <a:lnTo>
                  <a:pt x="111" y="0"/>
                </a:lnTo>
                <a:lnTo>
                  <a:pt x="63" y="36"/>
                </a:lnTo>
                <a:lnTo>
                  <a:pt x="45" y="18"/>
                </a:lnTo>
                <a:lnTo>
                  <a:pt x="0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213"/>
          <p:cNvSpPr>
            <a:spLocks noEditPoints="1"/>
          </p:cNvSpPr>
          <p:nvPr/>
        </p:nvSpPr>
        <p:spPr bwMode="auto">
          <a:xfrm>
            <a:off x="9374387" y="3907862"/>
            <a:ext cx="74624" cy="284147"/>
          </a:xfrm>
          <a:custGeom>
            <a:gdLst>
              <a:gd fmla="*/ 19 w 26" name="T0"/>
              <a:gd fmla="*/ 0 h 99" name="T1"/>
              <a:gd fmla="*/ 8 w 26" name="T2"/>
              <a:gd fmla="*/ 0 h 99" name="T3"/>
              <a:gd fmla="*/ 8 w 26" name="T4"/>
              <a:gd fmla="*/ 22 h 99" name="T5"/>
              <a:gd fmla="*/ 0 w 26" name="T6"/>
              <a:gd fmla="*/ 22 h 99" name="T7"/>
              <a:gd fmla="*/ 0 w 26" name="T8"/>
              <a:gd fmla="*/ 51 h 99" name="T9"/>
              <a:gd fmla="*/ 8 w 26" name="T10"/>
              <a:gd fmla="*/ 51 h 99" name="T11"/>
              <a:gd fmla="*/ 8 w 26" name="T12"/>
              <a:gd fmla="*/ 99 h 99" name="T13"/>
              <a:gd fmla="*/ 19 w 26" name="T14"/>
              <a:gd fmla="*/ 99 h 99" name="T15"/>
              <a:gd fmla="*/ 19 w 26" name="T16"/>
              <a:gd fmla="*/ 51 h 99" name="T17"/>
              <a:gd fmla="*/ 26 w 26" name="T18"/>
              <a:gd fmla="*/ 51 h 99" name="T19"/>
              <a:gd fmla="*/ 26 w 26" name="T20"/>
              <a:gd fmla="*/ 22 h 99" name="T21"/>
              <a:gd fmla="*/ 19 w 26" name="T22"/>
              <a:gd fmla="*/ 22 h 99" name="T23"/>
              <a:gd fmla="*/ 19 w 26" name="T24"/>
              <a:gd fmla="*/ 0 h 99" name="T25"/>
              <a:gd fmla="*/ 22 w 26" name="T26"/>
              <a:gd fmla="*/ 26 h 99" name="T27"/>
              <a:gd fmla="*/ 22 w 26" name="T28"/>
              <a:gd fmla="*/ 47 h 99" name="T29"/>
              <a:gd fmla="*/ 4 w 26" name="T30"/>
              <a:gd fmla="*/ 47 h 99" name="T31"/>
              <a:gd fmla="*/ 4 w 26" name="T32"/>
              <a:gd fmla="*/ 26 h 99" name="T33"/>
              <a:gd fmla="*/ 22 w 26" name="T34"/>
              <a:gd fmla="*/ 26 h 9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99" w="26">
                <a:moveTo>
                  <a:pt x="19" y="0"/>
                </a:moveTo>
                <a:lnTo>
                  <a:pt x="8" y="0"/>
                </a:lnTo>
                <a:lnTo>
                  <a:pt x="8" y="22"/>
                </a:lnTo>
                <a:lnTo>
                  <a:pt x="0" y="22"/>
                </a:lnTo>
                <a:lnTo>
                  <a:pt x="0" y="51"/>
                </a:lnTo>
                <a:lnTo>
                  <a:pt x="8" y="51"/>
                </a:lnTo>
                <a:lnTo>
                  <a:pt x="8" y="99"/>
                </a:lnTo>
                <a:lnTo>
                  <a:pt x="19" y="99"/>
                </a:lnTo>
                <a:lnTo>
                  <a:pt x="19" y="51"/>
                </a:lnTo>
                <a:lnTo>
                  <a:pt x="26" y="51"/>
                </a:lnTo>
                <a:lnTo>
                  <a:pt x="26" y="22"/>
                </a:lnTo>
                <a:lnTo>
                  <a:pt x="19" y="22"/>
                </a:lnTo>
                <a:lnTo>
                  <a:pt x="19" y="0"/>
                </a:lnTo>
                <a:close/>
                <a:moveTo>
                  <a:pt x="22" y="26"/>
                </a:moveTo>
                <a:lnTo>
                  <a:pt x="22" y="47"/>
                </a:lnTo>
                <a:lnTo>
                  <a:pt x="4" y="47"/>
                </a:lnTo>
                <a:lnTo>
                  <a:pt x="4" y="26"/>
                </a:lnTo>
                <a:lnTo>
                  <a:pt x="22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214"/>
          <p:cNvSpPr>
            <a:spLocks noEditPoints="1"/>
          </p:cNvSpPr>
          <p:nvPr/>
        </p:nvSpPr>
        <p:spPr bwMode="auto">
          <a:xfrm>
            <a:off x="9457621" y="3907862"/>
            <a:ext cx="71755" cy="284147"/>
          </a:xfrm>
          <a:custGeom>
            <a:gdLst>
              <a:gd fmla="*/ 18 w 25" name="T0"/>
              <a:gd fmla="*/ 0 h 99" name="T1"/>
              <a:gd fmla="*/ 7 w 25" name="T2"/>
              <a:gd fmla="*/ 0 h 99" name="T3"/>
              <a:gd fmla="*/ 7 w 25" name="T4"/>
              <a:gd fmla="*/ 57 h 99" name="T5"/>
              <a:gd fmla="*/ 0 w 25" name="T6"/>
              <a:gd fmla="*/ 57 h 99" name="T7"/>
              <a:gd fmla="*/ 0 w 25" name="T8"/>
              <a:gd fmla="*/ 85 h 99" name="T9"/>
              <a:gd fmla="*/ 7 w 25" name="T10"/>
              <a:gd fmla="*/ 85 h 99" name="T11"/>
              <a:gd fmla="*/ 7 w 25" name="T12"/>
              <a:gd fmla="*/ 99 h 99" name="T13"/>
              <a:gd fmla="*/ 18 w 25" name="T14"/>
              <a:gd fmla="*/ 99 h 99" name="T15"/>
              <a:gd fmla="*/ 18 w 25" name="T16"/>
              <a:gd fmla="*/ 85 h 99" name="T17"/>
              <a:gd fmla="*/ 25 w 25" name="T18"/>
              <a:gd fmla="*/ 85 h 99" name="T19"/>
              <a:gd fmla="*/ 25 w 25" name="T20"/>
              <a:gd fmla="*/ 57 h 99" name="T21"/>
              <a:gd fmla="*/ 18 w 25" name="T22"/>
              <a:gd fmla="*/ 57 h 99" name="T23"/>
              <a:gd fmla="*/ 18 w 25" name="T24"/>
              <a:gd fmla="*/ 0 h 99" name="T25"/>
              <a:gd fmla="*/ 21 w 25" name="T26"/>
              <a:gd fmla="*/ 61 h 99" name="T27"/>
              <a:gd fmla="*/ 21 w 25" name="T28"/>
              <a:gd fmla="*/ 82 h 99" name="T29"/>
              <a:gd fmla="*/ 4 w 25" name="T30"/>
              <a:gd fmla="*/ 82 h 99" name="T31"/>
              <a:gd fmla="*/ 4 w 25" name="T32"/>
              <a:gd fmla="*/ 61 h 99" name="T33"/>
              <a:gd fmla="*/ 21 w 25" name="T34"/>
              <a:gd fmla="*/ 61 h 9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99" w="25">
                <a:moveTo>
                  <a:pt x="18" y="0"/>
                </a:moveTo>
                <a:lnTo>
                  <a:pt x="7" y="0"/>
                </a:lnTo>
                <a:lnTo>
                  <a:pt x="7" y="57"/>
                </a:lnTo>
                <a:lnTo>
                  <a:pt x="0" y="57"/>
                </a:lnTo>
                <a:lnTo>
                  <a:pt x="0" y="85"/>
                </a:lnTo>
                <a:lnTo>
                  <a:pt x="7" y="85"/>
                </a:lnTo>
                <a:lnTo>
                  <a:pt x="7" y="99"/>
                </a:lnTo>
                <a:lnTo>
                  <a:pt x="18" y="99"/>
                </a:lnTo>
                <a:lnTo>
                  <a:pt x="18" y="85"/>
                </a:lnTo>
                <a:lnTo>
                  <a:pt x="25" y="85"/>
                </a:lnTo>
                <a:lnTo>
                  <a:pt x="25" y="57"/>
                </a:lnTo>
                <a:lnTo>
                  <a:pt x="18" y="57"/>
                </a:lnTo>
                <a:lnTo>
                  <a:pt x="18" y="0"/>
                </a:lnTo>
                <a:close/>
                <a:moveTo>
                  <a:pt x="21" y="61"/>
                </a:moveTo>
                <a:lnTo>
                  <a:pt x="21" y="82"/>
                </a:lnTo>
                <a:lnTo>
                  <a:pt x="4" y="82"/>
                </a:lnTo>
                <a:lnTo>
                  <a:pt x="4" y="61"/>
                </a:lnTo>
                <a:lnTo>
                  <a:pt x="21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215"/>
          <p:cNvSpPr>
            <a:spLocks noEditPoints="1"/>
          </p:cNvSpPr>
          <p:nvPr/>
        </p:nvSpPr>
        <p:spPr bwMode="auto">
          <a:xfrm>
            <a:off x="9540857" y="3907862"/>
            <a:ext cx="71755" cy="284147"/>
          </a:xfrm>
          <a:custGeom>
            <a:gdLst>
              <a:gd fmla="*/ 18 w 25" name="T0"/>
              <a:gd fmla="*/ 0 h 99" name="T1"/>
              <a:gd fmla="*/ 7 w 25" name="T2"/>
              <a:gd fmla="*/ 0 h 99" name="T3"/>
              <a:gd fmla="*/ 7 w 25" name="T4"/>
              <a:gd fmla="*/ 12 h 99" name="T5"/>
              <a:gd fmla="*/ 0 w 25" name="T6"/>
              <a:gd fmla="*/ 12 h 99" name="T7"/>
              <a:gd fmla="*/ 0 w 25" name="T8"/>
              <a:gd fmla="*/ 40 h 99" name="T9"/>
              <a:gd fmla="*/ 7 w 25" name="T10"/>
              <a:gd fmla="*/ 40 h 99" name="T11"/>
              <a:gd fmla="*/ 7 w 25" name="T12"/>
              <a:gd fmla="*/ 99 h 99" name="T13"/>
              <a:gd fmla="*/ 18 w 25" name="T14"/>
              <a:gd fmla="*/ 99 h 99" name="T15"/>
              <a:gd fmla="*/ 18 w 25" name="T16"/>
              <a:gd fmla="*/ 40 h 99" name="T17"/>
              <a:gd fmla="*/ 25 w 25" name="T18"/>
              <a:gd fmla="*/ 40 h 99" name="T19"/>
              <a:gd fmla="*/ 25 w 25" name="T20"/>
              <a:gd fmla="*/ 12 h 99" name="T21"/>
              <a:gd fmla="*/ 18 w 25" name="T22"/>
              <a:gd fmla="*/ 12 h 99" name="T23"/>
              <a:gd fmla="*/ 18 w 25" name="T24"/>
              <a:gd fmla="*/ 0 h 99" name="T25"/>
              <a:gd fmla="*/ 21 w 25" name="T26"/>
              <a:gd fmla="*/ 15 h 99" name="T27"/>
              <a:gd fmla="*/ 21 w 25" name="T28"/>
              <a:gd fmla="*/ 37 h 99" name="T29"/>
              <a:gd fmla="*/ 3 w 25" name="T30"/>
              <a:gd fmla="*/ 37 h 99" name="T31"/>
              <a:gd fmla="*/ 3 w 25" name="T32"/>
              <a:gd fmla="*/ 15 h 99" name="T33"/>
              <a:gd fmla="*/ 21 w 25" name="T34"/>
              <a:gd fmla="*/ 15 h 9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99" w="25">
                <a:moveTo>
                  <a:pt x="18" y="0"/>
                </a:moveTo>
                <a:lnTo>
                  <a:pt x="7" y="0"/>
                </a:lnTo>
                <a:lnTo>
                  <a:pt x="7" y="12"/>
                </a:lnTo>
                <a:lnTo>
                  <a:pt x="0" y="12"/>
                </a:lnTo>
                <a:lnTo>
                  <a:pt x="0" y="40"/>
                </a:lnTo>
                <a:lnTo>
                  <a:pt x="7" y="40"/>
                </a:lnTo>
                <a:lnTo>
                  <a:pt x="7" y="99"/>
                </a:lnTo>
                <a:lnTo>
                  <a:pt x="18" y="99"/>
                </a:lnTo>
                <a:lnTo>
                  <a:pt x="18" y="40"/>
                </a:lnTo>
                <a:lnTo>
                  <a:pt x="25" y="40"/>
                </a:lnTo>
                <a:lnTo>
                  <a:pt x="25" y="12"/>
                </a:lnTo>
                <a:lnTo>
                  <a:pt x="18" y="12"/>
                </a:lnTo>
                <a:lnTo>
                  <a:pt x="18" y="0"/>
                </a:lnTo>
                <a:close/>
                <a:moveTo>
                  <a:pt x="21" y="15"/>
                </a:moveTo>
                <a:lnTo>
                  <a:pt x="21" y="37"/>
                </a:lnTo>
                <a:lnTo>
                  <a:pt x="3" y="37"/>
                </a:lnTo>
                <a:lnTo>
                  <a:pt x="3" y="15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216"/>
          <p:cNvSpPr>
            <a:spLocks noEditPoints="1"/>
          </p:cNvSpPr>
          <p:nvPr/>
        </p:nvSpPr>
        <p:spPr bwMode="auto">
          <a:xfrm>
            <a:off x="9621221" y="3907862"/>
            <a:ext cx="71755" cy="284147"/>
          </a:xfrm>
          <a:custGeom>
            <a:gdLst>
              <a:gd fmla="*/ 18 w 25" name="T0"/>
              <a:gd fmla="*/ 46 h 99" name="T1"/>
              <a:gd fmla="*/ 18 w 25" name="T2"/>
              <a:gd fmla="*/ 0 h 99" name="T3"/>
              <a:gd fmla="*/ 7 w 25" name="T4"/>
              <a:gd fmla="*/ 0 h 99" name="T5"/>
              <a:gd fmla="*/ 7 w 25" name="T6"/>
              <a:gd fmla="*/ 46 h 99" name="T7"/>
              <a:gd fmla="*/ 0 w 25" name="T8"/>
              <a:gd fmla="*/ 46 h 99" name="T9"/>
              <a:gd fmla="*/ 0 w 25" name="T10"/>
              <a:gd fmla="*/ 74 h 99" name="T11"/>
              <a:gd fmla="*/ 7 w 25" name="T12"/>
              <a:gd fmla="*/ 74 h 99" name="T13"/>
              <a:gd fmla="*/ 7 w 25" name="T14"/>
              <a:gd fmla="*/ 99 h 99" name="T15"/>
              <a:gd fmla="*/ 18 w 25" name="T16"/>
              <a:gd fmla="*/ 99 h 99" name="T17"/>
              <a:gd fmla="*/ 18 w 25" name="T18"/>
              <a:gd fmla="*/ 74 h 99" name="T19"/>
              <a:gd fmla="*/ 25 w 25" name="T20"/>
              <a:gd fmla="*/ 74 h 99" name="T21"/>
              <a:gd fmla="*/ 25 w 25" name="T22"/>
              <a:gd fmla="*/ 46 h 99" name="T23"/>
              <a:gd fmla="*/ 18 w 25" name="T24"/>
              <a:gd fmla="*/ 46 h 99" name="T25"/>
              <a:gd fmla="*/ 22 w 25" name="T26"/>
              <a:gd fmla="*/ 70 h 99" name="T27"/>
              <a:gd fmla="*/ 4 w 25" name="T28"/>
              <a:gd fmla="*/ 70 h 99" name="T29"/>
              <a:gd fmla="*/ 4 w 25" name="T30"/>
              <a:gd fmla="*/ 49 h 99" name="T31"/>
              <a:gd fmla="*/ 22 w 25" name="T32"/>
              <a:gd fmla="*/ 49 h 99" name="T33"/>
              <a:gd fmla="*/ 22 w 25" name="T34"/>
              <a:gd fmla="*/ 70 h 9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99" w="25">
                <a:moveTo>
                  <a:pt x="18" y="46"/>
                </a:moveTo>
                <a:lnTo>
                  <a:pt x="18" y="0"/>
                </a:lnTo>
                <a:lnTo>
                  <a:pt x="7" y="0"/>
                </a:lnTo>
                <a:lnTo>
                  <a:pt x="7" y="46"/>
                </a:lnTo>
                <a:lnTo>
                  <a:pt x="0" y="46"/>
                </a:lnTo>
                <a:lnTo>
                  <a:pt x="0" y="74"/>
                </a:lnTo>
                <a:lnTo>
                  <a:pt x="7" y="74"/>
                </a:lnTo>
                <a:lnTo>
                  <a:pt x="7" y="99"/>
                </a:lnTo>
                <a:lnTo>
                  <a:pt x="18" y="99"/>
                </a:lnTo>
                <a:lnTo>
                  <a:pt x="18" y="74"/>
                </a:lnTo>
                <a:lnTo>
                  <a:pt x="25" y="74"/>
                </a:lnTo>
                <a:lnTo>
                  <a:pt x="25" y="46"/>
                </a:lnTo>
                <a:lnTo>
                  <a:pt x="18" y="46"/>
                </a:lnTo>
                <a:close/>
                <a:moveTo>
                  <a:pt x="22" y="70"/>
                </a:moveTo>
                <a:lnTo>
                  <a:pt x="4" y="70"/>
                </a:lnTo>
                <a:lnTo>
                  <a:pt x="4" y="49"/>
                </a:lnTo>
                <a:lnTo>
                  <a:pt x="22" y="49"/>
                </a:lnTo>
                <a:lnTo>
                  <a:pt x="22" y="7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237"/>
          <p:cNvSpPr/>
          <p:nvPr/>
        </p:nvSpPr>
        <p:spPr bwMode="auto">
          <a:xfrm>
            <a:off x="4265489" y="4565129"/>
            <a:ext cx="284147" cy="284147"/>
          </a:xfrm>
          <a:custGeom>
            <a:gdLst>
              <a:gd fmla="*/ 128 w 256" name="T0"/>
              <a:gd fmla="*/ 0 h 256" name="T1"/>
              <a:gd fmla="*/ 0 w 256" name="T2"/>
              <a:gd fmla="*/ 128 h 256" name="T3"/>
              <a:gd fmla="*/ 128 w 256" name="T4"/>
              <a:gd fmla="*/ 256 h 256" name="T5"/>
              <a:gd fmla="*/ 256 w 256" name="T6"/>
              <a:gd fmla="*/ 128 h 256" name="T7"/>
              <a:gd fmla="*/ 128 w 256" name="T8"/>
              <a:gd fmla="*/ 128 h 256" name="T9"/>
              <a:gd fmla="*/ 128 w 256" name="T10"/>
              <a:gd fmla="*/ 0 h 25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56" w="256">
                <a:moveTo>
                  <a:pt x="128" y="0"/>
                </a:moveTo>
                <a:cubicBezTo>
                  <a:pt x="57" y="0"/>
                  <a:pt x="0" y="58"/>
                  <a:pt x="0" y="128"/>
                </a:cubicBezTo>
                <a:cubicBezTo>
                  <a:pt x="0" y="199"/>
                  <a:pt x="58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238"/>
          <p:cNvSpPr/>
          <p:nvPr/>
        </p:nvSpPr>
        <p:spPr bwMode="auto">
          <a:xfrm>
            <a:off x="4440568" y="4527818"/>
            <a:ext cx="143508" cy="143508"/>
          </a:xfrm>
          <a:custGeom>
            <a:gdLst>
              <a:gd fmla="*/ 0 w 128" name="T0"/>
              <a:gd fmla="*/ 0 h 128" name="T1"/>
              <a:gd fmla="*/ 0 w 128" name="T2"/>
              <a:gd fmla="*/ 0 h 128" name="T3"/>
              <a:gd fmla="*/ 0 w 128" name="T4"/>
              <a:gd fmla="*/ 128 h 128" name="T5"/>
              <a:gd fmla="*/ 128 w 128" name="T6"/>
              <a:gd fmla="*/ 128 h 128" name="T7"/>
              <a:gd fmla="*/ 128 w 128" name="T8"/>
              <a:gd fmla="*/ 128 h 128" name="T9"/>
              <a:gd fmla="*/ 0 w 128" name="T10"/>
              <a:gd fmla="*/ 0 h 12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28" w="12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57"/>
                  <a:pt x="7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239"/>
          <p:cNvSpPr>
            <a:spLocks noEditPoints="1"/>
          </p:cNvSpPr>
          <p:nvPr/>
        </p:nvSpPr>
        <p:spPr bwMode="auto">
          <a:xfrm>
            <a:off x="5542712" y="1336192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03 w 288" name="T10"/>
              <a:gd fmla="*/ 234 h 288" name="T11"/>
              <a:gd fmla="*/ 144 w 288" name="T12"/>
              <a:gd fmla="*/ 144 h 288" name="T13"/>
              <a:gd fmla="*/ 84 w 288" name="T14"/>
              <a:gd fmla="*/ 234 h 288" name="T15"/>
              <a:gd fmla="*/ 36 w 288" name="T16"/>
              <a:gd fmla="*/ 144 h 288" name="T17"/>
              <a:gd fmla="*/ 144 w 288" name="T18"/>
              <a:gd fmla="*/ 144 h 288" name="T19"/>
              <a:gd fmla="*/ 79 w 288" name="T20"/>
              <a:gd fmla="*/ 58 h 288" name="T21"/>
              <a:gd fmla="*/ 144 w 288" name="T22"/>
              <a:gd fmla="*/ 36 h 288" name="T23"/>
              <a:gd fmla="*/ 209 w 288" name="T24"/>
              <a:gd fmla="*/ 58 h 288" name="T25"/>
              <a:gd fmla="*/ 144 w 288" name="T26"/>
              <a:gd fmla="*/ 144 h 288" name="T27"/>
              <a:gd fmla="*/ 252 w 288" name="T28"/>
              <a:gd fmla="*/ 144 h 288" name="T29"/>
              <a:gd fmla="*/ 203 w 288" name="T30"/>
              <a:gd fmla="*/ 234 h 28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Line 241"/>
          <p:cNvSpPr>
            <a:spLocks noChangeShapeType="1"/>
          </p:cNvSpPr>
          <p:nvPr/>
        </p:nvSpPr>
        <p:spPr bwMode="auto">
          <a:xfrm flipH="1"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Line 242"/>
          <p:cNvSpPr>
            <a:spLocks noChangeShapeType="1"/>
          </p:cNvSpPr>
          <p:nvPr/>
        </p:nvSpPr>
        <p:spPr bwMode="auto">
          <a:xfrm flipH="1"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243"/>
          <p:cNvSpPr>
            <a:spLocks noEditPoints="1"/>
          </p:cNvSpPr>
          <p:nvPr/>
        </p:nvSpPr>
        <p:spPr bwMode="auto">
          <a:xfrm>
            <a:off x="4265489" y="3922212"/>
            <a:ext cx="318590" cy="258315"/>
          </a:xfrm>
          <a:custGeom>
            <a:gdLst>
              <a:gd fmla="*/ 89 w 111" name="T0"/>
              <a:gd fmla="*/ 23 h 90" name="T1"/>
              <a:gd fmla="*/ 89 w 111" name="T2"/>
              <a:gd fmla="*/ 0 h 90" name="T3"/>
              <a:gd fmla="*/ 0 w 111" name="T4"/>
              <a:gd fmla="*/ 0 h 90" name="T5"/>
              <a:gd fmla="*/ 0 w 111" name="T6"/>
              <a:gd fmla="*/ 67 h 90" name="T7"/>
              <a:gd fmla="*/ 22 w 111" name="T8"/>
              <a:gd fmla="*/ 67 h 90" name="T9"/>
              <a:gd fmla="*/ 22 w 111" name="T10"/>
              <a:gd fmla="*/ 90 h 90" name="T11"/>
              <a:gd fmla="*/ 111 w 111" name="T12"/>
              <a:gd fmla="*/ 90 h 90" name="T13"/>
              <a:gd fmla="*/ 111 w 111" name="T14"/>
              <a:gd fmla="*/ 23 h 90" name="T15"/>
              <a:gd fmla="*/ 89 w 111" name="T16"/>
              <a:gd fmla="*/ 23 h 90" name="T17"/>
              <a:gd fmla="*/ 11 w 111" name="T18"/>
              <a:gd fmla="*/ 56 h 90" name="T19"/>
              <a:gd fmla="*/ 11 w 111" name="T20"/>
              <a:gd fmla="*/ 11 h 90" name="T21"/>
              <a:gd fmla="*/ 78 w 111" name="T22"/>
              <a:gd fmla="*/ 11 h 90" name="T23"/>
              <a:gd fmla="*/ 78 w 111" name="T24"/>
              <a:gd fmla="*/ 23 h 90" name="T25"/>
              <a:gd fmla="*/ 22 w 111" name="T26"/>
              <a:gd fmla="*/ 23 h 90" name="T27"/>
              <a:gd fmla="*/ 22 w 111" name="T28"/>
              <a:gd fmla="*/ 56 h 90" name="T29"/>
              <a:gd fmla="*/ 11 w 111" name="T30"/>
              <a:gd fmla="*/ 56 h 90" name="T31"/>
              <a:gd fmla="*/ 34 w 111" name="T32"/>
              <a:gd fmla="*/ 34 h 90" name="T33"/>
              <a:gd fmla="*/ 100 w 111" name="T34"/>
              <a:gd fmla="*/ 34 h 90" name="T35"/>
              <a:gd fmla="*/ 100 w 111" name="T36"/>
              <a:gd fmla="*/ 79 h 90" name="T37"/>
              <a:gd fmla="*/ 34 w 111" name="T38"/>
              <a:gd fmla="*/ 79 h 90" name="T39"/>
              <a:gd fmla="*/ 34 w 111" name="T40"/>
              <a:gd fmla="*/ 34 h 9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90" w="110">
                <a:moveTo>
                  <a:pt x="89" y="23"/>
                </a:moveTo>
                <a:lnTo>
                  <a:pt x="89" y="0"/>
                </a:lnTo>
                <a:lnTo>
                  <a:pt x="0" y="0"/>
                </a:lnTo>
                <a:lnTo>
                  <a:pt x="0" y="67"/>
                </a:lnTo>
                <a:lnTo>
                  <a:pt x="22" y="67"/>
                </a:lnTo>
                <a:lnTo>
                  <a:pt x="22" y="90"/>
                </a:lnTo>
                <a:lnTo>
                  <a:pt x="111" y="90"/>
                </a:lnTo>
                <a:lnTo>
                  <a:pt x="111" y="23"/>
                </a:lnTo>
                <a:lnTo>
                  <a:pt x="89" y="23"/>
                </a:lnTo>
                <a:close/>
                <a:moveTo>
                  <a:pt x="11" y="56"/>
                </a:moveTo>
                <a:lnTo>
                  <a:pt x="11" y="11"/>
                </a:lnTo>
                <a:lnTo>
                  <a:pt x="78" y="11"/>
                </a:lnTo>
                <a:lnTo>
                  <a:pt x="78" y="23"/>
                </a:lnTo>
                <a:lnTo>
                  <a:pt x="22" y="23"/>
                </a:lnTo>
                <a:lnTo>
                  <a:pt x="22" y="56"/>
                </a:lnTo>
                <a:lnTo>
                  <a:pt x="11" y="56"/>
                </a:lnTo>
                <a:close/>
                <a:moveTo>
                  <a:pt x="34" y="34"/>
                </a:moveTo>
                <a:lnTo>
                  <a:pt x="100" y="34"/>
                </a:lnTo>
                <a:lnTo>
                  <a:pt x="100" y="79"/>
                </a:lnTo>
                <a:lnTo>
                  <a:pt x="34" y="79"/>
                </a:lnTo>
                <a:lnTo>
                  <a:pt x="3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244"/>
          <p:cNvSpPr>
            <a:spLocks noEditPoints="1"/>
          </p:cNvSpPr>
          <p:nvPr/>
        </p:nvSpPr>
        <p:spPr bwMode="auto">
          <a:xfrm>
            <a:off x="11291659" y="1973369"/>
            <a:ext cx="318590" cy="321459"/>
          </a:xfrm>
          <a:custGeom>
            <a:gdLst>
              <a:gd fmla="*/ 285 w 289" name="T0"/>
              <a:gd fmla="*/ 164 h 289" name="T1"/>
              <a:gd fmla="*/ 136 w 289" name="T2"/>
              <a:gd fmla="*/ 15 h 289" name="T3"/>
              <a:gd fmla="*/ 121 w 289" name="T4"/>
              <a:gd fmla="*/ 8 h 289" name="T5"/>
              <a:gd fmla="*/ 40 w 289" name="T6"/>
              <a:gd fmla="*/ 0 h 289" name="T7"/>
              <a:gd fmla="*/ 24 w 289" name="T8"/>
              <a:gd fmla="*/ 6 h 289" name="T9"/>
              <a:gd fmla="*/ 6 w 289" name="T10"/>
              <a:gd fmla="*/ 24 h 289" name="T11"/>
              <a:gd fmla="*/ 0 w 289" name="T12"/>
              <a:gd fmla="*/ 40 h 289" name="T13"/>
              <a:gd fmla="*/ 8 w 289" name="T14"/>
              <a:gd fmla="*/ 121 h 289" name="T15"/>
              <a:gd fmla="*/ 15 w 289" name="T16"/>
              <a:gd fmla="*/ 136 h 289" name="T17"/>
              <a:gd fmla="*/ 164 w 289" name="T18"/>
              <a:gd fmla="*/ 285 h 289" name="T19"/>
              <a:gd fmla="*/ 177 w 289" name="T20"/>
              <a:gd fmla="*/ 285 h 289" name="T21"/>
              <a:gd fmla="*/ 285 w 289" name="T22"/>
              <a:gd fmla="*/ 177 h 289" name="T23"/>
              <a:gd fmla="*/ 285 w 289" name="T24"/>
              <a:gd fmla="*/ 164 h 289" name="T25"/>
              <a:gd fmla="*/ 63 w 289" name="T26"/>
              <a:gd fmla="*/ 63 h 289" name="T27"/>
              <a:gd fmla="*/ 35 w 289" name="T28"/>
              <a:gd fmla="*/ 63 h 289" name="T29"/>
              <a:gd fmla="*/ 35 w 289" name="T30"/>
              <a:gd fmla="*/ 35 h 289" name="T31"/>
              <a:gd fmla="*/ 63 w 289" name="T32"/>
              <a:gd fmla="*/ 35 h 289" name="T33"/>
              <a:gd fmla="*/ 63 w 289" name="T34"/>
              <a:gd fmla="*/ 63 h 28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9" w="289">
                <a:moveTo>
                  <a:pt x="285" y="164"/>
                </a:moveTo>
                <a:cubicBezTo>
                  <a:pt x="136" y="15"/>
                  <a:pt x="136" y="15"/>
                  <a:pt x="136" y="15"/>
                </a:cubicBezTo>
                <a:cubicBezTo>
                  <a:pt x="133" y="11"/>
                  <a:pt x="126" y="8"/>
                  <a:pt x="121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28" y="2"/>
                  <a:pt x="24" y="6"/>
                </a:cubicBezTo>
                <a:cubicBezTo>
                  <a:pt x="6" y="24"/>
                  <a:pt x="6" y="24"/>
                  <a:pt x="6" y="24"/>
                </a:cubicBezTo>
                <a:cubicBezTo>
                  <a:pt x="2" y="28"/>
                  <a:pt x="0" y="35"/>
                  <a:pt x="0" y="40"/>
                </a:cubicBezTo>
                <a:cubicBezTo>
                  <a:pt x="8" y="121"/>
                  <a:pt x="8" y="121"/>
                  <a:pt x="8" y="121"/>
                </a:cubicBezTo>
                <a:cubicBezTo>
                  <a:pt x="8" y="126"/>
                  <a:pt x="11" y="133"/>
                  <a:pt x="15" y="136"/>
                </a:cubicBezTo>
                <a:cubicBezTo>
                  <a:pt x="164" y="285"/>
                  <a:pt x="164" y="285"/>
                  <a:pt x="164" y="285"/>
                </a:cubicBezTo>
                <a:cubicBezTo>
                  <a:pt x="167" y="289"/>
                  <a:pt x="173" y="289"/>
                  <a:pt x="177" y="285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9" y="173"/>
                  <a:pt x="289" y="168"/>
                  <a:pt x="285" y="164"/>
                </a:cubicBezTo>
                <a:close/>
                <a:moveTo>
                  <a:pt x="63" y="63"/>
                </a:moveTo>
                <a:cubicBezTo>
                  <a:pt x="55" y="71"/>
                  <a:pt x="42" y="71"/>
                  <a:pt x="35" y="63"/>
                </a:cubicBezTo>
                <a:cubicBezTo>
                  <a:pt x="27" y="55"/>
                  <a:pt x="27" y="43"/>
                  <a:pt x="35" y="35"/>
                </a:cubicBezTo>
                <a:cubicBezTo>
                  <a:pt x="42" y="27"/>
                  <a:pt x="55" y="27"/>
                  <a:pt x="63" y="35"/>
                </a:cubicBezTo>
                <a:cubicBezTo>
                  <a:pt x="70" y="43"/>
                  <a:pt x="70" y="55"/>
                  <a:pt x="63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245"/>
          <p:cNvSpPr/>
          <p:nvPr/>
        </p:nvSpPr>
        <p:spPr bwMode="auto">
          <a:xfrm>
            <a:off x="473996" y="2751183"/>
            <a:ext cx="246834" cy="180821"/>
          </a:xfrm>
          <a:custGeom>
            <a:gdLst>
              <a:gd fmla="*/ 130 w 223" name="T0"/>
              <a:gd fmla="*/ 119 h 164" name="T1"/>
              <a:gd fmla="*/ 112 w 223" name="T2"/>
              <a:gd fmla="*/ 112 h 164" name="T3"/>
              <a:gd fmla="*/ 0 w 223" name="T4"/>
              <a:gd fmla="*/ 0 h 164" name="T5"/>
              <a:gd fmla="*/ 2 w 223" name="T6"/>
              <a:gd fmla="*/ 32 h 164" name="T7"/>
              <a:gd fmla="*/ 8 w 223" name="T8"/>
              <a:gd fmla="*/ 44 h 164" name="T9"/>
              <a:gd fmla="*/ 125 w 223" name="T10"/>
              <a:gd fmla="*/ 161 h 164" name="T11"/>
              <a:gd fmla="*/ 135 w 223" name="T12"/>
              <a:gd fmla="*/ 161 h 164" name="T13"/>
              <a:gd fmla="*/ 220 w 223" name="T14"/>
              <a:gd fmla="*/ 76 h 164" name="T15"/>
              <a:gd fmla="*/ 220 w 223" name="T16"/>
              <a:gd fmla="*/ 66 h 164" name="T17"/>
              <a:gd fmla="*/ 207 w 223" name="T18"/>
              <a:gd fmla="*/ 53 h 164" name="T19"/>
              <a:gd fmla="*/ 148 w 223" name="T20"/>
              <a:gd fmla="*/ 112 h 164" name="T21"/>
              <a:gd fmla="*/ 130 w 223" name="T22"/>
              <a:gd fmla="*/ 119 h 16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64" w="223">
                <a:moveTo>
                  <a:pt x="130" y="119"/>
                </a:moveTo>
                <a:cubicBezTo>
                  <a:pt x="123" y="119"/>
                  <a:pt x="116" y="117"/>
                  <a:pt x="112" y="112"/>
                </a:cubicBezTo>
                <a:cubicBezTo>
                  <a:pt x="0" y="0"/>
                  <a:pt x="0" y="0"/>
                  <a:pt x="0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6"/>
                  <a:pt x="5" y="42"/>
                  <a:pt x="8" y="44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8" y="164"/>
                  <a:pt x="132" y="164"/>
                  <a:pt x="135" y="161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3" y="73"/>
                  <a:pt x="223" y="69"/>
                  <a:pt x="220" y="66"/>
                </a:cubicBezTo>
                <a:cubicBezTo>
                  <a:pt x="207" y="53"/>
                  <a:pt x="207" y="53"/>
                  <a:pt x="207" y="53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3" y="117"/>
                  <a:pt x="137" y="119"/>
                  <a:pt x="130" y="1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246"/>
          <p:cNvSpPr>
            <a:spLocks noEditPoints="1"/>
          </p:cNvSpPr>
          <p:nvPr/>
        </p:nvSpPr>
        <p:spPr bwMode="auto">
          <a:xfrm>
            <a:off x="471127" y="2613415"/>
            <a:ext cx="249705" cy="249705"/>
          </a:xfrm>
          <a:custGeom>
            <a:gdLst>
              <a:gd fmla="*/ 107 w 227" name="T0"/>
              <a:gd fmla="*/ 12 h 225" name="T1"/>
              <a:gd fmla="*/ 95 w 227" name="T2"/>
              <a:gd fmla="*/ 6 h 225" name="T3"/>
              <a:gd fmla="*/ 32 w 227" name="T4"/>
              <a:gd fmla="*/ 0 h 225" name="T5"/>
              <a:gd fmla="*/ 31 w 227" name="T6"/>
              <a:gd fmla="*/ 0 h 225" name="T7"/>
              <a:gd fmla="*/ 20 w 227" name="T8"/>
              <a:gd fmla="*/ 5 h 225" name="T9"/>
              <a:gd fmla="*/ 5 w 227" name="T10"/>
              <a:gd fmla="*/ 19 h 225" name="T11"/>
              <a:gd fmla="*/ 1 w 227" name="T12"/>
              <a:gd fmla="*/ 31 h 225" name="T13"/>
              <a:gd fmla="*/ 6 w 227" name="T14"/>
              <a:gd fmla="*/ 94 h 225" name="T15"/>
              <a:gd fmla="*/ 12 w 227" name="T16"/>
              <a:gd fmla="*/ 107 h 225" name="T17"/>
              <a:gd fmla="*/ 129 w 227" name="T18"/>
              <a:gd fmla="*/ 223 h 225" name="T19"/>
              <a:gd fmla="*/ 134 w 227" name="T20"/>
              <a:gd fmla="*/ 225 h 225" name="T21"/>
              <a:gd fmla="*/ 139 w 227" name="T22"/>
              <a:gd fmla="*/ 223 h 225" name="T23"/>
              <a:gd fmla="*/ 224 w 227" name="T24"/>
              <a:gd fmla="*/ 138 h 225" name="T25"/>
              <a:gd fmla="*/ 224 w 227" name="T26"/>
              <a:gd fmla="*/ 128 h 225" name="T27"/>
              <a:gd fmla="*/ 107 w 227" name="T28"/>
              <a:gd fmla="*/ 12 h 225" name="T29"/>
              <a:gd fmla="*/ 28 w 227" name="T30"/>
              <a:gd fmla="*/ 27 h 225" name="T31"/>
              <a:gd fmla="*/ 39 w 227" name="T32"/>
              <a:gd fmla="*/ 23 h 225" name="T33"/>
              <a:gd fmla="*/ 50 w 227" name="T34"/>
              <a:gd fmla="*/ 27 h 225" name="T35"/>
              <a:gd fmla="*/ 50 w 227" name="T36"/>
              <a:gd fmla="*/ 49 h 225" name="T37"/>
              <a:gd fmla="*/ 39 w 227" name="T38"/>
              <a:gd fmla="*/ 54 h 225" name="T39"/>
              <a:gd fmla="*/ 28 w 227" name="T40"/>
              <a:gd fmla="*/ 49 h 225" name="T41"/>
              <a:gd fmla="*/ 28 w 227" name="T42"/>
              <a:gd fmla="*/ 27 h 22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25" w="226">
                <a:moveTo>
                  <a:pt x="107" y="12"/>
                </a:moveTo>
                <a:cubicBezTo>
                  <a:pt x="104" y="9"/>
                  <a:pt x="99" y="6"/>
                  <a:pt x="95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1" y="0"/>
                  <a:pt x="31" y="0"/>
                </a:cubicBezTo>
                <a:cubicBezTo>
                  <a:pt x="27" y="0"/>
                  <a:pt x="22" y="2"/>
                  <a:pt x="20" y="5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2"/>
                  <a:pt x="0" y="27"/>
                  <a:pt x="1" y="31"/>
                </a:cubicBezTo>
                <a:cubicBezTo>
                  <a:pt x="6" y="94"/>
                  <a:pt x="6" y="94"/>
                  <a:pt x="6" y="94"/>
                </a:cubicBezTo>
                <a:cubicBezTo>
                  <a:pt x="7" y="98"/>
                  <a:pt x="9" y="104"/>
                  <a:pt x="12" y="107"/>
                </a:cubicBezTo>
                <a:cubicBezTo>
                  <a:pt x="129" y="223"/>
                  <a:pt x="129" y="223"/>
                  <a:pt x="129" y="223"/>
                </a:cubicBezTo>
                <a:cubicBezTo>
                  <a:pt x="130" y="225"/>
                  <a:pt x="132" y="225"/>
                  <a:pt x="134" y="225"/>
                </a:cubicBezTo>
                <a:cubicBezTo>
                  <a:pt x="136" y="225"/>
                  <a:pt x="138" y="225"/>
                  <a:pt x="139" y="223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7" y="136"/>
                  <a:pt x="227" y="131"/>
                  <a:pt x="224" y="128"/>
                </a:cubicBezTo>
                <a:lnTo>
                  <a:pt x="107" y="12"/>
                </a:lnTo>
                <a:close/>
                <a:moveTo>
                  <a:pt x="28" y="27"/>
                </a:moveTo>
                <a:cubicBezTo>
                  <a:pt x="31" y="24"/>
                  <a:pt x="35" y="23"/>
                  <a:pt x="39" y="23"/>
                </a:cubicBezTo>
                <a:cubicBezTo>
                  <a:pt x="43" y="23"/>
                  <a:pt x="47" y="24"/>
                  <a:pt x="50" y="27"/>
                </a:cubicBezTo>
                <a:cubicBezTo>
                  <a:pt x="56" y="33"/>
                  <a:pt x="56" y="43"/>
                  <a:pt x="50" y="49"/>
                </a:cubicBezTo>
                <a:cubicBezTo>
                  <a:pt x="47" y="52"/>
                  <a:pt x="43" y="54"/>
                  <a:pt x="39" y="54"/>
                </a:cubicBezTo>
                <a:cubicBezTo>
                  <a:pt x="35" y="54"/>
                  <a:pt x="31" y="52"/>
                  <a:pt x="28" y="49"/>
                </a:cubicBezTo>
                <a:cubicBezTo>
                  <a:pt x="22" y="43"/>
                  <a:pt x="22" y="33"/>
                  <a:pt x="28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247"/>
          <p:cNvSpPr>
            <a:spLocks noEditPoints="1"/>
          </p:cNvSpPr>
          <p:nvPr/>
        </p:nvSpPr>
        <p:spPr bwMode="auto">
          <a:xfrm>
            <a:off x="10014433" y="5167864"/>
            <a:ext cx="318590" cy="318589"/>
          </a:xfrm>
          <a:custGeom>
            <a:gdLst>
              <a:gd fmla="*/ 288 w 288" name="T0"/>
              <a:gd fmla="*/ 144 h 288" name="T1"/>
              <a:gd fmla="*/ 144 w 288" name="T2"/>
              <a:gd fmla="*/ 0 h 288" name="T3"/>
              <a:gd fmla="*/ 0 w 288" name="T4"/>
              <a:gd fmla="*/ 144 h 288" name="T5"/>
              <a:gd fmla="*/ 144 w 288" name="T6"/>
              <a:gd fmla="*/ 288 h 288" name="T7"/>
              <a:gd fmla="*/ 152 w 288" name="T8"/>
              <a:gd fmla="*/ 288 h 288" name="T9"/>
              <a:gd fmla="*/ 154 w 288" name="T10"/>
              <a:gd fmla="*/ 288 h 288" name="T11"/>
              <a:gd fmla="*/ 268 w 288" name="T12"/>
              <a:gd fmla="*/ 288 h 288" name="T13"/>
              <a:gd fmla="*/ 288 w 288" name="T14"/>
              <a:gd fmla="*/ 268 h 288" name="T15"/>
              <a:gd fmla="*/ 288 w 288" name="T16"/>
              <a:gd fmla="*/ 156 h 288" name="T17"/>
              <a:gd fmla="*/ 288 w 288" name="T18"/>
              <a:gd fmla="*/ 153 h 288" name="T19"/>
              <a:gd fmla="*/ 288 w 288" name="T20"/>
              <a:gd fmla="*/ 144 h 288" name="T21"/>
              <a:gd fmla="*/ 144 w 288" name="T22"/>
              <a:gd fmla="*/ 252 h 288" name="T23"/>
              <a:gd fmla="*/ 133 w 288" name="T24"/>
              <a:gd fmla="*/ 252 h 288" name="T25"/>
              <a:gd fmla="*/ 36 w 288" name="T26"/>
              <a:gd fmla="*/ 144 h 288" name="T27"/>
              <a:gd fmla="*/ 144 w 288" name="T28"/>
              <a:gd fmla="*/ 36 h 288" name="T29"/>
              <a:gd fmla="*/ 252 w 288" name="T30"/>
              <a:gd fmla="*/ 136 h 288" name="T31"/>
              <a:gd fmla="*/ 252 w 288" name="T32"/>
              <a:gd fmla="*/ 144 h 288" name="T33"/>
              <a:gd fmla="*/ 144 w 288" name="T34"/>
              <a:gd fmla="*/ 252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288" y="144"/>
                </a:moveTo>
                <a:cubicBezTo>
                  <a:pt x="288" y="65"/>
                  <a:pt x="224" y="0"/>
                  <a:pt x="144" y="0"/>
                </a:cubicBez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147" y="288"/>
                  <a:pt x="149" y="288"/>
                  <a:pt x="152" y="288"/>
                </a:cubicBezTo>
                <a:cubicBezTo>
                  <a:pt x="152" y="288"/>
                  <a:pt x="153" y="288"/>
                  <a:pt x="154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79" y="288"/>
                  <a:pt x="288" y="279"/>
                  <a:pt x="288" y="268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4"/>
                  <a:pt x="288" y="153"/>
                </a:cubicBezTo>
                <a:cubicBezTo>
                  <a:pt x="288" y="150"/>
                  <a:pt x="288" y="147"/>
                  <a:pt x="288" y="144"/>
                </a:cubicBezTo>
                <a:close/>
                <a:moveTo>
                  <a:pt x="144" y="252"/>
                </a:moveTo>
                <a:cubicBezTo>
                  <a:pt x="141" y="252"/>
                  <a:pt x="137" y="252"/>
                  <a:pt x="133" y="252"/>
                </a:cubicBezTo>
                <a:cubicBezTo>
                  <a:pt x="79" y="246"/>
                  <a:pt x="36" y="200"/>
                  <a:pt x="36" y="144"/>
                </a:cubicBezTo>
                <a:cubicBezTo>
                  <a:pt x="36" y="85"/>
                  <a:pt x="85" y="36"/>
                  <a:pt x="144" y="36"/>
                </a:cubicBezTo>
                <a:cubicBezTo>
                  <a:pt x="201" y="36"/>
                  <a:pt x="247" y="80"/>
                  <a:pt x="252" y="136"/>
                </a:cubicBezTo>
                <a:cubicBezTo>
                  <a:pt x="252" y="139"/>
                  <a:pt x="252" y="141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248"/>
          <p:cNvSpPr/>
          <p:nvPr/>
        </p:nvSpPr>
        <p:spPr bwMode="auto">
          <a:xfrm>
            <a:off x="4354463" y="1336192"/>
            <a:ext cx="143508" cy="318589"/>
          </a:xfrm>
          <a:custGeom>
            <a:gdLst>
              <a:gd fmla="*/ 113 w 130" name="T0"/>
              <a:gd fmla="*/ 223 h 289" name="T1"/>
              <a:gd fmla="*/ 113 w 130" name="T2"/>
              <a:gd fmla="*/ 224 h 289" name="T3"/>
              <a:gd fmla="*/ 65 w 130" name="T4"/>
              <a:gd fmla="*/ 272 h 289" name="T5"/>
              <a:gd fmla="*/ 16 w 130" name="T6"/>
              <a:gd fmla="*/ 225 h 289" name="T7"/>
              <a:gd fmla="*/ 16 w 130" name="T8"/>
              <a:gd fmla="*/ 224 h 289" name="T9"/>
              <a:gd fmla="*/ 16 w 130" name="T10"/>
              <a:gd fmla="*/ 223 h 289" name="T11"/>
              <a:gd fmla="*/ 16 w 130" name="T12"/>
              <a:gd fmla="*/ 48 h 289" name="T13"/>
              <a:gd fmla="*/ 16 w 130" name="T14"/>
              <a:gd fmla="*/ 48 h 289" name="T15"/>
              <a:gd fmla="*/ 16 w 130" name="T16"/>
              <a:gd fmla="*/ 48 h 289" name="T17"/>
              <a:gd fmla="*/ 16 w 130" name="T18"/>
              <a:gd fmla="*/ 46 h 289" name="T19"/>
              <a:gd fmla="*/ 46 w 130" name="T20"/>
              <a:gd fmla="*/ 17 h 289" name="T21"/>
              <a:gd fmla="*/ 75 w 130" name="T22"/>
              <a:gd fmla="*/ 46 h 289" name="T23"/>
              <a:gd fmla="*/ 75 w 130" name="T24"/>
              <a:gd fmla="*/ 48 h 289" name="T25"/>
              <a:gd fmla="*/ 75 w 130" name="T26"/>
              <a:gd fmla="*/ 64 h 289" name="T27"/>
              <a:gd fmla="*/ 75 w 130" name="T28"/>
              <a:gd fmla="*/ 79 h 289" name="T29"/>
              <a:gd fmla="*/ 75 w 130" name="T30"/>
              <a:gd fmla="*/ 208 h 289" name="T31"/>
              <a:gd fmla="*/ 75 w 130" name="T32"/>
              <a:gd fmla="*/ 208 h 289" name="T33"/>
              <a:gd fmla="*/ 75 w 130" name="T34"/>
              <a:gd fmla="*/ 223 h 289" name="T35"/>
              <a:gd fmla="*/ 75 w 130" name="T36"/>
              <a:gd fmla="*/ 223 h 289" name="T37"/>
              <a:gd fmla="*/ 75 w 130" name="T38"/>
              <a:gd fmla="*/ 224 h 289" name="T39"/>
              <a:gd fmla="*/ 75 w 130" name="T40"/>
              <a:gd fmla="*/ 225 h 289" name="T41"/>
              <a:gd fmla="*/ 75 w 130" name="T42"/>
              <a:gd fmla="*/ 225 h 289" name="T43"/>
              <a:gd fmla="*/ 64 w 130" name="T44"/>
              <a:gd fmla="*/ 235 h 289" name="T45"/>
              <a:gd fmla="*/ 54 w 130" name="T46"/>
              <a:gd fmla="*/ 225 h 289" name="T47"/>
              <a:gd fmla="*/ 54 w 130" name="T48"/>
              <a:gd fmla="*/ 224 h 289" name="T49"/>
              <a:gd fmla="*/ 54 w 130" name="T50"/>
              <a:gd fmla="*/ 208 h 289" name="T51"/>
              <a:gd fmla="*/ 54 w 130" name="T52"/>
              <a:gd fmla="*/ 90 h 289" name="T53"/>
              <a:gd fmla="*/ 37 w 130" name="T54"/>
              <a:gd fmla="*/ 90 h 289" name="T55"/>
              <a:gd fmla="*/ 37 w 130" name="T56"/>
              <a:gd fmla="*/ 208 h 289" name="T57"/>
              <a:gd fmla="*/ 37 w 130" name="T58"/>
              <a:gd fmla="*/ 224 h 289" name="T59"/>
              <a:gd fmla="*/ 37 w 130" name="T60"/>
              <a:gd fmla="*/ 224 h 289" name="T61"/>
              <a:gd fmla="*/ 37 w 130" name="T62"/>
              <a:gd fmla="*/ 224 h 289" name="T63"/>
              <a:gd fmla="*/ 37 w 130" name="T64"/>
              <a:gd fmla="*/ 225 h 289" name="T65"/>
              <a:gd fmla="*/ 64 w 130" name="T66"/>
              <a:gd fmla="*/ 252 h 289" name="T67"/>
              <a:gd fmla="*/ 92 w 130" name="T68"/>
              <a:gd fmla="*/ 225 h 289" name="T69"/>
              <a:gd fmla="*/ 92 w 130" name="T70"/>
              <a:gd fmla="*/ 225 h 289" name="T71"/>
              <a:gd fmla="*/ 92 w 130" name="T72"/>
              <a:gd fmla="*/ 224 h 289" name="T73"/>
              <a:gd fmla="*/ 92 w 130" name="T74"/>
              <a:gd fmla="*/ 224 h 289" name="T75"/>
              <a:gd fmla="*/ 92 w 130" name="T76"/>
              <a:gd fmla="*/ 224 h 289" name="T77"/>
              <a:gd fmla="*/ 92 w 130" name="T78"/>
              <a:gd fmla="*/ 64 h 289" name="T79"/>
              <a:gd fmla="*/ 92 w 130" name="T80"/>
              <a:gd fmla="*/ 48 h 289" name="T81"/>
              <a:gd fmla="*/ 92 w 130" name="T82"/>
              <a:gd fmla="*/ 46 h 289" name="T83"/>
              <a:gd fmla="*/ 92 w 130" name="T84"/>
              <a:gd fmla="*/ 46 h 289" name="T85"/>
              <a:gd fmla="*/ 46 w 130" name="T86"/>
              <a:gd fmla="*/ 0 h 289" name="T87"/>
              <a:gd fmla="*/ 0 w 130" name="T88"/>
              <a:gd fmla="*/ 46 h 289" name="T89"/>
              <a:gd fmla="*/ 0 w 130" name="T90"/>
              <a:gd fmla="*/ 48 h 289" name="T91"/>
              <a:gd fmla="*/ 0 w 130" name="T92"/>
              <a:gd fmla="*/ 48 h 289" name="T93"/>
              <a:gd fmla="*/ 0 w 130" name="T94"/>
              <a:gd fmla="*/ 223 h 289" name="T95"/>
              <a:gd fmla="*/ 0 w 130" name="T96"/>
              <a:gd fmla="*/ 223 h 289" name="T97"/>
              <a:gd fmla="*/ 0 w 130" name="T98"/>
              <a:gd fmla="*/ 224 h 289" name="T99"/>
              <a:gd fmla="*/ 0 w 130" name="T100"/>
              <a:gd fmla="*/ 224 h 289" name="T101"/>
              <a:gd fmla="*/ 0 w 130" name="T102"/>
              <a:gd fmla="*/ 225 h 289" name="T103"/>
              <a:gd fmla="*/ 0 w 130" name="T104"/>
              <a:gd fmla="*/ 225 h 289" name="T105"/>
              <a:gd fmla="*/ 65 w 130" name="T106"/>
              <a:gd fmla="*/ 289 h 289" name="T107"/>
              <a:gd fmla="*/ 129 w 130" name="T108"/>
              <a:gd fmla="*/ 224 h 289" name="T109"/>
              <a:gd fmla="*/ 129 w 130" name="T110"/>
              <a:gd fmla="*/ 223 h 289" name="T111"/>
              <a:gd fmla="*/ 130 w 130" name="T112"/>
              <a:gd fmla="*/ 223 h 289" name="T113"/>
              <a:gd fmla="*/ 130 w 130" name="T114"/>
              <a:gd fmla="*/ 37 h 289" name="T115"/>
              <a:gd fmla="*/ 113 w 130" name="T116"/>
              <a:gd fmla="*/ 37 h 289" name="T117"/>
              <a:gd fmla="*/ 113 w 130" name="T118"/>
              <a:gd fmla="*/ 223 h 28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89" w="130">
                <a:moveTo>
                  <a:pt x="113" y="223"/>
                </a:moveTo>
                <a:cubicBezTo>
                  <a:pt x="113" y="224"/>
                  <a:pt x="113" y="224"/>
                  <a:pt x="113" y="224"/>
                </a:cubicBezTo>
                <a:cubicBezTo>
                  <a:pt x="113" y="251"/>
                  <a:pt x="91" y="272"/>
                  <a:pt x="65" y="272"/>
                </a:cubicBezTo>
                <a:cubicBezTo>
                  <a:pt x="38" y="272"/>
                  <a:pt x="17" y="251"/>
                  <a:pt x="16" y="2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6" y="224"/>
                  <a:pt x="16" y="224"/>
                  <a:pt x="16" y="223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30"/>
                  <a:pt x="30" y="17"/>
                  <a:pt x="46" y="17"/>
                </a:cubicBezTo>
                <a:cubicBezTo>
                  <a:pt x="62" y="17"/>
                  <a:pt x="75" y="30"/>
                  <a:pt x="75" y="46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30"/>
                  <a:pt x="70" y="235"/>
                  <a:pt x="64" y="235"/>
                </a:cubicBezTo>
                <a:cubicBezTo>
                  <a:pt x="59" y="235"/>
                  <a:pt x="54" y="230"/>
                  <a:pt x="54" y="225"/>
                </a:cubicBezTo>
                <a:cubicBezTo>
                  <a:pt x="54" y="225"/>
                  <a:pt x="54" y="224"/>
                  <a:pt x="54" y="224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54" y="90"/>
                  <a:pt x="54" y="90"/>
                  <a:pt x="54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5"/>
                  <a:pt x="37" y="225"/>
                </a:cubicBezTo>
                <a:cubicBezTo>
                  <a:pt x="37" y="240"/>
                  <a:pt x="49" y="252"/>
                  <a:pt x="64" y="252"/>
                </a:cubicBezTo>
                <a:cubicBezTo>
                  <a:pt x="79" y="252"/>
                  <a:pt x="91" y="240"/>
                  <a:pt x="92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48"/>
                  <a:pt x="92" y="48"/>
                  <a:pt x="92" y="48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21"/>
                  <a:pt x="71" y="0"/>
                  <a:pt x="46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47"/>
                  <a:pt x="0" y="47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60"/>
                  <a:pt x="29" y="289"/>
                  <a:pt x="65" y="289"/>
                </a:cubicBezTo>
                <a:cubicBezTo>
                  <a:pt x="100" y="289"/>
                  <a:pt x="129" y="260"/>
                  <a:pt x="129" y="224"/>
                </a:cubicBezTo>
                <a:cubicBezTo>
                  <a:pt x="129" y="224"/>
                  <a:pt x="129" y="223"/>
                  <a:pt x="129" y="223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13" y="37"/>
                  <a:pt x="113" y="37"/>
                  <a:pt x="113" y="37"/>
                </a:cubicBezTo>
                <a:lnTo>
                  <a:pt x="113" y="2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249"/>
          <p:cNvSpPr/>
          <p:nvPr/>
        </p:nvSpPr>
        <p:spPr bwMode="auto">
          <a:xfrm>
            <a:off x="9365775" y="2616286"/>
            <a:ext cx="335811" cy="315718"/>
          </a:xfrm>
          <a:custGeom>
            <a:gdLst>
              <a:gd fmla="*/ 294 w 301" name="T0"/>
              <a:gd fmla="*/ 107 h 285" name="T1"/>
              <a:gd fmla="*/ 137 w 301" name="T2"/>
              <a:gd fmla="*/ 9 h 285" name="T3"/>
              <a:gd fmla="*/ 8 w 301" name="T4"/>
              <a:gd fmla="*/ 139 h 285" name="T5"/>
              <a:gd fmla="*/ 64 w 301" name="T6"/>
              <a:gd fmla="*/ 218 h 285" name="T7"/>
              <a:gd fmla="*/ 36 w 301" name="T8"/>
              <a:gd fmla="*/ 268 h 285" name="T9"/>
              <a:gd fmla="*/ 123 w 301" name="T10"/>
              <a:gd fmla="*/ 237 h 285" name="T11"/>
              <a:gd fmla="*/ 164 w 301" name="T12"/>
              <a:gd fmla="*/ 237 h 285" name="T13"/>
              <a:gd fmla="*/ 294 w 301" name="T14"/>
              <a:gd fmla="*/ 107 h 28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8" y="139"/>
                </a:cubicBezTo>
                <a:cubicBezTo>
                  <a:pt x="12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3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250"/>
          <p:cNvSpPr/>
          <p:nvPr/>
        </p:nvSpPr>
        <p:spPr bwMode="auto">
          <a:xfrm>
            <a:off x="10123500" y="2633507"/>
            <a:ext cx="215263" cy="232484"/>
          </a:xfrm>
          <a:custGeom>
            <a:gdLst>
              <a:gd fmla="*/ 190 w 195" name="T0"/>
              <a:gd fmla="*/ 102 h 210" name="T1"/>
              <a:gd fmla="*/ 92 w 195" name="T2"/>
              <a:gd fmla="*/ 4 h 210" name="T3"/>
              <a:gd fmla="*/ 0 w 195" name="T4"/>
              <a:gd fmla="*/ 30 h 210" name="T5"/>
              <a:gd fmla="*/ 15 w 195" name="T6"/>
              <a:gd fmla="*/ 30 h 210" name="T7"/>
              <a:gd fmla="*/ 94 w 195" name="T8"/>
              <a:gd fmla="*/ 54 h 210" name="T9"/>
              <a:gd fmla="*/ 135 w 195" name="T10"/>
              <a:gd fmla="*/ 120 h 210" name="T11"/>
              <a:gd fmla="*/ 116 w 195" name="T12"/>
              <a:gd fmla="*/ 187 h 210" name="T13"/>
              <a:gd fmla="*/ 168 w 195" name="T14"/>
              <a:gd fmla="*/ 198 h 210" name="T15"/>
              <a:gd fmla="*/ 147 w 195" name="T16"/>
              <a:gd fmla="*/ 161 h 210" name="T17"/>
              <a:gd fmla="*/ 190 w 195" name="T18"/>
              <a:gd fmla="*/ 102 h 21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0" w="195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251"/>
          <p:cNvSpPr/>
          <p:nvPr/>
        </p:nvSpPr>
        <p:spPr bwMode="auto">
          <a:xfrm>
            <a:off x="10005824" y="2685170"/>
            <a:ext cx="252575" cy="223873"/>
          </a:xfrm>
          <a:custGeom>
            <a:gdLst>
              <a:gd fmla="*/ 221 w 227" name="T0"/>
              <a:gd fmla="*/ 74 h 200" name="T1"/>
              <a:gd fmla="*/ 119 w 227" name="T2"/>
              <a:gd fmla="*/ 0 h 200" name="T3"/>
              <a:gd fmla="*/ 103 w 227" name="T4"/>
              <a:gd fmla="*/ 1 h 200" name="T5"/>
              <a:gd fmla="*/ 6 w 227" name="T6"/>
              <a:gd fmla="*/ 98 h 200" name="T7"/>
              <a:gd fmla="*/ 48 w 227" name="T8"/>
              <a:gd fmla="*/ 158 h 200" name="T9"/>
              <a:gd fmla="*/ 27 w 227" name="T10"/>
              <a:gd fmla="*/ 195 h 200" name="T11"/>
              <a:gd fmla="*/ 36 w 227" name="T12"/>
              <a:gd fmla="*/ 200 h 200" name="T13"/>
              <a:gd fmla="*/ 92 w 227" name="T14"/>
              <a:gd fmla="*/ 172 h 200" name="T15"/>
              <a:gd fmla="*/ 108 w 227" name="T16"/>
              <a:gd fmla="*/ 173 h 200" name="T17"/>
              <a:gd fmla="*/ 123 w 227" name="T18"/>
              <a:gd fmla="*/ 172 h 200" name="T19"/>
              <a:gd fmla="*/ 221 w 227" name="T20"/>
              <a:gd fmla="*/ 74 h 20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0" w="226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252"/>
          <p:cNvSpPr>
            <a:spLocks noEditPoints="1"/>
          </p:cNvSpPr>
          <p:nvPr/>
        </p:nvSpPr>
        <p:spPr bwMode="auto">
          <a:xfrm>
            <a:off x="10643001" y="2619156"/>
            <a:ext cx="335811" cy="315718"/>
          </a:xfrm>
          <a:custGeom>
            <a:gdLst>
              <a:gd fmla="*/ 294 w 301" name="T0"/>
              <a:gd fmla="*/ 107 h 285" name="T1"/>
              <a:gd fmla="*/ 137 w 301" name="T2"/>
              <a:gd fmla="*/ 9 h 285" name="T3"/>
              <a:gd fmla="*/ 7 w 301" name="T4"/>
              <a:gd fmla="*/ 139 h 285" name="T5"/>
              <a:gd fmla="*/ 64 w 301" name="T6"/>
              <a:gd fmla="*/ 218 h 285" name="T7"/>
              <a:gd fmla="*/ 36 w 301" name="T8"/>
              <a:gd fmla="*/ 268 h 285" name="T9"/>
              <a:gd fmla="*/ 122 w 301" name="T10"/>
              <a:gd fmla="*/ 237 h 285" name="T11"/>
              <a:gd fmla="*/ 164 w 301" name="T12"/>
              <a:gd fmla="*/ 237 h 285" name="T13"/>
              <a:gd fmla="*/ 294 w 301" name="T14"/>
              <a:gd fmla="*/ 107 h 285" name="T15"/>
              <a:gd fmla="*/ 80 w 301" name="T16"/>
              <a:gd fmla="*/ 143 h 285" name="T17"/>
              <a:gd fmla="*/ 60 w 301" name="T18"/>
              <a:gd fmla="*/ 123 h 285" name="T19"/>
              <a:gd fmla="*/ 80 w 301" name="T20"/>
              <a:gd fmla="*/ 103 h 285" name="T21"/>
              <a:gd fmla="*/ 100 w 301" name="T22"/>
              <a:gd fmla="*/ 123 h 285" name="T23"/>
              <a:gd fmla="*/ 80 w 301" name="T24"/>
              <a:gd fmla="*/ 143 h 285" name="T25"/>
              <a:gd fmla="*/ 151 w 301" name="T26"/>
              <a:gd fmla="*/ 143 h 285" name="T27"/>
              <a:gd fmla="*/ 131 w 301" name="T28"/>
              <a:gd fmla="*/ 123 h 285" name="T29"/>
              <a:gd fmla="*/ 151 w 301" name="T30"/>
              <a:gd fmla="*/ 103 h 285" name="T31"/>
              <a:gd fmla="*/ 172 w 301" name="T32"/>
              <a:gd fmla="*/ 123 h 285" name="T33"/>
              <a:gd fmla="*/ 151 w 301" name="T34"/>
              <a:gd fmla="*/ 143 h 285" name="T35"/>
              <a:gd fmla="*/ 223 w 301" name="T36"/>
              <a:gd fmla="*/ 143 h 285" name="T37"/>
              <a:gd fmla="*/ 203 w 301" name="T38"/>
              <a:gd fmla="*/ 123 h 285" name="T39"/>
              <a:gd fmla="*/ 223 w 301" name="T40"/>
              <a:gd fmla="*/ 103 h 285" name="T41"/>
              <a:gd fmla="*/ 243 w 301" name="T42"/>
              <a:gd fmla="*/ 123 h 285" name="T43"/>
              <a:gd fmla="*/ 223 w 301" name="T44"/>
              <a:gd fmla="*/ 143 h 285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263"/>
          <p:cNvSpPr/>
          <p:nvPr/>
        </p:nvSpPr>
        <p:spPr bwMode="auto">
          <a:xfrm>
            <a:off x="2434322" y="1494050"/>
            <a:ext cx="149249" cy="80365"/>
          </a:xfrm>
          <a:custGeom>
            <a:gdLst>
              <a:gd fmla="*/ 112 w 135" name="T0"/>
              <a:gd fmla="*/ 2 h 72" name="T1"/>
              <a:gd fmla="*/ 118 w 135" name="T2"/>
              <a:gd fmla="*/ 21 h 72" name="T3"/>
              <a:gd fmla="*/ 86 w 135" name="T4"/>
              <a:gd fmla="*/ 21 h 72" name="T5"/>
              <a:gd fmla="*/ 78 w 135" name="T6"/>
              <a:gd fmla="*/ 36 h 72" name="T7"/>
              <a:gd fmla="*/ 57 w 135" name="T8"/>
              <a:gd fmla="*/ 36 h 72" name="T9"/>
              <a:gd fmla="*/ 49 w 135" name="T10"/>
              <a:gd fmla="*/ 21 h 72" name="T11"/>
              <a:gd fmla="*/ 17 w 135" name="T12"/>
              <a:gd fmla="*/ 21 h 72" name="T13"/>
              <a:gd fmla="*/ 23 w 135" name="T14"/>
              <a:gd fmla="*/ 2 h 72" name="T15"/>
              <a:gd fmla="*/ 14 w 135" name="T16"/>
              <a:gd fmla="*/ 1 h 72" name="T17"/>
              <a:gd fmla="*/ 8 w 135" name="T18"/>
              <a:gd fmla="*/ 0 h 72" name="T19"/>
              <a:gd fmla="*/ 0 w 135" name="T20"/>
              <a:gd fmla="*/ 21 h 72" name="T21"/>
              <a:gd fmla="*/ 0 w 135" name="T22"/>
              <a:gd fmla="*/ 72 h 72" name="T23"/>
              <a:gd fmla="*/ 135 w 135" name="T24"/>
              <a:gd fmla="*/ 72 h 72" name="T25"/>
              <a:gd fmla="*/ 135 w 135" name="T26"/>
              <a:gd fmla="*/ 21 h 72" name="T27"/>
              <a:gd fmla="*/ 127 w 135" name="T28"/>
              <a:gd fmla="*/ 0 h 72" name="T29"/>
              <a:gd fmla="*/ 121 w 135" name="T30"/>
              <a:gd fmla="*/ 1 h 72" name="T31"/>
              <a:gd fmla="*/ 112 w 135" name="T32"/>
              <a:gd fmla="*/ 2 h 7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72" w="135">
                <a:moveTo>
                  <a:pt x="112" y="2"/>
                </a:moveTo>
                <a:cubicBezTo>
                  <a:pt x="118" y="21"/>
                  <a:pt x="118" y="21"/>
                  <a:pt x="118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78" y="36"/>
                  <a:pt x="78" y="36"/>
                  <a:pt x="78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49" y="21"/>
                  <a:pt x="49" y="21"/>
                  <a:pt x="49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2"/>
                  <a:pt x="18" y="1"/>
                  <a:pt x="14" y="1"/>
                </a:cubicBezTo>
                <a:cubicBezTo>
                  <a:pt x="12" y="1"/>
                  <a:pt x="10" y="0"/>
                  <a:pt x="8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2"/>
                  <a:pt x="0" y="72"/>
                  <a:pt x="0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0"/>
                  <a:pt x="123" y="1"/>
                  <a:pt x="121" y="1"/>
                </a:cubicBezTo>
                <a:cubicBezTo>
                  <a:pt x="118" y="1"/>
                  <a:pt x="115" y="2"/>
                  <a:pt x="112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264"/>
          <p:cNvSpPr/>
          <p:nvPr/>
        </p:nvSpPr>
        <p:spPr bwMode="auto">
          <a:xfrm>
            <a:off x="2463023" y="1442387"/>
            <a:ext cx="94716" cy="17221"/>
          </a:xfrm>
          <a:custGeom>
            <a:gdLst>
              <a:gd fmla="*/ 25 w 85" name="T0"/>
              <a:gd fmla="*/ 15 h 15" name="T1"/>
              <a:gd fmla="*/ 61 w 85" name="T2"/>
              <a:gd fmla="*/ 15 h 15" name="T3"/>
              <a:gd fmla="*/ 82 w 85" name="T4"/>
              <a:gd fmla="*/ 2 h 15" name="T5"/>
              <a:gd fmla="*/ 85 w 85" name="T6"/>
              <a:gd fmla="*/ 0 h 15" name="T7"/>
              <a:gd fmla="*/ 85 w 85" name="T8"/>
              <a:gd fmla="*/ 0 h 15" name="T9"/>
              <a:gd fmla="*/ 0 w 85" name="T10"/>
              <a:gd fmla="*/ 0 h 15" name="T11"/>
              <a:gd fmla="*/ 0 w 85" name="T12"/>
              <a:gd fmla="*/ 0 h 15" name="T13"/>
              <a:gd fmla="*/ 3 w 85" name="T14"/>
              <a:gd fmla="*/ 2 h 15" name="T15"/>
              <a:gd fmla="*/ 25 w 85" name="T16"/>
              <a:gd fmla="*/ 15 h 1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5" w="85">
                <a:moveTo>
                  <a:pt x="25" y="15"/>
                </a:moveTo>
                <a:cubicBezTo>
                  <a:pt x="61" y="15"/>
                  <a:pt x="61" y="15"/>
                  <a:pt x="61" y="15"/>
                </a:cubicBezTo>
                <a:cubicBezTo>
                  <a:pt x="67" y="10"/>
                  <a:pt x="74" y="5"/>
                  <a:pt x="82" y="2"/>
                </a:cubicBezTo>
                <a:cubicBezTo>
                  <a:pt x="83" y="1"/>
                  <a:pt x="84" y="1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2"/>
                </a:cubicBezTo>
                <a:cubicBezTo>
                  <a:pt x="12" y="5"/>
                  <a:pt x="19" y="10"/>
                  <a:pt x="25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265"/>
          <p:cNvSpPr/>
          <p:nvPr/>
        </p:nvSpPr>
        <p:spPr bwMode="auto">
          <a:xfrm>
            <a:off x="2517556" y="1416556"/>
            <a:ext cx="152120" cy="94716"/>
          </a:xfrm>
          <a:custGeom>
            <a:gdLst>
              <a:gd fmla="*/ 136 w 136" name="T0"/>
              <a:gd fmla="*/ 42 h 85" name="T1"/>
              <a:gd fmla="*/ 73 w 136" name="T2"/>
              <a:gd fmla="*/ 0 h 85" name="T3"/>
              <a:gd fmla="*/ 73 w 136" name="T4"/>
              <a:gd fmla="*/ 25 h 85" name="T5"/>
              <a:gd fmla="*/ 0 w 136" name="T6"/>
              <a:gd fmla="*/ 85 h 85" name="T7"/>
              <a:gd fmla="*/ 45 w 136" name="T8"/>
              <a:gd fmla="*/ 59 h 85" name="T9"/>
              <a:gd fmla="*/ 73 w 136" name="T10"/>
              <a:gd fmla="*/ 57 h 85" name="T11"/>
              <a:gd fmla="*/ 73 w 136" name="T12"/>
              <a:gd fmla="*/ 85 h 85" name="T13"/>
              <a:gd fmla="*/ 136 w 136" name="T14"/>
              <a:gd fmla="*/ 42 h 8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5" w="136">
                <a:moveTo>
                  <a:pt x="136" y="42"/>
                </a:moveTo>
                <a:cubicBezTo>
                  <a:pt x="73" y="0"/>
                  <a:pt x="73" y="0"/>
                  <a:pt x="73" y="0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0" y="31"/>
                  <a:pt x="0" y="85"/>
                </a:cubicBezTo>
                <a:cubicBezTo>
                  <a:pt x="0" y="85"/>
                  <a:pt x="9" y="63"/>
                  <a:pt x="45" y="59"/>
                </a:cubicBezTo>
                <a:cubicBezTo>
                  <a:pt x="51" y="58"/>
                  <a:pt x="59" y="57"/>
                  <a:pt x="73" y="57"/>
                </a:cubicBezTo>
                <a:cubicBezTo>
                  <a:pt x="73" y="85"/>
                  <a:pt x="73" y="85"/>
                  <a:pt x="73" y="85"/>
                </a:cubicBezTo>
                <a:lnTo>
                  <a:pt x="136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266"/>
          <p:cNvSpPr/>
          <p:nvPr/>
        </p:nvSpPr>
        <p:spPr bwMode="auto">
          <a:xfrm>
            <a:off x="2351086" y="1416556"/>
            <a:ext cx="149249" cy="94716"/>
          </a:xfrm>
          <a:custGeom>
            <a:gdLst>
              <a:gd fmla="*/ 92 w 136" name="T0"/>
              <a:gd fmla="*/ 59 h 85" name="T1"/>
              <a:gd fmla="*/ 136 w 136" name="T2"/>
              <a:gd fmla="*/ 85 h 85" name="T3"/>
              <a:gd fmla="*/ 63 w 136" name="T4"/>
              <a:gd fmla="*/ 25 h 85" name="T5"/>
              <a:gd fmla="*/ 63 w 136" name="T6"/>
              <a:gd fmla="*/ 0 h 85" name="T7"/>
              <a:gd fmla="*/ 0 w 136" name="T8"/>
              <a:gd fmla="*/ 42 h 85" name="T9"/>
              <a:gd fmla="*/ 63 w 136" name="T10"/>
              <a:gd fmla="*/ 85 h 85" name="T11"/>
              <a:gd fmla="*/ 63 w 136" name="T12"/>
              <a:gd fmla="*/ 57 h 85" name="T13"/>
              <a:gd fmla="*/ 92 w 136" name="T14"/>
              <a:gd fmla="*/ 59 h 8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5" w="136">
                <a:moveTo>
                  <a:pt x="92" y="59"/>
                </a:moveTo>
                <a:cubicBezTo>
                  <a:pt x="127" y="63"/>
                  <a:pt x="136" y="85"/>
                  <a:pt x="136" y="85"/>
                </a:cubicBezTo>
                <a:cubicBezTo>
                  <a:pt x="136" y="31"/>
                  <a:pt x="63" y="25"/>
                  <a:pt x="63" y="25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57"/>
                  <a:pt x="63" y="57"/>
                  <a:pt x="63" y="57"/>
                </a:cubicBezTo>
                <a:cubicBezTo>
                  <a:pt x="77" y="57"/>
                  <a:pt x="86" y="58"/>
                  <a:pt x="9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267"/>
          <p:cNvSpPr>
            <a:spLocks noEditPoints="1"/>
          </p:cNvSpPr>
          <p:nvPr/>
        </p:nvSpPr>
        <p:spPr bwMode="auto">
          <a:xfrm>
            <a:off x="4265489" y="773639"/>
            <a:ext cx="318590" cy="169341"/>
          </a:xfrm>
          <a:custGeom>
            <a:gdLst>
              <a:gd fmla="*/ 111 w 111" name="T0"/>
              <a:gd fmla="*/ 17 h 59" name="T1"/>
              <a:gd fmla="*/ 103 w 111" name="T2"/>
              <a:gd fmla="*/ 14 h 59" name="T3"/>
              <a:gd fmla="*/ 103 w 111" name="T4"/>
              <a:gd fmla="*/ 0 h 59" name="T5"/>
              <a:gd fmla="*/ 0 w 111" name="T6"/>
              <a:gd fmla="*/ 0 h 59" name="T7"/>
              <a:gd fmla="*/ 0 w 111" name="T8"/>
              <a:gd fmla="*/ 59 h 59" name="T9"/>
              <a:gd fmla="*/ 103 w 111" name="T10"/>
              <a:gd fmla="*/ 59 h 59" name="T11"/>
              <a:gd fmla="*/ 103 w 111" name="T12"/>
              <a:gd fmla="*/ 44 h 59" name="T13"/>
              <a:gd fmla="*/ 111 w 111" name="T14"/>
              <a:gd fmla="*/ 41 h 59" name="T15"/>
              <a:gd fmla="*/ 111 w 111" name="T16"/>
              <a:gd fmla="*/ 17 h 59" name="T17"/>
              <a:gd fmla="*/ 93 w 111" name="T18"/>
              <a:gd fmla="*/ 49 h 59" name="T19"/>
              <a:gd fmla="*/ 9 w 111" name="T20"/>
              <a:gd fmla="*/ 49 h 59" name="T21"/>
              <a:gd fmla="*/ 9 w 111" name="T22"/>
              <a:gd fmla="*/ 10 h 59" name="T23"/>
              <a:gd fmla="*/ 93 w 111" name="T24"/>
              <a:gd fmla="*/ 10 h 59" name="T25"/>
              <a:gd fmla="*/ 93 w 111" name="T26"/>
              <a:gd fmla="*/ 49 h 5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59" w="110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9" y="49"/>
                </a:lnTo>
                <a:lnTo>
                  <a:pt x="9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Rectangle 268"/>
          <p:cNvSpPr>
            <a:spLocks noChangeArrowheads="1"/>
          </p:cNvSpPr>
          <p:nvPr/>
        </p:nvSpPr>
        <p:spPr bwMode="auto">
          <a:xfrm>
            <a:off x="4311411" y="819561"/>
            <a:ext cx="200912" cy="7462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269"/>
          <p:cNvSpPr>
            <a:spLocks noEditPoints="1"/>
          </p:cNvSpPr>
          <p:nvPr/>
        </p:nvSpPr>
        <p:spPr bwMode="auto">
          <a:xfrm>
            <a:off x="3625440" y="773639"/>
            <a:ext cx="318590" cy="169341"/>
          </a:xfrm>
          <a:custGeom>
            <a:gdLst>
              <a:gd fmla="*/ 111 w 111" name="T0"/>
              <a:gd fmla="*/ 17 h 59" name="T1"/>
              <a:gd fmla="*/ 103 w 111" name="T2"/>
              <a:gd fmla="*/ 14 h 59" name="T3"/>
              <a:gd fmla="*/ 103 w 111" name="T4"/>
              <a:gd fmla="*/ 0 h 59" name="T5"/>
              <a:gd fmla="*/ 0 w 111" name="T6"/>
              <a:gd fmla="*/ 0 h 59" name="T7"/>
              <a:gd fmla="*/ 0 w 111" name="T8"/>
              <a:gd fmla="*/ 59 h 59" name="T9"/>
              <a:gd fmla="*/ 103 w 111" name="T10"/>
              <a:gd fmla="*/ 59 h 59" name="T11"/>
              <a:gd fmla="*/ 103 w 111" name="T12"/>
              <a:gd fmla="*/ 44 h 59" name="T13"/>
              <a:gd fmla="*/ 111 w 111" name="T14"/>
              <a:gd fmla="*/ 41 h 59" name="T15"/>
              <a:gd fmla="*/ 111 w 111" name="T16"/>
              <a:gd fmla="*/ 17 h 59" name="T17"/>
              <a:gd fmla="*/ 93 w 111" name="T18"/>
              <a:gd fmla="*/ 49 h 59" name="T19"/>
              <a:gd fmla="*/ 10 w 111" name="T20"/>
              <a:gd fmla="*/ 49 h 59" name="T21"/>
              <a:gd fmla="*/ 10 w 111" name="T22"/>
              <a:gd fmla="*/ 10 h 59" name="T23"/>
              <a:gd fmla="*/ 93 w 111" name="T24"/>
              <a:gd fmla="*/ 10 h 59" name="T25"/>
              <a:gd fmla="*/ 93 w 111" name="T26"/>
              <a:gd fmla="*/ 49 h 5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59" w="110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10" y="49"/>
                </a:lnTo>
                <a:lnTo>
                  <a:pt x="10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270"/>
          <p:cNvSpPr/>
          <p:nvPr/>
        </p:nvSpPr>
        <p:spPr bwMode="auto">
          <a:xfrm>
            <a:off x="3671363" y="819561"/>
            <a:ext cx="160729" cy="74624"/>
          </a:xfrm>
          <a:custGeom>
            <a:gdLst>
              <a:gd fmla="*/ 26 w 56" name="T0"/>
              <a:gd fmla="*/ 0 h 26" name="T1"/>
              <a:gd fmla="*/ 0 w 56" name="T2"/>
              <a:gd fmla="*/ 0 h 26" name="T3"/>
              <a:gd fmla="*/ 0 w 56" name="T4"/>
              <a:gd fmla="*/ 26 h 26" name="T5"/>
              <a:gd fmla="*/ 56 w 56" name="T6"/>
              <a:gd fmla="*/ 26 h 26" name="T7"/>
              <a:gd fmla="*/ 26 w 56" name="T8"/>
              <a:gd fmla="*/ 0 h 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6" w="56">
                <a:moveTo>
                  <a:pt x="26" y="0"/>
                </a:moveTo>
                <a:lnTo>
                  <a:pt x="0" y="0"/>
                </a:lnTo>
                <a:lnTo>
                  <a:pt x="0" y="26"/>
                </a:lnTo>
                <a:lnTo>
                  <a:pt x="56" y="26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271"/>
          <p:cNvSpPr>
            <a:spLocks noEditPoints="1"/>
          </p:cNvSpPr>
          <p:nvPr/>
        </p:nvSpPr>
        <p:spPr bwMode="auto">
          <a:xfrm>
            <a:off x="4905535" y="773639"/>
            <a:ext cx="315718" cy="169341"/>
          </a:xfrm>
          <a:custGeom>
            <a:gdLst>
              <a:gd fmla="*/ 102 w 110" name="T0"/>
              <a:gd fmla="*/ 14 h 59" name="T1"/>
              <a:gd fmla="*/ 102 w 110" name="T2"/>
              <a:gd fmla="*/ 0 h 59" name="T3"/>
              <a:gd fmla="*/ 0 w 110" name="T4"/>
              <a:gd fmla="*/ 0 h 59" name="T5"/>
              <a:gd fmla="*/ 0 w 110" name="T6"/>
              <a:gd fmla="*/ 59 h 59" name="T7"/>
              <a:gd fmla="*/ 102 w 110" name="T8"/>
              <a:gd fmla="*/ 59 h 59" name="T9"/>
              <a:gd fmla="*/ 102 w 110" name="T10"/>
              <a:gd fmla="*/ 44 h 59" name="T11"/>
              <a:gd fmla="*/ 110 w 110" name="T12"/>
              <a:gd fmla="*/ 41 h 59" name="T13"/>
              <a:gd fmla="*/ 110 w 110" name="T14"/>
              <a:gd fmla="*/ 17 h 59" name="T15"/>
              <a:gd fmla="*/ 102 w 110" name="T16"/>
              <a:gd fmla="*/ 14 h 59" name="T17"/>
              <a:gd fmla="*/ 92 w 110" name="T18"/>
              <a:gd fmla="*/ 49 h 59" name="T19"/>
              <a:gd fmla="*/ 9 w 110" name="T20"/>
              <a:gd fmla="*/ 49 h 59" name="T21"/>
              <a:gd fmla="*/ 9 w 110" name="T22"/>
              <a:gd fmla="*/ 10 h 59" name="T23"/>
              <a:gd fmla="*/ 92 w 110" name="T24"/>
              <a:gd fmla="*/ 10 h 59" name="T25"/>
              <a:gd fmla="*/ 92 w 110" name="T26"/>
              <a:gd fmla="*/ 49 h 5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59" w="110">
                <a:moveTo>
                  <a:pt x="102" y="14"/>
                </a:moveTo>
                <a:lnTo>
                  <a:pt x="102" y="0"/>
                </a:lnTo>
                <a:lnTo>
                  <a:pt x="0" y="0"/>
                </a:lnTo>
                <a:lnTo>
                  <a:pt x="0" y="59"/>
                </a:lnTo>
                <a:lnTo>
                  <a:pt x="102" y="59"/>
                </a:lnTo>
                <a:lnTo>
                  <a:pt x="102" y="44"/>
                </a:lnTo>
                <a:lnTo>
                  <a:pt x="110" y="41"/>
                </a:lnTo>
                <a:lnTo>
                  <a:pt x="110" y="17"/>
                </a:lnTo>
                <a:lnTo>
                  <a:pt x="102" y="14"/>
                </a:lnTo>
                <a:close/>
                <a:moveTo>
                  <a:pt x="92" y="49"/>
                </a:moveTo>
                <a:lnTo>
                  <a:pt x="9" y="49"/>
                </a:lnTo>
                <a:lnTo>
                  <a:pt x="9" y="10"/>
                </a:lnTo>
                <a:lnTo>
                  <a:pt x="92" y="10"/>
                </a:lnTo>
                <a:lnTo>
                  <a:pt x="92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272"/>
          <p:cNvSpPr/>
          <p:nvPr/>
        </p:nvSpPr>
        <p:spPr bwMode="auto">
          <a:xfrm>
            <a:off x="4951458" y="822431"/>
            <a:ext cx="200912" cy="66015"/>
          </a:xfrm>
          <a:custGeom>
            <a:gdLst>
              <a:gd fmla="*/ 39 w 70" name="T0"/>
              <a:gd fmla="*/ 23 h 23" name="T1"/>
              <a:gd fmla="*/ 70 w 70" name="T2"/>
              <a:gd fmla="*/ 0 h 23" name="T3"/>
              <a:gd fmla="*/ 42 w 70" name="T4"/>
              <a:gd fmla="*/ 12 h 23" name="T5"/>
              <a:gd fmla="*/ 30 w 70" name="T6"/>
              <a:gd fmla="*/ 0 h 23" name="T7"/>
              <a:gd fmla="*/ 0 w 70" name="T8"/>
              <a:gd fmla="*/ 23 h 23" name="T9"/>
              <a:gd fmla="*/ 28 w 70" name="T10"/>
              <a:gd fmla="*/ 12 h 23" name="T11"/>
              <a:gd fmla="*/ 39 w 70" name="T12"/>
              <a:gd fmla="*/ 23 h 2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" w="70">
                <a:moveTo>
                  <a:pt x="39" y="23"/>
                </a:moveTo>
                <a:lnTo>
                  <a:pt x="70" y="0"/>
                </a:lnTo>
                <a:lnTo>
                  <a:pt x="42" y="12"/>
                </a:lnTo>
                <a:lnTo>
                  <a:pt x="30" y="0"/>
                </a:lnTo>
                <a:lnTo>
                  <a:pt x="0" y="23"/>
                </a:lnTo>
                <a:lnTo>
                  <a:pt x="28" y="12"/>
                </a:lnTo>
                <a:lnTo>
                  <a:pt x="3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273"/>
          <p:cNvSpPr/>
          <p:nvPr/>
        </p:nvSpPr>
        <p:spPr bwMode="auto">
          <a:xfrm>
            <a:off x="3628311" y="1973369"/>
            <a:ext cx="318590" cy="321459"/>
          </a:xfrm>
          <a:custGeom>
            <a:gdLst>
              <a:gd fmla="*/ 76 w 111" name="T0"/>
              <a:gd fmla="*/ 68 h 112" name="T1"/>
              <a:gd fmla="*/ 111 w 111" name="T2"/>
              <a:gd fmla="*/ 45 h 112" name="T3"/>
              <a:gd fmla="*/ 68 w 111" name="T4"/>
              <a:gd fmla="*/ 45 h 112" name="T5"/>
              <a:gd fmla="*/ 55 w 111" name="T6"/>
              <a:gd fmla="*/ 0 h 112" name="T7"/>
              <a:gd fmla="*/ 43 w 111" name="T8"/>
              <a:gd fmla="*/ 45 h 112" name="T9"/>
              <a:gd fmla="*/ 0 w 111" name="T10"/>
              <a:gd fmla="*/ 45 h 112" name="T11"/>
              <a:gd fmla="*/ 35 w 111" name="T12"/>
              <a:gd fmla="*/ 68 h 112" name="T13"/>
              <a:gd fmla="*/ 22 w 111" name="T14"/>
              <a:gd fmla="*/ 112 h 112" name="T15"/>
              <a:gd fmla="*/ 55 w 111" name="T16"/>
              <a:gd fmla="*/ 83 h 112" name="T17"/>
              <a:gd fmla="*/ 91 w 111" name="T18"/>
              <a:gd fmla="*/ 112 h 112" name="T19"/>
              <a:gd fmla="*/ 76 w 111" name="T20"/>
              <a:gd fmla="*/ 68 h 11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2" w="110">
                <a:moveTo>
                  <a:pt x="76" y="68"/>
                </a:moveTo>
                <a:lnTo>
                  <a:pt x="111" y="45"/>
                </a:lnTo>
                <a:lnTo>
                  <a:pt x="68" y="45"/>
                </a:lnTo>
                <a:lnTo>
                  <a:pt x="55" y="0"/>
                </a:lnTo>
                <a:lnTo>
                  <a:pt x="43" y="45"/>
                </a:lnTo>
                <a:lnTo>
                  <a:pt x="0" y="45"/>
                </a:lnTo>
                <a:lnTo>
                  <a:pt x="35" y="68"/>
                </a:lnTo>
                <a:lnTo>
                  <a:pt x="22" y="112"/>
                </a:lnTo>
                <a:lnTo>
                  <a:pt x="55" y="83"/>
                </a:lnTo>
                <a:lnTo>
                  <a:pt x="91" y="112"/>
                </a:lnTo>
                <a:lnTo>
                  <a:pt x="76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274"/>
          <p:cNvSpPr/>
          <p:nvPr/>
        </p:nvSpPr>
        <p:spPr bwMode="auto">
          <a:xfrm>
            <a:off x="4265489" y="1973369"/>
            <a:ext cx="321459" cy="321459"/>
          </a:xfrm>
          <a:custGeom>
            <a:gdLst>
              <a:gd fmla="*/ 285 w 288" name="T0"/>
              <a:gd fmla="*/ 109 h 288" name="T1"/>
              <a:gd fmla="*/ 277 w 288" name="T2"/>
              <a:gd fmla="*/ 104 h 288" name="T3"/>
              <a:gd fmla="*/ 270 w 288" name="T4"/>
              <a:gd fmla="*/ 103 h 288" name="T5"/>
              <a:gd fmla="*/ 189 w 288" name="T6"/>
              <a:gd fmla="*/ 103 h 288" name="T7"/>
              <a:gd fmla="*/ 185 w 288" name="T8"/>
              <a:gd fmla="*/ 101 h 288" name="T9"/>
              <a:gd fmla="*/ 183 w 288" name="T10"/>
              <a:gd fmla="*/ 98 h 288" name="T11"/>
              <a:gd fmla="*/ 159 w 288" name="T12"/>
              <a:gd fmla="*/ 14 h 288" name="T13"/>
              <a:gd fmla="*/ 156 w 288" name="T14"/>
              <a:gd fmla="*/ 6 h 288" name="T15"/>
              <a:gd fmla="*/ 144 w 288" name="T16"/>
              <a:gd fmla="*/ 0 h 288" name="T17"/>
              <a:gd fmla="*/ 133 w 288" name="T18"/>
              <a:gd fmla="*/ 6 h 288" name="T19"/>
              <a:gd fmla="*/ 129 w 288" name="T20"/>
              <a:gd fmla="*/ 14 h 288" name="T21"/>
              <a:gd fmla="*/ 106 w 288" name="T22"/>
              <a:gd fmla="*/ 98 h 288" name="T23"/>
              <a:gd fmla="*/ 103 w 288" name="T24"/>
              <a:gd fmla="*/ 101 h 288" name="T25"/>
              <a:gd fmla="*/ 99 w 288" name="T26"/>
              <a:gd fmla="*/ 103 h 288" name="T27"/>
              <a:gd fmla="*/ 19 w 288" name="T28"/>
              <a:gd fmla="*/ 103 h 288" name="T29"/>
              <a:gd fmla="*/ 9 w 288" name="T30"/>
              <a:gd fmla="*/ 105 h 288" name="T31"/>
              <a:gd fmla="*/ 4 w 288" name="T32"/>
              <a:gd fmla="*/ 109 h 288" name="T33"/>
              <a:gd fmla="*/ 0 w 288" name="T34"/>
              <a:gd fmla="*/ 117 h 288" name="T35"/>
              <a:gd fmla="*/ 4 w 288" name="T36"/>
              <a:gd fmla="*/ 127 h 288" name="T37"/>
              <a:gd fmla="*/ 10 w 288" name="T38"/>
              <a:gd fmla="*/ 132 h 288" name="T39"/>
              <a:gd fmla="*/ 75 w 288" name="T40"/>
              <a:gd fmla="*/ 175 h 288" name="T41"/>
              <a:gd fmla="*/ 78 w 288" name="T42"/>
              <a:gd fmla="*/ 181 h 288" name="T43"/>
              <a:gd fmla="*/ 78 w 288" name="T44"/>
              <a:gd fmla="*/ 183 h 288" name="T45"/>
              <a:gd fmla="*/ 53 w 288" name="T46"/>
              <a:gd fmla="*/ 266 h 288" name="T47"/>
              <a:gd fmla="*/ 51 w 288" name="T48"/>
              <a:gd fmla="*/ 273 h 288" name="T49"/>
              <a:gd fmla="*/ 54 w 288" name="T50"/>
              <a:gd fmla="*/ 282 h 288" name="T51"/>
              <a:gd fmla="*/ 65 w 288" name="T52"/>
              <a:gd fmla="*/ 288 h 288" name="T53"/>
              <a:gd fmla="*/ 78 w 288" name="T54"/>
              <a:gd fmla="*/ 282 h 288" name="T55"/>
              <a:gd fmla="*/ 141 w 288" name="T56"/>
              <a:gd fmla="*/ 228 h 288" name="T57"/>
              <a:gd fmla="*/ 145 w 288" name="T58"/>
              <a:gd fmla="*/ 227 h 288" name="T59"/>
              <a:gd fmla="*/ 148 w 288" name="T60"/>
              <a:gd fmla="*/ 228 h 288" name="T61"/>
              <a:gd fmla="*/ 215 w 288" name="T62"/>
              <a:gd fmla="*/ 283 h 288" name="T63"/>
              <a:gd fmla="*/ 228 w 288" name="T64"/>
              <a:gd fmla="*/ 288 h 288" name="T65"/>
              <a:gd fmla="*/ 228 w 288" name="T66"/>
              <a:gd fmla="*/ 288 h 288" name="T67"/>
              <a:gd fmla="*/ 238 w 288" name="T68"/>
              <a:gd fmla="*/ 283 h 288" name="T69"/>
              <a:gd fmla="*/ 241 w 288" name="T70"/>
              <a:gd fmla="*/ 274 h 288" name="T71"/>
              <a:gd fmla="*/ 240 w 288" name="T72"/>
              <a:gd fmla="*/ 266 h 288" name="T73"/>
              <a:gd fmla="*/ 211 w 288" name="T74"/>
              <a:gd fmla="*/ 182 h 288" name="T75"/>
              <a:gd fmla="*/ 211 w 288" name="T76"/>
              <a:gd fmla="*/ 181 h 288" name="T77"/>
              <a:gd fmla="*/ 214 w 288" name="T78"/>
              <a:gd fmla="*/ 175 h 288" name="T79"/>
              <a:gd fmla="*/ 279 w 288" name="T80"/>
              <a:gd fmla="*/ 132 h 288" name="T81"/>
              <a:gd fmla="*/ 284 w 288" name="T82"/>
              <a:gd fmla="*/ 127 h 288" name="T83"/>
              <a:gd fmla="*/ 288 w 288" name="T84"/>
              <a:gd fmla="*/ 117 h 288" name="T85"/>
              <a:gd fmla="*/ 285 w 288" name="T86"/>
              <a:gd fmla="*/ 109 h 28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88" w="288">
                <a:moveTo>
                  <a:pt x="285" y="109"/>
                </a:moveTo>
                <a:cubicBezTo>
                  <a:pt x="282" y="106"/>
                  <a:pt x="279" y="105"/>
                  <a:pt x="277" y="104"/>
                </a:cubicBezTo>
                <a:cubicBezTo>
                  <a:pt x="275" y="103"/>
                  <a:pt x="272" y="103"/>
                  <a:pt x="270" y="103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3"/>
                  <a:pt x="187" y="103"/>
                  <a:pt x="185" y="101"/>
                </a:cubicBezTo>
                <a:cubicBezTo>
                  <a:pt x="184" y="100"/>
                  <a:pt x="183" y="99"/>
                  <a:pt x="183" y="98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8" y="11"/>
                  <a:pt x="158" y="9"/>
                  <a:pt x="156" y="6"/>
                </a:cubicBezTo>
                <a:cubicBezTo>
                  <a:pt x="154" y="4"/>
                  <a:pt x="151" y="0"/>
                  <a:pt x="144" y="0"/>
                </a:cubicBezTo>
                <a:cubicBezTo>
                  <a:pt x="138" y="0"/>
                  <a:pt x="134" y="4"/>
                  <a:pt x="133" y="6"/>
                </a:cubicBezTo>
                <a:cubicBezTo>
                  <a:pt x="131" y="9"/>
                  <a:pt x="130" y="11"/>
                  <a:pt x="129" y="14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9"/>
                  <a:pt x="105" y="100"/>
                  <a:pt x="103" y="101"/>
                </a:cubicBezTo>
                <a:cubicBezTo>
                  <a:pt x="102" y="103"/>
                  <a:pt x="100" y="103"/>
                  <a:pt x="9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5" y="103"/>
                  <a:pt x="13" y="103"/>
                  <a:pt x="9" y="105"/>
                </a:cubicBezTo>
                <a:cubicBezTo>
                  <a:pt x="7" y="106"/>
                  <a:pt x="5" y="107"/>
                  <a:pt x="4" y="109"/>
                </a:cubicBezTo>
                <a:cubicBezTo>
                  <a:pt x="2" y="111"/>
                  <a:pt x="0" y="114"/>
                  <a:pt x="0" y="117"/>
                </a:cubicBezTo>
                <a:cubicBezTo>
                  <a:pt x="1" y="122"/>
                  <a:pt x="3" y="125"/>
                  <a:pt x="4" y="127"/>
                </a:cubicBezTo>
                <a:cubicBezTo>
                  <a:pt x="6" y="129"/>
                  <a:pt x="8" y="131"/>
                  <a:pt x="10" y="132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8" y="179"/>
                  <a:pt x="78" y="181"/>
                </a:cubicBezTo>
                <a:cubicBezTo>
                  <a:pt x="78" y="182"/>
                  <a:pt x="78" y="183"/>
                  <a:pt x="78" y="183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2" y="268"/>
                  <a:pt x="51" y="271"/>
                  <a:pt x="51" y="273"/>
                </a:cubicBezTo>
                <a:cubicBezTo>
                  <a:pt x="51" y="276"/>
                  <a:pt x="52" y="279"/>
                  <a:pt x="54" y="282"/>
                </a:cubicBezTo>
                <a:cubicBezTo>
                  <a:pt x="56" y="286"/>
                  <a:pt x="61" y="288"/>
                  <a:pt x="65" y="288"/>
                </a:cubicBezTo>
                <a:cubicBezTo>
                  <a:pt x="72" y="288"/>
                  <a:pt x="74" y="285"/>
                  <a:pt x="78" y="282"/>
                </a:cubicBezTo>
                <a:cubicBezTo>
                  <a:pt x="141" y="228"/>
                  <a:pt x="141" y="228"/>
                  <a:pt x="141" y="228"/>
                </a:cubicBezTo>
                <a:cubicBezTo>
                  <a:pt x="142" y="228"/>
                  <a:pt x="143" y="227"/>
                  <a:pt x="145" y="227"/>
                </a:cubicBezTo>
                <a:cubicBezTo>
                  <a:pt x="146" y="227"/>
                  <a:pt x="147" y="228"/>
                  <a:pt x="148" y="228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8" y="285"/>
                  <a:pt x="221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32" y="288"/>
                  <a:pt x="236" y="286"/>
                  <a:pt x="238" y="283"/>
                </a:cubicBezTo>
                <a:cubicBezTo>
                  <a:pt x="241" y="279"/>
                  <a:pt x="241" y="276"/>
                  <a:pt x="241" y="274"/>
                </a:cubicBezTo>
                <a:cubicBezTo>
                  <a:pt x="241" y="271"/>
                  <a:pt x="241" y="268"/>
                  <a:pt x="240" y="266"/>
                </a:cubicBez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1" y="181"/>
                  <a:pt x="211" y="181"/>
                </a:cubicBezTo>
                <a:cubicBezTo>
                  <a:pt x="211" y="178"/>
                  <a:pt x="213" y="175"/>
                  <a:pt x="214" y="175"/>
                </a:cubicBezTo>
                <a:cubicBezTo>
                  <a:pt x="279" y="132"/>
                  <a:pt x="279" y="132"/>
                  <a:pt x="279" y="132"/>
                </a:cubicBezTo>
                <a:cubicBezTo>
                  <a:pt x="281" y="131"/>
                  <a:pt x="283" y="129"/>
                  <a:pt x="284" y="127"/>
                </a:cubicBezTo>
                <a:cubicBezTo>
                  <a:pt x="286" y="125"/>
                  <a:pt x="288" y="122"/>
                  <a:pt x="288" y="117"/>
                </a:cubicBezTo>
                <a:cubicBezTo>
                  <a:pt x="288" y="114"/>
                  <a:pt x="287" y="111"/>
                  <a:pt x="285" y="1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275"/>
          <p:cNvSpPr>
            <a:spLocks noEditPoints="1"/>
          </p:cNvSpPr>
          <p:nvPr/>
        </p:nvSpPr>
        <p:spPr bwMode="auto">
          <a:xfrm>
            <a:off x="4905535" y="1973369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3 w 288" name="T10"/>
              <a:gd fmla="*/ 131 h 288" name="T11"/>
              <a:gd fmla="*/ 230 w 288" name="T12"/>
              <a:gd fmla="*/ 134 h 288" name="T13"/>
              <a:gd fmla="*/ 189 w 288" name="T14"/>
              <a:gd fmla="*/ 161 h 288" name="T15"/>
              <a:gd fmla="*/ 187 w 288" name="T16"/>
              <a:gd fmla="*/ 165 h 288" name="T17"/>
              <a:gd fmla="*/ 188 w 288" name="T18"/>
              <a:gd fmla="*/ 166 h 288" name="T19"/>
              <a:gd fmla="*/ 205 w 288" name="T20"/>
              <a:gd fmla="*/ 218 h 288" name="T21"/>
              <a:gd fmla="*/ 206 w 288" name="T22"/>
              <a:gd fmla="*/ 223 h 288" name="T23"/>
              <a:gd fmla="*/ 205 w 288" name="T24"/>
              <a:gd fmla="*/ 229 h 288" name="T25"/>
              <a:gd fmla="*/ 198 w 288" name="T26"/>
              <a:gd fmla="*/ 232 h 288" name="T27"/>
              <a:gd fmla="*/ 198 w 288" name="T28"/>
              <a:gd fmla="*/ 232 h 288" name="T29"/>
              <a:gd fmla="*/ 190 w 288" name="T30"/>
              <a:gd fmla="*/ 229 h 288" name="T31"/>
              <a:gd fmla="*/ 148 w 288" name="T32"/>
              <a:gd fmla="*/ 195 h 288" name="T33"/>
              <a:gd fmla="*/ 146 w 288" name="T34"/>
              <a:gd fmla="*/ 194 h 288" name="T35"/>
              <a:gd fmla="*/ 144 w 288" name="T36"/>
              <a:gd fmla="*/ 195 h 288" name="T37"/>
              <a:gd fmla="*/ 104 w 288" name="T38"/>
              <a:gd fmla="*/ 229 h 288" name="T39"/>
              <a:gd fmla="*/ 96 w 288" name="T40"/>
              <a:gd fmla="*/ 232 h 288" name="T41"/>
              <a:gd fmla="*/ 89 w 288" name="T42"/>
              <a:gd fmla="*/ 229 h 288" name="T43"/>
              <a:gd fmla="*/ 87 w 288" name="T44"/>
              <a:gd fmla="*/ 223 h 288" name="T45"/>
              <a:gd fmla="*/ 88 w 288" name="T46"/>
              <a:gd fmla="*/ 218 h 288" name="T47"/>
              <a:gd fmla="*/ 104 w 288" name="T48"/>
              <a:gd fmla="*/ 166 h 288" name="T49"/>
              <a:gd fmla="*/ 104 w 288" name="T50"/>
              <a:gd fmla="*/ 165 h 288" name="T51"/>
              <a:gd fmla="*/ 102 w 288" name="T52"/>
              <a:gd fmla="*/ 161 h 288" name="T53"/>
              <a:gd fmla="*/ 61 w 288" name="T54"/>
              <a:gd fmla="*/ 134 h 288" name="T55"/>
              <a:gd fmla="*/ 58 w 288" name="T56"/>
              <a:gd fmla="*/ 131 h 288" name="T57"/>
              <a:gd fmla="*/ 56 w 288" name="T58"/>
              <a:gd fmla="*/ 125 h 288" name="T59"/>
              <a:gd fmla="*/ 57 w 288" name="T60"/>
              <a:gd fmla="*/ 120 h 288" name="T61"/>
              <a:gd fmla="*/ 61 w 288" name="T62"/>
              <a:gd fmla="*/ 117 h 288" name="T63"/>
              <a:gd fmla="*/ 67 w 288" name="T64"/>
              <a:gd fmla="*/ 116 h 288" name="T65"/>
              <a:gd fmla="*/ 118 w 288" name="T66"/>
              <a:gd fmla="*/ 116 h 288" name="T67"/>
              <a:gd fmla="*/ 120 w 288" name="T68"/>
              <a:gd fmla="*/ 115 h 288" name="T69"/>
              <a:gd fmla="*/ 122 w 288" name="T70"/>
              <a:gd fmla="*/ 113 h 288" name="T71"/>
              <a:gd fmla="*/ 136 w 288" name="T72"/>
              <a:gd fmla="*/ 61 h 288" name="T73"/>
              <a:gd fmla="*/ 138 w 288" name="T74"/>
              <a:gd fmla="*/ 56 h 288" name="T75"/>
              <a:gd fmla="*/ 146 w 288" name="T76"/>
              <a:gd fmla="*/ 52 h 288" name="T77"/>
              <a:gd fmla="*/ 153 w 288" name="T78"/>
              <a:gd fmla="*/ 56 h 288" name="T79"/>
              <a:gd fmla="*/ 155 w 288" name="T80"/>
              <a:gd fmla="*/ 61 h 288" name="T81"/>
              <a:gd fmla="*/ 170 w 288" name="T82"/>
              <a:gd fmla="*/ 113 h 288" name="T83"/>
              <a:gd fmla="*/ 171 w 288" name="T84"/>
              <a:gd fmla="*/ 115 h 288" name="T85"/>
              <a:gd fmla="*/ 174 w 288" name="T86"/>
              <a:gd fmla="*/ 116 h 288" name="T87"/>
              <a:gd fmla="*/ 224 w 288" name="T88"/>
              <a:gd fmla="*/ 116 h 288" name="T89"/>
              <a:gd fmla="*/ 229 w 288" name="T90"/>
              <a:gd fmla="*/ 117 h 288" name="T91"/>
              <a:gd fmla="*/ 234 w 288" name="T92"/>
              <a:gd fmla="*/ 120 h 288" name="T93"/>
              <a:gd fmla="*/ 236 w 288" name="T94"/>
              <a:gd fmla="*/ 125 h 288" name="T95"/>
              <a:gd fmla="*/ 233 w 288" name="T96"/>
              <a:gd fmla="*/ 131 h 28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33" y="131"/>
                </a:moveTo>
                <a:cubicBezTo>
                  <a:pt x="232" y="133"/>
                  <a:pt x="231" y="134"/>
                  <a:pt x="230" y="13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8" y="161"/>
                  <a:pt x="187" y="164"/>
                  <a:pt x="187" y="165"/>
                </a:cubicBezTo>
                <a:cubicBezTo>
                  <a:pt x="187" y="165"/>
                  <a:pt x="187" y="166"/>
                  <a:pt x="188" y="166"/>
                </a:cubicBezTo>
                <a:cubicBezTo>
                  <a:pt x="205" y="218"/>
                  <a:pt x="205" y="218"/>
                  <a:pt x="205" y="218"/>
                </a:cubicBezTo>
                <a:cubicBezTo>
                  <a:pt x="206" y="220"/>
                  <a:pt x="206" y="221"/>
                  <a:pt x="206" y="223"/>
                </a:cubicBezTo>
                <a:cubicBezTo>
                  <a:pt x="206" y="225"/>
                  <a:pt x="206" y="227"/>
                  <a:pt x="205" y="229"/>
                </a:cubicBezTo>
                <a:cubicBezTo>
                  <a:pt x="203" y="231"/>
                  <a:pt x="200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4" y="232"/>
                  <a:pt x="192" y="230"/>
                  <a:pt x="190" y="229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4"/>
                  <a:pt x="147" y="194"/>
                  <a:pt x="146" y="194"/>
                </a:cubicBezTo>
                <a:cubicBezTo>
                  <a:pt x="145" y="194"/>
                  <a:pt x="144" y="194"/>
                  <a:pt x="144" y="195"/>
                </a:cubicBezTo>
                <a:cubicBezTo>
                  <a:pt x="104" y="229"/>
                  <a:pt x="104" y="229"/>
                  <a:pt x="104" y="229"/>
                </a:cubicBezTo>
                <a:cubicBezTo>
                  <a:pt x="102" y="230"/>
                  <a:pt x="100" y="232"/>
                  <a:pt x="96" y="232"/>
                </a:cubicBezTo>
                <a:cubicBezTo>
                  <a:pt x="94" y="232"/>
                  <a:pt x="91" y="231"/>
                  <a:pt x="89" y="229"/>
                </a:cubicBezTo>
                <a:cubicBezTo>
                  <a:pt x="88" y="226"/>
                  <a:pt x="87" y="224"/>
                  <a:pt x="87" y="223"/>
                </a:cubicBezTo>
                <a:cubicBezTo>
                  <a:pt x="87" y="221"/>
                  <a:pt x="88" y="220"/>
                  <a:pt x="88" y="21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4" y="166"/>
                  <a:pt x="104" y="166"/>
                  <a:pt x="104" y="165"/>
                </a:cubicBezTo>
                <a:cubicBezTo>
                  <a:pt x="104" y="164"/>
                  <a:pt x="103" y="162"/>
                  <a:pt x="102" y="161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0" y="134"/>
                  <a:pt x="59" y="133"/>
                  <a:pt x="58" y="131"/>
                </a:cubicBezTo>
                <a:cubicBezTo>
                  <a:pt x="57" y="130"/>
                  <a:pt x="56" y="128"/>
                  <a:pt x="56" y="125"/>
                </a:cubicBezTo>
                <a:cubicBezTo>
                  <a:pt x="56" y="123"/>
                  <a:pt x="56" y="121"/>
                  <a:pt x="57" y="120"/>
                </a:cubicBezTo>
                <a:cubicBezTo>
                  <a:pt x="59" y="119"/>
                  <a:pt x="60" y="118"/>
                  <a:pt x="61" y="117"/>
                </a:cubicBezTo>
                <a:cubicBezTo>
                  <a:pt x="63" y="116"/>
                  <a:pt x="65" y="116"/>
                  <a:pt x="67" y="116"/>
                </a:cubicBezTo>
                <a:cubicBezTo>
                  <a:pt x="118" y="116"/>
                  <a:pt x="118" y="116"/>
                  <a:pt x="118" y="116"/>
                </a:cubicBezTo>
                <a:cubicBezTo>
                  <a:pt x="118" y="116"/>
                  <a:pt x="119" y="116"/>
                  <a:pt x="120" y="115"/>
                </a:cubicBezTo>
                <a:cubicBezTo>
                  <a:pt x="121" y="115"/>
                  <a:pt x="121" y="114"/>
                  <a:pt x="122" y="113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7" y="59"/>
                  <a:pt x="137" y="57"/>
                  <a:pt x="138" y="56"/>
                </a:cubicBezTo>
                <a:cubicBezTo>
                  <a:pt x="139" y="54"/>
                  <a:pt x="142" y="52"/>
                  <a:pt x="146" y="52"/>
                </a:cubicBezTo>
                <a:cubicBezTo>
                  <a:pt x="150" y="52"/>
                  <a:pt x="152" y="54"/>
                  <a:pt x="153" y="56"/>
                </a:cubicBezTo>
                <a:cubicBezTo>
                  <a:pt x="154" y="57"/>
                  <a:pt x="154" y="59"/>
                  <a:pt x="155" y="61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0" y="114"/>
                  <a:pt x="170" y="115"/>
                  <a:pt x="171" y="115"/>
                </a:cubicBezTo>
                <a:cubicBezTo>
                  <a:pt x="172" y="116"/>
                  <a:pt x="173" y="116"/>
                  <a:pt x="17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6" y="116"/>
                  <a:pt x="227" y="116"/>
                  <a:pt x="229" y="117"/>
                </a:cubicBezTo>
                <a:cubicBezTo>
                  <a:pt x="230" y="117"/>
                  <a:pt x="232" y="118"/>
                  <a:pt x="234" y="120"/>
                </a:cubicBezTo>
                <a:cubicBezTo>
                  <a:pt x="235" y="121"/>
                  <a:pt x="236" y="123"/>
                  <a:pt x="236" y="125"/>
                </a:cubicBezTo>
                <a:cubicBezTo>
                  <a:pt x="236" y="128"/>
                  <a:pt x="234" y="130"/>
                  <a:pt x="233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276"/>
          <p:cNvSpPr>
            <a:spLocks noEditPoints="1"/>
          </p:cNvSpPr>
          <p:nvPr/>
        </p:nvSpPr>
        <p:spPr bwMode="auto">
          <a:xfrm>
            <a:off x="6182761" y="1973369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13 w 288" name="T10"/>
              <a:gd fmla="*/ 165 h 288" name="T11"/>
              <a:gd fmla="*/ 144 w 288" name="T12"/>
              <a:gd fmla="*/ 234 h 288" name="T13"/>
              <a:gd fmla="*/ 74 w 288" name="T14"/>
              <a:gd fmla="*/ 165 h 288" name="T15"/>
              <a:gd fmla="*/ 51 w 288" name="T16"/>
              <a:gd fmla="*/ 118 h 288" name="T17"/>
              <a:gd fmla="*/ 97 w 288" name="T18"/>
              <a:gd fmla="*/ 72 h 288" name="T19"/>
              <a:gd fmla="*/ 144 w 288" name="T20"/>
              <a:gd fmla="*/ 100 h 288" name="T21"/>
              <a:gd fmla="*/ 190 w 288" name="T22"/>
              <a:gd fmla="*/ 72 h 288" name="T23"/>
              <a:gd fmla="*/ 236 w 288" name="T24"/>
              <a:gd fmla="*/ 118 h 288" name="T25"/>
              <a:gd fmla="*/ 213 w 288" name="T26"/>
              <a:gd fmla="*/ 165 h 28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13" y="165"/>
                </a:moveTo>
                <a:cubicBezTo>
                  <a:pt x="144" y="234"/>
                  <a:pt x="144" y="234"/>
                  <a:pt x="144" y="234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74" y="165"/>
                  <a:pt x="51" y="143"/>
                  <a:pt x="51" y="118"/>
                </a:cubicBezTo>
                <a:cubicBezTo>
                  <a:pt x="51" y="84"/>
                  <a:pt x="73" y="72"/>
                  <a:pt x="97" y="72"/>
                </a:cubicBezTo>
                <a:cubicBezTo>
                  <a:pt x="121" y="72"/>
                  <a:pt x="144" y="100"/>
                  <a:pt x="144" y="100"/>
                </a:cubicBezTo>
                <a:cubicBezTo>
                  <a:pt x="144" y="100"/>
                  <a:pt x="166" y="72"/>
                  <a:pt x="190" y="72"/>
                </a:cubicBezTo>
                <a:cubicBezTo>
                  <a:pt x="214" y="72"/>
                  <a:pt x="236" y="84"/>
                  <a:pt x="236" y="118"/>
                </a:cubicBezTo>
                <a:cubicBezTo>
                  <a:pt x="236" y="143"/>
                  <a:pt x="213" y="165"/>
                  <a:pt x="213" y="1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277"/>
          <p:cNvSpPr>
            <a:spLocks noEditPoints="1"/>
          </p:cNvSpPr>
          <p:nvPr/>
        </p:nvSpPr>
        <p:spPr bwMode="auto">
          <a:xfrm>
            <a:off x="9374387" y="744937"/>
            <a:ext cx="318590" cy="223873"/>
          </a:xfrm>
          <a:custGeom>
            <a:gdLst>
              <a:gd fmla="*/ 254 w 289" name="T0"/>
              <a:gd fmla="*/ 90 h 201" name="T1"/>
              <a:gd fmla="*/ 254 w 289" name="T2"/>
              <a:gd fmla="*/ 86 h 201" name="T3"/>
              <a:gd fmla="*/ 168 w 289" name="T4"/>
              <a:gd fmla="*/ 0 h 201" name="T5"/>
              <a:gd fmla="*/ 91 w 289" name="T6"/>
              <a:gd fmla="*/ 47 h 201" name="T7"/>
              <a:gd fmla="*/ 67 w 289" name="T8"/>
              <a:gd fmla="*/ 40 h 201" name="T9"/>
              <a:gd fmla="*/ 26 w 289" name="T10"/>
              <a:gd fmla="*/ 81 h 201" name="T11"/>
              <a:gd fmla="*/ 28 w 289" name="T12"/>
              <a:gd fmla="*/ 91 h 201" name="T13"/>
              <a:gd fmla="*/ 0 w 289" name="T14"/>
              <a:gd fmla="*/ 142 h 201" name="T15"/>
              <a:gd fmla="*/ 56 w 289" name="T16"/>
              <a:gd fmla="*/ 201 h 201" name="T17"/>
              <a:gd fmla="*/ 56 w 289" name="T18"/>
              <a:gd fmla="*/ 201 h 201" name="T19"/>
              <a:gd fmla="*/ 59 w 289" name="T20"/>
              <a:gd fmla="*/ 201 h 201" name="T21"/>
              <a:gd fmla="*/ 59 w 289" name="T22"/>
              <a:gd fmla="*/ 201 h 201" name="T23"/>
              <a:gd fmla="*/ 60 w 289" name="T24"/>
              <a:gd fmla="*/ 201 h 201" name="T25"/>
              <a:gd fmla="*/ 228 w 289" name="T26"/>
              <a:gd fmla="*/ 201 h 201" name="T27"/>
              <a:gd fmla="*/ 231 w 289" name="T28"/>
              <a:gd fmla="*/ 201 h 201" name="T29"/>
              <a:gd fmla="*/ 289 w 289" name="T30"/>
              <a:gd fmla="*/ 143 h 201" name="T31"/>
              <a:gd fmla="*/ 254 w 289" name="T32"/>
              <a:gd fmla="*/ 90 h 201" name="T33"/>
              <a:gd fmla="*/ 231 w 289" name="T34"/>
              <a:gd fmla="*/ 181 h 201" name="T35"/>
              <a:gd fmla="*/ 230 w 289" name="T36"/>
              <a:gd fmla="*/ 181 h 201" name="T37"/>
              <a:gd fmla="*/ 228 w 289" name="T38"/>
              <a:gd fmla="*/ 181 h 201" name="T39"/>
              <a:gd fmla="*/ 228 w 289" name="T40"/>
              <a:gd fmla="*/ 181 h 201" name="T41"/>
              <a:gd fmla="*/ 228 w 289" name="T42"/>
              <a:gd fmla="*/ 181 h 201" name="T43"/>
              <a:gd fmla="*/ 60 w 289" name="T44"/>
              <a:gd fmla="*/ 181 h 201" name="T45"/>
              <a:gd fmla="*/ 59 w 289" name="T46"/>
              <a:gd fmla="*/ 181 h 201" name="T47"/>
              <a:gd fmla="*/ 59 w 289" name="T48"/>
              <a:gd fmla="*/ 181 h 201" name="T49"/>
              <a:gd fmla="*/ 59 w 289" name="T50"/>
              <a:gd fmla="*/ 181 h 201" name="T51"/>
              <a:gd fmla="*/ 20 w 289" name="T52"/>
              <a:gd fmla="*/ 142 h 201" name="T53"/>
              <a:gd fmla="*/ 39 w 289" name="T54"/>
              <a:gd fmla="*/ 108 h 201" name="T55"/>
              <a:gd fmla="*/ 51 w 289" name="T56"/>
              <a:gd fmla="*/ 100 h 201" name="T57"/>
              <a:gd fmla="*/ 47 w 289" name="T58"/>
              <a:gd fmla="*/ 87 h 201" name="T59"/>
              <a:gd fmla="*/ 46 w 289" name="T60"/>
              <a:gd fmla="*/ 81 h 201" name="T61"/>
              <a:gd fmla="*/ 67 w 289" name="T62"/>
              <a:gd fmla="*/ 59 h 201" name="T63"/>
              <a:gd fmla="*/ 80 w 289" name="T64"/>
              <a:gd fmla="*/ 64 h 201" name="T65"/>
              <a:gd fmla="*/ 98 w 289" name="T66"/>
              <a:gd fmla="*/ 77 h 201" name="T67"/>
              <a:gd fmla="*/ 107 w 289" name="T68"/>
              <a:gd fmla="*/ 58 h 201" name="T69"/>
              <a:gd fmla="*/ 168 w 289" name="T70"/>
              <a:gd fmla="*/ 19 h 201" name="T71"/>
              <a:gd fmla="*/ 235 w 289" name="T72"/>
              <a:gd fmla="*/ 86 h 201" name="T73"/>
              <a:gd fmla="*/ 234 w 289" name="T74"/>
              <a:gd fmla="*/ 89 h 201" name="T75"/>
              <a:gd fmla="*/ 234 w 289" name="T76"/>
              <a:gd fmla="*/ 90 h 201" name="T77"/>
              <a:gd fmla="*/ 234 w 289" name="T78"/>
              <a:gd fmla="*/ 103 h 201" name="T79"/>
              <a:gd fmla="*/ 245 w 289" name="T80"/>
              <a:gd fmla="*/ 108 h 201" name="T81"/>
              <a:gd fmla="*/ 269 w 289" name="T82"/>
              <a:gd fmla="*/ 143 h 201" name="T83"/>
              <a:gd fmla="*/ 231 w 289" name="T84"/>
              <a:gd fmla="*/ 181 h 20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01" w="289">
                <a:moveTo>
                  <a:pt x="254" y="90"/>
                </a:moveTo>
                <a:cubicBezTo>
                  <a:pt x="254" y="89"/>
                  <a:pt x="254" y="88"/>
                  <a:pt x="254" y="86"/>
                </a:cubicBezTo>
                <a:cubicBezTo>
                  <a:pt x="254" y="38"/>
                  <a:pt x="216" y="0"/>
                  <a:pt x="168" y="0"/>
                </a:cubicBezTo>
                <a:cubicBezTo>
                  <a:pt x="134" y="0"/>
                  <a:pt x="105" y="19"/>
                  <a:pt x="91" y="47"/>
                </a:cubicBezTo>
                <a:cubicBezTo>
                  <a:pt x="84" y="42"/>
                  <a:pt x="76" y="40"/>
                  <a:pt x="67" y="40"/>
                </a:cubicBezTo>
                <a:cubicBezTo>
                  <a:pt x="45" y="40"/>
                  <a:pt x="26" y="58"/>
                  <a:pt x="26" y="81"/>
                </a:cubicBezTo>
                <a:cubicBezTo>
                  <a:pt x="26" y="84"/>
                  <a:pt x="27" y="88"/>
                  <a:pt x="28" y="91"/>
                </a:cubicBezTo>
                <a:cubicBezTo>
                  <a:pt x="11" y="102"/>
                  <a:pt x="0" y="120"/>
                  <a:pt x="0" y="142"/>
                </a:cubicBezTo>
                <a:cubicBezTo>
                  <a:pt x="0" y="173"/>
                  <a:pt x="25" y="199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31" y="201"/>
                </a:cubicBezTo>
                <a:cubicBezTo>
                  <a:pt x="263" y="201"/>
                  <a:pt x="289" y="175"/>
                  <a:pt x="289" y="143"/>
                </a:cubicBezTo>
                <a:cubicBezTo>
                  <a:pt x="289" y="119"/>
                  <a:pt x="274" y="99"/>
                  <a:pt x="254" y="90"/>
                </a:cubicBezTo>
                <a:close/>
                <a:moveTo>
                  <a:pt x="231" y="181"/>
                </a:moveTo>
                <a:cubicBezTo>
                  <a:pt x="230" y="181"/>
                  <a:pt x="230" y="181"/>
                  <a:pt x="230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37" y="181"/>
                  <a:pt x="20" y="163"/>
                  <a:pt x="20" y="142"/>
                </a:cubicBezTo>
                <a:cubicBezTo>
                  <a:pt x="20" y="128"/>
                  <a:pt x="27" y="115"/>
                  <a:pt x="39" y="108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69"/>
                  <a:pt x="56" y="59"/>
                  <a:pt x="67" y="59"/>
                </a:cubicBezTo>
                <a:cubicBezTo>
                  <a:pt x="72" y="59"/>
                  <a:pt x="77" y="61"/>
                  <a:pt x="80" y="64"/>
                </a:cubicBezTo>
                <a:cubicBezTo>
                  <a:pt x="98" y="77"/>
                  <a:pt x="98" y="77"/>
                  <a:pt x="98" y="77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8" y="34"/>
                  <a:pt x="142" y="19"/>
                  <a:pt x="168" y="19"/>
                </a:cubicBezTo>
                <a:cubicBezTo>
                  <a:pt x="205" y="19"/>
                  <a:pt x="234" y="49"/>
                  <a:pt x="235" y="86"/>
                </a:cubicBezTo>
                <a:cubicBezTo>
                  <a:pt x="235" y="87"/>
                  <a:pt x="234" y="88"/>
                  <a:pt x="234" y="89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45" y="108"/>
                  <a:pt x="245" y="108"/>
                  <a:pt x="245" y="108"/>
                </a:cubicBezTo>
                <a:cubicBezTo>
                  <a:pt x="260" y="114"/>
                  <a:pt x="269" y="128"/>
                  <a:pt x="269" y="143"/>
                </a:cubicBezTo>
                <a:cubicBezTo>
                  <a:pt x="269" y="164"/>
                  <a:pt x="252" y="181"/>
                  <a:pt x="23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278"/>
          <p:cNvSpPr/>
          <p:nvPr/>
        </p:nvSpPr>
        <p:spPr bwMode="auto">
          <a:xfrm>
            <a:off x="10017304" y="696143"/>
            <a:ext cx="309978" cy="218133"/>
          </a:xfrm>
          <a:custGeom>
            <a:gdLst>
              <a:gd fmla="*/ 247 w 280" name="T0"/>
              <a:gd fmla="*/ 88 h 196" name="T1"/>
              <a:gd fmla="*/ 247 w 280" name="T2"/>
              <a:gd fmla="*/ 84 h 196" name="T3"/>
              <a:gd fmla="*/ 162 w 280" name="T4"/>
              <a:gd fmla="*/ 0 h 196" name="T5"/>
              <a:gd fmla="*/ 88 w 280" name="T6"/>
              <a:gd fmla="*/ 46 h 196" name="T7"/>
              <a:gd fmla="*/ 65 w 280" name="T8"/>
              <a:gd fmla="*/ 39 h 196" name="T9"/>
              <a:gd fmla="*/ 25 w 280" name="T10"/>
              <a:gd fmla="*/ 79 h 196" name="T11"/>
              <a:gd fmla="*/ 27 w 280" name="T12"/>
              <a:gd fmla="*/ 89 h 196" name="T13"/>
              <a:gd fmla="*/ 0 w 280" name="T14"/>
              <a:gd fmla="*/ 138 h 196" name="T15"/>
              <a:gd fmla="*/ 49 w 280" name="T16"/>
              <a:gd fmla="*/ 195 h 196" name="T17"/>
              <a:gd fmla="*/ 66 w 280" name="T18"/>
              <a:gd fmla="*/ 180 h 196" name="T19"/>
              <a:gd fmla="*/ 69 w 280" name="T20"/>
              <a:gd fmla="*/ 177 h 196" name="T21"/>
              <a:gd fmla="*/ 57 w 280" name="T22"/>
              <a:gd fmla="*/ 177 h 196" name="T23"/>
              <a:gd fmla="*/ 57 w 280" name="T24"/>
              <a:gd fmla="*/ 177 h 196" name="T25"/>
              <a:gd fmla="*/ 57 w 280" name="T26"/>
              <a:gd fmla="*/ 177 h 196" name="T27"/>
              <a:gd fmla="*/ 57 w 280" name="T28"/>
              <a:gd fmla="*/ 177 h 196" name="T29"/>
              <a:gd fmla="*/ 19 w 280" name="T30"/>
              <a:gd fmla="*/ 138 h 196" name="T31"/>
              <a:gd fmla="*/ 38 w 280" name="T32"/>
              <a:gd fmla="*/ 105 h 196" name="T33"/>
              <a:gd fmla="*/ 49 w 280" name="T34"/>
              <a:gd fmla="*/ 98 h 196" name="T35"/>
              <a:gd fmla="*/ 45 w 280" name="T36"/>
              <a:gd fmla="*/ 85 h 196" name="T37"/>
              <a:gd fmla="*/ 44 w 280" name="T38"/>
              <a:gd fmla="*/ 79 h 196" name="T39"/>
              <a:gd fmla="*/ 65 w 280" name="T40"/>
              <a:gd fmla="*/ 58 h 196" name="T41"/>
              <a:gd fmla="*/ 78 w 280" name="T42"/>
              <a:gd fmla="*/ 63 h 196" name="T43"/>
              <a:gd fmla="*/ 95 w 280" name="T44"/>
              <a:gd fmla="*/ 76 h 196" name="T45"/>
              <a:gd fmla="*/ 104 w 280" name="T46"/>
              <a:gd fmla="*/ 56 h 196" name="T47"/>
              <a:gd fmla="*/ 162 w 280" name="T48"/>
              <a:gd fmla="*/ 19 h 196" name="T49"/>
              <a:gd fmla="*/ 227 w 280" name="T50"/>
              <a:gd fmla="*/ 84 h 196" name="T51"/>
              <a:gd fmla="*/ 227 w 280" name="T52"/>
              <a:gd fmla="*/ 87 h 196" name="T53"/>
              <a:gd fmla="*/ 227 w 280" name="T54"/>
              <a:gd fmla="*/ 88 h 196" name="T55"/>
              <a:gd fmla="*/ 227 w 280" name="T56"/>
              <a:gd fmla="*/ 101 h 196" name="T57"/>
              <a:gd fmla="*/ 238 w 280" name="T58"/>
              <a:gd fmla="*/ 105 h 196" name="T59"/>
              <a:gd fmla="*/ 261 w 280" name="T60"/>
              <a:gd fmla="*/ 140 h 196" name="T61"/>
              <a:gd fmla="*/ 224 w 280" name="T62"/>
              <a:gd fmla="*/ 177 h 196" name="T63"/>
              <a:gd fmla="*/ 223 w 280" name="T64"/>
              <a:gd fmla="*/ 177 h 196" name="T65"/>
              <a:gd fmla="*/ 222 w 280" name="T66"/>
              <a:gd fmla="*/ 177 h 196" name="T67"/>
              <a:gd fmla="*/ 221 w 280" name="T68"/>
              <a:gd fmla="*/ 177 h 196" name="T69"/>
              <a:gd fmla="*/ 221 w 280" name="T70"/>
              <a:gd fmla="*/ 177 h 196" name="T71"/>
              <a:gd fmla="*/ 217 w 280" name="T72"/>
              <a:gd fmla="*/ 177 h 196" name="T73"/>
              <a:gd fmla="*/ 200 w 280" name="T74"/>
              <a:gd fmla="*/ 192 h 196" name="T75"/>
              <a:gd fmla="*/ 196 w 280" name="T76"/>
              <a:gd fmla="*/ 196 h 196" name="T77"/>
              <a:gd fmla="*/ 221 w 280" name="T78"/>
              <a:gd fmla="*/ 196 h 196" name="T79"/>
              <a:gd fmla="*/ 224 w 280" name="T80"/>
              <a:gd fmla="*/ 196 h 196" name="T81"/>
              <a:gd fmla="*/ 280 w 280" name="T82"/>
              <a:gd fmla="*/ 140 h 196" name="T83"/>
              <a:gd fmla="*/ 247 w 280" name="T84"/>
              <a:gd fmla="*/ 88 h 19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96" w="280">
                <a:moveTo>
                  <a:pt x="247" y="88"/>
                </a:moveTo>
                <a:cubicBezTo>
                  <a:pt x="247" y="87"/>
                  <a:pt x="247" y="86"/>
                  <a:pt x="247" y="84"/>
                </a:cubicBezTo>
                <a:cubicBezTo>
                  <a:pt x="247" y="38"/>
                  <a:pt x="209" y="0"/>
                  <a:pt x="162" y="0"/>
                </a:cubicBezTo>
                <a:cubicBezTo>
                  <a:pt x="130" y="0"/>
                  <a:pt x="101" y="19"/>
                  <a:pt x="88" y="46"/>
                </a:cubicBezTo>
                <a:cubicBezTo>
                  <a:pt x="81" y="42"/>
                  <a:pt x="73" y="39"/>
                  <a:pt x="65" y="39"/>
                </a:cubicBezTo>
                <a:cubicBezTo>
                  <a:pt x="43" y="39"/>
                  <a:pt x="25" y="57"/>
                  <a:pt x="25" y="79"/>
                </a:cubicBezTo>
                <a:cubicBezTo>
                  <a:pt x="25" y="83"/>
                  <a:pt x="26" y="86"/>
                  <a:pt x="27" y="89"/>
                </a:cubicBezTo>
                <a:cubicBezTo>
                  <a:pt x="10" y="100"/>
                  <a:pt x="0" y="118"/>
                  <a:pt x="0" y="138"/>
                </a:cubicBezTo>
                <a:cubicBezTo>
                  <a:pt x="0" y="167"/>
                  <a:pt x="21" y="191"/>
                  <a:pt x="49" y="195"/>
                </a:cubicBezTo>
                <a:cubicBezTo>
                  <a:pt x="66" y="180"/>
                  <a:pt x="66" y="180"/>
                  <a:pt x="66" y="180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36" y="176"/>
                  <a:pt x="19" y="159"/>
                  <a:pt x="19" y="138"/>
                </a:cubicBezTo>
                <a:cubicBezTo>
                  <a:pt x="19" y="125"/>
                  <a:pt x="26" y="112"/>
                  <a:pt x="38" y="105"/>
                </a:cubicBezTo>
                <a:cubicBezTo>
                  <a:pt x="49" y="98"/>
                  <a:pt x="49" y="98"/>
                  <a:pt x="49" y="98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3"/>
                  <a:pt x="44" y="81"/>
                  <a:pt x="44" y="79"/>
                </a:cubicBezTo>
                <a:cubicBezTo>
                  <a:pt x="44" y="68"/>
                  <a:pt x="54" y="58"/>
                  <a:pt x="65" y="58"/>
                </a:cubicBezTo>
                <a:cubicBezTo>
                  <a:pt x="70" y="58"/>
                  <a:pt x="74" y="60"/>
                  <a:pt x="78" y="63"/>
                </a:cubicBezTo>
                <a:cubicBezTo>
                  <a:pt x="95" y="76"/>
                  <a:pt x="95" y="76"/>
                  <a:pt x="95" y="7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15" y="34"/>
                  <a:pt x="138" y="19"/>
                  <a:pt x="162" y="19"/>
                </a:cubicBezTo>
                <a:cubicBezTo>
                  <a:pt x="198" y="19"/>
                  <a:pt x="227" y="49"/>
                  <a:pt x="227" y="84"/>
                </a:cubicBezTo>
                <a:cubicBezTo>
                  <a:pt x="227" y="85"/>
                  <a:pt x="227" y="86"/>
                  <a:pt x="227" y="87"/>
                </a:cubicBezTo>
                <a:cubicBezTo>
                  <a:pt x="227" y="88"/>
                  <a:pt x="227" y="88"/>
                  <a:pt x="227" y="88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38" y="105"/>
                  <a:pt x="238" y="105"/>
                  <a:pt x="238" y="105"/>
                </a:cubicBezTo>
                <a:cubicBezTo>
                  <a:pt x="252" y="111"/>
                  <a:pt x="261" y="125"/>
                  <a:pt x="261" y="140"/>
                </a:cubicBezTo>
                <a:cubicBezTo>
                  <a:pt x="261" y="160"/>
                  <a:pt x="244" y="177"/>
                  <a:pt x="224" y="177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0" y="192"/>
                  <a:pt x="200" y="192"/>
                  <a:pt x="200" y="192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221" y="196"/>
                  <a:pt x="221" y="196"/>
                  <a:pt x="221" y="196"/>
                </a:cubicBezTo>
                <a:cubicBezTo>
                  <a:pt x="221" y="196"/>
                  <a:pt x="222" y="196"/>
                  <a:pt x="224" y="196"/>
                </a:cubicBezTo>
                <a:cubicBezTo>
                  <a:pt x="255" y="196"/>
                  <a:pt x="280" y="171"/>
                  <a:pt x="280" y="140"/>
                </a:cubicBezTo>
                <a:cubicBezTo>
                  <a:pt x="280" y="117"/>
                  <a:pt x="266" y="97"/>
                  <a:pt x="247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279"/>
          <p:cNvSpPr/>
          <p:nvPr/>
        </p:nvSpPr>
        <p:spPr bwMode="auto">
          <a:xfrm>
            <a:off x="10089058" y="802340"/>
            <a:ext cx="143508" cy="215263"/>
          </a:xfrm>
          <a:custGeom>
            <a:gdLst>
              <a:gd fmla="*/ 46 w 50" name="T0"/>
              <a:gd fmla="*/ 31 h 75" name="T1"/>
              <a:gd fmla="*/ 32 w 50" name="T2"/>
              <a:gd fmla="*/ 31 h 75" name="T3"/>
              <a:gd fmla="*/ 50 w 50" name="T4"/>
              <a:gd fmla="*/ 0 h 75" name="T5"/>
              <a:gd fmla="*/ 7 w 50" name="T6"/>
              <a:gd fmla="*/ 39 h 75" name="T7"/>
              <a:gd fmla="*/ 22 w 50" name="T8"/>
              <a:gd fmla="*/ 39 h 75" name="T9"/>
              <a:gd fmla="*/ 0 w 50" name="T10"/>
              <a:gd fmla="*/ 75 h 75" name="T11"/>
              <a:gd fmla="*/ 46 w 50" name="T12"/>
              <a:gd fmla="*/ 31 h 7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5" w="50">
                <a:moveTo>
                  <a:pt x="46" y="31"/>
                </a:moveTo>
                <a:lnTo>
                  <a:pt x="32" y="31"/>
                </a:lnTo>
                <a:lnTo>
                  <a:pt x="50" y="0"/>
                </a:lnTo>
                <a:lnTo>
                  <a:pt x="7" y="39"/>
                </a:lnTo>
                <a:lnTo>
                  <a:pt x="22" y="39"/>
                </a:lnTo>
                <a:lnTo>
                  <a:pt x="0" y="75"/>
                </a:lnTo>
                <a:lnTo>
                  <a:pt x="46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280"/>
          <p:cNvSpPr/>
          <p:nvPr/>
        </p:nvSpPr>
        <p:spPr bwMode="auto">
          <a:xfrm>
            <a:off x="2351086" y="3890641"/>
            <a:ext cx="238225" cy="241094"/>
          </a:xfrm>
          <a:custGeom>
            <a:gdLst>
              <a:gd fmla="*/ 10 w 83" name="T0"/>
              <a:gd fmla="*/ 61 h 84" name="T1"/>
              <a:gd fmla="*/ 10 w 83" name="T2"/>
              <a:gd fmla="*/ 11 h 84" name="T3"/>
              <a:gd fmla="*/ 73 w 83" name="T4"/>
              <a:gd fmla="*/ 11 h 84" name="T5"/>
              <a:gd fmla="*/ 73 w 83" name="T6"/>
              <a:gd fmla="*/ 18 h 84" name="T7"/>
              <a:gd fmla="*/ 83 w 83" name="T8"/>
              <a:gd fmla="*/ 18 h 84" name="T9"/>
              <a:gd fmla="*/ 83 w 83" name="T10"/>
              <a:gd fmla="*/ 0 h 84" name="T11"/>
              <a:gd fmla="*/ 0 w 83" name="T12"/>
              <a:gd fmla="*/ 0 h 84" name="T13"/>
              <a:gd fmla="*/ 0 w 83" name="T14"/>
              <a:gd fmla="*/ 84 h 84" name="T15"/>
              <a:gd fmla="*/ 18 w 83" name="T16"/>
              <a:gd fmla="*/ 84 h 84" name="T17"/>
              <a:gd fmla="*/ 18 w 83" name="T18"/>
              <a:gd fmla="*/ 61 h 84" name="T19"/>
              <a:gd fmla="*/ 10 w 83" name="T20"/>
              <a:gd fmla="*/ 61 h 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84" w="83">
                <a:moveTo>
                  <a:pt x="10" y="61"/>
                </a:moveTo>
                <a:lnTo>
                  <a:pt x="10" y="11"/>
                </a:lnTo>
                <a:lnTo>
                  <a:pt x="73" y="11"/>
                </a:lnTo>
                <a:lnTo>
                  <a:pt x="73" y="18"/>
                </a:lnTo>
                <a:lnTo>
                  <a:pt x="83" y="18"/>
                </a:lnTo>
                <a:lnTo>
                  <a:pt x="83" y="0"/>
                </a:lnTo>
                <a:lnTo>
                  <a:pt x="0" y="0"/>
                </a:lnTo>
                <a:lnTo>
                  <a:pt x="0" y="84"/>
                </a:lnTo>
                <a:lnTo>
                  <a:pt x="18" y="84"/>
                </a:lnTo>
                <a:lnTo>
                  <a:pt x="18" y="61"/>
                </a:lnTo>
                <a:lnTo>
                  <a:pt x="10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281"/>
          <p:cNvSpPr>
            <a:spLocks noEditPoints="1"/>
          </p:cNvSpPr>
          <p:nvPr/>
        </p:nvSpPr>
        <p:spPr bwMode="auto">
          <a:xfrm>
            <a:off x="2428581" y="3971005"/>
            <a:ext cx="241094" cy="238225"/>
          </a:xfrm>
          <a:custGeom>
            <a:gdLst>
              <a:gd fmla="*/ 84 w 84" name="T0"/>
              <a:gd fmla="*/ 0 h 83" name="T1"/>
              <a:gd fmla="*/ 0 w 84" name="T2"/>
              <a:gd fmla="*/ 0 h 83" name="T3"/>
              <a:gd fmla="*/ 0 w 84" name="T4"/>
              <a:gd fmla="*/ 83 h 83" name="T5"/>
              <a:gd fmla="*/ 84 w 84" name="T6"/>
              <a:gd fmla="*/ 83 h 83" name="T7"/>
              <a:gd fmla="*/ 84 w 84" name="T8"/>
              <a:gd fmla="*/ 0 h 83" name="T9"/>
              <a:gd fmla="*/ 73 w 84" name="T10"/>
              <a:gd fmla="*/ 61 h 83" name="T11"/>
              <a:gd fmla="*/ 10 w 84" name="T12"/>
              <a:gd fmla="*/ 61 h 83" name="T13"/>
              <a:gd fmla="*/ 10 w 84" name="T14"/>
              <a:gd fmla="*/ 10 h 83" name="T15"/>
              <a:gd fmla="*/ 73 w 84" name="T16"/>
              <a:gd fmla="*/ 10 h 83" name="T17"/>
              <a:gd fmla="*/ 73 w 84" name="T18"/>
              <a:gd fmla="*/ 61 h 8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3" w="84">
                <a:moveTo>
                  <a:pt x="84" y="0"/>
                </a:moveTo>
                <a:lnTo>
                  <a:pt x="0" y="0"/>
                </a:lnTo>
                <a:lnTo>
                  <a:pt x="0" y="83"/>
                </a:lnTo>
                <a:lnTo>
                  <a:pt x="84" y="83"/>
                </a:lnTo>
                <a:lnTo>
                  <a:pt x="84" y="0"/>
                </a:lnTo>
                <a:close/>
                <a:moveTo>
                  <a:pt x="73" y="61"/>
                </a:moveTo>
                <a:lnTo>
                  <a:pt x="10" y="61"/>
                </a:lnTo>
                <a:lnTo>
                  <a:pt x="10" y="10"/>
                </a:lnTo>
                <a:lnTo>
                  <a:pt x="73" y="10"/>
                </a:lnTo>
                <a:lnTo>
                  <a:pt x="73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282"/>
          <p:cNvSpPr>
            <a:spLocks noEditPoints="1"/>
          </p:cNvSpPr>
          <p:nvPr/>
        </p:nvSpPr>
        <p:spPr bwMode="auto">
          <a:xfrm>
            <a:off x="7459984" y="1336192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7 w 288" name="T4"/>
              <a:gd fmla="*/ 212 h 288" name="T5"/>
              <a:gd fmla="*/ 77 w 288" name="T6"/>
              <a:gd fmla="*/ 272 h 288" name="T7"/>
              <a:gd fmla="*/ 144 w 288" name="T8"/>
              <a:gd fmla="*/ 288 h 288" name="T9"/>
              <a:gd fmla="*/ 213 w 288" name="T10"/>
              <a:gd fmla="*/ 271 h 288" name="T11"/>
              <a:gd fmla="*/ 272 w 288" name="T12"/>
              <a:gd fmla="*/ 210 h 288" name="T13"/>
              <a:gd fmla="*/ 288 w 288" name="T14"/>
              <a:gd fmla="*/ 144 h 288" name="T15"/>
              <a:gd fmla="*/ 144 w 288" name="T16"/>
              <a:gd fmla="*/ 0 h 288" name="T17"/>
              <a:gd fmla="*/ 104 w 288" name="T18"/>
              <a:gd fmla="*/ 57 h 288" name="T19"/>
              <a:gd fmla="*/ 111 w 288" name="T20"/>
              <a:gd fmla="*/ 54 h 288" name="T21"/>
              <a:gd fmla="*/ 158 w 288" name="T22"/>
              <a:gd fmla="*/ 127 h 288" name="T23"/>
              <a:gd fmla="*/ 167 w 288" name="T24"/>
              <a:gd fmla="*/ 144 h 288" name="T25"/>
              <a:gd fmla="*/ 165 w 288" name="T26"/>
              <a:gd fmla="*/ 152 h 288" name="T27"/>
              <a:gd fmla="*/ 145 w 288" name="T28"/>
              <a:gd fmla="*/ 166 h 288" name="T29"/>
              <a:gd fmla="*/ 137 w 288" name="T30"/>
              <a:gd fmla="*/ 164 h 288" name="T31"/>
              <a:gd fmla="*/ 123 w 288" name="T32"/>
              <a:gd fmla="*/ 144 h 288" name="T33"/>
              <a:gd fmla="*/ 123 w 288" name="T34"/>
              <a:gd fmla="*/ 141 h 288" name="T35"/>
              <a:gd fmla="*/ 104 w 288" name="T36"/>
              <a:gd fmla="*/ 57 h 288" name="T37"/>
              <a:gd fmla="*/ 111 w 288" name="T38"/>
              <a:gd fmla="*/ 247 h 288" name="T39"/>
              <a:gd fmla="*/ 43 w 288" name="T40"/>
              <a:gd fmla="*/ 182 h 288" name="T41"/>
              <a:gd fmla="*/ 59 w 288" name="T42"/>
              <a:gd fmla="*/ 180 h 288" name="T43"/>
              <a:gd fmla="*/ 113 w 288" name="T44"/>
              <a:gd fmla="*/ 234 h 288" name="T45"/>
              <a:gd fmla="*/ 111 w 288" name="T46"/>
              <a:gd fmla="*/ 247 h 288" name="T47"/>
              <a:gd fmla="*/ 99 w 288" name="T48"/>
              <a:gd fmla="*/ 88 h 288" name="T49"/>
              <a:gd fmla="*/ 90 w 288" name="T50"/>
              <a:gd fmla="*/ 97 h 288" name="T51"/>
              <a:gd fmla="*/ 66 w 288" name="T52"/>
              <a:gd fmla="*/ 74 h 288" name="T53"/>
              <a:gd fmla="*/ 76 w 288" name="T54"/>
              <a:gd fmla="*/ 65 h 288" name="T55"/>
              <a:gd fmla="*/ 99 w 288" name="T56"/>
              <a:gd fmla="*/ 88 h 288" name="T57"/>
              <a:gd fmla="*/ 73 w 288" name="T58"/>
              <a:gd fmla="*/ 125 h 288" name="T59"/>
              <a:gd fmla="*/ 73 w 288" name="T60"/>
              <a:gd fmla="*/ 138 h 288" name="T61"/>
              <a:gd fmla="*/ 40 w 288" name="T62"/>
              <a:gd fmla="*/ 138 h 288" name="T63"/>
              <a:gd fmla="*/ 40 w 288" name="T64"/>
              <a:gd fmla="*/ 125 h 288" name="T65"/>
              <a:gd fmla="*/ 73 w 288" name="T66"/>
              <a:gd fmla="*/ 125 h 288" name="T67"/>
              <a:gd fmla="*/ 248 w 288" name="T68"/>
              <a:gd fmla="*/ 138 h 288" name="T69"/>
              <a:gd fmla="*/ 215 w 288" name="T70"/>
              <a:gd fmla="*/ 138 h 288" name="T71"/>
              <a:gd fmla="*/ 215 w 288" name="T72"/>
              <a:gd fmla="*/ 125 h 288" name="T73"/>
              <a:gd fmla="*/ 248 w 288" name="T74"/>
              <a:gd fmla="*/ 125 h 288" name="T75"/>
              <a:gd fmla="*/ 248 w 288" name="T76"/>
              <a:gd fmla="*/ 138 h 288" name="T77"/>
              <a:gd fmla="*/ 198 w 288" name="T78"/>
              <a:gd fmla="*/ 97 h 288" name="T79"/>
              <a:gd fmla="*/ 189 w 288" name="T80"/>
              <a:gd fmla="*/ 88 h 288" name="T81"/>
              <a:gd fmla="*/ 212 w 288" name="T82"/>
              <a:gd fmla="*/ 65 h 288" name="T83"/>
              <a:gd fmla="*/ 221 w 288" name="T84"/>
              <a:gd fmla="*/ 74 h 288" name="T85"/>
              <a:gd fmla="*/ 198 w 288" name="T86"/>
              <a:gd fmla="*/ 97 h 288" name="T87"/>
              <a:gd fmla="*/ 176 w 288" name="T88"/>
              <a:gd fmla="*/ 233 h 288" name="T89"/>
              <a:gd fmla="*/ 230 w 288" name="T90"/>
              <a:gd fmla="*/ 179 h 288" name="T91"/>
              <a:gd fmla="*/ 245 w 288" name="T92"/>
              <a:gd fmla="*/ 181 h 288" name="T93"/>
              <a:gd fmla="*/ 178 w 288" name="T94"/>
              <a:gd fmla="*/ 246 h 288" name="T95"/>
              <a:gd fmla="*/ 176 w 288" name="T96"/>
              <a:gd fmla="*/ 233 h 288" name="T97"/>
              <a:gd fmla="*/ 151 w 288" name="T98"/>
              <a:gd fmla="*/ 68 h 288" name="T99"/>
              <a:gd fmla="*/ 137 w 288" name="T100"/>
              <a:gd fmla="*/ 68 h 288" name="T101"/>
              <a:gd fmla="*/ 137 w 288" name="T102"/>
              <a:gd fmla="*/ 35 h 288" name="T103"/>
              <a:gd fmla="*/ 151 w 288" name="T104"/>
              <a:gd fmla="*/ 35 h 288" name="T105"/>
              <a:gd fmla="*/ 151 w 288" name="T106"/>
              <a:gd fmla="*/ 68 h 28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04" y="57"/>
                </a:moveTo>
                <a:cubicBezTo>
                  <a:pt x="111" y="54"/>
                  <a:pt x="111" y="54"/>
                  <a:pt x="111" y="54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63" y="131"/>
                  <a:pt x="167" y="137"/>
                  <a:pt x="167" y="144"/>
                </a:cubicBezTo>
                <a:cubicBezTo>
                  <a:pt x="167" y="147"/>
                  <a:pt x="166" y="150"/>
                  <a:pt x="165" y="152"/>
                </a:cubicBezTo>
                <a:cubicBezTo>
                  <a:pt x="161" y="161"/>
                  <a:pt x="153" y="166"/>
                  <a:pt x="145" y="166"/>
                </a:cubicBezTo>
                <a:cubicBezTo>
                  <a:pt x="142" y="166"/>
                  <a:pt x="139" y="165"/>
                  <a:pt x="137" y="164"/>
                </a:cubicBezTo>
                <a:cubicBezTo>
                  <a:pt x="128" y="161"/>
                  <a:pt x="123" y="153"/>
                  <a:pt x="123" y="144"/>
                </a:cubicBezTo>
                <a:cubicBezTo>
                  <a:pt x="123" y="143"/>
                  <a:pt x="123" y="142"/>
                  <a:pt x="123" y="141"/>
                </a:cubicBezTo>
                <a:lnTo>
                  <a:pt x="104" y="57"/>
                </a:lnTo>
                <a:close/>
                <a:moveTo>
                  <a:pt x="111" y="247"/>
                </a:moveTo>
                <a:cubicBezTo>
                  <a:pt x="80" y="237"/>
                  <a:pt x="55" y="213"/>
                  <a:pt x="43" y="182"/>
                </a:cubicBezTo>
                <a:cubicBezTo>
                  <a:pt x="48" y="181"/>
                  <a:pt x="53" y="180"/>
                  <a:pt x="59" y="180"/>
                </a:cubicBezTo>
                <a:cubicBezTo>
                  <a:pt x="89" y="180"/>
                  <a:pt x="113" y="204"/>
                  <a:pt x="113" y="234"/>
                </a:cubicBezTo>
                <a:cubicBezTo>
                  <a:pt x="113" y="238"/>
                  <a:pt x="112" y="243"/>
                  <a:pt x="111" y="247"/>
                </a:cubicBezTo>
                <a:close/>
                <a:moveTo>
                  <a:pt x="99" y="88"/>
                </a:moveTo>
                <a:cubicBezTo>
                  <a:pt x="90" y="97"/>
                  <a:pt x="90" y="97"/>
                  <a:pt x="90" y="97"/>
                </a:cubicBez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lnTo>
                  <a:pt x="99" y="88"/>
                </a:lnTo>
                <a:close/>
                <a:moveTo>
                  <a:pt x="73" y="125"/>
                </a:move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25"/>
                  <a:pt x="40" y="125"/>
                  <a:pt x="40" y="125"/>
                </a:cubicBezTo>
                <a:lnTo>
                  <a:pt x="73" y="125"/>
                </a:ln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198" y="97"/>
                </a:moveTo>
                <a:cubicBezTo>
                  <a:pt x="189" y="88"/>
                  <a:pt x="189" y="88"/>
                  <a:pt x="189" y="88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21" y="74"/>
                  <a:pt x="221" y="74"/>
                  <a:pt x="221" y="74"/>
                </a:cubicBezTo>
                <a:lnTo>
                  <a:pt x="198" y="97"/>
                </a:lnTo>
                <a:close/>
                <a:moveTo>
                  <a:pt x="176" y="233"/>
                </a:moveTo>
                <a:cubicBezTo>
                  <a:pt x="176" y="203"/>
                  <a:pt x="200" y="179"/>
                  <a:pt x="230" y="179"/>
                </a:cubicBezTo>
                <a:cubicBezTo>
                  <a:pt x="236" y="179"/>
                  <a:pt x="241" y="179"/>
                  <a:pt x="245" y="181"/>
                </a:cubicBezTo>
                <a:cubicBezTo>
                  <a:pt x="234" y="212"/>
                  <a:pt x="209" y="236"/>
                  <a:pt x="178" y="246"/>
                </a:cubicBezTo>
                <a:cubicBezTo>
                  <a:pt x="177" y="242"/>
                  <a:pt x="176" y="238"/>
                  <a:pt x="176" y="233"/>
                </a:cubicBezTo>
                <a:close/>
                <a:moveTo>
                  <a:pt x="151" y="68"/>
                </a:moveTo>
                <a:cubicBezTo>
                  <a:pt x="137" y="68"/>
                  <a:pt x="137" y="68"/>
                  <a:pt x="137" y="6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51" y="35"/>
                  <a:pt x="151" y="35"/>
                  <a:pt x="151" y="35"/>
                </a:cubicBezTo>
                <a:lnTo>
                  <a:pt x="151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283"/>
          <p:cNvSpPr>
            <a:spLocks noEditPoints="1"/>
          </p:cNvSpPr>
          <p:nvPr/>
        </p:nvSpPr>
        <p:spPr bwMode="auto">
          <a:xfrm>
            <a:off x="8737210" y="1336192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7 w 288" name="T4"/>
              <a:gd fmla="*/ 212 h 288" name="T5"/>
              <a:gd fmla="*/ 77 w 288" name="T6"/>
              <a:gd fmla="*/ 272 h 288" name="T7"/>
              <a:gd fmla="*/ 144 w 288" name="T8"/>
              <a:gd fmla="*/ 288 h 288" name="T9"/>
              <a:gd fmla="*/ 213 w 288" name="T10"/>
              <a:gd fmla="*/ 271 h 288" name="T11"/>
              <a:gd fmla="*/ 272 w 288" name="T12"/>
              <a:gd fmla="*/ 210 h 288" name="T13"/>
              <a:gd fmla="*/ 288 w 288" name="T14"/>
              <a:gd fmla="*/ 144 h 288" name="T15"/>
              <a:gd fmla="*/ 144 w 288" name="T16"/>
              <a:gd fmla="*/ 0 h 288" name="T17"/>
              <a:gd fmla="*/ 248 w 288" name="T18"/>
              <a:gd fmla="*/ 138 h 288" name="T19"/>
              <a:gd fmla="*/ 215 w 288" name="T20"/>
              <a:gd fmla="*/ 138 h 288" name="T21"/>
              <a:gd fmla="*/ 215 w 288" name="T22"/>
              <a:gd fmla="*/ 125 h 288" name="T23"/>
              <a:gd fmla="*/ 248 w 288" name="T24"/>
              <a:gd fmla="*/ 125 h 288" name="T25"/>
              <a:gd fmla="*/ 248 w 288" name="T26"/>
              <a:gd fmla="*/ 138 h 288" name="T27"/>
              <a:gd fmla="*/ 212 w 288" name="T28"/>
              <a:gd fmla="*/ 65 h 288" name="T29"/>
              <a:gd fmla="*/ 221 w 288" name="T30"/>
              <a:gd fmla="*/ 74 h 288" name="T31"/>
              <a:gd fmla="*/ 198 w 288" name="T32"/>
              <a:gd fmla="*/ 97 h 288" name="T33"/>
              <a:gd fmla="*/ 189 w 288" name="T34"/>
              <a:gd fmla="*/ 88 h 288" name="T35"/>
              <a:gd fmla="*/ 212 w 288" name="T36"/>
              <a:gd fmla="*/ 65 h 288" name="T37"/>
              <a:gd fmla="*/ 137 w 288" name="T38"/>
              <a:gd fmla="*/ 35 h 288" name="T39"/>
              <a:gd fmla="*/ 151 w 288" name="T40"/>
              <a:gd fmla="*/ 35 h 288" name="T41"/>
              <a:gd fmla="*/ 151 w 288" name="T42"/>
              <a:gd fmla="*/ 36 h 288" name="T43"/>
              <a:gd fmla="*/ 151 w 288" name="T44"/>
              <a:gd fmla="*/ 68 h 288" name="T45"/>
              <a:gd fmla="*/ 137 w 288" name="T46"/>
              <a:gd fmla="*/ 68 h 288" name="T47"/>
              <a:gd fmla="*/ 137 w 288" name="T48"/>
              <a:gd fmla="*/ 36 h 288" name="T49"/>
              <a:gd fmla="*/ 137 w 288" name="T50"/>
              <a:gd fmla="*/ 35 h 288" name="T51"/>
              <a:gd fmla="*/ 40 w 288" name="T52"/>
              <a:gd fmla="*/ 125 h 288" name="T53"/>
              <a:gd fmla="*/ 73 w 288" name="T54"/>
              <a:gd fmla="*/ 125 h 288" name="T55"/>
              <a:gd fmla="*/ 73 w 288" name="T56"/>
              <a:gd fmla="*/ 138 h 288" name="T57"/>
              <a:gd fmla="*/ 40 w 288" name="T58"/>
              <a:gd fmla="*/ 138 h 288" name="T59"/>
              <a:gd fmla="*/ 40 w 288" name="T60"/>
              <a:gd fmla="*/ 125 h 288" name="T61"/>
              <a:gd fmla="*/ 90 w 288" name="T62"/>
              <a:gd fmla="*/ 97 h 288" name="T63"/>
              <a:gd fmla="*/ 66 w 288" name="T64"/>
              <a:gd fmla="*/ 74 h 288" name="T65"/>
              <a:gd fmla="*/ 76 w 288" name="T66"/>
              <a:gd fmla="*/ 65 h 288" name="T67"/>
              <a:gd fmla="*/ 99 w 288" name="T68"/>
              <a:gd fmla="*/ 88 h 288" name="T69"/>
              <a:gd fmla="*/ 90 w 288" name="T70"/>
              <a:gd fmla="*/ 97 h 288" name="T71"/>
              <a:gd fmla="*/ 140 w 288" name="T72"/>
              <a:gd fmla="*/ 252 h 288" name="T73"/>
              <a:gd fmla="*/ 132 w 288" name="T74"/>
              <a:gd fmla="*/ 248 h 288" name="T75"/>
              <a:gd fmla="*/ 130 w 288" name="T76"/>
              <a:gd fmla="*/ 225 h 288" name="T77"/>
              <a:gd fmla="*/ 140 w 288" name="T78"/>
              <a:gd fmla="*/ 107 h 288" name="T79"/>
              <a:gd fmla="*/ 150 w 288" name="T80"/>
              <a:gd fmla="*/ 107 h 288" name="T81"/>
              <a:gd fmla="*/ 160 w 288" name="T82"/>
              <a:gd fmla="*/ 226 h 288" name="T83"/>
              <a:gd fmla="*/ 157 w 288" name="T84"/>
              <a:gd fmla="*/ 248 h 288" name="T85"/>
              <a:gd fmla="*/ 151 w 288" name="T86"/>
              <a:gd fmla="*/ 252 h 288" name="T87"/>
              <a:gd fmla="*/ 140 w 288" name="T88"/>
              <a:gd fmla="*/ 252 h 2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284"/>
          <p:cNvSpPr>
            <a:spLocks noEditPoints="1"/>
          </p:cNvSpPr>
          <p:nvPr/>
        </p:nvSpPr>
        <p:spPr bwMode="auto">
          <a:xfrm>
            <a:off x="8100032" y="1333320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6 w 288" name="T4"/>
              <a:gd fmla="*/ 212 h 288" name="T5"/>
              <a:gd fmla="*/ 77 w 288" name="T6"/>
              <a:gd fmla="*/ 272 h 288" name="T7"/>
              <a:gd fmla="*/ 144 w 288" name="T8"/>
              <a:gd fmla="*/ 288 h 288" name="T9"/>
              <a:gd fmla="*/ 212 w 288" name="T10"/>
              <a:gd fmla="*/ 271 h 288" name="T11"/>
              <a:gd fmla="*/ 272 w 288" name="T12"/>
              <a:gd fmla="*/ 210 h 288" name="T13"/>
              <a:gd fmla="*/ 288 w 288" name="T14"/>
              <a:gd fmla="*/ 144 h 288" name="T15"/>
              <a:gd fmla="*/ 144 w 288" name="T16"/>
              <a:gd fmla="*/ 0 h 288" name="T17"/>
              <a:gd fmla="*/ 248 w 288" name="T18"/>
              <a:gd fmla="*/ 172 h 288" name="T19"/>
              <a:gd fmla="*/ 245 w 288" name="T20"/>
              <a:gd fmla="*/ 181 h 288" name="T21"/>
              <a:gd fmla="*/ 230 w 288" name="T22"/>
              <a:gd fmla="*/ 179 h 288" name="T23"/>
              <a:gd fmla="*/ 176 w 288" name="T24"/>
              <a:gd fmla="*/ 233 h 288" name="T25"/>
              <a:gd fmla="*/ 178 w 288" name="T26"/>
              <a:gd fmla="*/ 247 h 288" name="T27"/>
              <a:gd fmla="*/ 174 w 288" name="T28"/>
              <a:gd fmla="*/ 248 h 288" name="T29"/>
              <a:gd fmla="*/ 144 w 288" name="T30"/>
              <a:gd fmla="*/ 252 h 288" name="T31"/>
              <a:gd fmla="*/ 115 w 288" name="T32"/>
              <a:gd fmla="*/ 249 h 288" name="T33"/>
              <a:gd fmla="*/ 111 w 288" name="T34"/>
              <a:gd fmla="*/ 247 h 288" name="T35"/>
              <a:gd fmla="*/ 112 w 288" name="T36"/>
              <a:gd fmla="*/ 234 h 288" name="T37"/>
              <a:gd fmla="*/ 58 w 288" name="T38"/>
              <a:gd fmla="*/ 180 h 288" name="T39"/>
              <a:gd fmla="*/ 43 w 288" name="T40"/>
              <a:gd fmla="*/ 182 h 288" name="T41"/>
              <a:gd fmla="*/ 40 w 288" name="T42"/>
              <a:gd fmla="*/ 174 h 288" name="T43"/>
              <a:gd fmla="*/ 36 w 288" name="T44"/>
              <a:gd fmla="*/ 144 h 288" name="T45"/>
              <a:gd fmla="*/ 144 w 288" name="T46"/>
              <a:gd fmla="*/ 36 h 288" name="T47"/>
              <a:gd fmla="*/ 252 w 288" name="T48"/>
              <a:gd fmla="*/ 144 h 288" name="T49"/>
              <a:gd fmla="*/ 248 w 288" name="T50"/>
              <a:gd fmla="*/ 172 h 2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6" y="212"/>
                </a:cubicBezTo>
                <a:cubicBezTo>
                  <a:pt x="30" y="238"/>
                  <a:pt x="51" y="259"/>
                  <a:pt x="77" y="272"/>
                </a:cubicBezTo>
                <a:cubicBezTo>
                  <a:pt x="97" y="282"/>
                  <a:pt x="119" y="288"/>
                  <a:pt x="144" y="288"/>
                </a:cubicBezTo>
                <a:cubicBezTo>
                  <a:pt x="168" y="288"/>
                  <a:pt x="192" y="282"/>
                  <a:pt x="212" y="271"/>
                </a:cubicBezTo>
                <a:cubicBezTo>
                  <a:pt x="238" y="257"/>
                  <a:pt x="258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48" y="172"/>
                </a:moveTo>
                <a:cubicBezTo>
                  <a:pt x="247" y="175"/>
                  <a:pt x="246" y="178"/>
                  <a:pt x="245" y="181"/>
                </a:cubicBezTo>
                <a:cubicBezTo>
                  <a:pt x="240" y="180"/>
                  <a:pt x="235" y="179"/>
                  <a:pt x="230" y="179"/>
                </a:cubicBezTo>
                <a:cubicBezTo>
                  <a:pt x="200" y="179"/>
                  <a:pt x="176" y="203"/>
                  <a:pt x="176" y="233"/>
                </a:cubicBezTo>
                <a:cubicBezTo>
                  <a:pt x="176" y="238"/>
                  <a:pt x="176" y="242"/>
                  <a:pt x="178" y="247"/>
                </a:cubicBezTo>
                <a:cubicBezTo>
                  <a:pt x="176" y="247"/>
                  <a:pt x="175" y="248"/>
                  <a:pt x="174" y="248"/>
                </a:cubicBezTo>
                <a:cubicBezTo>
                  <a:pt x="164" y="251"/>
                  <a:pt x="154" y="252"/>
                  <a:pt x="144" y="252"/>
                </a:cubicBezTo>
                <a:cubicBezTo>
                  <a:pt x="134" y="252"/>
                  <a:pt x="124" y="251"/>
                  <a:pt x="115" y="249"/>
                </a:cubicBezTo>
                <a:cubicBezTo>
                  <a:pt x="114" y="248"/>
                  <a:pt x="112" y="248"/>
                  <a:pt x="111" y="247"/>
                </a:cubicBezTo>
                <a:cubicBezTo>
                  <a:pt x="112" y="243"/>
                  <a:pt x="112" y="239"/>
                  <a:pt x="112" y="234"/>
                </a:cubicBezTo>
                <a:cubicBezTo>
                  <a:pt x="112" y="204"/>
                  <a:pt x="88" y="180"/>
                  <a:pt x="58" y="180"/>
                </a:cubicBezTo>
                <a:cubicBezTo>
                  <a:pt x="53" y="180"/>
                  <a:pt x="48" y="181"/>
                  <a:pt x="43" y="182"/>
                </a:cubicBezTo>
                <a:cubicBezTo>
                  <a:pt x="41" y="180"/>
                  <a:pt x="40" y="177"/>
                  <a:pt x="40" y="174"/>
                </a:cubicBezTo>
                <a:cubicBezTo>
                  <a:pt x="37" y="164"/>
                  <a:pt x="36" y="15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154"/>
                  <a:pt x="250" y="163"/>
                  <a:pt x="248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285"/>
          <p:cNvSpPr/>
          <p:nvPr/>
        </p:nvSpPr>
        <p:spPr bwMode="auto">
          <a:xfrm>
            <a:off x="8214839" y="1393595"/>
            <a:ext cx="68884" cy="126287"/>
          </a:xfrm>
          <a:custGeom>
            <a:gdLst>
              <a:gd fmla="*/ 53 w 62" name="T0"/>
              <a:gd fmla="*/ 73 h 112" name="T1"/>
              <a:gd fmla="*/ 7 w 62" name="T2"/>
              <a:gd fmla="*/ 0 h 112" name="T3"/>
              <a:gd fmla="*/ 0 w 62" name="T4"/>
              <a:gd fmla="*/ 3 h 112" name="T5"/>
              <a:gd fmla="*/ 19 w 62" name="T6"/>
              <a:gd fmla="*/ 87 h 112" name="T7"/>
              <a:gd fmla="*/ 19 w 62" name="T8"/>
              <a:gd fmla="*/ 90 h 112" name="T9"/>
              <a:gd fmla="*/ 32 w 62" name="T10"/>
              <a:gd fmla="*/ 110 h 112" name="T11"/>
              <a:gd fmla="*/ 40 w 62" name="T12"/>
              <a:gd fmla="*/ 112 h 112" name="T13"/>
              <a:gd fmla="*/ 60 w 62" name="T14"/>
              <a:gd fmla="*/ 99 h 112" name="T15"/>
              <a:gd fmla="*/ 62 w 62" name="T16"/>
              <a:gd fmla="*/ 90 h 112" name="T17"/>
              <a:gd fmla="*/ 53 w 62" name="T18"/>
              <a:gd fmla="*/ 73 h 11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2" w="62">
                <a:moveTo>
                  <a:pt x="53" y="73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19" y="87"/>
                  <a:pt x="19" y="87"/>
                  <a:pt x="19" y="87"/>
                </a:cubicBezTo>
                <a:cubicBezTo>
                  <a:pt x="19" y="88"/>
                  <a:pt x="19" y="89"/>
                  <a:pt x="19" y="90"/>
                </a:cubicBezTo>
                <a:cubicBezTo>
                  <a:pt x="19" y="99"/>
                  <a:pt x="24" y="107"/>
                  <a:pt x="32" y="110"/>
                </a:cubicBezTo>
                <a:cubicBezTo>
                  <a:pt x="35" y="112"/>
                  <a:pt x="38" y="112"/>
                  <a:pt x="40" y="112"/>
                </a:cubicBezTo>
                <a:cubicBezTo>
                  <a:pt x="49" y="112"/>
                  <a:pt x="57" y="107"/>
                  <a:pt x="60" y="99"/>
                </a:cubicBezTo>
                <a:cubicBezTo>
                  <a:pt x="62" y="96"/>
                  <a:pt x="62" y="93"/>
                  <a:pt x="62" y="90"/>
                </a:cubicBezTo>
                <a:cubicBezTo>
                  <a:pt x="62" y="84"/>
                  <a:pt x="59" y="77"/>
                  <a:pt x="53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Rectangle 286"/>
          <p:cNvSpPr>
            <a:spLocks noChangeArrowheads="1"/>
          </p:cNvSpPr>
          <p:nvPr/>
        </p:nvSpPr>
        <p:spPr bwMode="auto">
          <a:xfrm>
            <a:off x="8249281" y="1387855"/>
            <a:ext cx="14352" cy="3444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287"/>
          <p:cNvSpPr/>
          <p:nvPr/>
        </p:nvSpPr>
        <p:spPr bwMode="auto">
          <a:xfrm>
            <a:off x="8298073" y="1416556"/>
            <a:ext cx="37313" cy="34442"/>
          </a:xfrm>
          <a:custGeom>
            <a:gdLst>
              <a:gd fmla="*/ 9 w 13" name="T0"/>
              <a:gd fmla="*/ 0 h 12" name="T1"/>
              <a:gd fmla="*/ 0 w 13" name="T2"/>
              <a:gd fmla="*/ 8 h 12" name="T3"/>
              <a:gd fmla="*/ 4 w 13" name="T4"/>
              <a:gd fmla="*/ 12 h 12" name="T5"/>
              <a:gd fmla="*/ 13 w 13" name="T6"/>
              <a:gd fmla="*/ 3 h 12" name="T7"/>
              <a:gd fmla="*/ 9 w 13" name="T8"/>
              <a:gd fmla="*/ 0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3">
                <a:moveTo>
                  <a:pt x="9" y="0"/>
                </a:moveTo>
                <a:lnTo>
                  <a:pt x="0" y="8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Rectangle 288"/>
          <p:cNvSpPr>
            <a:spLocks noChangeArrowheads="1"/>
          </p:cNvSpPr>
          <p:nvPr/>
        </p:nvSpPr>
        <p:spPr bwMode="auto">
          <a:xfrm>
            <a:off x="8323906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" name="Rectangle 289"/>
          <p:cNvSpPr>
            <a:spLocks noChangeArrowheads="1"/>
          </p:cNvSpPr>
          <p:nvPr/>
        </p:nvSpPr>
        <p:spPr bwMode="auto">
          <a:xfrm>
            <a:off x="8157436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290"/>
          <p:cNvSpPr/>
          <p:nvPr/>
        </p:nvSpPr>
        <p:spPr bwMode="auto">
          <a:xfrm>
            <a:off x="8177526" y="1416556"/>
            <a:ext cx="34442" cy="34442"/>
          </a:xfrm>
          <a:custGeom>
            <a:gdLst>
              <a:gd fmla="*/ 0 w 12" name="T0"/>
              <a:gd fmla="*/ 3 h 12" name="T1"/>
              <a:gd fmla="*/ 8 w 12" name="T2"/>
              <a:gd fmla="*/ 12 h 12" name="T3"/>
              <a:gd fmla="*/ 12 w 12" name="T4"/>
              <a:gd fmla="*/ 8 h 12" name="T5"/>
              <a:gd fmla="*/ 3 w 12" name="T6"/>
              <a:gd fmla="*/ 0 h 12" name="T7"/>
              <a:gd fmla="*/ 0 w 12" name="T8"/>
              <a:gd fmla="*/ 3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2">
                <a:moveTo>
                  <a:pt x="0" y="3"/>
                </a:moveTo>
                <a:lnTo>
                  <a:pt x="8" y="12"/>
                </a:lnTo>
                <a:lnTo>
                  <a:pt x="12" y="8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5" name="Freeform 291"/>
          <p:cNvSpPr/>
          <p:nvPr/>
        </p:nvSpPr>
        <p:spPr bwMode="auto">
          <a:xfrm>
            <a:off x="2448672" y="3250592"/>
            <a:ext cx="120547" cy="321459"/>
          </a:xfrm>
          <a:custGeom>
            <a:gdLst>
              <a:gd fmla="*/ 42 w 42" name="T0"/>
              <a:gd fmla="*/ 112 h 112" name="T1"/>
              <a:gd fmla="*/ 42 w 42" name="T2"/>
              <a:gd fmla="*/ 0 h 112" name="T3"/>
              <a:gd fmla="*/ 0 w 42" name="T4"/>
              <a:gd fmla="*/ 0 h 112" name="T5"/>
              <a:gd fmla="*/ 0 w 42" name="T6"/>
              <a:gd fmla="*/ 112 h 112" name="T7"/>
              <a:gd fmla="*/ 21 w 42" name="T8"/>
              <a:gd fmla="*/ 89 h 112" name="T9"/>
              <a:gd fmla="*/ 42 w 42" name="T10"/>
              <a:gd fmla="*/ 112 h 11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" w="42">
                <a:moveTo>
                  <a:pt x="42" y="112"/>
                </a:moveTo>
                <a:lnTo>
                  <a:pt x="42" y="0"/>
                </a:lnTo>
                <a:lnTo>
                  <a:pt x="0" y="0"/>
                </a:lnTo>
                <a:lnTo>
                  <a:pt x="0" y="112"/>
                </a:lnTo>
                <a:lnTo>
                  <a:pt x="21" y="89"/>
                </a:lnTo>
                <a:lnTo>
                  <a:pt x="4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Rectangle 292"/>
          <p:cNvSpPr>
            <a:spLocks noChangeArrowheads="1"/>
          </p:cNvSpPr>
          <p:nvPr/>
        </p:nvSpPr>
        <p:spPr bwMode="auto">
          <a:xfrm>
            <a:off x="2569219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Rectangle 293"/>
          <p:cNvSpPr>
            <a:spLocks noChangeArrowheads="1"/>
          </p:cNvSpPr>
          <p:nvPr/>
        </p:nvSpPr>
        <p:spPr bwMode="auto">
          <a:xfrm>
            <a:off x="2448672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02"/>
          <p:cNvSpPr/>
          <p:nvPr/>
        </p:nvSpPr>
        <p:spPr bwMode="auto">
          <a:xfrm>
            <a:off x="6819938" y="2033641"/>
            <a:ext cx="318590" cy="200912"/>
          </a:xfrm>
          <a:custGeom>
            <a:gdLst>
              <a:gd fmla="*/ 207 w 287" name="T0"/>
              <a:gd fmla="*/ 51 h 180" name="T1"/>
              <a:gd fmla="*/ 207 w 287" name="T2"/>
              <a:gd fmla="*/ 15 h 180" name="T3"/>
              <a:gd fmla="*/ 191 w 287" name="T4"/>
              <a:gd fmla="*/ 0 h 180" name="T5"/>
              <a:gd fmla="*/ 16 w 287" name="T6"/>
              <a:gd fmla="*/ 0 h 180" name="T7"/>
              <a:gd fmla="*/ 0 w 287" name="T8"/>
              <a:gd fmla="*/ 15 h 180" name="T9"/>
              <a:gd fmla="*/ 0 w 287" name="T10"/>
              <a:gd fmla="*/ 164 h 180" name="T11"/>
              <a:gd fmla="*/ 16 w 287" name="T12"/>
              <a:gd fmla="*/ 180 h 180" name="T13"/>
              <a:gd fmla="*/ 191 w 287" name="T14"/>
              <a:gd fmla="*/ 180 h 180" name="T15"/>
              <a:gd fmla="*/ 207 w 287" name="T16"/>
              <a:gd fmla="*/ 164 h 180" name="T17"/>
              <a:gd fmla="*/ 207 w 287" name="T18"/>
              <a:gd fmla="*/ 129 h 180" name="T19"/>
              <a:gd fmla="*/ 207 w 287" name="T20"/>
              <a:gd fmla="*/ 129 h 180" name="T21"/>
              <a:gd fmla="*/ 287 w 287" name="T22"/>
              <a:gd fmla="*/ 167 h 180" name="T23"/>
              <a:gd fmla="*/ 287 w 287" name="T24"/>
              <a:gd fmla="*/ 13 h 180" name="T25"/>
              <a:gd fmla="*/ 207 w 287" name="T26"/>
              <a:gd fmla="*/ 51 h 18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80" w="287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303"/>
          <p:cNvSpPr>
            <a:spLocks noEditPoints="1"/>
          </p:cNvSpPr>
          <p:nvPr/>
        </p:nvSpPr>
        <p:spPr bwMode="auto">
          <a:xfrm>
            <a:off x="7459984" y="1973369"/>
            <a:ext cx="318590" cy="32145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234 w 288" name="T18"/>
              <a:gd fmla="*/ 192 h 288" name="T19"/>
              <a:gd fmla="*/ 184 w 288" name="T20"/>
              <a:gd fmla="*/ 168 h 288" name="T21"/>
              <a:gd fmla="*/ 184 w 288" name="T22"/>
              <a:gd fmla="*/ 168 h 288" name="T23"/>
              <a:gd fmla="*/ 184 w 288" name="T24"/>
              <a:gd fmla="*/ 190 h 288" name="T25"/>
              <a:gd fmla="*/ 174 w 288" name="T26"/>
              <a:gd fmla="*/ 200 h 288" name="T27"/>
              <a:gd fmla="*/ 65 w 288" name="T28"/>
              <a:gd fmla="*/ 200 h 288" name="T29"/>
              <a:gd fmla="*/ 55 w 288" name="T30"/>
              <a:gd fmla="*/ 190 h 288" name="T31"/>
              <a:gd fmla="*/ 55 w 288" name="T32"/>
              <a:gd fmla="*/ 97 h 288" name="T33"/>
              <a:gd fmla="*/ 65 w 288" name="T34"/>
              <a:gd fmla="*/ 87 h 288" name="T35"/>
              <a:gd fmla="*/ 174 w 288" name="T36"/>
              <a:gd fmla="*/ 87 h 288" name="T37"/>
              <a:gd fmla="*/ 184 w 288" name="T38"/>
              <a:gd fmla="*/ 97 h 288" name="T39"/>
              <a:gd fmla="*/ 184 w 288" name="T40"/>
              <a:gd fmla="*/ 120 h 288" name="T41"/>
              <a:gd fmla="*/ 234 w 288" name="T42"/>
              <a:gd fmla="*/ 96 h 288" name="T43"/>
              <a:gd fmla="*/ 234 w 288" name="T44"/>
              <a:gd fmla="*/ 192 h 28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4" y="192"/>
                </a:moveTo>
                <a:cubicBezTo>
                  <a:pt x="184" y="168"/>
                  <a:pt x="184" y="168"/>
                  <a:pt x="184" y="168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5"/>
                  <a:pt x="179" y="200"/>
                  <a:pt x="174" y="200"/>
                </a:cubicBezTo>
                <a:cubicBezTo>
                  <a:pt x="65" y="200"/>
                  <a:pt x="65" y="200"/>
                  <a:pt x="65" y="200"/>
                </a:cubicBezTo>
                <a:cubicBezTo>
                  <a:pt x="59" y="200"/>
                  <a:pt x="55" y="195"/>
                  <a:pt x="55" y="190"/>
                </a:cubicBezTo>
                <a:cubicBezTo>
                  <a:pt x="55" y="97"/>
                  <a:pt x="55" y="97"/>
                  <a:pt x="55" y="97"/>
                </a:cubicBezTo>
                <a:cubicBezTo>
                  <a:pt x="55" y="92"/>
                  <a:pt x="59" y="87"/>
                  <a:pt x="65" y="87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9" y="87"/>
                  <a:pt x="184" y="92"/>
                  <a:pt x="184" y="97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234" y="96"/>
                  <a:pt x="234" y="96"/>
                  <a:pt x="234" y="96"/>
                </a:cubicBezTo>
                <a:lnTo>
                  <a:pt x="234" y="1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304"/>
          <p:cNvSpPr/>
          <p:nvPr/>
        </p:nvSpPr>
        <p:spPr bwMode="auto">
          <a:xfrm>
            <a:off x="1702428" y="696143"/>
            <a:ext cx="327199" cy="330070"/>
          </a:xfrm>
          <a:custGeom>
            <a:gdLst>
              <a:gd fmla="*/ 293 w 297" name="T0"/>
              <a:gd fmla="*/ 232 h 297" name="T1"/>
              <a:gd fmla="*/ 230 w 297" name="T2"/>
              <a:gd fmla="*/ 195 h 297" name="T3"/>
              <a:gd fmla="*/ 220 w 297" name="T4"/>
              <a:gd fmla="*/ 196 h 297" name="T5"/>
              <a:gd fmla="*/ 201 w 297" name="T6"/>
              <a:gd fmla="*/ 215 h 297" name="T7"/>
              <a:gd fmla="*/ 190 w 297" name="T8"/>
              <a:gd fmla="*/ 220 h 297" name="T9"/>
              <a:gd fmla="*/ 122 w 297" name="T10"/>
              <a:gd fmla="*/ 176 h 297" name="T11"/>
              <a:gd fmla="*/ 78 w 297" name="T12"/>
              <a:gd fmla="*/ 108 h 297" name="T13"/>
              <a:gd fmla="*/ 82 w 297" name="T14"/>
              <a:gd fmla="*/ 96 h 297" name="T15"/>
              <a:gd fmla="*/ 98 w 297" name="T16"/>
              <a:gd fmla="*/ 80 h 297" name="T17"/>
              <a:gd fmla="*/ 100 w 297" name="T18"/>
              <a:gd fmla="*/ 70 h 297" name="T19"/>
              <a:gd fmla="*/ 65 w 297" name="T20"/>
              <a:gd fmla="*/ 4 h 297" name="T21"/>
              <a:gd fmla="*/ 58 w 297" name="T22"/>
              <a:gd fmla="*/ 3 h 297" name="T23"/>
              <a:gd fmla="*/ 14 w 297" name="T24"/>
              <a:gd fmla="*/ 46 h 297" name="T25"/>
              <a:gd fmla="*/ 9 w 297" name="T26"/>
              <a:gd fmla="*/ 57 h 297" name="T27"/>
              <a:gd fmla="*/ 89 w 297" name="T28"/>
              <a:gd fmla="*/ 209 h 297" name="T29"/>
              <a:gd fmla="*/ 240 w 297" name="T30"/>
              <a:gd fmla="*/ 288 h 297" name="T31"/>
              <a:gd fmla="*/ 252 w 297" name="T32"/>
              <a:gd fmla="*/ 283 h 297" name="T33"/>
              <a:gd fmla="*/ 295 w 297" name="T34"/>
              <a:gd fmla="*/ 240 h 297" name="T35"/>
              <a:gd fmla="*/ 293 w 297" name="T36"/>
              <a:gd fmla="*/ 232 h 29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97" w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305"/>
          <p:cNvSpPr/>
          <p:nvPr/>
        </p:nvSpPr>
        <p:spPr bwMode="auto">
          <a:xfrm>
            <a:off x="2339605" y="696143"/>
            <a:ext cx="330070" cy="330070"/>
          </a:xfrm>
          <a:custGeom>
            <a:gdLst>
              <a:gd fmla="*/ 293 w 297" name="T0"/>
              <a:gd fmla="*/ 232 h 297" name="T1"/>
              <a:gd fmla="*/ 230 w 297" name="T2"/>
              <a:gd fmla="*/ 195 h 297" name="T3"/>
              <a:gd fmla="*/ 220 w 297" name="T4"/>
              <a:gd fmla="*/ 196 h 297" name="T5"/>
              <a:gd fmla="*/ 201 w 297" name="T6"/>
              <a:gd fmla="*/ 215 h 297" name="T7"/>
              <a:gd fmla="*/ 190 w 297" name="T8"/>
              <a:gd fmla="*/ 220 h 297" name="T9"/>
              <a:gd fmla="*/ 122 w 297" name="T10"/>
              <a:gd fmla="*/ 176 h 297" name="T11"/>
              <a:gd fmla="*/ 78 w 297" name="T12"/>
              <a:gd fmla="*/ 108 h 297" name="T13"/>
              <a:gd fmla="*/ 82 w 297" name="T14"/>
              <a:gd fmla="*/ 96 h 297" name="T15"/>
              <a:gd fmla="*/ 98 w 297" name="T16"/>
              <a:gd fmla="*/ 80 h 297" name="T17"/>
              <a:gd fmla="*/ 100 w 297" name="T18"/>
              <a:gd fmla="*/ 70 h 297" name="T19"/>
              <a:gd fmla="*/ 65 w 297" name="T20"/>
              <a:gd fmla="*/ 4 h 297" name="T21"/>
              <a:gd fmla="*/ 58 w 297" name="T22"/>
              <a:gd fmla="*/ 3 h 297" name="T23"/>
              <a:gd fmla="*/ 14 w 297" name="T24"/>
              <a:gd fmla="*/ 46 h 297" name="T25"/>
              <a:gd fmla="*/ 9 w 297" name="T26"/>
              <a:gd fmla="*/ 57 h 297" name="T27"/>
              <a:gd fmla="*/ 89 w 297" name="T28"/>
              <a:gd fmla="*/ 209 h 297" name="T29"/>
              <a:gd fmla="*/ 240 w 297" name="T30"/>
              <a:gd fmla="*/ 288 h 297" name="T31"/>
              <a:gd fmla="*/ 252 w 297" name="T32"/>
              <a:gd fmla="*/ 283 h 297" name="T33"/>
              <a:gd fmla="*/ 295 w 297" name="T34"/>
              <a:gd fmla="*/ 240 h 297" name="T35"/>
              <a:gd fmla="*/ 293 w 297" name="T36"/>
              <a:gd fmla="*/ 232 h 29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97" w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06"/>
          <p:cNvSpPr/>
          <p:nvPr/>
        </p:nvSpPr>
        <p:spPr bwMode="auto">
          <a:xfrm>
            <a:off x="2494594" y="802340"/>
            <a:ext cx="63144" cy="63144"/>
          </a:xfrm>
          <a:custGeom>
            <a:gdLst>
              <a:gd fmla="*/ 0 w 57" name="T0"/>
              <a:gd fmla="*/ 18 h 57" name="T1"/>
              <a:gd fmla="*/ 25 w 57" name="T2"/>
              <a:gd fmla="*/ 32 h 57" name="T3"/>
              <a:gd fmla="*/ 40 w 57" name="T4"/>
              <a:gd fmla="*/ 57 h 57" name="T5"/>
              <a:gd fmla="*/ 57 w 57" name="T6"/>
              <a:gd fmla="*/ 57 h 57" name="T7"/>
              <a:gd fmla="*/ 39 w 57" name="T8"/>
              <a:gd fmla="*/ 19 h 57" name="T9"/>
              <a:gd fmla="*/ 0 w 57" name="T10"/>
              <a:gd fmla="*/ 0 h 57" name="T11"/>
              <a:gd fmla="*/ 0 w 57" name="T12"/>
              <a:gd fmla="*/ 18 h 5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7" w="57">
                <a:moveTo>
                  <a:pt x="0" y="18"/>
                </a:moveTo>
                <a:cubicBezTo>
                  <a:pt x="9" y="20"/>
                  <a:pt x="18" y="25"/>
                  <a:pt x="25" y="32"/>
                </a:cubicBezTo>
                <a:cubicBezTo>
                  <a:pt x="33" y="39"/>
                  <a:pt x="37" y="48"/>
                  <a:pt x="40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43"/>
                  <a:pt x="49" y="29"/>
                  <a:pt x="39" y="19"/>
                </a:cubicBezTo>
                <a:cubicBezTo>
                  <a:pt x="28" y="8"/>
                  <a:pt x="15" y="2"/>
                  <a:pt x="0" y="0"/>
                </a:cubicBezTo>
                <a:lnTo>
                  <a:pt x="0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307"/>
          <p:cNvSpPr/>
          <p:nvPr/>
        </p:nvSpPr>
        <p:spPr bwMode="auto">
          <a:xfrm>
            <a:off x="2494594" y="699014"/>
            <a:ext cx="169341" cy="166470"/>
          </a:xfrm>
          <a:custGeom>
            <a:gdLst>
              <a:gd fmla="*/ 133 w 153" name="T0"/>
              <a:gd fmla="*/ 152 h 152" name="T1"/>
              <a:gd fmla="*/ 153 w 153" name="T2"/>
              <a:gd fmla="*/ 152 h 152" name="T3"/>
              <a:gd fmla="*/ 0 w 153" name="T4"/>
              <a:gd fmla="*/ 0 h 152" name="T5"/>
              <a:gd fmla="*/ 0 w 153" name="T6"/>
              <a:gd fmla="*/ 20 h 152" name="T7"/>
              <a:gd fmla="*/ 133 w 153" name="T8"/>
              <a:gd fmla="*/ 152 h 1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2" w="153">
                <a:moveTo>
                  <a:pt x="133" y="152"/>
                </a:moveTo>
                <a:cubicBezTo>
                  <a:pt x="153" y="152"/>
                  <a:pt x="153" y="152"/>
                  <a:pt x="153" y="152"/>
                </a:cubicBezTo>
                <a:cubicBezTo>
                  <a:pt x="152" y="73"/>
                  <a:pt x="79" y="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1" y="24"/>
                  <a:pt x="128" y="81"/>
                  <a:pt x="13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08"/>
          <p:cNvSpPr/>
          <p:nvPr/>
        </p:nvSpPr>
        <p:spPr bwMode="auto">
          <a:xfrm>
            <a:off x="2494594" y="750677"/>
            <a:ext cx="117678" cy="114807"/>
          </a:xfrm>
          <a:custGeom>
            <a:gdLst>
              <a:gd fmla="*/ 85 w 105" name="T0"/>
              <a:gd fmla="*/ 105 h 105" name="T1"/>
              <a:gd fmla="*/ 105 w 105" name="T2"/>
              <a:gd fmla="*/ 105 h 105" name="T3"/>
              <a:gd fmla="*/ 0 w 105" name="T4"/>
              <a:gd fmla="*/ 0 h 105" name="T5"/>
              <a:gd fmla="*/ 0 w 105" name="T6"/>
              <a:gd fmla="*/ 21 h 105" name="T7"/>
              <a:gd fmla="*/ 85 w 105" name="T8"/>
              <a:gd fmla="*/ 105 h 10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5" w="105">
                <a:moveTo>
                  <a:pt x="85" y="105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01" y="49"/>
                  <a:pt x="56" y="4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45" y="25"/>
                  <a:pt x="81" y="60"/>
                  <a:pt x="85" y="10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Freeform 309"/>
          <p:cNvSpPr/>
          <p:nvPr/>
        </p:nvSpPr>
        <p:spPr bwMode="auto">
          <a:xfrm>
            <a:off x="1171448" y="908536"/>
            <a:ext cx="120547" cy="40182"/>
          </a:xfrm>
          <a:custGeom>
            <a:gdLst>
              <a:gd fmla="*/ 91 w 107" name="T0"/>
              <a:gd fmla="*/ 35 h 35" name="T1"/>
              <a:gd fmla="*/ 107 w 107" name="T2"/>
              <a:gd fmla="*/ 18 h 35" name="T3"/>
              <a:gd fmla="*/ 54 w 107" name="T4"/>
              <a:gd fmla="*/ 0 h 35" name="T5"/>
              <a:gd fmla="*/ 0 w 107" name="T6"/>
              <a:gd fmla="*/ 19 h 35" name="T7"/>
              <a:gd fmla="*/ 16 w 107" name="T8"/>
              <a:gd fmla="*/ 35 h 35" name="T9"/>
              <a:gd fmla="*/ 53 w 107" name="T10"/>
              <a:gd fmla="*/ 25 h 35" name="T11"/>
              <a:gd fmla="*/ 91 w 107" name="T12"/>
              <a:gd fmla="*/ 35 h 3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" w="107">
                <a:moveTo>
                  <a:pt x="91" y="35"/>
                </a:moveTo>
                <a:cubicBezTo>
                  <a:pt x="107" y="18"/>
                  <a:pt x="107" y="18"/>
                  <a:pt x="107" y="18"/>
                </a:cubicBezTo>
                <a:cubicBezTo>
                  <a:pt x="92" y="7"/>
                  <a:pt x="73" y="0"/>
                  <a:pt x="54" y="0"/>
                </a:cubicBezTo>
                <a:cubicBezTo>
                  <a:pt x="34" y="0"/>
                  <a:pt x="15" y="7"/>
                  <a:pt x="0" y="19"/>
                </a:cubicBezTo>
                <a:cubicBezTo>
                  <a:pt x="16" y="35"/>
                  <a:pt x="16" y="35"/>
                  <a:pt x="16" y="35"/>
                </a:cubicBezTo>
                <a:cubicBezTo>
                  <a:pt x="27" y="28"/>
                  <a:pt x="40" y="25"/>
                  <a:pt x="53" y="25"/>
                </a:cubicBezTo>
                <a:cubicBezTo>
                  <a:pt x="67" y="25"/>
                  <a:pt x="80" y="28"/>
                  <a:pt x="91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" name="Freeform 310"/>
          <p:cNvSpPr/>
          <p:nvPr/>
        </p:nvSpPr>
        <p:spPr bwMode="auto">
          <a:xfrm>
            <a:off x="1070991" y="747806"/>
            <a:ext cx="318590" cy="103326"/>
          </a:xfrm>
          <a:custGeom>
            <a:gdLst>
              <a:gd fmla="*/ 0 w 287" name="T0"/>
              <a:gd fmla="*/ 74 h 93" name="T1"/>
              <a:gd fmla="*/ 19 w 287" name="T2"/>
              <a:gd fmla="*/ 93 h 93" name="T3"/>
              <a:gd fmla="*/ 268 w 287" name="T4"/>
              <a:gd fmla="*/ 93 h 93" name="T5"/>
              <a:gd fmla="*/ 287 w 287" name="T6"/>
              <a:gd fmla="*/ 73 h 93" name="T7"/>
              <a:gd fmla="*/ 0 w 287" name="T8"/>
              <a:gd fmla="*/ 74 h 9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" w="287">
                <a:moveTo>
                  <a:pt x="0" y="74"/>
                </a:moveTo>
                <a:cubicBezTo>
                  <a:pt x="19" y="93"/>
                  <a:pt x="19" y="93"/>
                  <a:pt x="19" y="93"/>
                </a:cubicBezTo>
                <a:cubicBezTo>
                  <a:pt x="90" y="30"/>
                  <a:pt x="197" y="30"/>
                  <a:pt x="268" y="93"/>
                </a:cubicBezTo>
                <a:cubicBezTo>
                  <a:pt x="287" y="73"/>
                  <a:pt x="287" y="73"/>
                  <a:pt x="287" y="73"/>
                </a:cubicBezTo>
                <a:cubicBezTo>
                  <a:pt x="212" y="0"/>
                  <a:pt x="76" y="1"/>
                  <a:pt x="0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7" name="Freeform 311"/>
          <p:cNvSpPr/>
          <p:nvPr/>
        </p:nvSpPr>
        <p:spPr bwMode="auto">
          <a:xfrm>
            <a:off x="1122654" y="825302"/>
            <a:ext cx="218133" cy="77495"/>
          </a:xfrm>
          <a:custGeom>
            <a:gdLst>
              <a:gd fmla="*/ 0 w 197" name="T0"/>
              <a:gd fmla="*/ 49 h 69" name="T1"/>
              <a:gd fmla="*/ 19 w 197" name="T2"/>
              <a:gd fmla="*/ 69 h 69" name="T3"/>
              <a:gd fmla="*/ 178 w 197" name="T4"/>
              <a:gd fmla="*/ 69 h 69" name="T5"/>
              <a:gd fmla="*/ 197 w 197" name="T6"/>
              <a:gd fmla="*/ 49 h 69" name="T7"/>
              <a:gd fmla="*/ 0 w 197" name="T8"/>
              <a:gd fmla="*/ 49 h 6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9" w="197">
                <a:moveTo>
                  <a:pt x="0" y="49"/>
                </a:moveTo>
                <a:cubicBezTo>
                  <a:pt x="19" y="69"/>
                  <a:pt x="19" y="69"/>
                  <a:pt x="19" y="69"/>
                </a:cubicBezTo>
                <a:cubicBezTo>
                  <a:pt x="65" y="31"/>
                  <a:pt x="132" y="31"/>
                  <a:pt x="178" y="69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141" y="0"/>
                  <a:pt x="56" y="0"/>
                  <a:pt x="0" y="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Freeform 312"/>
          <p:cNvSpPr>
            <a:spLocks noEditPoints="1"/>
          </p:cNvSpPr>
          <p:nvPr/>
        </p:nvSpPr>
        <p:spPr bwMode="auto">
          <a:xfrm>
            <a:off x="4905535" y="2613415"/>
            <a:ext cx="318590" cy="318589"/>
          </a:xfrm>
          <a:custGeom>
            <a:gdLst>
              <a:gd fmla="*/ 240 w 288" name="T0"/>
              <a:gd fmla="*/ 0 h 288" name="T1"/>
              <a:gd fmla="*/ 48 w 288" name="T2"/>
              <a:gd fmla="*/ 0 h 288" name="T3"/>
              <a:gd fmla="*/ 0 w 288" name="T4"/>
              <a:gd fmla="*/ 48 h 288" name="T5"/>
              <a:gd fmla="*/ 0 w 288" name="T6"/>
              <a:gd fmla="*/ 240 h 288" name="T7"/>
              <a:gd fmla="*/ 48 w 288" name="T8"/>
              <a:gd fmla="*/ 288 h 288" name="T9"/>
              <a:gd fmla="*/ 240 w 288" name="T10"/>
              <a:gd fmla="*/ 288 h 288" name="T11"/>
              <a:gd fmla="*/ 288 w 288" name="T12"/>
              <a:gd fmla="*/ 240 h 288" name="T13"/>
              <a:gd fmla="*/ 288 w 288" name="T14"/>
              <a:gd fmla="*/ 48 h 288" name="T15"/>
              <a:gd fmla="*/ 240 w 288" name="T16"/>
              <a:gd fmla="*/ 0 h 288" name="T17"/>
              <a:gd fmla="*/ 252 w 288" name="T18"/>
              <a:gd fmla="*/ 72 h 288" name="T19"/>
              <a:gd fmla="*/ 252 w 288" name="T20"/>
              <a:gd fmla="*/ 112 h 288" name="T21"/>
              <a:gd fmla="*/ 76 w 288" name="T22"/>
              <a:gd fmla="*/ 112 h 288" name="T23"/>
              <a:gd fmla="*/ 76 w 288" name="T24"/>
              <a:gd fmla="*/ 72 h 288" name="T25"/>
              <a:gd fmla="*/ 252 w 288" name="T26"/>
              <a:gd fmla="*/ 72 h 288" name="T27"/>
              <a:gd fmla="*/ 69 w 288" name="T28"/>
              <a:gd fmla="*/ 166 h 288" name="T29"/>
              <a:gd fmla="*/ 69 w 288" name="T30"/>
              <a:gd fmla="*/ 205 h 288" name="T31"/>
              <a:gd fmla="*/ 36 w 288" name="T32"/>
              <a:gd fmla="*/ 205 h 288" name="T33"/>
              <a:gd fmla="*/ 36 w 288" name="T34"/>
              <a:gd fmla="*/ 166 h 288" name="T35"/>
              <a:gd fmla="*/ 69 w 288" name="T36"/>
              <a:gd fmla="*/ 166 h 288" name="T37"/>
              <a:gd fmla="*/ 36 w 288" name="T38"/>
              <a:gd fmla="*/ 158 h 288" name="T39"/>
              <a:gd fmla="*/ 36 w 288" name="T40"/>
              <a:gd fmla="*/ 119 h 288" name="T41"/>
              <a:gd fmla="*/ 69 w 288" name="T42"/>
              <a:gd fmla="*/ 119 h 288" name="T43"/>
              <a:gd fmla="*/ 69 w 288" name="T44"/>
              <a:gd fmla="*/ 158 h 288" name="T45"/>
              <a:gd fmla="*/ 36 w 288" name="T46"/>
              <a:gd fmla="*/ 158 h 288" name="T47"/>
              <a:gd fmla="*/ 76 w 288" name="T48"/>
              <a:gd fmla="*/ 166 h 288" name="T49"/>
              <a:gd fmla="*/ 252 w 288" name="T50"/>
              <a:gd fmla="*/ 166 h 288" name="T51"/>
              <a:gd fmla="*/ 252 w 288" name="T52"/>
              <a:gd fmla="*/ 205 h 288" name="T53"/>
              <a:gd fmla="*/ 76 w 288" name="T54"/>
              <a:gd fmla="*/ 205 h 288" name="T55"/>
              <a:gd fmla="*/ 76 w 288" name="T56"/>
              <a:gd fmla="*/ 166 h 288" name="T57"/>
              <a:gd fmla="*/ 76 w 288" name="T58"/>
              <a:gd fmla="*/ 158 h 288" name="T59"/>
              <a:gd fmla="*/ 76 w 288" name="T60"/>
              <a:gd fmla="*/ 119 h 288" name="T61"/>
              <a:gd fmla="*/ 252 w 288" name="T62"/>
              <a:gd fmla="*/ 119 h 288" name="T63"/>
              <a:gd fmla="*/ 252 w 288" name="T64"/>
              <a:gd fmla="*/ 158 h 288" name="T65"/>
              <a:gd fmla="*/ 76 w 288" name="T66"/>
              <a:gd fmla="*/ 158 h 288" name="T67"/>
              <a:gd fmla="*/ 69 w 288" name="T68"/>
              <a:gd fmla="*/ 72 h 288" name="T69"/>
              <a:gd fmla="*/ 69 w 288" name="T70"/>
              <a:gd fmla="*/ 112 h 288" name="T71"/>
              <a:gd fmla="*/ 36 w 288" name="T72"/>
              <a:gd fmla="*/ 112 h 288" name="T73"/>
              <a:gd fmla="*/ 36 w 288" name="T74"/>
              <a:gd fmla="*/ 72 h 288" name="T75"/>
              <a:gd fmla="*/ 69 w 288" name="T76"/>
              <a:gd fmla="*/ 72 h 288" name="T77"/>
              <a:gd fmla="*/ 36 w 288" name="T78"/>
              <a:gd fmla="*/ 240 h 288" name="T79"/>
              <a:gd fmla="*/ 36 w 288" name="T80"/>
              <a:gd fmla="*/ 212 h 288" name="T81"/>
              <a:gd fmla="*/ 69 w 288" name="T82"/>
              <a:gd fmla="*/ 212 h 288" name="T83"/>
              <a:gd fmla="*/ 69 w 288" name="T84"/>
              <a:gd fmla="*/ 252 h 288" name="T85"/>
              <a:gd fmla="*/ 48 w 288" name="T86"/>
              <a:gd fmla="*/ 252 h 288" name="T87"/>
              <a:gd fmla="*/ 36 w 288" name="T88"/>
              <a:gd fmla="*/ 240 h 288" name="T89"/>
              <a:gd fmla="*/ 240 w 288" name="T90"/>
              <a:gd fmla="*/ 252 h 288" name="T91"/>
              <a:gd fmla="*/ 76 w 288" name="T92"/>
              <a:gd fmla="*/ 252 h 288" name="T93"/>
              <a:gd fmla="*/ 76 w 288" name="T94"/>
              <a:gd fmla="*/ 212 h 288" name="T95"/>
              <a:gd fmla="*/ 252 w 288" name="T96"/>
              <a:gd fmla="*/ 212 h 288" name="T97"/>
              <a:gd fmla="*/ 252 w 288" name="T98"/>
              <a:gd fmla="*/ 240 h 288" name="T99"/>
              <a:gd fmla="*/ 240 w 288" name="T100"/>
              <a:gd fmla="*/ 252 h 28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88" w="288">
                <a:moveTo>
                  <a:pt x="240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7"/>
                  <a:pt x="21" y="288"/>
                  <a:pt x="48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266" y="288"/>
                  <a:pt x="288" y="267"/>
                  <a:pt x="288" y="240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22"/>
                  <a:pt x="266" y="0"/>
                  <a:pt x="240" y="0"/>
                </a:cubicBezTo>
                <a:close/>
                <a:moveTo>
                  <a:pt x="252" y="72"/>
                </a:moveTo>
                <a:cubicBezTo>
                  <a:pt x="252" y="112"/>
                  <a:pt x="252" y="112"/>
                  <a:pt x="25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72"/>
                  <a:pt x="76" y="72"/>
                  <a:pt x="76" y="72"/>
                </a:cubicBezTo>
                <a:lnTo>
                  <a:pt x="252" y="72"/>
                </a:lnTo>
                <a:close/>
                <a:moveTo>
                  <a:pt x="69" y="166"/>
                </a:moveTo>
                <a:cubicBezTo>
                  <a:pt x="69" y="205"/>
                  <a:pt x="69" y="205"/>
                  <a:pt x="69" y="205"/>
                </a:cubicBezTo>
                <a:cubicBezTo>
                  <a:pt x="36" y="205"/>
                  <a:pt x="36" y="205"/>
                  <a:pt x="36" y="205"/>
                </a:cubicBezTo>
                <a:cubicBezTo>
                  <a:pt x="36" y="166"/>
                  <a:pt x="36" y="166"/>
                  <a:pt x="36" y="166"/>
                </a:cubicBezTo>
                <a:lnTo>
                  <a:pt x="69" y="166"/>
                </a:lnTo>
                <a:close/>
                <a:moveTo>
                  <a:pt x="36" y="158"/>
                </a:moveTo>
                <a:cubicBezTo>
                  <a:pt x="36" y="119"/>
                  <a:pt x="36" y="119"/>
                  <a:pt x="36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58"/>
                  <a:pt x="69" y="158"/>
                  <a:pt x="69" y="158"/>
                </a:cubicBezTo>
                <a:lnTo>
                  <a:pt x="36" y="158"/>
                </a:lnTo>
                <a:close/>
                <a:moveTo>
                  <a:pt x="76" y="166"/>
                </a:moveTo>
                <a:cubicBezTo>
                  <a:pt x="252" y="166"/>
                  <a:pt x="252" y="166"/>
                  <a:pt x="252" y="166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76" y="205"/>
                  <a:pt x="76" y="205"/>
                  <a:pt x="76" y="205"/>
                </a:cubicBezTo>
                <a:lnTo>
                  <a:pt x="76" y="166"/>
                </a:lnTo>
                <a:close/>
                <a:moveTo>
                  <a:pt x="76" y="158"/>
                </a:moveTo>
                <a:cubicBezTo>
                  <a:pt x="76" y="119"/>
                  <a:pt x="76" y="119"/>
                  <a:pt x="76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52" y="158"/>
                  <a:pt x="252" y="158"/>
                  <a:pt x="252" y="158"/>
                </a:cubicBezTo>
                <a:lnTo>
                  <a:pt x="76" y="158"/>
                </a:lnTo>
                <a:close/>
                <a:moveTo>
                  <a:pt x="69" y="72"/>
                </a:moveTo>
                <a:cubicBezTo>
                  <a:pt x="69" y="112"/>
                  <a:pt x="69" y="112"/>
                  <a:pt x="69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6" y="72"/>
                  <a:pt x="36" y="72"/>
                  <a:pt x="36" y="72"/>
                </a:cubicBezTo>
                <a:lnTo>
                  <a:pt x="69" y="72"/>
                </a:lnTo>
                <a:close/>
                <a:moveTo>
                  <a:pt x="36" y="240"/>
                </a:moveTo>
                <a:cubicBezTo>
                  <a:pt x="36" y="212"/>
                  <a:pt x="36" y="212"/>
                  <a:pt x="36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52"/>
                  <a:pt x="69" y="252"/>
                  <a:pt x="69" y="252"/>
                </a:cubicBezTo>
                <a:cubicBezTo>
                  <a:pt x="48" y="252"/>
                  <a:pt x="48" y="252"/>
                  <a:pt x="48" y="252"/>
                </a:cubicBezTo>
                <a:cubicBezTo>
                  <a:pt x="41" y="252"/>
                  <a:pt x="36" y="247"/>
                  <a:pt x="36" y="240"/>
                </a:cubicBezTo>
                <a:close/>
                <a:moveTo>
                  <a:pt x="240" y="252"/>
                </a:moveTo>
                <a:cubicBezTo>
                  <a:pt x="76" y="252"/>
                  <a:pt x="76" y="252"/>
                  <a:pt x="76" y="25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252" y="212"/>
                  <a:pt x="252" y="212"/>
                  <a:pt x="252" y="212"/>
                </a:cubicBezTo>
                <a:cubicBezTo>
                  <a:pt x="252" y="240"/>
                  <a:pt x="252" y="240"/>
                  <a:pt x="252" y="240"/>
                </a:cubicBezTo>
                <a:cubicBezTo>
                  <a:pt x="252" y="247"/>
                  <a:pt x="247" y="252"/>
                  <a:pt x="2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9" name="Freeform 313"/>
          <p:cNvSpPr>
            <a:spLocks noEditPoints="1"/>
          </p:cNvSpPr>
          <p:nvPr/>
        </p:nvSpPr>
        <p:spPr bwMode="auto">
          <a:xfrm>
            <a:off x="1137006" y="2065214"/>
            <a:ext cx="189431" cy="200912"/>
          </a:xfrm>
          <a:custGeom>
            <a:gdLst>
              <a:gd fmla="*/ 11 w 66" name="T0"/>
              <a:gd fmla="*/ 70 h 70" name="T1"/>
              <a:gd fmla="*/ 54 w 66" name="T2"/>
              <a:gd fmla="*/ 70 h 70" name="T3"/>
              <a:gd fmla="*/ 66 w 66" name="T4"/>
              <a:gd fmla="*/ 0 h 70" name="T5"/>
              <a:gd fmla="*/ 0 w 66" name="T6"/>
              <a:gd fmla="*/ 0 h 70" name="T7"/>
              <a:gd fmla="*/ 11 w 66" name="T8"/>
              <a:gd fmla="*/ 70 h 70" name="T9"/>
              <a:gd fmla="*/ 45 w 66" name="T10"/>
              <a:gd fmla="*/ 8 h 70" name="T11"/>
              <a:gd fmla="*/ 54 w 66" name="T12"/>
              <a:gd fmla="*/ 8 h 70" name="T13"/>
              <a:gd fmla="*/ 45 w 66" name="T14"/>
              <a:gd fmla="*/ 62 h 70" name="T15"/>
              <a:gd fmla="*/ 36 w 66" name="T16"/>
              <a:gd fmla="*/ 62 h 70" name="T17"/>
              <a:gd fmla="*/ 45 w 66" name="T18"/>
              <a:gd fmla="*/ 8 h 70" name="T19"/>
              <a:gd fmla="*/ 21 w 66" name="T20"/>
              <a:gd fmla="*/ 8 h 70" name="T21"/>
              <a:gd fmla="*/ 30 w 66" name="T22"/>
              <a:gd fmla="*/ 62 h 70" name="T23"/>
              <a:gd fmla="*/ 21 w 66" name="T24"/>
              <a:gd fmla="*/ 62 h 70" name="T25"/>
              <a:gd fmla="*/ 11 w 66" name="T26"/>
              <a:gd fmla="*/ 8 h 70" name="T27"/>
              <a:gd fmla="*/ 21 w 66" name="T28"/>
              <a:gd fmla="*/ 8 h 7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0" w="66">
                <a:moveTo>
                  <a:pt x="11" y="70"/>
                </a:moveTo>
                <a:lnTo>
                  <a:pt x="54" y="70"/>
                </a:lnTo>
                <a:lnTo>
                  <a:pt x="66" y="0"/>
                </a:lnTo>
                <a:lnTo>
                  <a:pt x="0" y="0"/>
                </a:lnTo>
                <a:lnTo>
                  <a:pt x="11" y="70"/>
                </a:lnTo>
                <a:close/>
                <a:moveTo>
                  <a:pt x="45" y="8"/>
                </a:moveTo>
                <a:lnTo>
                  <a:pt x="54" y="8"/>
                </a:lnTo>
                <a:lnTo>
                  <a:pt x="45" y="62"/>
                </a:lnTo>
                <a:lnTo>
                  <a:pt x="36" y="62"/>
                </a:lnTo>
                <a:lnTo>
                  <a:pt x="45" y="8"/>
                </a:lnTo>
                <a:close/>
                <a:moveTo>
                  <a:pt x="21" y="8"/>
                </a:moveTo>
                <a:lnTo>
                  <a:pt x="30" y="62"/>
                </a:lnTo>
                <a:lnTo>
                  <a:pt x="21" y="62"/>
                </a:lnTo>
                <a:lnTo>
                  <a:pt x="11" y="8"/>
                </a:lnTo>
                <a:lnTo>
                  <a:pt x="21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Freeform 314"/>
          <p:cNvSpPr>
            <a:spLocks noEditPoints="1"/>
          </p:cNvSpPr>
          <p:nvPr/>
        </p:nvSpPr>
        <p:spPr bwMode="auto">
          <a:xfrm>
            <a:off x="1102564" y="2036512"/>
            <a:ext cx="258315" cy="258315"/>
          </a:xfrm>
          <a:custGeom>
            <a:gdLst>
              <a:gd fmla="*/ 15 w 90" name="T0"/>
              <a:gd fmla="*/ 90 h 90" name="T1"/>
              <a:gd fmla="*/ 75 w 90" name="T2"/>
              <a:gd fmla="*/ 90 h 90" name="T3"/>
              <a:gd fmla="*/ 90 w 90" name="T4"/>
              <a:gd fmla="*/ 0 h 90" name="T5"/>
              <a:gd fmla="*/ 0 w 90" name="T6"/>
              <a:gd fmla="*/ 0 h 90" name="T7"/>
              <a:gd fmla="*/ 15 w 90" name="T8"/>
              <a:gd fmla="*/ 90 h 90" name="T9"/>
              <a:gd fmla="*/ 66 w 90" name="T10"/>
              <a:gd fmla="*/ 80 h 90" name="T11"/>
              <a:gd fmla="*/ 23 w 90" name="T12"/>
              <a:gd fmla="*/ 80 h 90" name="T13"/>
              <a:gd fmla="*/ 12 w 90" name="T14"/>
              <a:gd fmla="*/ 10 h 90" name="T15"/>
              <a:gd fmla="*/ 78 w 90" name="T16"/>
              <a:gd fmla="*/ 10 h 90" name="T17"/>
              <a:gd fmla="*/ 66 w 90" name="T18"/>
              <a:gd fmla="*/ 80 h 9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0" w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66" y="80"/>
                </a:moveTo>
                <a:lnTo>
                  <a:pt x="23" y="80"/>
                </a:lnTo>
                <a:lnTo>
                  <a:pt x="12" y="10"/>
                </a:lnTo>
                <a:lnTo>
                  <a:pt x="78" y="10"/>
                </a:lnTo>
                <a:lnTo>
                  <a:pt x="66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1" name="Freeform 315"/>
          <p:cNvSpPr/>
          <p:nvPr/>
        </p:nvSpPr>
        <p:spPr bwMode="auto">
          <a:xfrm>
            <a:off x="1102564" y="1976238"/>
            <a:ext cx="258315" cy="37313"/>
          </a:xfrm>
          <a:custGeom>
            <a:gdLst>
              <a:gd fmla="*/ 60 w 90" name="T0"/>
              <a:gd fmla="*/ 6 h 13" name="T1"/>
              <a:gd fmla="*/ 60 w 90" name="T2"/>
              <a:gd fmla="*/ 0 h 13" name="T3"/>
              <a:gd fmla="*/ 30 w 90" name="T4"/>
              <a:gd fmla="*/ 0 h 13" name="T5"/>
              <a:gd fmla="*/ 30 w 90" name="T6"/>
              <a:gd fmla="*/ 6 h 13" name="T7"/>
              <a:gd fmla="*/ 0 w 90" name="T8"/>
              <a:gd fmla="*/ 6 h 13" name="T9"/>
              <a:gd fmla="*/ 0 w 90" name="T10"/>
              <a:gd fmla="*/ 13 h 13" name="T11"/>
              <a:gd fmla="*/ 90 w 90" name="T12"/>
              <a:gd fmla="*/ 13 h 13" name="T13"/>
              <a:gd fmla="*/ 90 w 90" name="T14"/>
              <a:gd fmla="*/ 6 h 13" name="T15"/>
              <a:gd fmla="*/ 60 w 90" name="T16"/>
              <a:gd fmla="*/ 6 h 1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" w="90">
                <a:moveTo>
                  <a:pt x="60" y="6"/>
                </a:moveTo>
                <a:lnTo>
                  <a:pt x="60" y="0"/>
                </a:ln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0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" name="Freeform 316"/>
          <p:cNvSpPr/>
          <p:nvPr/>
        </p:nvSpPr>
        <p:spPr bwMode="auto">
          <a:xfrm>
            <a:off x="1168577" y="2088175"/>
            <a:ext cx="54534" cy="154989"/>
          </a:xfrm>
          <a:custGeom>
            <a:gdLst>
              <a:gd fmla="*/ 19 w 19" name="T0"/>
              <a:gd fmla="*/ 54 h 54" name="T1"/>
              <a:gd fmla="*/ 10 w 19" name="T2"/>
              <a:gd fmla="*/ 0 h 54" name="T3"/>
              <a:gd fmla="*/ 0 w 19" name="T4"/>
              <a:gd fmla="*/ 0 h 54" name="T5"/>
              <a:gd fmla="*/ 10 w 19" name="T6"/>
              <a:gd fmla="*/ 54 h 54" name="T7"/>
              <a:gd fmla="*/ 19 w 19" name="T8"/>
              <a:gd fmla="*/ 54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19">
                <a:moveTo>
                  <a:pt x="19" y="54"/>
                </a:moveTo>
                <a:lnTo>
                  <a:pt x="10" y="0"/>
                </a:lnTo>
                <a:lnTo>
                  <a:pt x="0" y="0"/>
                </a:lnTo>
                <a:lnTo>
                  <a:pt x="10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Freeform 317"/>
          <p:cNvSpPr/>
          <p:nvPr/>
        </p:nvSpPr>
        <p:spPr bwMode="auto">
          <a:xfrm>
            <a:off x="1240332" y="2088175"/>
            <a:ext cx="51663" cy="154989"/>
          </a:xfrm>
          <a:custGeom>
            <a:gdLst>
              <a:gd fmla="*/ 18 w 18" name="T0"/>
              <a:gd fmla="*/ 0 h 54" name="T1"/>
              <a:gd fmla="*/ 9 w 18" name="T2"/>
              <a:gd fmla="*/ 0 h 54" name="T3"/>
              <a:gd fmla="*/ 0 w 18" name="T4"/>
              <a:gd fmla="*/ 54 h 54" name="T5"/>
              <a:gd fmla="*/ 9 w 18" name="T6"/>
              <a:gd fmla="*/ 54 h 54" name="T7"/>
              <a:gd fmla="*/ 18 w 18" name="T8"/>
              <a:gd fmla="*/ 0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18">
                <a:moveTo>
                  <a:pt x="18" y="0"/>
                </a:moveTo>
                <a:lnTo>
                  <a:pt x="9" y="0"/>
                </a:lnTo>
                <a:lnTo>
                  <a:pt x="0" y="54"/>
                </a:lnTo>
                <a:lnTo>
                  <a:pt x="9" y="54"/>
                </a:lnTo>
                <a:lnTo>
                  <a:pt x="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18"/>
          <p:cNvSpPr>
            <a:spLocks noEditPoints="1"/>
          </p:cNvSpPr>
          <p:nvPr/>
        </p:nvSpPr>
        <p:spPr bwMode="auto">
          <a:xfrm>
            <a:off x="1739741" y="2036512"/>
            <a:ext cx="258315" cy="258315"/>
          </a:xfrm>
          <a:custGeom>
            <a:gdLst>
              <a:gd fmla="*/ 15 w 90" name="T0"/>
              <a:gd fmla="*/ 90 h 90" name="T1"/>
              <a:gd fmla="*/ 75 w 90" name="T2"/>
              <a:gd fmla="*/ 90 h 90" name="T3"/>
              <a:gd fmla="*/ 90 w 90" name="T4"/>
              <a:gd fmla="*/ 0 h 90" name="T5"/>
              <a:gd fmla="*/ 0 w 90" name="T6"/>
              <a:gd fmla="*/ 0 h 90" name="T7"/>
              <a:gd fmla="*/ 15 w 90" name="T8"/>
              <a:gd fmla="*/ 90 h 90" name="T9"/>
              <a:gd fmla="*/ 28 w 90" name="T10"/>
              <a:gd fmla="*/ 75 h 90" name="T11"/>
              <a:gd fmla="*/ 17 w 90" name="T12"/>
              <a:gd fmla="*/ 15 h 90" name="T13"/>
              <a:gd fmla="*/ 26 w 90" name="T14"/>
              <a:gd fmla="*/ 15 h 90" name="T15"/>
              <a:gd fmla="*/ 38 w 90" name="T16"/>
              <a:gd fmla="*/ 75 h 90" name="T17"/>
              <a:gd fmla="*/ 28 w 90" name="T18"/>
              <a:gd fmla="*/ 75 h 90" name="T19"/>
              <a:gd fmla="*/ 53 w 90" name="T20"/>
              <a:gd fmla="*/ 75 h 90" name="T21"/>
              <a:gd fmla="*/ 65 w 90" name="T22"/>
              <a:gd fmla="*/ 15 h 90" name="T23"/>
              <a:gd fmla="*/ 73 w 90" name="T24"/>
              <a:gd fmla="*/ 15 h 90" name="T25"/>
              <a:gd fmla="*/ 63 w 90" name="T26"/>
              <a:gd fmla="*/ 75 h 90" name="T27"/>
              <a:gd fmla="*/ 53 w 90" name="T28"/>
              <a:gd fmla="*/ 75 h 9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90" w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28" y="75"/>
                </a:moveTo>
                <a:lnTo>
                  <a:pt x="17" y="15"/>
                </a:lnTo>
                <a:lnTo>
                  <a:pt x="26" y="15"/>
                </a:lnTo>
                <a:lnTo>
                  <a:pt x="38" y="75"/>
                </a:lnTo>
                <a:lnTo>
                  <a:pt x="28" y="75"/>
                </a:lnTo>
                <a:close/>
                <a:moveTo>
                  <a:pt x="53" y="75"/>
                </a:moveTo>
                <a:lnTo>
                  <a:pt x="65" y="15"/>
                </a:lnTo>
                <a:lnTo>
                  <a:pt x="73" y="15"/>
                </a:lnTo>
                <a:lnTo>
                  <a:pt x="63" y="75"/>
                </a:lnTo>
                <a:lnTo>
                  <a:pt x="53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319"/>
          <p:cNvSpPr/>
          <p:nvPr/>
        </p:nvSpPr>
        <p:spPr bwMode="auto">
          <a:xfrm>
            <a:off x="1739741" y="1976238"/>
            <a:ext cx="258315" cy="37313"/>
          </a:xfrm>
          <a:custGeom>
            <a:gdLst>
              <a:gd fmla="*/ 61 w 90" name="T0"/>
              <a:gd fmla="*/ 6 h 13" name="T1"/>
              <a:gd fmla="*/ 61 w 90" name="T2"/>
              <a:gd fmla="*/ 0 h 13" name="T3"/>
              <a:gd fmla="*/ 31 w 90" name="T4"/>
              <a:gd fmla="*/ 0 h 13" name="T5"/>
              <a:gd fmla="*/ 31 w 90" name="T6"/>
              <a:gd fmla="*/ 6 h 13" name="T7"/>
              <a:gd fmla="*/ 0 w 90" name="T8"/>
              <a:gd fmla="*/ 6 h 13" name="T9"/>
              <a:gd fmla="*/ 0 w 90" name="T10"/>
              <a:gd fmla="*/ 13 h 13" name="T11"/>
              <a:gd fmla="*/ 90 w 90" name="T12"/>
              <a:gd fmla="*/ 13 h 13" name="T13"/>
              <a:gd fmla="*/ 90 w 90" name="T14"/>
              <a:gd fmla="*/ 6 h 13" name="T15"/>
              <a:gd fmla="*/ 61 w 90" name="T16"/>
              <a:gd fmla="*/ 6 h 1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" w="90">
                <a:moveTo>
                  <a:pt x="61" y="6"/>
                </a:moveTo>
                <a:lnTo>
                  <a:pt x="61" y="0"/>
                </a:lnTo>
                <a:lnTo>
                  <a:pt x="31" y="0"/>
                </a:lnTo>
                <a:lnTo>
                  <a:pt x="31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1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320"/>
          <p:cNvSpPr>
            <a:spLocks noEditPoints="1"/>
          </p:cNvSpPr>
          <p:nvPr/>
        </p:nvSpPr>
        <p:spPr bwMode="auto">
          <a:xfrm>
            <a:off x="4905535" y="1336192"/>
            <a:ext cx="318590" cy="318589"/>
          </a:xfrm>
          <a:custGeom>
            <a:gdLst>
              <a:gd fmla="*/ 52 w 288" name="T0"/>
              <a:gd fmla="*/ 0 h 288" name="T1"/>
              <a:gd fmla="*/ 0 w 288" name="T2"/>
              <a:gd fmla="*/ 236 h 288" name="T3"/>
              <a:gd fmla="*/ 236 w 288" name="T4"/>
              <a:gd fmla="*/ 288 h 288" name="T5"/>
              <a:gd fmla="*/ 288 w 288" name="T6"/>
              <a:gd fmla="*/ 52 h 288" name="T7"/>
              <a:gd fmla="*/ 188 w 288" name="T8"/>
              <a:gd fmla="*/ 197 h 288" name="T9"/>
              <a:gd fmla="*/ 144 w 288" name="T10"/>
              <a:gd fmla="*/ 240 h 288" name="T11"/>
              <a:gd fmla="*/ 99 w 288" name="T12"/>
              <a:gd fmla="*/ 198 h 288" name="T13"/>
              <a:gd fmla="*/ 99 w 288" name="T14"/>
              <a:gd fmla="*/ 197 h 288" name="T15"/>
              <a:gd fmla="*/ 99 w 288" name="T16"/>
              <a:gd fmla="*/ 80 h 288" name="T17"/>
              <a:gd fmla="*/ 163 w 288" name="T18"/>
              <a:gd fmla="*/ 78 h 288" name="T19"/>
              <a:gd fmla="*/ 163 w 288" name="T20"/>
              <a:gd fmla="*/ 80 h 288" name="T21"/>
              <a:gd fmla="*/ 163 w 288" name="T22"/>
              <a:gd fmla="*/ 92 h 288" name="T23"/>
              <a:gd fmla="*/ 163 w 288" name="T24"/>
              <a:gd fmla="*/ 196 h 288" name="T25"/>
              <a:gd fmla="*/ 163 w 288" name="T26"/>
              <a:gd fmla="*/ 196 h 288" name="T27"/>
              <a:gd fmla="*/ 163 w 288" name="T28"/>
              <a:gd fmla="*/ 198 h 288" name="T29"/>
              <a:gd fmla="*/ 124 w 288" name="T30"/>
              <a:gd fmla="*/ 196 h 288" name="T31"/>
              <a:gd fmla="*/ 124 w 288" name="T32"/>
              <a:gd fmla="*/ 196 h 288" name="T33"/>
              <a:gd fmla="*/ 124 w 288" name="T34"/>
              <a:gd fmla="*/ 96 h 288" name="T35"/>
              <a:gd fmla="*/ 138 w 288" name="T36"/>
              <a:gd fmla="*/ 185 h 288" name="T37"/>
              <a:gd fmla="*/ 138 w 288" name="T38"/>
              <a:gd fmla="*/ 196 h 288" name="T39"/>
              <a:gd fmla="*/ 148 w 288" name="T40"/>
              <a:gd fmla="*/ 196 h 288" name="T41"/>
              <a:gd fmla="*/ 148 w 288" name="T42"/>
              <a:gd fmla="*/ 195 h 288" name="T43"/>
              <a:gd fmla="*/ 148 w 288" name="T44"/>
              <a:gd fmla="*/ 183 h 288" name="T45"/>
              <a:gd fmla="*/ 148 w 288" name="T46"/>
              <a:gd fmla="*/ 101 h 288" name="T47"/>
              <a:gd fmla="*/ 148 w 288" name="T48"/>
              <a:gd fmla="*/ 81 h 288" name="T49"/>
              <a:gd fmla="*/ 131 w 288" name="T50"/>
              <a:gd fmla="*/ 63 h 288" name="T51"/>
              <a:gd fmla="*/ 114 w 288" name="T52"/>
              <a:gd fmla="*/ 81 h 288" name="T53"/>
              <a:gd fmla="*/ 113 w 288" name="T54"/>
              <a:gd fmla="*/ 81 h 288" name="T55"/>
              <a:gd fmla="*/ 114 w 288" name="T56"/>
              <a:gd fmla="*/ 195 h 288" name="T57"/>
              <a:gd fmla="*/ 114 w 288" name="T58"/>
              <a:gd fmla="*/ 196 h 288" name="T59"/>
              <a:gd fmla="*/ 144 w 288" name="T60"/>
              <a:gd fmla="*/ 225 h 288" name="T61"/>
              <a:gd fmla="*/ 173 w 288" name="T62"/>
              <a:gd fmla="*/ 195 h 288" name="T63"/>
              <a:gd fmla="*/ 173 w 288" name="T64"/>
              <a:gd fmla="*/ 195 h 288" name="T65"/>
              <a:gd fmla="*/ 188 w 288" name="T66"/>
              <a:gd fmla="*/ 72 h 2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88" y="197"/>
                </a:moveTo>
                <a:cubicBezTo>
                  <a:pt x="188" y="197"/>
                  <a:pt x="188" y="197"/>
                  <a:pt x="188" y="197"/>
                </a:cubicBezTo>
                <a:cubicBezTo>
                  <a:pt x="187" y="221"/>
                  <a:pt x="167" y="240"/>
                  <a:pt x="144" y="240"/>
                </a:cubicBezTo>
                <a:cubicBezTo>
                  <a:pt x="120" y="240"/>
                  <a:pt x="101" y="222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62"/>
                  <a:pt x="113" y="48"/>
                  <a:pt x="131" y="48"/>
                </a:cubicBezTo>
                <a:cubicBezTo>
                  <a:pt x="148" y="48"/>
                  <a:pt x="162" y="61"/>
                  <a:pt x="163" y="78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2" y="208"/>
                  <a:pt x="154" y="216"/>
                  <a:pt x="143" y="216"/>
                </a:cubicBezTo>
                <a:cubicBezTo>
                  <a:pt x="132" y="216"/>
                  <a:pt x="124" y="207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185"/>
                  <a:pt x="138" y="185"/>
                  <a:pt x="138" y="185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9" y="199"/>
                  <a:pt x="141" y="201"/>
                  <a:pt x="143" y="201"/>
                </a:cubicBezTo>
                <a:cubicBezTo>
                  <a:pt x="146" y="201"/>
                  <a:pt x="148" y="199"/>
                  <a:pt x="148" y="196"/>
                </a:cubicBezTo>
                <a:cubicBezTo>
                  <a:pt x="148" y="196"/>
                  <a:pt x="148" y="196"/>
                  <a:pt x="148" y="196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01"/>
                  <a:pt x="148" y="101"/>
                  <a:pt x="148" y="101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70"/>
                  <a:pt x="141" y="63"/>
                  <a:pt x="131" y="63"/>
                </a:cubicBezTo>
                <a:cubicBezTo>
                  <a:pt x="122" y="63"/>
                  <a:pt x="114" y="70"/>
                  <a:pt x="114" y="80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5"/>
                  <a:pt x="114" y="195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212"/>
                  <a:pt x="127" y="225"/>
                  <a:pt x="144" y="225"/>
                </a:cubicBezTo>
                <a:cubicBezTo>
                  <a:pt x="160" y="225"/>
                  <a:pt x="173" y="212"/>
                  <a:pt x="173" y="196"/>
                </a:cubicBezTo>
                <a:cubicBezTo>
                  <a:pt x="173" y="196"/>
                  <a:pt x="173" y="196"/>
                  <a:pt x="173" y="195"/>
                </a:cubicBezTo>
                <a:cubicBezTo>
                  <a:pt x="175" y="195"/>
                  <a:pt x="175" y="195"/>
                  <a:pt x="175" y="195"/>
                </a:cubicBezTo>
                <a:cubicBezTo>
                  <a:pt x="173" y="195"/>
                  <a:pt x="173" y="195"/>
                  <a:pt x="173" y="195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88" y="72"/>
                  <a:pt x="188" y="72"/>
                  <a:pt x="188" y="72"/>
                </a:cubicBezTo>
                <a:lnTo>
                  <a:pt x="188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Line 321"/>
          <p:cNvSpPr>
            <a:spLocks noChangeShapeType="1"/>
          </p:cNvSpPr>
          <p:nvPr/>
        </p:nvSpPr>
        <p:spPr bwMode="auto">
          <a:xfrm flipH="1"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Line 322"/>
          <p:cNvSpPr>
            <a:spLocks noChangeShapeType="1"/>
          </p:cNvSpPr>
          <p:nvPr/>
        </p:nvSpPr>
        <p:spPr bwMode="auto">
          <a:xfrm flipH="1"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9" name="Freeform 323"/>
          <p:cNvSpPr>
            <a:spLocks noEditPoints="1"/>
          </p:cNvSpPr>
          <p:nvPr/>
        </p:nvSpPr>
        <p:spPr bwMode="auto">
          <a:xfrm>
            <a:off x="1711039" y="2613415"/>
            <a:ext cx="321459" cy="318589"/>
          </a:xfrm>
          <a:custGeom>
            <a:gdLst>
              <a:gd fmla="*/ 236 w 288" name="T0"/>
              <a:gd fmla="*/ 0 h 288" name="T1"/>
              <a:gd fmla="*/ 51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1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132 w 288" name="T18"/>
              <a:gd fmla="*/ 107 h 288" name="T19"/>
              <a:gd fmla="*/ 108 w 288" name="T20"/>
              <a:gd fmla="*/ 144 h 288" name="T21"/>
              <a:gd fmla="*/ 107 w 288" name="T22"/>
              <a:gd fmla="*/ 145 h 288" name="T23"/>
              <a:gd fmla="*/ 123 w 288" name="T24"/>
              <a:gd fmla="*/ 145 h 288" name="T25"/>
              <a:gd fmla="*/ 132 w 288" name="T26"/>
              <a:gd fmla="*/ 153 h 288" name="T27"/>
              <a:gd fmla="*/ 132 w 288" name="T28"/>
              <a:gd fmla="*/ 202 h 288" name="T29"/>
              <a:gd fmla="*/ 123 w 288" name="T30"/>
              <a:gd fmla="*/ 211 h 288" name="T31"/>
              <a:gd fmla="*/ 80 w 288" name="T32"/>
              <a:gd fmla="*/ 211 h 288" name="T33"/>
              <a:gd fmla="*/ 72 w 288" name="T34"/>
              <a:gd fmla="*/ 202 h 288" name="T35"/>
              <a:gd fmla="*/ 72 w 288" name="T36"/>
              <a:gd fmla="*/ 153 h 288" name="T37"/>
              <a:gd fmla="*/ 72 w 288" name="T38"/>
              <a:gd fmla="*/ 152 h 288" name="T39"/>
              <a:gd fmla="*/ 132 w 288" name="T40"/>
              <a:gd fmla="*/ 78 h 288" name="T41"/>
              <a:gd fmla="*/ 132 w 288" name="T42"/>
              <a:gd fmla="*/ 107 h 288" name="T43"/>
              <a:gd fmla="*/ 215 w 288" name="T44"/>
              <a:gd fmla="*/ 107 h 288" name="T45"/>
              <a:gd fmla="*/ 192 w 288" name="T46"/>
              <a:gd fmla="*/ 144 h 288" name="T47"/>
              <a:gd fmla="*/ 191 w 288" name="T48"/>
              <a:gd fmla="*/ 145 h 288" name="T49"/>
              <a:gd fmla="*/ 207 w 288" name="T50"/>
              <a:gd fmla="*/ 145 h 288" name="T51"/>
              <a:gd fmla="*/ 215 w 288" name="T52"/>
              <a:gd fmla="*/ 153 h 288" name="T53"/>
              <a:gd fmla="*/ 215 w 288" name="T54"/>
              <a:gd fmla="*/ 202 h 288" name="T55"/>
              <a:gd fmla="*/ 207 w 288" name="T56"/>
              <a:gd fmla="*/ 211 h 288" name="T57"/>
              <a:gd fmla="*/ 164 w 288" name="T58"/>
              <a:gd fmla="*/ 211 h 288" name="T59"/>
              <a:gd fmla="*/ 156 w 288" name="T60"/>
              <a:gd fmla="*/ 202 h 288" name="T61"/>
              <a:gd fmla="*/ 156 w 288" name="T62"/>
              <a:gd fmla="*/ 153 h 288" name="T63"/>
              <a:gd fmla="*/ 156 w 288" name="T64"/>
              <a:gd fmla="*/ 152 h 288" name="T65"/>
              <a:gd fmla="*/ 215 w 288" name="T66"/>
              <a:gd fmla="*/ 78 h 288" name="T67"/>
              <a:gd fmla="*/ 215 w 288" name="T68"/>
              <a:gd fmla="*/ 107 h 28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1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132" y="107"/>
                </a:moveTo>
                <a:cubicBezTo>
                  <a:pt x="114" y="107"/>
                  <a:pt x="108" y="119"/>
                  <a:pt x="108" y="144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8" y="145"/>
                  <a:pt x="132" y="148"/>
                  <a:pt x="132" y="153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2" y="207"/>
                  <a:pt x="128" y="211"/>
                  <a:pt x="123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76" y="211"/>
                  <a:pt x="72" y="207"/>
                  <a:pt x="72" y="20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3"/>
                  <a:pt x="72" y="152"/>
                  <a:pt x="72" y="152"/>
                </a:cubicBezTo>
                <a:cubicBezTo>
                  <a:pt x="72" y="115"/>
                  <a:pt x="81" y="81"/>
                  <a:pt x="132" y="78"/>
                </a:cubicBezTo>
                <a:lnTo>
                  <a:pt x="132" y="107"/>
                </a:lnTo>
                <a:close/>
                <a:moveTo>
                  <a:pt x="215" y="107"/>
                </a:moveTo>
                <a:cubicBezTo>
                  <a:pt x="198" y="107"/>
                  <a:pt x="192" y="119"/>
                  <a:pt x="192" y="144"/>
                </a:cubicBezTo>
                <a:cubicBezTo>
                  <a:pt x="191" y="145"/>
                  <a:pt x="191" y="145"/>
                  <a:pt x="191" y="145"/>
                </a:cubicBezTo>
                <a:cubicBezTo>
                  <a:pt x="207" y="145"/>
                  <a:pt x="207" y="145"/>
                  <a:pt x="207" y="145"/>
                </a:cubicBezTo>
                <a:cubicBezTo>
                  <a:pt x="211" y="145"/>
                  <a:pt x="215" y="148"/>
                  <a:pt x="215" y="153"/>
                </a:cubicBezTo>
                <a:cubicBezTo>
                  <a:pt x="215" y="202"/>
                  <a:pt x="215" y="202"/>
                  <a:pt x="215" y="202"/>
                </a:cubicBezTo>
                <a:cubicBezTo>
                  <a:pt x="215" y="207"/>
                  <a:pt x="211" y="211"/>
                  <a:pt x="207" y="211"/>
                </a:cubicBezTo>
                <a:cubicBezTo>
                  <a:pt x="164" y="211"/>
                  <a:pt x="164" y="211"/>
                  <a:pt x="164" y="211"/>
                </a:cubicBezTo>
                <a:cubicBezTo>
                  <a:pt x="159" y="211"/>
                  <a:pt x="156" y="207"/>
                  <a:pt x="156" y="202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3"/>
                  <a:pt x="156" y="152"/>
                  <a:pt x="156" y="152"/>
                </a:cubicBezTo>
                <a:cubicBezTo>
                  <a:pt x="156" y="115"/>
                  <a:pt x="164" y="81"/>
                  <a:pt x="215" y="78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0" name="Freeform 324"/>
          <p:cNvSpPr/>
          <p:nvPr/>
        </p:nvSpPr>
        <p:spPr bwMode="auto">
          <a:xfrm>
            <a:off x="2353957" y="2624896"/>
            <a:ext cx="129158" cy="292757"/>
          </a:xfrm>
          <a:custGeom>
            <a:gdLst>
              <a:gd fmla="*/ 0 w 118" name="T0"/>
              <a:gd fmla="*/ 147 h 265" name="T1"/>
              <a:gd fmla="*/ 0 w 118" name="T2"/>
              <a:gd fmla="*/ 150 h 265" name="T3"/>
              <a:gd fmla="*/ 0 w 118" name="T4"/>
              <a:gd fmla="*/ 248 h 265" name="T5"/>
              <a:gd fmla="*/ 17 w 118" name="T6"/>
              <a:gd fmla="*/ 265 h 265" name="T7"/>
              <a:gd fmla="*/ 101 w 118" name="T8"/>
              <a:gd fmla="*/ 265 h 265" name="T9"/>
              <a:gd fmla="*/ 118 w 118" name="T10"/>
              <a:gd fmla="*/ 248 h 265" name="T11"/>
              <a:gd fmla="*/ 118 w 118" name="T12"/>
              <a:gd fmla="*/ 150 h 265" name="T13"/>
              <a:gd fmla="*/ 101 w 118" name="T14"/>
              <a:gd fmla="*/ 133 h 265" name="T15"/>
              <a:gd fmla="*/ 70 w 118" name="T16"/>
              <a:gd fmla="*/ 133 h 265" name="T17"/>
              <a:gd fmla="*/ 71 w 118" name="T18"/>
              <a:gd fmla="*/ 133 h 265" name="T19"/>
              <a:gd fmla="*/ 118 w 118" name="T20"/>
              <a:gd fmla="*/ 59 h 265" name="T21"/>
              <a:gd fmla="*/ 118 w 118" name="T22"/>
              <a:gd fmla="*/ 0 h 265" name="T23"/>
              <a:gd fmla="*/ 0 w 118" name="T24"/>
              <a:gd fmla="*/ 147 h 26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5" w="118">
                <a:moveTo>
                  <a:pt x="0" y="147"/>
                </a:moveTo>
                <a:cubicBezTo>
                  <a:pt x="0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7" y="265"/>
                  <a:pt x="17" y="265"/>
                </a:cubicBezTo>
                <a:cubicBezTo>
                  <a:pt x="101" y="265"/>
                  <a:pt x="101" y="265"/>
                  <a:pt x="101" y="265"/>
                </a:cubicBezTo>
                <a:cubicBezTo>
                  <a:pt x="111" y="265"/>
                  <a:pt x="118" y="257"/>
                  <a:pt x="118" y="248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41"/>
                  <a:pt x="111" y="133"/>
                  <a:pt x="101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1" y="83"/>
                  <a:pt x="84" y="59"/>
                  <a:pt x="118" y="59"/>
                </a:cubicBezTo>
                <a:cubicBezTo>
                  <a:pt x="118" y="0"/>
                  <a:pt x="118" y="0"/>
                  <a:pt x="118" y="0"/>
                </a:cubicBezTo>
                <a:cubicBezTo>
                  <a:pt x="17" y="6"/>
                  <a:pt x="1" y="73"/>
                  <a:pt x="0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1" name="Freeform 325"/>
          <p:cNvSpPr/>
          <p:nvPr/>
        </p:nvSpPr>
        <p:spPr bwMode="auto">
          <a:xfrm>
            <a:off x="2537648" y="2624896"/>
            <a:ext cx="132028" cy="292757"/>
          </a:xfrm>
          <a:custGeom>
            <a:gdLst>
              <a:gd fmla="*/ 1 w 119" name="T0"/>
              <a:gd fmla="*/ 147 h 265" name="T1"/>
              <a:gd fmla="*/ 0 w 119" name="T2"/>
              <a:gd fmla="*/ 150 h 265" name="T3"/>
              <a:gd fmla="*/ 0 w 119" name="T4"/>
              <a:gd fmla="*/ 248 h 265" name="T5"/>
              <a:gd fmla="*/ 17 w 119" name="T6"/>
              <a:gd fmla="*/ 265 h 265" name="T7"/>
              <a:gd fmla="*/ 102 w 119" name="T8"/>
              <a:gd fmla="*/ 265 h 265" name="T9"/>
              <a:gd fmla="*/ 119 w 119" name="T10"/>
              <a:gd fmla="*/ 248 h 265" name="T11"/>
              <a:gd fmla="*/ 119 w 119" name="T12"/>
              <a:gd fmla="*/ 150 h 265" name="T13"/>
              <a:gd fmla="*/ 102 w 119" name="T14"/>
              <a:gd fmla="*/ 133 h 265" name="T15"/>
              <a:gd fmla="*/ 71 w 119" name="T16"/>
              <a:gd fmla="*/ 133 h 265" name="T17"/>
              <a:gd fmla="*/ 72 w 119" name="T18"/>
              <a:gd fmla="*/ 133 h 265" name="T19"/>
              <a:gd fmla="*/ 119 w 119" name="T20"/>
              <a:gd fmla="*/ 59 h 265" name="T21"/>
              <a:gd fmla="*/ 119 w 119" name="T22"/>
              <a:gd fmla="*/ 0 h 265" name="T23"/>
              <a:gd fmla="*/ 1 w 119" name="T24"/>
              <a:gd fmla="*/ 147 h 26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5" w="119">
                <a:moveTo>
                  <a:pt x="1" y="147"/>
                </a:moveTo>
                <a:cubicBezTo>
                  <a:pt x="1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8" y="265"/>
                  <a:pt x="17" y="265"/>
                </a:cubicBezTo>
                <a:cubicBezTo>
                  <a:pt x="102" y="265"/>
                  <a:pt x="102" y="265"/>
                  <a:pt x="102" y="265"/>
                </a:cubicBezTo>
                <a:cubicBezTo>
                  <a:pt x="111" y="265"/>
                  <a:pt x="119" y="257"/>
                  <a:pt x="119" y="248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19" y="141"/>
                  <a:pt x="111" y="133"/>
                  <a:pt x="10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2" y="83"/>
                  <a:pt x="85" y="59"/>
                  <a:pt x="119" y="59"/>
                </a:cubicBezTo>
                <a:cubicBezTo>
                  <a:pt x="119" y="0"/>
                  <a:pt x="119" y="0"/>
                  <a:pt x="119" y="0"/>
                </a:cubicBezTo>
                <a:cubicBezTo>
                  <a:pt x="18" y="6"/>
                  <a:pt x="1" y="73"/>
                  <a:pt x="1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2" name="Freeform 326"/>
          <p:cNvSpPr>
            <a:spLocks noEditPoints="1"/>
          </p:cNvSpPr>
          <p:nvPr/>
        </p:nvSpPr>
        <p:spPr bwMode="auto">
          <a:xfrm>
            <a:off x="3628311" y="2650728"/>
            <a:ext cx="315718" cy="241094"/>
          </a:xfrm>
          <a:custGeom>
            <a:gdLst>
              <a:gd fmla="*/ 17 w 287" name="T0"/>
              <a:gd fmla="*/ 176 h 218" name="T1"/>
              <a:gd fmla="*/ 69 w 287" name="T2"/>
              <a:gd fmla="*/ 107 h 218" name="T3"/>
              <a:gd fmla="*/ 26 w 287" name="T4"/>
              <a:gd fmla="*/ 57 h 218" name="T5"/>
              <a:gd fmla="*/ 26 w 287" name="T6"/>
              <a:gd fmla="*/ 50 h 218" name="T7"/>
              <a:gd fmla="*/ 77 w 287" name="T8"/>
              <a:gd fmla="*/ 0 h 218" name="T9"/>
              <a:gd fmla="*/ 132 w 287" name="T10"/>
              <a:gd fmla="*/ 66 h 218" name="T11"/>
              <a:gd fmla="*/ 132 w 287" name="T12"/>
              <a:gd fmla="*/ 74 h 218" name="T13"/>
              <a:gd fmla="*/ 95 w 287" name="T14"/>
              <a:gd fmla="*/ 185 h 218" name="T15"/>
              <a:gd fmla="*/ 23 w 287" name="T16"/>
              <a:gd fmla="*/ 218 h 218" name="T17"/>
              <a:gd fmla="*/ 0 w 287" name="T18"/>
              <a:gd fmla="*/ 196 h 218" name="T19"/>
              <a:gd fmla="*/ 17 w 287" name="T20"/>
              <a:gd fmla="*/ 176 h 218" name="T21"/>
              <a:gd fmla="*/ 172 w 287" name="T22"/>
              <a:gd fmla="*/ 176 h 218" name="T23"/>
              <a:gd fmla="*/ 224 w 287" name="T24"/>
              <a:gd fmla="*/ 107 h 218" name="T25"/>
              <a:gd fmla="*/ 181 w 287" name="T26"/>
              <a:gd fmla="*/ 57 h 218" name="T27"/>
              <a:gd fmla="*/ 181 w 287" name="T28"/>
              <a:gd fmla="*/ 50 h 218" name="T29"/>
              <a:gd fmla="*/ 232 w 287" name="T30"/>
              <a:gd fmla="*/ 0 h 218" name="T31"/>
              <a:gd fmla="*/ 287 w 287" name="T32"/>
              <a:gd fmla="*/ 66 h 218" name="T33"/>
              <a:gd fmla="*/ 287 w 287" name="T34"/>
              <a:gd fmla="*/ 74 h 218" name="T35"/>
              <a:gd fmla="*/ 249 w 287" name="T36"/>
              <a:gd fmla="*/ 185 h 218" name="T37"/>
              <a:gd fmla="*/ 178 w 287" name="T38"/>
              <a:gd fmla="*/ 218 h 218" name="T39"/>
              <a:gd fmla="*/ 154 w 287" name="T40"/>
              <a:gd fmla="*/ 196 h 218" name="T41"/>
              <a:gd fmla="*/ 172 w 287" name="T42"/>
              <a:gd fmla="*/ 176 h 21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18" w="287">
                <a:moveTo>
                  <a:pt x="17" y="176"/>
                </a:moveTo>
                <a:cubicBezTo>
                  <a:pt x="52" y="165"/>
                  <a:pt x="70" y="142"/>
                  <a:pt x="69" y="107"/>
                </a:cubicBezTo>
                <a:cubicBezTo>
                  <a:pt x="47" y="102"/>
                  <a:pt x="26" y="84"/>
                  <a:pt x="26" y="5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22"/>
                  <a:pt x="46" y="0"/>
                  <a:pt x="77" y="0"/>
                </a:cubicBezTo>
                <a:cubicBezTo>
                  <a:pt x="111" y="0"/>
                  <a:pt x="132" y="25"/>
                  <a:pt x="132" y="6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126"/>
                  <a:pt x="118" y="161"/>
                  <a:pt x="95" y="185"/>
                </a:cubicBezTo>
                <a:cubicBezTo>
                  <a:pt x="74" y="206"/>
                  <a:pt x="45" y="218"/>
                  <a:pt x="23" y="218"/>
                </a:cubicBezTo>
                <a:cubicBezTo>
                  <a:pt x="7" y="218"/>
                  <a:pt x="0" y="209"/>
                  <a:pt x="0" y="196"/>
                </a:cubicBezTo>
                <a:cubicBezTo>
                  <a:pt x="0" y="186"/>
                  <a:pt x="7" y="179"/>
                  <a:pt x="17" y="176"/>
                </a:cubicBezTo>
                <a:close/>
                <a:moveTo>
                  <a:pt x="172" y="176"/>
                </a:moveTo>
                <a:cubicBezTo>
                  <a:pt x="207" y="165"/>
                  <a:pt x="226" y="142"/>
                  <a:pt x="224" y="107"/>
                </a:cubicBezTo>
                <a:cubicBezTo>
                  <a:pt x="202" y="102"/>
                  <a:pt x="181" y="84"/>
                  <a:pt x="181" y="57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22"/>
                  <a:pt x="201" y="0"/>
                  <a:pt x="232" y="0"/>
                </a:cubicBezTo>
                <a:cubicBezTo>
                  <a:pt x="266" y="0"/>
                  <a:pt x="287" y="25"/>
                  <a:pt x="287" y="66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126"/>
                  <a:pt x="273" y="161"/>
                  <a:pt x="249" y="185"/>
                </a:cubicBezTo>
                <a:cubicBezTo>
                  <a:pt x="229" y="206"/>
                  <a:pt x="200" y="218"/>
                  <a:pt x="178" y="218"/>
                </a:cubicBezTo>
                <a:cubicBezTo>
                  <a:pt x="162" y="218"/>
                  <a:pt x="154" y="209"/>
                  <a:pt x="154" y="196"/>
                </a:cubicBezTo>
                <a:cubicBezTo>
                  <a:pt x="154" y="186"/>
                  <a:pt x="162" y="179"/>
                  <a:pt x="172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3" name="Freeform 327"/>
          <p:cNvSpPr>
            <a:spLocks noEditPoints="1"/>
          </p:cNvSpPr>
          <p:nvPr/>
        </p:nvSpPr>
        <p:spPr bwMode="auto">
          <a:xfrm>
            <a:off x="4265489" y="2613415"/>
            <a:ext cx="321459" cy="31858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7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7 h 288" name="T13"/>
              <a:gd fmla="*/ 288 w 288" name="T14"/>
              <a:gd fmla="*/ 52 h 288" name="T15"/>
              <a:gd fmla="*/ 236 w 288" name="T16"/>
              <a:gd fmla="*/ 0 h 288" name="T17"/>
              <a:gd fmla="*/ 137 w 288" name="T18"/>
              <a:gd fmla="*/ 122 h 288" name="T19"/>
              <a:gd fmla="*/ 112 w 288" name="T20"/>
              <a:gd fmla="*/ 196 h 288" name="T21"/>
              <a:gd fmla="*/ 65 w 288" name="T22"/>
              <a:gd fmla="*/ 217 h 288" name="T23"/>
              <a:gd fmla="*/ 49 w 288" name="T24"/>
              <a:gd fmla="*/ 203 h 288" name="T25"/>
              <a:gd fmla="*/ 61 w 288" name="T26"/>
              <a:gd fmla="*/ 190 h 288" name="T27"/>
              <a:gd fmla="*/ 95 w 288" name="T28"/>
              <a:gd fmla="*/ 144 h 288" name="T29"/>
              <a:gd fmla="*/ 66 w 288" name="T30"/>
              <a:gd fmla="*/ 111 h 288" name="T31"/>
              <a:gd fmla="*/ 66 w 288" name="T32"/>
              <a:gd fmla="*/ 107 h 288" name="T33"/>
              <a:gd fmla="*/ 101 w 288" name="T34"/>
              <a:gd fmla="*/ 73 h 288" name="T35"/>
              <a:gd fmla="*/ 137 w 288" name="T36"/>
              <a:gd fmla="*/ 117 h 288" name="T37"/>
              <a:gd fmla="*/ 137 w 288" name="T38"/>
              <a:gd fmla="*/ 122 h 288" name="T39"/>
              <a:gd fmla="*/ 240 w 288" name="T40"/>
              <a:gd fmla="*/ 122 h 288" name="T41"/>
              <a:gd fmla="*/ 215 w 288" name="T42"/>
              <a:gd fmla="*/ 196 h 288" name="T43"/>
              <a:gd fmla="*/ 167 w 288" name="T44"/>
              <a:gd fmla="*/ 217 h 288" name="T45"/>
              <a:gd fmla="*/ 152 w 288" name="T46"/>
              <a:gd fmla="*/ 203 h 288" name="T47"/>
              <a:gd fmla="*/ 164 w 288" name="T48"/>
              <a:gd fmla="*/ 190 h 288" name="T49"/>
              <a:gd fmla="*/ 198 w 288" name="T50"/>
              <a:gd fmla="*/ 144 h 288" name="T51"/>
              <a:gd fmla="*/ 169 w 288" name="T52"/>
              <a:gd fmla="*/ 111 h 288" name="T53"/>
              <a:gd fmla="*/ 169 w 288" name="T54"/>
              <a:gd fmla="*/ 107 h 288" name="T55"/>
              <a:gd fmla="*/ 203 w 288" name="T56"/>
              <a:gd fmla="*/ 73 h 288" name="T57"/>
              <a:gd fmla="*/ 240 w 288" name="T58"/>
              <a:gd fmla="*/ 117 h 288" name="T59"/>
              <a:gd fmla="*/ 240 w 288" name="T60"/>
              <a:gd fmla="*/ 122 h 28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4"/>
                  <a:pt x="0" y="52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7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4"/>
                  <a:pt x="265" y="0"/>
                  <a:pt x="236" y="0"/>
                </a:cubicBezTo>
                <a:close/>
                <a:moveTo>
                  <a:pt x="137" y="122"/>
                </a:moveTo>
                <a:cubicBezTo>
                  <a:pt x="137" y="156"/>
                  <a:pt x="128" y="180"/>
                  <a:pt x="112" y="196"/>
                </a:cubicBezTo>
                <a:cubicBezTo>
                  <a:pt x="99" y="209"/>
                  <a:pt x="79" y="217"/>
                  <a:pt x="65" y="217"/>
                </a:cubicBezTo>
                <a:cubicBezTo>
                  <a:pt x="54" y="217"/>
                  <a:pt x="49" y="211"/>
                  <a:pt x="49" y="203"/>
                </a:cubicBezTo>
                <a:cubicBezTo>
                  <a:pt x="49" y="196"/>
                  <a:pt x="54" y="192"/>
                  <a:pt x="61" y="190"/>
                </a:cubicBezTo>
                <a:cubicBezTo>
                  <a:pt x="84" y="183"/>
                  <a:pt x="96" y="167"/>
                  <a:pt x="95" y="144"/>
                </a:cubicBezTo>
                <a:cubicBezTo>
                  <a:pt x="81" y="141"/>
                  <a:pt x="66" y="129"/>
                  <a:pt x="66" y="111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87"/>
                  <a:pt x="80" y="73"/>
                  <a:pt x="101" y="73"/>
                </a:cubicBezTo>
                <a:cubicBezTo>
                  <a:pt x="123" y="73"/>
                  <a:pt x="137" y="90"/>
                  <a:pt x="137" y="117"/>
                </a:cubicBezTo>
                <a:lnTo>
                  <a:pt x="137" y="122"/>
                </a:lnTo>
                <a:close/>
                <a:moveTo>
                  <a:pt x="240" y="122"/>
                </a:moveTo>
                <a:cubicBezTo>
                  <a:pt x="240" y="156"/>
                  <a:pt x="231" y="180"/>
                  <a:pt x="215" y="196"/>
                </a:cubicBezTo>
                <a:cubicBezTo>
                  <a:pt x="201" y="209"/>
                  <a:pt x="182" y="217"/>
                  <a:pt x="167" y="217"/>
                </a:cubicBezTo>
                <a:cubicBezTo>
                  <a:pt x="157" y="217"/>
                  <a:pt x="152" y="211"/>
                  <a:pt x="152" y="203"/>
                </a:cubicBezTo>
                <a:cubicBezTo>
                  <a:pt x="152" y="196"/>
                  <a:pt x="157" y="192"/>
                  <a:pt x="164" y="190"/>
                </a:cubicBezTo>
                <a:cubicBezTo>
                  <a:pt x="187" y="183"/>
                  <a:pt x="199" y="167"/>
                  <a:pt x="198" y="144"/>
                </a:cubicBezTo>
                <a:cubicBezTo>
                  <a:pt x="183" y="141"/>
                  <a:pt x="169" y="129"/>
                  <a:pt x="169" y="111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87"/>
                  <a:pt x="183" y="73"/>
                  <a:pt x="203" y="73"/>
                </a:cubicBezTo>
                <a:cubicBezTo>
                  <a:pt x="226" y="73"/>
                  <a:pt x="240" y="90"/>
                  <a:pt x="240" y="117"/>
                </a:cubicBezTo>
                <a:lnTo>
                  <a:pt x="240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4" name="Freeform 329"/>
          <p:cNvSpPr/>
          <p:nvPr/>
        </p:nvSpPr>
        <p:spPr bwMode="auto">
          <a:xfrm>
            <a:off x="551492" y="868353"/>
            <a:ext cx="83236" cy="28702"/>
          </a:xfrm>
          <a:custGeom>
            <a:gdLst>
              <a:gd fmla="*/ 0 w 73" name="T0"/>
              <a:gd fmla="*/ 13 h 25" name="T1"/>
              <a:gd fmla="*/ 11 w 73" name="T2"/>
              <a:gd fmla="*/ 24 h 25" name="T3"/>
              <a:gd fmla="*/ 36 w 73" name="T4"/>
              <a:gd fmla="*/ 17 h 25" name="T5"/>
              <a:gd fmla="*/ 62 w 73" name="T6"/>
              <a:gd fmla="*/ 25 h 25" name="T7"/>
              <a:gd fmla="*/ 73 w 73" name="T8"/>
              <a:gd fmla="*/ 13 h 25" name="T9"/>
              <a:gd fmla="*/ 37 w 73" name="T10"/>
              <a:gd fmla="*/ 1 h 25" name="T11"/>
              <a:gd fmla="*/ 0 w 73" name="T12"/>
              <a:gd fmla="*/ 13 h 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" w="73">
                <a:moveTo>
                  <a:pt x="0" y="13"/>
                </a:moveTo>
                <a:cubicBezTo>
                  <a:pt x="11" y="24"/>
                  <a:pt x="11" y="24"/>
                  <a:pt x="11" y="24"/>
                </a:cubicBezTo>
                <a:cubicBezTo>
                  <a:pt x="18" y="20"/>
                  <a:pt x="27" y="17"/>
                  <a:pt x="36" y="17"/>
                </a:cubicBezTo>
                <a:cubicBezTo>
                  <a:pt x="46" y="17"/>
                  <a:pt x="54" y="20"/>
                  <a:pt x="62" y="25"/>
                </a:cubicBezTo>
                <a:cubicBezTo>
                  <a:pt x="73" y="13"/>
                  <a:pt x="73" y="13"/>
                  <a:pt x="73" y="13"/>
                </a:cubicBezTo>
                <a:cubicBezTo>
                  <a:pt x="63" y="5"/>
                  <a:pt x="50" y="1"/>
                  <a:pt x="37" y="1"/>
                </a:cubicBezTo>
                <a:cubicBezTo>
                  <a:pt x="23" y="0"/>
                  <a:pt x="10" y="5"/>
                  <a:pt x="0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5" name="Freeform 330"/>
          <p:cNvSpPr/>
          <p:nvPr/>
        </p:nvSpPr>
        <p:spPr bwMode="auto">
          <a:xfrm>
            <a:off x="482608" y="759287"/>
            <a:ext cx="218133" cy="71755"/>
          </a:xfrm>
          <a:custGeom>
            <a:gdLst>
              <a:gd fmla="*/ 184 w 197" name="T0"/>
              <a:gd fmla="*/ 64 h 64" name="T1"/>
              <a:gd fmla="*/ 197 w 197" name="T2"/>
              <a:gd fmla="*/ 50 h 64" name="T3"/>
              <a:gd fmla="*/ 0 w 197" name="T4"/>
              <a:gd fmla="*/ 51 h 64" name="T5"/>
              <a:gd fmla="*/ 13 w 197" name="T6"/>
              <a:gd fmla="*/ 64 h 64" name="T7"/>
              <a:gd fmla="*/ 184 w 197" name="T8"/>
              <a:gd fmla="*/ 64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197">
                <a:moveTo>
                  <a:pt x="184" y="64"/>
                </a:moveTo>
                <a:cubicBezTo>
                  <a:pt x="197" y="50"/>
                  <a:pt x="197" y="50"/>
                  <a:pt x="197" y="50"/>
                </a:cubicBezTo>
                <a:cubicBezTo>
                  <a:pt x="145" y="0"/>
                  <a:pt x="52" y="0"/>
                  <a:pt x="0" y="51"/>
                </a:cubicBezTo>
                <a:cubicBezTo>
                  <a:pt x="13" y="64"/>
                  <a:pt x="13" y="64"/>
                  <a:pt x="13" y="64"/>
                </a:cubicBezTo>
                <a:cubicBezTo>
                  <a:pt x="61" y="20"/>
                  <a:pt x="135" y="21"/>
                  <a:pt x="184" y="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6" name="Freeform 331"/>
          <p:cNvSpPr/>
          <p:nvPr/>
        </p:nvSpPr>
        <p:spPr bwMode="auto">
          <a:xfrm>
            <a:off x="517050" y="810950"/>
            <a:ext cx="149249" cy="54534"/>
          </a:xfrm>
          <a:custGeom>
            <a:gdLst>
              <a:gd fmla="*/ 0 w 135" name="T0"/>
              <a:gd fmla="*/ 33 h 47" name="T1"/>
              <a:gd fmla="*/ 13 w 135" name="T2"/>
              <a:gd fmla="*/ 47 h 47" name="T3"/>
              <a:gd fmla="*/ 122 w 135" name="T4"/>
              <a:gd fmla="*/ 47 h 47" name="T5"/>
              <a:gd fmla="*/ 135 w 135" name="T6"/>
              <a:gd fmla="*/ 33 h 47" name="T7"/>
              <a:gd fmla="*/ 0 w 135" name="T8"/>
              <a:gd fmla="*/ 33 h 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" w="135">
                <a:moveTo>
                  <a:pt x="0" y="33"/>
                </a:moveTo>
                <a:cubicBezTo>
                  <a:pt x="13" y="47"/>
                  <a:pt x="13" y="47"/>
                  <a:pt x="13" y="47"/>
                </a:cubicBezTo>
                <a:cubicBezTo>
                  <a:pt x="44" y="20"/>
                  <a:pt x="90" y="20"/>
                  <a:pt x="122" y="4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96" y="0"/>
                  <a:pt x="38" y="0"/>
                  <a:pt x="0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7" name="Freeform 332"/>
          <p:cNvSpPr>
            <a:spLocks noEditPoints="1"/>
          </p:cNvSpPr>
          <p:nvPr/>
        </p:nvSpPr>
        <p:spPr bwMode="auto">
          <a:xfrm>
            <a:off x="433814" y="724845"/>
            <a:ext cx="318590" cy="269796"/>
          </a:xfrm>
          <a:custGeom>
            <a:gdLst>
              <a:gd fmla="*/ 144 w 288" name="T0"/>
              <a:gd fmla="*/ 0 h 244" name="T1"/>
              <a:gd fmla="*/ 144 w 288" name="T2"/>
              <a:gd fmla="*/ 0 h 244" name="T3"/>
              <a:gd fmla="*/ 0 w 288" name="T4"/>
              <a:gd fmla="*/ 0 h 244" name="T5"/>
              <a:gd fmla="*/ 0 w 288" name="T6"/>
              <a:gd fmla="*/ 244 h 244" name="T7"/>
              <a:gd fmla="*/ 72 w 288" name="T8"/>
              <a:gd fmla="*/ 244 h 244" name="T9"/>
              <a:gd fmla="*/ 72 w 288" name="T10"/>
              <a:gd fmla="*/ 219 h 244" name="T11"/>
              <a:gd fmla="*/ 108 w 288" name="T12"/>
              <a:gd fmla="*/ 205 h 244" name="T13"/>
              <a:gd fmla="*/ 144 w 288" name="T14"/>
              <a:gd fmla="*/ 205 h 244" name="T15"/>
              <a:gd fmla="*/ 144 w 288" name="T16"/>
              <a:gd fmla="*/ 205 h 244" name="T17"/>
              <a:gd fmla="*/ 180 w 288" name="T18"/>
              <a:gd fmla="*/ 205 h 244" name="T19"/>
              <a:gd fmla="*/ 216 w 288" name="T20"/>
              <a:gd fmla="*/ 219 h 244" name="T21"/>
              <a:gd fmla="*/ 216 w 288" name="T22"/>
              <a:gd fmla="*/ 244 h 244" name="T23"/>
              <a:gd fmla="*/ 288 w 288" name="T24"/>
              <a:gd fmla="*/ 244 h 244" name="T25"/>
              <a:gd fmla="*/ 288 w 288" name="T26"/>
              <a:gd fmla="*/ 0 h 244" name="T27"/>
              <a:gd fmla="*/ 144 w 288" name="T28"/>
              <a:gd fmla="*/ 0 h 244" name="T29"/>
              <a:gd fmla="*/ 269 w 288" name="T30"/>
              <a:gd fmla="*/ 180 h 244" name="T31"/>
              <a:gd fmla="*/ 17 w 288" name="T32"/>
              <a:gd fmla="*/ 180 h 244" name="T33"/>
              <a:gd fmla="*/ 17 w 288" name="T34"/>
              <a:gd fmla="*/ 19 h 244" name="T35"/>
              <a:gd fmla="*/ 269 w 288" name="T36"/>
              <a:gd fmla="*/ 19 h 244" name="T37"/>
              <a:gd fmla="*/ 269 w 288" name="T38"/>
              <a:gd fmla="*/ 180 h 24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44" w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9"/>
                  <a:pt x="17" y="19"/>
                  <a:pt x="17" y="19"/>
                </a:cubicBezTo>
                <a:cubicBezTo>
                  <a:pt x="269" y="19"/>
                  <a:pt x="269" y="19"/>
                  <a:pt x="269" y="19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8" name="Freeform 337"/>
          <p:cNvSpPr>
            <a:spLocks noEditPoints="1"/>
          </p:cNvSpPr>
          <p:nvPr/>
        </p:nvSpPr>
        <p:spPr bwMode="auto">
          <a:xfrm>
            <a:off x="11291659" y="2613415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53 w 288" name="T10"/>
              <a:gd fmla="*/ 209 h 288" name="T11"/>
              <a:gd fmla="*/ 127 w 288" name="T12"/>
              <a:gd fmla="*/ 209 h 288" name="T13"/>
              <a:gd fmla="*/ 72 w 288" name="T14"/>
              <a:gd fmla="*/ 229 h 288" name="T15"/>
              <a:gd fmla="*/ 90 w 288" name="T16"/>
              <a:gd fmla="*/ 197 h 288" name="T17"/>
              <a:gd fmla="*/ 54 w 288" name="T18"/>
              <a:gd fmla="*/ 147 h 288" name="T19"/>
              <a:gd fmla="*/ 136 w 288" name="T20"/>
              <a:gd fmla="*/ 65 h 288" name="T21"/>
              <a:gd fmla="*/ 235 w 288" name="T22"/>
              <a:gd fmla="*/ 127 h 288" name="T23"/>
              <a:gd fmla="*/ 153 w 288" name="T24"/>
              <a:gd fmla="*/ 209 h 28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9" name="Rectangle 338"/>
          <p:cNvSpPr>
            <a:spLocks noChangeArrowheads="1"/>
          </p:cNvSpPr>
          <p:nvPr/>
        </p:nvSpPr>
        <p:spPr bwMode="auto">
          <a:xfrm>
            <a:off x="4285579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0" name="Freeform 339"/>
          <p:cNvSpPr>
            <a:spLocks noEditPoints="1"/>
          </p:cNvSpPr>
          <p:nvPr/>
        </p:nvSpPr>
        <p:spPr bwMode="auto">
          <a:xfrm>
            <a:off x="4334373" y="3253463"/>
            <a:ext cx="229613" cy="318589"/>
          </a:xfrm>
          <a:custGeom>
            <a:gdLst>
              <a:gd fmla="*/ 80 w 80" name="T0"/>
              <a:gd fmla="*/ 0 h 111" name="T1"/>
              <a:gd fmla="*/ 66 w 80" name="T2"/>
              <a:gd fmla="*/ 0 h 111" name="T3"/>
              <a:gd fmla="*/ 66 w 80" name="T4"/>
              <a:gd fmla="*/ 61 h 111" name="T5"/>
              <a:gd fmla="*/ 54 w 80" name="T6"/>
              <a:gd fmla="*/ 48 h 111" name="T7"/>
              <a:gd fmla="*/ 42 w 80" name="T8"/>
              <a:gd fmla="*/ 61 h 111" name="T9"/>
              <a:gd fmla="*/ 42 w 80" name="T10"/>
              <a:gd fmla="*/ 0 h 111" name="T11"/>
              <a:gd fmla="*/ 0 w 80" name="T12"/>
              <a:gd fmla="*/ 0 h 111" name="T13"/>
              <a:gd fmla="*/ 0 w 80" name="T14"/>
              <a:gd fmla="*/ 111 h 111" name="T15"/>
              <a:gd fmla="*/ 80 w 80" name="T16"/>
              <a:gd fmla="*/ 111 h 111" name="T17"/>
              <a:gd fmla="*/ 80 w 80" name="T18"/>
              <a:gd fmla="*/ 0 h 111" name="T19"/>
              <a:gd fmla="*/ 42 w 80" name="T20"/>
              <a:gd fmla="*/ 61 h 111" name="T21"/>
              <a:gd fmla="*/ 42 w 80" name="T22"/>
              <a:gd fmla="*/ 61 h 111" name="T23"/>
              <a:gd fmla="*/ 42 w 80" name="T24"/>
              <a:gd fmla="*/ 61 h 111" name="T25"/>
              <a:gd fmla="*/ 42 w 80" name="T26"/>
              <a:gd fmla="*/ 61 h 111" name="T27"/>
              <a:gd fmla="*/ 66 w 80" name="T28"/>
              <a:gd fmla="*/ 61 h 111" name="T29"/>
              <a:gd fmla="*/ 66 w 80" name="T30"/>
              <a:gd fmla="*/ 61 h 111" name="T31"/>
              <a:gd fmla="*/ 66 w 80" name="T32"/>
              <a:gd fmla="*/ 61 h 111" name="T33"/>
              <a:gd fmla="*/ 66 w 80" name="T34"/>
              <a:gd fmla="*/ 61 h 11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0" w="80">
                <a:moveTo>
                  <a:pt x="80" y="0"/>
                </a:moveTo>
                <a:lnTo>
                  <a:pt x="66" y="0"/>
                </a:lnTo>
                <a:lnTo>
                  <a:pt x="66" y="61"/>
                </a:lnTo>
                <a:lnTo>
                  <a:pt x="54" y="48"/>
                </a:lnTo>
                <a:lnTo>
                  <a:pt x="42" y="61"/>
                </a:lnTo>
                <a:lnTo>
                  <a:pt x="42" y="0"/>
                </a:lnTo>
                <a:lnTo>
                  <a:pt x="0" y="0"/>
                </a:lnTo>
                <a:lnTo>
                  <a:pt x="0" y="111"/>
                </a:lnTo>
                <a:lnTo>
                  <a:pt x="80" y="111"/>
                </a:lnTo>
                <a:lnTo>
                  <a:pt x="80" y="0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66" y="61"/>
                </a:move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1" name="Rectangle 340"/>
          <p:cNvSpPr>
            <a:spLocks noChangeArrowheads="1"/>
          </p:cNvSpPr>
          <p:nvPr/>
        </p:nvSpPr>
        <p:spPr bwMode="auto">
          <a:xfrm>
            <a:off x="4523804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2" name="Rectangle 341"/>
          <p:cNvSpPr>
            <a:spLocks noChangeArrowheads="1"/>
          </p:cNvSpPr>
          <p:nvPr/>
        </p:nvSpPr>
        <p:spPr bwMode="auto">
          <a:xfrm>
            <a:off x="4454920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3" name="Rectangle 342"/>
          <p:cNvSpPr>
            <a:spLocks noChangeArrowheads="1"/>
          </p:cNvSpPr>
          <p:nvPr/>
        </p:nvSpPr>
        <p:spPr bwMode="auto">
          <a:xfrm>
            <a:off x="4905535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4" name="Rectangle 343"/>
          <p:cNvSpPr>
            <a:spLocks noChangeArrowheads="1"/>
          </p:cNvSpPr>
          <p:nvPr/>
        </p:nvSpPr>
        <p:spPr bwMode="auto">
          <a:xfrm>
            <a:off x="4954329" y="3253463"/>
            <a:ext cx="22961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5" name="Rectangle 344"/>
          <p:cNvSpPr>
            <a:spLocks noChangeArrowheads="1"/>
          </p:cNvSpPr>
          <p:nvPr/>
        </p:nvSpPr>
        <p:spPr bwMode="auto">
          <a:xfrm>
            <a:off x="5201163" y="3293646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6" name="Rectangle 345"/>
          <p:cNvSpPr>
            <a:spLocks noChangeArrowheads="1"/>
          </p:cNvSpPr>
          <p:nvPr/>
        </p:nvSpPr>
        <p:spPr bwMode="auto">
          <a:xfrm>
            <a:off x="5201163" y="3382620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7" name="Rectangle 346"/>
          <p:cNvSpPr>
            <a:spLocks noChangeArrowheads="1"/>
          </p:cNvSpPr>
          <p:nvPr/>
        </p:nvSpPr>
        <p:spPr bwMode="auto">
          <a:xfrm>
            <a:off x="5201163" y="3468725"/>
            <a:ext cx="22961" cy="6314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8" name="Freeform 347"/>
          <p:cNvSpPr>
            <a:spLocks noEditPoints="1"/>
          </p:cNvSpPr>
          <p:nvPr/>
        </p:nvSpPr>
        <p:spPr bwMode="auto">
          <a:xfrm>
            <a:off x="10706145" y="5167864"/>
            <a:ext cx="212392" cy="321459"/>
          </a:xfrm>
          <a:custGeom>
            <a:gdLst>
              <a:gd fmla="*/ 89 w 191" name="T0"/>
              <a:gd fmla="*/ 0 h 288" name="T1"/>
              <a:gd fmla="*/ 90 w 191" name="T2"/>
              <a:gd fmla="*/ 1 h 288" name="T3"/>
              <a:gd fmla="*/ 135 w 191" name="T4"/>
              <a:gd fmla="*/ 69 h 288" name="T5"/>
              <a:gd fmla="*/ 165 w 191" name="T6"/>
              <a:gd fmla="*/ 52 h 288" name="T7"/>
              <a:gd fmla="*/ 167 w 191" name="T8"/>
              <a:gd fmla="*/ 54 h 288" name="T9"/>
              <a:gd fmla="*/ 168 w 191" name="T10"/>
              <a:gd fmla="*/ 120 h 288" name="T11"/>
              <a:gd fmla="*/ 189 w 191" name="T12"/>
              <a:gd fmla="*/ 197 h 288" name="T13"/>
              <a:gd fmla="*/ 97 w 191" name="T14"/>
              <a:gd fmla="*/ 288 h 288" name="T15"/>
              <a:gd fmla="*/ 6 w 191" name="T16"/>
              <a:gd fmla="*/ 197 h 288" name="T17"/>
              <a:gd fmla="*/ 48 w 191" name="T18"/>
              <a:gd fmla="*/ 70 h 288" name="T19"/>
              <a:gd fmla="*/ 63 w 191" name="T20"/>
              <a:gd fmla="*/ 52 h 288" name="T21"/>
              <a:gd fmla="*/ 63 w 191" name="T22"/>
              <a:gd fmla="*/ 52 h 288" name="T23"/>
              <a:gd fmla="*/ 63 w 191" name="T24"/>
              <a:gd fmla="*/ 58 h 288" name="T25"/>
              <a:gd fmla="*/ 63 w 191" name="T26"/>
              <a:gd fmla="*/ 63 h 288" name="T27"/>
              <a:gd fmla="*/ 63 w 191" name="T28"/>
              <a:gd fmla="*/ 63 h 288" name="T29"/>
              <a:gd fmla="*/ 66 w 191" name="T30"/>
              <a:gd fmla="*/ 111 h 288" name="T31"/>
              <a:gd fmla="*/ 69 w 191" name="T32"/>
              <a:gd fmla="*/ 111 h 288" name="T33"/>
              <a:gd fmla="*/ 86 w 191" name="T34"/>
              <a:gd fmla="*/ 56 h 288" name="T35"/>
              <a:gd fmla="*/ 89 w 191" name="T36"/>
              <a:gd fmla="*/ 0 h 288" name="T37"/>
              <a:gd fmla="*/ 132 w 191" name="T38"/>
              <a:gd fmla="*/ 117 h 288" name="T39"/>
              <a:gd fmla="*/ 111 w 191" name="T40"/>
              <a:gd fmla="*/ 133 h 288" name="T41"/>
              <a:gd fmla="*/ 109 w 191" name="T42"/>
              <a:gd fmla="*/ 124 h 288" name="T43"/>
              <a:gd fmla="*/ 69 w 191" name="T44"/>
              <a:gd fmla="*/ 148 h 288" name="T45"/>
              <a:gd fmla="*/ 59 w 191" name="T46"/>
              <a:gd fmla="*/ 147 h 288" name="T47"/>
              <a:gd fmla="*/ 54 w 191" name="T48"/>
              <a:gd fmla="*/ 145 h 288" name="T49"/>
              <a:gd fmla="*/ 43 w 191" name="T50"/>
              <a:gd fmla="*/ 194 h 288" name="T51"/>
              <a:gd fmla="*/ 43 w 191" name="T52"/>
              <a:gd fmla="*/ 196 h 288" name="T53"/>
              <a:gd fmla="*/ 43 w 191" name="T54"/>
              <a:gd fmla="*/ 197 h 288" name="T55"/>
              <a:gd fmla="*/ 97 w 191" name="T56"/>
              <a:gd fmla="*/ 251 h 288" name="T57"/>
              <a:gd fmla="*/ 152 w 191" name="T58"/>
              <a:gd fmla="*/ 197 h 288" name="T59"/>
              <a:gd fmla="*/ 152 w 191" name="T60"/>
              <a:gd fmla="*/ 196 h 288" name="T61"/>
              <a:gd fmla="*/ 152 w 191" name="T62"/>
              <a:gd fmla="*/ 195 h 288" name="T63"/>
              <a:gd fmla="*/ 141 w 191" name="T64"/>
              <a:gd fmla="*/ 154 h 288" name="T65"/>
              <a:gd fmla="*/ 132 w 191" name="T66"/>
              <a:gd fmla="*/ 117 h 2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8" w="191">
                <a:moveTo>
                  <a:pt x="89" y="0"/>
                </a:moveTo>
                <a:cubicBezTo>
                  <a:pt x="89" y="0"/>
                  <a:pt x="89" y="0"/>
                  <a:pt x="90" y="1"/>
                </a:cubicBezTo>
                <a:cubicBezTo>
                  <a:pt x="97" y="9"/>
                  <a:pt x="125" y="25"/>
                  <a:pt x="135" y="69"/>
                </a:cubicBezTo>
                <a:cubicBezTo>
                  <a:pt x="135" y="69"/>
                  <a:pt x="159" y="52"/>
                  <a:pt x="165" y="52"/>
                </a:cubicBezTo>
                <a:cubicBezTo>
                  <a:pt x="166" y="52"/>
                  <a:pt x="167" y="52"/>
                  <a:pt x="167" y="54"/>
                </a:cubicBezTo>
                <a:cubicBezTo>
                  <a:pt x="162" y="75"/>
                  <a:pt x="173" y="93"/>
                  <a:pt x="168" y="120"/>
                </a:cubicBezTo>
                <a:cubicBezTo>
                  <a:pt x="166" y="133"/>
                  <a:pt x="191" y="148"/>
                  <a:pt x="189" y="197"/>
                </a:cubicBezTo>
                <a:cubicBezTo>
                  <a:pt x="189" y="247"/>
                  <a:pt x="148" y="288"/>
                  <a:pt x="97" y="288"/>
                </a:cubicBezTo>
                <a:cubicBezTo>
                  <a:pt x="47" y="288"/>
                  <a:pt x="6" y="247"/>
                  <a:pt x="6" y="197"/>
                </a:cubicBezTo>
                <a:cubicBezTo>
                  <a:pt x="6" y="197"/>
                  <a:pt x="0" y="143"/>
                  <a:pt x="48" y="70"/>
                </a:cubicBezTo>
                <a:cubicBezTo>
                  <a:pt x="53" y="62"/>
                  <a:pt x="55" y="59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1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54" y="108"/>
                  <a:pt x="66" y="111"/>
                </a:cubicBezTo>
                <a:cubicBezTo>
                  <a:pt x="67" y="111"/>
                  <a:pt x="68" y="111"/>
                  <a:pt x="69" y="111"/>
                </a:cubicBezTo>
                <a:cubicBezTo>
                  <a:pt x="82" y="111"/>
                  <a:pt x="85" y="83"/>
                  <a:pt x="86" y="56"/>
                </a:cubicBezTo>
                <a:cubicBezTo>
                  <a:pt x="87" y="28"/>
                  <a:pt x="85" y="0"/>
                  <a:pt x="89" y="0"/>
                </a:cubicBezTo>
                <a:moveTo>
                  <a:pt x="132" y="117"/>
                </a:moveTo>
                <a:cubicBezTo>
                  <a:pt x="111" y="133"/>
                  <a:pt x="111" y="133"/>
                  <a:pt x="111" y="133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6" y="146"/>
                  <a:pt x="76" y="148"/>
                  <a:pt x="69" y="148"/>
                </a:cubicBezTo>
                <a:cubicBezTo>
                  <a:pt x="65" y="148"/>
                  <a:pt x="62" y="147"/>
                  <a:pt x="59" y="147"/>
                </a:cubicBezTo>
                <a:cubicBezTo>
                  <a:pt x="57" y="146"/>
                  <a:pt x="55" y="146"/>
                  <a:pt x="54" y="145"/>
                </a:cubicBezTo>
                <a:cubicBezTo>
                  <a:pt x="42" y="175"/>
                  <a:pt x="42" y="191"/>
                  <a:pt x="43" y="19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3" y="227"/>
                  <a:pt x="67" y="251"/>
                  <a:pt x="97" y="251"/>
                </a:cubicBezTo>
                <a:cubicBezTo>
                  <a:pt x="128" y="251"/>
                  <a:pt x="152" y="227"/>
                  <a:pt x="152" y="197"/>
                </a:cubicBezTo>
                <a:cubicBezTo>
                  <a:pt x="152" y="196"/>
                  <a:pt x="152" y="196"/>
                  <a:pt x="152" y="196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53" y="173"/>
                  <a:pt x="147" y="166"/>
                  <a:pt x="141" y="154"/>
                </a:cubicBezTo>
                <a:cubicBezTo>
                  <a:pt x="136" y="144"/>
                  <a:pt x="130" y="132"/>
                  <a:pt x="132" y="1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9" name="Freeform 348"/>
          <p:cNvSpPr>
            <a:spLocks noEditPoints="1"/>
          </p:cNvSpPr>
          <p:nvPr/>
        </p:nvSpPr>
        <p:spPr bwMode="auto">
          <a:xfrm>
            <a:off x="459646" y="1973369"/>
            <a:ext cx="264055" cy="321459"/>
          </a:xfrm>
          <a:custGeom>
            <a:gdLst>
              <a:gd fmla="*/ 236 w 238" name="T0"/>
              <a:gd fmla="*/ 77 h 288" name="T1"/>
              <a:gd fmla="*/ 225 w 238" name="T2"/>
              <a:gd fmla="*/ 61 h 288" name="T3"/>
              <a:gd fmla="*/ 215 w 238" name="T4"/>
              <a:gd fmla="*/ 56 h 288" name="T5"/>
              <a:gd fmla="*/ 190 w 238" name="T6"/>
              <a:gd fmla="*/ 56 h 288" name="T7"/>
              <a:gd fmla="*/ 190 w 238" name="T8"/>
              <a:gd fmla="*/ 34 h 288" name="T9"/>
              <a:gd fmla="*/ 186 w 238" name="T10"/>
              <a:gd fmla="*/ 23 h 288" name="T11"/>
              <a:gd fmla="*/ 167 w 238" name="T12"/>
              <a:gd fmla="*/ 5 h 288" name="T13"/>
              <a:gd fmla="*/ 157 w 238" name="T14"/>
              <a:gd fmla="*/ 0 h 288" name="T15"/>
              <a:gd fmla="*/ 81 w 238" name="T16"/>
              <a:gd fmla="*/ 0 h 288" name="T17"/>
              <a:gd fmla="*/ 70 w 238" name="T18"/>
              <a:gd fmla="*/ 5 h 288" name="T19"/>
              <a:gd fmla="*/ 53 w 238" name="T20"/>
              <a:gd fmla="*/ 22 h 288" name="T21"/>
              <a:gd fmla="*/ 49 w 238" name="T22"/>
              <a:gd fmla="*/ 32 h 288" name="T23"/>
              <a:gd fmla="*/ 49 w 238" name="T24"/>
              <a:gd fmla="*/ 56 h 288" name="T25"/>
              <a:gd fmla="*/ 22 w 238" name="T26"/>
              <a:gd fmla="*/ 56 h 288" name="T27"/>
              <a:gd fmla="*/ 13 w 238" name="T28"/>
              <a:gd fmla="*/ 61 h 288" name="T29"/>
              <a:gd fmla="*/ 2 w 238" name="T30"/>
              <a:gd fmla="*/ 77 h 288" name="T31"/>
              <a:gd fmla="*/ 5 w 238" name="T32"/>
              <a:gd fmla="*/ 82 h 288" name="T33"/>
              <a:gd fmla="*/ 23 w 238" name="T34"/>
              <a:gd fmla="*/ 82 h 288" name="T35"/>
              <a:gd fmla="*/ 23 w 238" name="T36"/>
              <a:gd fmla="*/ 282 h 288" name="T37"/>
              <a:gd fmla="*/ 29 w 238" name="T38"/>
              <a:gd fmla="*/ 288 h 288" name="T39"/>
              <a:gd fmla="*/ 210 w 238" name="T40"/>
              <a:gd fmla="*/ 288 h 288" name="T41"/>
              <a:gd fmla="*/ 216 w 238" name="T42"/>
              <a:gd fmla="*/ 282 h 288" name="T43"/>
              <a:gd fmla="*/ 216 w 238" name="T44"/>
              <a:gd fmla="*/ 82 h 288" name="T45"/>
              <a:gd fmla="*/ 233 w 238" name="T46"/>
              <a:gd fmla="*/ 82 h 288" name="T47"/>
              <a:gd fmla="*/ 236 w 238" name="T48"/>
              <a:gd fmla="*/ 77 h 288" name="T49"/>
              <a:gd fmla="*/ 74 w 238" name="T50"/>
              <a:gd fmla="*/ 54 h 288" name="T51"/>
              <a:gd fmla="*/ 74 w 238" name="T52"/>
              <a:gd fmla="*/ 43 h 288" name="T53"/>
              <a:gd fmla="*/ 79 w 238" name="T54"/>
              <a:gd fmla="*/ 32 h 288" name="T55"/>
              <a:gd fmla="*/ 81 w 238" name="T56"/>
              <a:gd fmla="*/ 31 h 288" name="T57"/>
              <a:gd fmla="*/ 91 w 238" name="T58"/>
              <a:gd fmla="*/ 26 h 288" name="T59"/>
              <a:gd fmla="*/ 146 w 238" name="T60"/>
              <a:gd fmla="*/ 26 h 288" name="T61"/>
              <a:gd fmla="*/ 157 w 238" name="T62"/>
              <a:gd fmla="*/ 31 h 288" name="T63"/>
              <a:gd fmla="*/ 160 w 238" name="T64"/>
              <a:gd fmla="*/ 34 h 288" name="T65"/>
              <a:gd fmla="*/ 164 w 238" name="T66"/>
              <a:gd fmla="*/ 44 h 288" name="T67"/>
              <a:gd fmla="*/ 164 w 238" name="T68"/>
              <a:gd fmla="*/ 54 h 288" name="T69"/>
              <a:gd fmla="*/ 164 w 238" name="T70"/>
              <a:gd fmla="*/ 56 h 288" name="T71"/>
              <a:gd fmla="*/ 75 w 238" name="T72"/>
              <a:gd fmla="*/ 56 h 288" name="T73"/>
              <a:gd fmla="*/ 74 w 238" name="T74"/>
              <a:gd fmla="*/ 54 h 288" name="T75"/>
              <a:gd fmla="*/ 190 w 238" name="T76"/>
              <a:gd fmla="*/ 88 h 288" name="T77"/>
              <a:gd fmla="*/ 190 w 238" name="T78"/>
              <a:gd fmla="*/ 256 h 288" name="T79"/>
              <a:gd fmla="*/ 184 w 238" name="T80"/>
              <a:gd fmla="*/ 262 h 288" name="T81"/>
              <a:gd fmla="*/ 55 w 238" name="T82"/>
              <a:gd fmla="*/ 262 h 288" name="T83"/>
              <a:gd fmla="*/ 49 w 238" name="T84"/>
              <a:gd fmla="*/ 256 h 288" name="T85"/>
              <a:gd fmla="*/ 49 w 238" name="T86"/>
              <a:gd fmla="*/ 88 h 288" name="T87"/>
              <a:gd fmla="*/ 55 w 238" name="T88"/>
              <a:gd fmla="*/ 82 h 288" name="T89"/>
              <a:gd fmla="*/ 86 w 238" name="T90"/>
              <a:gd fmla="*/ 82 h 288" name="T91"/>
              <a:gd fmla="*/ 185 w 238" name="T92"/>
              <a:gd fmla="*/ 82 h 288" name="T93"/>
              <a:gd fmla="*/ 190 w 238" name="T94"/>
              <a:gd fmla="*/ 88 h 28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88" w="238">
                <a:moveTo>
                  <a:pt x="236" y="77"/>
                </a:moveTo>
                <a:cubicBezTo>
                  <a:pt x="225" y="61"/>
                  <a:pt x="225" y="61"/>
                  <a:pt x="225" y="61"/>
                </a:cubicBezTo>
                <a:cubicBezTo>
                  <a:pt x="223" y="58"/>
                  <a:pt x="219" y="56"/>
                  <a:pt x="215" y="56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90" y="30"/>
                  <a:pt x="188" y="26"/>
                  <a:pt x="186" y="23"/>
                </a:cubicBezTo>
                <a:cubicBezTo>
                  <a:pt x="167" y="5"/>
                  <a:pt x="167" y="5"/>
                  <a:pt x="167" y="5"/>
                </a:cubicBezTo>
                <a:cubicBezTo>
                  <a:pt x="165" y="2"/>
                  <a:pt x="160" y="0"/>
                  <a:pt x="15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2" y="2"/>
                  <a:pt x="70" y="5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4"/>
                  <a:pt x="49" y="29"/>
                  <a:pt x="49" y="32"/>
                </a:cubicBezTo>
                <a:cubicBezTo>
                  <a:pt x="49" y="56"/>
                  <a:pt x="49" y="56"/>
                  <a:pt x="49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5" y="58"/>
                  <a:pt x="13" y="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80"/>
                  <a:pt x="1" y="82"/>
                  <a:pt x="5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282"/>
                  <a:pt x="23" y="282"/>
                  <a:pt x="23" y="282"/>
                </a:cubicBezTo>
                <a:cubicBezTo>
                  <a:pt x="23" y="285"/>
                  <a:pt x="26" y="288"/>
                  <a:pt x="29" y="288"/>
                </a:cubicBezTo>
                <a:cubicBezTo>
                  <a:pt x="210" y="288"/>
                  <a:pt x="210" y="288"/>
                  <a:pt x="210" y="288"/>
                </a:cubicBezTo>
                <a:cubicBezTo>
                  <a:pt x="213" y="288"/>
                  <a:pt x="216" y="285"/>
                  <a:pt x="216" y="282"/>
                </a:cubicBezTo>
                <a:cubicBezTo>
                  <a:pt x="216" y="82"/>
                  <a:pt x="216" y="82"/>
                  <a:pt x="216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6" y="82"/>
                  <a:pt x="238" y="80"/>
                  <a:pt x="236" y="77"/>
                </a:cubicBezTo>
                <a:close/>
                <a:moveTo>
                  <a:pt x="74" y="54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0"/>
                  <a:pt x="76" y="35"/>
                  <a:pt x="79" y="32"/>
                </a:cubicBezTo>
                <a:cubicBezTo>
                  <a:pt x="81" y="31"/>
                  <a:pt x="81" y="31"/>
                  <a:pt x="81" y="31"/>
                </a:cubicBezTo>
                <a:cubicBezTo>
                  <a:pt x="83" y="28"/>
                  <a:pt x="88" y="26"/>
                  <a:pt x="91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9" y="26"/>
                  <a:pt x="154" y="28"/>
                  <a:pt x="157" y="31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2" y="36"/>
                  <a:pt x="164" y="41"/>
                  <a:pt x="164" y="44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55"/>
                  <a:pt x="164" y="55"/>
                  <a:pt x="164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5"/>
                  <a:pt x="74" y="55"/>
                  <a:pt x="74" y="54"/>
                </a:cubicBezTo>
                <a:close/>
                <a:moveTo>
                  <a:pt x="190" y="88"/>
                </a:moveTo>
                <a:cubicBezTo>
                  <a:pt x="190" y="256"/>
                  <a:pt x="190" y="256"/>
                  <a:pt x="190" y="256"/>
                </a:cubicBezTo>
                <a:cubicBezTo>
                  <a:pt x="190" y="260"/>
                  <a:pt x="187" y="262"/>
                  <a:pt x="184" y="262"/>
                </a:cubicBezTo>
                <a:cubicBezTo>
                  <a:pt x="55" y="262"/>
                  <a:pt x="55" y="262"/>
                  <a:pt x="55" y="262"/>
                </a:cubicBezTo>
                <a:cubicBezTo>
                  <a:pt x="51" y="262"/>
                  <a:pt x="49" y="260"/>
                  <a:pt x="49" y="256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5"/>
                  <a:pt x="51" y="82"/>
                  <a:pt x="55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2"/>
                  <a:pt x="190" y="85"/>
                  <a:pt x="190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0" name="Freeform 349"/>
          <p:cNvSpPr/>
          <p:nvPr/>
        </p:nvSpPr>
        <p:spPr bwMode="auto">
          <a:xfrm>
            <a:off x="534271" y="2085304"/>
            <a:ext cx="20092" cy="160729"/>
          </a:xfrm>
          <a:custGeom>
            <a:gdLst>
              <a:gd fmla="*/ 14 w 20" name="T0"/>
              <a:gd fmla="*/ 0 h 146" name="T1"/>
              <a:gd fmla="*/ 6 w 20" name="T2"/>
              <a:gd fmla="*/ 0 h 146" name="T3"/>
              <a:gd fmla="*/ 0 w 20" name="T4"/>
              <a:gd fmla="*/ 7 h 146" name="T5"/>
              <a:gd fmla="*/ 0 w 20" name="T6"/>
              <a:gd fmla="*/ 140 h 146" name="T7"/>
              <a:gd fmla="*/ 6 w 20" name="T8"/>
              <a:gd fmla="*/ 146 h 146" name="T9"/>
              <a:gd fmla="*/ 14 w 20" name="T10"/>
              <a:gd fmla="*/ 146 h 146" name="T11"/>
              <a:gd fmla="*/ 20 w 20" name="T12"/>
              <a:gd fmla="*/ 140 h 146" name="T13"/>
              <a:gd fmla="*/ 20 w 20" name="T14"/>
              <a:gd fmla="*/ 7 h 146" name="T15"/>
              <a:gd fmla="*/ 14 w 20" name="T16"/>
              <a:gd fmla="*/ 0 h 14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6" w="20">
                <a:moveTo>
                  <a:pt x="1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1" name="Freeform 350"/>
          <p:cNvSpPr/>
          <p:nvPr/>
        </p:nvSpPr>
        <p:spPr bwMode="auto">
          <a:xfrm>
            <a:off x="580193" y="2085304"/>
            <a:ext cx="22961" cy="160729"/>
          </a:xfrm>
          <a:custGeom>
            <a:gdLst>
              <a:gd fmla="*/ 6 w 20" name="T0"/>
              <a:gd fmla="*/ 146 h 146" name="T1"/>
              <a:gd fmla="*/ 14 w 20" name="T2"/>
              <a:gd fmla="*/ 146 h 146" name="T3"/>
              <a:gd fmla="*/ 20 w 20" name="T4"/>
              <a:gd fmla="*/ 140 h 146" name="T5"/>
              <a:gd fmla="*/ 20 w 20" name="T6"/>
              <a:gd fmla="*/ 7 h 146" name="T7"/>
              <a:gd fmla="*/ 14 w 20" name="T8"/>
              <a:gd fmla="*/ 0 h 146" name="T9"/>
              <a:gd fmla="*/ 6 w 20" name="T10"/>
              <a:gd fmla="*/ 0 h 146" name="T11"/>
              <a:gd fmla="*/ 0 w 20" name="T12"/>
              <a:gd fmla="*/ 7 h 146" name="T13"/>
              <a:gd fmla="*/ 0 w 20" name="T14"/>
              <a:gd fmla="*/ 140 h 146" name="T15"/>
              <a:gd fmla="*/ 6 w 20" name="T16"/>
              <a:gd fmla="*/ 146 h 14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6" w="20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" name="Freeform 351"/>
          <p:cNvSpPr/>
          <p:nvPr/>
        </p:nvSpPr>
        <p:spPr bwMode="auto">
          <a:xfrm>
            <a:off x="628985" y="2085304"/>
            <a:ext cx="22961" cy="160729"/>
          </a:xfrm>
          <a:custGeom>
            <a:gdLst>
              <a:gd fmla="*/ 6 w 20" name="T0"/>
              <a:gd fmla="*/ 146 h 146" name="T1"/>
              <a:gd fmla="*/ 14 w 20" name="T2"/>
              <a:gd fmla="*/ 146 h 146" name="T3"/>
              <a:gd fmla="*/ 20 w 20" name="T4"/>
              <a:gd fmla="*/ 140 h 146" name="T5"/>
              <a:gd fmla="*/ 20 w 20" name="T6"/>
              <a:gd fmla="*/ 7 h 146" name="T7"/>
              <a:gd fmla="*/ 14 w 20" name="T8"/>
              <a:gd fmla="*/ 0 h 146" name="T9"/>
              <a:gd fmla="*/ 6 w 20" name="T10"/>
              <a:gd fmla="*/ 0 h 146" name="T11"/>
              <a:gd fmla="*/ 0 w 20" name="T12"/>
              <a:gd fmla="*/ 7 h 146" name="T13"/>
              <a:gd fmla="*/ 0 w 20" name="T14"/>
              <a:gd fmla="*/ 140 h 146" name="T15"/>
              <a:gd fmla="*/ 6 w 20" name="T16"/>
              <a:gd fmla="*/ 146 h 14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6" w="20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" name="Freeform 362"/>
          <p:cNvSpPr>
            <a:spLocks noEditPoints="1"/>
          </p:cNvSpPr>
          <p:nvPr/>
        </p:nvSpPr>
        <p:spPr bwMode="auto">
          <a:xfrm>
            <a:off x="8737210" y="2022161"/>
            <a:ext cx="318590" cy="223873"/>
          </a:xfrm>
          <a:custGeom>
            <a:gdLst>
              <a:gd fmla="*/ 279 w 288" name="T0"/>
              <a:gd fmla="*/ 24 h 204" name="T1"/>
              <a:gd fmla="*/ 219 w 288" name="T2"/>
              <a:gd fmla="*/ 24 h 204" name="T3"/>
              <a:gd fmla="*/ 219 w 288" name="T4"/>
              <a:gd fmla="*/ 24 h 204" name="T5"/>
              <a:gd fmla="*/ 211 w 288" name="T6"/>
              <a:gd fmla="*/ 8 h 204" name="T7"/>
              <a:gd fmla="*/ 199 w 288" name="T8"/>
              <a:gd fmla="*/ 0 h 204" name="T9"/>
              <a:gd fmla="*/ 89 w 288" name="T10"/>
              <a:gd fmla="*/ 0 h 204" name="T11"/>
              <a:gd fmla="*/ 77 w 288" name="T12"/>
              <a:gd fmla="*/ 8 h 204" name="T13"/>
              <a:gd fmla="*/ 68 w 288" name="T14"/>
              <a:gd fmla="*/ 24 h 204" name="T15"/>
              <a:gd fmla="*/ 68 w 288" name="T16"/>
              <a:gd fmla="*/ 24 h 204" name="T17"/>
              <a:gd fmla="*/ 9 w 288" name="T18"/>
              <a:gd fmla="*/ 24 h 204" name="T19"/>
              <a:gd fmla="*/ 0 w 288" name="T20"/>
              <a:gd fmla="*/ 33 h 204" name="T21"/>
              <a:gd fmla="*/ 0 w 288" name="T22"/>
              <a:gd fmla="*/ 195 h 204" name="T23"/>
              <a:gd fmla="*/ 9 w 288" name="T24"/>
              <a:gd fmla="*/ 204 h 204" name="T25"/>
              <a:gd fmla="*/ 279 w 288" name="T26"/>
              <a:gd fmla="*/ 204 h 204" name="T27"/>
              <a:gd fmla="*/ 288 w 288" name="T28"/>
              <a:gd fmla="*/ 195 h 204" name="T29"/>
              <a:gd fmla="*/ 288 w 288" name="T30"/>
              <a:gd fmla="*/ 33 h 204" name="T31"/>
              <a:gd fmla="*/ 279 w 288" name="T32"/>
              <a:gd fmla="*/ 24 h 204" name="T33"/>
              <a:gd fmla="*/ 144 w 288" name="T34"/>
              <a:gd fmla="*/ 175 h 204" name="T35"/>
              <a:gd fmla="*/ 82 w 288" name="T36"/>
              <a:gd fmla="*/ 113 h 204" name="T37"/>
              <a:gd fmla="*/ 144 w 288" name="T38"/>
              <a:gd fmla="*/ 51 h 204" name="T39"/>
              <a:gd fmla="*/ 206 w 288" name="T40"/>
              <a:gd fmla="*/ 113 h 204" name="T41"/>
              <a:gd fmla="*/ 144 w 288" name="T42"/>
              <a:gd fmla="*/ 175 h 20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4" w="288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" name="Freeform 363"/>
          <p:cNvSpPr>
            <a:spLocks noEditPoints="1"/>
          </p:cNvSpPr>
          <p:nvPr/>
        </p:nvSpPr>
        <p:spPr bwMode="auto">
          <a:xfrm>
            <a:off x="9374387" y="2019291"/>
            <a:ext cx="318590" cy="226744"/>
          </a:xfrm>
          <a:custGeom>
            <a:gdLst>
              <a:gd fmla="*/ 279 w 288" name="T0"/>
              <a:gd fmla="*/ 24 h 206" name="T1"/>
              <a:gd fmla="*/ 222 w 288" name="T2"/>
              <a:gd fmla="*/ 24 h 206" name="T3"/>
              <a:gd fmla="*/ 221 w 288" name="T4"/>
              <a:gd fmla="*/ 24 h 206" name="T5"/>
              <a:gd fmla="*/ 213 w 288" name="T6"/>
              <a:gd fmla="*/ 8 h 206" name="T7"/>
              <a:gd fmla="*/ 201 w 288" name="T8"/>
              <a:gd fmla="*/ 0 h 206" name="T9"/>
              <a:gd fmla="*/ 90 w 288" name="T10"/>
              <a:gd fmla="*/ 0 h 206" name="T11"/>
              <a:gd fmla="*/ 77 w 288" name="T12"/>
              <a:gd fmla="*/ 8 h 206" name="T13"/>
              <a:gd fmla="*/ 69 w 288" name="T14"/>
              <a:gd fmla="*/ 24 h 206" name="T15"/>
              <a:gd fmla="*/ 69 w 288" name="T16"/>
              <a:gd fmla="*/ 24 h 206" name="T17"/>
              <a:gd fmla="*/ 9 w 288" name="T18"/>
              <a:gd fmla="*/ 24 h 206" name="T19"/>
              <a:gd fmla="*/ 0 w 288" name="T20"/>
              <a:gd fmla="*/ 33 h 206" name="T21"/>
              <a:gd fmla="*/ 0 w 288" name="T22"/>
              <a:gd fmla="*/ 197 h 206" name="T23"/>
              <a:gd fmla="*/ 9 w 288" name="T24"/>
              <a:gd fmla="*/ 206 h 206" name="T25"/>
              <a:gd fmla="*/ 279 w 288" name="T26"/>
              <a:gd fmla="*/ 206 h 206" name="T27"/>
              <a:gd fmla="*/ 288 w 288" name="T28"/>
              <a:gd fmla="*/ 197 h 206" name="T29"/>
              <a:gd fmla="*/ 288 w 288" name="T30"/>
              <a:gd fmla="*/ 33 h 206" name="T31"/>
              <a:gd fmla="*/ 279 w 288" name="T32"/>
              <a:gd fmla="*/ 24 h 206" name="T33"/>
              <a:gd fmla="*/ 144 w 288" name="T34"/>
              <a:gd fmla="*/ 181 h 206" name="T35"/>
              <a:gd fmla="*/ 76 w 288" name="T36"/>
              <a:gd fmla="*/ 113 h 206" name="T37"/>
              <a:gd fmla="*/ 144 w 288" name="T38"/>
              <a:gd fmla="*/ 45 h 206" name="T39"/>
              <a:gd fmla="*/ 212 w 288" name="T40"/>
              <a:gd fmla="*/ 113 h 206" name="T41"/>
              <a:gd fmla="*/ 144 w 288" name="T42"/>
              <a:gd fmla="*/ 181 h 206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6" w="288">
                <a:moveTo>
                  <a:pt x="279" y="24"/>
                </a:move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4"/>
                  <a:pt x="221" y="24"/>
                </a:cubicBezTo>
                <a:cubicBezTo>
                  <a:pt x="213" y="8"/>
                  <a:pt x="213" y="8"/>
                  <a:pt x="213" y="8"/>
                </a:cubicBezTo>
                <a:cubicBezTo>
                  <a:pt x="211" y="3"/>
                  <a:pt x="205" y="0"/>
                  <a:pt x="20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79" y="3"/>
                  <a:pt x="77" y="8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2"/>
                  <a:pt x="4" y="206"/>
                  <a:pt x="9" y="206"/>
                </a:cubicBezTo>
                <a:cubicBezTo>
                  <a:pt x="279" y="206"/>
                  <a:pt x="279" y="206"/>
                  <a:pt x="279" y="206"/>
                </a:cubicBezTo>
                <a:cubicBezTo>
                  <a:pt x="284" y="206"/>
                  <a:pt x="288" y="202"/>
                  <a:pt x="288" y="197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81"/>
                </a:moveTo>
                <a:cubicBezTo>
                  <a:pt x="107" y="181"/>
                  <a:pt x="76" y="150"/>
                  <a:pt x="76" y="113"/>
                </a:cubicBezTo>
                <a:cubicBezTo>
                  <a:pt x="76" y="76"/>
                  <a:pt x="107" y="45"/>
                  <a:pt x="144" y="45"/>
                </a:cubicBezTo>
                <a:cubicBezTo>
                  <a:pt x="182" y="45"/>
                  <a:pt x="212" y="76"/>
                  <a:pt x="212" y="113"/>
                </a:cubicBezTo>
                <a:cubicBezTo>
                  <a:pt x="212" y="150"/>
                  <a:pt x="182" y="181"/>
                  <a:pt x="144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" name="Oval 364"/>
          <p:cNvSpPr>
            <a:spLocks noChangeArrowheads="1"/>
          </p:cNvSpPr>
          <p:nvPr/>
        </p:nvSpPr>
        <p:spPr bwMode="auto">
          <a:xfrm>
            <a:off x="9486323" y="2093916"/>
            <a:ext cx="97586" cy="9758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6" name="Oval 365"/>
          <p:cNvSpPr>
            <a:spLocks noChangeArrowheads="1"/>
          </p:cNvSpPr>
          <p:nvPr/>
        </p:nvSpPr>
        <p:spPr bwMode="auto">
          <a:xfrm>
            <a:off x="10126371" y="2096785"/>
            <a:ext cx="88976" cy="8897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7" name="Freeform 366"/>
          <p:cNvSpPr>
            <a:spLocks noEditPoints="1"/>
          </p:cNvSpPr>
          <p:nvPr/>
        </p:nvSpPr>
        <p:spPr bwMode="auto">
          <a:xfrm>
            <a:off x="10014433" y="1973369"/>
            <a:ext cx="318590" cy="321459"/>
          </a:xfrm>
          <a:custGeom>
            <a:gdLst>
              <a:gd fmla="*/ 236 w 288" name="T0"/>
              <a:gd fmla="*/ 0 h 288" name="T1"/>
              <a:gd fmla="*/ 52 w 288" name="T2"/>
              <a:gd fmla="*/ 0 h 288" name="T3"/>
              <a:gd fmla="*/ 0 w 288" name="T4"/>
              <a:gd fmla="*/ 52 h 288" name="T5"/>
              <a:gd fmla="*/ 0 w 288" name="T6"/>
              <a:gd fmla="*/ 236 h 288" name="T7"/>
              <a:gd fmla="*/ 52 w 288" name="T8"/>
              <a:gd fmla="*/ 288 h 288" name="T9"/>
              <a:gd fmla="*/ 236 w 288" name="T10"/>
              <a:gd fmla="*/ 288 h 288" name="T11"/>
              <a:gd fmla="*/ 288 w 288" name="T12"/>
              <a:gd fmla="*/ 236 h 288" name="T13"/>
              <a:gd fmla="*/ 288 w 288" name="T14"/>
              <a:gd fmla="*/ 52 h 288" name="T15"/>
              <a:gd fmla="*/ 236 w 288" name="T16"/>
              <a:gd fmla="*/ 0 h 288" name="T17"/>
              <a:gd fmla="*/ 237 w 288" name="T18"/>
              <a:gd fmla="*/ 205 h 288" name="T19"/>
              <a:gd fmla="*/ 231 w 288" name="T20"/>
              <a:gd fmla="*/ 210 h 288" name="T21"/>
              <a:gd fmla="*/ 55 w 288" name="T22"/>
              <a:gd fmla="*/ 210 h 288" name="T23"/>
              <a:gd fmla="*/ 49 w 288" name="T24"/>
              <a:gd fmla="*/ 205 h 288" name="T25"/>
              <a:gd fmla="*/ 49 w 288" name="T26"/>
              <a:gd fmla="*/ 99 h 288" name="T27"/>
              <a:gd fmla="*/ 55 w 288" name="T28"/>
              <a:gd fmla="*/ 93 h 288" name="T29"/>
              <a:gd fmla="*/ 94 w 288" name="T30"/>
              <a:gd fmla="*/ 93 h 288" name="T31"/>
              <a:gd fmla="*/ 94 w 288" name="T32"/>
              <a:gd fmla="*/ 93 h 288" name="T33"/>
              <a:gd fmla="*/ 99 w 288" name="T34"/>
              <a:gd fmla="*/ 83 h 288" name="T35"/>
              <a:gd fmla="*/ 107 w 288" name="T36"/>
              <a:gd fmla="*/ 78 h 288" name="T37"/>
              <a:gd fmla="*/ 179 w 288" name="T38"/>
              <a:gd fmla="*/ 78 h 288" name="T39"/>
              <a:gd fmla="*/ 187 w 288" name="T40"/>
              <a:gd fmla="*/ 83 h 288" name="T41"/>
              <a:gd fmla="*/ 192 w 288" name="T42"/>
              <a:gd fmla="*/ 93 h 288" name="T43"/>
              <a:gd fmla="*/ 192 w 288" name="T44"/>
              <a:gd fmla="*/ 93 h 288" name="T45"/>
              <a:gd fmla="*/ 231 w 288" name="T46"/>
              <a:gd fmla="*/ 93 h 288" name="T47"/>
              <a:gd fmla="*/ 237 w 288" name="T48"/>
              <a:gd fmla="*/ 99 h 288" name="T49"/>
              <a:gd fmla="*/ 237 w 288" name="T50"/>
              <a:gd fmla="*/ 205 h 2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88" w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237" y="205"/>
                </a:moveTo>
                <a:cubicBezTo>
                  <a:pt x="237" y="208"/>
                  <a:pt x="234" y="210"/>
                  <a:pt x="231" y="210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2" y="210"/>
                  <a:pt x="49" y="208"/>
                  <a:pt x="49" y="205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96"/>
                  <a:pt x="52" y="93"/>
                  <a:pt x="55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0"/>
                  <a:pt x="104" y="78"/>
                  <a:pt x="107" y="78"/>
                </a:cubicBezTo>
                <a:cubicBezTo>
                  <a:pt x="179" y="78"/>
                  <a:pt x="179" y="78"/>
                  <a:pt x="179" y="78"/>
                </a:cubicBezTo>
                <a:cubicBezTo>
                  <a:pt x="182" y="78"/>
                  <a:pt x="185" y="80"/>
                  <a:pt x="187" y="8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34" y="93"/>
                  <a:pt x="237" y="96"/>
                  <a:pt x="237" y="99"/>
                </a:cubicBezTo>
                <a:lnTo>
                  <a:pt x="237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8" name="Freeform 367"/>
          <p:cNvSpPr>
            <a:spLocks noEditPoints="1"/>
          </p:cNvSpPr>
          <p:nvPr/>
        </p:nvSpPr>
        <p:spPr bwMode="auto">
          <a:xfrm>
            <a:off x="433814" y="5187956"/>
            <a:ext cx="318590" cy="278407"/>
          </a:xfrm>
          <a:custGeom>
            <a:gdLst>
              <a:gd fmla="*/ 252 w 288" name="T0"/>
              <a:gd fmla="*/ 0 h 252" name="T1"/>
              <a:gd fmla="*/ 35 w 288" name="T2"/>
              <a:gd fmla="*/ 0 h 252" name="T3"/>
              <a:gd fmla="*/ 0 w 288" name="T4"/>
              <a:gd fmla="*/ 72 h 252" name="T5"/>
              <a:gd fmla="*/ 0 w 288" name="T6"/>
              <a:gd fmla="*/ 252 h 252" name="T7"/>
              <a:gd fmla="*/ 288 w 288" name="T8"/>
              <a:gd fmla="*/ 252 h 252" name="T9"/>
              <a:gd fmla="*/ 288 w 288" name="T10"/>
              <a:gd fmla="*/ 71 h 252" name="T11"/>
              <a:gd fmla="*/ 252 w 288" name="T12"/>
              <a:gd fmla="*/ 0 h 252" name="T13"/>
              <a:gd fmla="*/ 196 w 288" name="T14"/>
              <a:gd fmla="*/ 161 h 252" name="T15"/>
              <a:gd fmla="*/ 150 w 288" name="T16"/>
              <a:gd fmla="*/ 217 h 252" name="T17"/>
              <a:gd fmla="*/ 138 w 288" name="T18"/>
              <a:gd fmla="*/ 217 h 252" name="T19"/>
              <a:gd fmla="*/ 91 w 288" name="T20"/>
              <a:gd fmla="*/ 161 h 252" name="T21"/>
              <a:gd fmla="*/ 95 w 288" name="T22"/>
              <a:gd fmla="*/ 154 h 252" name="T23"/>
              <a:gd fmla="*/ 119 w 288" name="T24"/>
              <a:gd fmla="*/ 154 h 252" name="T25"/>
              <a:gd fmla="*/ 129 w 288" name="T26"/>
              <a:gd fmla="*/ 154 h 252" name="T27"/>
              <a:gd fmla="*/ 129 w 288" name="T28"/>
              <a:gd fmla="*/ 102 h 252" name="T29"/>
              <a:gd fmla="*/ 138 w 288" name="T30"/>
              <a:gd fmla="*/ 93 h 252" name="T31"/>
              <a:gd fmla="*/ 149 w 288" name="T32"/>
              <a:gd fmla="*/ 93 h 252" name="T33"/>
              <a:gd fmla="*/ 159 w 288" name="T34"/>
              <a:gd fmla="*/ 102 h 252" name="T35"/>
              <a:gd fmla="*/ 159 w 288" name="T36"/>
              <a:gd fmla="*/ 154 h 252" name="T37"/>
              <a:gd fmla="*/ 169 w 288" name="T38"/>
              <a:gd fmla="*/ 154 h 252" name="T39"/>
              <a:gd fmla="*/ 193 w 288" name="T40"/>
              <a:gd fmla="*/ 154 h 252" name="T41"/>
              <a:gd fmla="*/ 196 w 288" name="T42"/>
              <a:gd fmla="*/ 161 h 252" name="T43"/>
              <a:gd fmla="*/ 38 w 288" name="T44"/>
              <a:gd fmla="*/ 61 h 252" name="T45"/>
              <a:gd fmla="*/ 58 w 288" name="T46"/>
              <a:gd fmla="*/ 21 h 252" name="T47"/>
              <a:gd fmla="*/ 230 w 288" name="T48"/>
              <a:gd fmla="*/ 21 h 252" name="T49"/>
              <a:gd fmla="*/ 251 w 288" name="T50"/>
              <a:gd fmla="*/ 61 h 252" name="T51"/>
              <a:gd fmla="*/ 38 w 288" name="T52"/>
              <a:gd fmla="*/ 61 h 25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51" w="288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9" name="Freeform 368"/>
          <p:cNvSpPr>
            <a:spLocks noEditPoints="1"/>
          </p:cNvSpPr>
          <p:nvPr/>
        </p:nvSpPr>
        <p:spPr bwMode="auto">
          <a:xfrm>
            <a:off x="1070991" y="5187956"/>
            <a:ext cx="321459" cy="278407"/>
          </a:xfrm>
          <a:custGeom>
            <a:gdLst>
              <a:gd fmla="*/ 252 w 288" name="T0"/>
              <a:gd fmla="*/ 0 h 252" name="T1"/>
              <a:gd fmla="*/ 35 w 288" name="T2"/>
              <a:gd fmla="*/ 0 h 252" name="T3"/>
              <a:gd fmla="*/ 0 w 288" name="T4"/>
              <a:gd fmla="*/ 72 h 252" name="T5"/>
              <a:gd fmla="*/ 0 w 288" name="T6"/>
              <a:gd fmla="*/ 252 h 252" name="T7"/>
              <a:gd fmla="*/ 288 w 288" name="T8"/>
              <a:gd fmla="*/ 252 h 252" name="T9"/>
              <a:gd fmla="*/ 288 w 288" name="T10"/>
              <a:gd fmla="*/ 71 h 252" name="T11"/>
              <a:gd fmla="*/ 252 w 288" name="T12"/>
              <a:gd fmla="*/ 0 h 252" name="T13"/>
              <a:gd fmla="*/ 193 w 288" name="T14"/>
              <a:gd fmla="*/ 158 h 252" name="T15"/>
              <a:gd fmla="*/ 169 w 288" name="T16"/>
              <a:gd fmla="*/ 158 h 252" name="T17"/>
              <a:gd fmla="*/ 159 w 288" name="T18"/>
              <a:gd fmla="*/ 158 h 252" name="T19"/>
              <a:gd fmla="*/ 159 w 288" name="T20"/>
              <a:gd fmla="*/ 210 h 252" name="T21"/>
              <a:gd fmla="*/ 149 w 288" name="T22"/>
              <a:gd fmla="*/ 220 h 252" name="T23"/>
              <a:gd fmla="*/ 138 w 288" name="T24"/>
              <a:gd fmla="*/ 220 h 252" name="T25"/>
              <a:gd fmla="*/ 129 w 288" name="T26"/>
              <a:gd fmla="*/ 210 h 252" name="T27"/>
              <a:gd fmla="*/ 129 w 288" name="T28"/>
              <a:gd fmla="*/ 158 h 252" name="T29"/>
              <a:gd fmla="*/ 119 w 288" name="T30"/>
              <a:gd fmla="*/ 158 h 252" name="T31"/>
              <a:gd fmla="*/ 95 w 288" name="T32"/>
              <a:gd fmla="*/ 158 h 252" name="T33"/>
              <a:gd fmla="*/ 91 w 288" name="T34"/>
              <a:gd fmla="*/ 151 h 252" name="T35"/>
              <a:gd fmla="*/ 138 w 288" name="T36"/>
              <a:gd fmla="*/ 96 h 252" name="T37"/>
              <a:gd fmla="*/ 150 w 288" name="T38"/>
              <a:gd fmla="*/ 96 h 252" name="T39"/>
              <a:gd fmla="*/ 196 w 288" name="T40"/>
              <a:gd fmla="*/ 151 h 252" name="T41"/>
              <a:gd fmla="*/ 193 w 288" name="T42"/>
              <a:gd fmla="*/ 158 h 252" name="T43"/>
              <a:gd fmla="*/ 38 w 288" name="T44"/>
              <a:gd fmla="*/ 61 h 252" name="T45"/>
              <a:gd fmla="*/ 58 w 288" name="T46"/>
              <a:gd fmla="*/ 21 h 252" name="T47"/>
              <a:gd fmla="*/ 230 w 288" name="T48"/>
              <a:gd fmla="*/ 21 h 252" name="T49"/>
              <a:gd fmla="*/ 251 w 288" name="T50"/>
              <a:gd fmla="*/ 61 h 252" name="T51"/>
              <a:gd fmla="*/ 38 w 288" name="T52"/>
              <a:gd fmla="*/ 61 h 25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51" w="288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3" y="158"/>
                </a:moveTo>
                <a:cubicBezTo>
                  <a:pt x="169" y="158"/>
                  <a:pt x="169" y="158"/>
                  <a:pt x="169" y="158"/>
                </a:cubicBezTo>
                <a:cubicBezTo>
                  <a:pt x="166" y="158"/>
                  <a:pt x="162" y="158"/>
                  <a:pt x="159" y="158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59" y="216"/>
                  <a:pt x="155" y="220"/>
                  <a:pt x="149" y="220"/>
                </a:cubicBezTo>
                <a:cubicBezTo>
                  <a:pt x="138" y="220"/>
                  <a:pt x="138" y="220"/>
                  <a:pt x="138" y="220"/>
                </a:cubicBezTo>
                <a:cubicBezTo>
                  <a:pt x="133" y="220"/>
                  <a:pt x="129" y="216"/>
                  <a:pt x="129" y="210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5" y="158"/>
                  <a:pt x="122" y="158"/>
                  <a:pt x="119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58"/>
                  <a:pt x="88" y="155"/>
                  <a:pt x="91" y="151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41" y="92"/>
                  <a:pt x="147" y="92"/>
                  <a:pt x="150" y="96"/>
                </a:cubicBezTo>
                <a:cubicBezTo>
                  <a:pt x="196" y="151"/>
                  <a:pt x="196" y="151"/>
                  <a:pt x="196" y="151"/>
                </a:cubicBezTo>
                <a:cubicBezTo>
                  <a:pt x="200" y="155"/>
                  <a:pt x="198" y="158"/>
                  <a:pt x="193" y="158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0" name="Freeform 373"/>
          <p:cNvSpPr/>
          <p:nvPr/>
        </p:nvSpPr>
        <p:spPr bwMode="auto">
          <a:xfrm>
            <a:off x="7457115" y="4559389"/>
            <a:ext cx="318590" cy="200912"/>
          </a:xfrm>
          <a:custGeom>
            <a:gdLst>
              <a:gd fmla="*/ 144 w 288" name="T0"/>
              <a:gd fmla="*/ 0 h 180" name="T1"/>
              <a:gd fmla="*/ 0 w 288" name="T2"/>
              <a:gd fmla="*/ 143 h 180" name="T3"/>
              <a:gd fmla="*/ 0 w 288" name="T4"/>
              <a:gd fmla="*/ 180 h 180" name="T5"/>
              <a:gd fmla="*/ 29 w 288" name="T6"/>
              <a:gd fmla="*/ 180 h 180" name="T7"/>
              <a:gd fmla="*/ 29 w 288" name="T8"/>
              <a:gd fmla="*/ 143 h 180" name="T9"/>
              <a:gd fmla="*/ 144 w 288" name="T10"/>
              <a:gd fmla="*/ 29 h 180" name="T11"/>
              <a:gd fmla="*/ 259 w 288" name="T12"/>
              <a:gd fmla="*/ 143 h 180" name="T13"/>
              <a:gd fmla="*/ 259 w 288" name="T14"/>
              <a:gd fmla="*/ 180 h 180" name="T15"/>
              <a:gd fmla="*/ 288 w 288" name="T16"/>
              <a:gd fmla="*/ 180 h 180" name="T17"/>
              <a:gd fmla="*/ 288 w 288" name="T18"/>
              <a:gd fmla="*/ 143 h 180" name="T19"/>
              <a:gd fmla="*/ 144 w 288" name="T20"/>
              <a:gd fmla="*/ 0 h 18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0" w="288">
                <a:moveTo>
                  <a:pt x="144" y="0"/>
                </a:moveTo>
                <a:cubicBezTo>
                  <a:pt x="65" y="0"/>
                  <a:pt x="1" y="64"/>
                  <a:pt x="0" y="143"/>
                </a:cubicBezTo>
                <a:cubicBezTo>
                  <a:pt x="0" y="143"/>
                  <a:pt x="0" y="170"/>
                  <a:pt x="0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70"/>
                  <a:pt x="29" y="143"/>
                  <a:pt x="29" y="143"/>
                </a:cubicBezTo>
                <a:cubicBezTo>
                  <a:pt x="30" y="80"/>
                  <a:pt x="81" y="29"/>
                  <a:pt x="144" y="29"/>
                </a:cubicBezTo>
                <a:cubicBezTo>
                  <a:pt x="207" y="29"/>
                  <a:pt x="258" y="80"/>
                  <a:pt x="259" y="143"/>
                </a:cubicBezTo>
                <a:cubicBezTo>
                  <a:pt x="259" y="143"/>
                  <a:pt x="259" y="170"/>
                  <a:pt x="259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70"/>
                  <a:pt x="288" y="143"/>
                  <a:pt x="288" y="143"/>
                </a:cubicBezTo>
                <a:cubicBezTo>
                  <a:pt x="287" y="64"/>
                  <a:pt x="223" y="0"/>
                  <a:pt x="1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1" name="Freeform 374"/>
          <p:cNvSpPr/>
          <p:nvPr/>
        </p:nvSpPr>
        <p:spPr bwMode="auto">
          <a:xfrm>
            <a:off x="7511647" y="4700028"/>
            <a:ext cx="45923" cy="120547"/>
          </a:xfrm>
          <a:custGeom>
            <a:gdLst>
              <a:gd fmla="*/ 30 w 42" name="T0"/>
              <a:gd fmla="*/ 0 h 108" name="T1"/>
              <a:gd fmla="*/ 12 w 42" name="T2"/>
              <a:gd fmla="*/ 0 h 108" name="T3"/>
              <a:gd fmla="*/ 0 w 42" name="T4"/>
              <a:gd fmla="*/ 12 h 108" name="T5"/>
              <a:gd fmla="*/ 0 w 42" name="T6"/>
              <a:gd fmla="*/ 96 h 108" name="T7"/>
              <a:gd fmla="*/ 12 w 42" name="T8"/>
              <a:gd fmla="*/ 108 h 108" name="T9"/>
              <a:gd fmla="*/ 30 w 42" name="T10"/>
              <a:gd fmla="*/ 108 h 108" name="T11"/>
              <a:gd fmla="*/ 42 w 42" name="T12"/>
              <a:gd fmla="*/ 96 h 108" name="T13"/>
              <a:gd fmla="*/ 42 w 42" name="T14"/>
              <a:gd fmla="*/ 12 h 108" name="T15"/>
              <a:gd fmla="*/ 30 w 42" name="T16"/>
              <a:gd fmla="*/ 0 h 1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8" w="42">
                <a:moveTo>
                  <a:pt x="3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2" name="Freeform 375"/>
          <p:cNvSpPr/>
          <p:nvPr/>
        </p:nvSpPr>
        <p:spPr bwMode="auto">
          <a:xfrm>
            <a:off x="7678117" y="4700028"/>
            <a:ext cx="45923" cy="120547"/>
          </a:xfrm>
          <a:custGeom>
            <a:gdLst>
              <a:gd fmla="*/ 30 w 42" name="T0"/>
              <a:gd fmla="*/ 0 h 108" name="T1"/>
              <a:gd fmla="*/ 11 w 42" name="T2"/>
              <a:gd fmla="*/ 0 h 108" name="T3"/>
              <a:gd fmla="*/ 0 w 42" name="T4"/>
              <a:gd fmla="*/ 12 h 108" name="T5"/>
              <a:gd fmla="*/ 0 w 42" name="T6"/>
              <a:gd fmla="*/ 96 h 108" name="T7"/>
              <a:gd fmla="*/ 11 w 42" name="T8"/>
              <a:gd fmla="*/ 108 h 108" name="T9"/>
              <a:gd fmla="*/ 30 w 42" name="T10"/>
              <a:gd fmla="*/ 108 h 108" name="T11"/>
              <a:gd fmla="*/ 42 w 42" name="T12"/>
              <a:gd fmla="*/ 96 h 108" name="T13"/>
              <a:gd fmla="*/ 42 w 42" name="T14"/>
              <a:gd fmla="*/ 12 h 108" name="T15"/>
              <a:gd fmla="*/ 30 w 42" name="T16"/>
              <a:gd fmla="*/ 0 h 1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8" w="42">
                <a:moveTo>
                  <a:pt x="30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1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3" name="Freeform 376"/>
          <p:cNvSpPr>
            <a:spLocks noEditPoints="1"/>
          </p:cNvSpPr>
          <p:nvPr/>
        </p:nvSpPr>
        <p:spPr bwMode="auto">
          <a:xfrm>
            <a:off x="6819938" y="5164995"/>
            <a:ext cx="318590" cy="321459"/>
          </a:xfrm>
          <a:custGeom>
            <a:gdLst>
              <a:gd fmla="*/ 273 w 288" name="T0"/>
              <a:gd fmla="*/ 72 h 289" name="T1"/>
              <a:gd fmla="*/ 157 w 288" name="T2"/>
              <a:gd fmla="*/ 72 h 289" name="T3"/>
              <a:gd fmla="*/ 221 w 288" name="T4"/>
              <a:gd fmla="*/ 15 h 289" name="T5"/>
              <a:gd fmla="*/ 222 w 288" name="T6"/>
              <a:gd fmla="*/ 3 h 289" name="T7"/>
              <a:gd fmla="*/ 211 w 288" name="T8"/>
              <a:gd fmla="*/ 3 h 289" name="T9"/>
              <a:gd fmla="*/ 144 w 288" name="T10"/>
              <a:gd fmla="*/ 62 h 289" name="T11"/>
              <a:gd fmla="*/ 78 w 288" name="T12"/>
              <a:gd fmla="*/ 3 h 289" name="T13"/>
              <a:gd fmla="*/ 66 w 288" name="T14"/>
              <a:gd fmla="*/ 3 h 289" name="T15"/>
              <a:gd fmla="*/ 67 w 288" name="T16"/>
              <a:gd fmla="*/ 15 h 289" name="T17"/>
              <a:gd fmla="*/ 131 w 288" name="T18"/>
              <a:gd fmla="*/ 72 h 289" name="T19"/>
              <a:gd fmla="*/ 14 w 288" name="T20"/>
              <a:gd fmla="*/ 72 h 289" name="T21"/>
              <a:gd fmla="*/ 0 w 288" name="T22"/>
              <a:gd fmla="*/ 87 h 289" name="T23"/>
              <a:gd fmla="*/ 0 w 288" name="T24"/>
              <a:gd fmla="*/ 275 h 289" name="T25"/>
              <a:gd fmla="*/ 14 w 288" name="T26"/>
              <a:gd fmla="*/ 289 h 289" name="T27"/>
              <a:gd fmla="*/ 273 w 288" name="T28"/>
              <a:gd fmla="*/ 289 h 289" name="T29"/>
              <a:gd fmla="*/ 288 w 288" name="T30"/>
              <a:gd fmla="*/ 275 h 289" name="T31"/>
              <a:gd fmla="*/ 288 w 288" name="T32"/>
              <a:gd fmla="*/ 87 h 289" name="T33"/>
              <a:gd fmla="*/ 273 w 288" name="T34"/>
              <a:gd fmla="*/ 72 h 289" name="T35"/>
              <a:gd fmla="*/ 212 w 288" name="T36"/>
              <a:gd fmla="*/ 251 h 289" name="T37"/>
              <a:gd fmla="*/ 197 w 288" name="T38"/>
              <a:gd fmla="*/ 265 h 289" name="T39"/>
              <a:gd fmla="*/ 38 w 288" name="T40"/>
              <a:gd fmla="*/ 265 h 289" name="T41"/>
              <a:gd fmla="*/ 24 w 288" name="T42"/>
              <a:gd fmla="*/ 251 h 289" name="T43"/>
              <a:gd fmla="*/ 24 w 288" name="T44"/>
              <a:gd fmla="*/ 111 h 289" name="T45"/>
              <a:gd fmla="*/ 38 w 288" name="T46"/>
              <a:gd fmla="*/ 96 h 289" name="T47"/>
              <a:gd fmla="*/ 197 w 288" name="T48"/>
              <a:gd fmla="*/ 96 h 289" name="T49"/>
              <a:gd fmla="*/ 212 w 288" name="T50"/>
              <a:gd fmla="*/ 111 h 289" name="T51"/>
              <a:gd fmla="*/ 212 w 288" name="T52"/>
              <a:gd fmla="*/ 251 h 289" name="T53"/>
              <a:gd fmla="*/ 262 w 288" name="T54"/>
              <a:gd fmla="*/ 246 h 289" name="T55"/>
              <a:gd fmla="*/ 258 w 288" name="T56"/>
              <a:gd fmla="*/ 250 h 289" name="T57"/>
              <a:gd fmla="*/ 245 w 288" name="T58"/>
              <a:gd fmla="*/ 250 h 289" name="T59"/>
              <a:gd fmla="*/ 241 w 288" name="T60"/>
              <a:gd fmla="*/ 246 h 289" name="T61"/>
              <a:gd fmla="*/ 241 w 288" name="T62"/>
              <a:gd fmla="*/ 218 h 289" name="T63"/>
              <a:gd fmla="*/ 245 w 288" name="T64"/>
              <a:gd fmla="*/ 214 h 289" name="T65"/>
              <a:gd fmla="*/ 258 w 288" name="T66"/>
              <a:gd fmla="*/ 214 h 289" name="T67"/>
              <a:gd fmla="*/ 262 w 288" name="T68"/>
              <a:gd fmla="*/ 218 h 289" name="T69"/>
              <a:gd fmla="*/ 262 w 288" name="T70"/>
              <a:gd fmla="*/ 246 h 289" name="T71"/>
              <a:gd fmla="*/ 241 w 288" name="T72"/>
              <a:gd fmla="*/ 171 h 289" name="T73"/>
              <a:gd fmla="*/ 251 w 288" name="T74"/>
              <a:gd fmla="*/ 161 h 289" name="T75"/>
              <a:gd fmla="*/ 262 w 288" name="T76"/>
              <a:gd fmla="*/ 171 h 289" name="T77"/>
              <a:gd fmla="*/ 251 w 288" name="T78"/>
              <a:gd fmla="*/ 182 h 289" name="T79"/>
              <a:gd fmla="*/ 241 w 288" name="T80"/>
              <a:gd fmla="*/ 171 h 289" name="T81"/>
              <a:gd fmla="*/ 251 w 288" name="T82"/>
              <a:gd fmla="*/ 148 h 289" name="T83"/>
              <a:gd fmla="*/ 230 w 288" name="T84"/>
              <a:gd fmla="*/ 127 h 289" name="T85"/>
              <a:gd fmla="*/ 251 w 288" name="T86"/>
              <a:gd fmla="*/ 105 h 289" name="T87"/>
              <a:gd fmla="*/ 273 w 288" name="T88"/>
              <a:gd fmla="*/ 127 h 289" name="T89"/>
              <a:gd fmla="*/ 251 w 288" name="T90"/>
              <a:gd fmla="*/ 148 h 28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9" w="288">
                <a:moveTo>
                  <a:pt x="273" y="72"/>
                </a:moveTo>
                <a:cubicBezTo>
                  <a:pt x="157" y="72"/>
                  <a:pt x="157" y="72"/>
                  <a:pt x="157" y="72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5" y="12"/>
                  <a:pt x="225" y="7"/>
                  <a:pt x="222" y="3"/>
                </a:cubicBezTo>
                <a:cubicBezTo>
                  <a:pt x="219" y="0"/>
                  <a:pt x="214" y="0"/>
                  <a:pt x="211" y="3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78" y="3"/>
                  <a:pt x="78" y="3"/>
                  <a:pt x="78" y="3"/>
                </a:cubicBezTo>
                <a:cubicBezTo>
                  <a:pt x="74" y="0"/>
                  <a:pt x="69" y="0"/>
                  <a:pt x="66" y="3"/>
                </a:cubicBezTo>
                <a:cubicBezTo>
                  <a:pt x="63" y="7"/>
                  <a:pt x="64" y="12"/>
                  <a:pt x="67" y="15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6" y="72"/>
                  <a:pt x="0" y="79"/>
                  <a:pt x="0" y="87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3"/>
                  <a:pt x="6" y="289"/>
                  <a:pt x="14" y="289"/>
                </a:cubicBezTo>
                <a:cubicBezTo>
                  <a:pt x="273" y="289"/>
                  <a:pt x="273" y="289"/>
                  <a:pt x="273" y="289"/>
                </a:cubicBezTo>
                <a:cubicBezTo>
                  <a:pt x="281" y="289"/>
                  <a:pt x="288" y="283"/>
                  <a:pt x="288" y="275"/>
                </a:cubicBezTo>
                <a:cubicBezTo>
                  <a:pt x="288" y="87"/>
                  <a:pt x="288" y="87"/>
                  <a:pt x="288" y="87"/>
                </a:cubicBezTo>
                <a:cubicBezTo>
                  <a:pt x="288" y="79"/>
                  <a:pt x="281" y="72"/>
                  <a:pt x="273" y="72"/>
                </a:cubicBezTo>
                <a:close/>
                <a:moveTo>
                  <a:pt x="212" y="251"/>
                </a:moveTo>
                <a:cubicBezTo>
                  <a:pt x="212" y="259"/>
                  <a:pt x="205" y="265"/>
                  <a:pt x="197" y="265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0" y="265"/>
                  <a:pt x="24" y="259"/>
                  <a:pt x="24" y="25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03"/>
                  <a:pt x="30" y="96"/>
                  <a:pt x="38" y="96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5" y="96"/>
                  <a:pt x="212" y="103"/>
                  <a:pt x="212" y="111"/>
                </a:cubicBezTo>
                <a:lnTo>
                  <a:pt x="212" y="251"/>
                </a:lnTo>
                <a:close/>
                <a:moveTo>
                  <a:pt x="262" y="246"/>
                </a:moveTo>
                <a:cubicBezTo>
                  <a:pt x="262" y="249"/>
                  <a:pt x="260" y="250"/>
                  <a:pt x="258" y="250"/>
                </a:cubicBezTo>
                <a:cubicBezTo>
                  <a:pt x="245" y="250"/>
                  <a:pt x="245" y="250"/>
                  <a:pt x="245" y="250"/>
                </a:cubicBezTo>
                <a:cubicBezTo>
                  <a:pt x="243" y="250"/>
                  <a:pt x="241" y="249"/>
                  <a:pt x="241" y="246"/>
                </a:cubicBezTo>
                <a:cubicBezTo>
                  <a:pt x="241" y="218"/>
                  <a:pt x="241" y="218"/>
                  <a:pt x="241" y="218"/>
                </a:cubicBezTo>
                <a:cubicBezTo>
                  <a:pt x="241" y="216"/>
                  <a:pt x="243" y="214"/>
                  <a:pt x="245" y="214"/>
                </a:cubicBezTo>
                <a:cubicBezTo>
                  <a:pt x="258" y="214"/>
                  <a:pt x="258" y="214"/>
                  <a:pt x="258" y="214"/>
                </a:cubicBezTo>
                <a:cubicBezTo>
                  <a:pt x="260" y="214"/>
                  <a:pt x="262" y="216"/>
                  <a:pt x="262" y="218"/>
                </a:cubicBezTo>
                <a:lnTo>
                  <a:pt x="262" y="246"/>
                </a:lnTo>
                <a:close/>
                <a:moveTo>
                  <a:pt x="241" y="171"/>
                </a:moveTo>
                <a:cubicBezTo>
                  <a:pt x="241" y="165"/>
                  <a:pt x="245" y="161"/>
                  <a:pt x="251" y="161"/>
                </a:cubicBezTo>
                <a:cubicBezTo>
                  <a:pt x="257" y="161"/>
                  <a:pt x="262" y="165"/>
                  <a:pt x="262" y="171"/>
                </a:cubicBezTo>
                <a:cubicBezTo>
                  <a:pt x="262" y="177"/>
                  <a:pt x="257" y="182"/>
                  <a:pt x="251" y="182"/>
                </a:cubicBezTo>
                <a:cubicBezTo>
                  <a:pt x="245" y="182"/>
                  <a:pt x="241" y="177"/>
                  <a:pt x="241" y="171"/>
                </a:cubicBezTo>
                <a:close/>
                <a:moveTo>
                  <a:pt x="251" y="148"/>
                </a:moveTo>
                <a:cubicBezTo>
                  <a:pt x="239" y="148"/>
                  <a:pt x="230" y="139"/>
                  <a:pt x="230" y="127"/>
                </a:cubicBezTo>
                <a:cubicBezTo>
                  <a:pt x="230" y="115"/>
                  <a:pt x="239" y="105"/>
                  <a:pt x="251" y="105"/>
                </a:cubicBezTo>
                <a:cubicBezTo>
                  <a:pt x="263" y="105"/>
                  <a:pt x="273" y="115"/>
                  <a:pt x="273" y="127"/>
                </a:cubicBezTo>
                <a:cubicBezTo>
                  <a:pt x="273" y="139"/>
                  <a:pt x="263" y="148"/>
                  <a:pt x="251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4" name="Freeform 377"/>
          <p:cNvSpPr>
            <a:spLocks noEditPoints="1"/>
          </p:cNvSpPr>
          <p:nvPr/>
        </p:nvSpPr>
        <p:spPr bwMode="auto">
          <a:xfrm>
            <a:off x="5542712" y="5202306"/>
            <a:ext cx="318590" cy="252575"/>
          </a:xfrm>
          <a:custGeom>
            <a:gdLst>
              <a:gd fmla="*/ 274 w 288" name="T0"/>
              <a:gd fmla="*/ 48 h 228" name="T1"/>
              <a:gd fmla="*/ 198 w 288" name="T2"/>
              <a:gd fmla="*/ 48 h 228" name="T3"/>
              <a:gd fmla="*/ 198 w 288" name="T4"/>
              <a:gd fmla="*/ 14 h 228" name="T5"/>
              <a:gd fmla="*/ 184 w 288" name="T6"/>
              <a:gd fmla="*/ 0 h 228" name="T7"/>
              <a:gd fmla="*/ 104 w 288" name="T8"/>
              <a:gd fmla="*/ 0 h 228" name="T9"/>
              <a:gd fmla="*/ 90 w 288" name="T10"/>
              <a:gd fmla="*/ 14 h 228" name="T11"/>
              <a:gd fmla="*/ 90 w 288" name="T12"/>
              <a:gd fmla="*/ 48 h 228" name="T13"/>
              <a:gd fmla="*/ 14 w 288" name="T14"/>
              <a:gd fmla="*/ 48 h 228" name="T15"/>
              <a:gd fmla="*/ 0 w 288" name="T16"/>
              <a:gd fmla="*/ 63 h 228" name="T17"/>
              <a:gd fmla="*/ 0 w 288" name="T18"/>
              <a:gd fmla="*/ 214 h 228" name="T19"/>
              <a:gd fmla="*/ 14 w 288" name="T20"/>
              <a:gd fmla="*/ 228 h 228" name="T21"/>
              <a:gd fmla="*/ 274 w 288" name="T22"/>
              <a:gd fmla="*/ 228 h 228" name="T23"/>
              <a:gd fmla="*/ 288 w 288" name="T24"/>
              <a:gd fmla="*/ 214 h 228" name="T25"/>
              <a:gd fmla="*/ 288 w 288" name="T26"/>
              <a:gd fmla="*/ 63 h 228" name="T27"/>
              <a:gd fmla="*/ 274 w 288" name="T28"/>
              <a:gd fmla="*/ 48 h 228" name="T29"/>
              <a:gd fmla="*/ 114 w 288" name="T30"/>
              <a:gd fmla="*/ 34 h 228" name="T31"/>
              <a:gd fmla="*/ 128 w 288" name="T32"/>
              <a:gd fmla="*/ 20 h 228" name="T33"/>
              <a:gd fmla="*/ 160 w 288" name="T34"/>
              <a:gd fmla="*/ 20 h 228" name="T35"/>
              <a:gd fmla="*/ 174 w 288" name="T36"/>
              <a:gd fmla="*/ 34 h 228" name="T37"/>
              <a:gd fmla="*/ 174 w 288" name="T38"/>
              <a:gd fmla="*/ 48 h 228" name="T39"/>
              <a:gd fmla="*/ 114 w 288" name="T40"/>
              <a:gd fmla="*/ 48 h 228" name="T41"/>
              <a:gd fmla="*/ 114 w 288" name="T42"/>
              <a:gd fmla="*/ 34 h 2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28" w="288">
                <a:moveTo>
                  <a:pt x="274" y="48"/>
                </a:move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5"/>
                  <a:pt x="0" y="63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22"/>
                  <a:pt x="6" y="228"/>
                  <a:pt x="14" y="228"/>
                </a:cubicBezTo>
                <a:cubicBezTo>
                  <a:pt x="274" y="228"/>
                  <a:pt x="274" y="228"/>
                  <a:pt x="274" y="228"/>
                </a:cubicBezTo>
                <a:cubicBezTo>
                  <a:pt x="282" y="228"/>
                  <a:pt x="288" y="222"/>
                  <a:pt x="288" y="214"/>
                </a:cubicBezTo>
                <a:cubicBezTo>
                  <a:pt x="288" y="63"/>
                  <a:pt x="288" y="63"/>
                  <a:pt x="288" y="63"/>
                </a:cubicBezTo>
                <a:cubicBezTo>
                  <a:pt x="288" y="55"/>
                  <a:pt x="282" y="48"/>
                  <a:pt x="274" y="48"/>
                </a:cubicBez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5" name="Freeform 378"/>
          <p:cNvSpPr/>
          <p:nvPr/>
        </p:nvSpPr>
        <p:spPr bwMode="auto">
          <a:xfrm>
            <a:off x="6182761" y="5340074"/>
            <a:ext cx="318590" cy="111937"/>
          </a:xfrm>
          <a:custGeom>
            <a:gdLst>
              <a:gd fmla="*/ 174 w 288" name="T0"/>
              <a:gd fmla="*/ 18 h 101" name="T1"/>
              <a:gd fmla="*/ 174 w 288" name="T2"/>
              <a:gd fmla="*/ 30 h 101" name="T3"/>
              <a:gd fmla="*/ 162 w 288" name="T4"/>
              <a:gd fmla="*/ 30 h 101" name="T5"/>
              <a:gd fmla="*/ 126 w 288" name="T6"/>
              <a:gd fmla="*/ 30 h 101" name="T7"/>
              <a:gd fmla="*/ 114 w 288" name="T8"/>
              <a:gd fmla="*/ 30 h 101" name="T9"/>
              <a:gd fmla="*/ 114 w 288" name="T10"/>
              <a:gd fmla="*/ 18 h 101" name="T11"/>
              <a:gd fmla="*/ 114 w 288" name="T12"/>
              <a:gd fmla="*/ 0 h 101" name="T13"/>
              <a:gd fmla="*/ 0 w 288" name="T14"/>
              <a:gd fmla="*/ 0 h 101" name="T15"/>
              <a:gd fmla="*/ 0 w 288" name="T16"/>
              <a:gd fmla="*/ 86 h 101" name="T17"/>
              <a:gd fmla="*/ 14 w 288" name="T18"/>
              <a:gd fmla="*/ 101 h 101" name="T19"/>
              <a:gd fmla="*/ 274 w 288" name="T20"/>
              <a:gd fmla="*/ 101 h 101" name="T21"/>
              <a:gd fmla="*/ 288 w 288" name="T22"/>
              <a:gd fmla="*/ 86 h 101" name="T23"/>
              <a:gd fmla="*/ 288 w 288" name="T24"/>
              <a:gd fmla="*/ 0 h 101" name="T25"/>
              <a:gd fmla="*/ 174 w 288" name="T26"/>
              <a:gd fmla="*/ 0 h 101" name="T27"/>
              <a:gd fmla="*/ 174 w 288" name="T28"/>
              <a:gd fmla="*/ 18 h 10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00" w="288">
                <a:moveTo>
                  <a:pt x="174" y="18"/>
                </a:moveTo>
                <a:cubicBezTo>
                  <a:pt x="174" y="30"/>
                  <a:pt x="174" y="30"/>
                  <a:pt x="174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1"/>
                  <a:pt x="14" y="101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82" y="101"/>
                  <a:pt x="288" y="94"/>
                  <a:pt x="288" y="86"/>
                </a:cubicBezTo>
                <a:cubicBezTo>
                  <a:pt x="288" y="0"/>
                  <a:pt x="288" y="0"/>
                  <a:pt x="288" y="0"/>
                </a:cubicBezTo>
                <a:cubicBezTo>
                  <a:pt x="174" y="0"/>
                  <a:pt x="174" y="0"/>
                  <a:pt x="174" y="0"/>
                </a:cubicBezTo>
                <a:lnTo>
                  <a:pt x="174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6" name="Freeform 379"/>
          <p:cNvSpPr>
            <a:spLocks noEditPoints="1"/>
          </p:cNvSpPr>
          <p:nvPr/>
        </p:nvSpPr>
        <p:spPr bwMode="auto">
          <a:xfrm>
            <a:off x="6182761" y="5199437"/>
            <a:ext cx="318590" cy="123418"/>
          </a:xfrm>
          <a:custGeom>
            <a:gdLst>
              <a:gd fmla="*/ 114 w 288" name="T0"/>
              <a:gd fmla="*/ 100 h 110" name="T1"/>
              <a:gd fmla="*/ 114 w 288" name="T2"/>
              <a:gd fmla="*/ 88 h 110" name="T3"/>
              <a:gd fmla="*/ 126 w 288" name="T4"/>
              <a:gd fmla="*/ 88 h 110" name="T5"/>
              <a:gd fmla="*/ 162 w 288" name="T6"/>
              <a:gd fmla="*/ 88 h 110" name="T7"/>
              <a:gd fmla="*/ 174 w 288" name="T8"/>
              <a:gd fmla="*/ 88 h 110" name="T9"/>
              <a:gd fmla="*/ 174 w 288" name="T10"/>
              <a:gd fmla="*/ 100 h 110" name="T11"/>
              <a:gd fmla="*/ 174 w 288" name="T12"/>
              <a:gd fmla="*/ 110 h 110" name="T13"/>
              <a:gd fmla="*/ 288 w 288" name="T14"/>
              <a:gd fmla="*/ 110 h 110" name="T15"/>
              <a:gd fmla="*/ 288 w 288" name="T16"/>
              <a:gd fmla="*/ 62 h 110" name="T17"/>
              <a:gd fmla="*/ 274 w 288" name="T18"/>
              <a:gd fmla="*/ 48 h 110" name="T19"/>
              <a:gd fmla="*/ 198 w 288" name="T20"/>
              <a:gd fmla="*/ 48 h 110" name="T21"/>
              <a:gd fmla="*/ 198 w 288" name="T22"/>
              <a:gd fmla="*/ 14 h 110" name="T23"/>
              <a:gd fmla="*/ 184 w 288" name="T24"/>
              <a:gd fmla="*/ 0 h 110" name="T25"/>
              <a:gd fmla="*/ 104 w 288" name="T26"/>
              <a:gd fmla="*/ 0 h 110" name="T27"/>
              <a:gd fmla="*/ 90 w 288" name="T28"/>
              <a:gd fmla="*/ 14 h 110" name="T29"/>
              <a:gd fmla="*/ 90 w 288" name="T30"/>
              <a:gd fmla="*/ 48 h 110" name="T31"/>
              <a:gd fmla="*/ 14 w 288" name="T32"/>
              <a:gd fmla="*/ 48 h 110" name="T33"/>
              <a:gd fmla="*/ 0 w 288" name="T34"/>
              <a:gd fmla="*/ 62 h 110" name="T35"/>
              <a:gd fmla="*/ 0 w 288" name="T36"/>
              <a:gd fmla="*/ 110 h 110" name="T37"/>
              <a:gd fmla="*/ 114 w 288" name="T38"/>
              <a:gd fmla="*/ 110 h 110" name="T39"/>
              <a:gd fmla="*/ 114 w 288" name="T40"/>
              <a:gd fmla="*/ 100 h 110" name="T41"/>
              <a:gd fmla="*/ 114 w 288" name="T42"/>
              <a:gd fmla="*/ 34 h 110" name="T43"/>
              <a:gd fmla="*/ 128 w 288" name="T44"/>
              <a:gd fmla="*/ 20 h 110" name="T45"/>
              <a:gd fmla="*/ 160 w 288" name="T46"/>
              <a:gd fmla="*/ 20 h 110" name="T47"/>
              <a:gd fmla="*/ 174 w 288" name="T48"/>
              <a:gd fmla="*/ 34 h 110" name="T49"/>
              <a:gd fmla="*/ 174 w 288" name="T50"/>
              <a:gd fmla="*/ 48 h 110" name="T51"/>
              <a:gd fmla="*/ 114 w 288" name="T52"/>
              <a:gd fmla="*/ 48 h 110" name="T53"/>
              <a:gd fmla="*/ 114 w 288" name="T54"/>
              <a:gd fmla="*/ 34 h 11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10" w="288">
                <a:moveTo>
                  <a:pt x="114" y="100"/>
                </a:moveTo>
                <a:cubicBezTo>
                  <a:pt x="114" y="88"/>
                  <a:pt x="114" y="88"/>
                  <a:pt x="114" y="88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288" y="110"/>
                  <a:pt x="288" y="110"/>
                  <a:pt x="288" y="110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8" y="54"/>
                  <a:pt x="282" y="48"/>
                  <a:pt x="274" y="48"/>
                </a:cubicBez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4"/>
                  <a:pt x="0" y="62"/>
                </a:cubicBezTo>
                <a:cubicBezTo>
                  <a:pt x="0" y="110"/>
                  <a:pt x="0" y="110"/>
                  <a:pt x="0" y="110"/>
                </a:cubicBezTo>
                <a:cubicBezTo>
                  <a:pt x="114" y="110"/>
                  <a:pt x="114" y="110"/>
                  <a:pt x="114" y="110"/>
                </a:cubicBezTo>
                <a:lnTo>
                  <a:pt x="114" y="100"/>
                </a:ln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7" name="Rectangle 380"/>
          <p:cNvSpPr>
            <a:spLocks noChangeArrowheads="1"/>
          </p:cNvSpPr>
          <p:nvPr/>
        </p:nvSpPr>
        <p:spPr bwMode="auto">
          <a:xfrm>
            <a:off x="6320529" y="5311373"/>
            <a:ext cx="40182" cy="4879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8" name="Freeform 382"/>
          <p:cNvSpPr>
            <a:spLocks noEditPoints="1"/>
          </p:cNvSpPr>
          <p:nvPr/>
        </p:nvSpPr>
        <p:spPr bwMode="auto">
          <a:xfrm>
            <a:off x="8737210" y="2693780"/>
            <a:ext cx="318590" cy="157860"/>
          </a:xfrm>
          <a:custGeom>
            <a:gdLst>
              <a:gd fmla="*/ 144 w 288" name="T0"/>
              <a:gd fmla="*/ 102 h 144" name="T1"/>
              <a:gd fmla="*/ 72 w 288" name="T2"/>
              <a:gd fmla="*/ 144 h 144" name="T3"/>
              <a:gd fmla="*/ 20 w 288" name="T4"/>
              <a:gd fmla="*/ 124 h 144" name="T5"/>
              <a:gd fmla="*/ 0 w 288" name="T6"/>
              <a:gd fmla="*/ 72 h 144" name="T7"/>
              <a:gd fmla="*/ 20 w 288" name="T8"/>
              <a:gd fmla="*/ 20 h 144" name="T9"/>
              <a:gd fmla="*/ 72 w 288" name="T10"/>
              <a:gd fmla="*/ 0 h 144" name="T11"/>
              <a:gd fmla="*/ 144 w 288" name="T12"/>
              <a:gd fmla="*/ 42 h 144" name="T13"/>
              <a:gd fmla="*/ 216 w 288" name="T14"/>
              <a:gd fmla="*/ 0 h 144" name="T15"/>
              <a:gd fmla="*/ 268 w 288" name="T16"/>
              <a:gd fmla="*/ 20 h 144" name="T17"/>
              <a:gd fmla="*/ 288 w 288" name="T18"/>
              <a:gd fmla="*/ 72 h 144" name="T19"/>
              <a:gd fmla="*/ 268 w 288" name="T20"/>
              <a:gd fmla="*/ 124 h 144" name="T21"/>
              <a:gd fmla="*/ 217 w 288" name="T22"/>
              <a:gd fmla="*/ 144 h 144" name="T23"/>
              <a:gd fmla="*/ 144 w 288" name="T24"/>
              <a:gd fmla="*/ 102 h 144" name="T25"/>
              <a:gd fmla="*/ 121 w 288" name="T26"/>
              <a:gd fmla="*/ 72 h 144" name="T27"/>
              <a:gd fmla="*/ 73 w 288" name="T28"/>
              <a:gd fmla="*/ 39 h 144" name="T29"/>
              <a:gd fmla="*/ 50 w 288" name="T30"/>
              <a:gd fmla="*/ 49 h 144" name="T31"/>
              <a:gd fmla="*/ 40 w 288" name="T32"/>
              <a:gd fmla="*/ 72 h 144" name="T33"/>
              <a:gd fmla="*/ 50 w 288" name="T34"/>
              <a:gd fmla="*/ 96 h 144" name="T35"/>
              <a:gd fmla="*/ 73 w 288" name="T36"/>
              <a:gd fmla="*/ 105 h 144" name="T37"/>
              <a:gd fmla="*/ 121 w 288" name="T38"/>
              <a:gd fmla="*/ 72 h 144" name="T39"/>
              <a:gd fmla="*/ 167 w 288" name="T40"/>
              <a:gd fmla="*/ 72 h 144" name="T41"/>
              <a:gd fmla="*/ 215 w 288" name="T42"/>
              <a:gd fmla="*/ 105 h 144" name="T43"/>
              <a:gd fmla="*/ 238 w 288" name="T44"/>
              <a:gd fmla="*/ 96 h 144" name="T45"/>
              <a:gd fmla="*/ 247 w 288" name="T46"/>
              <a:gd fmla="*/ 72 h 144" name="T47"/>
              <a:gd fmla="*/ 238 w 288" name="T48"/>
              <a:gd fmla="*/ 49 h 144" name="T49"/>
              <a:gd fmla="*/ 215 w 288" name="T50"/>
              <a:gd fmla="*/ 39 h 144" name="T51"/>
              <a:gd fmla="*/ 167 w 288" name="T52"/>
              <a:gd fmla="*/ 72 h 14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44" w="288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9" name="Freeform 388"/>
          <p:cNvSpPr/>
          <p:nvPr/>
        </p:nvSpPr>
        <p:spPr bwMode="auto">
          <a:xfrm>
            <a:off x="2351086" y="1981978"/>
            <a:ext cx="318590" cy="304238"/>
          </a:xfrm>
          <a:custGeom>
            <a:gdLst>
              <a:gd fmla="*/ 90 w 111" name="T0"/>
              <a:gd fmla="*/ 55 h 106" name="T1"/>
              <a:gd fmla="*/ 111 w 111" name="T2"/>
              <a:gd fmla="*/ 55 h 106" name="T3"/>
              <a:gd fmla="*/ 55 w 111" name="T4"/>
              <a:gd fmla="*/ 0 h 106" name="T5"/>
              <a:gd fmla="*/ 0 w 111" name="T6"/>
              <a:gd fmla="*/ 55 h 106" name="T7"/>
              <a:gd fmla="*/ 20 w 111" name="T8"/>
              <a:gd fmla="*/ 55 h 106" name="T9"/>
              <a:gd fmla="*/ 20 w 111" name="T10"/>
              <a:gd fmla="*/ 106 h 106" name="T11"/>
              <a:gd fmla="*/ 45 w 111" name="T12"/>
              <a:gd fmla="*/ 106 h 106" name="T13"/>
              <a:gd fmla="*/ 45 w 111" name="T14"/>
              <a:gd fmla="*/ 75 h 106" name="T15"/>
              <a:gd fmla="*/ 66 w 111" name="T16"/>
              <a:gd fmla="*/ 75 h 106" name="T17"/>
              <a:gd fmla="*/ 66 w 111" name="T18"/>
              <a:gd fmla="*/ 106 h 106" name="T19"/>
              <a:gd fmla="*/ 90 w 111" name="T20"/>
              <a:gd fmla="*/ 106 h 106" name="T21"/>
              <a:gd fmla="*/ 90 w 111" name="T22"/>
              <a:gd fmla="*/ 55 h 10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5" w="110">
                <a:moveTo>
                  <a:pt x="90" y="55"/>
                </a:moveTo>
                <a:lnTo>
                  <a:pt x="111" y="55"/>
                </a:lnTo>
                <a:lnTo>
                  <a:pt x="55" y="0"/>
                </a:lnTo>
                <a:lnTo>
                  <a:pt x="0" y="55"/>
                </a:lnTo>
                <a:lnTo>
                  <a:pt x="20" y="55"/>
                </a:lnTo>
                <a:lnTo>
                  <a:pt x="20" y="106"/>
                </a:lnTo>
                <a:lnTo>
                  <a:pt x="45" y="106"/>
                </a:lnTo>
                <a:lnTo>
                  <a:pt x="45" y="75"/>
                </a:lnTo>
                <a:lnTo>
                  <a:pt x="66" y="75"/>
                </a:lnTo>
                <a:lnTo>
                  <a:pt x="66" y="106"/>
                </a:lnTo>
                <a:lnTo>
                  <a:pt x="90" y="106"/>
                </a:lnTo>
                <a:lnTo>
                  <a:pt x="90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0" name="Freeform 389"/>
          <p:cNvSpPr/>
          <p:nvPr/>
        </p:nvSpPr>
        <p:spPr bwMode="auto">
          <a:xfrm>
            <a:off x="2988263" y="1993459"/>
            <a:ext cx="318590" cy="278407"/>
          </a:xfrm>
          <a:custGeom>
            <a:gdLst>
              <a:gd fmla="*/ 90 w 111" name="T0"/>
              <a:gd fmla="*/ 52 h 97" name="T1"/>
              <a:gd fmla="*/ 111 w 111" name="T2"/>
              <a:gd fmla="*/ 52 h 97" name="T3"/>
              <a:gd fmla="*/ 90 w 111" name="T4"/>
              <a:gd fmla="*/ 32 h 97" name="T5"/>
              <a:gd fmla="*/ 90 w 111" name="T6"/>
              <a:gd fmla="*/ 0 h 97" name="T7"/>
              <a:gd fmla="*/ 73 w 111" name="T8"/>
              <a:gd fmla="*/ 0 h 97" name="T9"/>
              <a:gd fmla="*/ 73 w 111" name="T10"/>
              <a:gd fmla="*/ 16 h 97" name="T11"/>
              <a:gd fmla="*/ 56 w 111" name="T12"/>
              <a:gd fmla="*/ 0 h 97" name="T13"/>
              <a:gd fmla="*/ 0 w 111" name="T14"/>
              <a:gd fmla="*/ 52 h 97" name="T15"/>
              <a:gd fmla="*/ 21 w 111" name="T16"/>
              <a:gd fmla="*/ 52 h 97" name="T17"/>
              <a:gd fmla="*/ 21 w 111" name="T18"/>
              <a:gd fmla="*/ 97 h 97" name="T19"/>
              <a:gd fmla="*/ 45 w 111" name="T20"/>
              <a:gd fmla="*/ 97 h 97" name="T21"/>
              <a:gd fmla="*/ 45 w 111" name="T22"/>
              <a:gd fmla="*/ 66 h 97" name="T23"/>
              <a:gd fmla="*/ 66 w 111" name="T24"/>
              <a:gd fmla="*/ 66 h 97" name="T25"/>
              <a:gd fmla="*/ 66 w 111" name="T26"/>
              <a:gd fmla="*/ 97 h 97" name="T27"/>
              <a:gd fmla="*/ 90 w 111" name="T28"/>
              <a:gd fmla="*/ 97 h 97" name="T29"/>
              <a:gd fmla="*/ 90 w 111" name="T30"/>
              <a:gd fmla="*/ 52 h 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7" w="110">
                <a:moveTo>
                  <a:pt x="90" y="52"/>
                </a:moveTo>
                <a:lnTo>
                  <a:pt x="111" y="52"/>
                </a:lnTo>
                <a:lnTo>
                  <a:pt x="90" y="32"/>
                </a:lnTo>
                <a:lnTo>
                  <a:pt x="90" y="0"/>
                </a:lnTo>
                <a:lnTo>
                  <a:pt x="73" y="0"/>
                </a:lnTo>
                <a:lnTo>
                  <a:pt x="73" y="16"/>
                </a:lnTo>
                <a:lnTo>
                  <a:pt x="56" y="0"/>
                </a:lnTo>
                <a:lnTo>
                  <a:pt x="0" y="52"/>
                </a:lnTo>
                <a:lnTo>
                  <a:pt x="21" y="52"/>
                </a:lnTo>
                <a:lnTo>
                  <a:pt x="21" y="97"/>
                </a:lnTo>
                <a:lnTo>
                  <a:pt x="45" y="97"/>
                </a:lnTo>
                <a:lnTo>
                  <a:pt x="45" y="66"/>
                </a:lnTo>
                <a:lnTo>
                  <a:pt x="66" y="66"/>
                </a:lnTo>
                <a:lnTo>
                  <a:pt x="66" y="97"/>
                </a:lnTo>
                <a:lnTo>
                  <a:pt x="90" y="97"/>
                </a:lnTo>
                <a:lnTo>
                  <a:pt x="90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1" name="Freeform 390"/>
          <p:cNvSpPr/>
          <p:nvPr/>
        </p:nvSpPr>
        <p:spPr bwMode="auto">
          <a:xfrm>
            <a:off x="5542712" y="3270684"/>
            <a:ext cx="318590" cy="281276"/>
          </a:xfrm>
          <a:custGeom>
            <a:gdLst>
              <a:gd fmla="*/ 252 w 288" name="T0"/>
              <a:gd fmla="*/ 189 h 252" name="T1"/>
              <a:gd fmla="*/ 171 w 288" name="T2"/>
              <a:gd fmla="*/ 154 h 252" name="T3"/>
              <a:gd fmla="*/ 195 w 288" name="T4"/>
              <a:gd fmla="*/ 108 h 252" name="T5"/>
              <a:gd fmla="*/ 199 w 288" name="T6"/>
              <a:gd fmla="*/ 74 h 252" name="T7"/>
              <a:gd fmla="*/ 198 w 288" name="T8"/>
              <a:gd fmla="*/ 38 h 252" name="T9"/>
              <a:gd fmla="*/ 144 w 288" name="T10"/>
              <a:gd fmla="*/ 0 h 252" name="T11"/>
              <a:gd fmla="*/ 89 w 288" name="T12"/>
              <a:gd fmla="*/ 38 h 252" name="T13"/>
              <a:gd fmla="*/ 88 w 288" name="T14"/>
              <a:gd fmla="*/ 74 h 252" name="T15"/>
              <a:gd fmla="*/ 92 w 288" name="T16"/>
              <a:gd fmla="*/ 108 h 252" name="T17"/>
              <a:gd fmla="*/ 117 w 288" name="T18"/>
              <a:gd fmla="*/ 154 h 252" name="T19"/>
              <a:gd fmla="*/ 36 w 288" name="T20"/>
              <a:gd fmla="*/ 189 h 252" name="T21"/>
              <a:gd fmla="*/ 0 w 288" name="T22"/>
              <a:gd fmla="*/ 222 h 252" name="T23"/>
              <a:gd fmla="*/ 0 w 288" name="T24"/>
              <a:gd fmla="*/ 252 h 252" name="T25"/>
              <a:gd fmla="*/ 288 w 288" name="T26"/>
              <a:gd fmla="*/ 252 h 252" name="T27"/>
              <a:gd fmla="*/ 288 w 288" name="T28"/>
              <a:gd fmla="*/ 222 h 252" name="T29"/>
              <a:gd fmla="*/ 252 w 288" name="T30"/>
              <a:gd fmla="*/ 189 h 25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51" w="288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2" name="Freeform 391"/>
          <p:cNvSpPr/>
          <p:nvPr/>
        </p:nvSpPr>
        <p:spPr bwMode="auto">
          <a:xfrm>
            <a:off x="7049551" y="3376880"/>
            <a:ext cx="88976" cy="111937"/>
          </a:xfrm>
          <a:custGeom>
            <a:gdLst>
              <a:gd fmla="*/ 81 w 81" name="T0"/>
              <a:gd fmla="*/ 89 h 101" name="T1"/>
              <a:gd fmla="*/ 67 w 81" name="T2"/>
              <a:gd fmla="*/ 76 h 101" name="T3"/>
              <a:gd fmla="*/ 34 w 81" name="T4"/>
              <a:gd fmla="*/ 62 h 101" name="T5"/>
              <a:gd fmla="*/ 44 w 81" name="T6"/>
              <a:gd fmla="*/ 43 h 101" name="T7"/>
              <a:gd fmla="*/ 46 w 81" name="T8"/>
              <a:gd fmla="*/ 29 h 101" name="T9"/>
              <a:gd fmla="*/ 45 w 81" name="T10"/>
              <a:gd fmla="*/ 15 h 101" name="T11"/>
              <a:gd fmla="*/ 23 w 81" name="T12"/>
              <a:gd fmla="*/ 0 h 101" name="T13"/>
              <a:gd fmla="*/ 1 w 81" name="T14"/>
              <a:gd fmla="*/ 15 h 101" name="T15"/>
              <a:gd fmla="*/ 1 w 81" name="T16"/>
              <a:gd fmla="*/ 29 h 101" name="T17"/>
              <a:gd fmla="*/ 3 w 81" name="T18"/>
              <a:gd fmla="*/ 43 h 101" name="T19"/>
              <a:gd fmla="*/ 11 w 81" name="T20"/>
              <a:gd fmla="*/ 59 h 101" name="T21"/>
              <a:gd fmla="*/ 29 w 81" name="T22"/>
              <a:gd fmla="*/ 84 h 101" name="T23"/>
              <a:gd fmla="*/ 29 w 81" name="T24"/>
              <a:gd fmla="*/ 85 h 101" name="T25"/>
              <a:gd fmla="*/ 29 w 81" name="T26"/>
              <a:gd fmla="*/ 85 h 101" name="T27"/>
              <a:gd fmla="*/ 29 w 81" name="T28"/>
              <a:gd fmla="*/ 101 h 101" name="T29"/>
              <a:gd fmla="*/ 29 w 81" name="T30"/>
              <a:gd fmla="*/ 101 h 101" name="T31"/>
              <a:gd fmla="*/ 81 w 81" name="T32"/>
              <a:gd fmla="*/ 101 h 101" name="T33"/>
              <a:gd fmla="*/ 81 w 81" name="T34"/>
              <a:gd fmla="*/ 89 h 1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00" w="81">
                <a:moveTo>
                  <a:pt x="81" y="89"/>
                </a:moveTo>
                <a:cubicBezTo>
                  <a:pt x="81" y="89"/>
                  <a:pt x="81" y="82"/>
                  <a:pt x="67" y="76"/>
                </a:cubicBezTo>
                <a:cubicBezTo>
                  <a:pt x="60" y="73"/>
                  <a:pt x="50" y="65"/>
                  <a:pt x="34" y="62"/>
                </a:cubicBezTo>
                <a:cubicBezTo>
                  <a:pt x="38" y="58"/>
                  <a:pt x="41" y="51"/>
                  <a:pt x="44" y="43"/>
                </a:cubicBezTo>
                <a:cubicBezTo>
                  <a:pt x="46" y="39"/>
                  <a:pt x="46" y="35"/>
                  <a:pt x="46" y="29"/>
                </a:cubicBezTo>
                <a:cubicBezTo>
                  <a:pt x="46" y="25"/>
                  <a:pt x="46" y="19"/>
                  <a:pt x="45" y="15"/>
                </a:cubicBezTo>
                <a:cubicBezTo>
                  <a:pt x="42" y="3"/>
                  <a:pt x="33" y="0"/>
                  <a:pt x="23" y="0"/>
                </a:cubicBezTo>
                <a:cubicBezTo>
                  <a:pt x="13" y="0"/>
                  <a:pt x="5" y="3"/>
                  <a:pt x="1" y="15"/>
                </a:cubicBezTo>
                <a:cubicBezTo>
                  <a:pt x="0" y="19"/>
                  <a:pt x="1" y="25"/>
                  <a:pt x="1" y="29"/>
                </a:cubicBezTo>
                <a:cubicBezTo>
                  <a:pt x="1" y="35"/>
                  <a:pt x="1" y="39"/>
                  <a:pt x="3" y="43"/>
                </a:cubicBezTo>
                <a:cubicBezTo>
                  <a:pt x="5" y="50"/>
                  <a:pt x="8" y="55"/>
                  <a:pt x="11" y="59"/>
                </a:cubicBezTo>
                <a:cubicBezTo>
                  <a:pt x="28" y="70"/>
                  <a:pt x="29" y="81"/>
                  <a:pt x="29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81" y="101"/>
                  <a:pt x="81" y="101"/>
                  <a:pt x="81" y="101"/>
                </a:cubicBezTo>
                <a:lnTo>
                  <a:pt x="81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3" name="Freeform 392"/>
          <p:cNvSpPr/>
          <p:nvPr/>
        </p:nvSpPr>
        <p:spPr bwMode="auto">
          <a:xfrm>
            <a:off x="6819938" y="3376880"/>
            <a:ext cx="88976" cy="111937"/>
          </a:xfrm>
          <a:custGeom>
            <a:gdLst>
              <a:gd fmla="*/ 53 w 81" name="T0"/>
              <a:gd fmla="*/ 85 h 101" name="T1"/>
              <a:gd fmla="*/ 53 w 81" name="T2"/>
              <a:gd fmla="*/ 84 h 101" name="T3"/>
              <a:gd fmla="*/ 71 w 81" name="T4"/>
              <a:gd fmla="*/ 60 h 101" name="T5"/>
              <a:gd fmla="*/ 79 w 81" name="T6"/>
              <a:gd fmla="*/ 43 h 101" name="T7"/>
              <a:gd fmla="*/ 80 w 81" name="T8"/>
              <a:gd fmla="*/ 29 h 101" name="T9"/>
              <a:gd fmla="*/ 80 w 81" name="T10"/>
              <a:gd fmla="*/ 15 h 101" name="T11"/>
              <a:gd fmla="*/ 58 w 81" name="T12"/>
              <a:gd fmla="*/ 0 h 101" name="T13"/>
              <a:gd fmla="*/ 36 w 81" name="T14"/>
              <a:gd fmla="*/ 15 h 101" name="T15"/>
              <a:gd fmla="*/ 36 w 81" name="T16"/>
              <a:gd fmla="*/ 29 h 101" name="T17"/>
              <a:gd fmla="*/ 37 w 81" name="T18"/>
              <a:gd fmla="*/ 43 h 101" name="T19"/>
              <a:gd fmla="*/ 47 w 81" name="T20"/>
              <a:gd fmla="*/ 62 h 101" name="T21"/>
              <a:gd fmla="*/ 15 w 81" name="T22"/>
              <a:gd fmla="*/ 76 h 101" name="T23"/>
              <a:gd fmla="*/ 0 w 81" name="T24"/>
              <a:gd fmla="*/ 89 h 101" name="T25"/>
              <a:gd fmla="*/ 0 w 81" name="T26"/>
              <a:gd fmla="*/ 101 h 101" name="T27"/>
              <a:gd fmla="*/ 53 w 81" name="T28"/>
              <a:gd fmla="*/ 101 h 101" name="T29"/>
              <a:gd fmla="*/ 53 w 81" name="T30"/>
              <a:gd fmla="*/ 85 h 10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00" w="81">
                <a:moveTo>
                  <a:pt x="53" y="85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1"/>
                  <a:pt x="54" y="70"/>
                  <a:pt x="71" y="60"/>
                </a:cubicBezTo>
                <a:cubicBezTo>
                  <a:pt x="74" y="55"/>
                  <a:pt x="76" y="50"/>
                  <a:pt x="79" y="43"/>
                </a:cubicBezTo>
                <a:cubicBezTo>
                  <a:pt x="81" y="39"/>
                  <a:pt x="80" y="35"/>
                  <a:pt x="80" y="29"/>
                </a:cubicBezTo>
                <a:cubicBezTo>
                  <a:pt x="80" y="25"/>
                  <a:pt x="81" y="19"/>
                  <a:pt x="80" y="15"/>
                </a:cubicBezTo>
                <a:cubicBezTo>
                  <a:pt x="77" y="3"/>
                  <a:pt x="68" y="0"/>
                  <a:pt x="58" y="0"/>
                </a:cubicBezTo>
                <a:cubicBezTo>
                  <a:pt x="48" y="0"/>
                  <a:pt x="40" y="3"/>
                  <a:pt x="36" y="15"/>
                </a:cubicBezTo>
                <a:cubicBezTo>
                  <a:pt x="35" y="19"/>
                  <a:pt x="36" y="25"/>
                  <a:pt x="36" y="29"/>
                </a:cubicBezTo>
                <a:cubicBezTo>
                  <a:pt x="36" y="35"/>
                  <a:pt x="36" y="39"/>
                  <a:pt x="37" y="43"/>
                </a:cubicBezTo>
                <a:cubicBezTo>
                  <a:pt x="41" y="51"/>
                  <a:pt x="43" y="58"/>
                  <a:pt x="47" y="62"/>
                </a:cubicBezTo>
                <a:cubicBezTo>
                  <a:pt x="32" y="65"/>
                  <a:pt x="22" y="73"/>
                  <a:pt x="15" y="76"/>
                </a:cubicBezTo>
                <a:cubicBezTo>
                  <a:pt x="1" y="82"/>
                  <a:pt x="0" y="89"/>
                  <a:pt x="0" y="89"/>
                </a:cubicBezTo>
                <a:cubicBezTo>
                  <a:pt x="0" y="101"/>
                  <a:pt x="0" y="101"/>
                  <a:pt x="0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3" y="85"/>
                  <a:pt x="53" y="85"/>
                  <a:pt x="53" y="8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4" name="Freeform 393"/>
          <p:cNvSpPr/>
          <p:nvPr/>
        </p:nvSpPr>
        <p:spPr bwMode="auto">
          <a:xfrm>
            <a:off x="6891691" y="3336697"/>
            <a:ext cx="177950" cy="152120"/>
          </a:xfrm>
          <a:custGeom>
            <a:gdLst>
              <a:gd fmla="*/ 139 w 159" name="T0"/>
              <a:gd fmla="*/ 104 h 139" name="T1"/>
              <a:gd fmla="*/ 94 w 159" name="T2"/>
              <a:gd fmla="*/ 85 h 139" name="T3"/>
              <a:gd fmla="*/ 108 w 159" name="T4"/>
              <a:gd fmla="*/ 60 h 139" name="T5"/>
              <a:gd fmla="*/ 110 w 159" name="T6"/>
              <a:gd fmla="*/ 41 h 139" name="T7"/>
              <a:gd fmla="*/ 109 w 159" name="T8"/>
              <a:gd fmla="*/ 21 h 139" name="T9"/>
              <a:gd fmla="*/ 79 w 159" name="T10"/>
              <a:gd fmla="*/ 0 h 139" name="T11"/>
              <a:gd fmla="*/ 49 w 159" name="T12"/>
              <a:gd fmla="*/ 21 h 139" name="T13"/>
              <a:gd fmla="*/ 49 w 159" name="T14"/>
              <a:gd fmla="*/ 41 h 139" name="T15"/>
              <a:gd fmla="*/ 51 w 159" name="T16"/>
              <a:gd fmla="*/ 60 h 139" name="T17"/>
              <a:gd fmla="*/ 64 w 159" name="T18"/>
              <a:gd fmla="*/ 85 h 139" name="T19"/>
              <a:gd fmla="*/ 20 w 159" name="T20"/>
              <a:gd fmla="*/ 104 h 139" name="T21"/>
              <a:gd fmla="*/ 0 w 159" name="T22"/>
              <a:gd fmla="*/ 123 h 139" name="T23"/>
              <a:gd fmla="*/ 0 w 159" name="T24"/>
              <a:gd fmla="*/ 139 h 139" name="T25"/>
              <a:gd fmla="*/ 159 w 159" name="T26"/>
              <a:gd fmla="*/ 139 h 139" name="T27"/>
              <a:gd fmla="*/ 159 w 159" name="T28"/>
              <a:gd fmla="*/ 123 h 139" name="T29"/>
              <a:gd fmla="*/ 139 w 159" name="T30"/>
              <a:gd fmla="*/ 104 h 13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9" w="159">
                <a:moveTo>
                  <a:pt x="139" y="104"/>
                </a:moveTo>
                <a:cubicBezTo>
                  <a:pt x="129" y="100"/>
                  <a:pt x="115" y="89"/>
                  <a:pt x="94" y="85"/>
                </a:cubicBezTo>
                <a:cubicBezTo>
                  <a:pt x="99" y="79"/>
                  <a:pt x="103" y="70"/>
                  <a:pt x="108" y="60"/>
                </a:cubicBezTo>
                <a:cubicBezTo>
                  <a:pt x="110" y="53"/>
                  <a:pt x="110" y="48"/>
                  <a:pt x="110" y="41"/>
                </a:cubicBezTo>
                <a:cubicBezTo>
                  <a:pt x="110" y="35"/>
                  <a:pt x="111" y="26"/>
                  <a:pt x="109" y="21"/>
                </a:cubicBezTo>
                <a:cubicBezTo>
                  <a:pt x="105" y="5"/>
                  <a:pt x="93" y="0"/>
                  <a:pt x="79" y="0"/>
                </a:cubicBezTo>
                <a:cubicBezTo>
                  <a:pt x="65" y="0"/>
                  <a:pt x="54" y="5"/>
                  <a:pt x="49" y="21"/>
                </a:cubicBezTo>
                <a:cubicBezTo>
                  <a:pt x="48" y="26"/>
                  <a:pt x="49" y="35"/>
                  <a:pt x="49" y="41"/>
                </a:cubicBezTo>
                <a:cubicBezTo>
                  <a:pt x="49" y="48"/>
                  <a:pt x="48" y="53"/>
                  <a:pt x="51" y="60"/>
                </a:cubicBezTo>
                <a:cubicBezTo>
                  <a:pt x="55" y="70"/>
                  <a:pt x="59" y="79"/>
                  <a:pt x="64" y="85"/>
                </a:cubicBezTo>
                <a:cubicBezTo>
                  <a:pt x="43" y="89"/>
                  <a:pt x="29" y="100"/>
                  <a:pt x="20" y="104"/>
                </a:cubicBezTo>
                <a:cubicBezTo>
                  <a:pt x="0" y="113"/>
                  <a:pt x="0" y="123"/>
                  <a:pt x="0" y="123"/>
                </a:cubicBezTo>
                <a:cubicBezTo>
                  <a:pt x="0" y="139"/>
                  <a:pt x="0" y="139"/>
                  <a:pt x="0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9" y="123"/>
                  <a:pt x="159" y="113"/>
                  <a:pt x="139" y="10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5" name="Freeform 394"/>
          <p:cNvSpPr/>
          <p:nvPr/>
        </p:nvSpPr>
        <p:spPr bwMode="auto">
          <a:xfrm>
            <a:off x="6182761" y="3365399"/>
            <a:ext cx="114807" cy="143508"/>
          </a:xfrm>
          <a:custGeom>
            <a:gdLst>
              <a:gd fmla="*/ 67 w 103" name="T0"/>
              <a:gd fmla="*/ 108 h 129" name="T1"/>
              <a:gd fmla="*/ 67 w 103" name="T2"/>
              <a:gd fmla="*/ 108 h 129" name="T3"/>
              <a:gd fmla="*/ 90 w 103" name="T4"/>
              <a:gd fmla="*/ 76 h 129" name="T5"/>
              <a:gd fmla="*/ 101 w 103" name="T6"/>
              <a:gd fmla="*/ 55 h 129" name="T7"/>
              <a:gd fmla="*/ 102 w 103" name="T8"/>
              <a:gd fmla="*/ 37 h 129" name="T9"/>
              <a:gd fmla="*/ 102 w 103" name="T10"/>
              <a:gd fmla="*/ 19 h 129" name="T11"/>
              <a:gd fmla="*/ 74 w 103" name="T12"/>
              <a:gd fmla="*/ 0 h 129" name="T13"/>
              <a:gd fmla="*/ 46 w 103" name="T14"/>
              <a:gd fmla="*/ 19 h 129" name="T15"/>
              <a:gd fmla="*/ 46 w 103" name="T16"/>
              <a:gd fmla="*/ 37 h 129" name="T17"/>
              <a:gd fmla="*/ 47 w 103" name="T18"/>
              <a:gd fmla="*/ 55 h 129" name="T19"/>
              <a:gd fmla="*/ 60 w 103" name="T20"/>
              <a:gd fmla="*/ 79 h 129" name="T21"/>
              <a:gd fmla="*/ 19 w 103" name="T22"/>
              <a:gd fmla="*/ 97 h 129" name="T23"/>
              <a:gd fmla="*/ 0 w 103" name="T24"/>
              <a:gd fmla="*/ 114 h 129" name="T25"/>
              <a:gd fmla="*/ 0 w 103" name="T26"/>
              <a:gd fmla="*/ 129 h 129" name="T27"/>
              <a:gd fmla="*/ 67 w 103" name="T28"/>
              <a:gd fmla="*/ 129 h 129" name="T29"/>
              <a:gd fmla="*/ 67 w 103" name="T30"/>
              <a:gd fmla="*/ 108 h 12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29" w="103">
                <a:moveTo>
                  <a:pt x="67" y="108"/>
                </a:moveTo>
                <a:cubicBezTo>
                  <a:pt x="67" y="108"/>
                  <a:pt x="67" y="108"/>
                  <a:pt x="67" y="108"/>
                </a:cubicBezTo>
                <a:cubicBezTo>
                  <a:pt x="67" y="103"/>
                  <a:pt x="69" y="89"/>
                  <a:pt x="90" y="76"/>
                </a:cubicBezTo>
                <a:cubicBezTo>
                  <a:pt x="94" y="71"/>
                  <a:pt x="97" y="63"/>
                  <a:pt x="101" y="55"/>
                </a:cubicBezTo>
                <a:cubicBezTo>
                  <a:pt x="103" y="49"/>
                  <a:pt x="102" y="44"/>
                  <a:pt x="102" y="37"/>
                </a:cubicBezTo>
                <a:cubicBezTo>
                  <a:pt x="102" y="32"/>
                  <a:pt x="103" y="24"/>
                  <a:pt x="102" y="19"/>
                </a:cubicBezTo>
                <a:cubicBezTo>
                  <a:pt x="98" y="4"/>
                  <a:pt x="87" y="0"/>
                  <a:pt x="74" y="0"/>
                </a:cubicBezTo>
                <a:cubicBezTo>
                  <a:pt x="61" y="0"/>
                  <a:pt x="50" y="4"/>
                  <a:pt x="46" y="19"/>
                </a:cubicBezTo>
                <a:cubicBezTo>
                  <a:pt x="45" y="24"/>
                  <a:pt x="46" y="32"/>
                  <a:pt x="46" y="37"/>
                </a:cubicBezTo>
                <a:cubicBezTo>
                  <a:pt x="46" y="44"/>
                  <a:pt x="45" y="49"/>
                  <a:pt x="47" y="55"/>
                </a:cubicBezTo>
                <a:cubicBezTo>
                  <a:pt x="51" y="65"/>
                  <a:pt x="55" y="74"/>
                  <a:pt x="60" y="79"/>
                </a:cubicBezTo>
                <a:cubicBezTo>
                  <a:pt x="41" y="83"/>
                  <a:pt x="27" y="93"/>
                  <a:pt x="19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29"/>
                  <a:pt x="0" y="129"/>
                  <a:pt x="0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08"/>
                  <a:pt x="67" y="108"/>
                  <a:pt x="67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6" name="Freeform 395"/>
          <p:cNvSpPr/>
          <p:nvPr/>
        </p:nvSpPr>
        <p:spPr bwMode="auto">
          <a:xfrm>
            <a:off x="6274606" y="3310867"/>
            <a:ext cx="223873" cy="198042"/>
          </a:xfrm>
          <a:custGeom>
            <a:gdLst>
              <a:gd fmla="*/ 178 w 203" name="T0"/>
              <a:gd fmla="*/ 134 h 178" name="T1"/>
              <a:gd fmla="*/ 120 w 203" name="T2"/>
              <a:gd fmla="*/ 109 h 178" name="T3"/>
              <a:gd fmla="*/ 138 w 203" name="T4"/>
              <a:gd fmla="*/ 76 h 178" name="T5"/>
              <a:gd fmla="*/ 140 w 203" name="T6"/>
              <a:gd fmla="*/ 52 h 178" name="T7"/>
              <a:gd fmla="*/ 140 w 203" name="T8"/>
              <a:gd fmla="*/ 27 h 178" name="T9"/>
              <a:gd fmla="*/ 101 w 203" name="T10"/>
              <a:gd fmla="*/ 0 h 178" name="T11"/>
              <a:gd fmla="*/ 63 w 203" name="T12"/>
              <a:gd fmla="*/ 27 h 178" name="T13"/>
              <a:gd fmla="*/ 62 w 203" name="T14"/>
              <a:gd fmla="*/ 52 h 178" name="T15"/>
              <a:gd fmla="*/ 65 w 203" name="T16"/>
              <a:gd fmla="*/ 76 h 178" name="T17"/>
              <a:gd fmla="*/ 82 w 203" name="T18"/>
              <a:gd fmla="*/ 109 h 178" name="T19"/>
              <a:gd fmla="*/ 25 w 203" name="T20"/>
              <a:gd fmla="*/ 134 h 178" name="T21"/>
              <a:gd fmla="*/ 0 w 203" name="T22"/>
              <a:gd fmla="*/ 157 h 178" name="T23"/>
              <a:gd fmla="*/ 0 w 203" name="T24"/>
              <a:gd fmla="*/ 178 h 178" name="T25"/>
              <a:gd fmla="*/ 203 w 203" name="T26"/>
              <a:gd fmla="*/ 178 h 178" name="T27"/>
              <a:gd fmla="*/ 203 w 203" name="T28"/>
              <a:gd fmla="*/ 157 h 178" name="T29"/>
              <a:gd fmla="*/ 178 w 203" name="T30"/>
              <a:gd fmla="*/ 134 h 17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8" w="203">
                <a:moveTo>
                  <a:pt x="178" y="134"/>
                </a:moveTo>
                <a:cubicBezTo>
                  <a:pt x="166" y="128"/>
                  <a:pt x="147" y="114"/>
                  <a:pt x="120" y="109"/>
                </a:cubicBezTo>
                <a:cubicBezTo>
                  <a:pt x="127" y="102"/>
                  <a:pt x="132" y="90"/>
                  <a:pt x="138" y="76"/>
                </a:cubicBezTo>
                <a:cubicBezTo>
                  <a:pt x="141" y="68"/>
                  <a:pt x="140" y="62"/>
                  <a:pt x="140" y="52"/>
                </a:cubicBezTo>
                <a:cubicBezTo>
                  <a:pt x="140" y="45"/>
                  <a:pt x="142" y="33"/>
                  <a:pt x="140" y="27"/>
                </a:cubicBezTo>
                <a:cubicBezTo>
                  <a:pt x="134" y="6"/>
                  <a:pt x="119" y="0"/>
                  <a:pt x="101" y="0"/>
                </a:cubicBezTo>
                <a:cubicBezTo>
                  <a:pt x="84" y="0"/>
                  <a:pt x="68" y="6"/>
                  <a:pt x="63" y="27"/>
                </a:cubicBezTo>
                <a:cubicBezTo>
                  <a:pt x="61" y="34"/>
                  <a:pt x="62" y="45"/>
                  <a:pt x="62" y="52"/>
                </a:cubicBezTo>
                <a:cubicBezTo>
                  <a:pt x="62" y="62"/>
                  <a:pt x="62" y="69"/>
                  <a:pt x="65" y="76"/>
                </a:cubicBezTo>
                <a:cubicBezTo>
                  <a:pt x="70" y="90"/>
                  <a:pt x="75" y="102"/>
                  <a:pt x="82" y="109"/>
                </a:cubicBezTo>
                <a:cubicBezTo>
                  <a:pt x="55" y="114"/>
                  <a:pt x="37" y="128"/>
                  <a:pt x="25" y="134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57"/>
                  <a:pt x="203" y="157"/>
                  <a:pt x="203" y="157"/>
                </a:cubicBezTo>
                <a:cubicBezTo>
                  <a:pt x="203" y="157"/>
                  <a:pt x="203" y="145"/>
                  <a:pt x="17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7" name="Freeform 401"/>
          <p:cNvSpPr/>
          <p:nvPr/>
        </p:nvSpPr>
        <p:spPr bwMode="auto">
          <a:xfrm flipH="1">
            <a:off x="10872614" y="3477337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8" name="Freeform 402"/>
          <p:cNvSpPr/>
          <p:nvPr/>
        </p:nvSpPr>
        <p:spPr bwMode="auto">
          <a:xfrm>
            <a:off x="10651611" y="3313736"/>
            <a:ext cx="221004" cy="195171"/>
          </a:xfrm>
          <a:custGeom>
            <a:gdLst>
              <a:gd fmla="*/ 200 w 200" name="T0"/>
              <a:gd fmla="*/ 148 h 178" name="T1"/>
              <a:gd fmla="*/ 200 w 200" name="T2"/>
              <a:gd fmla="*/ 148 h 178" name="T3"/>
              <a:gd fmla="*/ 148 w 200" name="T4"/>
              <a:gd fmla="*/ 148 h 178" name="T5"/>
              <a:gd fmla="*/ 131 w 200" name="T6"/>
              <a:gd fmla="*/ 131 h 178" name="T7"/>
              <a:gd fmla="*/ 131 w 200" name="T8"/>
              <a:gd fmla="*/ 111 h 178" name="T9"/>
              <a:gd fmla="*/ 121 w 200" name="T10"/>
              <a:gd fmla="*/ 109 h 178" name="T11"/>
              <a:gd fmla="*/ 138 w 200" name="T12"/>
              <a:gd fmla="*/ 76 h 178" name="T13"/>
              <a:gd fmla="*/ 141 w 200" name="T14"/>
              <a:gd fmla="*/ 52 h 178" name="T15"/>
              <a:gd fmla="*/ 140 w 200" name="T16"/>
              <a:gd fmla="*/ 27 h 178" name="T17"/>
              <a:gd fmla="*/ 102 w 200" name="T18"/>
              <a:gd fmla="*/ 0 h 178" name="T19"/>
              <a:gd fmla="*/ 63 w 200" name="T20"/>
              <a:gd fmla="*/ 27 h 178" name="T21"/>
              <a:gd fmla="*/ 63 w 200" name="T22"/>
              <a:gd fmla="*/ 52 h 178" name="T23"/>
              <a:gd fmla="*/ 65 w 200" name="T24"/>
              <a:gd fmla="*/ 76 h 178" name="T25"/>
              <a:gd fmla="*/ 83 w 200" name="T26"/>
              <a:gd fmla="*/ 109 h 178" name="T27"/>
              <a:gd fmla="*/ 26 w 200" name="T28"/>
              <a:gd fmla="*/ 133 h 178" name="T29"/>
              <a:gd fmla="*/ 0 w 200" name="T30"/>
              <a:gd fmla="*/ 157 h 178" name="T31"/>
              <a:gd fmla="*/ 0 w 200" name="T32"/>
              <a:gd fmla="*/ 178 h 178" name="T33"/>
              <a:gd fmla="*/ 200 w 200" name="T34"/>
              <a:gd fmla="*/ 178 h 178" name="T35"/>
              <a:gd fmla="*/ 200 w 200" name="T36"/>
              <a:gd fmla="*/ 178 h 178" name="T37"/>
              <a:gd fmla="*/ 200 w 200" name="T38"/>
              <a:gd fmla="*/ 148 h 17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78" w="200">
                <a:moveTo>
                  <a:pt x="200" y="148"/>
                </a:moveTo>
                <a:cubicBezTo>
                  <a:pt x="200" y="148"/>
                  <a:pt x="200" y="148"/>
                  <a:pt x="200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38" y="148"/>
                  <a:pt x="131" y="140"/>
                  <a:pt x="131" y="131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27" y="110"/>
                  <a:pt x="124" y="110"/>
                  <a:pt x="121" y="109"/>
                </a:cubicBezTo>
                <a:cubicBezTo>
                  <a:pt x="128" y="102"/>
                  <a:pt x="133" y="90"/>
                  <a:pt x="138" y="76"/>
                </a:cubicBezTo>
                <a:cubicBezTo>
                  <a:pt x="141" y="68"/>
                  <a:pt x="141" y="62"/>
                  <a:pt x="141" y="52"/>
                </a:cubicBezTo>
                <a:cubicBezTo>
                  <a:pt x="141" y="45"/>
                  <a:pt x="142" y="33"/>
                  <a:pt x="140" y="27"/>
                </a:cubicBezTo>
                <a:cubicBezTo>
                  <a:pt x="135" y="6"/>
                  <a:pt x="119" y="0"/>
                  <a:pt x="102" y="0"/>
                </a:cubicBezTo>
                <a:cubicBezTo>
                  <a:pt x="84" y="0"/>
                  <a:pt x="69" y="6"/>
                  <a:pt x="63" y="27"/>
                </a:cubicBezTo>
                <a:cubicBezTo>
                  <a:pt x="61" y="33"/>
                  <a:pt x="63" y="45"/>
                  <a:pt x="63" y="52"/>
                </a:cubicBezTo>
                <a:cubicBezTo>
                  <a:pt x="63" y="62"/>
                  <a:pt x="62" y="68"/>
                  <a:pt x="65" y="76"/>
                </a:cubicBezTo>
                <a:cubicBezTo>
                  <a:pt x="71" y="90"/>
                  <a:pt x="76" y="102"/>
                  <a:pt x="83" y="109"/>
                </a:cubicBezTo>
                <a:cubicBezTo>
                  <a:pt x="56" y="114"/>
                  <a:pt x="38" y="128"/>
                  <a:pt x="26" y="133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78"/>
                  <a:pt x="200" y="178"/>
                  <a:pt x="200" y="178"/>
                </a:cubicBezTo>
                <a:lnTo>
                  <a:pt x="200" y="1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9" name="Freeform 403"/>
          <p:cNvSpPr/>
          <p:nvPr/>
        </p:nvSpPr>
        <p:spPr bwMode="auto">
          <a:xfrm>
            <a:off x="10815211" y="3371139"/>
            <a:ext cx="154989" cy="137768"/>
          </a:xfrm>
          <a:custGeom>
            <a:gdLst>
              <a:gd fmla="*/ 54 w 54" name="T0"/>
              <a:gd fmla="*/ 24 h 48" name="T1"/>
              <a:gd fmla="*/ 27 w 54" name="T2"/>
              <a:gd fmla="*/ 0 h 48" name="T3"/>
              <a:gd fmla="*/ 27 w 54" name="T4"/>
              <a:gd fmla="*/ 18 h 48" name="T5"/>
              <a:gd fmla="*/ 0 w 54" name="T6"/>
              <a:gd fmla="*/ 18 h 48" name="T7"/>
              <a:gd fmla="*/ 0 w 54" name="T8"/>
              <a:gd fmla="*/ 30 h 48" name="T9"/>
              <a:gd fmla="*/ 27 w 54" name="T10"/>
              <a:gd fmla="*/ 30 h 48" name="T11"/>
              <a:gd fmla="*/ 27 w 54" name="T12"/>
              <a:gd fmla="*/ 48 h 48" name="T13"/>
              <a:gd fmla="*/ 54 w 54" name="T14"/>
              <a:gd fmla="*/ 24 h 4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8" w="54">
                <a:moveTo>
                  <a:pt x="54" y="24"/>
                </a:moveTo>
                <a:lnTo>
                  <a:pt x="27" y="0"/>
                </a:lnTo>
                <a:lnTo>
                  <a:pt x="27" y="18"/>
                </a:lnTo>
                <a:lnTo>
                  <a:pt x="0" y="18"/>
                </a:lnTo>
                <a:lnTo>
                  <a:pt x="0" y="30"/>
                </a:lnTo>
                <a:lnTo>
                  <a:pt x="27" y="30"/>
                </a:lnTo>
                <a:lnTo>
                  <a:pt x="27" y="48"/>
                </a:lnTo>
                <a:lnTo>
                  <a:pt x="54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Oval 404"/>
          <p:cNvSpPr>
            <a:spLocks noChangeArrowheads="1"/>
          </p:cNvSpPr>
          <p:nvPr/>
        </p:nvSpPr>
        <p:spPr bwMode="auto">
          <a:xfrm>
            <a:off x="11291659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1" name="Oval 405"/>
          <p:cNvSpPr>
            <a:spLocks noChangeArrowheads="1"/>
          </p:cNvSpPr>
          <p:nvPr/>
        </p:nvSpPr>
        <p:spPr bwMode="auto">
          <a:xfrm>
            <a:off x="11415075" y="4016928"/>
            <a:ext cx="71755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2" name="Oval 407"/>
          <p:cNvSpPr>
            <a:spLocks noChangeArrowheads="1"/>
          </p:cNvSpPr>
          <p:nvPr/>
        </p:nvSpPr>
        <p:spPr bwMode="auto">
          <a:xfrm>
            <a:off x="11541362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3" name="Freeform 411"/>
          <p:cNvSpPr>
            <a:spLocks noEditPoints="1"/>
          </p:cNvSpPr>
          <p:nvPr/>
        </p:nvSpPr>
        <p:spPr bwMode="auto">
          <a:xfrm>
            <a:off x="8097161" y="3890641"/>
            <a:ext cx="318590" cy="318589"/>
          </a:xfrm>
          <a:custGeom>
            <a:gdLst>
              <a:gd fmla="*/ 280 w 288" name="T0"/>
              <a:gd fmla="*/ 118 h 288" name="T1"/>
              <a:gd fmla="*/ 237 w 288" name="T2"/>
              <a:gd fmla="*/ 110 h 288" name="T3"/>
              <a:gd fmla="*/ 234 w 288" name="T4"/>
              <a:gd fmla="*/ 102 h 288" name="T5"/>
              <a:gd fmla="*/ 259 w 288" name="T6"/>
              <a:gd fmla="*/ 66 h 288" name="T7"/>
              <a:gd fmla="*/ 258 w 288" name="T8"/>
              <a:gd fmla="*/ 54 h 288" name="T9"/>
              <a:gd fmla="*/ 234 w 288" name="T10"/>
              <a:gd fmla="*/ 30 h 288" name="T11"/>
              <a:gd fmla="*/ 222 w 288" name="T12"/>
              <a:gd fmla="*/ 29 h 288" name="T13"/>
              <a:gd fmla="*/ 186 w 288" name="T14"/>
              <a:gd fmla="*/ 54 h 288" name="T15"/>
              <a:gd fmla="*/ 178 w 288" name="T16"/>
              <a:gd fmla="*/ 51 h 288" name="T17"/>
              <a:gd fmla="*/ 170 w 288" name="T18"/>
              <a:gd fmla="*/ 8 h 288" name="T19"/>
              <a:gd fmla="*/ 161 w 288" name="T20"/>
              <a:gd fmla="*/ 0 h 288" name="T21"/>
              <a:gd fmla="*/ 127 w 288" name="T22"/>
              <a:gd fmla="*/ 0 h 288" name="T23"/>
              <a:gd fmla="*/ 118 w 288" name="T24"/>
              <a:gd fmla="*/ 8 h 288" name="T25"/>
              <a:gd fmla="*/ 110 w 288" name="T26"/>
              <a:gd fmla="*/ 51 h 288" name="T27"/>
              <a:gd fmla="*/ 103 w 288" name="T28"/>
              <a:gd fmla="*/ 54 h 288" name="T29"/>
              <a:gd fmla="*/ 66 w 288" name="T30"/>
              <a:gd fmla="*/ 29 h 288" name="T31"/>
              <a:gd fmla="*/ 54 w 288" name="T32"/>
              <a:gd fmla="*/ 30 h 288" name="T33"/>
              <a:gd fmla="*/ 31 w 288" name="T34"/>
              <a:gd fmla="*/ 54 h 288" name="T35"/>
              <a:gd fmla="*/ 29 w 288" name="T36"/>
              <a:gd fmla="*/ 66 h 288" name="T37"/>
              <a:gd fmla="*/ 54 w 288" name="T38"/>
              <a:gd fmla="*/ 102 h 288" name="T39"/>
              <a:gd fmla="*/ 51 w 288" name="T40"/>
              <a:gd fmla="*/ 110 h 288" name="T41"/>
              <a:gd fmla="*/ 8 w 288" name="T42"/>
              <a:gd fmla="*/ 118 h 288" name="T43"/>
              <a:gd fmla="*/ 0 w 288" name="T44"/>
              <a:gd fmla="*/ 127 h 288" name="T45"/>
              <a:gd fmla="*/ 0 w 288" name="T46"/>
              <a:gd fmla="*/ 161 h 288" name="T47"/>
              <a:gd fmla="*/ 8 w 288" name="T48"/>
              <a:gd fmla="*/ 170 h 288" name="T49"/>
              <a:gd fmla="*/ 51 w 288" name="T50"/>
              <a:gd fmla="*/ 178 h 288" name="T51"/>
              <a:gd fmla="*/ 54 w 288" name="T52"/>
              <a:gd fmla="*/ 186 h 288" name="T53"/>
              <a:gd fmla="*/ 29 w 288" name="T54"/>
              <a:gd fmla="*/ 222 h 288" name="T55"/>
              <a:gd fmla="*/ 31 w 288" name="T56"/>
              <a:gd fmla="*/ 234 h 288" name="T57"/>
              <a:gd fmla="*/ 54 w 288" name="T58"/>
              <a:gd fmla="*/ 258 h 288" name="T59"/>
              <a:gd fmla="*/ 66 w 288" name="T60"/>
              <a:gd fmla="*/ 259 h 288" name="T61"/>
              <a:gd fmla="*/ 103 w 288" name="T62"/>
              <a:gd fmla="*/ 234 h 288" name="T63"/>
              <a:gd fmla="*/ 110 w 288" name="T64"/>
              <a:gd fmla="*/ 237 h 288" name="T65"/>
              <a:gd fmla="*/ 118 w 288" name="T66"/>
              <a:gd fmla="*/ 280 h 288" name="T67"/>
              <a:gd fmla="*/ 127 w 288" name="T68"/>
              <a:gd fmla="*/ 288 h 288" name="T69"/>
              <a:gd fmla="*/ 161 w 288" name="T70"/>
              <a:gd fmla="*/ 288 h 288" name="T71"/>
              <a:gd fmla="*/ 170 w 288" name="T72"/>
              <a:gd fmla="*/ 280 h 288" name="T73"/>
              <a:gd fmla="*/ 178 w 288" name="T74"/>
              <a:gd fmla="*/ 237 h 288" name="T75"/>
              <a:gd fmla="*/ 186 w 288" name="T76"/>
              <a:gd fmla="*/ 234 h 288" name="T77"/>
              <a:gd fmla="*/ 222 w 288" name="T78"/>
              <a:gd fmla="*/ 259 h 288" name="T79"/>
              <a:gd fmla="*/ 234 w 288" name="T80"/>
              <a:gd fmla="*/ 258 h 288" name="T81"/>
              <a:gd fmla="*/ 258 w 288" name="T82"/>
              <a:gd fmla="*/ 234 h 288" name="T83"/>
              <a:gd fmla="*/ 259 w 288" name="T84"/>
              <a:gd fmla="*/ 222 h 288" name="T85"/>
              <a:gd fmla="*/ 234 w 288" name="T86"/>
              <a:gd fmla="*/ 186 h 288" name="T87"/>
              <a:gd fmla="*/ 237 w 288" name="T88"/>
              <a:gd fmla="*/ 178 h 288" name="T89"/>
              <a:gd fmla="*/ 280 w 288" name="T90"/>
              <a:gd fmla="*/ 170 h 288" name="T91"/>
              <a:gd fmla="*/ 288 w 288" name="T92"/>
              <a:gd fmla="*/ 161 h 288" name="T93"/>
              <a:gd fmla="*/ 288 w 288" name="T94"/>
              <a:gd fmla="*/ 127 h 288" name="T95"/>
              <a:gd fmla="*/ 280 w 288" name="T96"/>
              <a:gd fmla="*/ 118 h 288" name="T97"/>
              <a:gd fmla="*/ 144 w 288" name="T98"/>
              <a:gd fmla="*/ 196 h 288" name="T99"/>
              <a:gd fmla="*/ 92 w 288" name="T100"/>
              <a:gd fmla="*/ 144 h 288" name="T101"/>
              <a:gd fmla="*/ 144 w 288" name="T102"/>
              <a:gd fmla="*/ 92 h 288" name="T103"/>
              <a:gd fmla="*/ 196 w 288" name="T104"/>
              <a:gd fmla="*/ 144 h 288" name="T105"/>
              <a:gd fmla="*/ 144 w 288" name="T106"/>
              <a:gd fmla="*/ 196 h 28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88" w="288">
                <a:moveTo>
                  <a:pt x="280" y="118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3" y="109"/>
                  <a:pt x="232" y="106"/>
                  <a:pt x="234" y="102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1" y="62"/>
                  <a:pt x="261" y="57"/>
                  <a:pt x="258" y="54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1" y="27"/>
                  <a:pt x="226" y="27"/>
                  <a:pt x="222" y="29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2" y="56"/>
                  <a:pt x="179" y="55"/>
                  <a:pt x="178" y="51"/>
                </a:cubicBezTo>
                <a:cubicBezTo>
                  <a:pt x="170" y="8"/>
                  <a:pt x="170" y="8"/>
                  <a:pt x="170" y="8"/>
                </a:cubicBezTo>
                <a:cubicBezTo>
                  <a:pt x="169" y="4"/>
                  <a:pt x="165" y="0"/>
                  <a:pt x="161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3" y="0"/>
                  <a:pt x="119" y="4"/>
                  <a:pt x="118" y="8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5"/>
                  <a:pt x="106" y="56"/>
                  <a:pt x="103" y="54"/>
                </a:cubicBezTo>
                <a:cubicBezTo>
                  <a:pt x="66" y="29"/>
                  <a:pt x="66" y="29"/>
                  <a:pt x="66" y="29"/>
                </a:cubicBezTo>
                <a:cubicBezTo>
                  <a:pt x="63" y="27"/>
                  <a:pt x="57" y="27"/>
                  <a:pt x="54" y="30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7"/>
                  <a:pt x="27" y="62"/>
                  <a:pt x="29" y="6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6"/>
                  <a:pt x="55" y="109"/>
                  <a:pt x="51" y="110"/>
                </a:cubicBezTo>
                <a:cubicBezTo>
                  <a:pt x="8" y="118"/>
                  <a:pt x="8" y="118"/>
                  <a:pt x="8" y="118"/>
                </a:cubicBezTo>
                <a:cubicBezTo>
                  <a:pt x="4" y="119"/>
                  <a:pt x="0" y="123"/>
                  <a:pt x="0" y="12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4" y="169"/>
                  <a:pt x="8" y="170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5" y="179"/>
                  <a:pt x="56" y="182"/>
                  <a:pt x="54" y="186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7" y="226"/>
                  <a:pt x="28" y="231"/>
                  <a:pt x="31" y="234"/>
                </a:cubicBezTo>
                <a:cubicBezTo>
                  <a:pt x="54" y="258"/>
                  <a:pt x="54" y="258"/>
                  <a:pt x="54" y="258"/>
                </a:cubicBezTo>
                <a:cubicBezTo>
                  <a:pt x="57" y="261"/>
                  <a:pt x="63" y="261"/>
                  <a:pt x="66" y="259"/>
                </a:cubicBezTo>
                <a:cubicBezTo>
                  <a:pt x="103" y="234"/>
                  <a:pt x="103" y="234"/>
                  <a:pt x="103" y="234"/>
                </a:cubicBezTo>
                <a:cubicBezTo>
                  <a:pt x="106" y="232"/>
                  <a:pt x="110" y="233"/>
                  <a:pt x="110" y="237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19" y="285"/>
                  <a:pt x="123" y="288"/>
                  <a:pt x="127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5" y="288"/>
                  <a:pt x="169" y="285"/>
                  <a:pt x="170" y="280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9" y="233"/>
                  <a:pt x="182" y="232"/>
                  <a:pt x="186" y="234"/>
                </a:cubicBezTo>
                <a:cubicBezTo>
                  <a:pt x="222" y="259"/>
                  <a:pt x="222" y="259"/>
                  <a:pt x="222" y="259"/>
                </a:cubicBezTo>
                <a:cubicBezTo>
                  <a:pt x="226" y="261"/>
                  <a:pt x="231" y="261"/>
                  <a:pt x="234" y="258"/>
                </a:cubicBezTo>
                <a:cubicBezTo>
                  <a:pt x="258" y="234"/>
                  <a:pt x="258" y="234"/>
                  <a:pt x="258" y="234"/>
                </a:cubicBezTo>
                <a:cubicBezTo>
                  <a:pt x="261" y="231"/>
                  <a:pt x="261" y="226"/>
                  <a:pt x="259" y="222"/>
                </a:cubicBezTo>
                <a:cubicBezTo>
                  <a:pt x="234" y="186"/>
                  <a:pt x="234" y="186"/>
                  <a:pt x="234" y="186"/>
                </a:cubicBezTo>
                <a:cubicBezTo>
                  <a:pt x="232" y="182"/>
                  <a:pt x="233" y="179"/>
                  <a:pt x="237" y="178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5" y="169"/>
                  <a:pt x="288" y="165"/>
                  <a:pt x="288" y="161"/>
                </a:cubicBezTo>
                <a:cubicBezTo>
                  <a:pt x="288" y="127"/>
                  <a:pt x="288" y="127"/>
                  <a:pt x="288" y="127"/>
                </a:cubicBezTo>
                <a:cubicBezTo>
                  <a:pt x="288" y="123"/>
                  <a:pt x="285" y="119"/>
                  <a:pt x="280" y="118"/>
                </a:cubicBezTo>
                <a:close/>
                <a:moveTo>
                  <a:pt x="144" y="196"/>
                </a:moveTo>
                <a:cubicBezTo>
                  <a:pt x="115" y="196"/>
                  <a:pt x="92" y="173"/>
                  <a:pt x="92" y="144"/>
                </a:cubicBezTo>
                <a:cubicBezTo>
                  <a:pt x="92" y="115"/>
                  <a:pt x="115" y="92"/>
                  <a:pt x="144" y="92"/>
                </a:cubicBezTo>
                <a:cubicBezTo>
                  <a:pt x="173" y="92"/>
                  <a:pt x="196" y="115"/>
                  <a:pt x="196" y="144"/>
                </a:cubicBezTo>
                <a:cubicBezTo>
                  <a:pt x="196" y="173"/>
                  <a:pt x="173" y="196"/>
                  <a:pt x="144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4" name="Freeform 412"/>
          <p:cNvSpPr>
            <a:spLocks noEditPoints="1"/>
          </p:cNvSpPr>
          <p:nvPr/>
        </p:nvSpPr>
        <p:spPr bwMode="auto">
          <a:xfrm>
            <a:off x="8935250" y="3890641"/>
            <a:ext cx="120547" cy="120547"/>
          </a:xfrm>
          <a:custGeom>
            <a:gdLst>
              <a:gd fmla="*/ 105 w 108" name="T0"/>
              <a:gd fmla="*/ 44 h 108" name="T1"/>
              <a:gd fmla="*/ 89 w 108" name="T2"/>
              <a:gd fmla="*/ 41 h 108" name="T3"/>
              <a:gd fmla="*/ 88 w 108" name="T4"/>
              <a:gd fmla="*/ 38 h 108" name="T5"/>
              <a:gd fmla="*/ 97 w 108" name="T6"/>
              <a:gd fmla="*/ 25 h 108" name="T7"/>
              <a:gd fmla="*/ 96 w 108" name="T8"/>
              <a:gd fmla="*/ 20 h 108" name="T9"/>
              <a:gd fmla="*/ 87 w 108" name="T10"/>
              <a:gd fmla="*/ 11 h 108" name="T11"/>
              <a:gd fmla="*/ 83 w 108" name="T12"/>
              <a:gd fmla="*/ 11 h 108" name="T13"/>
              <a:gd fmla="*/ 69 w 108" name="T14"/>
              <a:gd fmla="*/ 20 h 108" name="T15"/>
              <a:gd fmla="*/ 66 w 108" name="T16"/>
              <a:gd fmla="*/ 19 h 108" name="T17"/>
              <a:gd fmla="*/ 64 w 108" name="T18"/>
              <a:gd fmla="*/ 3 h 108" name="T19"/>
              <a:gd fmla="*/ 60 w 108" name="T20"/>
              <a:gd fmla="*/ 0 h 108" name="T21"/>
              <a:gd fmla="*/ 48 w 108" name="T22"/>
              <a:gd fmla="*/ 0 h 108" name="T23"/>
              <a:gd fmla="*/ 44 w 108" name="T24"/>
              <a:gd fmla="*/ 3 h 108" name="T25"/>
              <a:gd fmla="*/ 41 w 108" name="T26"/>
              <a:gd fmla="*/ 19 h 108" name="T27"/>
              <a:gd fmla="*/ 38 w 108" name="T28"/>
              <a:gd fmla="*/ 20 h 108" name="T29"/>
              <a:gd fmla="*/ 25 w 108" name="T30"/>
              <a:gd fmla="*/ 11 h 108" name="T31"/>
              <a:gd fmla="*/ 20 w 108" name="T32"/>
              <a:gd fmla="*/ 11 h 108" name="T33"/>
              <a:gd fmla="*/ 11 w 108" name="T34"/>
              <a:gd fmla="*/ 20 h 108" name="T35"/>
              <a:gd fmla="*/ 11 w 108" name="T36"/>
              <a:gd fmla="*/ 25 h 108" name="T37"/>
              <a:gd fmla="*/ 20 w 108" name="T38"/>
              <a:gd fmla="*/ 38 h 108" name="T39"/>
              <a:gd fmla="*/ 19 w 108" name="T40"/>
              <a:gd fmla="*/ 41 h 108" name="T41"/>
              <a:gd fmla="*/ 3 w 108" name="T42"/>
              <a:gd fmla="*/ 44 h 108" name="T43"/>
              <a:gd fmla="*/ 0 w 108" name="T44"/>
              <a:gd fmla="*/ 48 h 108" name="T45"/>
              <a:gd fmla="*/ 0 w 108" name="T46"/>
              <a:gd fmla="*/ 60 h 108" name="T47"/>
              <a:gd fmla="*/ 3 w 108" name="T48"/>
              <a:gd fmla="*/ 64 h 108" name="T49"/>
              <a:gd fmla="*/ 19 w 108" name="T50"/>
              <a:gd fmla="*/ 67 h 108" name="T51"/>
              <a:gd fmla="*/ 20 w 108" name="T52"/>
              <a:gd fmla="*/ 69 h 108" name="T53"/>
              <a:gd fmla="*/ 11 w 108" name="T54"/>
              <a:gd fmla="*/ 83 h 108" name="T55"/>
              <a:gd fmla="*/ 11 w 108" name="T56"/>
              <a:gd fmla="*/ 88 h 108" name="T57"/>
              <a:gd fmla="*/ 20 w 108" name="T58"/>
              <a:gd fmla="*/ 96 h 108" name="T59"/>
              <a:gd fmla="*/ 25 w 108" name="T60"/>
              <a:gd fmla="*/ 97 h 108" name="T61"/>
              <a:gd fmla="*/ 38 w 108" name="T62"/>
              <a:gd fmla="*/ 88 h 108" name="T63"/>
              <a:gd fmla="*/ 41 w 108" name="T64"/>
              <a:gd fmla="*/ 89 h 108" name="T65"/>
              <a:gd fmla="*/ 44 w 108" name="T66"/>
              <a:gd fmla="*/ 105 h 108" name="T67"/>
              <a:gd fmla="*/ 48 w 108" name="T68"/>
              <a:gd fmla="*/ 108 h 108" name="T69"/>
              <a:gd fmla="*/ 60 w 108" name="T70"/>
              <a:gd fmla="*/ 108 h 108" name="T71"/>
              <a:gd fmla="*/ 64 w 108" name="T72"/>
              <a:gd fmla="*/ 105 h 108" name="T73"/>
              <a:gd fmla="*/ 66 w 108" name="T74"/>
              <a:gd fmla="*/ 89 h 108" name="T75"/>
              <a:gd fmla="*/ 69 w 108" name="T76"/>
              <a:gd fmla="*/ 88 h 108" name="T77"/>
              <a:gd fmla="*/ 83 w 108" name="T78"/>
              <a:gd fmla="*/ 97 h 108" name="T79"/>
              <a:gd fmla="*/ 87 w 108" name="T80"/>
              <a:gd fmla="*/ 96 h 108" name="T81"/>
              <a:gd fmla="*/ 96 w 108" name="T82"/>
              <a:gd fmla="*/ 88 h 108" name="T83"/>
              <a:gd fmla="*/ 97 w 108" name="T84"/>
              <a:gd fmla="*/ 83 h 108" name="T85"/>
              <a:gd fmla="*/ 88 w 108" name="T86"/>
              <a:gd fmla="*/ 69 h 108" name="T87"/>
              <a:gd fmla="*/ 89 w 108" name="T88"/>
              <a:gd fmla="*/ 67 h 108" name="T89"/>
              <a:gd fmla="*/ 105 w 108" name="T90"/>
              <a:gd fmla="*/ 64 h 108" name="T91"/>
              <a:gd fmla="*/ 108 w 108" name="T92"/>
              <a:gd fmla="*/ 60 h 108" name="T93"/>
              <a:gd fmla="*/ 108 w 108" name="T94"/>
              <a:gd fmla="*/ 48 h 108" name="T95"/>
              <a:gd fmla="*/ 105 w 108" name="T96"/>
              <a:gd fmla="*/ 44 h 108" name="T97"/>
              <a:gd fmla="*/ 54 w 108" name="T98"/>
              <a:gd fmla="*/ 71 h 108" name="T99"/>
              <a:gd fmla="*/ 37 w 108" name="T100"/>
              <a:gd fmla="*/ 54 h 108" name="T101"/>
              <a:gd fmla="*/ 54 w 108" name="T102"/>
              <a:gd fmla="*/ 37 h 108" name="T103"/>
              <a:gd fmla="*/ 71 w 108" name="T104"/>
              <a:gd fmla="*/ 54 h 108" name="T105"/>
              <a:gd fmla="*/ 54 w 108" name="T106"/>
              <a:gd fmla="*/ 71 h 10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08" w="108">
                <a:moveTo>
                  <a:pt x="105" y="44"/>
                </a:moveTo>
                <a:cubicBezTo>
                  <a:pt x="89" y="41"/>
                  <a:pt x="89" y="41"/>
                  <a:pt x="89" y="41"/>
                </a:cubicBezTo>
                <a:cubicBezTo>
                  <a:pt x="87" y="41"/>
                  <a:pt x="87" y="40"/>
                  <a:pt x="88" y="38"/>
                </a:cubicBezTo>
                <a:cubicBezTo>
                  <a:pt x="97" y="25"/>
                  <a:pt x="97" y="25"/>
                  <a:pt x="97" y="25"/>
                </a:cubicBezTo>
                <a:cubicBezTo>
                  <a:pt x="98" y="23"/>
                  <a:pt x="97" y="21"/>
                  <a:pt x="96" y="20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0"/>
                  <a:pt x="84" y="10"/>
                  <a:pt x="83" y="11"/>
                </a:cubicBezTo>
                <a:cubicBezTo>
                  <a:pt x="69" y="20"/>
                  <a:pt x="69" y="20"/>
                  <a:pt x="69" y="20"/>
                </a:cubicBezTo>
                <a:cubicBezTo>
                  <a:pt x="68" y="21"/>
                  <a:pt x="67" y="21"/>
                  <a:pt x="66" y="19"/>
                </a:cubicBezTo>
                <a:cubicBezTo>
                  <a:pt x="64" y="3"/>
                  <a:pt x="64" y="3"/>
                  <a:pt x="64" y="3"/>
                </a:cubicBezTo>
                <a:cubicBezTo>
                  <a:pt x="63" y="1"/>
                  <a:pt x="62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1"/>
                  <a:pt x="44" y="3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40" y="21"/>
                  <a:pt x="38" y="20"/>
                </a:cubicBezTo>
                <a:cubicBezTo>
                  <a:pt x="25" y="11"/>
                  <a:pt x="25" y="11"/>
                  <a:pt x="25" y="11"/>
                </a:cubicBezTo>
                <a:cubicBezTo>
                  <a:pt x="23" y="10"/>
                  <a:pt x="21" y="10"/>
                  <a:pt x="20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3"/>
                  <a:pt x="11" y="25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40"/>
                  <a:pt x="21" y="41"/>
                  <a:pt x="19" y="41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5"/>
                  <a:pt x="0" y="46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3"/>
                  <a:pt x="3" y="64"/>
                </a:cubicBez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1" y="68"/>
                  <a:pt x="20" y="69"/>
                </a:cubicBezTo>
                <a:cubicBezTo>
                  <a:pt x="11" y="83"/>
                  <a:pt x="11" y="83"/>
                  <a:pt x="11" y="83"/>
                </a:cubicBezTo>
                <a:cubicBezTo>
                  <a:pt x="10" y="84"/>
                  <a:pt x="10" y="86"/>
                  <a:pt x="11" y="88"/>
                </a:cubicBezTo>
                <a:cubicBezTo>
                  <a:pt x="20" y="96"/>
                  <a:pt x="20" y="96"/>
                  <a:pt x="20" y="96"/>
                </a:cubicBezTo>
                <a:cubicBezTo>
                  <a:pt x="21" y="97"/>
                  <a:pt x="23" y="98"/>
                  <a:pt x="25" y="97"/>
                </a:cubicBezTo>
                <a:cubicBezTo>
                  <a:pt x="38" y="88"/>
                  <a:pt x="38" y="88"/>
                  <a:pt x="38" y="88"/>
                </a:cubicBezTo>
                <a:cubicBezTo>
                  <a:pt x="40" y="87"/>
                  <a:pt x="41" y="87"/>
                  <a:pt x="41" y="89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6"/>
                  <a:pt x="46" y="108"/>
                  <a:pt x="48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8"/>
                  <a:pt x="63" y="106"/>
                  <a:pt x="64" y="105"/>
                </a:cubicBezTo>
                <a:cubicBezTo>
                  <a:pt x="66" y="89"/>
                  <a:pt x="66" y="89"/>
                  <a:pt x="66" y="89"/>
                </a:cubicBezTo>
                <a:cubicBezTo>
                  <a:pt x="67" y="87"/>
                  <a:pt x="68" y="87"/>
                  <a:pt x="69" y="88"/>
                </a:cubicBezTo>
                <a:cubicBezTo>
                  <a:pt x="83" y="97"/>
                  <a:pt x="83" y="97"/>
                  <a:pt x="83" y="97"/>
                </a:cubicBezTo>
                <a:cubicBezTo>
                  <a:pt x="84" y="98"/>
                  <a:pt x="86" y="97"/>
                  <a:pt x="87" y="96"/>
                </a:cubicBezTo>
                <a:cubicBezTo>
                  <a:pt x="96" y="88"/>
                  <a:pt x="96" y="88"/>
                  <a:pt x="96" y="88"/>
                </a:cubicBezTo>
                <a:cubicBezTo>
                  <a:pt x="97" y="86"/>
                  <a:pt x="98" y="84"/>
                  <a:pt x="97" y="83"/>
                </a:cubicBezTo>
                <a:cubicBezTo>
                  <a:pt x="88" y="69"/>
                  <a:pt x="88" y="69"/>
                  <a:pt x="88" y="69"/>
                </a:cubicBezTo>
                <a:cubicBezTo>
                  <a:pt x="87" y="68"/>
                  <a:pt x="87" y="67"/>
                  <a:pt x="89" y="6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6" y="63"/>
                  <a:pt x="108" y="62"/>
                  <a:pt x="108" y="60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8" y="46"/>
                  <a:pt x="106" y="45"/>
                  <a:pt x="105" y="44"/>
                </a:cubicBezTo>
                <a:close/>
                <a:moveTo>
                  <a:pt x="54" y="71"/>
                </a:moveTo>
                <a:cubicBezTo>
                  <a:pt x="45" y="71"/>
                  <a:pt x="37" y="63"/>
                  <a:pt x="37" y="54"/>
                </a:cubicBezTo>
                <a:cubicBezTo>
                  <a:pt x="37" y="45"/>
                  <a:pt x="45" y="37"/>
                  <a:pt x="54" y="37"/>
                </a:cubicBezTo>
                <a:cubicBezTo>
                  <a:pt x="63" y="37"/>
                  <a:pt x="71" y="45"/>
                  <a:pt x="71" y="54"/>
                </a:cubicBezTo>
                <a:cubicBezTo>
                  <a:pt x="71" y="63"/>
                  <a:pt x="63" y="71"/>
                  <a:pt x="54" y="7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5" name="Freeform 413"/>
          <p:cNvSpPr>
            <a:spLocks noEditPoints="1"/>
          </p:cNvSpPr>
          <p:nvPr/>
        </p:nvSpPr>
        <p:spPr bwMode="auto">
          <a:xfrm>
            <a:off x="8737210" y="3971005"/>
            <a:ext cx="238225" cy="238225"/>
          </a:xfrm>
          <a:custGeom>
            <a:gdLst>
              <a:gd fmla="*/ 210 w 216" name="T0"/>
              <a:gd fmla="*/ 89 h 216" name="T1"/>
              <a:gd fmla="*/ 178 w 216" name="T2"/>
              <a:gd fmla="*/ 83 h 216" name="T3"/>
              <a:gd fmla="*/ 176 w 216" name="T4"/>
              <a:gd fmla="*/ 77 h 216" name="T5"/>
              <a:gd fmla="*/ 194 w 216" name="T6"/>
              <a:gd fmla="*/ 49 h 216" name="T7"/>
              <a:gd fmla="*/ 193 w 216" name="T8"/>
              <a:gd fmla="*/ 41 h 216" name="T9"/>
              <a:gd fmla="*/ 175 w 216" name="T10"/>
              <a:gd fmla="*/ 23 h 216" name="T11"/>
              <a:gd fmla="*/ 167 w 216" name="T12"/>
              <a:gd fmla="*/ 22 h 216" name="T13"/>
              <a:gd fmla="*/ 139 w 216" name="T14"/>
              <a:gd fmla="*/ 40 h 216" name="T15"/>
              <a:gd fmla="*/ 133 w 216" name="T16"/>
              <a:gd fmla="*/ 38 h 216" name="T17"/>
              <a:gd fmla="*/ 127 w 216" name="T18"/>
              <a:gd fmla="*/ 6 h 216" name="T19"/>
              <a:gd fmla="*/ 121 w 216" name="T20"/>
              <a:gd fmla="*/ 0 h 216" name="T21"/>
              <a:gd fmla="*/ 95 w 216" name="T22"/>
              <a:gd fmla="*/ 0 h 216" name="T23"/>
              <a:gd fmla="*/ 89 w 216" name="T24"/>
              <a:gd fmla="*/ 6 h 216" name="T25"/>
              <a:gd fmla="*/ 83 w 216" name="T26"/>
              <a:gd fmla="*/ 38 h 216" name="T27"/>
              <a:gd fmla="*/ 77 w 216" name="T28"/>
              <a:gd fmla="*/ 40 h 216" name="T29"/>
              <a:gd fmla="*/ 49 w 216" name="T30"/>
              <a:gd fmla="*/ 22 h 216" name="T31"/>
              <a:gd fmla="*/ 41 w 216" name="T32"/>
              <a:gd fmla="*/ 23 h 216" name="T33"/>
              <a:gd fmla="*/ 23 w 216" name="T34"/>
              <a:gd fmla="*/ 41 h 216" name="T35"/>
              <a:gd fmla="*/ 22 w 216" name="T36"/>
              <a:gd fmla="*/ 49 h 216" name="T37"/>
              <a:gd fmla="*/ 40 w 216" name="T38"/>
              <a:gd fmla="*/ 77 h 216" name="T39"/>
              <a:gd fmla="*/ 38 w 216" name="T40"/>
              <a:gd fmla="*/ 83 h 216" name="T41"/>
              <a:gd fmla="*/ 6 w 216" name="T42"/>
              <a:gd fmla="*/ 89 h 216" name="T43"/>
              <a:gd fmla="*/ 0 w 216" name="T44"/>
              <a:gd fmla="*/ 95 h 216" name="T45"/>
              <a:gd fmla="*/ 0 w 216" name="T46"/>
              <a:gd fmla="*/ 121 h 216" name="T47"/>
              <a:gd fmla="*/ 6 w 216" name="T48"/>
              <a:gd fmla="*/ 127 h 216" name="T49"/>
              <a:gd fmla="*/ 38 w 216" name="T50"/>
              <a:gd fmla="*/ 133 h 216" name="T51"/>
              <a:gd fmla="*/ 40 w 216" name="T52"/>
              <a:gd fmla="*/ 139 h 216" name="T53"/>
              <a:gd fmla="*/ 22 w 216" name="T54"/>
              <a:gd fmla="*/ 167 h 216" name="T55"/>
              <a:gd fmla="*/ 23 w 216" name="T56"/>
              <a:gd fmla="*/ 175 h 216" name="T57"/>
              <a:gd fmla="*/ 41 w 216" name="T58"/>
              <a:gd fmla="*/ 193 h 216" name="T59"/>
              <a:gd fmla="*/ 49 w 216" name="T60"/>
              <a:gd fmla="*/ 194 h 216" name="T61"/>
              <a:gd fmla="*/ 77 w 216" name="T62"/>
              <a:gd fmla="*/ 176 h 216" name="T63"/>
              <a:gd fmla="*/ 83 w 216" name="T64"/>
              <a:gd fmla="*/ 178 h 216" name="T65"/>
              <a:gd fmla="*/ 89 w 216" name="T66"/>
              <a:gd fmla="*/ 210 h 216" name="T67"/>
              <a:gd fmla="*/ 95 w 216" name="T68"/>
              <a:gd fmla="*/ 216 h 216" name="T69"/>
              <a:gd fmla="*/ 121 w 216" name="T70"/>
              <a:gd fmla="*/ 216 h 216" name="T71"/>
              <a:gd fmla="*/ 127 w 216" name="T72"/>
              <a:gd fmla="*/ 210 h 216" name="T73"/>
              <a:gd fmla="*/ 133 w 216" name="T74"/>
              <a:gd fmla="*/ 178 h 216" name="T75"/>
              <a:gd fmla="*/ 139 w 216" name="T76"/>
              <a:gd fmla="*/ 176 h 216" name="T77"/>
              <a:gd fmla="*/ 167 w 216" name="T78"/>
              <a:gd fmla="*/ 194 h 216" name="T79"/>
              <a:gd fmla="*/ 175 w 216" name="T80"/>
              <a:gd fmla="*/ 193 h 216" name="T81"/>
              <a:gd fmla="*/ 193 w 216" name="T82"/>
              <a:gd fmla="*/ 175 h 216" name="T83"/>
              <a:gd fmla="*/ 194 w 216" name="T84"/>
              <a:gd fmla="*/ 167 h 216" name="T85"/>
              <a:gd fmla="*/ 176 w 216" name="T86"/>
              <a:gd fmla="*/ 139 h 216" name="T87"/>
              <a:gd fmla="*/ 178 w 216" name="T88"/>
              <a:gd fmla="*/ 133 h 216" name="T89"/>
              <a:gd fmla="*/ 210 w 216" name="T90"/>
              <a:gd fmla="*/ 127 h 216" name="T91"/>
              <a:gd fmla="*/ 216 w 216" name="T92"/>
              <a:gd fmla="*/ 121 h 216" name="T93"/>
              <a:gd fmla="*/ 216 w 216" name="T94"/>
              <a:gd fmla="*/ 95 h 216" name="T95"/>
              <a:gd fmla="*/ 210 w 216" name="T96"/>
              <a:gd fmla="*/ 89 h 216" name="T97"/>
              <a:gd fmla="*/ 108 w 216" name="T98"/>
              <a:gd fmla="*/ 147 h 216" name="T99"/>
              <a:gd fmla="*/ 69 w 216" name="T100"/>
              <a:gd fmla="*/ 108 h 216" name="T101"/>
              <a:gd fmla="*/ 108 w 216" name="T102"/>
              <a:gd fmla="*/ 69 h 216" name="T103"/>
              <a:gd fmla="*/ 147 w 216" name="T104"/>
              <a:gd fmla="*/ 108 h 216" name="T105"/>
              <a:gd fmla="*/ 108 w 216" name="T106"/>
              <a:gd fmla="*/ 147 h 2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16" w="216">
                <a:moveTo>
                  <a:pt x="210" y="89"/>
                </a:moveTo>
                <a:cubicBezTo>
                  <a:pt x="178" y="83"/>
                  <a:pt x="178" y="83"/>
                  <a:pt x="178" y="83"/>
                </a:cubicBezTo>
                <a:cubicBezTo>
                  <a:pt x="175" y="82"/>
                  <a:pt x="174" y="80"/>
                  <a:pt x="176" y="77"/>
                </a:cubicBezTo>
                <a:cubicBezTo>
                  <a:pt x="194" y="49"/>
                  <a:pt x="194" y="49"/>
                  <a:pt x="194" y="49"/>
                </a:cubicBezTo>
                <a:cubicBezTo>
                  <a:pt x="196" y="47"/>
                  <a:pt x="195" y="43"/>
                  <a:pt x="193" y="41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3" y="21"/>
                  <a:pt x="169" y="20"/>
                  <a:pt x="167" y="22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7" y="42"/>
                  <a:pt x="134" y="41"/>
                  <a:pt x="133" y="38"/>
                </a:cubicBezTo>
                <a:cubicBezTo>
                  <a:pt x="127" y="6"/>
                  <a:pt x="127" y="6"/>
                  <a:pt x="127" y="6"/>
                </a:cubicBezTo>
                <a:cubicBezTo>
                  <a:pt x="127" y="3"/>
                  <a:pt x="124" y="0"/>
                  <a:pt x="12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9" y="3"/>
                  <a:pt x="89" y="6"/>
                </a:cubicBezTo>
                <a:cubicBezTo>
                  <a:pt x="83" y="38"/>
                  <a:pt x="83" y="38"/>
                  <a:pt x="83" y="38"/>
                </a:cubicBezTo>
                <a:cubicBezTo>
                  <a:pt x="82" y="41"/>
                  <a:pt x="80" y="42"/>
                  <a:pt x="77" y="40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20"/>
                  <a:pt x="43" y="21"/>
                  <a:pt x="41" y="23"/>
                </a:cubicBezTo>
                <a:cubicBezTo>
                  <a:pt x="23" y="41"/>
                  <a:pt x="23" y="41"/>
                  <a:pt x="23" y="41"/>
                </a:cubicBezTo>
                <a:cubicBezTo>
                  <a:pt x="21" y="43"/>
                  <a:pt x="20" y="47"/>
                  <a:pt x="22" y="49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0"/>
                  <a:pt x="41" y="82"/>
                  <a:pt x="38" y="83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92"/>
                  <a:pt x="0" y="9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3" y="127"/>
                  <a:pt x="6" y="127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41" y="134"/>
                  <a:pt x="42" y="137"/>
                  <a:pt x="40" y="139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20" y="169"/>
                  <a:pt x="21" y="173"/>
                  <a:pt x="23" y="175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3" y="195"/>
                  <a:pt x="47" y="196"/>
                  <a:pt x="49" y="194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80" y="174"/>
                  <a:pt x="82" y="175"/>
                  <a:pt x="83" y="178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9" y="213"/>
                  <a:pt x="92" y="216"/>
                  <a:pt x="95" y="216"/>
                </a:cubicBezTo>
                <a:cubicBezTo>
                  <a:pt x="121" y="216"/>
                  <a:pt x="121" y="216"/>
                  <a:pt x="121" y="216"/>
                </a:cubicBezTo>
                <a:cubicBezTo>
                  <a:pt x="124" y="216"/>
                  <a:pt x="127" y="213"/>
                  <a:pt x="127" y="210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34" y="175"/>
                  <a:pt x="137" y="174"/>
                  <a:pt x="139" y="176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69" y="196"/>
                  <a:pt x="173" y="195"/>
                  <a:pt x="175" y="193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195" y="173"/>
                  <a:pt x="196" y="169"/>
                  <a:pt x="194" y="167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174" y="137"/>
                  <a:pt x="175" y="134"/>
                  <a:pt x="178" y="133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3" y="127"/>
                  <a:pt x="216" y="124"/>
                  <a:pt x="216" y="121"/>
                </a:cubicBezTo>
                <a:cubicBezTo>
                  <a:pt x="216" y="95"/>
                  <a:pt x="216" y="95"/>
                  <a:pt x="216" y="95"/>
                </a:cubicBezTo>
                <a:cubicBezTo>
                  <a:pt x="216" y="92"/>
                  <a:pt x="213" y="89"/>
                  <a:pt x="210" y="89"/>
                </a:cubicBezTo>
                <a:close/>
                <a:moveTo>
                  <a:pt x="108" y="147"/>
                </a:moveTo>
                <a:cubicBezTo>
                  <a:pt x="86" y="147"/>
                  <a:pt x="69" y="130"/>
                  <a:pt x="69" y="108"/>
                </a:cubicBezTo>
                <a:cubicBezTo>
                  <a:pt x="69" y="87"/>
                  <a:pt x="86" y="69"/>
                  <a:pt x="108" y="69"/>
                </a:cubicBezTo>
                <a:cubicBezTo>
                  <a:pt x="130" y="69"/>
                  <a:pt x="147" y="87"/>
                  <a:pt x="147" y="108"/>
                </a:cubicBezTo>
                <a:cubicBezTo>
                  <a:pt x="147" y="130"/>
                  <a:pt x="130" y="147"/>
                  <a:pt x="108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6" name="Freeform 414"/>
          <p:cNvSpPr/>
          <p:nvPr/>
        </p:nvSpPr>
        <p:spPr bwMode="auto">
          <a:xfrm>
            <a:off x="10677443" y="696143"/>
            <a:ext cx="275536" cy="321459"/>
          </a:xfrm>
          <a:custGeom>
            <a:gdLst>
              <a:gd fmla="*/ 247 w 247" name="T0"/>
              <a:gd fmla="*/ 0 h 288" name="T1"/>
              <a:gd fmla="*/ 218 w 247" name="T2"/>
              <a:gd fmla="*/ 7 h 288" name="T3"/>
              <a:gd fmla="*/ 75 w 247" name="T4"/>
              <a:gd fmla="*/ 41 h 288" name="T5"/>
              <a:gd fmla="*/ 74 w 247" name="T6"/>
              <a:gd fmla="*/ 41 h 288" name="T7"/>
              <a:gd fmla="*/ 74 w 247" name="T8"/>
              <a:gd fmla="*/ 210 h 288" name="T9"/>
              <a:gd fmla="*/ 51 w 247" name="T10"/>
              <a:gd fmla="*/ 205 h 288" name="T11"/>
              <a:gd fmla="*/ 0 w 247" name="T12"/>
              <a:gd fmla="*/ 247 h 288" name="T13"/>
              <a:gd fmla="*/ 51 w 247" name="T14"/>
              <a:gd fmla="*/ 288 h 288" name="T15"/>
              <a:gd fmla="*/ 103 w 247" name="T16"/>
              <a:gd fmla="*/ 247 h 288" name="T17"/>
              <a:gd fmla="*/ 103 w 247" name="T18"/>
              <a:gd fmla="*/ 247 h 288" name="T19"/>
              <a:gd fmla="*/ 103 w 247" name="T20"/>
              <a:gd fmla="*/ 85 h 288" name="T21"/>
              <a:gd fmla="*/ 218 w 247" name="T22"/>
              <a:gd fmla="*/ 57 h 288" name="T23"/>
              <a:gd fmla="*/ 218 w 247" name="T24"/>
              <a:gd fmla="*/ 158 h 288" name="T25"/>
              <a:gd fmla="*/ 195 w 247" name="T26"/>
              <a:gd fmla="*/ 154 h 288" name="T27"/>
              <a:gd fmla="*/ 144 w 247" name="T28"/>
              <a:gd fmla="*/ 196 h 288" name="T29"/>
              <a:gd fmla="*/ 195 w 247" name="T30"/>
              <a:gd fmla="*/ 237 h 288" name="T31"/>
              <a:gd fmla="*/ 247 w 247" name="T32"/>
              <a:gd fmla="*/ 196 h 288" name="T33"/>
              <a:gd fmla="*/ 247 w 247" name="T34"/>
              <a:gd fmla="*/ 196 h 288" name="T35"/>
              <a:gd fmla="*/ 247 w 247" name="T36"/>
              <a:gd fmla="*/ 28 h 288" name="T37"/>
              <a:gd fmla="*/ 247 w 247" name="T38"/>
              <a:gd fmla="*/ 28 h 288" name="T39"/>
              <a:gd fmla="*/ 247 w 247" name="T40"/>
              <a:gd fmla="*/ 0 h 2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8" w="246">
                <a:moveTo>
                  <a:pt x="247" y="0"/>
                </a:moveTo>
                <a:cubicBezTo>
                  <a:pt x="218" y="7"/>
                  <a:pt x="218" y="7"/>
                  <a:pt x="218" y="7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67" y="207"/>
                  <a:pt x="59" y="205"/>
                  <a:pt x="51" y="205"/>
                </a:cubicBezTo>
                <a:cubicBezTo>
                  <a:pt x="23" y="205"/>
                  <a:pt x="0" y="224"/>
                  <a:pt x="0" y="247"/>
                </a:cubicBezTo>
                <a:cubicBezTo>
                  <a:pt x="0" y="270"/>
                  <a:pt x="23" y="288"/>
                  <a:pt x="51" y="288"/>
                </a:cubicBezTo>
                <a:cubicBezTo>
                  <a:pt x="79" y="288"/>
                  <a:pt x="102" y="270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11" y="156"/>
                  <a:pt x="204" y="154"/>
                  <a:pt x="195" y="154"/>
                </a:cubicBezTo>
                <a:cubicBezTo>
                  <a:pt x="167" y="154"/>
                  <a:pt x="144" y="173"/>
                  <a:pt x="144" y="196"/>
                </a:cubicBezTo>
                <a:cubicBezTo>
                  <a:pt x="144" y="218"/>
                  <a:pt x="167" y="237"/>
                  <a:pt x="195" y="237"/>
                </a:cubicBezTo>
                <a:cubicBezTo>
                  <a:pt x="224" y="237"/>
                  <a:pt x="246" y="219"/>
                  <a:pt x="247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0"/>
                  <a:pt x="247" y="0"/>
                  <a:pt x="24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7" name="Freeform 415"/>
          <p:cNvSpPr/>
          <p:nvPr/>
        </p:nvSpPr>
        <p:spPr bwMode="auto">
          <a:xfrm>
            <a:off x="11357672" y="699014"/>
            <a:ext cx="183691" cy="318589"/>
          </a:xfrm>
          <a:custGeom>
            <a:gdLst>
              <a:gd fmla="*/ 82 w 165" name="T0"/>
              <a:gd fmla="*/ 19 h 287" name="T1"/>
              <a:gd fmla="*/ 81 w 165" name="T2"/>
              <a:gd fmla="*/ 19 h 287" name="T3"/>
              <a:gd fmla="*/ 81 w 165" name="T4"/>
              <a:gd fmla="*/ 202 h 287" name="T5"/>
              <a:gd fmla="*/ 56 w 165" name="T6"/>
              <a:gd fmla="*/ 197 h 287" name="T7"/>
              <a:gd fmla="*/ 0 w 165" name="T8"/>
              <a:gd fmla="*/ 242 h 287" name="T9"/>
              <a:gd fmla="*/ 56 w 165" name="T10"/>
              <a:gd fmla="*/ 287 h 287" name="T11"/>
              <a:gd fmla="*/ 112 w 165" name="T12"/>
              <a:gd fmla="*/ 243 h 287" name="T13"/>
              <a:gd fmla="*/ 112 w 165" name="T14"/>
              <a:gd fmla="*/ 243 h 287" name="T15"/>
              <a:gd fmla="*/ 112 w 165" name="T16"/>
              <a:gd fmla="*/ 72 h 287" name="T17"/>
              <a:gd fmla="*/ 165 w 165" name="T18"/>
              <a:gd fmla="*/ 59 h 287" name="T19"/>
              <a:gd fmla="*/ 165 w 165" name="T20"/>
              <a:gd fmla="*/ 0 h 287" name="T21"/>
              <a:gd fmla="*/ 82 w 165" name="T22"/>
              <a:gd fmla="*/ 19 h 2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7" w="165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8" name="Freeform 425"/>
          <p:cNvSpPr>
            <a:spLocks noEditPoints="1"/>
          </p:cNvSpPr>
          <p:nvPr/>
        </p:nvSpPr>
        <p:spPr bwMode="auto">
          <a:xfrm>
            <a:off x="10651611" y="3919342"/>
            <a:ext cx="318590" cy="258315"/>
          </a:xfrm>
          <a:custGeom>
            <a:gdLst>
              <a:gd fmla="*/ 0 w 111" name="T0"/>
              <a:gd fmla="*/ 0 h 90" name="T1"/>
              <a:gd fmla="*/ 0 w 111" name="T2"/>
              <a:gd fmla="*/ 90 h 90" name="T3"/>
              <a:gd fmla="*/ 111 w 111" name="T4"/>
              <a:gd fmla="*/ 90 h 90" name="T5"/>
              <a:gd fmla="*/ 111 w 111" name="T6"/>
              <a:gd fmla="*/ 0 h 90" name="T7"/>
              <a:gd fmla="*/ 0 w 111" name="T8"/>
              <a:gd fmla="*/ 0 h 90" name="T9"/>
              <a:gd fmla="*/ 102 w 111" name="T10"/>
              <a:gd fmla="*/ 81 h 90" name="T11"/>
              <a:gd fmla="*/ 9 w 111" name="T12"/>
              <a:gd fmla="*/ 81 h 90" name="T13"/>
              <a:gd fmla="*/ 9 w 111" name="T14"/>
              <a:gd fmla="*/ 10 h 90" name="T15"/>
              <a:gd fmla="*/ 102 w 111" name="T16"/>
              <a:gd fmla="*/ 10 h 90" name="T17"/>
              <a:gd fmla="*/ 102 w 111" name="T18"/>
              <a:gd fmla="*/ 81 h 9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0" w="110">
                <a:moveTo>
                  <a:pt x="0" y="0"/>
                </a:moveTo>
                <a:lnTo>
                  <a:pt x="0" y="90"/>
                </a:lnTo>
                <a:lnTo>
                  <a:pt x="111" y="90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1"/>
                </a:moveTo>
                <a:lnTo>
                  <a:pt x="9" y="81"/>
                </a:lnTo>
                <a:lnTo>
                  <a:pt x="9" y="10"/>
                </a:lnTo>
                <a:lnTo>
                  <a:pt x="102" y="10"/>
                </a:lnTo>
                <a:lnTo>
                  <a:pt x="102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9" name="Oval 426"/>
          <p:cNvSpPr>
            <a:spLocks noChangeArrowheads="1"/>
          </p:cNvSpPr>
          <p:nvPr/>
        </p:nvSpPr>
        <p:spPr bwMode="auto">
          <a:xfrm>
            <a:off x="10697533" y="3962394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0" name="Oval 427"/>
          <p:cNvSpPr>
            <a:spLocks noChangeArrowheads="1"/>
          </p:cNvSpPr>
          <p:nvPr/>
        </p:nvSpPr>
        <p:spPr bwMode="auto">
          <a:xfrm>
            <a:off x="10892705" y="3962394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1" name="Oval 428"/>
          <p:cNvSpPr>
            <a:spLocks noChangeArrowheads="1"/>
          </p:cNvSpPr>
          <p:nvPr/>
        </p:nvSpPr>
        <p:spPr bwMode="auto">
          <a:xfrm>
            <a:off x="10697533" y="4100162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2" name="Oval 429"/>
          <p:cNvSpPr>
            <a:spLocks noChangeArrowheads="1"/>
          </p:cNvSpPr>
          <p:nvPr/>
        </p:nvSpPr>
        <p:spPr bwMode="auto">
          <a:xfrm>
            <a:off x="10892705" y="4100162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3" name="Freeform 430"/>
          <p:cNvSpPr>
            <a:spLocks noEditPoints="1"/>
          </p:cNvSpPr>
          <p:nvPr/>
        </p:nvSpPr>
        <p:spPr bwMode="auto">
          <a:xfrm>
            <a:off x="10769288" y="3985355"/>
            <a:ext cx="86105" cy="126287"/>
          </a:xfrm>
          <a:custGeom>
            <a:gdLst>
              <a:gd fmla="*/ 30 w 30" name="T0"/>
              <a:gd fmla="*/ 0 h 44" name="T1"/>
              <a:gd fmla="*/ 0 w 30" name="T2"/>
              <a:gd fmla="*/ 0 h 44" name="T3"/>
              <a:gd fmla="*/ 0 w 30" name="T4"/>
              <a:gd fmla="*/ 44 h 44" name="T5"/>
              <a:gd fmla="*/ 30 w 30" name="T6"/>
              <a:gd fmla="*/ 44 h 44" name="T7"/>
              <a:gd fmla="*/ 30 w 30" name="T8"/>
              <a:gd fmla="*/ 0 h 44" name="T9"/>
              <a:gd fmla="*/ 22 w 30" name="T10"/>
              <a:gd fmla="*/ 37 h 44" name="T11"/>
              <a:gd fmla="*/ 8 w 30" name="T12"/>
              <a:gd fmla="*/ 37 h 44" name="T13"/>
              <a:gd fmla="*/ 8 w 30" name="T14"/>
              <a:gd fmla="*/ 22 h 44" name="T15"/>
              <a:gd fmla="*/ 22 w 30" name="T16"/>
              <a:gd fmla="*/ 22 h 44" name="T17"/>
              <a:gd fmla="*/ 22 w 30" name="T18"/>
              <a:gd fmla="*/ 37 h 4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4" w="30">
                <a:moveTo>
                  <a:pt x="30" y="0"/>
                </a:moveTo>
                <a:lnTo>
                  <a:pt x="0" y="0"/>
                </a:lnTo>
                <a:lnTo>
                  <a:pt x="0" y="44"/>
                </a:lnTo>
                <a:lnTo>
                  <a:pt x="30" y="44"/>
                </a:lnTo>
                <a:lnTo>
                  <a:pt x="30" y="0"/>
                </a:lnTo>
                <a:close/>
                <a:moveTo>
                  <a:pt x="22" y="37"/>
                </a:moveTo>
                <a:lnTo>
                  <a:pt x="8" y="37"/>
                </a:lnTo>
                <a:lnTo>
                  <a:pt x="8" y="22"/>
                </a:lnTo>
                <a:lnTo>
                  <a:pt x="22" y="22"/>
                </a:lnTo>
                <a:lnTo>
                  <a:pt x="22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4" name="Freeform 440"/>
          <p:cNvSpPr>
            <a:spLocks noEditPoints="1"/>
          </p:cNvSpPr>
          <p:nvPr/>
        </p:nvSpPr>
        <p:spPr bwMode="auto">
          <a:xfrm>
            <a:off x="1070991" y="5882537"/>
            <a:ext cx="321459" cy="166470"/>
          </a:xfrm>
          <a:custGeom>
            <a:gdLst>
              <a:gd fmla="*/ 281 w 288" name="T0"/>
              <a:gd fmla="*/ 0 h 151" name="T1"/>
              <a:gd fmla="*/ 89 w 288" name="T2"/>
              <a:gd fmla="*/ 0 h 151" name="T3"/>
              <a:gd fmla="*/ 78 w 288" name="T4"/>
              <a:gd fmla="*/ 5 h 151" name="T5"/>
              <a:gd fmla="*/ 5 w 288" name="T6"/>
              <a:gd fmla="*/ 71 h 151" name="T7"/>
              <a:gd fmla="*/ 0 w 288" name="T8"/>
              <a:gd fmla="*/ 76 h 151" name="T9"/>
              <a:gd fmla="*/ 5 w 288" name="T10"/>
              <a:gd fmla="*/ 80 h 151" name="T11"/>
              <a:gd fmla="*/ 78 w 288" name="T12"/>
              <a:gd fmla="*/ 147 h 151" name="T13"/>
              <a:gd fmla="*/ 89 w 288" name="T14"/>
              <a:gd fmla="*/ 151 h 151" name="T15"/>
              <a:gd fmla="*/ 281 w 288" name="T16"/>
              <a:gd fmla="*/ 151 h 151" name="T17"/>
              <a:gd fmla="*/ 288 w 288" name="T18"/>
              <a:gd fmla="*/ 144 h 151" name="T19"/>
              <a:gd fmla="*/ 288 w 288" name="T20"/>
              <a:gd fmla="*/ 7 h 151" name="T21"/>
              <a:gd fmla="*/ 281 w 288" name="T22"/>
              <a:gd fmla="*/ 0 h 151" name="T23"/>
              <a:gd fmla="*/ 206 w 288" name="T24"/>
              <a:gd fmla="*/ 81 h 151" name="T25"/>
              <a:gd fmla="*/ 229 w 288" name="T26"/>
              <a:gd fmla="*/ 104 h 151" name="T27"/>
              <a:gd fmla="*/ 229 w 288" name="T28"/>
              <a:gd fmla="*/ 115 h 151" name="T29"/>
              <a:gd fmla="*/ 222 w 288" name="T30"/>
              <a:gd fmla="*/ 122 h 151" name="T31"/>
              <a:gd fmla="*/ 211 w 288" name="T32"/>
              <a:gd fmla="*/ 122 h 151" name="T33"/>
              <a:gd fmla="*/ 188 w 288" name="T34"/>
              <a:gd fmla="*/ 99 h 151" name="T35"/>
              <a:gd fmla="*/ 177 w 288" name="T36"/>
              <a:gd fmla="*/ 99 h 151" name="T37"/>
              <a:gd fmla="*/ 154 w 288" name="T38"/>
              <a:gd fmla="*/ 122 h 151" name="T39"/>
              <a:gd fmla="*/ 143 w 288" name="T40"/>
              <a:gd fmla="*/ 122 h 151" name="T41"/>
              <a:gd fmla="*/ 136 w 288" name="T42"/>
              <a:gd fmla="*/ 115 h 151" name="T43"/>
              <a:gd fmla="*/ 136 w 288" name="T44"/>
              <a:gd fmla="*/ 104 h 151" name="T45"/>
              <a:gd fmla="*/ 159 w 288" name="T46"/>
              <a:gd fmla="*/ 81 h 151" name="T47"/>
              <a:gd fmla="*/ 159 w 288" name="T48"/>
              <a:gd fmla="*/ 70 h 151" name="T49"/>
              <a:gd fmla="*/ 136 w 288" name="T50"/>
              <a:gd fmla="*/ 47 h 151" name="T51"/>
              <a:gd fmla="*/ 136 w 288" name="T52"/>
              <a:gd fmla="*/ 36 h 151" name="T53"/>
              <a:gd fmla="*/ 143 w 288" name="T54"/>
              <a:gd fmla="*/ 29 h 151" name="T55"/>
              <a:gd fmla="*/ 154 w 288" name="T56"/>
              <a:gd fmla="*/ 29 h 151" name="T57"/>
              <a:gd fmla="*/ 177 w 288" name="T58"/>
              <a:gd fmla="*/ 52 h 151" name="T59"/>
              <a:gd fmla="*/ 188 w 288" name="T60"/>
              <a:gd fmla="*/ 52 h 151" name="T61"/>
              <a:gd fmla="*/ 211 w 288" name="T62"/>
              <a:gd fmla="*/ 29 h 151" name="T63"/>
              <a:gd fmla="*/ 222 w 288" name="T64"/>
              <a:gd fmla="*/ 29 h 151" name="T65"/>
              <a:gd fmla="*/ 229 w 288" name="T66"/>
              <a:gd fmla="*/ 36 h 151" name="T67"/>
              <a:gd fmla="*/ 229 w 288" name="T68"/>
              <a:gd fmla="*/ 47 h 151" name="T69"/>
              <a:gd fmla="*/ 206 w 288" name="T70"/>
              <a:gd fmla="*/ 70 h 151" name="T71"/>
              <a:gd fmla="*/ 206 w 288" name="T72"/>
              <a:gd fmla="*/ 81 h 151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51" w="288">
                <a:moveTo>
                  <a:pt x="281" y="0"/>
                </a:move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0" y="2"/>
                  <a:pt x="78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3"/>
                  <a:pt x="0" y="75"/>
                  <a:pt x="0" y="76"/>
                </a:cubicBezTo>
                <a:cubicBezTo>
                  <a:pt x="0" y="76"/>
                  <a:pt x="2" y="78"/>
                  <a:pt x="5" y="80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80" y="149"/>
                  <a:pt x="86" y="151"/>
                  <a:pt x="89" y="151"/>
                </a:cubicBezTo>
                <a:cubicBezTo>
                  <a:pt x="281" y="151"/>
                  <a:pt x="281" y="151"/>
                  <a:pt x="281" y="151"/>
                </a:cubicBezTo>
                <a:cubicBezTo>
                  <a:pt x="285" y="151"/>
                  <a:pt x="288" y="148"/>
                  <a:pt x="288" y="144"/>
                </a:cubicBezTo>
                <a:cubicBezTo>
                  <a:pt x="288" y="7"/>
                  <a:pt x="288" y="7"/>
                  <a:pt x="288" y="7"/>
                </a:cubicBezTo>
                <a:cubicBezTo>
                  <a:pt x="288" y="3"/>
                  <a:pt x="285" y="0"/>
                  <a:pt x="281" y="0"/>
                </a:cubicBezTo>
                <a:close/>
                <a:moveTo>
                  <a:pt x="206" y="81"/>
                </a:moveTo>
                <a:cubicBezTo>
                  <a:pt x="229" y="104"/>
                  <a:pt x="229" y="104"/>
                  <a:pt x="229" y="104"/>
                </a:cubicBezTo>
                <a:cubicBezTo>
                  <a:pt x="232" y="107"/>
                  <a:pt x="232" y="112"/>
                  <a:pt x="229" y="115"/>
                </a:cubicBezTo>
                <a:cubicBezTo>
                  <a:pt x="222" y="122"/>
                  <a:pt x="222" y="122"/>
                  <a:pt x="222" y="122"/>
                </a:cubicBezTo>
                <a:cubicBezTo>
                  <a:pt x="219" y="125"/>
                  <a:pt x="214" y="125"/>
                  <a:pt x="211" y="122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85" y="96"/>
                  <a:pt x="180" y="96"/>
                  <a:pt x="177" y="99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1" y="125"/>
                  <a:pt x="146" y="125"/>
                  <a:pt x="143" y="122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3" y="112"/>
                  <a:pt x="133" y="107"/>
                  <a:pt x="136" y="104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2" y="78"/>
                  <a:pt x="162" y="73"/>
                  <a:pt x="159" y="70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33" y="44"/>
                  <a:pt x="133" y="39"/>
                  <a:pt x="136" y="36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6" y="26"/>
                  <a:pt x="151" y="26"/>
                  <a:pt x="154" y="29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0" y="55"/>
                  <a:pt x="185" y="55"/>
                  <a:pt x="188" y="5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4" y="26"/>
                  <a:pt x="219" y="26"/>
                  <a:pt x="222" y="29"/>
                </a:cubicBezTo>
                <a:cubicBezTo>
                  <a:pt x="229" y="36"/>
                  <a:pt x="229" y="36"/>
                  <a:pt x="229" y="36"/>
                </a:cubicBezTo>
                <a:cubicBezTo>
                  <a:pt x="232" y="39"/>
                  <a:pt x="232" y="44"/>
                  <a:pt x="229" y="47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3" y="73"/>
                  <a:pt x="203" y="78"/>
                  <a:pt x="206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5" name="Freeform 441"/>
          <p:cNvSpPr/>
          <p:nvPr/>
        </p:nvSpPr>
        <p:spPr bwMode="auto">
          <a:xfrm>
            <a:off x="8097161" y="2613415"/>
            <a:ext cx="321459" cy="318589"/>
          </a:xfrm>
          <a:custGeom>
            <a:gdLst>
              <a:gd fmla="*/ 85 w 289" name="T0"/>
              <a:gd fmla="*/ 289 h 289" name="T1"/>
              <a:gd fmla="*/ 85 w 289" name="T2"/>
              <a:gd fmla="*/ 289 h 289" name="T3"/>
              <a:gd fmla="*/ 85 w 289" name="T4"/>
              <a:gd fmla="*/ 289 h 289" name="T5"/>
              <a:gd fmla="*/ 39 w 289" name="T6"/>
              <a:gd fmla="*/ 274 h 289" name="T7"/>
              <a:gd fmla="*/ 26 w 289" name="T8"/>
              <a:gd fmla="*/ 262 h 289" name="T9"/>
              <a:gd fmla="*/ 0 w 289" name="T10"/>
              <a:gd fmla="*/ 204 h 289" name="T11"/>
              <a:gd fmla="*/ 26 w 289" name="T12"/>
              <a:gd fmla="*/ 145 h 289" name="T13"/>
              <a:gd fmla="*/ 97 w 289" name="T14"/>
              <a:gd fmla="*/ 118 h 289" name="T15"/>
              <a:gd fmla="*/ 120 w 289" name="T16"/>
              <a:gd fmla="*/ 120 h 289" name="T17"/>
              <a:gd fmla="*/ 163 w 289" name="T18"/>
              <a:gd fmla="*/ 125 h 289" name="T19"/>
              <a:gd fmla="*/ 187 w 289" name="T20"/>
              <a:gd fmla="*/ 128 h 289" name="T21"/>
              <a:gd fmla="*/ 230 w 289" name="T22"/>
              <a:gd fmla="*/ 113 h 289" name="T23"/>
              <a:gd fmla="*/ 241 w 289" name="T24"/>
              <a:gd fmla="*/ 87 h 289" name="T25"/>
              <a:gd fmla="*/ 232 w 289" name="T26"/>
              <a:gd fmla="*/ 63 h 289" name="T27"/>
              <a:gd fmla="*/ 229 w 289" name="T28"/>
              <a:gd fmla="*/ 60 h 289" name="T29"/>
              <a:gd fmla="*/ 220 w 289" name="T30"/>
              <a:gd fmla="*/ 53 h 289" name="T31"/>
              <a:gd fmla="*/ 202 w 289" name="T32"/>
              <a:gd fmla="*/ 48 h 289" name="T33"/>
              <a:gd fmla="*/ 202 w 289" name="T34"/>
              <a:gd fmla="*/ 48 h 289" name="T35"/>
              <a:gd fmla="*/ 175 w 289" name="T36"/>
              <a:gd fmla="*/ 59 h 289" name="T37"/>
              <a:gd fmla="*/ 161 w 289" name="T38"/>
              <a:gd fmla="*/ 102 h 289" name="T39"/>
              <a:gd fmla="*/ 123 w 289" name="T40"/>
              <a:gd fmla="*/ 97 h 289" name="T41"/>
              <a:gd fmla="*/ 123 w 289" name="T42"/>
              <a:gd fmla="*/ 97 h 289" name="T43"/>
              <a:gd fmla="*/ 123 w 289" name="T44"/>
              <a:gd fmla="*/ 97 h 289" name="T45"/>
              <a:gd fmla="*/ 122 w 289" name="T46"/>
              <a:gd fmla="*/ 97 h 289" name="T47"/>
              <a:gd fmla="*/ 122 w 289" name="T48"/>
              <a:gd fmla="*/ 97 h 289" name="T49"/>
              <a:gd fmla="*/ 118 w 289" name="T50"/>
              <a:gd fmla="*/ 97 h 289" name="T51"/>
              <a:gd fmla="*/ 145 w 289" name="T52"/>
              <a:gd fmla="*/ 26 h 289" name="T53"/>
              <a:gd fmla="*/ 203 w 289" name="T54"/>
              <a:gd fmla="*/ 0 h 289" name="T55"/>
              <a:gd fmla="*/ 204 w 289" name="T56"/>
              <a:gd fmla="*/ 0 h 289" name="T57"/>
              <a:gd fmla="*/ 204 w 289" name="T58"/>
              <a:gd fmla="*/ 0 h 289" name="T59"/>
              <a:gd fmla="*/ 263 w 289" name="T60"/>
              <a:gd fmla="*/ 26 h 289" name="T61"/>
              <a:gd fmla="*/ 274 w 289" name="T62"/>
              <a:gd fmla="*/ 40 h 289" name="T63"/>
              <a:gd fmla="*/ 289 w 289" name="T64"/>
              <a:gd fmla="*/ 85 h 289" name="T65"/>
              <a:gd fmla="*/ 275 w 289" name="T66"/>
              <a:gd fmla="*/ 130 h 289" name="T67"/>
              <a:gd fmla="*/ 263 w 289" name="T68"/>
              <a:gd fmla="*/ 144 h 289" name="T69"/>
              <a:gd fmla="*/ 193 w 289" name="T70"/>
              <a:gd fmla="*/ 171 h 289" name="T71"/>
              <a:gd fmla="*/ 169 w 289" name="T72"/>
              <a:gd fmla="*/ 169 h 289" name="T73"/>
              <a:gd fmla="*/ 125 w 289" name="T74"/>
              <a:gd fmla="*/ 163 h 289" name="T75"/>
              <a:gd fmla="*/ 103 w 289" name="T76"/>
              <a:gd fmla="*/ 161 h 289" name="T77"/>
              <a:gd fmla="*/ 59 w 289" name="T78"/>
              <a:gd fmla="*/ 176 h 289" name="T79"/>
              <a:gd fmla="*/ 52 w 289" name="T80"/>
              <a:gd fmla="*/ 185 h 289" name="T81"/>
              <a:gd fmla="*/ 48 w 289" name="T82"/>
              <a:gd fmla="*/ 202 h 289" name="T83"/>
              <a:gd fmla="*/ 55 w 289" name="T84"/>
              <a:gd fmla="*/ 223 h 289" name="T85"/>
              <a:gd fmla="*/ 60 w 289" name="T86"/>
              <a:gd fmla="*/ 229 h 289" name="T87"/>
              <a:gd fmla="*/ 86 w 289" name="T88"/>
              <a:gd fmla="*/ 241 h 289" name="T89"/>
              <a:gd fmla="*/ 87 w 289" name="T90"/>
              <a:gd fmla="*/ 241 h 289" name="T91"/>
              <a:gd fmla="*/ 114 w 289" name="T92"/>
              <a:gd fmla="*/ 230 h 289" name="T93"/>
              <a:gd fmla="*/ 128 w 289" name="T94"/>
              <a:gd fmla="*/ 186 h 289" name="T95"/>
              <a:gd fmla="*/ 166 w 289" name="T96"/>
              <a:gd fmla="*/ 191 h 289" name="T97"/>
              <a:gd fmla="*/ 170 w 289" name="T98"/>
              <a:gd fmla="*/ 192 h 289" name="T99"/>
              <a:gd fmla="*/ 144 w 289" name="T100"/>
              <a:gd fmla="*/ 263 h 289" name="T101"/>
              <a:gd fmla="*/ 85 w 289" name="T102"/>
              <a:gd fmla="*/ 289 h 28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89" w="289">
                <a:moveTo>
                  <a:pt x="85" y="289"/>
                </a:moveTo>
                <a:cubicBezTo>
                  <a:pt x="85" y="289"/>
                  <a:pt x="85" y="289"/>
                  <a:pt x="85" y="289"/>
                </a:cubicBezTo>
                <a:cubicBezTo>
                  <a:pt x="85" y="289"/>
                  <a:pt x="85" y="289"/>
                  <a:pt x="85" y="289"/>
                </a:cubicBezTo>
                <a:cubicBezTo>
                  <a:pt x="69" y="289"/>
                  <a:pt x="53" y="284"/>
                  <a:pt x="39" y="274"/>
                </a:cubicBezTo>
                <a:cubicBezTo>
                  <a:pt x="35" y="271"/>
                  <a:pt x="30" y="267"/>
                  <a:pt x="26" y="262"/>
                </a:cubicBezTo>
                <a:cubicBezTo>
                  <a:pt x="9" y="245"/>
                  <a:pt x="0" y="226"/>
                  <a:pt x="0" y="204"/>
                </a:cubicBezTo>
                <a:cubicBezTo>
                  <a:pt x="1" y="182"/>
                  <a:pt x="9" y="162"/>
                  <a:pt x="26" y="145"/>
                </a:cubicBezTo>
                <a:cubicBezTo>
                  <a:pt x="44" y="127"/>
                  <a:pt x="68" y="118"/>
                  <a:pt x="97" y="118"/>
                </a:cubicBezTo>
                <a:cubicBezTo>
                  <a:pt x="104" y="118"/>
                  <a:pt x="112" y="118"/>
                  <a:pt x="120" y="120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72" y="127"/>
                  <a:pt x="179" y="128"/>
                  <a:pt x="187" y="128"/>
                </a:cubicBezTo>
                <a:cubicBezTo>
                  <a:pt x="206" y="128"/>
                  <a:pt x="221" y="122"/>
                  <a:pt x="230" y="113"/>
                </a:cubicBezTo>
                <a:cubicBezTo>
                  <a:pt x="238" y="106"/>
                  <a:pt x="241" y="97"/>
                  <a:pt x="241" y="87"/>
                </a:cubicBezTo>
                <a:cubicBezTo>
                  <a:pt x="241" y="78"/>
                  <a:pt x="238" y="70"/>
                  <a:pt x="232" y="63"/>
                </a:cubicBezTo>
                <a:cubicBezTo>
                  <a:pt x="231" y="61"/>
                  <a:pt x="230" y="61"/>
                  <a:pt x="229" y="60"/>
                </a:cubicBezTo>
                <a:cubicBezTo>
                  <a:pt x="226" y="57"/>
                  <a:pt x="223" y="54"/>
                  <a:pt x="220" y="53"/>
                </a:cubicBezTo>
                <a:cubicBezTo>
                  <a:pt x="215" y="50"/>
                  <a:pt x="209" y="48"/>
                  <a:pt x="202" y="48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192" y="48"/>
                  <a:pt x="183" y="51"/>
                  <a:pt x="175" y="59"/>
                </a:cubicBezTo>
                <a:cubicBezTo>
                  <a:pt x="166" y="68"/>
                  <a:pt x="160" y="81"/>
                  <a:pt x="161" y="102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1" y="97"/>
                  <a:pt x="120" y="97"/>
                  <a:pt x="118" y="97"/>
                </a:cubicBezTo>
                <a:cubicBezTo>
                  <a:pt x="117" y="66"/>
                  <a:pt x="125" y="46"/>
                  <a:pt x="145" y="26"/>
                </a:cubicBezTo>
                <a:cubicBezTo>
                  <a:pt x="162" y="9"/>
                  <a:pt x="182" y="0"/>
                  <a:pt x="203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26" y="0"/>
                  <a:pt x="245" y="9"/>
                  <a:pt x="263" y="26"/>
                </a:cubicBezTo>
                <a:cubicBezTo>
                  <a:pt x="267" y="31"/>
                  <a:pt x="271" y="35"/>
                  <a:pt x="274" y="40"/>
                </a:cubicBezTo>
                <a:cubicBezTo>
                  <a:pt x="284" y="54"/>
                  <a:pt x="289" y="69"/>
                  <a:pt x="289" y="85"/>
                </a:cubicBezTo>
                <a:cubicBezTo>
                  <a:pt x="289" y="102"/>
                  <a:pt x="284" y="117"/>
                  <a:pt x="275" y="130"/>
                </a:cubicBezTo>
                <a:cubicBezTo>
                  <a:pt x="271" y="135"/>
                  <a:pt x="268" y="139"/>
                  <a:pt x="263" y="144"/>
                </a:cubicBezTo>
                <a:cubicBezTo>
                  <a:pt x="245" y="162"/>
                  <a:pt x="222" y="171"/>
                  <a:pt x="193" y="171"/>
                </a:cubicBezTo>
                <a:cubicBezTo>
                  <a:pt x="185" y="171"/>
                  <a:pt x="177" y="170"/>
                  <a:pt x="169" y="169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17" y="162"/>
                  <a:pt x="110" y="161"/>
                  <a:pt x="103" y="161"/>
                </a:cubicBezTo>
                <a:cubicBezTo>
                  <a:pt x="83" y="161"/>
                  <a:pt x="68" y="167"/>
                  <a:pt x="59" y="176"/>
                </a:cubicBezTo>
                <a:cubicBezTo>
                  <a:pt x="56" y="179"/>
                  <a:pt x="54" y="182"/>
                  <a:pt x="52" y="185"/>
                </a:cubicBezTo>
                <a:cubicBezTo>
                  <a:pt x="49" y="190"/>
                  <a:pt x="48" y="196"/>
                  <a:pt x="48" y="202"/>
                </a:cubicBezTo>
                <a:cubicBezTo>
                  <a:pt x="48" y="210"/>
                  <a:pt x="50" y="217"/>
                  <a:pt x="55" y="223"/>
                </a:cubicBezTo>
                <a:cubicBezTo>
                  <a:pt x="56" y="225"/>
                  <a:pt x="58" y="227"/>
                  <a:pt x="60" y="229"/>
                </a:cubicBezTo>
                <a:cubicBezTo>
                  <a:pt x="67" y="237"/>
                  <a:pt x="76" y="241"/>
                  <a:pt x="86" y="241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97" y="241"/>
                  <a:pt x="106" y="238"/>
                  <a:pt x="114" y="230"/>
                </a:cubicBezTo>
                <a:cubicBezTo>
                  <a:pt x="123" y="221"/>
                  <a:pt x="129" y="208"/>
                  <a:pt x="128" y="186"/>
                </a:cubicBezTo>
                <a:cubicBezTo>
                  <a:pt x="166" y="191"/>
                  <a:pt x="166" y="191"/>
                  <a:pt x="166" y="191"/>
                </a:cubicBezTo>
                <a:cubicBezTo>
                  <a:pt x="167" y="192"/>
                  <a:pt x="169" y="192"/>
                  <a:pt x="170" y="192"/>
                </a:cubicBezTo>
                <a:cubicBezTo>
                  <a:pt x="171" y="223"/>
                  <a:pt x="163" y="244"/>
                  <a:pt x="144" y="263"/>
                </a:cubicBezTo>
                <a:cubicBezTo>
                  <a:pt x="127" y="280"/>
                  <a:pt x="107" y="289"/>
                  <a:pt x="85" y="289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6" name="Freeform 442"/>
          <p:cNvSpPr/>
          <p:nvPr/>
        </p:nvSpPr>
        <p:spPr bwMode="auto">
          <a:xfrm>
            <a:off x="9515024" y="1453868"/>
            <a:ext cx="43053" cy="163600"/>
          </a:xfrm>
          <a:custGeom>
            <a:gdLst>
              <a:gd fmla="*/ 24 w 39" name="T0"/>
              <a:gd fmla="*/ 0 h 146" name="T1"/>
              <a:gd fmla="*/ 14 w 39" name="T2"/>
              <a:gd fmla="*/ 0 h 146" name="T3"/>
              <a:gd fmla="*/ 5 w 39" name="T4"/>
              <a:gd fmla="*/ 118 h 146" name="T5"/>
              <a:gd fmla="*/ 7 w 39" name="T6"/>
              <a:gd fmla="*/ 140 h 146" name="T7"/>
              <a:gd fmla="*/ 14 w 39" name="T8"/>
              <a:gd fmla="*/ 145 h 146" name="T9"/>
              <a:gd fmla="*/ 25 w 39" name="T10"/>
              <a:gd fmla="*/ 145 h 146" name="T11"/>
              <a:gd fmla="*/ 32 w 39" name="T12"/>
              <a:gd fmla="*/ 140 h 146" name="T13"/>
              <a:gd fmla="*/ 34 w 39" name="T14"/>
              <a:gd fmla="*/ 118 h 146" name="T15"/>
              <a:gd fmla="*/ 24 w 39" name="T16"/>
              <a:gd fmla="*/ 0 h 14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6" w="39">
                <a:moveTo>
                  <a:pt x="24" y="0"/>
                </a:moveTo>
                <a:cubicBezTo>
                  <a:pt x="14" y="0"/>
                  <a:pt x="14" y="0"/>
                  <a:pt x="14" y="0"/>
                </a:cubicBezTo>
                <a:cubicBezTo>
                  <a:pt x="5" y="118"/>
                  <a:pt x="5" y="118"/>
                  <a:pt x="5" y="118"/>
                </a:cubicBezTo>
                <a:cubicBezTo>
                  <a:pt x="0" y="125"/>
                  <a:pt x="1" y="134"/>
                  <a:pt x="7" y="140"/>
                </a:cubicBezTo>
                <a:cubicBezTo>
                  <a:pt x="9" y="142"/>
                  <a:pt x="11" y="144"/>
                  <a:pt x="14" y="145"/>
                </a:cubicBezTo>
                <a:cubicBezTo>
                  <a:pt x="17" y="146"/>
                  <a:pt x="21" y="146"/>
                  <a:pt x="25" y="145"/>
                </a:cubicBezTo>
                <a:cubicBezTo>
                  <a:pt x="28" y="144"/>
                  <a:pt x="30" y="142"/>
                  <a:pt x="32" y="140"/>
                </a:cubicBezTo>
                <a:cubicBezTo>
                  <a:pt x="38" y="134"/>
                  <a:pt x="39" y="125"/>
                  <a:pt x="34" y="118"/>
                </a:cubicBezTo>
                <a:lnTo>
                  <a:pt x="2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7" name="Freeform 443"/>
          <p:cNvSpPr/>
          <p:nvPr/>
        </p:nvSpPr>
        <p:spPr bwMode="auto">
          <a:xfrm>
            <a:off x="9526505" y="1373503"/>
            <a:ext cx="17221" cy="37313"/>
          </a:xfrm>
          <a:custGeom>
            <a:gdLst>
              <a:gd fmla="*/ 6 w 6" name="T0"/>
              <a:gd fmla="*/ 1 h 13" name="T1"/>
              <a:gd fmla="*/ 6 w 6" name="T2"/>
              <a:gd fmla="*/ 0 h 13" name="T3"/>
              <a:gd fmla="*/ 0 w 6" name="T4"/>
              <a:gd fmla="*/ 0 h 13" name="T5"/>
              <a:gd fmla="*/ 0 w 6" name="T6"/>
              <a:gd fmla="*/ 1 h 13" name="T7"/>
              <a:gd fmla="*/ 0 w 6" name="T8"/>
              <a:gd fmla="*/ 13 h 13" name="T9"/>
              <a:gd fmla="*/ 6 w 6" name="T10"/>
              <a:gd fmla="*/ 13 h 13" name="T11"/>
              <a:gd fmla="*/ 6 w 6" name="T12"/>
              <a:gd fmla="*/ 1 h 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" w="6">
                <a:moveTo>
                  <a:pt x="6" y="1"/>
                </a:moveTo>
                <a:lnTo>
                  <a:pt x="6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  <a:lnTo>
                  <a:pt x="6" y="13"/>
                </a:lnTo>
                <a:lnTo>
                  <a:pt x="6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8" name="Freeform 444"/>
          <p:cNvSpPr/>
          <p:nvPr/>
        </p:nvSpPr>
        <p:spPr bwMode="auto">
          <a:xfrm>
            <a:off x="9583908" y="1407945"/>
            <a:ext cx="37313" cy="34442"/>
          </a:xfrm>
          <a:custGeom>
            <a:gdLst>
              <a:gd fmla="*/ 9 w 13" name="T0"/>
              <a:gd fmla="*/ 0 h 12" name="T1"/>
              <a:gd fmla="*/ 0 w 13" name="T2"/>
              <a:gd fmla="*/ 9 h 12" name="T3"/>
              <a:gd fmla="*/ 4 w 13" name="T4"/>
              <a:gd fmla="*/ 12 h 12" name="T5"/>
              <a:gd fmla="*/ 13 w 13" name="T6"/>
              <a:gd fmla="*/ 3 h 12" name="T7"/>
              <a:gd fmla="*/ 9 w 13" name="T8"/>
              <a:gd fmla="*/ 0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3">
                <a:moveTo>
                  <a:pt x="9" y="0"/>
                </a:moveTo>
                <a:lnTo>
                  <a:pt x="0" y="9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9" name="Rectangle 445"/>
          <p:cNvSpPr>
            <a:spLocks noChangeArrowheads="1"/>
          </p:cNvSpPr>
          <p:nvPr/>
        </p:nvSpPr>
        <p:spPr bwMode="auto">
          <a:xfrm>
            <a:off x="9612610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0" name="Rectangle 446"/>
          <p:cNvSpPr>
            <a:spLocks noChangeArrowheads="1"/>
          </p:cNvSpPr>
          <p:nvPr/>
        </p:nvSpPr>
        <p:spPr bwMode="auto">
          <a:xfrm>
            <a:off x="9420310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1" name="Freeform 447"/>
          <p:cNvSpPr/>
          <p:nvPr/>
        </p:nvSpPr>
        <p:spPr bwMode="auto">
          <a:xfrm>
            <a:off x="9449011" y="1407945"/>
            <a:ext cx="34442" cy="34442"/>
          </a:xfrm>
          <a:custGeom>
            <a:gdLst>
              <a:gd fmla="*/ 0 w 12" name="T0"/>
              <a:gd fmla="*/ 3 h 12" name="T1"/>
              <a:gd fmla="*/ 9 w 12" name="T2"/>
              <a:gd fmla="*/ 12 h 12" name="T3"/>
              <a:gd fmla="*/ 12 w 12" name="T4"/>
              <a:gd fmla="*/ 9 h 12" name="T5"/>
              <a:gd fmla="*/ 4 w 12" name="T6"/>
              <a:gd fmla="*/ 0 h 12" name="T7"/>
              <a:gd fmla="*/ 0 w 12" name="T8"/>
              <a:gd fmla="*/ 3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2">
                <a:moveTo>
                  <a:pt x="0" y="3"/>
                </a:moveTo>
                <a:lnTo>
                  <a:pt x="9" y="12"/>
                </a:lnTo>
                <a:lnTo>
                  <a:pt x="12" y="9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2" name="Freeform 448"/>
          <p:cNvSpPr>
            <a:spLocks noEditPoints="1"/>
          </p:cNvSpPr>
          <p:nvPr/>
        </p:nvSpPr>
        <p:spPr bwMode="auto">
          <a:xfrm>
            <a:off x="9374387" y="1336192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7 w 288" name="T4"/>
              <a:gd fmla="*/ 212 h 288" name="T5"/>
              <a:gd fmla="*/ 77 w 288" name="T6"/>
              <a:gd fmla="*/ 272 h 288" name="T7"/>
              <a:gd fmla="*/ 144 w 288" name="T8"/>
              <a:gd fmla="*/ 288 h 288" name="T9"/>
              <a:gd fmla="*/ 213 w 288" name="T10"/>
              <a:gd fmla="*/ 271 h 288" name="T11"/>
              <a:gd fmla="*/ 272 w 288" name="T12"/>
              <a:gd fmla="*/ 210 h 288" name="T13"/>
              <a:gd fmla="*/ 288 w 288" name="T14"/>
              <a:gd fmla="*/ 144 h 288" name="T15"/>
              <a:gd fmla="*/ 144 w 288" name="T16"/>
              <a:gd fmla="*/ 0 h 288" name="T17"/>
              <a:gd fmla="*/ 258 w 288" name="T18"/>
              <a:gd fmla="*/ 203 h 288" name="T19"/>
              <a:gd fmla="*/ 205 w 288" name="T20"/>
              <a:gd fmla="*/ 257 h 288" name="T21"/>
              <a:gd fmla="*/ 144 w 288" name="T22"/>
              <a:gd fmla="*/ 272 h 288" name="T23"/>
              <a:gd fmla="*/ 85 w 288" name="T24"/>
              <a:gd fmla="*/ 258 h 288" name="T25"/>
              <a:gd fmla="*/ 31 w 288" name="T26"/>
              <a:gd fmla="*/ 204 h 288" name="T27"/>
              <a:gd fmla="*/ 16 w 288" name="T28"/>
              <a:gd fmla="*/ 144 h 288" name="T29"/>
              <a:gd fmla="*/ 144 w 288" name="T30"/>
              <a:gd fmla="*/ 16 h 288" name="T31"/>
              <a:gd fmla="*/ 272 w 288" name="T32"/>
              <a:gd fmla="*/ 144 h 288" name="T33"/>
              <a:gd fmla="*/ 258 w 288" name="T34"/>
              <a:gd fmla="*/ 203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8" y="203"/>
                </a:moveTo>
                <a:cubicBezTo>
                  <a:pt x="246" y="226"/>
                  <a:pt x="228" y="244"/>
                  <a:pt x="205" y="257"/>
                </a:cubicBezTo>
                <a:cubicBezTo>
                  <a:pt x="186" y="267"/>
                  <a:pt x="165" y="272"/>
                  <a:pt x="144" y="272"/>
                </a:cubicBezTo>
                <a:cubicBezTo>
                  <a:pt x="123" y="272"/>
                  <a:pt x="103" y="267"/>
                  <a:pt x="85" y="258"/>
                </a:cubicBezTo>
                <a:cubicBezTo>
                  <a:pt x="62" y="246"/>
                  <a:pt x="43" y="227"/>
                  <a:pt x="31" y="204"/>
                </a:cubicBezTo>
                <a:cubicBezTo>
                  <a:pt x="21" y="186"/>
                  <a:pt x="16" y="165"/>
                  <a:pt x="16" y="144"/>
                </a:cubicBezTo>
                <a:cubicBezTo>
                  <a:pt x="16" y="74"/>
                  <a:pt x="73" y="16"/>
                  <a:pt x="144" y="16"/>
                </a:cubicBezTo>
                <a:cubicBezTo>
                  <a:pt x="215" y="16"/>
                  <a:pt x="272" y="74"/>
                  <a:pt x="272" y="144"/>
                </a:cubicBezTo>
                <a:cubicBezTo>
                  <a:pt x="272" y="165"/>
                  <a:pt x="267" y="184"/>
                  <a:pt x="258" y="2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3" name="Freeform 449"/>
          <p:cNvSpPr>
            <a:spLocks noEditPoints="1"/>
          </p:cNvSpPr>
          <p:nvPr/>
        </p:nvSpPr>
        <p:spPr bwMode="auto">
          <a:xfrm>
            <a:off x="7459984" y="3270684"/>
            <a:ext cx="318590" cy="281276"/>
          </a:xfrm>
          <a:custGeom>
            <a:gdLst>
              <a:gd fmla="*/ 252 w 288" name="T0"/>
              <a:gd fmla="*/ 189 h 252" name="T1"/>
              <a:gd fmla="*/ 171 w 288" name="T2"/>
              <a:gd fmla="*/ 154 h 252" name="T3"/>
              <a:gd fmla="*/ 196 w 288" name="T4"/>
              <a:gd fmla="*/ 108 h 252" name="T5"/>
              <a:gd fmla="*/ 199 w 288" name="T6"/>
              <a:gd fmla="*/ 74 h 252" name="T7"/>
              <a:gd fmla="*/ 199 w 288" name="T8"/>
              <a:gd fmla="*/ 38 h 252" name="T9"/>
              <a:gd fmla="*/ 144 w 288" name="T10"/>
              <a:gd fmla="*/ 0 h 252" name="T11"/>
              <a:gd fmla="*/ 89 w 288" name="T12"/>
              <a:gd fmla="*/ 38 h 252" name="T13"/>
              <a:gd fmla="*/ 89 w 288" name="T14"/>
              <a:gd fmla="*/ 74 h 252" name="T15"/>
              <a:gd fmla="*/ 92 w 288" name="T16"/>
              <a:gd fmla="*/ 108 h 252" name="T17"/>
              <a:gd fmla="*/ 117 w 288" name="T18"/>
              <a:gd fmla="*/ 154 h 252" name="T19"/>
              <a:gd fmla="*/ 36 w 288" name="T20"/>
              <a:gd fmla="*/ 189 h 252" name="T21"/>
              <a:gd fmla="*/ 0 w 288" name="T22"/>
              <a:gd fmla="*/ 222 h 252" name="T23"/>
              <a:gd fmla="*/ 0 w 288" name="T24"/>
              <a:gd fmla="*/ 252 h 252" name="T25"/>
              <a:gd fmla="*/ 288 w 288" name="T26"/>
              <a:gd fmla="*/ 252 h 252" name="T27"/>
              <a:gd fmla="*/ 288 w 288" name="T28"/>
              <a:gd fmla="*/ 222 h 252" name="T29"/>
              <a:gd fmla="*/ 252 w 288" name="T30"/>
              <a:gd fmla="*/ 189 h 252" name="T31"/>
              <a:gd fmla="*/ 226 w 288" name="T32"/>
              <a:gd fmla="*/ 235 h 252" name="T33"/>
              <a:gd fmla="*/ 161 w 288" name="T34"/>
              <a:gd fmla="*/ 235 h 252" name="T35"/>
              <a:gd fmla="*/ 161 w 288" name="T36"/>
              <a:gd fmla="*/ 209 h 252" name="T37"/>
              <a:gd fmla="*/ 226 w 288" name="T38"/>
              <a:gd fmla="*/ 209 h 252" name="T39"/>
              <a:gd fmla="*/ 226 w 288" name="T40"/>
              <a:gd fmla="*/ 235 h 25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51" w="288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1" y="144"/>
                  <a:pt x="188" y="127"/>
                  <a:pt x="196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9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8" y="8"/>
                  <a:pt x="89" y="38"/>
                </a:cubicBezTo>
                <a:cubicBezTo>
                  <a:pt x="87" y="47"/>
                  <a:pt x="89" y="63"/>
                  <a:pt x="89" y="74"/>
                </a:cubicBezTo>
                <a:cubicBezTo>
                  <a:pt x="89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4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  <a:moveTo>
                  <a:pt x="226" y="235"/>
                </a:moveTo>
                <a:cubicBezTo>
                  <a:pt x="161" y="235"/>
                  <a:pt x="161" y="235"/>
                  <a:pt x="161" y="235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226" y="209"/>
                  <a:pt x="226" y="209"/>
                  <a:pt x="226" y="209"/>
                </a:cubicBezTo>
                <a:lnTo>
                  <a:pt x="226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4" name="Freeform 450"/>
          <p:cNvSpPr/>
          <p:nvPr/>
        </p:nvSpPr>
        <p:spPr bwMode="auto">
          <a:xfrm>
            <a:off x="8097161" y="3270684"/>
            <a:ext cx="318590" cy="281276"/>
          </a:xfrm>
          <a:custGeom>
            <a:gdLst>
              <a:gd fmla="*/ 288 w 288" name="T0"/>
              <a:gd fmla="*/ 222 h 252" name="T1"/>
              <a:gd fmla="*/ 252 w 288" name="T2"/>
              <a:gd fmla="*/ 189 h 252" name="T3"/>
              <a:gd fmla="*/ 171 w 288" name="T4"/>
              <a:gd fmla="*/ 154 h 252" name="T5"/>
              <a:gd fmla="*/ 195 w 288" name="T6"/>
              <a:gd fmla="*/ 108 h 252" name="T7"/>
              <a:gd fmla="*/ 199 w 288" name="T8"/>
              <a:gd fmla="*/ 74 h 252" name="T9"/>
              <a:gd fmla="*/ 198 w 288" name="T10"/>
              <a:gd fmla="*/ 38 h 252" name="T11"/>
              <a:gd fmla="*/ 144 w 288" name="T12"/>
              <a:gd fmla="*/ 0 h 252" name="T13"/>
              <a:gd fmla="*/ 89 w 288" name="T14"/>
              <a:gd fmla="*/ 38 h 252" name="T15"/>
              <a:gd fmla="*/ 88 w 288" name="T16"/>
              <a:gd fmla="*/ 74 h 252" name="T17"/>
              <a:gd fmla="*/ 92 w 288" name="T18"/>
              <a:gd fmla="*/ 108 h 252" name="T19"/>
              <a:gd fmla="*/ 117 w 288" name="T20"/>
              <a:gd fmla="*/ 154 h 252" name="T21"/>
              <a:gd fmla="*/ 36 w 288" name="T22"/>
              <a:gd fmla="*/ 189 h 252" name="T23"/>
              <a:gd fmla="*/ 0 w 288" name="T24"/>
              <a:gd fmla="*/ 222 h 252" name="T25"/>
              <a:gd fmla="*/ 0 w 288" name="T26"/>
              <a:gd fmla="*/ 252 h 252" name="T27"/>
              <a:gd fmla="*/ 127 w 288" name="T28"/>
              <a:gd fmla="*/ 252 h 252" name="T29"/>
              <a:gd fmla="*/ 134 w 288" name="T30"/>
              <a:gd fmla="*/ 219 h 252" name="T31"/>
              <a:gd fmla="*/ 120 w 288" name="T32"/>
              <a:gd fmla="*/ 200 h 252" name="T33"/>
              <a:gd fmla="*/ 144 w 288" name="T34"/>
              <a:gd fmla="*/ 184 h 252" name="T35"/>
              <a:gd fmla="*/ 168 w 288" name="T36"/>
              <a:gd fmla="*/ 200 h 252" name="T37"/>
              <a:gd fmla="*/ 154 w 288" name="T38"/>
              <a:gd fmla="*/ 219 h 252" name="T39"/>
              <a:gd fmla="*/ 160 w 288" name="T40"/>
              <a:gd fmla="*/ 252 h 252" name="T41"/>
              <a:gd fmla="*/ 288 w 288" name="T42"/>
              <a:gd fmla="*/ 252 h 252" name="T43"/>
              <a:gd fmla="*/ 288 w 288" name="T44"/>
              <a:gd fmla="*/ 222 h 252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51" w="288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5" name="Freeform 452"/>
          <p:cNvSpPr>
            <a:spLocks noEditPoints="1"/>
          </p:cNvSpPr>
          <p:nvPr/>
        </p:nvSpPr>
        <p:spPr bwMode="auto">
          <a:xfrm>
            <a:off x="1711039" y="4570869"/>
            <a:ext cx="321459" cy="238225"/>
          </a:xfrm>
          <a:custGeom>
            <a:gdLst>
              <a:gd fmla="*/ 0 w 112" name="T0"/>
              <a:gd fmla="*/ 0 h 83" name="T1"/>
              <a:gd fmla="*/ 0 w 112" name="T2"/>
              <a:gd fmla="*/ 83 h 83" name="T3"/>
              <a:gd fmla="*/ 112 w 112" name="T4"/>
              <a:gd fmla="*/ 83 h 83" name="T5"/>
              <a:gd fmla="*/ 112 w 112" name="T6"/>
              <a:gd fmla="*/ 0 h 83" name="T7"/>
              <a:gd fmla="*/ 0 w 112" name="T8"/>
              <a:gd fmla="*/ 0 h 83" name="T9"/>
              <a:gd fmla="*/ 102 w 112" name="T10"/>
              <a:gd fmla="*/ 74 h 83" name="T11"/>
              <a:gd fmla="*/ 10 w 112" name="T12"/>
              <a:gd fmla="*/ 74 h 83" name="T13"/>
              <a:gd fmla="*/ 10 w 112" name="T14"/>
              <a:gd fmla="*/ 9 h 83" name="T15"/>
              <a:gd fmla="*/ 102 w 112" name="T16"/>
              <a:gd fmla="*/ 9 h 83" name="T17"/>
              <a:gd fmla="*/ 102 w 112" name="T18"/>
              <a:gd fmla="*/ 74 h 8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3" w="112">
                <a:moveTo>
                  <a:pt x="0" y="0"/>
                </a:moveTo>
                <a:lnTo>
                  <a:pt x="0" y="83"/>
                </a:lnTo>
                <a:lnTo>
                  <a:pt x="112" y="83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6" name="Freeform 453"/>
          <p:cNvSpPr/>
          <p:nvPr/>
        </p:nvSpPr>
        <p:spPr bwMode="auto">
          <a:xfrm>
            <a:off x="1759831" y="4611052"/>
            <a:ext cx="223873" cy="154989"/>
          </a:xfrm>
          <a:custGeom>
            <a:gdLst>
              <a:gd fmla="*/ 6 w 204" name="T0"/>
              <a:gd fmla="*/ 110 h 140" name="T1"/>
              <a:gd fmla="*/ 23 w 204" name="T2"/>
              <a:gd fmla="*/ 108 h 140" name="T3"/>
              <a:gd fmla="*/ 23 w 204" name="T4"/>
              <a:gd fmla="*/ 108 h 140" name="T5"/>
              <a:gd fmla="*/ 35 w 204" name="T6"/>
              <a:gd fmla="*/ 93 h 140" name="T7"/>
              <a:gd fmla="*/ 54 w 204" name="T8"/>
              <a:gd fmla="*/ 120 h 140" name="T9"/>
              <a:gd fmla="*/ 66 w 204" name="T10"/>
              <a:gd fmla="*/ 124 h 140" name="T11"/>
              <a:gd fmla="*/ 75 w 204" name="T12"/>
              <a:gd fmla="*/ 117 h 140" name="T13"/>
              <a:gd fmla="*/ 94 w 204" name="T14"/>
              <a:gd fmla="*/ 70 h 140" name="T15"/>
              <a:gd fmla="*/ 121 w 204" name="T16"/>
              <a:gd fmla="*/ 133 h 140" name="T17"/>
              <a:gd fmla="*/ 132 w 204" name="T18"/>
              <a:gd fmla="*/ 140 h 140" name="T19"/>
              <a:gd fmla="*/ 132 w 204" name="T20"/>
              <a:gd fmla="*/ 140 h 140" name="T21"/>
              <a:gd fmla="*/ 143 w 204" name="T22"/>
              <a:gd fmla="*/ 132 h 140" name="T23"/>
              <a:gd fmla="*/ 169 w 204" name="T24"/>
              <a:gd fmla="*/ 46 h 140" name="T25"/>
              <a:gd fmla="*/ 180 w 204" name="T26"/>
              <a:gd fmla="*/ 69 h 140" name="T27"/>
              <a:gd fmla="*/ 196 w 204" name="T28"/>
              <a:gd fmla="*/ 74 h 140" name="T29"/>
              <a:gd fmla="*/ 201 w 204" name="T30"/>
              <a:gd fmla="*/ 58 h 140" name="T31"/>
              <a:gd fmla="*/ 177 w 204" name="T32"/>
              <a:gd fmla="*/ 7 h 140" name="T33"/>
              <a:gd fmla="*/ 165 w 204" name="T34"/>
              <a:gd fmla="*/ 1 h 140" name="T35"/>
              <a:gd fmla="*/ 154 w 204" name="T36"/>
              <a:gd fmla="*/ 9 h 140" name="T37"/>
              <a:gd fmla="*/ 130 w 204" name="T38"/>
              <a:gd fmla="*/ 93 h 140" name="T39"/>
              <a:gd fmla="*/ 104 w 204" name="T40"/>
              <a:gd fmla="*/ 33 h 140" name="T41"/>
              <a:gd fmla="*/ 93 w 204" name="T42"/>
              <a:gd fmla="*/ 26 h 140" name="T43"/>
              <a:gd fmla="*/ 82 w 204" name="T44"/>
              <a:gd fmla="*/ 33 h 140" name="T45"/>
              <a:gd fmla="*/ 61 w 204" name="T46"/>
              <a:gd fmla="*/ 88 h 140" name="T47"/>
              <a:gd fmla="*/ 45 w 204" name="T48"/>
              <a:gd fmla="*/ 66 h 140" name="T49"/>
              <a:gd fmla="*/ 36 w 204" name="T50"/>
              <a:gd fmla="*/ 62 h 140" name="T51"/>
              <a:gd fmla="*/ 26 w 204" name="T52"/>
              <a:gd fmla="*/ 66 h 140" name="T53"/>
              <a:gd fmla="*/ 4 w 204" name="T54"/>
              <a:gd fmla="*/ 93 h 140" name="T55"/>
              <a:gd fmla="*/ 6 w 204" name="T56"/>
              <a:gd fmla="*/ 110 h 14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40" w="204">
                <a:moveTo>
                  <a:pt x="6" y="110"/>
                </a:moveTo>
                <a:cubicBezTo>
                  <a:pt x="11" y="114"/>
                  <a:pt x="18" y="113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35" y="93"/>
                  <a:pt x="35" y="93"/>
                  <a:pt x="35" y="9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7" y="123"/>
                  <a:pt x="61" y="125"/>
                  <a:pt x="66" y="124"/>
                </a:cubicBezTo>
                <a:cubicBezTo>
                  <a:pt x="70" y="124"/>
                  <a:pt x="74" y="121"/>
                  <a:pt x="75" y="117"/>
                </a:cubicBezTo>
                <a:cubicBezTo>
                  <a:pt x="94" y="70"/>
                  <a:pt x="94" y="70"/>
                  <a:pt x="94" y="70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2" y="137"/>
                  <a:pt x="127" y="140"/>
                  <a:pt x="132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7" y="140"/>
                  <a:pt x="142" y="136"/>
                  <a:pt x="143" y="132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3" y="75"/>
                  <a:pt x="190" y="77"/>
                  <a:pt x="196" y="74"/>
                </a:cubicBezTo>
                <a:cubicBezTo>
                  <a:pt x="202" y="71"/>
                  <a:pt x="204" y="64"/>
                  <a:pt x="201" y="58"/>
                </a:cubicBezTo>
                <a:cubicBezTo>
                  <a:pt x="177" y="7"/>
                  <a:pt x="177" y="7"/>
                  <a:pt x="177" y="7"/>
                </a:cubicBezTo>
                <a:cubicBezTo>
                  <a:pt x="175" y="3"/>
                  <a:pt x="170" y="0"/>
                  <a:pt x="165" y="1"/>
                </a:cubicBezTo>
                <a:cubicBezTo>
                  <a:pt x="160" y="1"/>
                  <a:pt x="156" y="4"/>
                  <a:pt x="154" y="9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2" y="29"/>
                  <a:pt x="98" y="26"/>
                  <a:pt x="93" y="26"/>
                </a:cubicBezTo>
                <a:cubicBezTo>
                  <a:pt x="88" y="26"/>
                  <a:pt x="84" y="29"/>
                  <a:pt x="82" y="33"/>
                </a:cubicBezTo>
                <a:cubicBezTo>
                  <a:pt x="61" y="88"/>
                  <a:pt x="61" y="88"/>
                  <a:pt x="61" y="88"/>
                </a:cubicBezTo>
                <a:cubicBezTo>
                  <a:pt x="45" y="66"/>
                  <a:pt x="45" y="66"/>
                  <a:pt x="45" y="66"/>
                </a:cubicBezTo>
                <a:cubicBezTo>
                  <a:pt x="43" y="63"/>
                  <a:pt x="39" y="62"/>
                  <a:pt x="36" y="62"/>
                </a:cubicBezTo>
                <a:cubicBezTo>
                  <a:pt x="32" y="61"/>
                  <a:pt x="28" y="63"/>
                  <a:pt x="26" y="66"/>
                </a:cubicBezTo>
                <a:cubicBezTo>
                  <a:pt x="4" y="93"/>
                  <a:pt x="4" y="93"/>
                  <a:pt x="4" y="93"/>
                </a:cubicBezTo>
                <a:cubicBezTo>
                  <a:pt x="0" y="98"/>
                  <a:pt x="1" y="106"/>
                  <a:pt x="6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7" name="Freeform 463"/>
          <p:cNvSpPr/>
          <p:nvPr/>
        </p:nvSpPr>
        <p:spPr bwMode="auto">
          <a:xfrm>
            <a:off x="6906043" y="4527818"/>
            <a:ext cx="100457" cy="103326"/>
          </a:xfrm>
          <a:custGeom>
            <a:gdLst>
              <a:gd fmla="*/ 45 w 91" name="T0"/>
              <a:gd fmla="*/ 91 h 91" name="T1"/>
              <a:gd fmla="*/ 56 w 91" name="T2"/>
              <a:gd fmla="*/ 90 h 91" name="T3"/>
              <a:gd fmla="*/ 41 w 91" name="T4"/>
              <a:gd fmla="*/ 77 h 91" name="T5"/>
              <a:gd fmla="*/ 31 w 91" name="T6"/>
              <a:gd fmla="*/ 60 h 91" name="T7"/>
              <a:gd fmla="*/ 37 w 91" name="T8"/>
              <a:gd fmla="*/ 40 h 91" name="T9"/>
              <a:gd fmla="*/ 58 w 91" name="T10"/>
              <a:gd fmla="*/ 31 h 91" name="T11"/>
              <a:gd fmla="*/ 74 w 91" name="T12"/>
              <a:gd fmla="*/ 37 h 91" name="T13"/>
              <a:gd fmla="*/ 91 w 91" name="T14"/>
              <a:gd fmla="*/ 50 h 91" name="T15"/>
              <a:gd fmla="*/ 91 w 91" name="T16"/>
              <a:gd fmla="*/ 46 h 91" name="T17"/>
              <a:gd fmla="*/ 45 w 91" name="T18"/>
              <a:gd fmla="*/ 0 h 91" name="T19"/>
              <a:gd fmla="*/ 0 w 91" name="T20"/>
              <a:gd fmla="*/ 46 h 91" name="T21"/>
              <a:gd fmla="*/ 45 w 91" name="T22"/>
              <a:gd fmla="*/ 91 h 9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91" w="91">
                <a:moveTo>
                  <a:pt x="45" y="91"/>
                </a:moveTo>
                <a:cubicBezTo>
                  <a:pt x="49" y="91"/>
                  <a:pt x="53" y="91"/>
                  <a:pt x="56" y="90"/>
                </a:cubicBezTo>
                <a:cubicBezTo>
                  <a:pt x="41" y="77"/>
                  <a:pt x="41" y="77"/>
                  <a:pt x="41" y="77"/>
                </a:cubicBezTo>
                <a:cubicBezTo>
                  <a:pt x="35" y="73"/>
                  <a:pt x="32" y="67"/>
                  <a:pt x="31" y="60"/>
                </a:cubicBezTo>
                <a:cubicBezTo>
                  <a:pt x="31" y="53"/>
                  <a:pt x="33" y="46"/>
                  <a:pt x="37" y="40"/>
                </a:cubicBezTo>
                <a:cubicBezTo>
                  <a:pt x="42" y="34"/>
                  <a:pt x="50" y="31"/>
                  <a:pt x="58" y="31"/>
                </a:cubicBezTo>
                <a:cubicBezTo>
                  <a:pt x="64" y="31"/>
                  <a:pt x="70" y="33"/>
                  <a:pt x="74" y="37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49"/>
                  <a:pt x="91" y="47"/>
                  <a:pt x="91" y="46"/>
                </a:cubicBezTo>
                <a:cubicBezTo>
                  <a:pt x="91" y="21"/>
                  <a:pt x="71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71"/>
                  <a:pt x="20" y="91"/>
                  <a:pt x="45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8" name="Freeform 464"/>
          <p:cNvSpPr/>
          <p:nvPr/>
        </p:nvSpPr>
        <p:spPr bwMode="auto">
          <a:xfrm>
            <a:off x="6954835" y="4579481"/>
            <a:ext cx="180821" cy="157860"/>
          </a:xfrm>
          <a:custGeom>
            <a:gdLst>
              <a:gd fmla="*/ 104 w 163" name="T0"/>
              <a:gd fmla="*/ 26 h 143" name="T1"/>
              <a:gd fmla="*/ 79 w 163" name="T2"/>
              <a:gd fmla="*/ 31 h 143" name="T3"/>
              <a:gd fmla="*/ 66 w 163" name="T4"/>
              <a:gd fmla="*/ 40 h 143" name="T5"/>
              <a:gd fmla="*/ 20 w 163" name="T6"/>
              <a:gd fmla="*/ 2 h 143" name="T7"/>
              <a:gd fmla="*/ 13 w 163" name="T8"/>
              <a:gd fmla="*/ 0 h 143" name="T9"/>
              <a:gd fmla="*/ 4 w 163" name="T10"/>
              <a:gd fmla="*/ 4 h 143" name="T11"/>
              <a:gd fmla="*/ 5 w 163" name="T12"/>
              <a:gd fmla="*/ 20 h 143" name="T13"/>
              <a:gd fmla="*/ 52 w 163" name="T14"/>
              <a:gd fmla="*/ 58 h 143" name="T15"/>
              <a:gd fmla="*/ 46 w 163" name="T16"/>
              <a:gd fmla="*/ 73 h 143" name="T17"/>
              <a:gd fmla="*/ 45 w 163" name="T18"/>
              <a:gd fmla="*/ 81 h 143" name="T19"/>
              <a:gd fmla="*/ 73 w 163" name="T20"/>
              <a:gd fmla="*/ 66 h 143" name="T21"/>
              <a:gd fmla="*/ 89 w 163" name="T22"/>
              <a:gd fmla="*/ 62 h 143" name="T23"/>
              <a:gd fmla="*/ 119 w 163" name="T24"/>
              <a:gd fmla="*/ 79 h 143" name="T25"/>
              <a:gd fmla="*/ 106 w 163" name="T26"/>
              <a:gd fmla="*/ 125 h 143" name="T27"/>
              <a:gd fmla="*/ 82 w 163" name="T28"/>
              <a:gd fmla="*/ 139 h 143" name="T29"/>
              <a:gd fmla="*/ 104 w 163" name="T30"/>
              <a:gd fmla="*/ 143 h 143" name="T31"/>
              <a:gd fmla="*/ 163 w 163" name="T32"/>
              <a:gd fmla="*/ 84 h 143" name="T33"/>
              <a:gd fmla="*/ 104 w 163" name="T34"/>
              <a:gd fmla="*/ 26 h 14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43" w="163">
                <a:moveTo>
                  <a:pt x="104" y="26"/>
                </a:moveTo>
                <a:cubicBezTo>
                  <a:pt x="95" y="26"/>
                  <a:pt x="86" y="28"/>
                  <a:pt x="79" y="31"/>
                </a:cubicBezTo>
                <a:cubicBezTo>
                  <a:pt x="74" y="34"/>
                  <a:pt x="70" y="36"/>
                  <a:pt x="66" y="40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5" y="0"/>
                  <a:pt x="13" y="0"/>
                </a:cubicBezTo>
                <a:cubicBezTo>
                  <a:pt x="9" y="0"/>
                  <a:pt x="6" y="1"/>
                  <a:pt x="4" y="4"/>
                </a:cubicBezTo>
                <a:cubicBezTo>
                  <a:pt x="0" y="9"/>
                  <a:pt x="1" y="16"/>
                  <a:pt x="5" y="20"/>
                </a:cubicBezTo>
                <a:cubicBezTo>
                  <a:pt x="52" y="58"/>
                  <a:pt x="52" y="58"/>
                  <a:pt x="52" y="58"/>
                </a:cubicBezTo>
                <a:cubicBezTo>
                  <a:pt x="49" y="62"/>
                  <a:pt x="47" y="67"/>
                  <a:pt x="46" y="73"/>
                </a:cubicBezTo>
                <a:cubicBezTo>
                  <a:pt x="46" y="75"/>
                  <a:pt x="45" y="78"/>
                  <a:pt x="45" y="81"/>
                </a:cubicBezTo>
                <a:cubicBezTo>
                  <a:pt x="73" y="66"/>
                  <a:pt x="73" y="66"/>
                  <a:pt x="73" y="66"/>
                </a:cubicBezTo>
                <a:cubicBezTo>
                  <a:pt x="78" y="63"/>
                  <a:pt x="84" y="62"/>
                  <a:pt x="89" y="62"/>
                </a:cubicBezTo>
                <a:cubicBezTo>
                  <a:pt x="102" y="62"/>
                  <a:pt x="113" y="68"/>
                  <a:pt x="119" y="79"/>
                </a:cubicBezTo>
                <a:cubicBezTo>
                  <a:pt x="128" y="95"/>
                  <a:pt x="122" y="116"/>
                  <a:pt x="106" y="125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8" y="141"/>
                  <a:pt x="96" y="143"/>
                  <a:pt x="104" y="143"/>
                </a:cubicBezTo>
                <a:cubicBezTo>
                  <a:pt x="136" y="143"/>
                  <a:pt x="163" y="117"/>
                  <a:pt x="163" y="84"/>
                </a:cubicBezTo>
                <a:cubicBezTo>
                  <a:pt x="163" y="52"/>
                  <a:pt x="136" y="26"/>
                  <a:pt x="104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9" name="Freeform 465"/>
          <p:cNvSpPr/>
          <p:nvPr/>
        </p:nvSpPr>
        <p:spPr bwMode="auto">
          <a:xfrm>
            <a:off x="6825678" y="4665586"/>
            <a:ext cx="252575" cy="183691"/>
          </a:xfrm>
          <a:custGeom>
            <a:gdLst>
              <a:gd fmla="*/ 152 w 227" name="T0"/>
              <a:gd fmla="*/ 69 h 165" name="T1"/>
              <a:gd fmla="*/ 215 w 227" name="T2"/>
              <a:gd fmla="*/ 35 h 165" name="T3"/>
              <a:gd fmla="*/ 222 w 227" name="T4"/>
              <a:gd fmla="*/ 9 h 165" name="T5"/>
              <a:gd fmla="*/ 205 w 227" name="T6"/>
              <a:gd fmla="*/ 0 h 165" name="T7"/>
              <a:gd fmla="*/ 196 w 227" name="T8"/>
              <a:gd fmla="*/ 2 h 165" name="T9"/>
              <a:gd fmla="*/ 135 w 227" name="T10"/>
              <a:gd fmla="*/ 36 h 165" name="T11"/>
              <a:gd fmla="*/ 123 w 227" name="T12"/>
              <a:gd fmla="*/ 26 h 165" name="T13"/>
              <a:gd fmla="*/ 77 w 227" name="T14"/>
              <a:gd fmla="*/ 11 h 165" name="T15"/>
              <a:gd fmla="*/ 0 w 227" name="T16"/>
              <a:gd fmla="*/ 88 h 165" name="T17"/>
              <a:gd fmla="*/ 77 w 227" name="T18"/>
              <a:gd fmla="*/ 165 h 165" name="T19"/>
              <a:gd fmla="*/ 155 w 227" name="T20"/>
              <a:gd fmla="*/ 88 h 165" name="T21"/>
              <a:gd fmla="*/ 154 w 227" name="T22"/>
              <a:gd fmla="*/ 85 h 165" name="T23"/>
              <a:gd fmla="*/ 152 w 227" name="T24"/>
              <a:gd fmla="*/ 69 h 16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5" w="226">
                <a:moveTo>
                  <a:pt x="152" y="69"/>
                </a:moveTo>
                <a:cubicBezTo>
                  <a:pt x="215" y="35"/>
                  <a:pt x="215" y="35"/>
                  <a:pt x="215" y="35"/>
                </a:cubicBezTo>
                <a:cubicBezTo>
                  <a:pt x="224" y="30"/>
                  <a:pt x="227" y="18"/>
                  <a:pt x="222" y="9"/>
                </a:cubicBezTo>
                <a:cubicBezTo>
                  <a:pt x="219" y="3"/>
                  <a:pt x="212" y="0"/>
                  <a:pt x="205" y="0"/>
                </a:cubicBezTo>
                <a:cubicBezTo>
                  <a:pt x="202" y="0"/>
                  <a:pt x="199" y="0"/>
                  <a:pt x="196" y="2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1" y="32"/>
                  <a:pt x="127" y="29"/>
                  <a:pt x="123" y="26"/>
                </a:cubicBezTo>
                <a:cubicBezTo>
                  <a:pt x="110" y="16"/>
                  <a:pt x="94" y="11"/>
                  <a:pt x="77" y="11"/>
                </a:cubicBezTo>
                <a:cubicBezTo>
                  <a:pt x="35" y="11"/>
                  <a:pt x="0" y="45"/>
                  <a:pt x="0" y="88"/>
                </a:cubicBezTo>
                <a:cubicBezTo>
                  <a:pt x="0" y="131"/>
                  <a:pt x="35" y="165"/>
                  <a:pt x="77" y="165"/>
                </a:cubicBezTo>
                <a:cubicBezTo>
                  <a:pt x="120" y="165"/>
                  <a:pt x="155" y="131"/>
                  <a:pt x="155" y="88"/>
                </a:cubicBezTo>
                <a:cubicBezTo>
                  <a:pt x="155" y="87"/>
                  <a:pt x="155" y="86"/>
                  <a:pt x="154" y="85"/>
                </a:cubicBezTo>
                <a:cubicBezTo>
                  <a:pt x="154" y="80"/>
                  <a:pt x="154" y="75"/>
                  <a:pt x="15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0" name="Freeform 466"/>
          <p:cNvSpPr>
            <a:spLocks noEditPoints="1"/>
          </p:cNvSpPr>
          <p:nvPr/>
        </p:nvSpPr>
        <p:spPr bwMode="auto">
          <a:xfrm>
            <a:off x="3634052" y="5167864"/>
            <a:ext cx="307109" cy="318589"/>
          </a:xfrm>
          <a:custGeom>
            <a:gdLst>
              <a:gd fmla="*/ 46 w 278" name="T0"/>
              <a:gd fmla="*/ 34 h 288" name="T1"/>
              <a:gd fmla="*/ 28 w 278" name="T2"/>
              <a:gd fmla="*/ 34 h 288" name="T3"/>
              <a:gd fmla="*/ 0 w 278" name="T4"/>
              <a:gd fmla="*/ 64 h 288" name="T5"/>
              <a:gd fmla="*/ 28 w 278" name="T6"/>
              <a:gd fmla="*/ 94 h 288" name="T7"/>
              <a:gd fmla="*/ 46 w 278" name="T8"/>
              <a:gd fmla="*/ 94 h 288" name="T9"/>
              <a:gd fmla="*/ 46 w 278" name="T10"/>
              <a:gd fmla="*/ 114 h 288" name="T11"/>
              <a:gd fmla="*/ 28 w 278" name="T12"/>
              <a:gd fmla="*/ 114 h 288" name="T13"/>
              <a:gd fmla="*/ 0 w 278" name="T14"/>
              <a:gd fmla="*/ 144 h 288" name="T15"/>
              <a:gd fmla="*/ 28 w 278" name="T16"/>
              <a:gd fmla="*/ 174 h 288" name="T17"/>
              <a:gd fmla="*/ 46 w 278" name="T18"/>
              <a:gd fmla="*/ 174 h 288" name="T19"/>
              <a:gd fmla="*/ 46 w 278" name="T20"/>
              <a:gd fmla="*/ 194 h 288" name="T21"/>
              <a:gd fmla="*/ 28 w 278" name="T22"/>
              <a:gd fmla="*/ 194 h 288" name="T23"/>
              <a:gd fmla="*/ 0 w 278" name="T24"/>
              <a:gd fmla="*/ 224 h 288" name="T25"/>
              <a:gd fmla="*/ 28 w 278" name="T26"/>
              <a:gd fmla="*/ 254 h 288" name="T27"/>
              <a:gd fmla="*/ 46 w 278" name="T28"/>
              <a:gd fmla="*/ 254 h 288" name="T29"/>
              <a:gd fmla="*/ 46 w 278" name="T30"/>
              <a:gd fmla="*/ 288 h 288" name="T31"/>
              <a:gd fmla="*/ 278 w 278" name="T32"/>
              <a:gd fmla="*/ 288 h 288" name="T33"/>
              <a:gd fmla="*/ 278 w 278" name="T34"/>
              <a:gd fmla="*/ 0 h 288" name="T35"/>
              <a:gd fmla="*/ 46 w 278" name="T36"/>
              <a:gd fmla="*/ 0 h 288" name="T37"/>
              <a:gd fmla="*/ 46 w 278" name="T38"/>
              <a:gd fmla="*/ 34 h 288" name="T39"/>
              <a:gd fmla="*/ 28 w 278" name="T40"/>
              <a:gd fmla="*/ 78 h 288" name="T41"/>
              <a:gd fmla="*/ 16 w 278" name="T42"/>
              <a:gd fmla="*/ 64 h 288" name="T43"/>
              <a:gd fmla="*/ 28 w 278" name="T44"/>
              <a:gd fmla="*/ 50 h 288" name="T45"/>
              <a:gd fmla="*/ 76 w 278" name="T46"/>
              <a:gd fmla="*/ 50 h 288" name="T47"/>
              <a:gd fmla="*/ 88 w 278" name="T48"/>
              <a:gd fmla="*/ 64 h 288" name="T49"/>
              <a:gd fmla="*/ 76 w 278" name="T50"/>
              <a:gd fmla="*/ 78 h 288" name="T51"/>
              <a:gd fmla="*/ 28 w 278" name="T52"/>
              <a:gd fmla="*/ 78 h 288" name="T53"/>
              <a:gd fmla="*/ 28 w 278" name="T54"/>
              <a:gd fmla="*/ 158 h 288" name="T55"/>
              <a:gd fmla="*/ 16 w 278" name="T56"/>
              <a:gd fmla="*/ 144 h 288" name="T57"/>
              <a:gd fmla="*/ 28 w 278" name="T58"/>
              <a:gd fmla="*/ 130 h 288" name="T59"/>
              <a:gd fmla="*/ 76 w 278" name="T60"/>
              <a:gd fmla="*/ 130 h 288" name="T61"/>
              <a:gd fmla="*/ 88 w 278" name="T62"/>
              <a:gd fmla="*/ 144 h 288" name="T63"/>
              <a:gd fmla="*/ 76 w 278" name="T64"/>
              <a:gd fmla="*/ 158 h 288" name="T65"/>
              <a:gd fmla="*/ 28 w 278" name="T66"/>
              <a:gd fmla="*/ 158 h 288" name="T67"/>
              <a:gd fmla="*/ 28 w 278" name="T68"/>
              <a:gd fmla="*/ 238 h 288" name="T69"/>
              <a:gd fmla="*/ 16 w 278" name="T70"/>
              <a:gd fmla="*/ 224 h 288" name="T71"/>
              <a:gd fmla="*/ 28 w 278" name="T72"/>
              <a:gd fmla="*/ 210 h 288" name="T73"/>
              <a:gd fmla="*/ 76 w 278" name="T74"/>
              <a:gd fmla="*/ 210 h 288" name="T75"/>
              <a:gd fmla="*/ 88 w 278" name="T76"/>
              <a:gd fmla="*/ 224 h 288" name="T77"/>
              <a:gd fmla="*/ 76 w 278" name="T78"/>
              <a:gd fmla="*/ 238 h 288" name="T79"/>
              <a:gd fmla="*/ 28 w 278" name="T80"/>
              <a:gd fmla="*/ 238 h 28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88" w="278">
                <a:moveTo>
                  <a:pt x="46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10" y="34"/>
                  <a:pt x="0" y="45"/>
                  <a:pt x="0" y="64"/>
                </a:cubicBezTo>
                <a:cubicBezTo>
                  <a:pt x="0" y="83"/>
                  <a:pt x="10" y="94"/>
                  <a:pt x="28" y="94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10" y="114"/>
                  <a:pt x="0" y="125"/>
                  <a:pt x="0" y="144"/>
                </a:cubicBezTo>
                <a:cubicBezTo>
                  <a:pt x="0" y="163"/>
                  <a:pt x="10" y="174"/>
                  <a:pt x="28" y="17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10" y="194"/>
                  <a:pt x="0" y="205"/>
                  <a:pt x="0" y="224"/>
                </a:cubicBezTo>
                <a:cubicBezTo>
                  <a:pt x="0" y="243"/>
                  <a:pt x="10" y="254"/>
                  <a:pt x="28" y="254"/>
                </a:cubicBezTo>
                <a:cubicBezTo>
                  <a:pt x="46" y="254"/>
                  <a:pt x="46" y="254"/>
                  <a:pt x="46" y="254"/>
                </a:cubicBezTo>
                <a:cubicBezTo>
                  <a:pt x="46" y="288"/>
                  <a:pt x="46" y="288"/>
                  <a:pt x="46" y="288"/>
                </a:cubicBezTo>
                <a:cubicBezTo>
                  <a:pt x="278" y="288"/>
                  <a:pt x="278" y="288"/>
                  <a:pt x="278" y="288"/>
                </a:cubicBezTo>
                <a:cubicBezTo>
                  <a:pt x="278" y="0"/>
                  <a:pt x="278" y="0"/>
                  <a:pt x="278" y="0"/>
                </a:cubicBezTo>
                <a:cubicBezTo>
                  <a:pt x="46" y="0"/>
                  <a:pt x="46" y="0"/>
                  <a:pt x="46" y="0"/>
                </a:cubicBezTo>
                <a:lnTo>
                  <a:pt x="46" y="34"/>
                </a:lnTo>
                <a:close/>
                <a:moveTo>
                  <a:pt x="28" y="78"/>
                </a:moveTo>
                <a:cubicBezTo>
                  <a:pt x="19" y="78"/>
                  <a:pt x="16" y="74"/>
                  <a:pt x="16" y="64"/>
                </a:cubicBezTo>
                <a:cubicBezTo>
                  <a:pt x="16" y="54"/>
                  <a:pt x="19" y="50"/>
                  <a:pt x="2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85" y="50"/>
                  <a:pt x="88" y="54"/>
                  <a:pt x="88" y="64"/>
                </a:cubicBezTo>
                <a:cubicBezTo>
                  <a:pt x="88" y="74"/>
                  <a:pt x="85" y="78"/>
                  <a:pt x="76" y="78"/>
                </a:cubicBezTo>
                <a:lnTo>
                  <a:pt x="28" y="78"/>
                </a:lnTo>
                <a:close/>
                <a:moveTo>
                  <a:pt x="28" y="158"/>
                </a:moveTo>
                <a:cubicBezTo>
                  <a:pt x="19" y="158"/>
                  <a:pt x="16" y="154"/>
                  <a:pt x="16" y="144"/>
                </a:cubicBezTo>
                <a:cubicBezTo>
                  <a:pt x="16" y="134"/>
                  <a:pt x="19" y="130"/>
                  <a:pt x="28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85" y="130"/>
                  <a:pt x="88" y="134"/>
                  <a:pt x="88" y="144"/>
                </a:cubicBezTo>
                <a:cubicBezTo>
                  <a:pt x="88" y="154"/>
                  <a:pt x="85" y="158"/>
                  <a:pt x="76" y="158"/>
                </a:cubicBezTo>
                <a:lnTo>
                  <a:pt x="28" y="158"/>
                </a:lnTo>
                <a:close/>
                <a:moveTo>
                  <a:pt x="28" y="238"/>
                </a:moveTo>
                <a:cubicBezTo>
                  <a:pt x="19" y="238"/>
                  <a:pt x="16" y="234"/>
                  <a:pt x="16" y="224"/>
                </a:cubicBezTo>
                <a:cubicBezTo>
                  <a:pt x="16" y="214"/>
                  <a:pt x="19" y="210"/>
                  <a:pt x="28" y="210"/>
                </a:cubicBezTo>
                <a:cubicBezTo>
                  <a:pt x="76" y="210"/>
                  <a:pt x="76" y="210"/>
                  <a:pt x="76" y="210"/>
                </a:cubicBezTo>
                <a:cubicBezTo>
                  <a:pt x="85" y="210"/>
                  <a:pt x="88" y="214"/>
                  <a:pt x="88" y="224"/>
                </a:cubicBezTo>
                <a:cubicBezTo>
                  <a:pt x="88" y="234"/>
                  <a:pt x="85" y="238"/>
                  <a:pt x="76" y="238"/>
                </a:cubicBezTo>
                <a:lnTo>
                  <a:pt x="28" y="2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1" name="Freeform 471"/>
          <p:cNvSpPr>
            <a:spLocks noEditPoints="1"/>
          </p:cNvSpPr>
          <p:nvPr/>
        </p:nvSpPr>
        <p:spPr bwMode="auto">
          <a:xfrm>
            <a:off x="10014433" y="3902121"/>
            <a:ext cx="318590" cy="292757"/>
          </a:xfrm>
          <a:custGeom>
            <a:gdLst>
              <a:gd fmla="*/ 0 w 111" name="T0"/>
              <a:gd fmla="*/ 0 h 102" name="T1"/>
              <a:gd fmla="*/ 0 w 111" name="T2"/>
              <a:gd fmla="*/ 102 h 102" name="T3"/>
              <a:gd fmla="*/ 111 w 111" name="T4"/>
              <a:gd fmla="*/ 102 h 102" name="T5"/>
              <a:gd fmla="*/ 111 w 111" name="T6"/>
              <a:gd fmla="*/ 0 h 102" name="T7"/>
              <a:gd fmla="*/ 0 w 111" name="T8"/>
              <a:gd fmla="*/ 0 h 102" name="T9"/>
              <a:gd fmla="*/ 102 w 111" name="T10"/>
              <a:gd fmla="*/ 93 h 102" name="T11"/>
              <a:gd fmla="*/ 9 w 111" name="T12"/>
              <a:gd fmla="*/ 93 h 102" name="T13"/>
              <a:gd fmla="*/ 9 w 111" name="T14"/>
              <a:gd fmla="*/ 27 h 102" name="T15"/>
              <a:gd fmla="*/ 102 w 111" name="T16"/>
              <a:gd fmla="*/ 27 h 102" name="T17"/>
              <a:gd fmla="*/ 102 w 111" name="T18"/>
              <a:gd fmla="*/ 93 h 10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2" w="110">
                <a:moveTo>
                  <a:pt x="0" y="0"/>
                </a:moveTo>
                <a:lnTo>
                  <a:pt x="0" y="102"/>
                </a:lnTo>
                <a:lnTo>
                  <a:pt x="111" y="10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93"/>
                </a:moveTo>
                <a:lnTo>
                  <a:pt x="9" y="93"/>
                </a:lnTo>
                <a:lnTo>
                  <a:pt x="9" y="27"/>
                </a:lnTo>
                <a:lnTo>
                  <a:pt x="102" y="27"/>
                </a:lnTo>
                <a:lnTo>
                  <a:pt x="102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2" name="Freeform 472"/>
          <p:cNvSpPr/>
          <p:nvPr/>
        </p:nvSpPr>
        <p:spPr bwMode="auto">
          <a:xfrm>
            <a:off x="10074708" y="4011188"/>
            <a:ext cx="198042" cy="63144"/>
          </a:xfrm>
          <a:custGeom>
            <a:gdLst>
              <a:gd fmla="*/ 43 w 69" name="T0"/>
              <a:gd fmla="*/ 22 h 22" name="T1"/>
              <a:gd fmla="*/ 54 w 69" name="T2"/>
              <a:gd fmla="*/ 22 h 22" name="T3"/>
              <a:gd fmla="*/ 54 w 69" name="T4"/>
              <a:gd fmla="*/ 14 h 22" name="T5"/>
              <a:gd fmla="*/ 69 w 69" name="T6"/>
              <a:gd fmla="*/ 14 h 22" name="T7"/>
              <a:gd fmla="*/ 69 w 69" name="T8"/>
              <a:gd fmla="*/ 8 h 22" name="T9"/>
              <a:gd fmla="*/ 54 w 69" name="T10"/>
              <a:gd fmla="*/ 8 h 22" name="T11"/>
              <a:gd fmla="*/ 54 w 69" name="T12"/>
              <a:gd fmla="*/ 0 h 22" name="T13"/>
              <a:gd fmla="*/ 43 w 69" name="T14"/>
              <a:gd fmla="*/ 0 h 22" name="T15"/>
              <a:gd fmla="*/ 43 w 69" name="T16"/>
              <a:gd fmla="*/ 8 h 22" name="T17"/>
              <a:gd fmla="*/ 0 w 69" name="T18"/>
              <a:gd fmla="*/ 8 h 22" name="T19"/>
              <a:gd fmla="*/ 0 w 69" name="T20"/>
              <a:gd fmla="*/ 14 h 22" name="T21"/>
              <a:gd fmla="*/ 43 w 69" name="T22"/>
              <a:gd fmla="*/ 14 h 22" name="T23"/>
              <a:gd fmla="*/ 43 w 69" name="T24"/>
              <a:gd fmla="*/ 22 h 2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2" w="69">
                <a:moveTo>
                  <a:pt x="43" y="22"/>
                </a:moveTo>
                <a:lnTo>
                  <a:pt x="54" y="22"/>
                </a:lnTo>
                <a:lnTo>
                  <a:pt x="54" y="14"/>
                </a:lnTo>
                <a:lnTo>
                  <a:pt x="69" y="14"/>
                </a:lnTo>
                <a:lnTo>
                  <a:pt x="69" y="8"/>
                </a:lnTo>
                <a:lnTo>
                  <a:pt x="54" y="8"/>
                </a:lnTo>
                <a:lnTo>
                  <a:pt x="54" y="0"/>
                </a:lnTo>
                <a:lnTo>
                  <a:pt x="43" y="0"/>
                </a:lnTo>
                <a:lnTo>
                  <a:pt x="43" y="8"/>
                </a:lnTo>
                <a:lnTo>
                  <a:pt x="0" y="8"/>
                </a:lnTo>
                <a:lnTo>
                  <a:pt x="0" y="14"/>
                </a:lnTo>
                <a:lnTo>
                  <a:pt x="43" y="14"/>
                </a:lnTo>
                <a:lnTo>
                  <a:pt x="43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3" name="Freeform 473"/>
          <p:cNvSpPr/>
          <p:nvPr/>
        </p:nvSpPr>
        <p:spPr bwMode="auto">
          <a:xfrm>
            <a:off x="10074708" y="4082941"/>
            <a:ext cx="198042" cy="60274"/>
          </a:xfrm>
          <a:custGeom>
            <a:gdLst>
              <a:gd fmla="*/ 23 w 69" name="T0"/>
              <a:gd fmla="*/ 0 h 21" name="T1"/>
              <a:gd fmla="*/ 12 w 69" name="T2"/>
              <a:gd fmla="*/ 0 h 21" name="T3"/>
              <a:gd fmla="*/ 12 w 69" name="T4"/>
              <a:gd fmla="*/ 7 h 21" name="T5"/>
              <a:gd fmla="*/ 0 w 69" name="T6"/>
              <a:gd fmla="*/ 7 h 21" name="T7"/>
              <a:gd fmla="*/ 0 w 69" name="T8"/>
              <a:gd fmla="*/ 14 h 21" name="T9"/>
              <a:gd fmla="*/ 12 w 69" name="T10"/>
              <a:gd fmla="*/ 14 h 21" name="T11"/>
              <a:gd fmla="*/ 12 w 69" name="T12"/>
              <a:gd fmla="*/ 21 h 21" name="T13"/>
              <a:gd fmla="*/ 23 w 69" name="T14"/>
              <a:gd fmla="*/ 21 h 21" name="T15"/>
              <a:gd fmla="*/ 23 w 69" name="T16"/>
              <a:gd fmla="*/ 14 h 21" name="T17"/>
              <a:gd fmla="*/ 69 w 69" name="T18"/>
              <a:gd fmla="*/ 14 h 21" name="T19"/>
              <a:gd fmla="*/ 69 w 69" name="T20"/>
              <a:gd fmla="*/ 7 h 21" name="T21"/>
              <a:gd fmla="*/ 23 w 69" name="T22"/>
              <a:gd fmla="*/ 7 h 21" name="T23"/>
              <a:gd fmla="*/ 23 w 69" name="T24"/>
              <a:gd fmla="*/ 0 h 2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1" w="69">
                <a:moveTo>
                  <a:pt x="23" y="0"/>
                </a:moveTo>
                <a:lnTo>
                  <a:pt x="12" y="0"/>
                </a:lnTo>
                <a:lnTo>
                  <a:pt x="12" y="7"/>
                </a:lnTo>
                <a:lnTo>
                  <a:pt x="0" y="7"/>
                </a:lnTo>
                <a:lnTo>
                  <a:pt x="0" y="14"/>
                </a:lnTo>
                <a:lnTo>
                  <a:pt x="12" y="14"/>
                </a:lnTo>
                <a:lnTo>
                  <a:pt x="12" y="21"/>
                </a:lnTo>
                <a:lnTo>
                  <a:pt x="23" y="21"/>
                </a:lnTo>
                <a:lnTo>
                  <a:pt x="23" y="14"/>
                </a:lnTo>
                <a:lnTo>
                  <a:pt x="69" y="14"/>
                </a:lnTo>
                <a:lnTo>
                  <a:pt x="69" y="7"/>
                </a:lnTo>
                <a:lnTo>
                  <a:pt x="23" y="7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4" name="Freeform 474"/>
          <p:cNvSpPr/>
          <p:nvPr/>
        </p:nvSpPr>
        <p:spPr bwMode="auto">
          <a:xfrm>
            <a:off x="9635571" y="4570869"/>
            <a:ext cx="74624" cy="232484"/>
          </a:xfrm>
          <a:custGeom>
            <a:gdLst>
              <a:gd fmla="*/ 14 w 68" name="T0"/>
              <a:gd fmla="*/ 0 h 210" name="T1"/>
              <a:gd fmla="*/ 0 w 68" name="T2"/>
              <a:gd fmla="*/ 14 h 210" name="T3"/>
              <a:gd fmla="*/ 0 w 68" name="T4"/>
              <a:gd fmla="*/ 196 h 210" name="T5"/>
              <a:gd fmla="*/ 14 w 68" name="T6"/>
              <a:gd fmla="*/ 210 h 210" name="T7"/>
              <a:gd fmla="*/ 14 w 68" name="T8"/>
              <a:gd fmla="*/ 0 h 2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0" w="68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46" y="66"/>
                  <a:pt x="46" y="144"/>
                  <a:pt x="0" y="19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68" y="155"/>
                  <a:pt x="67" y="55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5" name="Freeform 475"/>
          <p:cNvSpPr/>
          <p:nvPr/>
        </p:nvSpPr>
        <p:spPr bwMode="auto">
          <a:xfrm>
            <a:off x="9598260" y="4608182"/>
            <a:ext cx="54534" cy="157860"/>
          </a:xfrm>
          <a:custGeom>
            <a:gdLst>
              <a:gd fmla="*/ 14 w 50" name="T0"/>
              <a:gd fmla="*/ 0 h 144" name="T1"/>
              <a:gd fmla="*/ 0 w 50" name="T2"/>
              <a:gd fmla="*/ 14 h 144" name="T3"/>
              <a:gd fmla="*/ 0 w 50" name="T4"/>
              <a:gd fmla="*/ 130 h 144" name="T5"/>
              <a:gd fmla="*/ 14 w 50" name="T6"/>
              <a:gd fmla="*/ 144 h 144" name="T7"/>
              <a:gd fmla="*/ 14 w 50" name="T8"/>
              <a:gd fmla="*/ 0 h 1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4" w="50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28" y="47"/>
                  <a:pt x="28" y="97"/>
                  <a:pt x="0" y="130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50" y="103"/>
                  <a:pt x="50" y="41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6" name="Freeform 476"/>
          <p:cNvSpPr/>
          <p:nvPr/>
        </p:nvSpPr>
        <p:spPr bwMode="auto">
          <a:xfrm>
            <a:off x="9362906" y="4570869"/>
            <a:ext cx="71755" cy="232484"/>
          </a:xfrm>
          <a:custGeom>
            <a:gdLst>
              <a:gd fmla="*/ 67 w 67" name="T0"/>
              <a:gd fmla="*/ 14 h 210" name="T1"/>
              <a:gd fmla="*/ 54 w 67" name="T2"/>
              <a:gd fmla="*/ 0 h 210" name="T3"/>
              <a:gd fmla="*/ 53 w 67" name="T4"/>
              <a:gd fmla="*/ 210 h 210" name="T5"/>
              <a:gd fmla="*/ 67 w 67" name="T6"/>
              <a:gd fmla="*/ 196 h 210" name="T7"/>
              <a:gd fmla="*/ 67 w 67" name="T8"/>
              <a:gd fmla="*/ 14 h 2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0" w="67">
                <a:moveTo>
                  <a:pt x="67" y="14"/>
                </a:moveTo>
                <a:cubicBezTo>
                  <a:pt x="54" y="0"/>
                  <a:pt x="54" y="0"/>
                  <a:pt x="54" y="0"/>
                </a:cubicBezTo>
                <a:cubicBezTo>
                  <a:pt x="0" y="55"/>
                  <a:pt x="0" y="155"/>
                  <a:pt x="53" y="210"/>
                </a:cubicBezTo>
                <a:cubicBezTo>
                  <a:pt x="67" y="196"/>
                  <a:pt x="67" y="196"/>
                  <a:pt x="67" y="196"/>
                </a:cubicBezTo>
                <a:cubicBezTo>
                  <a:pt x="21" y="144"/>
                  <a:pt x="21" y="66"/>
                  <a:pt x="6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7" name="Freeform 477"/>
          <p:cNvSpPr/>
          <p:nvPr/>
        </p:nvSpPr>
        <p:spPr bwMode="auto">
          <a:xfrm>
            <a:off x="9417438" y="4608182"/>
            <a:ext cx="57403" cy="157860"/>
          </a:xfrm>
          <a:custGeom>
            <a:gdLst>
              <a:gd fmla="*/ 36 w 51" name="T0"/>
              <a:gd fmla="*/ 0 h 144" name="T1"/>
              <a:gd fmla="*/ 36 w 51" name="T2"/>
              <a:gd fmla="*/ 144 h 144" name="T3"/>
              <a:gd fmla="*/ 50 w 51" name="T4"/>
              <a:gd fmla="*/ 130 h 144" name="T5"/>
              <a:gd fmla="*/ 51 w 51" name="T6"/>
              <a:gd fmla="*/ 14 h 144" name="T7"/>
              <a:gd fmla="*/ 36 w 51" name="T8"/>
              <a:gd fmla="*/ 0 h 1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4" w="51">
                <a:moveTo>
                  <a:pt x="36" y="0"/>
                </a:moveTo>
                <a:cubicBezTo>
                  <a:pt x="0" y="41"/>
                  <a:pt x="0" y="103"/>
                  <a:pt x="36" y="144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22" y="97"/>
                  <a:pt x="22" y="47"/>
                  <a:pt x="51" y="14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8" name="Oval 478"/>
          <p:cNvSpPr>
            <a:spLocks noChangeArrowheads="1"/>
          </p:cNvSpPr>
          <p:nvPr/>
        </p:nvSpPr>
        <p:spPr bwMode="auto">
          <a:xfrm>
            <a:off x="9483453" y="4636884"/>
            <a:ext cx="103326" cy="10332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9" name="Freeform 479"/>
          <p:cNvSpPr>
            <a:spLocks noEditPoints="1"/>
          </p:cNvSpPr>
          <p:nvPr/>
        </p:nvSpPr>
        <p:spPr bwMode="auto">
          <a:xfrm>
            <a:off x="10651611" y="4556519"/>
            <a:ext cx="318590" cy="269796"/>
          </a:xfrm>
          <a:custGeom>
            <a:gdLst>
              <a:gd fmla="*/ 221 w 288" name="T0"/>
              <a:gd fmla="*/ 0 h 242" name="T1"/>
              <a:gd fmla="*/ 67 w 288" name="T2"/>
              <a:gd fmla="*/ 0 h 242" name="T3"/>
              <a:gd fmla="*/ 0 w 288" name="T4"/>
              <a:gd fmla="*/ 122 h 242" name="T5"/>
              <a:gd fmla="*/ 67 w 288" name="T6"/>
              <a:gd fmla="*/ 242 h 242" name="T7"/>
              <a:gd fmla="*/ 221 w 288" name="T8"/>
              <a:gd fmla="*/ 242 h 242" name="T9"/>
              <a:gd fmla="*/ 288 w 288" name="T10"/>
              <a:gd fmla="*/ 122 h 242" name="T11"/>
              <a:gd fmla="*/ 221 w 288" name="T12"/>
              <a:gd fmla="*/ 0 h 242" name="T13"/>
              <a:gd fmla="*/ 216 w 288" name="T14"/>
              <a:gd fmla="*/ 222 h 242" name="T15"/>
              <a:gd fmla="*/ 72 w 288" name="T16"/>
              <a:gd fmla="*/ 222 h 242" name="T17"/>
              <a:gd fmla="*/ 20 w 288" name="T18"/>
              <a:gd fmla="*/ 122 h 242" name="T19"/>
              <a:gd fmla="*/ 72 w 288" name="T20"/>
              <a:gd fmla="*/ 21 h 242" name="T21"/>
              <a:gd fmla="*/ 216 w 288" name="T22"/>
              <a:gd fmla="*/ 21 h 242" name="T23"/>
              <a:gd fmla="*/ 268 w 288" name="T24"/>
              <a:gd fmla="*/ 122 h 242" name="T25"/>
              <a:gd fmla="*/ 216 w 288" name="T26"/>
              <a:gd fmla="*/ 222 h 24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1" w="288">
                <a:moveTo>
                  <a:pt x="221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0" y="31"/>
                  <a:pt x="0" y="122"/>
                </a:cubicBezTo>
                <a:cubicBezTo>
                  <a:pt x="0" y="212"/>
                  <a:pt x="67" y="242"/>
                  <a:pt x="67" y="242"/>
                </a:cubicBezTo>
                <a:cubicBezTo>
                  <a:pt x="221" y="242"/>
                  <a:pt x="221" y="242"/>
                  <a:pt x="221" y="242"/>
                </a:cubicBezTo>
                <a:cubicBezTo>
                  <a:pt x="221" y="242"/>
                  <a:pt x="288" y="212"/>
                  <a:pt x="288" y="122"/>
                </a:cubicBezTo>
                <a:cubicBezTo>
                  <a:pt x="288" y="31"/>
                  <a:pt x="221" y="0"/>
                  <a:pt x="221" y="0"/>
                </a:cubicBezTo>
                <a:close/>
                <a:moveTo>
                  <a:pt x="216" y="222"/>
                </a:moveTo>
                <a:cubicBezTo>
                  <a:pt x="72" y="222"/>
                  <a:pt x="72" y="222"/>
                  <a:pt x="72" y="222"/>
                </a:cubicBezTo>
                <a:cubicBezTo>
                  <a:pt x="60" y="215"/>
                  <a:pt x="20" y="187"/>
                  <a:pt x="20" y="122"/>
                </a:cubicBezTo>
                <a:cubicBezTo>
                  <a:pt x="20" y="56"/>
                  <a:pt x="60" y="28"/>
                  <a:pt x="72" y="21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28" y="28"/>
                  <a:pt x="268" y="56"/>
                  <a:pt x="268" y="122"/>
                </a:cubicBezTo>
                <a:cubicBezTo>
                  <a:pt x="268" y="187"/>
                  <a:pt x="228" y="215"/>
                  <a:pt x="216" y="2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0" name="Rectangle 480"/>
          <p:cNvSpPr>
            <a:spLocks noChangeArrowheads="1"/>
          </p:cNvSpPr>
          <p:nvPr/>
        </p:nvSpPr>
        <p:spPr bwMode="auto">
          <a:xfrm>
            <a:off x="10743456" y="4622532"/>
            <a:ext cx="28702" cy="7749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1" name="Rectangle 481"/>
          <p:cNvSpPr>
            <a:spLocks noChangeArrowheads="1"/>
          </p:cNvSpPr>
          <p:nvPr/>
        </p:nvSpPr>
        <p:spPr bwMode="auto">
          <a:xfrm>
            <a:off x="10852522" y="4622532"/>
            <a:ext cx="25832" cy="7749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2" name="Freeform 482"/>
          <p:cNvSpPr/>
          <p:nvPr/>
        </p:nvSpPr>
        <p:spPr bwMode="auto">
          <a:xfrm>
            <a:off x="10786509" y="4725858"/>
            <a:ext cx="51663" cy="57403"/>
          </a:xfrm>
          <a:custGeom>
            <a:gdLst>
              <a:gd fmla="*/ 24 w 48" name="T0"/>
              <a:gd fmla="*/ 0 h 52" name="T1"/>
              <a:gd fmla="*/ 0 w 48" name="T2"/>
              <a:gd fmla="*/ 24 h 52" name="T3"/>
              <a:gd fmla="*/ 0 w 48" name="T4"/>
              <a:gd fmla="*/ 52 h 52" name="T5"/>
              <a:gd fmla="*/ 48 w 48" name="T6"/>
              <a:gd fmla="*/ 52 h 52" name="T7"/>
              <a:gd fmla="*/ 48 w 48" name="T8"/>
              <a:gd fmla="*/ 24 h 52" name="T9"/>
              <a:gd fmla="*/ 24 w 48" name="T10"/>
              <a:gd fmla="*/ 0 h 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2" w="48">
                <a:moveTo>
                  <a:pt x="24" y="0"/>
                </a:moveTo>
                <a:cubicBezTo>
                  <a:pt x="1" y="0"/>
                  <a:pt x="0" y="21"/>
                  <a:pt x="0" y="24"/>
                </a:cubicBezTo>
                <a:cubicBezTo>
                  <a:pt x="0" y="24"/>
                  <a:pt x="0" y="52"/>
                  <a:pt x="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24"/>
                  <a:pt x="48" y="24"/>
                </a:cubicBezTo>
                <a:cubicBezTo>
                  <a:pt x="48" y="22"/>
                  <a:pt x="47" y="0"/>
                  <a:pt x="2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3" name="Rectangle 494"/>
          <p:cNvSpPr>
            <a:spLocks noChangeArrowheads="1"/>
          </p:cNvSpPr>
          <p:nvPr/>
        </p:nvSpPr>
        <p:spPr bwMode="auto">
          <a:xfrm>
            <a:off x="1128394" y="4705768"/>
            <a:ext cx="25832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4" name="Rectangle 495"/>
          <p:cNvSpPr>
            <a:spLocks noChangeArrowheads="1"/>
          </p:cNvSpPr>
          <p:nvPr/>
        </p:nvSpPr>
        <p:spPr bwMode="auto">
          <a:xfrm>
            <a:off x="1174317" y="4642625"/>
            <a:ext cx="25832" cy="11767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5" name="Rectangle 496"/>
          <p:cNvSpPr>
            <a:spLocks noChangeArrowheads="1"/>
          </p:cNvSpPr>
          <p:nvPr/>
        </p:nvSpPr>
        <p:spPr bwMode="auto">
          <a:xfrm>
            <a:off x="1217371" y="4668455"/>
            <a:ext cx="25832" cy="9184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6" name="Rectangle 497"/>
          <p:cNvSpPr>
            <a:spLocks noChangeArrowheads="1"/>
          </p:cNvSpPr>
          <p:nvPr/>
        </p:nvSpPr>
        <p:spPr bwMode="auto">
          <a:xfrm>
            <a:off x="1263293" y="4731599"/>
            <a:ext cx="25832" cy="2870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7" name="Rectangle 498"/>
          <p:cNvSpPr>
            <a:spLocks noChangeArrowheads="1"/>
          </p:cNvSpPr>
          <p:nvPr/>
        </p:nvSpPr>
        <p:spPr bwMode="auto">
          <a:xfrm>
            <a:off x="1306345" y="4619663"/>
            <a:ext cx="28702" cy="14063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8" name="Freeform 499"/>
          <p:cNvSpPr>
            <a:spLocks noEditPoints="1"/>
          </p:cNvSpPr>
          <p:nvPr/>
        </p:nvSpPr>
        <p:spPr bwMode="auto">
          <a:xfrm>
            <a:off x="1070991" y="4568000"/>
            <a:ext cx="318590" cy="241094"/>
          </a:xfrm>
          <a:custGeom>
            <a:gdLst>
              <a:gd fmla="*/ 0 w 111" name="T0"/>
              <a:gd fmla="*/ 0 h 84" name="T1"/>
              <a:gd fmla="*/ 0 w 111" name="T2"/>
              <a:gd fmla="*/ 84 h 84" name="T3"/>
              <a:gd fmla="*/ 111 w 111" name="T4"/>
              <a:gd fmla="*/ 84 h 84" name="T5"/>
              <a:gd fmla="*/ 111 w 111" name="T6"/>
              <a:gd fmla="*/ 0 h 84" name="T7"/>
              <a:gd fmla="*/ 0 w 111" name="T8"/>
              <a:gd fmla="*/ 0 h 84" name="T9"/>
              <a:gd fmla="*/ 102 w 111" name="T10"/>
              <a:gd fmla="*/ 74 h 84" name="T11"/>
              <a:gd fmla="*/ 10 w 111" name="T12"/>
              <a:gd fmla="*/ 74 h 84" name="T13"/>
              <a:gd fmla="*/ 10 w 111" name="T14"/>
              <a:gd fmla="*/ 10 h 84" name="T15"/>
              <a:gd fmla="*/ 102 w 111" name="T16"/>
              <a:gd fmla="*/ 10 h 84" name="T17"/>
              <a:gd fmla="*/ 102 w 111" name="T18"/>
              <a:gd fmla="*/ 74 h 8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4" w="110">
                <a:moveTo>
                  <a:pt x="0" y="0"/>
                </a:moveTo>
                <a:lnTo>
                  <a:pt x="0" y="84"/>
                </a:lnTo>
                <a:lnTo>
                  <a:pt x="111" y="84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10"/>
                </a:lnTo>
                <a:lnTo>
                  <a:pt x="102" y="10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9" name="Freeform 500"/>
          <p:cNvSpPr>
            <a:spLocks noEditPoints="1"/>
          </p:cNvSpPr>
          <p:nvPr/>
        </p:nvSpPr>
        <p:spPr bwMode="auto">
          <a:xfrm>
            <a:off x="2988263" y="3930823"/>
            <a:ext cx="318590" cy="238225"/>
          </a:xfrm>
          <a:custGeom>
            <a:gdLst>
              <a:gd fmla="*/ 0 w 111" name="T0"/>
              <a:gd fmla="*/ 0 h 83" name="T1"/>
              <a:gd fmla="*/ 0 w 111" name="T2"/>
              <a:gd fmla="*/ 83 h 83" name="T3"/>
              <a:gd fmla="*/ 111 w 111" name="T4"/>
              <a:gd fmla="*/ 83 h 83" name="T5"/>
              <a:gd fmla="*/ 111 w 111" name="T6"/>
              <a:gd fmla="*/ 0 h 83" name="T7"/>
              <a:gd fmla="*/ 0 w 111" name="T8"/>
              <a:gd fmla="*/ 0 h 83" name="T9"/>
              <a:gd fmla="*/ 102 w 111" name="T10"/>
              <a:gd fmla="*/ 74 h 83" name="T11"/>
              <a:gd fmla="*/ 9 w 111" name="T12"/>
              <a:gd fmla="*/ 74 h 83" name="T13"/>
              <a:gd fmla="*/ 9 w 111" name="T14"/>
              <a:gd fmla="*/ 9 h 83" name="T15"/>
              <a:gd fmla="*/ 102 w 111" name="T16"/>
              <a:gd fmla="*/ 9 h 83" name="T17"/>
              <a:gd fmla="*/ 102 w 111" name="T18"/>
              <a:gd fmla="*/ 74 h 8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3" w="110">
                <a:moveTo>
                  <a:pt x="0" y="0"/>
                </a:moveTo>
                <a:lnTo>
                  <a:pt x="0" y="83"/>
                </a:lnTo>
                <a:lnTo>
                  <a:pt x="111" y="83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9" y="74"/>
                </a:lnTo>
                <a:lnTo>
                  <a:pt x="9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0" name="Freeform 501"/>
          <p:cNvSpPr/>
          <p:nvPr/>
        </p:nvSpPr>
        <p:spPr bwMode="auto">
          <a:xfrm>
            <a:off x="3048538" y="3999707"/>
            <a:ext cx="209523" cy="120547"/>
          </a:xfrm>
          <a:custGeom>
            <a:gdLst>
              <a:gd fmla="*/ 0 w 73" name="T0"/>
              <a:gd fmla="*/ 42 h 42" name="T1"/>
              <a:gd fmla="*/ 73 w 73" name="T2"/>
              <a:gd fmla="*/ 42 h 42" name="T3"/>
              <a:gd fmla="*/ 63 w 73" name="T4"/>
              <a:gd fmla="*/ 10 h 42" name="T5"/>
              <a:gd fmla="*/ 56 w 73" name="T6"/>
              <a:gd fmla="*/ 12 h 42" name="T7"/>
              <a:gd fmla="*/ 49 w 73" name="T8"/>
              <a:gd fmla="*/ 0 h 42" name="T9"/>
              <a:gd fmla="*/ 28 w 73" name="T10"/>
              <a:gd fmla="*/ 31 h 42" name="T11"/>
              <a:gd fmla="*/ 17 w 73" name="T12"/>
              <a:gd fmla="*/ 23 h 42" name="T13"/>
              <a:gd fmla="*/ 0 w 73" name="T14"/>
              <a:gd fmla="*/ 42 h 4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2" w="73">
                <a:moveTo>
                  <a:pt x="0" y="42"/>
                </a:moveTo>
                <a:lnTo>
                  <a:pt x="73" y="42"/>
                </a:lnTo>
                <a:lnTo>
                  <a:pt x="63" y="10"/>
                </a:lnTo>
                <a:lnTo>
                  <a:pt x="56" y="12"/>
                </a:lnTo>
                <a:lnTo>
                  <a:pt x="49" y="0"/>
                </a:lnTo>
                <a:lnTo>
                  <a:pt x="28" y="31"/>
                </a:lnTo>
                <a:lnTo>
                  <a:pt x="17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1" name="Oval 502"/>
          <p:cNvSpPr>
            <a:spLocks noChangeArrowheads="1"/>
          </p:cNvSpPr>
          <p:nvPr/>
        </p:nvSpPr>
        <p:spPr bwMode="auto">
          <a:xfrm>
            <a:off x="3048538" y="3985355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2" name="Freeform 504"/>
          <p:cNvSpPr>
            <a:spLocks noEditPoints="1"/>
          </p:cNvSpPr>
          <p:nvPr/>
        </p:nvSpPr>
        <p:spPr bwMode="auto">
          <a:xfrm>
            <a:off x="3008355" y="5167864"/>
            <a:ext cx="281276" cy="318589"/>
          </a:xfrm>
          <a:custGeom>
            <a:gdLst>
              <a:gd fmla="*/ 25 w 255" name="T0"/>
              <a:gd fmla="*/ 19 h 288" name="T1"/>
              <a:gd fmla="*/ 0 w 255" name="T2"/>
              <a:gd fmla="*/ 35 h 288" name="T3"/>
              <a:gd fmla="*/ 25 w 255" name="T4"/>
              <a:gd fmla="*/ 51 h 288" name="T5"/>
              <a:gd fmla="*/ 15 w 255" name="T6"/>
              <a:gd fmla="*/ 62 h 288" name="T7"/>
              <a:gd fmla="*/ 15 w 255" name="T8"/>
              <a:gd fmla="*/ 95 h 288" name="T9"/>
              <a:gd fmla="*/ 25 w 255" name="T10"/>
              <a:gd fmla="*/ 106 h 288" name="T11"/>
              <a:gd fmla="*/ 0 w 255" name="T12"/>
              <a:gd fmla="*/ 122 h 288" name="T13"/>
              <a:gd fmla="*/ 25 w 255" name="T14"/>
              <a:gd fmla="*/ 139 h 288" name="T15"/>
              <a:gd fmla="*/ 25 w 255" name="T16"/>
              <a:gd fmla="*/ 146 h 288" name="T17"/>
              <a:gd fmla="*/ 15 w 255" name="T18"/>
              <a:gd fmla="*/ 150 h 288" name="T19"/>
              <a:gd fmla="*/ 15 w 255" name="T20"/>
              <a:gd fmla="*/ 182 h 288" name="T21"/>
              <a:gd fmla="*/ 25 w 255" name="T22"/>
              <a:gd fmla="*/ 193 h 288" name="T23"/>
              <a:gd fmla="*/ 0 w 255" name="T24"/>
              <a:gd fmla="*/ 210 h 288" name="T25"/>
              <a:gd fmla="*/ 25 w 255" name="T26"/>
              <a:gd fmla="*/ 226 h 288" name="T27"/>
              <a:gd fmla="*/ 15 w 255" name="T28"/>
              <a:gd fmla="*/ 237 h 288" name="T29"/>
              <a:gd fmla="*/ 15 w 255" name="T30"/>
              <a:gd fmla="*/ 270 h 288" name="T31"/>
              <a:gd fmla="*/ 25 w 255" name="T32"/>
              <a:gd fmla="*/ 288 h 288" name="T33"/>
              <a:gd fmla="*/ 255 w 255" name="T34"/>
              <a:gd fmla="*/ 146 h 288" name="T35"/>
              <a:gd fmla="*/ 255 w 255" name="T36"/>
              <a:gd fmla="*/ 0 h 288" name="T37"/>
              <a:gd fmla="*/ 41 w 255" name="T38"/>
              <a:gd fmla="*/ 261 h 288" name="T39"/>
              <a:gd fmla="*/ 9 w 255" name="T40"/>
              <a:gd fmla="*/ 253 h 288" name="T41"/>
              <a:gd fmla="*/ 41 w 255" name="T42"/>
              <a:gd fmla="*/ 246 h 288" name="T43"/>
              <a:gd fmla="*/ 41 w 255" name="T44"/>
              <a:gd fmla="*/ 261 h 288" name="T45"/>
              <a:gd fmla="*/ 15 w 255" name="T46"/>
              <a:gd fmla="*/ 217 h 288" name="T47"/>
              <a:gd fmla="*/ 15 w 255" name="T48"/>
              <a:gd fmla="*/ 202 h 288" name="T49"/>
              <a:gd fmla="*/ 48 w 255" name="T50"/>
              <a:gd fmla="*/ 210 h 288" name="T51"/>
              <a:gd fmla="*/ 41 w 255" name="T52"/>
              <a:gd fmla="*/ 174 h 288" name="T53"/>
              <a:gd fmla="*/ 9 w 255" name="T54"/>
              <a:gd fmla="*/ 166 h 288" name="T55"/>
              <a:gd fmla="*/ 41 w 255" name="T56"/>
              <a:gd fmla="*/ 159 h 288" name="T57"/>
              <a:gd fmla="*/ 41 w 255" name="T58"/>
              <a:gd fmla="*/ 174 h 288" name="T59"/>
              <a:gd fmla="*/ 15 w 255" name="T60"/>
              <a:gd fmla="*/ 130 h 288" name="T61"/>
              <a:gd fmla="*/ 15 w 255" name="T62"/>
              <a:gd fmla="*/ 115 h 288" name="T63"/>
              <a:gd fmla="*/ 48 w 255" name="T64"/>
              <a:gd fmla="*/ 122 h 288" name="T65"/>
              <a:gd fmla="*/ 41 w 255" name="T66"/>
              <a:gd fmla="*/ 86 h 288" name="T67"/>
              <a:gd fmla="*/ 9 w 255" name="T68"/>
              <a:gd fmla="*/ 79 h 288" name="T69"/>
              <a:gd fmla="*/ 41 w 255" name="T70"/>
              <a:gd fmla="*/ 71 h 288" name="T71"/>
              <a:gd fmla="*/ 41 w 255" name="T72"/>
              <a:gd fmla="*/ 86 h 288" name="T73"/>
              <a:gd fmla="*/ 15 w 255" name="T74"/>
              <a:gd fmla="*/ 43 h 288" name="T75"/>
              <a:gd fmla="*/ 15 w 255" name="T76"/>
              <a:gd fmla="*/ 28 h 288" name="T77"/>
              <a:gd fmla="*/ 48 w 255" name="T78"/>
              <a:gd fmla="*/ 35 h 288" name="T79"/>
              <a:gd fmla="*/ 214 w 255" name="T80"/>
              <a:gd fmla="*/ 205 h 288" name="T81"/>
              <a:gd fmla="*/ 76 w 255" name="T82"/>
              <a:gd fmla="*/ 191 h 288" name="T83"/>
              <a:gd fmla="*/ 132 w 255" name="T84"/>
              <a:gd fmla="*/ 159 h 288" name="T85"/>
              <a:gd fmla="*/ 118 w 255" name="T86"/>
              <a:gd fmla="*/ 120 h 288" name="T87"/>
              <a:gd fmla="*/ 145 w 255" name="T88"/>
              <a:gd fmla="*/ 85 h 288" name="T89"/>
              <a:gd fmla="*/ 171 w 255" name="T90"/>
              <a:gd fmla="*/ 120 h 288" name="T91"/>
              <a:gd fmla="*/ 157 w 255" name="T92"/>
              <a:gd fmla="*/ 159 h 288" name="T93"/>
              <a:gd fmla="*/ 214 w 255" name="T94"/>
              <a:gd fmla="*/ 191 h 28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88" w="255">
                <a:moveTo>
                  <a:pt x="25" y="0"/>
                </a:moveTo>
                <a:cubicBezTo>
                  <a:pt x="25" y="19"/>
                  <a:pt x="25" y="19"/>
                  <a:pt x="2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5"/>
                  <a:pt x="0" y="35"/>
                </a:cubicBezTo>
                <a:cubicBezTo>
                  <a:pt x="0" y="45"/>
                  <a:pt x="6" y="51"/>
                  <a:pt x="1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6" y="62"/>
                  <a:pt x="0" y="68"/>
                  <a:pt x="0" y="79"/>
                </a:cubicBezTo>
                <a:cubicBezTo>
                  <a:pt x="0" y="89"/>
                  <a:pt x="6" y="95"/>
                  <a:pt x="1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6" y="106"/>
                  <a:pt x="0" y="112"/>
                  <a:pt x="0" y="122"/>
                </a:cubicBezTo>
                <a:cubicBezTo>
                  <a:pt x="0" y="132"/>
                  <a:pt x="6" y="139"/>
                  <a:pt x="15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6" y="150"/>
                  <a:pt x="0" y="156"/>
                  <a:pt x="0" y="166"/>
                </a:cubicBezTo>
                <a:cubicBezTo>
                  <a:pt x="0" y="176"/>
                  <a:pt x="6" y="182"/>
                  <a:pt x="1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6" y="193"/>
                  <a:pt x="0" y="199"/>
                  <a:pt x="0" y="210"/>
                </a:cubicBezTo>
                <a:cubicBezTo>
                  <a:pt x="0" y="220"/>
                  <a:pt x="6" y="226"/>
                  <a:pt x="15" y="226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7"/>
                  <a:pt x="25" y="237"/>
                  <a:pt x="25" y="237"/>
                </a:cubicBezTo>
                <a:cubicBezTo>
                  <a:pt x="15" y="237"/>
                  <a:pt x="15" y="237"/>
                  <a:pt x="15" y="237"/>
                </a:cubicBezTo>
                <a:cubicBezTo>
                  <a:pt x="6" y="237"/>
                  <a:pt x="0" y="243"/>
                  <a:pt x="0" y="253"/>
                </a:cubicBezTo>
                <a:cubicBezTo>
                  <a:pt x="0" y="263"/>
                  <a:pt x="6" y="270"/>
                  <a:pt x="15" y="270"/>
                </a:cubicBezTo>
                <a:cubicBezTo>
                  <a:pt x="25" y="270"/>
                  <a:pt x="25" y="270"/>
                  <a:pt x="25" y="270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5" y="288"/>
                  <a:pt x="255" y="288"/>
                  <a:pt x="255" y="288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0"/>
                  <a:pt x="255" y="0"/>
                  <a:pt x="255" y="0"/>
                </a:cubicBezTo>
                <a:lnTo>
                  <a:pt x="25" y="0"/>
                </a:lnTo>
                <a:close/>
                <a:moveTo>
                  <a:pt x="41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11" y="261"/>
                  <a:pt x="9" y="259"/>
                  <a:pt x="9" y="253"/>
                </a:cubicBezTo>
                <a:cubicBezTo>
                  <a:pt x="9" y="248"/>
                  <a:pt x="11" y="246"/>
                  <a:pt x="15" y="246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6" y="246"/>
                  <a:pt x="48" y="248"/>
                  <a:pt x="48" y="253"/>
                </a:cubicBezTo>
                <a:cubicBezTo>
                  <a:pt x="48" y="259"/>
                  <a:pt x="46" y="261"/>
                  <a:pt x="41" y="261"/>
                </a:cubicBezTo>
                <a:close/>
                <a:moveTo>
                  <a:pt x="41" y="217"/>
                </a:moveTo>
                <a:cubicBezTo>
                  <a:pt x="15" y="217"/>
                  <a:pt x="15" y="217"/>
                  <a:pt x="15" y="217"/>
                </a:cubicBezTo>
                <a:cubicBezTo>
                  <a:pt x="11" y="217"/>
                  <a:pt x="9" y="215"/>
                  <a:pt x="9" y="210"/>
                </a:cubicBezTo>
                <a:cubicBezTo>
                  <a:pt x="9" y="204"/>
                  <a:pt x="11" y="202"/>
                  <a:pt x="15" y="202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6" y="202"/>
                  <a:pt x="48" y="204"/>
                  <a:pt x="48" y="210"/>
                </a:cubicBezTo>
                <a:cubicBezTo>
                  <a:pt x="48" y="215"/>
                  <a:pt x="46" y="217"/>
                  <a:pt x="41" y="217"/>
                </a:cubicBezTo>
                <a:close/>
                <a:moveTo>
                  <a:pt x="41" y="174"/>
                </a:moveTo>
                <a:cubicBezTo>
                  <a:pt x="15" y="174"/>
                  <a:pt x="15" y="174"/>
                  <a:pt x="15" y="174"/>
                </a:cubicBezTo>
                <a:cubicBezTo>
                  <a:pt x="11" y="174"/>
                  <a:pt x="9" y="171"/>
                  <a:pt x="9" y="166"/>
                </a:cubicBezTo>
                <a:cubicBezTo>
                  <a:pt x="9" y="161"/>
                  <a:pt x="11" y="159"/>
                  <a:pt x="15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9"/>
                  <a:pt x="48" y="161"/>
                  <a:pt x="48" y="166"/>
                </a:cubicBezTo>
                <a:cubicBezTo>
                  <a:pt x="48" y="171"/>
                  <a:pt x="46" y="174"/>
                  <a:pt x="41" y="174"/>
                </a:cubicBezTo>
                <a:close/>
                <a:moveTo>
                  <a:pt x="41" y="130"/>
                </a:moveTo>
                <a:cubicBezTo>
                  <a:pt x="15" y="130"/>
                  <a:pt x="15" y="130"/>
                  <a:pt x="15" y="130"/>
                </a:cubicBezTo>
                <a:cubicBezTo>
                  <a:pt x="11" y="130"/>
                  <a:pt x="9" y="128"/>
                  <a:pt x="9" y="122"/>
                </a:cubicBezTo>
                <a:cubicBezTo>
                  <a:pt x="9" y="117"/>
                  <a:pt x="11" y="115"/>
                  <a:pt x="15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6" y="115"/>
                  <a:pt x="48" y="117"/>
                  <a:pt x="48" y="122"/>
                </a:cubicBezTo>
                <a:cubicBezTo>
                  <a:pt x="48" y="128"/>
                  <a:pt x="46" y="130"/>
                  <a:pt x="41" y="130"/>
                </a:cubicBezTo>
                <a:close/>
                <a:moveTo>
                  <a:pt x="41" y="86"/>
                </a:moveTo>
                <a:cubicBezTo>
                  <a:pt x="15" y="86"/>
                  <a:pt x="15" y="86"/>
                  <a:pt x="15" y="86"/>
                </a:cubicBezTo>
                <a:cubicBezTo>
                  <a:pt x="11" y="86"/>
                  <a:pt x="9" y="84"/>
                  <a:pt x="9" y="79"/>
                </a:cubicBezTo>
                <a:cubicBezTo>
                  <a:pt x="9" y="73"/>
                  <a:pt x="11" y="71"/>
                  <a:pt x="15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6" y="71"/>
                  <a:pt x="48" y="73"/>
                  <a:pt x="48" y="79"/>
                </a:cubicBezTo>
                <a:cubicBezTo>
                  <a:pt x="48" y="84"/>
                  <a:pt x="46" y="86"/>
                  <a:pt x="41" y="86"/>
                </a:cubicBezTo>
                <a:close/>
                <a:moveTo>
                  <a:pt x="41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1" y="43"/>
                  <a:pt x="9" y="40"/>
                  <a:pt x="9" y="35"/>
                </a:cubicBezTo>
                <a:cubicBezTo>
                  <a:pt x="9" y="30"/>
                  <a:pt x="11" y="28"/>
                  <a:pt x="15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6" y="28"/>
                  <a:pt x="48" y="30"/>
                  <a:pt x="48" y="35"/>
                </a:cubicBezTo>
                <a:cubicBezTo>
                  <a:pt x="48" y="40"/>
                  <a:pt x="46" y="43"/>
                  <a:pt x="41" y="43"/>
                </a:cubicBezTo>
                <a:close/>
                <a:moveTo>
                  <a:pt x="214" y="205"/>
                </a:moveTo>
                <a:cubicBezTo>
                  <a:pt x="76" y="205"/>
                  <a:pt x="76" y="205"/>
                  <a:pt x="76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83"/>
                  <a:pt x="93" y="175"/>
                </a:cubicBezTo>
                <a:cubicBezTo>
                  <a:pt x="101" y="172"/>
                  <a:pt x="114" y="162"/>
                  <a:pt x="132" y="159"/>
                </a:cubicBezTo>
                <a:cubicBezTo>
                  <a:pt x="127" y="154"/>
                  <a:pt x="124" y="146"/>
                  <a:pt x="120" y="137"/>
                </a:cubicBezTo>
                <a:cubicBezTo>
                  <a:pt x="118" y="131"/>
                  <a:pt x="118" y="127"/>
                  <a:pt x="118" y="120"/>
                </a:cubicBezTo>
                <a:cubicBezTo>
                  <a:pt x="118" y="115"/>
                  <a:pt x="117" y="108"/>
                  <a:pt x="118" y="103"/>
                </a:cubicBezTo>
                <a:cubicBezTo>
                  <a:pt x="122" y="89"/>
                  <a:pt x="133" y="85"/>
                  <a:pt x="145" y="85"/>
                </a:cubicBezTo>
                <a:cubicBezTo>
                  <a:pt x="157" y="85"/>
                  <a:pt x="167" y="89"/>
                  <a:pt x="171" y="103"/>
                </a:cubicBezTo>
                <a:cubicBezTo>
                  <a:pt x="172" y="108"/>
                  <a:pt x="171" y="115"/>
                  <a:pt x="171" y="120"/>
                </a:cubicBezTo>
                <a:cubicBezTo>
                  <a:pt x="171" y="127"/>
                  <a:pt x="171" y="131"/>
                  <a:pt x="169" y="137"/>
                </a:cubicBezTo>
                <a:cubicBezTo>
                  <a:pt x="166" y="146"/>
                  <a:pt x="162" y="154"/>
                  <a:pt x="157" y="159"/>
                </a:cubicBezTo>
                <a:cubicBezTo>
                  <a:pt x="176" y="162"/>
                  <a:pt x="188" y="171"/>
                  <a:pt x="196" y="175"/>
                </a:cubicBezTo>
                <a:cubicBezTo>
                  <a:pt x="214" y="183"/>
                  <a:pt x="214" y="191"/>
                  <a:pt x="214" y="191"/>
                </a:cubicBezTo>
                <a:lnTo>
                  <a:pt x="214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3" name="Freeform 505"/>
          <p:cNvSpPr>
            <a:spLocks noEditPoints="1"/>
          </p:cNvSpPr>
          <p:nvPr/>
        </p:nvSpPr>
        <p:spPr bwMode="auto">
          <a:xfrm>
            <a:off x="3628311" y="3916471"/>
            <a:ext cx="318590" cy="266926"/>
          </a:xfrm>
          <a:custGeom>
            <a:gdLst>
              <a:gd fmla="*/ 92 w 111" name="T0"/>
              <a:gd fmla="*/ 27 h 93" name="T1"/>
              <a:gd fmla="*/ 81 w 111" name="T2"/>
              <a:gd fmla="*/ 0 h 93" name="T3"/>
              <a:gd fmla="*/ 0 w 111" name="T4"/>
              <a:gd fmla="*/ 31 h 93" name="T5"/>
              <a:gd fmla="*/ 23 w 111" name="T6"/>
              <a:gd fmla="*/ 93 h 93" name="T7"/>
              <a:gd fmla="*/ 23 w 111" name="T8"/>
              <a:gd fmla="*/ 93 h 93" name="T9"/>
              <a:gd fmla="*/ 111 w 111" name="T10"/>
              <a:gd fmla="*/ 93 h 93" name="T11"/>
              <a:gd fmla="*/ 111 w 111" name="T12"/>
              <a:gd fmla="*/ 27 h 93" name="T13"/>
              <a:gd fmla="*/ 92 w 111" name="T14"/>
              <a:gd fmla="*/ 27 h 93" name="T15"/>
              <a:gd fmla="*/ 84 w 111" name="T16"/>
              <a:gd fmla="*/ 27 h 93" name="T17"/>
              <a:gd fmla="*/ 32 w 111" name="T18"/>
              <a:gd fmla="*/ 27 h 93" name="T19"/>
              <a:gd fmla="*/ 77 w 111" name="T20"/>
              <a:gd fmla="*/ 9 h 93" name="T21"/>
              <a:gd fmla="*/ 84 w 111" name="T22"/>
              <a:gd fmla="*/ 27 h 93" name="T23"/>
              <a:gd fmla="*/ 9 w 111" name="T24"/>
              <a:gd fmla="*/ 36 h 93" name="T25"/>
              <a:gd fmla="*/ 23 w 111" name="T26"/>
              <a:gd fmla="*/ 30 h 93" name="T27"/>
              <a:gd fmla="*/ 23 w 111" name="T28"/>
              <a:gd fmla="*/ 73 h 93" name="T29"/>
              <a:gd fmla="*/ 9 w 111" name="T30"/>
              <a:gd fmla="*/ 36 h 93" name="T31"/>
              <a:gd fmla="*/ 31 w 111" name="T32"/>
              <a:gd fmla="*/ 85 h 93" name="T33"/>
              <a:gd fmla="*/ 31 w 111" name="T34"/>
              <a:gd fmla="*/ 34 h 93" name="T35"/>
              <a:gd fmla="*/ 104 w 111" name="T36"/>
              <a:gd fmla="*/ 34 h 93" name="T37"/>
              <a:gd fmla="*/ 104 w 111" name="T38"/>
              <a:gd fmla="*/ 85 h 93" name="T39"/>
              <a:gd fmla="*/ 31 w 111" name="T40"/>
              <a:gd fmla="*/ 85 h 93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93" w="110">
                <a:moveTo>
                  <a:pt x="92" y="27"/>
                </a:moveTo>
                <a:lnTo>
                  <a:pt x="81" y="0"/>
                </a:lnTo>
                <a:lnTo>
                  <a:pt x="0" y="31"/>
                </a:lnTo>
                <a:lnTo>
                  <a:pt x="23" y="93"/>
                </a:lnTo>
                <a:lnTo>
                  <a:pt x="23" y="93"/>
                </a:lnTo>
                <a:lnTo>
                  <a:pt x="111" y="93"/>
                </a:lnTo>
                <a:lnTo>
                  <a:pt x="111" y="27"/>
                </a:lnTo>
                <a:lnTo>
                  <a:pt x="92" y="27"/>
                </a:lnTo>
                <a:close/>
                <a:moveTo>
                  <a:pt x="84" y="27"/>
                </a:moveTo>
                <a:lnTo>
                  <a:pt x="32" y="27"/>
                </a:lnTo>
                <a:lnTo>
                  <a:pt x="77" y="9"/>
                </a:lnTo>
                <a:lnTo>
                  <a:pt x="84" y="27"/>
                </a:lnTo>
                <a:close/>
                <a:moveTo>
                  <a:pt x="9" y="36"/>
                </a:moveTo>
                <a:lnTo>
                  <a:pt x="23" y="30"/>
                </a:lnTo>
                <a:lnTo>
                  <a:pt x="23" y="73"/>
                </a:lnTo>
                <a:lnTo>
                  <a:pt x="9" y="36"/>
                </a:lnTo>
                <a:close/>
                <a:moveTo>
                  <a:pt x="31" y="85"/>
                </a:moveTo>
                <a:lnTo>
                  <a:pt x="31" y="34"/>
                </a:lnTo>
                <a:lnTo>
                  <a:pt x="104" y="34"/>
                </a:lnTo>
                <a:lnTo>
                  <a:pt x="104" y="85"/>
                </a:lnTo>
                <a:lnTo>
                  <a:pt x="31" y="8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4" name="Freeform 506"/>
          <p:cNvSpPr/>
          <p:nvPr/>
        </p:nvSpPr>
        <p:spPr bwMode="auto">
          <a:xfrm>
            <a:off x="3740247" y="4051370"/>
            <a:ext cx="166470" cy="94716"/>
          </a:xfrm>
          <a:custGeom>
            <a:gdLst>
              <a:gd fmla="*/ 50 w 58" name="T0"/>
              <a:gd fmla="*/ 7 h 33" name="T1"/>
              <a:gd fmla="*/ 44 w 58" name="T2"/>
              <a:gd fmla="*/ 9 h 33" name="T3"/>
              <a:gd fmla="*/ 39 w 58" name="T4"/>
              <a:gd fmla="*/ 0 h 33" name="T5"/>
              <a:gd fmla="*/ 23 w 58" name="T6"/>
              <a:gd fmla="*/ 23 h 33" name="T7"/>
              <a:gd fmla="*/ 14 w 58" name="T8"/>
              <a:gd fmla="*/ 18 h 33" name="T9"/>
              <a:gd fmla="*/ 0 w 58" name="T10"/>
              <a:gd fmla="*/ 33 h 33" name="T11"/>
              <a:gd fmla="*/ 58 w 58" name="T12"/>
              <a:gd fmla="*/ 33 h 33" name="T13"/>
              <a:gd fmla="*/ 50 w 58" name="T14"/>
              <a:gd fmla="*/ 7 h 3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3" w="57">
                <a:moveTo>
                  <a:pt x="50" y="7"/>
                </a:moveTo>
                <a:lnTo>
                  <a:pt x="44" y="9"/>
                </a:lnTo>
                <a:lnTo>
                  <a:pt x="39" y="0"/>
                </a:lnTo>
                <a:lnTo>
                  <a:pt x="23" y="23"/>
                </a:lnTo>
                <a:lnTo>
                  <a:pt x="14" y="18"/>
                </a:lnTo>
                <a:lnTo>
                  <a:pt x="0" y="33"/>
                </a:lnTo>
                <a:lnTo>
                  <a:pt x="58" y="33"/>
                </a:lnTo>
                <a:lnTo>
                  <a:pt x="5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" name="Oval 507"/>
          <p:cNvSpPr>
            <a:spLocks noChangeArrowheads="1"/>
          </p:cNvSpPr>
          <p:nvPr/>
        </p:nvSpPr>
        <p:spPr bwMode="auto">
          <a:xfrm>
            <a:off x="3743118" y="4039889"/>
            <a:ext cx="40182" cy="4018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6" name="Rectangle 523"/>
          <p:cNvSpPr>
            <a:spLocks noChangeArrowheads="1"/>
          </p:cNvSpPr>
          <p:nvPr/>
        </p:nvSpPr>
        <p:spPr bwMode="auto">
          <a:xfrm>
            <a:off x="3714416" y="4556519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7" name="Rectangle 524"/>
          <p:cNvSpPr>
            <a:spLocks noChangeArrowheads="1"/>
          </p:cNvSpPr>
          <p:nvPr/>
        </p:nvSpPr>
        <p:spPr bwMode="auto">
          <a:xfrm>
            <a:off x="3714416" y="4665586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8" name="Rectangle 525"/>
          <p:cNvSpPr>
            <a:spLocks noChangeArrowheads="1"/>
          </p:cNvSpPr>
          <p:nvPr/>
        </p:nvSpPr>
        <p:spPr bwMode="auto">
          <a:xfrm>
            <a:off x="3714416" y="4774652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9" name="Oval 526"/>
          <p:cNvSpPr>
            <a:spLocks noChangeArrowheads="1"/>
          </p:cNvSpPr>
          <p:nvPr/>
        </p:nvSpPr>
        <p:spPr bwMode="auto">
          <a:xfrm>
            <a:off x="3628311" y="4556519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0" name="Oval 527"/>
          <p:cNvSpPr>
            <a:spLocks noChangeArrowheads="1"/>
          </p:cNvSpPr>
          <p:nvPr/>
        </p:nvSpPr>
        <p:spPr bwMode="auto">
          <a:xfrm>
            <a:off x="3628311" y="4665586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1" name="Oval 528"/>
          <p:cNvSpPr>
            <a:spLocks noChangeArrowheads="1"/>
          </p:cNvSpPr>
          <p:nvPr/>
        </p:nvSpPr>
        <p:spPr bwMode="auto">
          <a:xfrm>
            <a:off x="3628311" y="4774652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2" name="Rectangle 539"/>
          <p:cNvSpPr>
            <a:spLocks noChangeArrowheads="1"/>
          </p:cNvSpPr>
          <p:nvPr/>
        </p:nvSpPr>
        <p:spPr bwMode="auto">
          <a:xfrm>
            <a:off x="4902666" y="4527818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3" name="Rectangle 540"/>
          <p:cNvSpPr>
            <a:spLocks noChangeArrowheads="1"/>
          </p:cNvSpPr>
          <p:nvPr/>
        </p:nvSpPr>
        <p:spPr bwMode="auto">
          <a:xfrm>
            <a:off x="5092097" y="4527818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4" name="Rectangle 541"/>
          <p:cNvSpPr>
            <a:spLocks noChangeArrowheads="1"/>
          </p:cNvSpPr>
          <p:nvPr/>
        </p:nvSpPr>
        <p:spPr bwMode="auto">
          <a:xfrm>
            <a:off x="4902666" y="4717249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5" name="Rectangle 542"/>
          <p:cNvSpPr>
            <a:spLocks noChangeArrowheads="1"/>
          </p:cNvSpPr>
          <p:nvPr/>
        </p:nvSpPr>
        <p:spPr bwMode="auto">
          <a:xfrm>
            <a:off x="5092097" y="4717249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6" name="Freeform 543"/>
          <p:cNvSpPr>
            <a:spLocks noEditPoints="1"/>
          </p:cNvSpPr>
          <p:nvPr/>
        </p:nvSpPr>
        <p:spPr bwMode="auto">
          <a:xfrm>
            <a:off x="10760677" y="1445258"/>
            <a:ext cx="103326" cy="100457"/>
          </a:xfrm>
          <a:custGeom>
            <a:gdLst>
              <a:gd fmla="*/ 46 w 92" name="T0"/>
              <a:gd fmla="*/ 0 h 92" name="T1"/>
              <a:gd fmla="*/ 0 w 92" name="T2"/>
              <a:gd fmla="*/ 46 h 92" name="T3"/>
              <a:gd fmla="*/ 46 w 92" name="T4"/>
              <a:gd fmla="*/ 92 h 92" name="T5"/>
              <a:gd fmla="*/ 92 w 92" name="T6"/>
              <a:gd fmla="*/ 46 h 92" name="T7"/>
              <a:gd fmla="*/ 46 w 92" name="T8"/>
              <a:gd fmla="*/ 0 h 92" name="T9"/>
              <a:gd fmla="*/ 46 w 92" name="T10"/>
              <a:gd fmla="*/ 76 h 92" name="T11"/>
              <a:gd fmla="*/ 16 w 92" name="T12"/>
              <a:gd fmla="*/ 46 h 92" name="T13"/>
              <a:gd fmla="*/ 46 w 92" name="T14"/>
              <a:gd fmla="*/ 16 h 92" name="T15"/>
              <a:gd fmla="*/ 76 w 92" name="T16"/>
              <a:gd fmla="*/ 46 h 92" name="T17"/>
              <a:gd fmla="*/ 46 w 92" name="T18"/>
              <a:gd fmla="*/ 76 h 9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2" w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7" name="Rectangle 544"/>
          <p:cNvSpPr>
            <a:spLocks noChangeArrowheads="1"/>
          </p:cNvSpPr>
          <p:nvPr/>
        </p:nvSpPr>
        <p:spPr bwMode="auto">
          <a:xfrm>
            <a:off x="10800859" y="1336192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8" name="Rectangle 545"/>
          <p:cNvSpPr>
            <a:spLocks noChangeArrowheads="1"/>
          </p:cNvSpPr>
          <p:nvPr/>
        </p:nvSpPr>
        <p:spPr bwMode="auto">
          <a:xfrm>
            <a:off x="10800859" y="1574415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9" name="Rectangle 546"/>
          <p:cNvSpPr>
            <a:spLocks noChangeArrowheads="1"/>
          </p:cNvSpPr>
          <p:nvPr/>
        </p:nvSpPr>
        <p:spPr bwMode="auto">
          <a:xfrm>
            <a:off x="10892705" y="1485440"/>
            <a:ext cx="7749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0" name="Rectangle 547"/>
          <p:cNvSpPr>
            <a:spLocks noChangeArrowheads="1"/>
          </p:cNvSpPr>
          <p:nvPr/>
        </p:nvSpPr>
        <p:spPr bwMode="auto">
          <a:xfrm>
            <a:off x="10651611" y="1485440"/>
            <a:ext cx="8036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1" name="Freeform 548"/>
          <p:cNvSpPr/>
          <p:nvPr/>
        </p:nvSpPr>
        <p:spPr bwMode="auto">
          <a:xfrm>
            <a:off x="10861134" y="1376374"/>
            <a:ext cx="71755" cy="68884"/>
          </a:xfrm>
          <a:custGeom>
            <a:gdLst>
              <a:gd fmla="*/ 25 w 25" name="T0"/>
              <a:gd fmla="*/ 5 h 24" name="T1"/>
              <a:gd fmla="*/ 20 w 25" name="T2"/>
              <a:gd fmla="*/ 0 h 24" name="T3"/>
              <a:gd fmla="*/ 0 w 25" name="T4"/>
              <a:gd fmla="*/ 19 h 24" name="T5"/>
              <a:gd fmla="*/ 5 w 25" name="T6"/>
              <a:gd fmla="*/ 24 h 24" name="T7"/>
              <a:gd fmla="*/ 25 w 25" name="T8"/>
              <a:gd fmla="*/ 5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5">
                <a:moveTo>
                  <a:pt x="25" y="5"/>
                </a:moveTo>
                <a:lnTo>
                  <a:pt x="20" y="0"/>
                </a:lnTo>
                <a:lnTo>
                  <a:pt x="0" y="19"/>
                </a:lnTo>
                <a:lnTo>
                  <a:pt x="5" y="24"/>
                </a:lnTo>
                <a:lnTo>
                  <a:pt x="25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2" name="Freeform 549"/>
          <p:cNvSpPr/>
          <p:nvPr/>
        </p:nvSpPr>
        <p:spPr bwMode="auto">
          <a:xfrm>
            <a:off x="10691793" y="1545713"/>
            <a:ext cx="71755" cy="68884"/>
          </a:xfrm>
          <a:custGeom>
            <a:gdLst>
              <a:gd fmla="*/ 0 w 25" name="T0"/>
              <a:gd fmla="*/ 19 h 24" name="T1"/>
              <a:gd fmla="*/ 5 w 25" name="T2"/>
              <a:gd fmla="*/ 24 h 24" name="T3"/>
              <a:gd fmla="*/ 25 w 25" name="T4"/>
              <a:gd fmla="*/ 5 h 24" name="T5"/>
              <a:gd fmla="*/ 20 w 25" name="T6"/>
              <a:gd fmla="*/ 0 h 24" name="T7"/>
              <a:gd fmla="*/ 0 w 25" name="T8"/>
              <a:gd fmla="*/ 19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5">
                <a:moveTo>
                  <a:pt x="0" y="19"/>
                </a:moveTo>
                <a:lnTo>
                  <a:pt x="5" y="24"/>
                </a:lnTo>
                <a:lnTo>
                  <a:pt x="25" y="5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3" name="Freeform 550"/>
          <p:cNvSpPr/>
          <p:nvPr/>
        </p:nvSpPr>
        <p:spPr bwMode="auto">
          <a:xfrm>
            <a:off x="10861134" y="1542844"/>
            <a:ext cx="71755" cy="71755"/>
          </a:xfrm>
          <a:custGeom>
            <a:gdLst>
              <a:gd fmla="*/ 0 w 25" name="T0"/>
              <a:gd fmla="*/ 5 h 25" name="T1"/>
              <a:gd fmla="*/ 20 w 25" name="T2"/>
              <a:gd fmla="*/ 25 h 25" name="T3"/>
              <a:gd fmla="*/ 25 w 25" name="T4"/>
              <a:gd fmla="*/ 20 h 25" name="T5"/>
              <a:gd fmla="*/ 5 w 25" name="T6"/>
              <a:gd fmla="*/ 0 h 25" name="T7"/>
              <a:gd fmla="*/ 0 w 25" name="T8"/>
              <a:gd fmla="*/ 5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5">
                <a:moveTo>
                  <a:pt x="0" y="5"/>
                </a:moveTo>
                <a:lnTo>
                  <a:pt x="20" y="25"/>
                </a:lnTo>
                <a:lnTo>
                  <a:pt x="25" y="20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4" name="Freeform 551"/>
          <p:cNvSpPr/>
          <p:nvPr/>
        </p:nvSpPr>
        <p:spPr bwMode="auto">
          <a:xfrm>
            <a:off x="10691793" y="1376374"/>
            <a:ext cx="71755" cy="68884"/>
          </a:xfrm>
          <a:custGeom>
            <a:gdLst>
              <a:gd fmla="*/ 25 w 25" name="T0"/>
              <a:gd fmla="*/ 19 h 24" name="T1"/>
              <a:gd fmla="*/ 5 w 25" name="T2"/>
              <a:gd fmla="*/ 0 h 24" name="T3"/>
              <a:gd fmla="*/ 0 w 25" name="T4"/>
              <a:gd fmla="*/ 4 h 24" name="T5"/>
              <a:gd fmla="*/ 20 w 25" name="T6"/>
              <a:gd fmla="*/ 24 h 24" name="T7"/>
              <a:gd fmla="*/ 25 w 25" name="T8"/>
              <a:gd fmla="*/ 19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5">
                <a:moveTo>
                  <a:pt x="25" y="19"/>
                </a:moveTo>
                <a:lnTo>
                  <a:pt x="5" y="0"/>
                </a:lnTo>
                <a:lnTo>
                  <a:pt x="0" y="4"/>
                </a:lnTo>
                <a:lnTo>
                  <a:pt x="20" y="24"/>
                </a:lnTo>
                <a:lnTo>
                  <a:pt x="2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5" name="Freeform 552"/>
          <p:cNvSpPr>
            <a:spLocks noEditPoints="1"/>
          </p:cNvSpPr>
          <p:nvPr/>
        </p:nvSpPr>
        <p:spPr bwMode="auto">
          <a:xfrm>
            <a:off x="11400725" y="1445258"/>
            <a:ext cx="100457" cy="100457"/>
          </a:xfrm>
          <a:custGeom>
            <a:gdLst>
              <a:gd fmla="*/ 46 w 92" name="T0"/>
              <a:gd fmla="*/ 0 h 92" name="T1"/>
              <a:gd fmla="*/ 0 w 92" name="T2"/>
              <a:gd fmla="*/ 46 h 92" name="T3"/>
              <a:gd fmla="*/ 46 w 92" name="T4"/>
              <a:gd fmla="*/ 92 h 92" name="T5"/>
              <a:gd fmla="*/ 92 w 92" name="T6"/>
              <a:gd fmla="*/ 46 h 92" name="T7"/>
              <a:gd fmla="*/ 46 w 92" name="T8"/>
              <a:gd fmla="*/ 0 h 92" name="T9"/>
              <a:gd fmla="*/ 46 w 92" name="T10"/>
              <a:gd fmla="*/ 76 h 92" name="T11"/>
              <a:gd fmla="*/ 16 w 92" name="T12"/>
              <a:gd fmla="*/ 46 h 92" name="T13"/>
              <a:gd fmla="*/ 46 w 92" name="T14"/>
              <a:gd fmla="*/ 16 h 92" name="T15"/>
              <a:gd fmla="*/ 76 w 92" name="T16"/>
              <a:gd fmla="*/ 46 h 92" name="T17"/>
              <a:gd fmla="*/ 46 w 92" name="T18"/>
              <a:gd fmla="*/ 76 h 9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2" w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6" name="Rectangle 553"/>
          <p:cNvSpPr>
            <a:spLocks noChangeArrowheads="1"/>
          </p:cNvSpPr>
          <p:nvPr/>
        </p:nvSpPr>
        <p:spPr bwMode="auto">
          <a:xfrm>
            <a:off x="11440908" y="1379243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7" name="Rectangle 554"/>
          <p:cNvSpPr>
            <a:spLocks noChangeArrowheads="1"/>
          </p:cNvSpPr>
          <p:nvPr/>
        </p:nvSpPr>
        <p:spPr bwMode="auto">
          <a:xfrm>
            <a:off x="11440908" y="1574415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8" name="Rectangle 555"/>
          <p:cNvSpPr>
            <a:spLocks noChangeArrowheads="1"/>
          </p:cNvSpPr>
          <p:nvPr/>
        </p:nvSpPr>
        <p:spPr bwMode="auto">
          <a:xfrm>
            <a:off x="11529882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9" name="Rectangle 556"/>
          <p:cNvSpPr>
            <a:spLocks noChangeArrowheads="1"/>
          </p:cNvSpPr>
          <p:nvPr/>
        </p:nvSpPr>
        <p:spPr bwMode="auto">
          <a:xfrm>
            <a:off x="11334710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0" name="Freeform 557"/>
          <p:cNvSpPr/>
          <p:nvPr/>
        </p:nvSpPr>
        <p:spPr bwMode="auto">
          <a:xfrm>
            <a:off x="11501180" y="1407945"/>
            <a:ext cx="37313" cy="37313"/>
          </a:xfrm>
          <a:custGeom>
            <a:gdLst>
              <a:gd fmla="*/ 13 w 13" name="T0"/>
              <a:gd fmla="*/ 5 h 13" name="T1"/>
              <a:gd fmla="*/ 8 w 13" name="T2"/>
              <a:gd fmla="*/ 0 h 13" name="T3"/>
              <a:gd fmla="*/ 0 w 13" name="T4"/>
              <a:gd fmla="*/ 8 h 13" name="T5"/>
              <a:gd fmla="*/ 5 w 13" name="T6"/>
              <a:gd fmla="*/ 13 h 13" name="T7"/>
              <a:gd fmla="*/ 13 w 13" name="T8"/>
              <a:gd fmla="*/ 5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13">
                <a:moveTo>
                  <a:pt x="13" y="5"/>
                </a:moveTo>
                <a:lnTo>
                  <a:pt x="8" y="0"/>
                </a:lnTo>
                <a:lnTo>
                  <a:pt x="0" y="8"/>
                </a:lnTo>
                <a:lnTo>
                  <a:pt x="5" y="13"/>
                </a:lnTo>
                <a:lnTo>
                  <a:pt x="13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1" name="Freeform 558"/>
          <p:cNvSpPr/>
          <p:nvPr/>
        </p:nvSpPr>
        <p:spPr bwMode="auto">
          <a:xfrm>
            <a:off x="11363412" y="1545713"/>
            <a:ext cx="37313" cy="37313"/>
          </a:xfrm>
          <a:custGeom>
            <a:gdLst>
              <a:gd fmla="*/ 0 w 13" name="T0"/>
              <a:gd fmla="*/ 8 h 13" name="T1"/>
              <a:gd fmla="*/ 4 w 13" name="T2"/>
              <a:gd fmla="*/ 13 h 13" name="T3"/>
              <a:gd fmla="*/ 13 w 13" name="T4"/>
              <a:gd fmla="*/ 5 h 13" name="T5"/>
              <a:gd fmla="*/ 8 w 13" name="T6"/>
              <a:gd fmla="*/ 0 h 13" name="T7"/>
              <a:gd fmla="*/ 0 w 13" name="T8"/>
              <a:gd fmla="*/ 8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13">
                <a:moveTo>
                  <a:pt x="0" y="8"/>
                </a:moveTo>
                <a:lnTo>
                  <a:pt x="4" y="13"/>
                </a:lnTo>
                <a:lnTo>
                  <a:pt x="13" y="5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2" name="Freeform 559"/>
          <p:cNvSpPr/>
          <p:nvPr/>
        </p:nvSpPr>
        <p:spPr bwMode="auto">
          <a:xfrm>
            <a:off x="11501180" y="1542844"/>
            <a:ext cx="37313" cy="40182"/>
          </a:xfrm>
          <a:custGeom>
            <a:gdLst>
              <a:gd fmla="*/ 0 w 13" name="T0"/>
              <a:gd fmla="*/ 5 h 14" name="T1"/>
              <a:gd fmla="*/ 8 w 13" name="T2"/>
              <a:gd fmla="*/ 14 h 14" name="T3"/>
              <a:gd fmla="*/ 13 w 13" name="T4"/>
              <a:gd fmla="*/ 9 h 14" name="T5"/>
              <a:gd fmla="*/ 5 w 13" name="T6"/>
              <a:gd fmla="*/ 0 h 14" name="T7"/>
              <a:gd fmla="*/ 0 w 13" name="T8"/>
              <a:gd fmla="*/ 5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3">
                <a:moveTo>
                  <a:pt x="0" y="5"/>
                </a:moveTo>
                <a:lnTo>
                  <a:pt x="8" y="14"/>
                </a:lnTo>
                <a:lnTo>
                  <a:pt x="13" y="9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3" name="Freeform 560"/>
          <p:cNvSpPr/>
          <p:nvPr/>
        </p:nvSpPr>
        <p:spPr bwMode="auto">
          <a:xfrm>
            <a:off x="11363412" y="1407945"/>
            <a:ext cx="37313" cy="37313"/>
          </a:xfrm>
          <a:custGeom>
            <a:gdLst>
              <a:gd fmla="*/ 13 w 13" name="T0"/>
              <a:gd fmla="*/ 8 h 13" name="T1"/>
              <a:gd fmla="*/ 4 w 13" name="T2"/>
              <a:gd fmla="*/ 0 h 13" name="T3"/>
              <a:gd fmla="*/ 0 w 13" name="T4"/>
              <a:gd fmla="*/ 5 h 13" name="T5"/>
              <a:gd fmla="*/ 8 w 13" name="T6"/>
              <a:gd fmla="*/ 13 h 13" name="T7"/>
              <a:gd fmla="*/ 13 w 13" name="T8"/>
              <a:gd fmla="*/ 8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13">
                <a:moveTo>
                  <a:pt x="13" y="8"/>
                </a:moveTo>
                <a:lnTo>
                  <a:pt x="4" y="0"/>
                </a:lnTo>
                <a:lnTo>
                  <a:pt x="0" y="5"/>
                </a:lnTo>
                <a:lnTo>
                  <a:pt x="8" y="13"/>
                </a:lnTo>
                <a:lnTo>
                  <a:pt x="13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4" name="Freeform 561"/>
          <p:cNvSpPr>
            <a:spLocks noEditPoints="1"/>
          </p:cNvSpPr>
          <p:nvPr/>
        </p:nvSpPr>
        <p:spPr bwMode="auto">
          <a:xfrm>
            <a:off x="10077577" y="4530687"/>
            <a:ext cx="189431" cy="255446"/>
          </a:xfrm>
          <a:custGeom>
            <a:gdLst>
              <a:gd fmla="*/ 86 w 170" name="T0"/>
              <a:gd fmla="*/ 0 h 230" name="T1"/>
              <a:gd fmla="*/ 85 w 170" name="T2"/>
              <a:gd fmla="*/ 0 h 230" name="T3"/>
              <a:gd fmla="*/ 84 w 170" name="T4"/>
              <a:gd fmla="*/ 0 h 230" name="T5"/>
              <a:gd fmla="*/ 0 w 170" name="T6"/>
              <a:gd fmla="*/ 96 h 230" name="T7"/>
              <a:gd fmla="*/ 50 w 170" name="T8"/>
              <a:gd fmla="*/ 230 h 230" name="T9"/>
              <a:gd fmla="*/ 120 w 170" name="T10"/>
              <a:gd fmla="*/ 230 h 230" name="T11"/>
              <a:gd fmla="*/ 170 w 170" name="T12"/>
              <a:gd fmla="*/ 96 h 230" name="T13"/>
              <a:gd fmla="*/ 86 w 170" name="T14"/>
              <a:gd fmla="*/ 0 h 230" name="T15"/>
              <a:gd fmla="*/ 105 w 170" name="T16"/>
              <a:gd fmla="*/ 210 h 230" name="T17"/>
              <a:gd fmla="*/ 97 w 170" name="T18"/>
              <a:gd fmla="*/ 210 h 230" name="T19"/>
              <a:gd fmla="*/ 97 w 170" name="T20"/>
              <a:gd fmla="*/ 159 h 230" name="T21"/>
              <a:gd fmla="*/ 73 w 170" name="T22"/>
              <a:gd fmla="*/ 159 h 230" name="T23"/>
              <a:gd fmla="*/ 73 w 170" name="T24"/>
              <a:gd fmla="*/ 210 h 230" name="T25"/>
              <a:gd fmla="*/ 65 w 170" name="T26"/>
              <a:gd fmla="*/ 210 h 230" name="T27"/>
              <a:gd fmla="*/ 49 w 170" name="T28"/>
              <a:gd fmla="*/ 176 h 230" name="T29"/>
              <a:gd fmla="*/ 20 w 170" name="T30"/>
              <a:gd fmla="*/ 96 h 230" name="T31"/>
              <a:gd fmla="*/ 49 w 170" name="T32"/>
              <a:gd fmla="*/ 30 h 230" name="T33"/>
              <a:gd fmla="*/ 84 w 170" name="T34"/>
              <a:gd fmla="*/ 20 h 230" name="T35"/>
              <a:gd fmla="*/ 84 w 170" name="T36"/>
              <a:gd fmla="*/ 20 h 230" name="T37"/>
              <a:gd fmla="*/ 85 w 170" name="T38"/>
              <a:gd fmla="*/ 20 h 230" name="T39"/>
              <a:gd fmla="*/ 86 w 170" name="T40"/>
              <a:gd fmla="*/ 20 h 230" name="T41"/>
              <a:gd fmla="*/ 86 w 170" name="T42"/>
              <a:gd fmla="*/ 20 h 230" name="T43"/>
              <a:gd fmla="*/ 121 w 170" name="T44"/>
              <a:gd fmla="*/ 30 h 230" name="T45"/>
              <a:gd fmla="*/ 150 w 170" name="T46"/>
              <a:gd fmla="*/ 96 h 230" name="T47"/>
              <a:gd fmla="*/ 121 w 170" name="T48"/>
              <a:gd fmla="*/ 176 h 230" name="T49"/>
              <a:gd fmla="*/ 105 w 170" name="T50"/>
              <a:gd fmla="*/ 210 h 230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30" w="170">
                <a:moveTo>
                  <a:pt x="8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ubicBezTo>
                  <a:pt x="74" y="0"/>
                  <a:pt x="0" y="3"/>
                  <a:pt x="0" y="96"/>
                </a:cubicBezTo>
                <a:cubicBezTo>
                  <a:pt x="0" y="136"/>
                  <a:pt x="50" y="210"/>
                  <a:pt x="50" y="230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20" y="210"/>
                  <a:pt x="170" y="136"/>
                  <a:pt x="170" y="96"/>
                </a:cubicBezTo>
                <a:cubicBezTo>
                  <a:pt x="170" y="3"/>
                  <a:pt x="96" y="0"/>
                  <a:pt x="86" y="0"/>
                </a:cubicBezTo>
                <a:close/>
                <a:moveTo>
                  <a:pt x="105" y="210"/>
                </a:moveTo>
                <a:cubicBezTo>
                  <a:pt x="97" y="210"/>
                  <a:pt x="97" y="210"/>
                  <a:pt x="97" y="21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2" y="201"/>
                  <a:pt x="56" y="190"/>
                  <a:pt x="49" y="176"/>
                </a:cubicBezTo>
                <a:cubicBezTo>
                  <a:pt x="37" y="150"/>
                  <a:pt x="20" y="115"/>
                  <a:pt x="20" y="96"/>
                </a:cubicBezTo>
                <a:cubicBezTo>
                  <a:pt x="20" y="64"/>
                  <a:pt x="30" y="42"/>
                  <a:pt x="49" y="30"/>
                </a:cubicBezTo>
                <a:cubicBezTo>
                  <a:pt x="65" y="20"/>
                  <a:pt x="82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0"/>
                  <a:pt x="105" y="20"/>
                  <a:pt x="121" y="30"/>
                </a:cubicBezTo>
                <a:cubicBezTo>
                  <a:pt x="140" y="42"/>
                  <a:pt x="150" y="64"/>
                  <a:pt x="150" y="96"/>
                </a:cubicBezTo>
                <a:cubicBezTo>
                  <a:pt x="150" y="115"/>
                  <a:pt x="133" y="150"/>
                  <a:pt x="121" y="176"/>
                </a:cubicBezTo>
                <a:cubicBezTo>
                  <a:pt x="114" y="190"/>
                  <a:pt x="108" y="201"/>
                  <a:pt x="105" y="2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5" name="Rectangle 562"/>
          <p:cNvSpPr>
            <a:spLocks noChangeArrowheads="1"/>
          </p:cNvSpPr>
          <p:nvPr/>
        </p:nvSpPr>
        <p:spPr bwMode="auto">
          <a:xfrm>
            <a:off x="10134980" y="4794742"/>
            <a:ext cx="77495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6" name="Rectangle 563"/>
          <p:cNvSpPr>
            <a:spLocks noChangeArrowheads="1"/>
          </p:cNvSpPr>
          <p:nvPr/>
        </p:nvSpPr>
        <p:spPr bwMode="auto">
          <a:xfrm>
            <a:off x="10155072" y="4829184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7" name="Freeform 564"/>
          <p:cNvSpPr>
            <a:spLocks noEditPoints="1"/>
          </p:cNvSpPr>
          <p:nvPr/>
        </p:nvSpPr>
        <p:spPr bwMode="auto">
          <a:xfrm>
            <a:off x="433814" y="5896887"/>
            <a:ext cx="226744" cy="226744"/>
          </a:xfrm>
          <a:custGeom>
            <a:gdLst>
              <a:gd fmla="*/ 63 w 79" name="T0"/>
              <a:gd fmla="*/ 0 h 79" name="T1"/>
              <a:gd fmla="*/ 0 w 79" name="T2"/>
              <a:gd fmla="*/ 63 h 79" name="T3"/>
              <a:gd fmla="*/ 16 w 79" name="T4"/>
              <a:gd fmla="*/ 79 h 79" name="T5"/>
              <a:gd fmla="*/ 79 w 79" name="T6"/>
              <a:gd fmla="*/ 16 h 79" name="T7"/>
              <a:gd fmla="*/ 63 w 79" name="T8"/>
              <a:gd fmla="*/ 0 h 79" name="T9"/>
              <a:gd fmla="*/ 48 w 79" name="T10"/>
              <a:gd fmla="*/ 22 h 79" name="T11"/>
              <a:gd fmla="*/ 63 w 79" name="T12"/>
              <a:gd fmla="*/ 7 h 79" name="T13"/>
              <a:gd fmla="*/ 72 w 79" name="T14"/>
              <a:gd fmla="*/ 16 h 79" name="T15"/>
              <a:gd fmla="*/ 57 w 79" name="T16"/>
              <a:gd fmla="*/ 31 h 79" name="T17"/>
              <a:gd fmla="*/ 48 w 79" name="T18"/>
              <a:gd fmla="*/ 22 h 7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9" w="79">
                <a:moveTo>
                  <a:pt x="63" y="0"/>
                </a:moveTo>
                <a:lnTo>
                  <a:pt x="0" y="63"/>
                </a:lnTo>
                <a:lnTo>
                  <a:pt x="16" y="79"/>
                </a:lnTo>
                <a:lnTo>
                  <a:pt x="79" y="16"/>
                </a:lnTo>
                <a:lnTo>
                  <a:pt x="63" y="0"/>
                </a:lnTo>
                <a:close/>
                <a:moveTo>
                  <a:pt x="48" y="22"/>
                </a:moveTo>
                <a:lnTo>
                  <a:pt x="63" y="7"/>
                </a:lnTo>
                <a:lnTo>
                  <a:pt x="72" y="16"/>
                </a:lnTo>
                <a:lnTo>
                  <a:pt x="57" y="31"/>
                </a:lnTo>
                <a:lnTo>
                  <a:pt x="48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8" name="Freeform 565"/>
          <p:cNvSpPr/>
          <p:nvPr/>
        </p:nvSpPr>
        <p:spPr bwMode="auto">
          <a:xfrm>
            <a:off x="654818" y="5845224"/>
            <a:ext cx="60274" cy="60274"/>
          </a:xfrm>
          <a:custGeom>
            <a:gdLst>
              <a:gd fmla="*/ 21 w 21" name="T0"/>
              <a:gd fmla="*/ 5 h 21" name="T1"/>
              <a:gd fmla="*/ 16 w 21" name="T2"/>
              <a:gd fmla="*/ 0 h 21" name="T3"/>
              <a:gd fmla="*/ 0 w 21" name="T4"/>
              <a:gd fmla="*/ 15 h 21" name="T5"/>
              <a:gd fmla="*/ 5 w 21" name="T6"/>
              <a:gd fmla="*/ 21 h 21" name="T7"/>
              <a:gd fmla="*/ 21 w 21" name="T8"/>
              <a:gd fmla="*/ 5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21" y="5"/>
                </a:moveTo>
                <a:lnTo>
                  <a:pt x="16" y="0"/>
                </a:lnTo>
                <a:lnTo>
                  <a:pt x="0" y="15"/>
                </a:lnTo>
                <a:lnTo>
                  <a:pt x="5" y="21"/>
                </a:lnTo>
                <a:lnTo>
                  <a:pt x="2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9" name="Freeform 566"/>
          <p:cNvSpPr/>
          <p:nvPr/>
        </p:nvSpPr>
        <p:spPr bwMode="auto">
          <a:xfrm>
            <a:off x="654818" y="5980123"/>
            <a:ext cx="60274" cy="60274"/>
          </a:xfrm>
          <a:custGeom>
            <a:gdLst>
              <a:gd fmla="*/ 0 w 21" name="T0"/>
              <a:gd fmla="*/ 5 h 21" name="T1"/>
              <a:gd fmla="*/ 16 w 21" name="T2"/>
              <a:gd fmla="*/ 21 h 21" name="T3"/>
              <a:gd fmla="*/ 21 w 21" name="T4"/>
              <a:gd fmla="*/ 16 h 21" name="T5"/>
              <a:gd fmla="*/ 5 w 21" name="T6"/>
              <a:gd fmla="*/ 0 h 21" name="T7"/>
              <a:gd fmla="*/ 0 w 21" name="T8"/>
              <a:gd fmla="*/ 5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0" y="5"/>
                </a:moveTo>
                <a:lnTo>
                  <a:pt x="16" y="21"/>
                </a:lnTo>
                <a:lnTo>
                  <a:pt x="21" y="16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0" name="Freeform 567"/>
          <p:cNvSpPr/>
          <p:nvPr/>
        </p:nvSpPr>
        <p:spPr bwMode="auto">
          <a:xfrm>
            <a:off x="517050" y="5845224"/>
            <a:ext cx="60274" cy="60274"/>
          </a:xfrm>
          <a:custGeom>
            <a:gdLst>
              <a:gd fmla="*/ 21 w 21" name="T0"/>
              <a:gd fmla="*/ 15 h 21" name="T1"/>
              <a:gd fmla="*/ 5 w 21" name="T2"/>
              <a:gd fmla="*/ 0 h 21" name="T3"/>
              <a:gd fmla="*/ 0 w 21" name="T4"/>
              <a:gd fmla="*/ 5 h 21" name="T5"/>
              <a:gd fmla="*/ 16 w 21" name="T6"/>
              <a:gd fmla="*/ 21 h 21" name="T7"/>
              <a:gd fmla="*/ 21 w 21" name="T8"/>
              <a:gd fmla="*/ 15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21">
                <a:moveTo>
                  <a:pt x="21" y="15"/>
                </a:moveTo>
                <a:lnTo>
                  <a:pt x="5" y="0"/>
                </a:lnTo>
                <a:lnTo>
                  <a:pt x="0" y="5"/>
                </a:lnTo>
                <a:lnTo>
                  <a:pt x="16" y="21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1" name="Rectangle 568"/>
          <p:cNvSpPr>
            <a:spLocks noChangeArrowheads="1"/>
          </p:cNvSpPr>
          <p:nvPr/>
        </p:nvSpPr>
        <p:spPr bwMode="auto">
          <a:xfrm>
            <a:off x="606024" y="5805041"/>
            <a:ext cx="20092" cy="6601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2" name="Rectangle 569"/>
          <p:cNvSpPr>
            <a:spLocks noChangeArrowheads="1"/>
          </p:cNvSpPr>
          <p:nvPr/>
        </p:nvSpPr>
        <p:spPr bwMode="auto">
          <a:xfrm>
            <a:off x="689260" y="5931329"/>
            <a:ext cx="63144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3" name="Freeform 576"/>
          <p:cNvSpPr/>
          <p:nvPr/>
        </p:nvSpPr>
        <p:spPr bwMode="auto">
          <a:xfrm>
            <a:off x="6177020" y="2607675"/>
            <a:ext cx="200912" cy="200912"/>
          </a:xfrm>
          <a:custGeom>
            <a:gdLst>
              <a:gd fmla="*/ 103 w 181" name="T0"/>
              <a:gd fmla="*/ 142 h 181" name="T1"/>
              <a:gd fmla="*/ 90 w 181" name="T2"/>
              <a:gd fmla="*/ 140 h 181" name="T3"/>
              <a:gd fmla="*/ 41 w 181" name="T4"/>
              <a:gd fmla="*/ 90 h 181" name="T5"/>
              <a:gd fmla="*/ 41 w 181" name="T6"/>
              <a:gd fmla="*/ 75 h 181" name="T7"/>
              <a:gd fmla="*/ 75 w 181" name="T8"/>
              <a:gd fmla="*/ 41 h 181" name="T9"/>
              <a:gd fmla="*/ 91 w 181" name="T10"/>
              <a:gd fmla="*/ 41 h 181" name="T11"/>
              <a:gd fmla="*/ 140 w 181" name="T12"/>
              <a:gd fmla="*/ 90 h 181" name="T13"/>
              <a:gd fmla="*/ 142 w 181" name="T14"/>
              <a:gd fmla="*/ 103 h 181" name="T15"/>
              <a:gd fmla="*/ 166 w 181" name="T16"/>
              <a:gd fmla="*/ 127 h 181" name="T17"/>
              <a:gd fmla="*/ 164 w 181" name="T18"/>
              <a:gd fmla="*/ 67 h 181" name="T19"/>
              <a:gd fmla="*/ 114 w 181" name="T20"/>
              <a:gd fmla="*/ 17 h 181" name="T21"/>
              <a:gd fmla="*/ 51 w 181" name="T22"/>
              <a:gd fmla="*/ 17 h 181" name="T23"/>
              <a:gd fmla="*/ 17 w 181" name="T24"/>
              <a:gd fmla="*/ 51 h 181" name="T25"/>
              <a:gd fmla="*/ 17 w 181" name="T26"/>
              <a:gd fmla="*/ 114 h 181" name="T27"/>
              <a:gd fmla="*/ 67 w 181" name="T28"/>
              <a:gd fmla="*/ 164 h 181" name="T29"/>
              <a:gd fmla="*/ 127 w 181" name="T30"/>
              <a:gd fmla="*/ 166 h 181" name="T31"/>
              <a:gd fmla="*/ 103 w 181" name="T32"/>
              <a:gd fmla="*/ 142 h 18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81" w="181">
                <a:moveTo>
                  <a:pt x="103" y="142"/>
                </a:moveTo>
                <a:cubicBezTo>
                  <a:pt x="99" y="144"/>
                  <a:pt x="94" y="143"/>
                  <a:pt x="90" y="140"/>
                </a:cubicBezTo>
                <a:cubicBezTo>
                  <a:pt x="41" y="90"/>
                  <a:pt x="41" y="90"/>
                  <a:pt x="41" y="90"/>
                </a:cubicBezTo>
                <a:cubicBezTo>
                  <a:pt x="37" y="86"/>
                  <a:pt x="37" y="79"/>
                  <a:pt x="41" y="75"/>
                </a:cubicBezTo>
                <a:cubicBezTo>
                  <a:pt x="75" y="41"/>
                  <a:pt x="75" y="41"/>
                  <a:pt x="75" y="41"/>
                </a:cubicBezTo>
                <a:cubicBezTo>
                  <a:pt x="79" y="36"/>
                  <a:pt x="86" y="36"/>
                  <a:pt x="91" y="41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4" y="94"/>
                  <a:pt x="144" y="99"/>
                  <a:pt x="142" y="103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81" y="110"/>
                  <a:pt x="180" y="83"/>
                  <a:pt x="164" y="6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97" y="0"/>
                  <a:pt x="69" y="0"/>
                  <a:pt x="51" y="17"/>
                </a:cubicBezTo>
                <a:cubicBezTo>
                  <a:pt x="17" y="51"/>
                  <a:pt x="17" y="51"/>
                  <a:pt x="17" y="51"/>
                </a:cubicBezTo>
                <a:cubicBezTo>
                  <a:pt x="0" y="69"/>
                  <a:pt x="0" y="97"/>
                  <a:pt x="17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3" y="180"/>
                  <a:pt x="109" y="181"/>
                  <a:pt x="127" y="166"/>
                </a:cubicBezTo>
                <a:lnTo>
                  <a:pt x="103" y="1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4" name="Freeform 577"/>
          <p:cNvSpPr/>
          <p:nvPr/>
        </p:nvSpPr>
        <p:spPr bwMode="auto">
          <a:xfrm>
            <a:off x="6303308" y="2736833"/>
            <a:ext cx="200912" cy="200912"/>
          </a:xfrm>
          <a:custGeom>
            <a:gdLst>
              <a:gd fmla="*/ 130 w 181" name="T0"/>
              <a:gd fmla="*/ 164 h 181" name="T1"/>
              <a:gd fmla="*/ 164 w 181" name="T2"/>
              <a:gd fmla="*/ 130 h 181" name="T3"/>
              <a:gd fmla="*/ 164 w 181" name="T4"/>
              <a:gd fmla="*/ 67 h 181" name="T5"/>
              <a:gd fmla="*/ 115 w 181" name="T6"/>
              <a:gd fmla="*/ 18 h 181" name="T7"/>
              <a:gd fmla="*/ 54 w 181" name="T8"/>
              <a:gd fmla="*/ 15 h 181" name="T9"/>
              <a:gd fmla="*/ 78 w 181" name="T10"/>
              <a:gd fmla="*/ 39 h 181" name="T11"/>
              <a:gd fmla="*/ 91 w 181" name="T12"/>
              <a:gd fmla="*/ 41 h 181" name="T13"/>
              <a:gd fmla="*/ 141 w 181" name="T14"/>
              <a:gd fmla="*/ 91 h 181" name="T15"/>
              <a:gd fmla="*/ 141 w 181" name="T16"/>
              <a:gd fmla="*/ 106 h 181" name="T17"/>
              <a:gd fmla="*/ 107 w 181" name="T18"/>
              <a:gd fmla="*/ 140 h 181" name="T19"/>
              <a:gd fmla="*/ 91 w 181" name="T20"/>
              <a:gd fmla="*/ 140 h 181" name="T21"/>
              <a:gd fmla="*/ 41 w 181" name="T22"/>
              <a:gd fmla="*/ 91 h 181" name="T23"/>
              <a:gd fmla="*/ 39 w 181" name="T24"/>
              <a:gd fmla="*/ 78 h 181" name="T25"/>
              <a:gd fmla="*/ 15 w 181" name="T26"/>
              <a:gd fmla="*/ 54 h 181" name="T27"/>
              <a:gd fmla="*/ 18 w 181" name="T28"/>
              <a:gd fmla="*/ 114 h 181" name="T29"/>
              <a:gd fmla="*/ 67 w 181" name="T30"/>
              <a:gd fmla="*/ 164 h 181" name="T31"/>
              <a:gd fmla="*/ 130 w 181" name="T32"/>
              <a:gd fmla="*/ 164 h 18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81" w="181">
                <a:moveTo>
                  <a:pt x="130" y="164"/>
                </a:moveTo>
                <a:cubicBezTo>
                  <a:pt x="164" y="130"/>
                  <a:pt x="164" y="130"/>
                  <a:pt x="164" y="130"/>
                </a:cubicBezTo>
                <a:cubicBezTo>
                  <a:pt x="181" y="113"/>
                  <a:pt x="181" y="84"/>
                  <a:pt x="164" y="67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98" y="1"/>
                  <a:pt x="72" y="0"/>
                  <a:pt x="54" y="15"/>
                </a:cubicBezTo>
                <a:cubicBezTo>
                  <a:pt x="78" y="39"/>
                  <a:pt x="78" y="39"/>
                  <a:pt x="78" y="39"/>
                </a:cubicBezTo>
                <a:cubicBezTo>
                  <a:pt x="82" y="37"/>
                  <a:pt x="88" y="38"/>
                  <a:pt x="91" y="4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5" y="95"/>
                  <a:pt x="145" y="102"/>
                  <a:pt x="141" y="106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2" y="145"/>
                  <a:pt x="95" y="145"/>
                  <a:pt x="91" y="140"/>
                </a:cubicBezTo>
                <a:cubicBezTo>
                  <a:pt x="41" y="91"/>
                  <a:pt x="41" y="91"/>
                  <a:pt x="41" y="91"/>
                </a:cubicBezTo>
                <a:cubicBezTo>
                  <a:pt x="38" y="87"/>
                  <a:pt x="37" y="82"/>
                  <a:pt x="39" y="78"/>
                </a:cubicBezTo>
                <a:cubicBezTo>
                  <a:pt x="15" y="54"/>
                  <a:pt x="15" y="54"/>
                  <a:pt x="15" y="54"/>
                </a:cubicBezTo>
                <a:cubicBezTo>
                  <a:pt x="0" y="72"/>
                  <a:pt x="1" y="98"/>
                  <a:pt x="18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5" y="181"/>
                  <a:pt x="113" y="181"/>
                  <a:pt x="130" y="1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5" name="Freeform 578"/>
          <p:cNvSpPr/>
          <p:nvPr/>
        </p:nvSpPr>
        <p:spPr bwMode="auto">
          <a:xfrm>
            <a:off x="6263125" y="2696651"/>
            <a:ext cx="154989" cy="152120"/>
          </a:xfrm>
          <a:custGeom>
            <a:gdLst>
              <a:gd fmla="*/ 7 w 139" name="T0"/>
              <a:gd fmla="*/ 6 h 138" name="T1"/>
              <a:gd fmla="*/ 7 w 139" name="T2"/>
              <a:gd fmla="*/ 30 h 138" name="T3"/>
              <a:gd fmla="*/ 108 w 139" name="T4"/>
              <a:gd fmla="*/ 131 h 138" name="T5"/>
              <a:gd fmla="*/ 132 w 139" name="T6"/>
              <a:gd fmla="*/ 131 h 138" name="T7"/>
              <a:gd fmla="*/ 132 w 139" name="T8"/>
              <a:gd fmla="*/ 108 h 138" name="T9"/>
              <a:gd fmla="*/ 30 w 139" name="T10"/>
              <a:gd fmla="*/ 6 h 138" name="T11"/>
              <a:gd fmla="*/ 7 w 139" name="T12"/>
              <a:gd fmla="*/ 6 h 13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8" w="139">
                <a:moveTo>
                  <a:pt x="7" y="6"/>
                </a:moveTo>
                <a:cubicBezTo>
                  <a:pt x="0" y="13"/>
                  <a:pt x="0" y="23"/>
                  <a:pt x="7" y="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5" y="138"/>
                  <a:pt x="126" y="138"/>
                  <a:pt x="132" y="131"/>
                </a:cubicBezTo>
                <a:cubicBezTo>
                  <a:pt x="139" y="125"/>
                  <a:pt x="138" y="114"/>
                  <a:pt x="132" y="108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0"/>
                  <a:pt x="13" y="0"/>
                  <a:pt x="7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6" name="Freeform 579"/>
          <p:cNvSpPr/>
          <p:nvPr/>
        </p:nvSpPr>
        <p:spPr bwMode="auto">
          <a:xfrm>
            <a:off x="7563310" y="2702391"/>
            <a:ext cx="215263" cy="221004"/>
          </a:xfrm>
          <a:custGeom>
            <a:gdLst>
              <a:gd fmla="*/ 188 w 196" name="T0"/>
              <a:gd fmla="*/ 83 h 199" name="T1"/>
              <a:gd fmla="*/ 124 w 196" name="T2"/>
              <a:gd fmla="*/ 15 h 199" name="T3"/>
              <a:gd fmla="*/ 99 w 196" name="T4"/>
              <a:gd fmla="*/ 0 h 199" name="T5"/>
              <a:gd fmla="*/ 120 w 196" name="T6"/>
              <a:gd fmla="*/ 53 h 199" name="T7"/>
              <a:gd fmla="*/ 154 w 196" name="T8"/>
              <a:gd fmla="*/ 93 h 199" name="T9"/>
              <a:gd fmla="*/ 161 w 196" name="T10"/>
              <a:gd fmla="*/ 111 h 199" name="T11"/>
              <a:gd fmla="*/ 154 w 196" name="T12"/>
              <a:gd fmla="*/ 129 h 199" name="T13"/>
              <a:gd fmla="*/ 114 w 196" name="T14"/>
              <a:gd fmla="*/ 159 h 199" name="T15"/>
              <a:gd fmla="*/ 75 w 196" name="T16"/>
              <a:gd fmla="*/ 130 h 199" name="T17"/>
              <a:gd fmla="*/ 42 w 196" name="T18"/>
              <a:gd fmla="*/ 97 h 199" name="T19"/>
              <a:gd fmla="*/ 34 w 196" name="T20"/>
              <a:gd fmla="*/ 79 h 199" name="T21"/>
              <a:gd fmla="*/ 36 w 196" name="T22"/>
              <a:gd fmla="*/ 71 h 199" name="T23"/>
              <a:gd fmla="*/ 37 w 196" name="T24"/>
              <a:gd fmla="*/ 68 h 199" name="T25"/>
              <a:gd fmla="*/ 39 w 196" name="T26"/>
              <a:gd fmla="*/ 65 h 199" name="T27"/>
              <a:gd fmla="*/ 39 w 196" name="T28"/>
              <a:gd fmla="*/ 64 h 199" name="T29"/>
              <a:gd fmla="*/ 50 w 196" name="T30"/>
              <a:gd fmla="*/ 53 h 199" name="T31"/>
              <a:gd fmla="*/ 48 w 196" name="T32"/>
              <a:gd fmla="*/ 48 h 199" name="T33"/>
              <a:gd fmla="*/ 27 w 196" name="T34"/>
              <a:gd fmla="*/ 27 h 199" name="T35"/>
              <a:gd fmla="*/ 14 w 196" name="T36"/>
              <a:gd fmla="*/ 40 h 199" name="T37"/>
              <a:gd fmla="*/ 14 w 196" name="T38"/>
              <a:gd fmla="*/ 41 h 199" name="T39"/>
              <a:gd fmla="*/ 11 w 196" name="T40"/>
              <a:gd fmla="*/ 44 h 199" name="T41"/>
              <a:gd fmla="*/ 9 w 196" name="T42"/>
              <a:gd fmla="*/ 47 h 199" name="T43"/>
              <a:gd fmla="*/ 9 w 196" name="T44"/>
              <a:gd fmla="*/ 47 h 199" name="T45"/>
              <a:gd fmla="*/ 7 w 196" name="T46"/>
              <a:gd fmla="*/ 51 h 199" name="T47"/>
              <a:gd fmla="*/ 2 w 196" name="T48"/>
              <a:gd fmla="*/ 63 h 199" name="T49"/>
              <a:gd fmla="*/ 0 w 196" name="T50"/>
              <a:gd fmla="*/ 79 h 199" name="T51"/>
              <a:gd fmla="*/ 17 w 196" name="T52"/>
              <a:gd fmla="*/ 121 h 199" name="T53"/>
              <a:gd fmla="*/ 45 w 196" name="T54"/>
              <a:gd fmla="*/ 149 h 199" name="T55"/>
              <a:gd fmla="*/ 156 w 196" name="T56"/>
              <a:gd fmla="*/ 176 h 199" name="T57"/>
              <a:gd fmla="*/ 194 w 196" name="T58"/>
              <a:gd fmla="*/ 126 h 199" name="T59"/>
              <a:gd fmla="*/ 189 w 196" name="T60"/>
              <a:gd fmla="*/ 84 h 199" name="T61"/>
              <a:gd fmla="*/ 189 w 196" name="T62"/>
              <a:gd fmla="*/ 83 h 19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99" w="196">
                <a:moveTo>
                  <a:pt x="188" y="83"/>
                </a:moveTo>
                <a:cubicBezTo>
                  <a:pt x="188" y="83"/>
                  <a:pt x="188" y="83"/>
                  <a:pt x="188" y="83"/>
                </a:cubicBezTo>
                <a:cubicBezTo>
                  <a:pt x="185" y="77"/>
                  <a:pt x="182" y="73"/>
                  <a:pt x="178" y="69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4"/>
                  <a:pt x="123" y="14"/>
                  <a:pt x="123" y="14"/>
                </a:cubicBezTo>
                <a:cubicBezTo>
                  <a:pt x="116" y="7"/>
                  <a:pt x="108" y="2"/>
                  <a:pt x="99" y="0"/>
                </a:cubicBezTo>
                <a:cubicBezTo>
                  <a:pt x="109" y="11"/>
                  <a:pt x="116" y="25"/>
                  <a:pt x="119" y="40"/>
                </a:cubicBezTo>
                <a:cubicBezTo>
                  <a:pt x="120" y="44"/>
                  <a:pt x="120" y="49"/>
                  <a:pt x="120" y="53"/>
                </a:cubicBezTo>
                <a:cubicBezTo>
                  <a:pt x="120" y="55"/>
                  <a:pt x="120" y="57"/>
                  <a:pt x="120" y="59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7" y="96"/>
                  <a:pt x="159" y="100"/>
                  <a:pt x="160" y="104"/>
                </a:cubicBezTo>
                <a:cubicBezTo>
                  <a:pt x="161" y="106"/>
                  <a:pt x="161" y="109"/>
                  <a:pt x="161" y="111"/>
                </a:cubicBezTo>
                <a:cubicBezTo>
                  <a:pt x="161" y="114"/>
                  <a:pt x="161" y="117"/>
                  <a:pt x="160" y="119"/>
                </a:cubicBezTo>
                <a:cubicBezTo>
                  <a:pt x="159" y="123"/>
                  <a:pt x="157" y="126"/>
                  <a:pt x="154" y="129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27" y="156"/>
                  <a:pt x="121" y="159"/>
                  <a:pt x="114" y="159"/>
                </a:cubicBezTo>
                <a:cubicBezTo>
                  <a:pt x="107" y="159"/>
                  <a:pt x="100" y="156"/>
                  <a:pt x="96" y="151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42" y="97"/>
                  <a:pt x="42" y="97"/>
                  <a:pt x="42" y="97"/>
                </a:cubicBezTo>
                <a:cubicBezTo>
                  <a:pt x="40" y="95"/>
                  <a:pt x="38" y="93"/>
                  <a:pt x="37" y="90"/>
                </a:cubicBezTo>
                <a:cubicBezTo>
                  <a:pt x="35" y="87"/>
                  <a:pt x="34" y="83"/>
                  <a:pt x="34" y="79"/>
                </a:cubicBezTo>
                <a:cubicBezTo>
                  <a:pt x="34" y="76"/>
                  <a:pt x="35" y="74"/>
                  <a:pt x="35" y="71"/>
                </a:cubicBezTo>
                <a:cubicBezTo>
                  <a:pt x="35" y="71"/>
                  <a:pt x="36" y="71"/>
                  <a:pt x="36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69"/>
                  <a:pt x="36" y="69"/>
                  <a:pt x="37" y="68"/>
                </a:cubicBezTo>
                <a:cubicBezTo>
                  <a:pt x="37" y="68"/>
                  <a:pt x="37" y="67"/>
                  <a:pt x="37" y="67"/>
                </a:cubicBezTo>
                <a:cubicBezTo>
                  <a:pt x="38" y="66"/>
                  <a:pt x="38" y="66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1" y="62"/>
                  <a:pt x="42" y="61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2"/>
                  <a:pt x="50" y="51"/>
                  <a:pt x="49" y="50"/>
                </a:cubicBezTo>
                <a:cubicBezTo>
                  <a:pt x="49" y="49"/>
                  <a:pt x="48" y="49"/>
                  <a:pt x="48" y="4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8"/>
                  <a:pt x="15" y="39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3" y="41"/>
                  <a:pt x="12" y="42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5"/>
                  <a:pt x="10" y="46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9"/>
                  <a:pt x="7" y="50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3" y="59"/>
                  <a:pt x="2" y="63"/>
                </a:cubicBezTo>
                <a:cubicBezTo>
                  <a:pt x="2" y="64"/>
                  <a:pt x="1" y="66"/>
                  <a:pt x="1" y="67"/>
                </a:cubicBezTo>
                <a:cubicBezTo>
                  <a:pt x="0" y="71"/>
                  <a:pt x="0" y="75"/>
                  <a:pt x="0" y="79"/>
                </a:cubicBezTo>
                <a:cubicBezTo>
                  <a:pt x="0" y="83"/>
                  <a:pt x="0" y="86"/>
                  <a:pt x="1" y="90"/>
                </a:cubicBezTo>
                <a:cubicBezTo>
                  <a:pt x="3" y="102"/>
                  <a:pt x="9" y="113"/>
                  <a:pt x="17" y="121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95" y="199"/>
                  <a:pt x="133" y="199"/>
                  <a:pt x="156" y="176"/>
                </a:cubicBezTo>
                <a:cubicBezTo>
                  <a:pt x="178" y="153"/>
                  <a:pt x="178" y="153"/>
                  <a:pt x="178" y="153"/>
                </a:cubicBezTo>
                <a:cubicBezTo>
                  <a:pt x="186" y="146"/>
                  <a:pt x="191" y="136"/>
                  <a:pt x="194" y="126"/>
                </a:cubicBezTo>
                <a:cubicBezTo>
                  <a:pt x="195" y="121"/>
                  <a:pt x="196" y="116"/>
                  <a:pt x="196" y="111"/>
                </a:cubicBezTo>
                <a:cubicBezTo>
                  <a:pt x="196" y="102"/>
                  <a:pt x="193" y="92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3"/>
                  <a:pt x="189" y="83"/>
                </a:cubicBezTo>
                <a:cubicBezTo>
                  <a:pt x="189" y="83"/>
                  <a:pt x="189" y="83"/>
                  <a:pt x="188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7" name="Freeform 580"/>
          <p:cNvSpPr/>
          <p:nvPr/>
        </p:nvSpPr>
        <p:spPr bwMode="auto">
          <a:xfrm>
            <a:off x="7459984" y="2627767"/>
            <a:ext cx="215263" cy="221004"/>
          </a:xfrm>
          <a:custGeom>
            <a:gdLst>
              <a:gd fmla="*/ 178 w 195" name="T0"/>
              <a:gd fmla="*/ 78 h 199" name="T1"/>
              <a:gd fmla="*/ 167 w 195" name="T2"/>
              <a:gd fmla="*/ 66 h 199" name="T3"/>
              <a:gd fmla="*/ 150 w 195" name="T4"/>
              <a:gd fmla="*/ 50 h 199" name="T5"/>
              <a:gd fmla="*/ 124 w 195" name="T6"/>
              <a:gd fmla="*/ 23 h 199" name="T7"/>
              <a:gd fmla="*/ 39 w 195" name="T8"/>
              <a:gd fmla="*/ 23 h 199" name="T9"/>
              <a:gd fmla="*/ 17 w 195" name="T10"/>
              <a:gd fmla="*/ 45 h 199" name="T11"/>
              <a:gd fmla="*/ 2 w 195" name="T12"/>
              <a:gd fmla="*/ 73 h 199" name="T13"/>
              <a:gd fmla="*/ 0 w 195" name="T14"/>
              <a:gd fmla="*/ 88 h 199" name="T15"/>
              <a:gd fmla="*/ 6 w 195" name="T16"/>
              <a:gd fmla="*/ 115 h 199" name="T17"/>
              <a:gd fmla="*/ 6 w 195" name="T18"/>
              <a:gd fmla="*/ 115 h 199" name="T19"/>
              <a:gd fmla="*/ 7 w 195" name="T20"/>
              <a:gd fmla="*/ 116 h 199" name="T21"/>
              <a:gd fmla="*/ 7 w 195" name="T22"/>
              <a:gd fmla="*/ 116 h 199" name="T23"/>
              <a:gd fmla="*/ 7 w 195" name="T24"/>
              <a:gd fmla="*/ 116 h 199" name="T25"/>
              <a:gd fmla="*/ 17 w 195" name="T26"/>
              <a:gd fmla="*/ 130 h 199" name="T27"/>
              <a:gd fmla="*/ 71 w 195" name="T28"/>
              <a:gd fmla="*/ 184 h 199" name="T29"/>
              <a:gd fmla="*/ 72 w 195" name="T30"/>
              <a:gd fmla="*/ 185 h 199" name="T31"/>
              <a:gd fmla="*/ 96 w 195" name="T32"/>
              <a:gd fmla="*/ 199 h 199" name="T33"/>
              <a:gd fmla="*/ 76 w 195" name="T34"/>
              <a:gd fmla="*/ 159 h 199" name="T35"/>
              <a:gd fmla="*/ 75 w 195" name="T36"/>
              <a:gd fmla="*/ 145 h 199" name="T37"/>
              <a:gd fmla="*/ 75 w 195" name="T38"/>
              <a:gd fmla="*/ 139 h 199" name="T39"/>
              <a:gd fmla="*/ 41 w 195" name="T40"/>
              <a:gd fmla="*/ 106 h 199" name="T41"/>
              <a:gd fmla="*/ 35 w 195" name="T42"/>
              <a:gd fmla="*/ 95 h 199" name="T43"/>
              <a:gd fmla="*/ 34 w 195" name="T44"/>
              <a:gd fmla="*/ 88 h 199" name="T45"/>
              <a:gd fmla="*/ 35 w 195" name="T46"/>
              <a:gd fmla="*/ 80 h 199" name="T47"/>
              <a:gd fmla="*/ 41 w 195" name="T48"/>
              <a:gd fmla="*/ 70 h 199" name="T49"/>
              <a:gd fmla="*/ 63 w 195" name="T50"/>
              <a:gd fmla="*/ 48 h 199" name="T51"/>
              <a:gd fmla="*/ 99 w 195" name="T52"/>
              <a:gd fmla="*/ 48 h 199" name="T53"/>
              <a:gd fmla="*/ 120 w 195" name="T54"/>
              <a:gd fmla="*/ 69 h 199" name="T55"/>
              <a:gd fmla="*/ 134 w 195" name="T56"/>
              <a:gd fmla="*/ 82 h 199" name="T57"/>
              <a:gd fmla="*/ 154 w 195" name="T58"/>
              <a:gd fmla="*/ 102 h 199" name="T59"/>
              <a:gd fmla="*/ 158 w 195" name="T60"/>
              <a:gd fmla="*/ 109 h 199" name="T61"/>
              <a:gd fmla="*/ 161 w 195" name="T62"/>
              <a:gd fmla="*/ 120 h 199" name="T63"/>
              <a:gd fmla="*/ 160 w 195" name="T64"/>
              <a:gd fmla="*/ 127 h 199" name="T65"/>
              <a:gd fmla="*/ 160 w 195" name="T66"/>
              <a:gd fmla="*/ 128 h 199" name="T67"/>
              <a:gd fmla="*/ 159 w 195" name="T68"/>
              <a:gd fmla="*/ 128 h 199" name="T69"/>
              <a:gd fmla="*/ 159 w 195" name="T70"/>
              <a:gd fmla="*/ 131 h 199" name="T71"/>
              <a:gd fmla="*/ 158 w 195" name="T72"/>
              <a:gd fmla="*/ 132 h 199" name="T73"/>
              <a:gd fmla="*/ 157 w 195" name="T74"/>
              <a:gd fmla="*/ 134 h 199" name="T75"/>
              <a:gd fmla="*/ 157 w 195" name="T76"/>
              <a:gd fmla="*/ 134 h 199" name="T77"/>
              <a:gd fmla="*/ 156 w 195" name="T78"/>
              <a:gd fmla="*/ 135 h 199" name="T79"/>
              <a:gd fmla="*/ 154 w 195" name="T80"/>
              <a:gd fmla="*/ 138 h 199" name="T81"/>
              <a:gd fmla="*/ 145 w 195" name="T82"/>
              <a:gd fmla="*/ 146 h 199" name="T83"/>
              <a:gd fmla="*/ 146 w 195" name="T84"/>
              <a:gd fmla="*/ 149 h 199" name="T85"/>
              <a:gd fmla="*/ 147 w 195" name="T86"/>
              <a:gd fmla="*/ 151 h 199" name="T87"/>
              <a:gd fmla="*/ 167 w 195" name="T88"/>
              <a:gd fmla="*/ 170 h 199" name="T89"/>
              <a:gd fmla="*/ 168 w 195" name="T90"/>
              <a:gd fmla="*/ 172 h 199" name="T91"/>
              <a:gd fmla="*/ 178 w 195" name="T92"/>
              <a:gd fmla="*/ 162 h 199" name="T93"/>
              <a:gd fmla="*/ 181 w 195" name="T94"/>
              <a:gd fmla="*/ 159 h 199" name="T95"/>
              <a:gd fmla="*/ 181 w 195" name="T96"/>
              <a:gd fmla="*/ 159 h 199" name="T97"/>
              <a:gd fmla="*/ 182 w 195" name="T98"/>
              <a:gd fmla="*/ 158 h 199" name="T99"/>
              <a:gd fmla="*/ 184 w 195" name="T100"/>
              <a:gd fmla="*/ 156 h 199" name="T101"/>
              <a:gd fmla="*/ 184 w 195" name="T102"/>
              <a:gd fmla="*/ 155 h 199" name="T103"/>
              <a:gd fmla="*/ 186 w 195" name="T104"/>
              <a:gd fmla="*/ 152 h 199" name="T105"/>
              <a:gd fmla="*/ 186 w 195" name="T106"/>
              <a:gd fmla="*/ 152 h 199" name="T107"/>
              <a:gd fmla="*/ 187 w 195" name="T108"/>
              <a:gd fmla="*/ 151 h 199" name="T109"/>
              <a:gd fmla="*/ 188 w 195" name="T110"/>
              <a:gd fmla="*/ 148 h 199" name="T111"/>
              <a:gd fmla="*/ 188 w 195" name="T112"/>
              <a:gd fmla="*/ 148 h 199" name="T113"/>
              <a:gd fmla="*/ 189 w 195" name="T114"/>
              <a:gd fmla="*/ 148 h 199" name="T115"/>
              <a:gd fmla="*/ 193 w 195" name="T116"/>
              <a:gd fmla="*/ 136 h 199" name="T117"/>
              <a:gd fmla="*/ 194 w 195" name="T118"/>
              <a:gd fmla="*/ 132 h 199" name="T119"/>
              <a:gd fmla="*/ 195 w 195" name="T120"/>
              <a:gd fmla="*/ 120 h 199" name="T121"/>
              <a:gd fmla="*/ 194 w 195" name="T122"/>
              <a:gd fmla="*/ 109 h 199" name="T123"/>
              <a:gd fmla="*/ 178 w 195" name="T124"/>
              <a:gd fmla="*/ 78 h 199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99" w="195">
                <a:moveTo>
                  <a:pt x="178" y="78"/>
                </a:moveTo>
                <a:cubicBezTo>
                  <a:pt x="167" y="66"/>
                  <a:pt x="167" y="66"/>
                  <a:pt x="167" y="66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00" y="0"/>
                  <a:pt x="63" y="0"/>
                  <a:pt x="39" y="23"/>
                </a:cubicBezTo>
                <a:cubicBezTo>
                  <a:pt x="17" y="45"/>
                  <a:pt x="17" y="45"/>
                  <a:pt x="17" y="45"/>
                </a:cubicBezTo>
                <a:cubicBezTo>
                  <a:pt x="10" y="53"/>
                  <a:pt x="4" y="62"/>
                  <a:pt x="2" y="73"/>
                </a:cubicBezTo>
                <a:cubicBezTo>
                  <a:pt x="0" y="78"/>
                  <a:pt x="0" y="83"/>
                  <a:pt x="0" y="88"/>
                </a:cubicBezTo>
                <a:cubicBezTo>
                  <a:pt x="0" y="97"/>
                  <a:pt x="2" y="107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5"/>
                  <a:pt x="6" y="115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10" y="121"/>
                  <a:pt x="13" y="126"/>
                  <a:pt x="17" y="130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2" y="184"/>
                  <a:pt x="72" y="185"/>
                  <a:pt x="72" y="185"/>
                </a:cubicBezTo>
                <a:cubicBezTo>
                  <a:pt x="79" y="191"/>
                  <a:pt x="87" y="196"/>
                  <a:pt x="96" y="199"/>
                </a:cubicBezTo>
                <a:cubicBezTo>
                  <a:pt x="86" y="188"/>
                  <a:pt x="79" y="174"/>
                  <a:pt x="76" y="159"/>
                </a:cubicBezTo>
                <a:cubicBezTo>
                  <a:pt x="75" y="155"/>
                  <a:pt x="75" y="150"/>
                  <a:pt x="75" y="145"/>
                </a:cubicBezTo>
                <a:cubicBezTo>
                  <a:pt x="75" y="144"/>
                  <a:pt x="75" y="142"/>
                  <a:pt x="75" y="139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9" y="103"/>
                  <a:pt x="36" y="99"/>
                  <a:pt x="35" y="95"/>
                </a:cubicBezTo>
                <a:cubicBezTo>
                  <a:pt x="34" y="93"/>
                  <a:pt x="34" y="90"/>
                  <a:pt x="34" y="88"/>
                </a:cubicBezTo>
                <a:cubicBezTo>
                  <a:pt x="34" y="85"/>
                  <a:pt x="35" y="82"/>
                  <a:pt x="35" y="80"/>
                </a:cubicBezTo>
                <a:cubicBezTo>
                  <a:pt x="37" y="76"/>
                  <a:pt x="39" y="72"/>
                  <a:pt x="41" y="70"/>
                </a:cubicBezTo>
                <a:cubicBezTo>
                  <a:pt x="63" y="48"/>
                  <a:pt x="63" y="48"/>
                  <a:pt x="63" y="48"/>
                </a:cubicBezTo>
                <a:cubicBezTo>
                  <a:pt x="73" y="38"/>
                  <a:pt x="90" y="38"/>
                  <a:pt x="99" y="4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6" y="104"/>
                  <a:pt x="157" y="106"/>
                  <a:pt x="158" y="109"/>
                </a:cubicBezTo>
                <a:cubicBezTo>
                  <a:pt x="160" y="112"/>
                  <a:pt x="161" y="116"/>
                  <a:pt x="161" y="120"/>
                </a:cubicBezTo>
                <a:cubicBezTo>
                  <a:pt x="161" y="122"/>
                  <a:pt x="161" y="125"/>
                  <a:pt x="160" y="127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59" y="128"/>
                  <a:pt x="159" y="128"/>
                  <a:pt x="159" y="128"/>
                </a:cubicBezTo>
                <a:cubicBezTo>
                  <a:pt x="159" y="129"/>
                  <a:pt x="159" y="130"/>
                  <a:pt x="159" y="131"/>
                </a:cubicBezTo>
                <a:cubicBezTo>
                  <a:pt x="158" y="131"/>
                  <a:pt x="158" y="132"/>
                  <a:pt x="158" y="132"/>
                </a:cubicBezTo>
                <a:cubicBezTo>
                  <a:pt x="158" y="133"/>
                  <a:pt x="157" y="133"/>
                  <a:pt x="15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5" y="136"/>
                  <a:pt x="154" y="137"/>
                  <a:pt x="154" y="138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145" y="147"/>
                  <a:pt x="146" y="148"/>
                  <a:pt x="146" y="149"/>
                </a:cubicBezTo>
                <a:cubicBezTo>
                  <a:pt x="146" y="150"/>
                  <a:pt x="147" y="150"/>
                  <a:pt x="147" y="151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9" y="161"/>
                  <a:pt x="180" y="160"/>
                  <a:pt x="181" y="159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2" y="158"/>
                  <a:pt x="182" y="158"/>
                  <a:pt x="182" y="158"/>
                </a:cubicBezTo>
                <a:cubicBezTo>
                  <a:pt x="182" y="157"/>
                  <a:pt x="183" y="157"/>
                  <a:pt x="184" y="156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5" y="154"/>
                  <a:pt x="185" y="153"/>
                  <a:pt x="186" y="152"/>
                </a:cubicBezTo>
                <a:cubicBezTo>
                  <a:pt x="186" y="152"/>
                  <a:pt x="186" y="152"/>
                  <a:pt x="186" y="152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87" y="150"/>
                  <a:pt x="188" y="149"/>
                  <a:pt x="188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90" y="144"/>
                  <a:pt x="192" y="140"/>
                  <a:pt x="193" y="136"/>
                </a:cubicBezTo>
                <a:cubicBezTo>
                  <a:pt x="194" y="135"/>
                  <a:pt x="194" y="133"/>
                  <a:pt x="194" y="132"/>
                </a:cubicBezTo>
                <a:cubicBezTo>
                  <a:pt x="195" y="128"/>
                  <a:pt x="195" y="124"/>
                  <a:pt x="195" y="120"/>
                </a:cubicBezTo>
                <a:cubicBezTo>
                  <a:pt x="195" y="116"/>
                  <a:pt x="195" y="113"/>
                  <a:pt x="194" y="109"/>
                </a:cubicBezTo>
                <a:cubicBezTo>
                  <a:pt x="192" y="97"/>
                  <a:pt x="187" y="86"/>
                  <a:pt x="178" y="7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8" name="Freeform 581"/>
          <p:cNvSpPr/>
          <p:nvPr/>
        </p:nvSpPr>
        <p:spPr bwMode="auto">
          <a:xfrm>
            <a:off x="3648402" y="3310867"/>
            <a:ext cx="126287" cy="169341"/>
          </a:xfrm>
          <a:custGeom>
            <a:gdLst>
              <a:gd fmla="*/ 112 w 112" name="T0"/>
              <a:gd fmla="*/ 53 h 154" name="T1"/>
              <a:gd fmla="*/ 105 w 112" name="T2"/>
              <a:gd fmla="*/ 35 h 154" name="T3"/>
              <a:gd fmla="*/ 52 w 112" name="T4"/>
              <a:gd fmla="*/ 0 h 154" name="T5"/>
              <a:gd fmla="*/ 0 w 112" name="T6"/>
              <a:gd fmla="*/ 33 h 154" name="T7"/>
              <a:gd fmla="*/ 0 w 112" name="T8"/>
              <a:gd fmla="*/ 148 h 154" name="T9"/>
              <a:gd fmla="*/ 52 w 112" name="T10"/>
              <a:gd fmla="*/ 132 h 154" name="T11"/>
              <a:gd fmla="*/ 112 w 112" name="T12"/>
              <a:gd fmla="*/ 154 h 154" name="T13"/>
              <a:gd fmla="*/ 112 w 112" name="T14"/>
              <a:gd fmla="*/ 53 h 1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4" w="112">
                <a:moveTo>
                  <a:pt x="112" y="53"/>
                </a:moveTo>
                <a:cubicBezTo>
                  <a:pt x="105" y="35"/>
                  <a:pt x="105" y="35"/>
                  <a:pt x="105" y="35"/>
                </a:cubicBezTo>
                <a:cubicBezTo>
                  <a:pt x="104" y="32"/>
                  <a:pt x="91" y="0"/>
                  <a:pt x="52" y="0"/>
                </a:cubicBezTo>
                <a:cubicBezTo>
                  <a:pt x="18" y="0"/>
                  <a:pt x="4" y="24"/>
                  <a:pt x="0" y="33"/>
                </a:cubicBezTo>
                <a:cubicBezTo>
                  <a:pt x="0" y="148"/>
                  <a:pt x="0" y="148"/>
                  <a:pt x="0" y="148"/>
                </a:cubicBezTo>
                <a:cubicBezTo>
                  <a:pt x="13" y="139"/>
                  <a:pt x="30" y="132"/>
                  <a:pt x="52" y="132"/>
                </a:cubicBezTo>
                <a:cubicBezTo>
                  <a:pt x="78" y="132"/>
                  <a:pt x="98" y="142"/>
                  <a:pt x="112" y="154"/>
                </a:cubicBezTo>
                <a:lnTo>
                  <a:pt x="11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9" name="Freeform 582"/>
          <p:cNvSpPr/>
          <p:nvPr/>
        </p:nvSpPr>
        <p:spPr bwMode="auto">
          <a:xfrm>
            <a:off x="3800521" y="3310867"/>
            <a:ext cx="123418" cy="169341"/>
          </a:xfrm>
          <a:custGeom>
            <a:gdLst>
              <a:gd fmla="*/ 60 w 112" name="T0"/>
              <a:gd fmla="*/ 0 h 153" name="T1"/>
              <a:gd fmla="*/ 6 w 112" name="T2"/>
              <a:gd fmla="*/ 36 h 153" name="T3"/>
              <a:gd fmla="*/ 0 w 112" name="T4"/>
              <a:gd fmla="*/ 53 h 153" name="T5"/>
              <a:gd fmla="*/ 0 w 112" name="T6"/>
              <a:gd fmla="*/ 153 h 153" name="T7"/>
              <a:gd fmla="*/ 60 w 112" name="T8"/>
              <a:gd fmla="*/ 132 h 153" name="T9"/>
              <a:gd fmla="*/ 112 w 112" name="T10"/>
              <a:gd fmla="*/ 147 h 153" name="T11"/>
              <a:gd fmla="*/ 112 w 112" name="T12"/>
              <a:gd fmla="*/ 34 h 153" name="T13"/>
              <a:gd fmla="*/ 60 w 112" name="T14"/>
              <a:gd fmla="*/ 0 h 15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" w="112">
                <a:moveTo>
                  <a:pt x="60" y="0"/>
                </a:moveTo>
                <a:cubicBezTo>
                  <a:pt x="21" y="0"/>
                  <a:pt x="7" y="35"/>
                  <a:pt x="6" y="3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53"/>
                  <a:pt x="0" y="153"/>
                  <a:pt x="0" y="153"/>
                </a:cubicBezTo>
                <a:cubicBezTo>
                  <a:pt x="14" y="142"/>
                  <a:pt x="33" y="132"/>
                  <a:pt x="60" y="132"/>
                </a:cubicBezTo>
                <a:cubicBezTo>
                  <a:pt x="81" y="132"/>
                  <a:pt x="99" y="139"/>
                  <a:pt x="112" y="147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07" y="25"/>
                  <a:pt x="92" y="0"/>
                  <a:pt x="6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0" name="Freeform 583"/>
          <p:cNvSpPr>
            <a:spLocks noEditPoints="1"/>
          </p:cNvSpPr>
          <p:nvPr/>
        </p:nvSpPr>
        <p:spPr bwMode="auto">
          <a:xfrm>
            <a:off x="3628311" y="3287905"/>
            <a:ext cx="318590" cy="243965"/>
          </a:xfrm>
          <a:custGeom>
            <a:gdLst>
              <a:gd fmla="*/ 216 w 288" name="T0"/>
              <a:gd fmla="*/ 0 h 221" name="T1"/>
              <a:gd fmla="*/ 144 w 288" name="T2"/>
              <a:gd fmla="*/ 49 h 221" name="T3"/>
              <a:gd fmla="*/ 72 w 288" name="T4"/>
              <a:gd fmla="*/ 0 h 221" name="T5"/>
              <a:gd fmla="*/ 0 w 288" name="T6"/>
              <a:gd fmla="*/ 49 h 221" name="T7"/>
              <a:gd fmla="*/ 0 w 288" name="T8"/>
              <a:gd fmla="*/ 221 h 221" name="T9"/>
              <a:gd fmla="*/ 72 w 288" name="T10"/>
              <a:gd fmla="*/ 172 h 221" name="T11"/>
              <a:gd fmla="*/ 144 w 288" name="T12"/>
              <a:gd fmla="*/ 221 h 221" name="T13"/>
              <a:gd fmla="*/ 216 w 288" name="T14"/>
              <a:gd fmla="*/ 172 h 221" name="T15"/>
              <a:gd fmla="*/ 288 w 288" name="T16"/>
              <a:gd fmla="*/ 221 h 221" name="T17"/>
              <a:gd fmla="*/ 288 w 288" name="T18"/>
              <a:gd fmla="*/ 50 h 221" name="T19"/>
              <a:gd fmla="*/ 216 w 288" name="T20"/>
              <a:gd fmla="*/ 0 h 221" name="T21"/>
              <a:gd fmla="*/ 72 w 288" name="T22"/>
              <a:gd fmla="*/ 152 h 221" name="T23"/>
              <a:gd fmla="*/ 20 w 288" name="T24"/>
              <a:gd fmla="*/ 168 h 221" name="T25"/>
              <a:gd fmla="*/ 20 w 288" name="T26"/>
              <a:gd fmla="*/ 53 h 221" name="T27"/>
              <a:gd fmla="*/ 72 w 288" name="T28"/>
              <a:gd fmla="*/ 20 h 221" name="T29"/>
              <a:gd fmla="*/ 125 w 288" name="T30"/>
              <a:gd fmla="*/ 55 h 221" name="T31"/>
              <a:gd fmla="*/ 132 w 288" name="T32"/>
              <a:gd fmla="*/ 73 h 221" name="T33"/>
              <a:gd fmla="*/ 132 w 288" name="T34"/>
              <a:gd fmla="*/ 174 h 221" name="T35"/>
              <a:gd fmla="*/ 72 w 288" name="T36"/>
              <a:gd fmla="*/ 152 h 221" name="T37"/>
              <a:gd fmla="*/ 268 w 288" name="T38"/>
              <a:gd fmla="*/ 167 h 221" name="T39"/>
              <a:gd fmla="*/ 216 w 288" name="T40"/>
              <a:gd fmla="*/ 152 h 221" name="T41"/>
              <a:gd fmla="*/ 156 w 288" name="T42"/>
              <a:gd fmla="*/ 173 h 221" name="T43"/>
              <a:gd fmla="*/ 156 w 288" name="T44"/>
              <a:gd fmla="*/ 73 h 221" name="T45"/>
              <a:gd fmla="*/ 162 w 288" name="T46"/>
              <a:gd fmla="*/ 56 h 221" name="T47"/>
              <a:gd fmla="*/ 216 w 288" name="T48"/>
              <a:gd fmla="*/ 20 h 221" name="T49"/>
              <a:gd fmla="*/ 268 w 288" name="T50"/>
              <a:gd fmla="*/ 54 h 221" name="T51"/>
              <a:gd fmla="*/ 268 w 288" name="T52"/>
              <a:gd fmla="*/ 167 h 221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21" w="288">
                <a:moveTo>
                  <a:pt x="216" y="0"/>
                </a:moveTo>
                <a:cubicBezTo>
                  <a:pt x="162" y="0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6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2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69" y="0"/>
                  <a:pt x="216" y="0"/>
                </a:cubicBezTo>
                <a:close/>
                <a:moveTo>
                  <a:pt x="72" y="152"/>
                </a:moveTo>
                <a:cubicBezTo>
                  <a:pt x="50" y="152"/>
                  <a:pt x="33" y="159"/>
                  <a:pt x="20" y="168"/>
                </a:cubicBezTo>
                <a:cubicBezTo>
                  <a:pt x="20" y="53"/>
                  <a:pt x="20" y="53"/>
                  <a:pt x="20" y="53"/>
                </a:cubicBezTo>
                <a:cubicBezTo>
                  <a:pt x="24" y="44"/>
                  <a:pt x="38" y="20"/>
                  <a:pt x="72" y="20"/>
                </a:cubicBezTo>
                <a:cubicBezTo>
                  <a:pt x="111" y="20"/>
                  <a:pt x="124" y="52"/>
                  <a:pt x="125" y="55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18" y="162"/>
                  <a:pt x="98" y="152"/>
                  <a:pt x="72" y="152"/>
                </a:cubicBezTo>
                <a:close/>
                <a:moveTo>
                  <a:pt x="268" y="167"/>
                </a:moveTo>
                <a:cubicBezTo>
                  <a:pt x="255" y="159"/>
                  <a:pt x="237" y="152"/>
                  <a:pt x="216" y="152"/>
                </a:cubicBezTo>
                <a:cubicBezTo>
                  <a:pt x="189" y="152"/>
                  <a:pt x="170" y="162"/>
                  <a:pt x="156" y="1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3" y="55"/>
                  <a:pt x="177" y="20"/>
                  <a:pt x="216" y="20"/>
                </a:cubicBezTo>
                <a:cubicBezTo>
                  <a:pt x="248" y="20"/>
                  <a:pt x="263" y="45"/>
                  <a:pt x="268" y="54"/>
                </a:cubicBezTo>
                <a:lnTo>
                  <a:pt x="268" y="1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1" name="Freeform 584"/>
          <p:cNvSpPr>
            <a:spLocks noEditPoints="1"/>
          </p:cNvSpPr>
          <p:nvPr/>
        </p:nvSpPr>
        <p:spPr bwMode="auto">
          <a:xfrm>
            <a:off x="2988263" y="3287905"/>
            <a:ext cx="318590" cy="243965"/>
          </a:xfrm>
          <a:custGeom>
            <a:gdLst>
              <a:gd fmla="*/ 245 w 288" name="T0"/>
              <a:gd fmla="*/ 6 h 221" name="T1"/>
              <a:gd fmla="*/ 245 w 288" name="T2"/>
              <a:gd fmla="*/ 131 h 221" name="T3"/>
              <a:gd fmla="*/ 216 w 288" name="T4"/>
              <a:gd fmla="*/ 100 h 221" name="T5"/>
              <a:gd fmla="*/ 187 w 288" name="T6"/>
              <a:gd fmla="*/ 131 h 221" name="T7"/>
              <a:gd fmla="*/ 187 w 288" name="T8"/>
              <a:gd fmla="*/ 6 h 221" name="T9"/>
              <a:gd fmla="*/ 144 w 288" name="T10"/>
              <a:gd fmla="*/ 49 h 221" name="T11"/>
              <a:gd fmla="*/ 72 w 288" name="T12"/>
              <a:gd fmla="*/ 0 h 221" name="T13"/>
              <a:gd fmla="*/ 0 w 288" name="T14"/>
              <a:gd fmla="*/ 49 h 221" name="T15"/>
              <a:gd fmla="*/ 0 w 288" name="T16"/>
              <a:gd fmla="*/ 221 h 221" name="T17"/>
              <a:gd fmla="*/ 72 w 288" name="T18"/>
              <a:gd fmla="*/ 172 h 221" name="T19"/>
              <a:gd fmla="*/ 144 w 288" name="T20"/>
              <a:gd fmla="*/ 221 h 221" name="T21"/>
              <a:gd fmla="*/ 216 w 288" name="T22"/>
              <a:gd fmla="*/ 172 h 221" name="T23"/>
              <a:gd fmla="*/ 288 w 288" name="T24"/>
              <a:gd fmla="*/ 221 h 221" name="T25"/>
              <a:gd fmla="*/ 288 w 288" name="T26"/>
              <a:gd fmla="*/ 50 h 221" name="T27"/>
              <a:gd fmla="*/ 245 w 288" name="T28"/>
              <a:gd fmla="*/ 6 h 221" name="T29"/>
              <a:gd fmla="*/ 187 w 288" name="T30"/>
              <a:gd fmla="*/ 131 h 221" name="T31"/>
              <a:gd fmla="*/ 187 w 288" name="T32"/>
              <a:gd fmla="*/ 131 h 221" name="T33"/>
              <a:gd fmla="*/ 187 w 288" name="T34"/>
              <a:gd fmla="*/ 131 h 221" name="T35"/>
              <a:gd fmla="*/ 245 w 288" name="T36"/>
              <a:gd fmla="*/ 131 h 221" name="T37"/>
              <a:gd fmla="*/ 245 w 288" name="T38"/>
              <a:gd fmla="*/ 131 h 221" name="T39"/>
              <a:gd fmla="*/ 245 w 288" name="T40"/>
              <a:gd fmla="*/ 131 h 22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1" w="288">
                <a:moveTo>
                  <a:pt x="245" y="6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187" y="131"/>
                  <a:pt x="187" y="131"/>
                  <a:pt x="187" y="131"/>
                </a:cubicBezTo>
                <a:cubicBezTo>
                  <a:pt x="187" y="6"/>
                  <a:pt x="187" y="6"/>
                  <a:pt x="187" y="6"/>
                </a:cubicBezTo>
                <a:cubicBezTo>
                  <a:pt x="156" y="19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7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3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76" y="19"/>
                  <a:pt x="245" y="6"/>
                </a:cubicBezTo>
                <a:close/>
                <a:moveTo>
                  <a:pt x="187" y="131"/>
                </a:moveTo>
                <a:cubicBezTo>
                  <a:pt x="187" y="131"/>
                  <a:pt x="187" y="131"/>
                  <a:pt x="187" y="131"/>
                </a:cubicBezTo>
                <a:cubicBezTo>
                  <a:pt x="187" y="131"/>
                  <a:pt x="187" y="131"/>
                  <a:pt x="187" y="131"/>
                </a:cubicBezTo>
                <a:close/>
                <a:moveTo>
                  <a:pt x="245" y="131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45" y="131"/>
                  <a:pt x="245" y="131"/>
                  <a:pt x="245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2" name="Rectangle 585"/>
          <p:cNvSpPr>
            <a:spLocks noChangeArrowheads="1"/>
          </p:cNvSpPr>
          <p:nvPr/>
        </p:nvSpPr>
        <p:spPr bwMode="auto">
          <a:xfrm>
            <a:off x="3260930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3" name="Rectangle 586"/>
          <p:cNvSpPr>
            <a:spLocks noChangeArrowheads="1"/>
          </p:cNvSpPr>
          <p:nvPr/>
        </p:nvSpPr>
        <p:spPr bwMode="auto">
          <a:xfrm>
            <a:off x="3194915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4" name="Freeform 587"/>
          <p:cNvSpPr>
            <a:spLocks noEditPoints="1"/>
          </p:cNvSpPr>
          <p:nvPr/>
        </p:nvSpPr>
        <p:spPr bwMode="auto">
          <a:xfrm>
            <a:off x="6182761" y="4527818"/>
            <a:ext cx="318590" cy="321459"/>
          </a:xfrm>
          <a:custGeom>
            <a:gdLst>
              <a:gd fmla="*/ 288 w 288" name="T0"/>
              <a:gd fmla="*/ 49 h 289" name="T1"/>
              <a:gd fmla="*/ 239 w 288" name="T2"/>
              <a:gd fmla="*/ 0 h 289" name="T3"/>
              <a:gd fmla="*/ 191 w 288" name="T4"/>
              <a:gd fmla="*/ 49 h 289" name="T5"/>
              <a:gd fmla="*/ 227 w 288" name="T6"/>
              <a:gd fmla="*/ 95 h 289" name="T7"/>
              <a:gd fmla="*/ 227 w 288" name="T8"/>
              <a:gd fmla="*/ 133 h 289" name="T9"/>
              <a:gd fmla="*/ 190 w 288" name="T10"/>
              <a:gd fmla="*/ 133 h 289" name="T11"/>
              <a:gd fmla="*/ 143 w 288" name="T12"/>
              <a:gd fmla="*/ 96 h 289" name="T13"/>
              <a:gd fmla="*/ 96 w 288" name="T14"/>
              <a:gd fmla="*/ 133 h 289" name="T15"/>
              <a:gd fmla="*/ 35 w 288" name="T16"/>
              <a:gd fmla="*/ 133 h 289" name="T17"/>
              <a:gd fmla="*/ 35 w 288" name="T18"/>
              <a:gd fmla="*/ 194 h 289" name="T19"/>
              <a:gd fmla="*/ 0 w 288" name="T20"/>
              <a:gd fmla="*/ 241 h 289" name="T21"/>
              <a:gd fmla="*/ 48 w 288" name="T22"/>
              <a:gd fmla="*/ 289 h 289" name="T23"/>
              <a:gd fmla="*/ 95 w 288" name="T24"/>
              <a:gd fmla="*/ 241 h 289" name="T25"/>
              <a:gd fmla="*/ 59 w 288" name="T26"/>
              <a:gd fmla="*/ 194 h 289" name="T27"/>
              <a:gd fmla="*/ 59 w 288" name="T28"/>
              <a:gd fmla="*/ 157 h 289" name="T29"/>
              <a:gd fmla="*/ 96 w 288" name="T30"/>
              <a:gd fmla="*/ 157 h 289" name="T31"/>
              <a:gd fmla="*/ 143 w 288" name="T32"/>
              <a:gd fmla="*/ 193 h 289" name="T33"/>
              <a:gd fmla="*/ 190 w 288" name="T34"/>
              <a:gd fmla="*/ 157 h 289" name="T35"/>
              <a:gd fmla="*/ 251 w 288" name="T36"/>
              <a:gd fmla="*/ 157 h 289" name="T37"/>
              <a:gd fmla="*/ 251 w 288" name="T38"/>
              <a:gd fmla="*/ 95 h 289" name="T39"/>
              <a:gd fmla="*/ 288 w 288" name="T40"/>
              <a:gd fmla="*/ 49 h 289" name="T41"/>
              <a:gd fmla="*/ 71 w 288" name="T42"/>
              <a:gd fmla="*/ 241 h 289" name="T43"/>
              <a:gd fmla="*/ 48 w 288" name="T44"/>
              <a:gd fmla="*/ 265 h 289" name="T45"/>
              <a:gd fmla="*/ 24 w 288" name="T46"/>
              <a:gd fmla="*/ 241 h 289" name="T47"/>
              <a:gd fmla="*/ 48 w 288" name="T48"/>
              <a:gd fmla="*/ 217 h 289" name="T49"/>
              <a:gd fmla="*/ 71 w 288" name="T50"/>
              <a:gd fmla="*/ 241 h 289" name="T51"/>
              <a:gd fmla="*/ 59 w 288" name="T52"/>
              <a:gd fmla="*/ 206 h 289" name="T53"/>
              <a:gd fmla="*/ 59 w 288" name="T54"/>
              <a:gd fmla="*/ 206 h 289" name="T55"/>
              <a:gd fmla="*/ 143 w 288" name="T56"/>
              <a:gd fmla="*/ 169 h 289" name="T57"/>
              <a:gd fmla="*/ 119 w 288" name="T58"/>
              <a:gd fmla="*/ 145 h 289" name="T59"/>
              <a:gd fmla="*/ 143 w 288" name="T60"/>
              <a:gd fmla="*/ 120 h 289" name="T61"/>
              <a:gd fmla="*/ 168 w 288" name="T62"/>
              <a:gd fmla="*/ 145 h 289" name="T63"/>
              <a:gd fmla="*/ 143 w 288" name="T64"/>
              <a:gd fmla="*/ 169 h 289" name="T65"/>
              <a:gd fmla="*/ 239 w 288" name="T66"/>
              <a:gd fmla="*/ 73 h 289" name="T67"/>
              <a:gd fmla="*/ 215 w 288" name="T68"/>
              <a:gd fmla="*/ 49 h 289" name="T69"/>
              <a:gd fmla="*/ 239 w 288" name="T70"/>
              <a:gd fmla="*/ 24 h 289" name="T71"/>
              <a:gd fmla="*/ 263 w 288" name="T72"/>
              <a:gd fmla="*/ 49 h 289" name="T73"/>
              <a:gd fmla="*/ 239 w 288" name="T74"/>
              <a:gd fmla="*/ 73 h 289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89" w="288">
                <a:moveTo>
                  <a:pt x="288" y="49"/>
                </a:moveTo>
                <a:cubicBezTo>
                  <a:pt x="288" y="22"/>
                  <a:pt x="266" y="0"/>
                  <a:pt x="239" y="0"/>
                </a:cubicBezTo>
                <a:cubicBezTo>
                  <a:pt x="213" y="0"/>
                  <a:pt x="191" y="22"/>
                  <a:pt x="191" y="49"/>
                </a:cubicBezTo>
                <a:cubicBezTo>
                  <a:pt x="191" y="71"/>
                  <a:pt x="207" y="90"/>
                  <a:pt x="227" y="95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190" y="133"/>
                  <a:pt x="190" y="133"/>
                  <a:pt x="190" y="133"/>
                </a:cubicBezTo>
                <a:cubicBezTo>
                  <a:pt x="185" y="112"/>
                  <a:pt x="166" y="96"/>
                  <a:pt x="143" y="96"/>
                </a:cubicBezTo>
                <a:cubicBezTo>
                  <a:pt x="121" y="96"/>
                  <a:pt x="102" y="112"/>
                  <a:pt x="96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15" y="200"/>
                  <a:pt x="0" y="219"/>
                  <a:pt x="0" y="241"/>
                </a:cubicBezTo>
                <a:cubicBezTo>
                  <a:pt x="0" y="267"/>
                  <a:pt x="21" y="289"/>
                  <a:pt x="48" y="289"/>
                </a:cubicBezTo>
                <a:cubicBezTo>
                  <a:pt x="74" y="289"/>
                  <a:pt x="95" y="267"/>
                  <a:pt x="95" y="241"/>
                </a:cubicBezTo>
                <a:cubicBezTo>
                  <a:pt x="95" y="218"/>
                  <a:pt x="80" y="199"/>
                  <a:pt x="59" y="194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96" y="157"/>
                  <a:pt x="96" y="157"/>
                  <a:pt x="96" y="157"/>
                </a:cubicBezTo>
                <a:cubicBezTo>
                  <a:pt x="102" y="178"/>
                  <a:pt x="121" y="193"/>
                  <a:pt x="143" y="193"/>
                </a:cubicBezTo>
                <a:cubicBezTo>
                  <a:pt x="166" y="193"/>
                  <a:pt x="185" y="178"/>
                  <a:pt x="190" y="157"/>
                </a:cubicBezTo>
                <a:cubicBezTo>
                  <a:pt x="251" y="157"/>
                  <a:pt x="251" y="157"/>
                  <a:pt x="251" y="157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72" y="90"/>
                  <a:pt x="288" y="71"/>
                  <a:pt x="288" y="49"/>
                </a:cubicBezTo>
                <a:close/>
                <a:moveTo>
                  <a:pt x="71" y="241"/>
                </a:moveTo>
                <a:cubicBezTo>
                  <a:pt x="71" y="254"/>
                  <a:pt x="61" y="265"/>
                  <a:pt x="48" y="265"/>
                </a:cubicBezTo>
                <a:cubicBezTo>
                  <a:pt x="34" y="265"/>
                  <a:pt x="24" y="254"/>
                  <a:pt x="24" y="241"/>
                </a:cubicBezTo>
                <a:cubicBezTo>
                  <a:pt x="24" y="228"/>
                  <a:pt x="34" y="217"/>
                  <a:pt x="48" y="217"/>
                </a:cubicBezTo>
                <a:cubicBezTo>
                  <a:pt x="61" y="217"/>
                  <a:pt x="71" y="228"/>
                  <a:pt x="71" y="241"/>
                </a:cubicBezTo>
                <a:close/>
                <a:moveTo>
                  <a:pt x="59" y="206"/>
                </a:moveTo>
                <a:cubicBezTo>
                  <a:pt x="59" y="206"/>
                  <a:pt x="59" y="206"/>
                  <a:pt x="59" y="206"/>
                </a:cubicBezTo>
                <a:close/>
                <a:moveTo>
                  <a:pt x="143" y="169"/>
                </a:moveTo>
                <a:cubicBezTo>
                  <a:pt x="130" y="169"/>
                  <a:pt x="119" y="158"/>
                  <a:pt x="119" y="145"/>
                </a:cubicBezTo>
                <a:cubicBezTo>
                  <a:pt x="119" y="131"/>
                  <a:pt x="130" y="120"/>
                  <a:pt x="143" y="120"/>
                </a:cubicBezTo>
                <a:cubicBezTo>
                  <a:pt x="157" y="120"/>
                  <a:pt x="168" y="131"/>
                  <a:pt x="168" y="145"/>
                </a:cubicBezTo>
                <a:cubicBezTo>
                  <a:pt x="168" y="158"/>
                  <a:pt x="157" y="169"/>
                  <a:pt x="143" y="169"/>
                </a:cubicBezTo>
                <a:close/>
                <a:moveTo>
                  <a:pt x="239" y="73"/>
                </a:moveTo>
                <a:cubicBezTo>
                  <a:pt x="226" y="73"/>
                  <a:pt x="215" y="62"/>
                  <a:pt x="215" y="49"/>
                </a:cubicBezTo>
                <a:cubicBezTo>
                  <a:pt x="215" y="35"/>
                  <a:pt x="226" y="24"/>
                  <a:pt x="239" y="24"/>
                </a:cubicBezTo>
                <a:cubicBezTo>
                  <a:pt x="253" y="24"/>
                  <a:pt x="263" y="35"/>
                  <a:pt x="263" y="49"/>
                </a:cubicBezTo>
                <a:cubicBezTo>
                  <a:pt x="263" y="62"/>
                  <a:pt x="253" y="73"/>
                  <a:pt x="239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5" name="Line 588"/>
          <p:cNvSpPr>
            <a:spLocks noChangeShapeType="1"/>
          </p:cNvSpPr>
          <p:nvPr/>
        </p:nvSpPr>
        <p:spPr bwMode="auto">
          <a:xfrm flipH="1"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6" name="Line 589"/>
          <p:cNvSpPr>
            <a:spLocks noChangeShapeType="1"/>
          </p:cNvSpPr>
          <p:nvPr/>
        </p:nvSpPr>
        <p:spPr bwMode="auto">
          <a:xfrm flipH="1"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7" name="Freeform 590"/>
          <p:cNvSpPr>
            <a:spLocks noEditPoints="1"/>
          </p:cNvSpPr>
          <p:nvPr/>
        </p:nvSpPr>
        <p:spPr bwMode="auto">
          <a:xfrm>
            <a:off x="1711039" y="5167864"/>
            <a:ext cx="321459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256 h 288" name="T11"/>
              <a:gd fmla="*/ 32 w 288" name="T12"/>
              <a:gd fmla="*/ 144 h 288" name="T13"/>
              <a:gd fmla="*/ 144 w 288" name="T14"/>
              <a:gd fmla="*/ 32 h 288" name="T15"/>
              <a:gd fmla="*/ 256 w 288" name="T16"/>
              <a:gd fmla="*/ 144 h 288" name="T17"/>
              <a:gd fmla="*/ 144 w 288" name="T18"/>
              <a:gd fmla="*/ 256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2" y="256"/>
                  <a:pt x="32" y="205"/>
                  <a:pt x="32" y="144"/>
                </a:cubicBezTo>
                <a:cubicBezTo>
                  <a:pt x="32" y="82"/>
                  <a:pt x="82" y="32"/>
                  <a:pt x="144" y="32"/>
                </a:cubicBezTo>
                <a:cubicBezTo>
                  <a:pt x="205" y="32"/>
                  <a:pt x="256" y="82"/>
                  <a:pt x="256" y="144"/>
                </a:cubicBezTo>
                <a:cubicBezTo>
                  <a:pt x="256" y="205"/>
                  <a:pt x="205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8" name="Freeform 591"/>
          <p:cNvSpPr>
            <a:spLocks noEditPoints="1"/>
          </p:cNvSpPr>
          <p:nvPr/>
        </p:nvSpPr>
        <p:spPr bwMode="auto">
          <a:xfrm>
            <a:off x="1794273" y="5248229"/>
            <a:ext cx="154989" cy="157860"/>
          </a:xfrm>
          <a:custGeom>
            <a:gdLst>
              <a:gd fmla="*/ 19 w 54" name="T0"/>
              <a:gd fmla="*/ 19 h 55" name="T1"/>
              <a:gd fmla="*/ 19 w 54" name="T2"/>
              <a:gd fmla="*/ 19 h 55" name="T3"/>
              <a:gd fmla="*/ 18 w 54" name="T4"/>
              <a:gd fmla="*/ 19 h 55" name="T5"/>
              <a:gd fmla="*/ 19 w 54" name="T6"/>
              <a:gd fmla="*/ 19 h 55" name="T7"/>
              <a:gd fmla="*/ 0 w 54" name="T8"/>
              <a:gd fmla="*/ 55 h 55" name="T9"/>
              <a:gd fmla="*/ 36 w 54" name="T10"/>
              <a:gd fmla="*/ 36 h 55" name="T11"/>
              <a:gd fmla="*/ 36 w 54" name="T12"/>
              <a:gd fmla="*/ 36 h 55" name="T13"/>
              <a:gd fmla="*/ 36 w 54" name="T14"/>
              <a:gd fmla="*/ 36 h 55" name="T15"/>
              <a:gd fmla="*/ 36 w 54" name="T16"/>
              <a:gd fmla="*/ 36 h 55" name="T17"/>
              <a:gd fmla="*/ 36 w 54" name="T18"/>
              <a:gd fmla="*/ 36 h 55" name="T19"/>
              <a:gd fmla="*/ 54 w 54" name="T20"/>
              <a:gd fmla="*/ 0 h 55" name="T21"/>
              <a:gd fmla="*/ 19 w 54" name="T22"/>
              <a:gd fmla="*/ 19 h 55" name="T23"/>
              <a:gd fmla="*/ 19 w 54" name="T24"/>
              <a:gd fmla="*/ 19 h 55" name="T25"/>
              <a:gd fmla="*/ 22 w 54" name="T26"/>
              <a:gd fmla="*/ 22 h 55" name="T27"/>
              <a:gd fmla="*/ 32 w 54" name="T28"/>
              <a:gd fmla="*/ 33 h 55" name="T29"/>
              <a:gd fmla="*/ 11 w 54" name="T30"/>
              <a:gd fmla="*/ 44 h 55" name="T31"/>
              <a:gd fmla="*/ 22 w 54" name="T32"/>
              <a:gd fmla="*/ 22 h 55" name="T33"/>
              <a:gd fmla="*/ 22 w 54" name="T34"/>
              <a:gd fmla="*/ 22 h 55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5" w="54">
                <a:moveTo>
                  <a:pt x="19" y="19"/>
                </a:moveTo>
                <a:lnTo>
                  <a:pt x="19" y="19"/>
                </a:lnTo>
                <a:lnTo>
                  <a:pt x="18" y="19"/>
                </a:lnTo>
                <a:lnTo>
                  <a:pt x="19" y="19"/>
                </a:lnTo>
                <a:lnTo>
                  <a:pt x="0" y="55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54" y="0"/>
                </a:lnTo>
                <a:lnTo>
                  <a:pt x="19" y="19"/>
                </a:lnTo>
                <a:lnTo>
                  <a:pt x="19" y="19"/>
                </a:lnTo>
                <a:close/>
                <a:moveTo>
                  <a:pt x="22" y="22"/>
                </a:moveTo>
                <a:lnTo>
                  <a:pt x="32" y="33"/>
                </a:lnTo>
                <a:lnTo>
                  <a:pt x="11" y="44"/>
                </a:lnTo>
                <a:lnTo>
                  <a:pt x="22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9" name="Freeform 595"/>
          <p:cNvSpPr/>
          <p:nvPr/>
        </p:nvSpPr>
        <p:spPr bwMode="auto">
          <a:xfrm>
            <a:off x="1831586" y="4045630"/>
            <a:ext cx="68884" cy="88976"/>
          </a:xfrm>
          <a:custGeom>
            <a:gdLst>
              <a:gd fmla="*/ 44 w 63" name="T0"/>
              <a:gd fmla="*/ 0 h 82" name="T1"/>
              <a:gd fmla="*/ 26 w 63" name="T2"/>
              <a:gd fmla="*/ 5 h 82" name="T3"/>
              <a:gd fmla="*/ 12 w 63" name="T4"/>
              <a:gd fmla="*/ 19 h 82" name="T5"/>
              <a:gd fmla="*/ 3 w 63" name="T6"/>
              <a:gd fmla="*/ 38 h 82" name="T7"/>
              <a:gd fmla="*/ 0 w 63" name="T8"/>
              <a:gd fmla="*/ 58 h 82" name="T9"/>
              <a:gd fmla="*/ 4 w 63" name="T10"/>
              <a:gd fmla="*/ 75 h 82" name="T11"/>
              <a:gd fmla="*/ 19 w 63" name="T12"/>
              <a:gd fmla="*/ 82 h 82" name="T13"/>
              <a:gd fmla="*/ 28 w 63" name="T14"/>
              <a:gd fmla="*/ 79 h 82" name="T15"/>
              <a:gd fmla="*/ 38 w 63" name="T16"/>
              <a:gd fmla="*/ 72 h 82" name="T17"/>
              <a:gd fmla="*/ 47 w 63" name="T18"/>
              <a:gd fmla="*/ 62 h 82" name="T19"/>
              <a:gd fmla="*/ 55 w 63" name="T20"/>
              <a:gd fmla="*/ 50 h 82" name="T21"/>
              <a:gd fmla="*/ 63 w 63" name="T22"/>
              <a:gd fmla="*/ 7 h 82" name="T23"/>
              <a:gd fmla="*/ 55 w 63" name="T24"/>
              <a:gd fmla="*/ 1 h 82" name="T25"/>
              <a:gd fmla="*/ 44 w 63" name="T26"/>
              <a:gd fmla="*/ 0 h 8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2" w="62">
                <a:moveTo>
                  <a:pt x="44" y="0"/>
                </a:moveTo>
                <a:cubicBezTo>
                  <a:pt x="37" y="0"/>
                  <a:pt x="31" y="1"/>
                  <a:pt x="26" y="5"/>
                </a:cubicBezTo>
                <a:cubicBezTo>
                  <a:pt x="21" y="9"/>
                  <a:pt x="16" y="13"/>
                  <a:pt x="12" y="19"/>
                </a:cubicBezTo>
                <a:cubicBezTo>
                  <a:pt x="8" y="24"/>
                  <a:pt x="5" y="31"/>
                  <a:pt x="3" y="38"/>
                </a:cubicBezTo>
                <a:cubicBezTo>
                  <a:pt x="1" y="45"/>
                  <a:pt x="0" y="52"/>
                  <a:pt x="0" y="58"/>
                </a:cubicBezTo>
                <a:cubicBezTo>
                  <a:pt x="0" y="65"/>
                  <a:pt x="2" y="71"/>
                  <a:pt x="4" y="75"/>
                </a:cubicBezTo>
                <a:cubicBezTo>
                  <a:pt x="7" y="80"/>
                  <a:pt x="12" y="82"/>
                  <a:pt x="19" y="82"/>
                </a:cubicBezTo>
                <a:cubicBezTo>
                  <a:pt x="22" y="82"/>
                  <a:pt x="25" y="81"/>
                  <a:pt x="28" y="79"/>
                </a:cubicBezTo>
                <a:cubicBezTo>
                  <a:pt x="32" y="78"/>
                  <a:pt x="35" y="75"/>
                  <a:pt x="38" y="72"/>
                </a:cubicBezTo>
                <a:cubicBezTo>
                  <a:pt x="41" y="69"/>
                  <a:pt x="44" y="66"/>
                  <a:pt x="47" y="62"/>
                </a:cubicBezTo>
                <a:cubicBezTo>
                  <a:pt x="50" y="58"/>
                  <a:pt x="53" y="54"/>
                  <a:pt x="55" y="50"/>
                </a:cubicBezTo>
                <a:cubicBezTo>
                  <a:pt x="63" y="7"/>
                  <a:pt x="63" y="7"/>
                  <a:pt x="63" y="7"/>
                </a:cubicBezTo>
                <a:cubicBezTo>
                  <a:pt x="60" y="5"/>
                  <a:pt x="58" y="3"/>
                  <a:pt x="55" y="1"/>
                </a:cubicBezTo>
                <a:cubicBezTo>
                  <a:pt x="52" y="0"/>
                  <a:pt x="48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0" name="Freeform 596"/>
          <p:cNvSpPr>
            <a:spLocks noEditPoints="1"/>
          </p:cNvSpPr>
          <p:nvPr/>
        </p:nvSpPr>
        <p:spPr bwMode="auto">
          <a:xfrm>
            <a:off x="1711039" y="3930823"/>
            <a:ext cx="321459" cy="241094"/>
          </a:xfrm>
          <a:custGeom>
            <a:gdLst>
              <a:gd fmla="*/ 249 w 288" name="T0"/>
              <a:gd fmla="*/ 32 h 218" name="T1"/>
              <a:gd fmla="*/ 152 w 288" name="T2"/>
              <a:gd fmla="*/ 0 h 218" name="T3"/>
              <a:gd fmla="*/ 45 w 288" name="T4"/>
              <a:gd fmla="*/ 41 h 218" name="T5"/>
              <a:gd fmla="*/ 0 w 288" name="T6"/>
              <a:gd fmla="*/ 150 h 218" name="T7"/>
              <a:gd fmla="*/ 15 w 288" name="T8"/>
              <a:gd fmla="*/ 217 h 218" name="T9"/>
              <a:gd fmla="*/ 43 w 288" name="T10"/>
              <a:gd fmla="*/ 193 h 218" name="T11"/>
              <a:gd fmla="*/ 44 w 288" name="T12"/>
              <a:gd fmla="*/ 102 h 218" name="T13"/>
              <a:gd fmla="*/ 105 w 288" name="T14"/>
              <a:gd fmla="*/ 41 h 218" name="T15"/>
              <a:gd fmla="*/ 191 w 288" name="T16"/>
              <a:gd fmla="*/ 38 h 218" name="T17"/>
              <a:gd fmla="*/ 245 w 288" name="T18"/>
              <a:gd fmla="*/ 81 h 218" name="T19"/>
              <a:gd fmla="*/ 249 w 288" name="T20"/>
              <a:gd fmla="*/ 150 h 218" name="T21"/>
              <a:gd fmla="*/ 224 w 288" name="T22"/>
              <a:gd fmla="*/ 181 h 218" name="T23"/>
              <a:gd fmla="*/ 198 w 288" name="T24"/>
              <a:gd fmla="*/ 178 h 218" name="T25"/>
              <a:gd fmla="*/ 213 w 288" name="T26"/>
              <a:gd fmla="*/ 72 h 218" name="T27"/>
              <a:gd fmla="*/ 181 w 288" name="T28"/>
              <a:gd fmla="*/ 82 h 218" name="T29"/>
              <a:gd fmla="*/ 149 w 288" name="T30"/>
              <a:gd fmla="*/ 70 h 218" name="T31"/>
              <a:gd fmla="*/ 93 w 288" name="T32"/>
              <a:gd fmla="*/ 101 h 218" name="T33"/>
              <a:gd fmla="*/ 70 w 288" name="T34"/>
              <a:gd fmla="*/ 172 h 218" name="T35"/>
              <a:gd fmla="*/ 81 w 288" name="T36"/>
              <a:gd fmla="*/ 205 h 218" name="T37"/>
              <a:gd fmla="*/ 107 w 288" name="T38"/>
              <a:gd fmla="*/ 218 h 218" name="T39"/>
              <a:gd fmla="*/ 139 w 288" name="T40"/>
              <a:gd fmla="*/ 207 h 218" name="T41"/>
              <a:gd fmla="*/ 161 w 288" name="T42"/>
              <a:gd fmla="*/ 183 h 218" name="T43"/>
              <a:gd fmla="*/ 164 w 288" name="T44"/>
              <a:gd fmla="*/ 200 h 218" name="T45"/>
              <a:gd fmla="*/ 182 w 288" name="T46"/>
              <a:gd fmla="*/ 216 h 218" name="T47"/>
              <a:gd fmla="*/ 232 w 288" name="T48"/>
              <a:gd fmla="*/ 210 h 218" name="T49"/>
              <a:gd fmla="*/ 281 w 288" name="T50"/>
              <a:gd fmla="*/ 159 h 218" name="T51"/>
              <a:gd fmla="*/ 277 w 288" name="T52"/>
              <a:gd fmla="*/ 70 h 218" name="T53"/>
              <a:gd fmla="*/ 155 w 288" name="T54"/>
              <a:gd fmla="*/ 165 h 218" name="T55"/>
              <a:gd fmla="*/ 136 w 288" name="T56"/>
              <a:gd fmla="*/ 182 h 218" name="T57"/>
              <a:gd fmla="*/ 112 w 288" name="T58"/>
              <a:gd fmla="*/ 178 h 218" name="T59"/>
              <a:gd fmla="*/ 111 w 288" name="T60"/>
              <a:gd fmla="*/ 141 h 218" name="T61"/>
              <a:gd fmla="*/ 134 w 288" name="T62"/>
              <a:gd fmla="*/ 108 h 218" name="T63"/>
              <a:gd fmla="*/ 163 w 288" name="T64"/>
              <a:gd fmla="*/ 104 h 218" name="T65"/>
              <a:gd fmla="*/ 163 w 288" name="T66"/>
              <a:gd fmla="*/ 153 h 21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18" w="288">
                <a:moveTo>
                  <a:pt x="277" y="70"/>
                </a:moveTo>
                <a:cubicBezTo>
                  <a:pt x="270" y="55"/>
                  <a:pt x="261" y="43"/>
                  <a:pt x="249" y="32"/>
                </a:cubicBezTo>
                <a:cubicBezTo>
                  <a:pt x="236" y="22"/>
                  <a:pt x="222" y="14"/>
                  <a:pt x="205" y="8"/>
                </a:cubicBezTo>
                <a:cubicBezTo>
                  <a:pt x="189" y="3"/>
                  <a:pt x="171" y="0"/>
                  <a:pt x="152" y="0"/>
                </a:cubicBezTo>
                <a:cubicBezTo>
                  <a:pt x="131" y="0"/>
                  <a:pt x="112" y="3"/>
                  <a:pt x="94" y="10"/>
                </a:cubicBezTo>
                <a:cubicBezTo>
                  <a:pt x="75" y="18"/>
                  <a:pt x="59" y="28"/>
                  <a:pt x="45" y="41"/>
                </a:cubicBezTo>
                <a:cubicBezTo>
                  <a:pt x="32" y="54"/>
                  <a:pt x="21" y="69"/>
                  <a:pt x="12" y="88"/>
                </a:cubicBezTo>
                <a:cubicBezTo>
                  <a:pt x="4" y="106"/>
                  <a:pt x="0" y="127"/>
                  <a:pt x="0" y="150"/>
                </a:cubicBezTo>
                <a:cubicBezTo>
                  <a:pt x="0" y="172"/>
                  <a:pt x="4" y="192"/>
                  <a:pt x="11" y="209"/>
                </a:cubicBezTo>
                <a:cubicBezTo>
                  <a:pt x="12" y="212"/>
                  <a:pt x="15" y="217"/>
                  <a:pt x="15" y="217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1" y="210"/>
                  <a:pt x="46" y="202"/>
                  <a:pt x="43" y="193"/>
                </a:cubicBezTo>
                <a:cubicBezTo>
                  <a:pt x="38" y="180"/>
                  <a:pt x="35" y="165"/>
                  <a:pt x="35" y="149"/>
                </a:cubicBezTo>
                <a:cubicBezTo>
                  <a:pt x="35" y="132"/>
                  <a:pt x="38" y="117"/>
                  <a:pt x="44" y="102"/>
                </a:cubicBezTo>
                <a:cubicBezTo>
                  <a:pt x="50" y="88"/>
                  <a:pt x="58" y="76"/>
                  <a:pt x="69" y="66"/>
                </a:cubicBezTo>
                <a:cubicBezTo>
                  <a:pt x="79" y="55"/>
                  <a:pt x="91" y="47"/>
                  <a:pt x="105" y="41"/>
                </a:cubicBezTo>
                <a:cubicBezTo>
                  <a:pt x="119" y="36"/>
                  <a:pt x="135" y="33"/>
                  <a:pt x="151" y="33"/>
                </a:cubicBezTo>
                <a:cubicBezTo>
                  <a:pt x="165" y="33"/>
                  <a:pt x="179" y="34"/>
                  <a:pt x="191" y="38"/>
                </a:cubicBezTo>
                <a:cubicBezTo>
                  <a:pt x="203" y="41"/>
                  <a:pt x="214" y="46"/>
                  <a:pt x="223" y="54"/>
                </a:cubicBezTo>
                <a:cubicBezTo>
                  <a:pt x="232" y="61"/>
                  <a:pt x="240" y="70"/>
                  <a:pt x="245" y="81"/>
                </a:cubicBezTo>
                <a:cubicBezTo>
                  <a:pt x="250" y="92"/>
                  <a:pt x="253" y="106"/>
                  <a:pt x="253" y="121"/>
                </a:cubicBezTo>
                <a:cubicBezTo>
                  <a:pt x="253" y="132"/>
                  <a:pt x="251" y="142"/>
                  <a:pt x="249" y="150"/>
                </a:cubicBezTo>
                <a:cubicBezTo>
                  <a:pt x="246" y="158"/>
                  <a:pt x="243" y="164"/>
                  <a:pt x="239" y="170"/>
                </a:cubicBezTo>
                <a:cubicBezTo>
                  <a:pt x="234" y="175"/>
                  <a:pt x="230" y="179"/>
                  <a:pt x="224" y="181"/>
                </a:cubicBezTo>
                <a:cubicBezTo>
                  <a:pt x="219" y="184"/>
                  <a:pt x="214" y="185"/>
                  <a:pt x="208" y="185"/>
                </a:cubicBezTo>
                <a:cubicBezTo>
                  <a:pt x="203" y="185"/>
                  <a:pt x="199" y="183"/>
                  <a:pt x="198" y="178"/>
                </a:cubicBezTo>
                <a:cubicBezTo>
                  <a:pt x="196" y="174"/>
                  <a:pt x="196" y="167"/>
                  <a:pt x="198" y="157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191" y="72"/>
                  <a:pt x="191" y="72"/>
                  <a:pt x="191" y="72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7" y="78"/>
                  <a:pt x="172" y="75"/>
                  <a:pt x="167" y="73"/>
                </a:cubicBezTo>
                <a:cubicBezTo>
                  <a:pt x="162" y="71"/>
                  <a:pt x="156" y="70"/>
                  <a:pt x="149" y="70"/>
                </a:cubicBezTo>
                <a:cubicBezTo>
                  <a:pt x="138" y="70"/>
                  <a:pt x="128" y="73"/>
                  <a:pt x="118" y="78"/>
                </a:cubicBezTo>
                <a:cubicBezTo>
                  <a:pt x="109" y="84"/>
                  <a:pt x="100" y="92"/>
                  <a:pt x="93" y="101"/>
                </a:cubicBezTo>
                <a:cubicBezTo>
                  <a:pt x="86" y="111"/>
                  <a:pt x="80" y="122"/>
                  <a:pt x="76" y="134"/>
                </a:cubicBezTo>
                <a:cubicBezTo>
                  <a:pt x="72" y="146"/>
                  <a:pt x="70" y="159"/>
                  <a:pt x="70" y="172"/>
                </a:cubicBezTo>
                <a:cubicBezTo>
                  <a:pt x="70" y="179"/>
                  <a:pt x="71" y="185"/>
                  <a:pt x="73" y="191"/>
                </a:cubicBezTo>
                <a:cubicBezTo>
                  <a:pt x="75" y="196"/>
                  <a:pt x="77" y="201"/>
                  <a:pt x="81" y="205"/>
                </a:cubicBezTo>
                <a:cubicBezTo>
                  <a:pt x="84" y="209"/>
                  <a:pt x="88" y="212"/>
                  <a:pt x="93" y="215"/>
                </a:cubicBezTo>
                <a:cubicBezTo>
                  <a:pt x="97" y="217"/>
                  <a:pt x="102" y="218"/>
                  <a:pt x="107" y="218"/>
                </a:cubicBezTo>
                <a:cubicBezTo>
                  <a:pt x="114" y="218"/>
                  <a:pt x="119" y="217"/>
                  <a:pt x="125" y="215"/>
                </a:cubicBezTo>
                <a:cubicBezTo>
                  <a:pt x="130" y="213"/>
                  <a:pt x="135" y="211"/>
                  <a:pt x="139" y="207"/>
                </a:cubicBezTo>
                <a:cubicBezTo>
                  <a:pt x="143" y="204"/>
                  <a:pt x="147" y="200"/>
                  <a:pt x="151" y="196"/>
                </a:cubicBezTo>
                <a:cubicBezTo>
                  <a:pt x="155" y="192"/>
                  <a:pt x="158" y="188"/>
                  <a:pt x="161" y="183"/>
                </a:cubicBezTo>
                <a:cubicBezTo>
                  <a:pt x="163" y="183"/>
                  <a:pt x="163" y="183"/>
                  <a:pt x="163" y="183"/>
                </a:cubicBezTo>
                <a:cubicBezTo>
                  <a:pt x="162" y="190"/>
                  <a:pt x="162" y="195"/>
                  <a:pt x="164" y="200"/>
                </a:cubicBezTo>
                <a:cubicBezTo>
                  <a:pt x="165" y="204"/>
                  <a:pt x="168" y="208"/>
                  <a:pt x="171" y="210"/>
                </a:cubicBezTo>
                <a:cubicBezTo>
                  <a:pt x="174" y="213"/>
                  <a:pt x="177" y="215"/>
                  <a:pt x="182" y="216"/>
                </a:cubicBezTo>
                <a:cubicBezTo>
                  <a:pt x="187" y="217"/>
                  <a:pt x="191" y="218"/>
                  <a:pt x="197" y="218"/>
                </a:cubicBezTo>
                <a:cubicBezTo>
                  <a:pt x="209" y="218"/>
                  <a:pt x="221" y="215"/>
                  <a:pt x="232" y="210"/>
                </a:cubicBezTo>
                <a:cubicBezTo>
                  <a:pt x="243" y="205"/>
                  <a:pt x="253" y="198"/>
                  <a:pt x="261" y="190"/>
                </a:cubicBezTo>
                <a:cubicBezTo>
                  <a:pt x="269" y="181"/>
                  <a:pt x="276" y="171"/>
                  <a:pt x="281" y="159"/>
                </a:cubicBezTo>
                <a:cubicBezTo>
                  <a:pt x="285" y="148"/>
                  <a:pt x="288" y="135"/>
                  <a:pt x="288" y="121"/>
                </a:cubicBezTo>
                <a:cubicBezTo>
                  <a:pt x="288" y="102"/>
                  <a:pt x="284" y="85"/>
                  <a:pt x="277" y="70"/>
                </a:cubicBezTo>
                <a:close/>
                <a:moveTo>
                  <a:pt x="163" y="153"/>
                </a:moveTo>
                <a:cubicBezTo>
                  <a:pt x="161" y="157"/>
                  <a:pt x="158" y="161"/>
                  <a:pt x="155" y="165"/>
                </a:cubicBezTo>
                <a:cubicBezTo>
                  <a:pt x="152" y="169"/>
                  <a:pt x="149" y="172"/>
                  <a:pt x="146" y="175"/>
                </a:cubicBezTo>
                <a:cubicBezTo>
                  <a:pt x="143" y="178"/>
                  <a:pt x="140" y="181"/>
                  <a:pt x="136" y="182"/>
                </a:cubicBezTo>
                <a:cubicBezTo>
                  <a:pt x="133" y="184"/>
                  <a:pt x="130" y="185"/>
                  <a:pt x="127" y="185"/>
                </a:cubicBezTo>
                <a:cubicBezTo>
                  <a:pt x="120" y="185"/>
                  <a:pt x="115" y="183"/>
                  <a:pt x="112" y="178"/>
                </a:cubicBezTo>
                <a:cubicBezTo>
                  <a:pt x="110" y="174"/>
                  <a:pt x="108" y="168"/>
                  <a:pt x="108" y="161"/>
                </a:cubicBezTo>
                <a:cubicBezTo>
                  <a:pt x="108" y="155"/>
                  <a:pt x="109" y="148"/>
                  <a:pt x="111" y="141"/>
                </a:cubicBezTo>
                <a:cubicBezTo>
                  <a:pt x="113" y="134"/>
                  <a:pt x="116" y="127"/>
                  <a:pt x="120" y="122"/>
                </a:cubicBezTo>
                <a:cubicBezTo>
                  <a:pt x="124" y="116"/>
                  <a:pt x="129" y="112"/>
                  <a:pt x="134" y="108"/>
                </a:cubicBezTo>
                <a:cubicBezTo>
                  <a:pt x="139" y="104"/>
                  <a:pt x="145" y="103"/>
                  <a:pt x="152" y="103"/>
                </a:cubicBezTo>
                <a:cubicBezTo>
                  <a:pt x="156" y="103"/>
                  <a:pt x="160" y="103"/>
                  <a:pt x="163" y="104"/>
                </a:cubicBezTo>
                <a:cubicBezTo>
                  <a:pt x="166" y="106"/>
                  <a:pt x="168" y="108"/>
                  <a:pt x="171" y="110"/>
                </a:cubicBezTo>
                <a:lnTo>
                  <a:pt x="163" y="1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1" name="Freeform 597"/>
          <p:cNvSpPr/>
          <p:nvPr/>
        </p:nvSpPr>
        <p:spPr bwMode="auto">
          <a:xfrm>
            <a:off x="8737210" y="3293646"/>
            <a:ext cx="215263" cy="232484"/>
          </a:xfrm>
          <a:custGeom>
            <a:gdLst>
              <a:gd fmla="*/ 194 w 194" name="T0"/>
              <a:gd fmla="*/ 188 h 209" name="T1"/>
              <a:gd fmla="*/ 172 w 194" name="T2"/>
              <a:gd fmla="*/ 188 h 209" name="T3"/>
              <a:gd fmla="*/ 152 w 194" name="T4"/>
              <a:gd fmla="*/ 188 h 209" name="T5"/>
              <a:gd fmla="*/ 152 w 194" name="T6"/>
              <a:gd fmla="*/ 168 h 209" name="T7"/>
              <a:gd fmla="*/ 152 w 194" name="T8"/>
              <a:gd fmla="*/ 135 h 209" name="T9"/>
              <a:gd fmla="*/ 152 w 194" name="T10"/>
              <a:gd fmla="*/ 130 h 209" name="T11"/>
              <a:gd fmla="*/ 142 w 194" name="T12"/>
              <a:gd fmla="*/ 128 h 209" name="T13"/>
              <a:gd fmla="*/ 162 w 194" name="T14"/>
              <a:gd fmla="*/ 90 h 209" name="T15"/>
              <a:gd fmla="*/ 165 w 194" name="T16"/>
              <a:gd fmla="*/ 61 h 209" name="T17"/>
              <a:gd fmla="*/ 165 w 194" name="T18"/>
              <a:gd fmla="*/ 32 h 209" name="T19"/>
              <a:gd fmla="*/ 119 w 194" name="T20"/>
              <a:gd fmla="*/ 0 h 209" name="T21"/>
              <a:gd fmla="*/ 74 w 194" name="T22"/>
              <a:gd fmla="*/ 32 h 209" name="T23"/>
              <a:gd fmla="*/ 73 w 194" name="T24"/>
              <a:gd fmla="*/ 61 h 209" name="T25"/>
              <a:gd fmla="*/ 76 w 194" name="T26"/>
              <a:gd fmla="*/ 90 h 209" name="T27"/>
              <a:gd fmla="*/ 97 w 194" name="T28"/>
              <a:gd fmla="*/ 128 h 209" name="T29"/>
              <a:gd fmla="*/ 30 w 194" name="T30"/>
              <a:gd fmla="*/ 157 h 209" name="T31"/>
              <a:gd fmla="*/ 0 w 194" name="T32"/>
              <a:gd fmla="*/ 185 h 209" name="T33"/>
              <a:gd fmla="*/ 0 w 194" name="T34"/>
              <a:gd fmla="*/ 209 h 209" name="T35"/>
              <a:gd fmla="*/ 194 w 194" name="T36"/>
              <a:gd fmla="*/ 209 h 209" name="T37"/>
              <a:gd fmla="*/ 194 w 194" name="T38"/>
              <a:gd fmla="*/ 209 h 209" name="T39"/>
              <a:gd fmla="*/ 194 w 194" name="T40"/>
              <a:gd fmla="*/ 188 h 20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09" w="194">
                <a:moveTo>
                  <a:pt x="194" y="188"/>
                </a:moveTo>
                <a:cubicBezTo>
                  <a:pt x="172" y="188"/>
                  <a:pt x="172" y="188"/>
                  <a:pt x="17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9" y="130"/>
                  <a:pt x="145" y="129"/>
                  <a:pt x="142" y="128"/>
                </a:cubicBezTo>
                <a:cubicBezTo>
                  <a:pt x="150" y="119"/>
                  <a:pt x="156" y="106"/>
                  <a:pt x="162" y="90"/>
                </a:cubicBezTo>
                <a:cubicBezTo>
                  <a:pt x="166" y="80"/>
                  <a:pt x="165" y="72"/>
                  <a:pt x="165" y="61"/>
                </a:cubicBezTo>
                <a:cubicBezTo>
                  <a:pt x="165" y="53"/>
                  <a:pt x="167" y="39"/>
                  <a:pt x="165" y="32"/>
                </a:cubicBezTo>
                <a:cubicBezTo>
                  <a:pt x="158" y="7"/>
                  <a:pt x="140" y="0"/>
                  <a:pt x="119" y="0"/>
                </a:cubicBezTo>
                <a:cubicBezTo>
                  <a:pt x="99" y="0"/>
                  <a:pt x="81" y="7"/>
                  <a:pt x="74" y="32"/>
                </a:cubicBezTo>
                <a:cubicBezTo>
                  <a:pt x="72" y="39"/>
                  <a:pt x="73" y="53"/>
                  <a:pt x="73" y="61"/>
                </a:cubicBezTo>
                <a:cubicBezTo>
                  <a:pt x="73" y="72"/>
                  <a:pt x="73" y="80"/>
                  <a:pt x="76" y="90"/>
                </a:cubicBezTo>
                <a:cubicBezTo>
                  <a:pt x="83" y="106"/>
                  <a:pt x="89" y="120"/>
                  <a:pt x="97" y="128"/>
                </a:cubicBezTo>
                <a:cubicBezTo>
                  <a:pt x="65" y="134"/>
                  <a:pt x="44" y="151"/>
                  <a:pt x="30" y="157"/>
                </a:cubicBezTo>
                <a:cubicBezTo>
                  <a:pt x="0" y="170"/>
                  <a:pt x="0" y="185"/>
                  <a:pt x="0" y="185"/>
                </a:cubicBezTo>
                <a:cubicBezTo>
                  <a:pt x="0" y="209"/>
                  <a:pt x="0" y="209"/>
                  <a:pt x="0" y="209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4" y="209"/>
                  <a:pt x="194" y="209"/>
                  <a:pt x="194" y="209"/>
                </a:cubicBezTo>
                <a:lnTo>
                  <a:pt x="194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2" name="Freeform 598"/>
          <p:cNvSpPr/>
          <p:nvPr/>
        </p:nvSpPr>
        <p:spPr bwMode="auto">
          <a:xfrm>
            <a:off x="8926641" y="3396972"/>
            <a:ext cx="129158" cy="129158"/>
          </a:xfrm>
          <a:custGeom>
            <a:gdLst>
              <a:gd fmla="*/ 45 w 45" name="T0"/>
              <a:gd fmla="*/ 16 h 45" name="T1"/>
              <a:gd fmla="*/ 29 w 45" name="T2"/>
              <a:gd fmla="*/ 16 h 45" name="T3"/>
              <a:gd fmla="*/ 29 w 45" name="T4"/>
              <a:gd fmla="*/ 0 h 45" name="T5"/>
              <a:gd fmla="*/ 16 w 45" name="T6"/>
              <a:gd fmla="*/ 0 h 45" name="T7"/>
              <a:gd fmla="*/ 16 w 45" name="T8"/>
              <a:gd fmla="*/ 16 h 45" name="T9"/>
              <a:gd fmla="*/ 0 w 45" name="T10"/>
              <a:gd fmla="*/ 16 h 45" name="T11"/>
              <a:gd fmla="*/ 0 w 45" name="T12"/>
              <a:gd fmla="*/ 29 h 45" name="T13"/>
              <a:gd fmla="*/ 16 w 45" name="T14"/>
              <a:gd fmla="*/ 29 h 45" name="T15"/>
              <a:gd fmla="*/ 16 w 45" name="T16"/>
              <a:gd fmla="*/ 45 h 45" name="T17"/>
              <a:gd fmla="*/ 29 w 45" name="T18"/>
              <a:gd fmla="*/ 45 h 45" name="T19"/>
              <a:gd fmla="*/ 29 w 45" name="T20"/>
              <a:gd fmla="*/ 29 h 45" name="T21"/>
              <a:gd fmla="*/ 45 w 45" name="T22"/>
              <a:gd fmla="*/ 29 h 45" name="T23"/>
              <a:gd fmla="*/ 45 w 45" name="T24"/>
              <a:gd fmla="*/ 16 h 4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5" w="45">
                <a:moveTo>
                  <a:pt x="45" y="16"/>
                </a:moveTo>
                <a:lnTo>
                  <a:pt x="29" y="16"/>
                </a:lnTo>
                <a:lnTo>
                  <a:pt x="29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lnTo>
                  <a:pt x="0" y="29"/>
                </a:lnTo>
                <a:lnTo>
                  <a:pt x="16" y="29"/>
                </a:lnTo>
                <a:lnTo>
                  <a:pt x="16" y="45"/>
                </a:lnTo>
                <a:lnTo>
                  <a:pt x="29" y="45"/>
                </a:lnTo>
                <a:lnTo>
                  <a:pt x="29" y="29"/>
                </a:lnTo>
                <a:lnTo>
                  <a:pt x="45" y="29"/>
                </a:lnTo>
                <a:lnTo>
                  <a:pt x="45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3" name="Freeform 599"/>
          <p:cNvSpPr/>
          <p:nvPr/>
        </p:nvSpPr>
        <p:spPr bwMode="auto">
          <a:xfrm>
            <a:off x="11372024" y="5164995"/>
            <a:ext cx="212392" cy="206652"/>
          </a:xfrm>
          <a:custGeom>
            <a:gdLst>
              <a:gd fmla="*/ 185 w 192" name="T0"/>
              <a:gd fmla="*/ 46 h 187" name="T1"/>
              <a:gd fmla="*/ 120 w 192" name="T2"/>
              <a:gd fmla="*/ 50 h 187" name="T3"/>
              <a:gd fmla="*/ 116 w 192" name="T4"/>
              <a:gd fmla="*/ 22 h 187" name="T5"/>
              <a:gd fmla="*/ 0 w 192" name="T6"/>
              <a:gd fmla="*/ 32 h 187" name="T7"/>
              <a:gd fmla="*/ 0 w 192" name="T8"/>
              <a:gd fmla="*/ 165 h 187" name="T9"/>
              <a:gd fmla="*/ 21 w 192" name="T10"/>
              <a:gd fmla="*/ 165 h 187" name="T11"/>
              <a:gd fmla="*/ 98 w 192" name="T12"/>
              <a:gd fmla="*/ 164 h 187" name="T13"/>
              <a:gd fmla="*/ 182 w 192" name="T14"/>
              <a:gd fmla="*/ 168 h 187" name="T15"/>
              <a:gd fmla="*/ 184 w 192" name="T16"/>
              <a:gd fmla="*/ 90 h 187" name="T17"/>
              <a:gd fmla="*/ 185 w 192" name="T18"/>
              <a:gd fmla="*/ 46 h 1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7" w="192">
                <a:moveTo>
                  <a:pt x="185" y="46"/>
                </a:moveTo>
                <a:cubicBezTo>
                  <a:pt x="185" y="46"/>
                  <a:pt x="143" y="48"/>
                  <a:pt x="120" y="50"/>
                </a:cubicBezTo>
                <a:cubicBezTo>
                  <a:pt x="108" y="52"/>
                  <a:pt x="116" y="27"/>
                  <a:pt x="116" y="22"/>
                </a:cubicBezTo>
                <a:cubicBezTo>
                  <a:pt x="116" y="0"/>
                  <a:pt x="0" y="32"/>
                  <a:pt x="0" y="32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5"/>
                  <a:pt x="9" y="169"/>
                  <a:pt x="21" y="165"/>
                </a:cubicBezTo>
                <a:cubicBezTo>
                  <a:pt x="52" y="153"/>
                  <a:pt x="106" y="136"/>
                  <a:pt x="98" y="164"/>
                </a:cubicBezTo>
                <a:cubicBezTo>
                  <a:pt x="90" y="187"/>
                  <a:pt x="182" y="168"/>
                  <a:pt x="182" y="168"/>
                </a:cubicBezTo>
                <a:cubicBezTo>
                  <a:pt x="182" y="168"/>
                  <a:pt x="176" y="119"/>
                  <a:pt x="184" y="90"/>
                </a:cubicBezTo>
                <a:cubicBezTo>
                  <a:pt x="192" y="62"/>
                  <a:pt x="185" y="46"/>
                  <a:pt x="185" y="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4" name="Freeform 600"/>
          <p:cNvSpPr/>
          <p:nvPr/>
        </p:nvSpPr>
        <p:spPr bwMode="auto">
          <a:xfrm>
            <a:off x="11323230" y="5167864"/>
            <a:ext cx="31573" cy="318589"/>
          </a:xfrm>
          <a:custGeom>
            <a:gdLst>
              <a:gd fmla="*/ 29 w 29" name="T0"/>
              <a:gd fmla="*/ 14 h 287" name="T1"/>
              <a:gd fmla="*/ 14 w 29" name="T2"/>
              <a:gd fmla="*/ 0 h 287" name="T3"/>
              <a:gd fmla="*/ 0 w 29" name="T4"/>
              <a:gd fmla="*/ 14 h 287" name="T5"/>
              <a:gd fmla="*/ 0 w 29" name="T6"/>
              <a:gd fmla="*/ 287 h 287" name="T7"/>
              <a:gd fmla="*/ 29 w 29" name="T8"/>
              <a:gd fmla="*/ 287 h 287" name="T9"/>
              <a:gd fmla="*/ 29 w 29" name="T10"/>
              <a:gd fmla="*/ 14 h 28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87" w="28">
                <a:moveTo>
                  <a:pt x="29" y="14"/>
                </a:moveTo>
                <a:cubicBezTo>
                  <a:pt x="29" y="7"/>
                  <a:pt x="22" y="0"/>
                  <a:pt x="14" y="0"/>
                </a:cubicBezTo>
                <a:cubicBezTo>
                  <a:pt x="7" y="0"/>
                  <a:pt x="0" y="7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29" y="287"/>
                  <a:pt x="29" y="287"/>
                  <a:pt x="29" y="287"/>
                </a:cubicBezTo>
                <a:lnTo>
                  <a:pt x="2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5" name="Freeform 601"/>
          <p:cNvSpPr>
            <a:spLocks noEditPoints="1"/>
          </p:cNvSpPr>
          <p:nvPr/>
        </p:nvSpPr>
        <p:spPr bwMode="auto">
          <a:xfrm>
            <a:off x="2471633" y="4648365"/>
            <a:ext cx="143508" cy="123418"/>
          </a:xfrm>
          <a:custGeom>
            <a:gdLst>
              <a:gd fmla="*/ 50 w 50" name="T0"/>
              <a:gd fmla="*/ 0 h 43" name="T1"/>
              <a:gd fmla="*/ 0 w 50" name="T2"/>
              <a:gd fmla="*/ 0 h 43" name="T3"/>
              <a:gd fmla="*/ 0 w 50" name="T4"/>
              <a:gd fmla="*/ 43 h 43" name="T5"/>
              <a:gd fmla="*/ 50 w 50" name="T6"/>
              <a:gd fmla="*/ 43 h 43" name="T7"/>
              <a:gd fmla="*/ 50 w 50" name="T8"/>
              <a:gd fmla="*/ 0 h 43" name="T9"/>
              <a:gd fmla="*/ 44 w 50" name="T10"/>
              <a:gd fmla="*/ 37 h 43" name="T11"/>
              <a:gd fmla="*/ 7 w 50" name="T12"/>
              <a:gd fmla="*/ 37 h 43" name="T13"/>
              <a:gd fmla="*/ 7 w 50" name="T14"/>
              <a:gd fmla="*/ 6 h 43" name="T15"/>
              <a:gd fmla="*/ 44 w 50" name="T16"/>
              <a:gd fmla="*/ 6 h 43" name="T17"/>
              <a:gd fmla="*/ 44 w 50" name="T18"/>
              <a:gd fmla="*/ 37 h 4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3" w="50">
                <a:moveTo>
                  <a:pt x="50" y="0"/>
                </a:moveTo>
                <a:lnTo>
                  <a:pt x="0" y="0"/>
                </a:lnTo>
                <a:lnTo>
                  <a:pt x="0" y="43"/>
                </a:lnTo>
                <a:lnTo>
                  <a:pt x="50" y="43"/>
                </a:lnTo>
                <a:lnTo>
                  <a:pt x="50" y="0"/>
                </a:lnTo>
                <a:close/>
                <a:moveTo>
                  <a:pt x="44" y="37"/>
                </a:moveTo>
                <a:lnTo>
                  <a:pt x="7" y="37"/>
                </a:lnTo>
                <a:lnTo>
                  <a:pt x="7" y="6"/>
                </a:lnTo>
                <a:lnTo>
                  <a:pt x="44" y="6"/>
                </a:lnTo>
                <a:lnTo>
                  <a:pt x="44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6" name="Rectangle 602"/>
          <p:cNvSpPr>
            <a:spLocks noChangeArrowheads="1"/>
          </p:cNvSpPr>
          <p:nvPr/>
        </p:nvSpPr>
        <p:spPr bwMode="auto">
          <a:xfrm>
            <a:off x="2402749" y="4648365"/>
            <a:ext cx="45923" cy="12341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7" name="Freeform 603"/>
          <p:cNvSpPr>
            <a:spLocks noEditPoints="1"/>
          </p:cNvSpPr>
          <p:nvPr/>
        </p:nvSpPr>
        <p:spPr bwMode="auto">
          <a:xfrm>
            <a:off x="2348217" y="4556519"/>
            <a:ext cx="318590" cy="272667"/>
          </a:xfrm>
          <a:custGeom>
            <a:gdLst>
              <a:gd fmla="*/ 0 w 111" name="T0"/>
              <a:gd fmla="*/ 0 h 95" name="T1"/>
              <a:gd fmla="*/ 0 w 111" name="T2"/>
              <a:gd fmla="*/ 95 h 95" name="T3"/>
              <a:gd fmla="*/ 111 w 111" name="T4"/>
              <a:gd fmla="*/ 95 h 95" name="T5"/>
              <a:gd fmla="*/ 111 w 111" name="T6"/>
              <a:gd fmla="*/ 0 h 95" name="T7"/>
              <a:gd fmla="*/ 0 w 111" name="T8"/>
              <a:gd fmla="*/ 0 h 95" name="T9"/>
              <a:gd fmla="*/ 79 w 111" name="T10"/>
              <a:gd fmla="*/ 6 h 95" name="T11"/>
              <a:gd fmla="*/ 102 w 111" name="T12"/>
              <a:gd fmla="*/ 6 h 95" name="T13"/>
              <a:gd fmla="*/ 102 w 111" name="T14"/>
              <a:gd fmla="*/ 15 h 95" name="T15"/>
              <a:gd fmla="*/ 79 w 111" name="T16"/>
              <a:gd fmla="*/ 15 h 95" name="T17"/>
              <a:gd fmla="*/ 79 w 111" name="T18"/>
              <a:gd fmla="*/ 6 h 95" name="T19"/>
              <a:gd fmla="*/ 9 w 111" name="T20"/>
              <a:gd fmla="*/ 6 h 95" name="T21"/>
              <a:gd fmla="*/ 71 w 111" name="T22"/>
              <a:gd fmla="*/ 6 h 95" name="T23"/>
              <a:gd fmla="*/ 71 w 111" name="T24"/>
              <a:gd fmla="*/ 15 h 95" name="T25"/>
              <a:gd fmla="*/ 9 w 111" name="T26"/>
              <a:gd fmla="*/ 15 h 95" name="T27"/>
              <a:gd fmla="*/ 9 w 111" name="T28"/>
              <a:gd fmla="*/ 6 h 95" name="T29"/>
              <a:gd fmla="*/ 102 w 111" name="T30"/>
              <a:gd fmla="*/ 86 h 95" name="T31"/>
              <a:gd fmla="*/ 9 w 111" name="T32"/>
              <a:gd fmla="*/ 86 h 95" name="T33"/>
              <a:gd fmla="*/ 9 w 111" name="T34"/>
              <a:gd fmla="*/ 21 h 95" name="T35"/>
              <a:gd fmla="*/ 102 w 111" name="T36"/>
              <a:gd fmla="*/ 21 h 95" name="T37"/>
              <a:gd fmla="*/ 102 w 111" name="T38"/>
              <a:gd fmla="*/ 86 h 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5" w="110">
                <a:moveTo>
                  <a:pt x="0" y="0"/>
                </a:moveTo>
                <a:lnTo>
                  <a:pt x="0" y="95"/>
                </a:lnTo>
                <a:lnTo>
                  <a:pt x="111" y="95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79" y="6"/>
                </a:moveTo>
                <a:lnTo>
                  <a:pt x="102" y="6"/>
                </a:lnTo>
                <a:lnTo>
                  <a:pt x="102" y="15"/>
                </a:lnTo>
                <a:lnTo>
                  <a:pt x="79" y="15"/>
                </a:lnTo>
                <a:lnTo>
                  <a:pt x="79" y="6"/>
                </a:lnTo>
                <a:close/>
                <a:moveTo>
                  <a:pt x="9" y="6"/>
                </a:moveTo>
                <a:lnTo>
                  <a:pt x="71" y="6"/>
                </a:lnTo>
                <a:lnTo>
                  <a:pt x="71" y="15"/>
                </a:lnTo>
                <a:lnTo>
                  <a:pt x="9" y="15"/>
                </a:lnTo>
                <a:lnTo>
                  <a:pt x="9" y="6"/>
                </a:lnTo>
                <a:close/>
                <a:moveTo>
                  <a:pt x="102" y="86"/>
                </a:moveTo>
                <a:lnTo>
                  <a:pt x="9" y="86"/>
                </a:lnTo>
                <a:lnTo>
                  <a:pt x="9" y="21"/>
                </a:lnTo>
                <a:lnTo>
                  <a:pt x="102" y="21"/>
                </a:lnTo>
                <a:lnTo>
                  <a:pt x="102" y="8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8" name="Freeform 604"/>
          <p:cNvSpPr>
            <a:spLocks noEditPoints="1"/>
          </p:cNvSpPr>
          <p:nvPr/>
        </p:nvSpPr>
        <p:spPr bwMode="auto">
          <a:xfrm>
            <a:off x="1070991" y="3890641"/>
            <a:ext cx="321459" cy="318589"/>
          </a:xfrm>
          <a:custGeom>
            <a:gdLst>
              <a:gd fmla="*/ 0 w 112" name="T0"/>
              <a:gd fmla="*/ 0 h 111" name="T1"/>
              <a:gd fmla="*/ 0 w 112" name="T2"/>
              <a:gd fmla="*/ 111 h 111" name="T3"/>
              <a:gd fmla="*/ 112 w 112" name="T4"/>
              <a:gd fmla="*/ 111 h 111" name="T5"/>
              <a:gd fmla="*/ 112 w 112" name="T6"/>
              <a:gd fmla="*/ 0 h 111" name="T7"/>
              <a:gd fmla="*/ 0 w 112" name="T8"/>
              <a:gd fmla="*/ 0 h 111" name="T9"/>
              <a:gd fmla="*/ 102 w 112" name="T10"/>
              <a:gd fmla="*/ 102 h 111" name="T11"/>
              <a:gd fmla="*/ 10 w 112" name="T12"/>
              <a:gd fmla="*/ 102 h 111" name="T13"/>
              <a:gd fmla="*/ 10 w 112" name="T14"/>
              <a:gd fmla="*/ 9 h 111" name="T15"/>
              <a:gd fmla="*/ 102 w 112" name="T16"/>
              <a:gd fmla="*/ 9 h 111" name="T17"/>
              <a:gd fmla="*/ 102 w 112" name="T18"/>
              <a:gd fmla="*/ 102 h 11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0" w="112">
                <a:moveTo>
                  <a:pt x="0" y="0"/>
                </a:moveTo>
                <a:lnTo>
                  <a:pt x="0" y="111"/>
                </a:lnTo>
                <a:lnTo>
                  <a:pt x="112" y="111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102"/>
                </a:moveTo>
                <a:lnTo>
                  <a:pt x="10" y="102"/>
                </a:lnTo>
                <a:lnTo>
                  <a:pt x="10" y="9"/>
                </a:lnTo>
                <a:lnTo>
                  <a:pt x="102" y="9"/>
                </a:lnTo>
                <a:lnTo>
                  <a:pt x="10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9" name="Freeform 605"/>
          <p:cNvSpPr/>
          <p:nvPr/>
        </p:nvSpPr>
        <p:spPr bwMode="auto">
          <a:xfrm>
            <a:off x="1139875" y="3971005"/>
            <a:ext cx="186562" cy="160729"/>
          </a:xfrm>
          <a:custGeom>
            <a:gdLst>
              <a:gd fmla="*/ 167 w 167" name="T0"/>
              <a:gd fmla="*/ 129 h 146" name="T1"/>
              <a:gd fmla="*/ 146 w 167" name="T2"/>
              <a:gd fmla="*/ 109 h 146" name="T3"/>
              <a:gd fmla="*/ 99 w 167" name="T4"/>
              <a:gd fmla="*/ 89 h 146" name="T5"/>
              <a:gd fmla="*/ 113 w 167" name="T6"/>
              <a:gd fmla="*/ 62 h 146" name="T7"/>
              <a:gd fmla="*/ 115 w 167" name="T8"/>
              <a:gd fmla="*/ 42 h 146" name="T9"/>
              <a:gd fmla="*/ 115 w 167" name="T10"/>
              <a:gd fmla="*/ 22 h 146" name="T11"/>
              <a:gd fmla="*/ 83 w 167" name="T12"/>
              <a:gd fmla="*/ 0 h 146" name="T13"/>
              <a:gd fmla="*/ 51 w 167" name="T14"/>
              <a:gd fmla="*/ 22 h 146" name="T15"/>
              <a:gd fmla="*/ 51 w 167" name="T16"/>
              <a:gd fmla="*/ 42 h 146" name="T17"/>
              <a:gd fmla="*/ 53 w 167" name="T18"/>
              <a:gd fmla="*/ 62 h 146" name="T19"/>
              <a:gd fmla="*/ 68 w 167" name="T20"/>
              <a:gd fmla="*/ 89 h 146" name="T21"/>
              <a:gd fmla="*/ 21 w 167" name="T22"/>
              <a:gd fmla="*/ 109 h 146" name="T23"/>
              <a:gd fmla="*/ 0 w 167" name="T24"/>
              <a:gd fmla="*/ 129 h 146" name="T25"/>
              <a:gd fmla="*/ 0 w 167" name="T26"/>
              <a:gd fmla="*/ 146 h 146" name="T27"/>
              <a:gd fmla="*/ 167 w 167" name="T28"/>
              <a:gd fmla="*/ 146 h 146" name="T29"/>
              <a:gd fmla="*/ 167 w 167" name="T30"/>
              <a:gd fmla="*/ 129 h 146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46" w="167">
                <a:moveTo>
                  <a:pt x="167" y="129"/>
                </a:moveTo>
                <a:cubicBezTo>
                  <a:pt x="167" y="129"/>
                  <a:pt x="167" y="118"/>
                  <a:pt x="146" y="109"/>
                </a:cubicBezTo>
                <a:cubicBezTo>
                  <a:pt x="136" y="105"/>
                  <a:pt x="121" y="93"/>
                  <a:pt x="99" y="89"/>
                </a:cubicBezTo>
                <a:cubicBezTo>
                  <a:pt x="104" y="83"/>
                  <a:pt x="109" y="74"/>
                  <a:pt x="113" y="62"/>
                </a:cubicBezTo>
                <a:cubicBezTo>
                  <a:pt x="116" y="56"/>
                  <a:pt x="115" y="50"/>
                  <a:pt x="115" y="42"/>
                </a:cubicBezTo>
                <a:cubicBezTo>
                  <a:pt x="115" y="37"/>
                  <a:pt x="116" y="27"/>
                  <a:pt x="115" y="22"/>
                </a:cubicBezTo>
                <a:cubicBezTo>
                  <a:pt x="110" y="5"/>
                  <a:pt x="98" y="0"/>
                  <a:pt x="83" y="0"/>
                </a:cubicBezTo>
                <a:cubicBezTo>
                  <a:pt x="69" y="0"/>
                  <a:pt x="56" y="5"/>
                  <a:pt x="51" y="22"/>
                </a:cubicBezTo>
                <a:cubicBezTo>
                  <a:pt x="50" y="27"/>
                  <a:pt x="51" y="37"/>
                  <a:pt x="51" y="42"/>
                </a:cubicBezTo>
                <a:cubicBezTo>
                  <a:pt x="51" y="50"/>
                  <a:pt x="51" y="56"/>
                  <a:pt x="53" y="62"/>
                </a:cubicBezTo>
                <a:cubicBezTo>
                  <a:pt x="58" y="74"/>
                  <a:pt x="62" y="83"/>
                  <a:pt x="68" y="89"/>
                </a:cubicBezTo>
                <a:cubicBezTo>
                  <a:pt x="46" y="93"/>
                  <a:pt x="31" y="105"/>
                  <a:pt x="21" y="109"/>
                </a:cubicBezTo>
                <a:cubicBezTo>
                  <a:pt x="0" y="118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1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0" name="Freeform 606"/>
          <p:cNvSpPr/>
          <p:nvPr/>
        </p:nvSpPr>
        <p:spPr bwMode="auto">
          <a:xfrm>
            <a:off x="11291659" y="3299386"/>
            <a:ext cx="258315" cy="223873"/>
          </a:xfrm>
          <a:custGeom>
            <a:gdLst>
              <a:gd fmla="*/ 203 w 232" name="T0"/>
              <a:gd fmla="*/ 152 h 203" name="T1"/>
              <a:gd fmla="*/ 137 w 232" name="T2"/>
              <a:gd fmla="*/ 124 h 203" name="T3"/>
              <a:gd fmla="*/ 157 w 232" name="T4"/>
              <a:gd fmla="*/ 87 h 203" name="T5"/>
              <a:gd fmla="*/ 160 w 232" name="T6"/>
              <a:gd fmla="*/ 59 h 203" name="T7"/>
              <a:gd fmla="*/ 159 w 232" name="T8"/>
              <a:gd fmla="*/ 31 h 203" name="T9"/>
              <a:gd fmla="*/ 115 w 232" name="T10"/>
              <a:gd fmla="*/ 0 h 203" name="T11"/>
              <a:gd fmla="*/ 71 w 232" name="T12"/>
              <a:gd fmla="*/ 31 h 203" name="T13"/>
              <a:gd fmla="*/ 71 w 232" name="T14"/>
              <a:gd fmla="*/ 59 h 203" name="T15"/>
              <a:gd fmla="*/ 74 w 232" name="T16"/>
              <a:gd fmla="*/ 87 h 203" name="T17"/>
              <a:gd fmla="*/ 94 w 232" name="T18"/>
              <a:gd fmla="*/ 124 h 203" name="T19"/>
              <a:gd fmla="*/ 29 w 232" name="T20"/>
              <a:gd fmla="*/ 152 h 203" name="T21"/>
              <a:gd fmla="*/ 0 w 232" name="T22"/>
              <a:gd fmla="*/ 179 h 203" name="T23"/>
              <a:gd fmla="*/ 0 w 232" name="T24"/>
              <a:gd fmla="*/ 203 h 203" name="T25"/>
              <a:gd fmla="*/ 232 w 232" name="T26"/>
              <a:gd fmla="*/ 203 h 203" name="T27"/>
              <a:gd fmla="*/ 232 w 232" name="T28"/>
              <a:gd fmla="*/ 179 h 203" name="T29"/>
              <a:gd fmla="*/ 203 w 232" name="T30"/>
              <a:gd fmla="*/ 152 h 203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03" w="231">
                <a:moveTo>
                  <a:pt x="203" y="152"/>
                </a:moveTo>
                <a:cubicBezTo>
                  <a:pt x="189" y="146"/>
                  <a:pt x="168" y="130"/>
                  <a:pt x="137" y="124"/>
                </a:cubicBezTo>
                <a:cubicBezTo>
                  <a:pt x="145" y="116"/>
                  <a:pt x="151" y="103"/>
                  <a:pt x="157" y="87"/>
                </a:cubicBezTo>
                <a:cubicBezTo>
                  <a:pt x="161" y="78"/>
                  <a:pt x="160" y="70"/>
                  <a:pt x="160" y="59"/>
                </a:cubicBezTo>
                <a:cubicBezTo>
                  <a:pt x="160" y="51"/>
                  <a:pt x="162" y="38"/>
                  <a:pt x="159" y="31"/>
                </a:cubicBezTo>
                <a:cubicBezTo>
                  <a:pt x="153" y="7"/>
                  <a:pt x="136" y="0"/>
                  <a:pt x="115" y="0"/>
                </a:cubicBezTo>
                <a:cubicBezTo>
                  <a:pt x="95" y="0"/>
                  <a:pt x="78" y="7"/>
                  <a:pt x="71" y="31"/>
                </a:cubicBezTo>
                <a:cubicBezTo>
                  <a:pt x="69" y="38"/>
                  <a:pt x="71" y="51"/>
                  <a:pt x="71" y="59"/>
                </a:cubicBezTo>
                <a:cubicBezTo>
                  <a:pt x="71" y="70"/>
                  <a:pt x="70" y="78"/>
                  <a:pt x="74" y="87"/>
                </a:cubicBezTo>
                <a:cubicBezTo>
                  <a:pt x="80" y="103"/>
                  <a:pt x="86" y="116"/>
                  <a:pt x="94" y="124"/>
                </a:cubicBezTo>
                <a:cubicBezTo>
                  <a:pt x="63" y="130"/>
                  <a:pt x="42" y="146"/>
                  <a:pt x="29" y="152"/>
                </a:cubicBezTo>
                <a:cubicBezTo>
                  <a:pt x="0" y="165"/>
                  <a:pt x="0" y="179"/>
                  <a:pt x="0" y="179"/>
                </a:cubicBezTo>
                <a:cubicBezTo>
                  <a:pt x="0" y="203"/>
                  <a:pt x="0" y="203"/>
                  <a:pt x="0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179"/>
                  <a:pt x="232" y="179"/>
                  <a:pt x="232" y="179"/>
                </a:cubicBezTo>
                <a:cubicBezTo>
                  <a:pt x="232" y="179"/>
                  <a:pt x="232" y="165"/>
                  <a:pt x="20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1" name="Rectangle 608"/>
          <p:cNvSpPr>
            <a:spLocks noChangeArrowheads="1"/>
          </p:cNvSpPr>
          <p:nvPr/>
        </p:nvSpPr>
        <p:spPr bwMode="auto">
          <a:xfrm>
            <a:off x="11506920" y="3305126"/>
            <a:ext cx="103326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2" name="Rectangle 609"/>
          <p:cNvSpPr>
            <a:spLocks noChangeArrowheads="1"/>
          </p:cNvSpPr>
          <p:nvPr/>
        </p:nvSpPr>
        <p:spPr bwMode="auto">
          <a:xfrm>
            <a:off x="11506920" y="3353918"/>
            <a:ext cx="60274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3" name="Rectangle 610"/>
          <p:cNvSpPr>
            <a:spLocks noChangeArrowheads="1"/>
          </p:cNvSpPr>
          <p:nvPr/>
        </p:nvSpPr>
        <p:spPr bwMode="auto">
          <a:xfrm>
            <a:off x="11506920" y="3402712"/>
            <a:ext cx="8610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4" name="Freeform 611"/>
          <p:cNvSpPr/>
          <p:nvPr/>
        </p:nvSpPr>
        <p:spPr bwMode="auto">
          <a:xfrm>
            <a:off x="10014433" y="3305126"/>
            <a:ext cx="189431" cy="212392"/>
          </a:xfrm>
          <a:custGeom>
            <a:gdLst>
              <a:gd fmla="*/ 133 w 172" name="T0"/>
              <a:gd fmla="*/ 117 h 190" name="T1"/>
              <a:gd fmla="*/ 129 w 172" name="T2"/>
              <a:gd fmla="*/ 116 h 190" name="T3"/>
              <a:gd fmla="*/ 148 w 172" name="T4"/>
              <a:gd fmla="*/ 81 h 190" name="T5"/>
              <a:gd fmla="*/ 150 w 172" name="T6"/>
              <a:gd fmla="*/ 55 h 190" name="T7"/>
              <a:gd fmla="*/ 150 w 172" name="T8"/>
              <a:gd fmla="*/ 29 h 190" name="T9"/>
              <a:gd fmla="*/ 109 w 172" name="T10"/>
              <a:gd fmla="*/ 0 h 190" name="T11"/>
              <a:gd fmla="*/ 67 w 172" name="T12"/>
              <a:gd fmla="*/ 29 h 190" name="T13"/>
              <a:gd fmla="*/ 67 w 172" name="T14"/>
              <a:gd fmla="*/ 55 h 190" name="T15"/>
              <a:gd fmla="*/ 70 w 172" name="T16"/>
              <a:gd fmla="*/ 82 h 190" name="T17"/>
              <a:gd fmla="*/ 88 w 172" name="T18"/>
              <a:gd fmla="*/ 116 h 190" name="T19"/>
              <a:gd fmla="*/ 27 w 172" name="T20"/>
              <a:gd fmla="*/ 142 h 190" name="T21"/>
              <a:gd fmla="*/ 0 w 172" name="T22"/>
              <a:gd fmla="*/ 168 h 190" name="T23"/>
              <a:gd fmla="*/ 0 w 172" name="T24"/>
              <a:gd fmla="*/ 190 h 190" name="T25"/>
              <a:gd fmla="*/ 158 w 172" name="T26"/>
              <a:gd fmla="*/ 190 h 190" name="T27"/>
              <a:gd fmla="*/ 160 w 172" name="T28"/>
              <a:gd fmla="*/ 183 h 190" name="T29"/>
              <a:gd fmla="*/ 172 w 172" name="T30"/>
              <a:gd fmla="*/ 143 h 190" name="T31"/>
              <a:gd fmla="*/ 141 w 172" name="T32"/>
              <a:gd fmla="*/ 123 h 190" name="T33"/>
              <a:gd fmla="*/ 133 w 172" name="T34"/>
              <a:gd fmla="*/ 117 h 19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90" w="172">
                <a:moveTo>
                  <a:pt x="133" y="117"/>
                </a:moveTo>
                <a:cubicBezTo>
                  <a:pt x="131" y="117"/>
                  <a:pt x="130" y="117"/>
                  <a:pt x="129" y="116"/>
                </a:cubicBezTo>
                <a:cubicBezTo>
                  <a:pt x="136" y="108"/>
                  <a:pt x="142" y="96"/>
                  <a:pt x="148" y="81"/>
                </a:cubicBezTo>
                <a:cubicBezTo>
                  <a:pt x="151" y="73"/>
                  <a:pt x="150" y="66"/>
                  <a:pt x="150" y="55"/>
                </a:cubicBezTo>
                <a:cubicBezTo>
                  <a:pt x="150" y="48"/>
                  <a:pt x="152" y="36"/>
                  <a:pt x="150" y="29"/>
                </a:cubicBezTo>
                <a:cubicBezTo>
                  <a:pt x="144" y="6"/>
                  <a:pt x="127" y="0"/>
                  <a:pt x="109" y="0"/>
                </a:cubicBezTo>
                <a:cubicBezTo>
                  <a:pt x="90" y="0"/>
                  <a:pt x="74" y="6"/>
                  <a:pt x="67" y="29"/>
                </a:cubicBezTo>
                <a:cubicBezTo>
                  <a:pt x="65" y="36"/>
                  <a:pt x="67" y="48"/>
                  <a:pt x="67" y="55"/>
                </a:cubicBezTo>
                <a:cubicBezTo>
                  <a:pt x="67" y="66"/>
                  <a:pt x="66" y="73"/>
                  <a:pt x="70" y="82"/>
                </a:cubicBezTo>
                <a:cubicBezTo>
                  <a:pt x="75" y="96"/>
                  <a:pt x="81" y="109"/>
                  <a:pt x="88" y="116"/>
                </a:cubicBezTo>
                <a:cubicBezTo>
                  <a:pt x="60" y="122"/>
                  <a:pt x="40" y="137"/>
                  <a:pt x="27" y="142"/>
                </a:cubicBezTo>
                <a:cubicBezTo>
                  <a:pt x="0" y="154"/>
                  <a:pt x="0" y="168"/>
                  <a:pt x="0" y="168"/>
                </a:cubicBezTo>
                <a:cubicBezTo>
                  <a:pt x="0" y="190"/>
                  <a:pt x="0" y="190"/>
                  <a:pt x="0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72" y="143"/>
                  <a:pt x="172" y="143"/>
                  <a:pt x="172" y="143"/>
                </a:cubicBezTo>
                <a:cubicBezTo>
                  <a:pt x="141" y="123"/>
                  <a:pt x="141" y="123"/>
                  <a:pt x="141" y="123"/>
                </a:cubicBezTo>
                <a:lnTo>
                  <a:pt x="13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5" name="Freeform 612"/>
          <p:cNvSpPr/>
          <p:nvPr/>
        </p:nvSpPr>
        <p:spPr bwMode="auto">
          <a:xfrm>
            <a:off x="10180903" y="3365399"/>
            <a:ext cx="152120" cy="152120"/>
          </a:xfrm>
          <a:custGeom>
            <a:gdLst>
              <a:gd fmla="*/ 53 w 53" name="T0"/>
              <a:gd fmla="*/ 21 h 53" name="T1"/>
              <a:gd fmla="*/ 32 w 53" name="T2"/>
              <a:gd fmla="*/ 21 h 53" name="T3"/>
              <a:gd fmla="*/ 27 w 53" name="T4"/>
              <a:gd fmla="*/ 0 h 53" name="T5"/>
              <a:gd fmla="*/ 21 w 53" name="T6"/>
              <a:gd fmla="*/ 21 h 53" name="T7"/>
              <a:gd fmla="*/ 0 w 53" name="T8"/>
              <a:gd fmla="*/ 21 h 53" name="T9"/>
              <a:gd fmla="*/ 17 w 53" name="T10"/>
              <a:gd fmla="*/ 32 h 53" name="T11"/>
              <a:gd fmla="*/ 11 w 53" name="T12"/>
              <a:gd fmla="*/ 53 h 53" name="T13"/>
              <a:gd fmla="*/ 27 w 53" name="T14"/>
              <a:gd fmla="*/ 39 h 53" name="T15"/>
              <a:gd fmla="*/ 43 w 53" name="T16"/>
              <a:gd fmla="*/ 53 h 53" name="T17"/>
              <a:gd fmla="*/ 36 w 53" name="T18"/>
              <a:gd fmla="*/ 32 h 53" name="T19"/>
              <a:gd fmla="*/ 53 w 53" name="T20"/>
              <a:gd fmla="*/ 21 h 5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2" w="52">
                <a:moveTo>
                  <a:pt x="53" y="21"/>
                </a:moveTo>
                <a:lnTo>
                  <a:pt x="32" y="21"/>
                </a:lnTo>
                <a:lnTo>
                  <a:pt x="27" y="0"/>
                </a:lnTo>
                <a:lnTo>
                  <a:pt x="21" y="21"/>
                </a:lnTo>
                <a:lnTo>
                  <a:pt x="0" y="21"/>
                </a:lnTo>
                <a:lnTo>
                  <a:pt x="17" y="32"/>
                </a:lnTo>
                <a:lnTo>
                  <a:pt x="11" y="53"/>
                </a:lnTo>
                <a:lnTo>
                  <a:pt x="27" y="39"/>
                </a:lnTo>
                <a:lnTo>
                  <a:pt x="43" y="53"/>
                </a:lnTo>
                <a:lnTo>
                  <a:pt x="36" y="32"/>
                </a:lnTo>
                <a:lnTo>
                  <a:pt x="53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6" name="Freeform 613"/>
          <p:cNvSpPr/>
          <p:nvPr/>
        </p:nvSpPr>
        <p:spPr bwMode="auto">
          <a:xfrm>
            <a:off x="9374387" y="3285034"/>
            <a:ext cx="284147" cy="249705"/>
          </a:xfrm>
          <a:custGeom>
            <a:gdLst>
              <a:gd fmla="*/ 163 w 257" name="T0"/>
              <a:gd fmla="*/ 201 h 224" name="T1"/>
              <a:gd fmla="*/ 163 w 257" name="T2"/>
              <a:gd fmla="*/ 179 h 224" name="T3"/>
              <a:gd fmla="*/ 163 w 257" name="T4"/>
              <a:gd fmla="*/ 144 h 224" name="T5"/>
              <a:gd fmla="*/ 163 w 257" name="T6"/>
              <a:gd fmla="*/ 139 h 224" name="T7"/>
              <a:gd fmla="*/ 152 w 257" name="T8"/>
              <a:gd fmla="*/ 137 h 224" name="T9"/>
              <a:gd fmla="*/ 174 w 257" name="T10"/>
              <a:gd fmla="*/ 96 h 224" name="T11"/>
              <a:gd fmla="*/ 178 w 257" name="T12"/>
              <a:gd fmla="*/ 65 h 224" name="T13"/>
              <a:gd fmla="*/ 177 w 257" name="T14"/>
              <a:gd fmla="*/ 34 h 224" name="T15"/>
              <a:gd fmla="*/ 128 w 257" name="T16"/>
              <a:gd fmla="*/ 0 h 224" name="T17"/>
              <a:gd fmla="*/ 79 w 257" name="T18"/>
              <a:gd fmla="*/ 34 h 224" name="T19"/>
              <a:gd fmla="*/ 79 w 257" name="T20"/>
              <a:gd fmla="*/ 65 h 224" name="T21"/>
              <a:gd fmla="*/ 82 w 257" name="T22"/>
              <a:gd fmla="*/ 96 h 224" name="T23"/>
              <a:gd fmla="*/ 104 w 257" name="T24"/>
              <a:gd fmla="*/ 137 h 224" name="T25"/>
              <a:gd fmla="*/ 32 w 257" name="T26"/>
              <a:gd fmla="*/ 168 h 224" name="T27"/>
              <a:gd fmla="*/ 0 w 257" name="T28"/>
              <a:gd fmla="*/ 198 h 224" name="T29"/>
              <a:gd fmla="*/ 0 w 257" name="T30"/>
              <a:gd fmla="*/ 224 h 224" name="T31"/>
              <a:gd fmla="*/ 257 w 257" name="T32"/>
              <a:gd fmla="*/ 224 h 224" name="T33"/>
              <a:gd fmla="*/ 257 w 257" name="T34"/>
              <a:gd fmla="*/ 201 h 224" name="T35"/>
              <a:gd fmla="*/ 185 w 257" name="T36"/>
              <a:gd fmla="*/ 201 h 224" name="T37"/>
              <a:gd fmla="*/ 163 w 257" name="T38"/>
              <a:gd fmla="*/ 201 h 22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24" w="257">
                <a:moveTo>
                  <a:pt x="163" y="201"/>
                </a:moveTo>
                <a:cubicBezTo>
                  <a:pt x="163" y="179"/>
                  <a:pt x="163" y="179"/>
                  <a:pt x="163" y="179"/>
                </a:cubicBezTo>
                <a:cubicBezTo>
                  <a:pt x="163" y="144"/>
                  <a:pt x="163" y="144"/>
                  <a:pt x="163" y="144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0" y="139"/>
                  <a:pt x="156" y="138"/>
                  <a:pt x="152" y="137"/>
                </a:cubicBezTo>
                <a:cubicBezTo>
                  <a:pt x="161" y="128"/>
                  <a:pt x="167" y="113"/>
                  <a:pt x="174" y="96"/>
                </a:cubicBezTo>
                <a:cubicBezTo>
                  <a:pt x="178" y="86"/>
                  <a:pt x="178" y="77"/>
                  <a:pt x="178" y="65"/>
                </a:cubicBezTo>
                <a:cubicBezTo>
                  <a:pt x="178" y="56"/>
                  <a:pt x="179" y="42"/>
                  <a:pt x="177" y="34"/>
                </a:cubicBezTo>
                <a:cubicBezTo>
                  <a:pt x="169" y="7"/>
                  <a:pt x="150" y="0"/>
                  <a:pt x="128" y="0"/>
                </a:cubicBezTo>
                <a:cubicBezTo>
                  <a:pt x="106" y="0"/>
                  <a:pt x="87" y="7"/>
                  <a:pt x="79" y="34"/>
                </a:cubicBezTo>
                <a:cubicBezTo>
                  <a:pt x="77" y="42"/>
                  <a:pt x="79" y="56"/>
                  <a:pt x="79" y="65"/>
                </a:cubicBezTo>
                <a:cubicBezTo>
                  <a:pt x="79" y="77"/>
                  <a:pt x="78" y="86"/>
                  <a:pt x="82" y="96"/>
                </a:cubicBezTo>
                <a:cubicBezTo>
                  <a:pt x="89" y="113"/>
                  <a:pt x="95" y="128"/>
                  <a:pt x="104" y="137"/>
                </a:cubicBezTo>
                <a:cubicBezTo>
                  <a:pt x="70" y="143"/>
                  <a:pt x="48" y="161"/>
                  <a:pt x="32" y="168"/>
                </a:cubicBezTo>
                <a:cubicBezTo>
                  <a:pt x="0" y="182"/>
                  <a:pt x="0" y="198"/>
                  <a:pt x="0" y="198"/>
                </a:cubicBezTo>
                <a:cubicBezTo>
                  <a:pt x="0" y="224"/>
                  <a:pt x="0" y="224"/>
                  <a:pt x="0" y="224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185" y="201"/>
                  <a:pt x="185" y="201"/>
                  <a:pt x="185" y="201"/>
                </a:cubicBezTo>
                <a:lnTo>
                  <a:pt x="163" y="2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7" name="Rectangle 614"/>
          <p:cNvSpPr>
            <a:spLocks noChangeArrowheads="1"/>
          </p:cNvSpPr>
          <p:nvPr/>
        </p:nvSpPr>
        <p:spPr bwMode="auto">
          <a:xfrm>
            <a:off x="9581039" y="3445764"/>
            <a:ext cx="111937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8" name="Freeform 616"/>
          <p:cNvSpPr>
            <a:spLocks noEditPoints="1"/>
          </p:cNvSpPr>
          <p:nvPr/>
        </p:nvSpPr>
        <p:spPr bwMode="auto">
          <a:xfrm>
            <a:off x="5542712" y="4527818"/>
            <a:ext cx="140639" cy="140639"/>
          </a:xfrm>
          <a:custGeom>
            <a:gdLst>
              <a:gd fmla="*/ 103 w 126" name="T0"/>
              <a:gd fmla="*/ 0 h 126" name="T1"/>
              <a:gd fmla="*/ 23 w 126" name="T2"/>
              <a:gd fmla="*/ 0 h 126" name="T3"/>
              <a:gd fmla="*/ 0 w 126" name="T4"/>
              <a:gd fmla="*/ 23 h 126" name="T5"/>
              <a:gd fmla="*/ 0 w 126" name="T6"/>
              <a:gd fmla="*/ 103 h 126" name="T7"/>
              <a:gd fmla="*/ 23 w 126" name="T8"/>
              <a:gd fmla="*/ 126 h 126" name="T9"/>
              <a:gd fmla="*/ 103 w 126" name="T10"/>
              <a:gd fmla="*/ 126 h 126" name="T11"/>
              <a:gd fmla="*/ 126 w 126" name="T12"/>
              <a:gd fmla="*/ 103 h 126" name="T13"/>
              <a:gd fmla="*/ 126 w 126" name="T14"/>
              <a:gd fmla="*/ 23 h 126" name="T15"/>
              <a:gd fmla="*/ 103 w 126" name="T16"/>
              <a:gd fmla="*/ 0 h 126" name="T17"/>
              <a:gd fmla="*/ 114 w 126" name="T18"/>
              <a:gd fmla="*/ 89 h 126" name="T19"/>
              <a:gd fmla="*/ 107 w 126" name="T20"/>
              <a:gd fmla="*/ 96 h 126" name="T21"/>
              <a:gd fmla="*/ 19 w 126" name="T22"/>
              <a:gd fmla="*/ 96 h 126" name="T23"/>
              <a:gd fmla="*/ 12 w 126" name="T24"/>
              <a:gd fmla="*/ 89 h 126" name="T25"/>
              <a:gd fmla="*/ 12 w 126" name="T26"/>
              <a:gd fmla="*/ 37 h 126" name="T27"/>
              <a:gd fmla="*/ 19 w 126" name="T28"/>
              <a:gd fmla="*/ 30 h 126" name="T29"/>
              <a:gd fmla="*/ 107 w 126" name="T30"/>
              <a:gd fmla="*/ 30 h 126" name="T31"/>
              <a:gd fmla="*/ 114 w 126" name="T32"/>
              <a:gd fmla="*/ 37 h 126" name="T33"/>
              <a:gd fmla="*/ 114 w 126" name="T34"/>
              <a:gd fmla="*/ 89 h 12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5" w="125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9" name="Freeform 617"/>
          <p:cNvSpPr>
            <a:spLocks noEditPoints="1"/>
          </p:cNvSpPr>
          <p:nvPr/>
        </p:nvSpPr>
        <p:spPr bwMode="auto">
          <a:xfrm>
            <a:off x="5723534" y="4527818"/>
            <a:ext cx="137768" cy="140639"/>
          </a:xfrm>
          <a:custGeom>
            <a:gdLst>
              <a:gd fmla="*/ 103 w 125" name="T0"/>
              <a:gd fmla="*/ 0 h 126" name="T1"/>
              <a:gd fmla="*/ 22 w 125" name="T2"/>
              <a:gd fmla="*/ 0 h 126" name="T3"/>
              <a:gd fmla="*/ 0 w 125" name="T4"/>
              <a:gd fmla="*/ 23 h 126" name="T5"/>
              <a:gd fmla="*/ 0 w 125" name="T6"/>
              <a:gd fmla="*/ 103 h 126" name="T7"/>
              <a:gd fmla="*/ 22 w 125" name="T8"/>
              <a:gd fmla="*/ 126 h 126" name="T9"/>
              <a:gd fmla="*/ 103 w 125" name="T10"/>
              <a:gd fmla="*/ 126 h 126" name="T11"/>
              <a:gd fmla="*/ 125 w 125" name="T12"/>
              <a:gd fmla="*/ 103 h 126" name="T13"/>
              <a:gd fmla="*/ 125 w 125" name="T14"/>
              <a:gd fmla="*/ 23 h 126" name="T15"/>
              <a:gd fmla="*/ 103 w 125" name="T16"/>
              <a:gd fmla="*/ 0 h 126" name="T17"/>
              <a:gd fmla="*/ 114 w 125" name="T18"/>
              <a:gd fmla="*/ 89 h 126" name="T19"/>
              <a:gd fmla="*/ 107 w 125" name="T20"/>
              <a:gd fmla="*/ 96 h 126" name="T21"/>
              <a:gd fmla="*/ 18 w 125" name="T22"/>
              <a:gd fmla="*/ 96 h 126" name="T23"/>
              <a:gd fmla="*/ 11 w 125" name="T24"/>
              <a:gd fmla="*/ 89 h 126" name="T25"/>
              <a:gd fmla="*/ 11 w 125" name="T26"/>
              <a:gd fmla="*/ 37 h 126" name="T27"/>
              <a:gd fmla="*/ 18 w 125" name="T28"/>
              <a:gd fmla="*/ 30 h 126" name="T29"/>
              <a:gd fmla="*/ 107 w 125" name="T30"/>
              <a:gd fmla="*/ 30 h 126" name="T31"/>
              <a:gd fmla="*/ 114 w 125" name="T32"/>
              <a:gd fmla="*/ 37 h 126" name="T33"/>
              <a:gd fmla="*/ 114 w 125" name="T34"/>
              <a:gd fmla="*/ 89 h 12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5" w="125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0" name="Freeform 618"/>
          <p:cNvSpPr>
            <a:spLocks noEditPoints="1"/>
          </p:cNvSpPr>
          <p:nvPr/>
        </p:nvSpPr>
        <p:spPr bwMode="auto">
          <a:xfrm>
            <a:off x="5542712" y="4708637"/>
            <a:ext cx="140639" cy="140639"/>
          </a:xfrm>
          <a:custGeom>
            <a:gdLst>
              <a:gd fmla="*/ 103 w 126" name="T0"/>
              <a:gd fmla="*/ 0 h 126" name="T1"/>
              <a:gd fmla="*/ 23 w 126" name="T2"/>
              <a:gd fmla="*/ 0 h 126" name="T3"/>
              <a:gd fmla="*/ 0 w 126" name="T4"/>
              <a:gd fmla="*/ 23 h 126" name="T5"/>
              <a:gd fmla="*/ 0 w 126" name="T6"/>
              <a:gd fmla="*/ 103 h 126" name="T7"/>
              <a:gd fmla="*/ 23 w 126" name="T8"/>
              <a:gd fmla="*/ 126 h 126" name="T9"/>
              <a:gd fmla="*/ 103 w 126" name="T10"/>
              <a:gd fmla="*/ 126 h 126" name="T11"/>
              <a:gd fmla="*/ 126 w 126" name="T12"/>
              <a:gd fmla="*/ 103 h 126" name="T13"/>
              <a:gd fmla="*/ 126 w 126" name="T14"/>
              <a:gd fmla="*/ 23 h 126" name="T15"/>
              <a:gd fmla="*/ 103 w 126" name="T16"/>
              <a:gd fmla="*/ 0 h 126" name="T17"/>
              <a:gd fmla="*/ 114 w 126" name="T18"/>
              <a:gd fmla="*/ 89 h 126" name="T19"/>
              <a:gd fmla="*/ 107 w 126" name="T20"/>
              <a:gd fmla="*/ 96 h 126" name="T21"/>
              <a:gd fmla="*/ 19 w 126" name="T22"/>
              <a:gd fmla="*/ 96 h 126" name="T23"/>
              <a:gd fmla="*/ 12 w 126" name="T24"/>
              <a:gd fmla="*/ 89 h 126" name="T25"/>
              <a:gd fmla="*/ 12 w 126" name="T26"/>
              <a:gd fmla="*/ 37 h 126" name="T27"/>
              <a:gd fmla="*/ 19 w 126" name="T28"/>
              <a:gd fmla="*/ 30 h 126" name="T29"/>
              <a:gd fmla="*/ 107 w 126" name="T30"/>
              <a:gd fmla="*/ 30 h 126" name="T31"/>
              <a:gd fmla="*/ 114 w 126" name="T32"/>
              <a:gd fmla="*/ 37 h 126" name="T33"/>
              <a:gd fmla="*/ 114 w 126" name="T34"/>
              <a:gd fmla="*/ 89 h 12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5" w="125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1" name="Freeform 619"/>
          <p:cNvSpPr>
            <a:spLocks noEditPoints="1"/>
          </p:cNvSpPr>
          <p:nvPr/>
        </p:nvSpPr>
        <p:spPr bwMode="auto">
          <a:xfrm>
            <a:off x="5723534" y="4708637"/>
            <a:ext cx="137768" cy="140639"/>
          </a:xfrm>
          <a:custGeom>
            <a:gdLst>
              <a:gd fmla="*/ 103 w 125" name="T0"/>
              <a:gd fmla="*/ 0 h 126" name="T1"/>
              <a:gd fmla="*/ 22 w 125" name="T2"/>
              <a:gd fmla="*/ 0 h 126" name="T3"/>
              <a:gd fmla="*/ 0 w 125" name="T4"/>
              <a:gd fmla="*/ 23 h 126" name="T5"/>
              <a:gd fmla="*/ 0 w 125" name="T6"/>
              <a:gd fmla="*/ 103 h 126" name="T7"/>
              <a:gd fmla="*/ 22 w 125" name="T8"/>
              <a:gd fmla="*/ 126 h 126" name="T9"/>
              <a:gd fmla="*/ 103 w 125" name="T10"/>
              <a:gd fmla="*/ 126 h 126" name="T11"/>
              <a:gd fmla="*/ 125 w 125" name="T12"/>
              <a:gd fmla="*/ 103 h 126" name="T13"/>
              <a:gd fmla="*/ 125 w 125" name="T14"/>
              <a:gd fmla="*/ 23 h 126" name="T15"/>
              <a:gd fmla="*/ 103 w 125" name="T16"/>
              <a:gd fmla="*/ 0 h 126" name="T17"/>
              <a:gd fmla="*/ 114 w 125" name="T18"/>
              <a:gd fmla="*/ 89 h 126" name="T19"/>
              <a:gd fmla="*/ 107 w 125" name="T20"/>
              <a:gd fmla="*/ 96 h 126" name="T21"/>
              <a:gd fmla="*/ 18 w 125" name="T22"/>
              <a:gd fmla="*/ 96 h 126" name="T23"/>
              <a:gd fmla="*/ 11 w 125" name="T24"/>
              <a:gd fmla="*/ 89 h 126" name="T25"/>
              <a:gd fmla="*/ 11 w 125" name="T26"/>
              <a:gd fmla="*/ 37 h 126" name="T27"/>
              <a:gd fmla="*/ 18 w 125" name="T28"/>
              <a:gd fmla="*/ 30 h 126" name="T29"/>
              <a:gd fmla="*/ 107 w 125" name="T30"/>
              <a:gd fmla="*/ 30 h 126" name="T31"/>
              <a:gd fmla="*/ 114 w 125" name="T32"/>
              <a:gd fmla="*/ 37 h 126" name="T33"/>
              <a:gd fmla="*/ 114 w 125" name="T34"/>
              <a:gd fmla="*/ 89 h 12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5" w="125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2" name="Freeform 626"/>
          <p:cNvSpPr/>
          <p:nvPr/>
        </p:nvSpPr>
        <p:spPr bwMode="auto">
          <a:xfrm>
            <a:off x="8157436" y="4616792"/>
            <a:ext cx="200912" cy="232484"/>
          </a:xfrm>
          <a:custGeom>
            <a:gdLst>
              <a:gd fmla="*/ 180 w 180" name="T0"/>
              <a:gd fmla="*/ 68 h 209" name="T1"/>
              <a:gd fmla="*/ 180 w 180" name="T2"/>
              <a:gd fmla="*/ 15 h 209" name="T3"/>
              <a:gd fmla="*/ 156 w 180" name="T4"/>
              <a:gd fmla="*/ 15 h 209" name="T5"/>
              <a:gd fmla="*/ 156 w 180" name="T6"/>
              <a:gd fmla="*/ 68 h 209" name="T7"/>
              <a:gd fmla="*/ 92 w 180" name="T8"/>
              <a:gd fmla="*/ 132 h 209" name="T9"/>
              <a:gd fmla="*/ 91 w 180" name="T10"/>
              <a:gd fmla="*/ 132 h 209" name="T11"/>
              <a:gd fmla="*/ 90 w 180" name="T12"/>
              <a:gd fmla="*/ 132 h 209" name="T13"/>
              <a:gd fmla="*/ 90 w 180" name="T14"/>
              <a:gd fmla="*/ 132 h 209" name="T15"/>
              <a:gd fmla="*/ 89 w 180" name="T16"/>
              <a:gd fmla="*/ 132 h 209" name="T17"/>
              <a:gd fmla="*/ 24 w 180" name="T18"/>
              <a:gd fmla="*/ 68 h 209" name="T19"/>
              <a:gd fmla="*/ 24 w 180" name="T20"/>
              <a:gd fmla="*/ 15 h 209" name="T21"/>
              <a:gd fmla="*/ 0 w 180" name="T22"/>
              <a:gd fmla="*/ 15 h 209" name="T23"/>
              <a:gd fmla="*/ 0 w 180" name="T24"/>
              <a:gd fmla="*/ 68 h 209" name="T25"/>
              <a:gd fmla="*/ 76 w 180" name="T26"/>
              <a:gd fmla="*/ 156 h 209" name="T27"/>
              <a:gd fmla="*/ 76 w 180" name="T28"/>
              <a:gd fmla="*/ 194 h 209" name="T29"/>
              <a:gd fmla="*/ 22 w 180" name="T30"/>
              <a:gd fmla="*/ 209 h 209" name="T31"/>
              <a:gd fmla="*/ 159 w 180" name="T32"/>
              <a:gd fmla="*/ 209 h 209" name="T33"/>
              <a:gd fmla="*/ 104 w 180" name="T34"/>
              <a:gd fmla="*/ 193 h 209" name="T35"/>
              <a:gd fmla="*/ 104 w 180" name="T36"/>
              <a:gd fmla="*/ 156 h 209" name="T37"/>
              <a:gd fmla="*/ 180 w 180" name="T38"/>
              <a:gd fmla="*/ 68 h 209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09" w="180">
                <a:moveTo>
                  <a:pt x="180" y="68"/>
                </a:moveTo>
                <a:cubicBezTo>
                  <a:pt x="180" y="68"/>
                  <a:pt x="180" y="38"/>
                  <a:pt x="180" y="15"/>
                </a:cubicBezTo>
                <a:cubicBezTo>
                  <a:pt x="180" y="0"/>
                  <a:pt x="156" y="0"/>
                  <a:pt x="156" y="15"/>
                </a:cubicBezTo>
                <a:cubicBezTo>
                  <a:pt x="156" y="38"/>
                  <a:pt x="156" y="68"/>
                  <a:pt x="156" y="68"/>
                </a:cubicBezTo>
                <a:cubicBezTo>
                  <a:pt x="156" y="104"/>
                  <a:pt x="128" y="132"/>
                  <a:pt x="92" y="132"/>
                </a:cubicBezTo>
                <a:cubicBezTo>
                  <a:pt x="92" y="132"/>
                  <a:pt x="91" y="132"/>
                  <a:pt x="91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53" y="132"/>
                  <a:pt x="24" y="104"/>
                  <a:pt x="24" y="68"/>
                </a:cubicBezTo>
                <a:cubicBezTo>
                  <a:pt x="24" y="68"/>
                  <a:pt x="24" y="38"/>
                  <a:pt x="24" y="15"/>
                </a:cubicBezTo>
                <a:cubicBezTo>
                  <a:pt x="24" y="0"/>
                  <a:pt x="0" y="0"/>
                  <a:pt x="0" y="15"/>
                </a:cubicBezTo>
                <a:cubicBezTo>
                  <a:pt x="0" y="22"/>
                  <a:pt x="0" y="68"/>
                  <a:pt x="0" y="68"/>
                </a:cubicBezTo>
                <a:cubicBezTo>
                  <a:pt x="0" y="113"/>
                  <a:pt x="33" y="149"/>
                  <a:pt x="76" y="156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04" y="193"/>
                  <a:pt x="104" y="193"/>
                  <a:pt x="104" y="193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47" y="150"/>
                  <a:pt x="180" y="113"/>
                  <a:pt x="180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3" name="Freeform 627"/>
          <p:cNvSpPr/>
          <p:nvPr/>
        </p:nvSpPr>
        <p:spPr bwMode="auto">
          <a:xfrm>
            <a:off x="8211968" y="4527818"/>
            <a:ext cx="94716" cy="212392"/>
          </a:xfrm>
          <a:custGeom>
            <a:gdLst>
              <a:gd fmla="*/ 43 w 87" name="T0"/>
              <a:gd fmla="*/ 190 h 190" name="T1"/>
              <a:gd fmla="*/ 43 w 87" name="T2"/>
              <a:gd fmla="*/ 190 h 190" name="T3"/>
              <a:gd fmla="*/ 44 w 87" name="T4"/>
              <a:gd fmla="*/ 190 h 190" name="T5"/>
              <a:gd fmla="*/ 87 w 87" name="T6"/>
              <a:gd fmla="*/ 147 h 190" name="T7"/>
              <a:gd fmla="*/ 87 w 87" name="T8"/>
              <a:gd fmla="*/ 43 h 190" name="T9"/>
              <a:gd fmla="*/ 44 w 87" name="T10"/>
              <a:gd fmla="*/ 0 h 190" name="T11"/>
              <a:gd fmla="*/ 43 w 87" name="T12"/>
              <a:gd fmla="*/ 0 h 190" name="T13"/>
              <a:gd fmla="*/ 43 w 87" name="T14"/>
              <a:gd fmla="*/ 0 h 190" name="T15"/>
              <a:gd fmla="*/ 0 w 87" name="T16"/>
              <a:gd fmla="*/ 43 h 190" name="T17"/>
              <a:gd fmla="*/ 0 w 87" name="T18"/>
              <a:gd fmla="*/ 147 h 190" name="T19"/>
              <a:gd fmla="*/ 43 w 87" name="T20"/>
              <a:gd fmla="*/ 190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87">
                <a:moveTo>
                  <a:pt x="43" y="190"/>
                </a:moveTo>
                <a:cubicBezTo>
                  <a:pt x="43" y="190"/>
                  <a:pt x="43" y="190"/>
                  <a:pt x="43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68" y="190"/>
                  <a:pt x="87" y="171"/>
                  <a:pt x="87" y="147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19"/>
                  <a:pt x="68" y="0"/>
                  <a:pt x="44" y="0"/>
                </a:cubicBezTo>
                <a:cubicBezTo>
                  <a:pt x="44" y="0"/>
                  <a:pt x="44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1"/>
                  <a:pt x="19" y="190"/>
                  <a:pt x="43" y="1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4" name="Freeform 628"/>
          <p:cNvSpPr/>
          <p:nvPr/>
        </p:nvSpPr>
        <p:spPr bwMode="auto">
          <a:xfrm>
            <a:off x="8806094" y="4582350"/>
            <a:ext cx="180821" cy="152120"/>
          </a:xfrm>
          <a:custGeom>
            <a:gdLst>
              <a:gd fmla="*/ 163 w 163" name="T0"/>
              <a:gd fmla="*/ 81 h 139" name="T1"/>
              <a:gd fmla="*/ 81 w 163" name="T2"/>
              <a:gd fmla="*/ 0 h 139" name="T3"/>
              <a:gd fmla="*/ 0 w 163" name="T4"/>
              <a:gd fmla="*/ 81 h 139" name="T5"/>
              <a:gd fmla="*/ 24 w 163" name="T6"/>
              <a:gd fmla="*/ 139 h 139" name="T7"/>
              <a:gd fmla="*/ 39 w 163" name="T8"/>
              <a:gd fmla="*/ 120 h 139" name="T9"/>
              <a:gd fmla="*/ 24 w 163" name="T10"/>
              <a:gd fmla="*/ 81 h 139" name="T11"/>
              <a:gd fmla="*/ 81 w 163" name="T12"/>
              <a:gd fmla="*/ 24 h 139" name="T13"/>
              <a:gd fmla="*/ 139 w 163" name="T14"/>
              <a:gd fmla="*/ 81 h 139" name="T15"/>
              <a:gd fmla="*/ 123 w 163" name="T16"/>
              <a:gd fmla="*/ 120 h 139" name="T17"/>
              <a:gd fmla="*/ 139 w 163" name="T18"/>
              <a:gd fmla="*/ 139 h 139" name="T19"/>
              <a:gd fmla="*/ 163 w 163" name="T20"/>
              <a:gd fmla="*/ 81 h 13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39" w="163">
                <a:moveTo>
                  <a:pt x="163" y="81"/>
                </a:moveTo>
                <a:cubicBezTo>
                  <a:pt x="163" y="36"/>
                  <a:pt x="126" y="0"/>
                  <a:pt x="81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04"/>
                  <a:pt x="9" y="124"/>
                  <a:pt x="24" y="139"/>
                </a:cubicBezTo>
                <a:cubicBezTo>
                  <a:pt x="28" y="132"/>
                  <a:pt x="33" y="126"/>
                  <a:pt x="39" y="120"/>
                </a:cubicBezTo>
                <a:cubicBezTo>
                  <a:pt x="30" y="110"/>
                  <a:pt x="24" y="96"/>
                  <a:pt x="24" y="81"/>
                </a:cubicBezTo>
                <a:cubicBezTo>
                  <a:pt x="24" y="50"/>
                  <a:pt x="49" y="24"/>
                  <a:pt x="81" y="24"/>
                </a:cubicBezTo>
                <a:cubicBezTo>
                  <a:pt x="113" y="24"/>
                  <a:pt x="139" y="50"/>
                  <a:pt x="139" y="81"/>
                </a:cubicBezTo>
                <a:cubicBezTo>
                  <a:pt x="139" y="96"/>
                  <a:pt x="133" y="110"/>
                  <a:pt x="123" y="120"/>
                </a:cubicBezTo>
                <a:cubicBezTo>
                  <a:pt x="129" y="125"/>
                  <a:pt x="135" y="132"/>
                  <a:pt x="139" y="139"/>
                </a:cubicBezTo>
                <a:cubicBezTo>
                  <a:pt x="153" y="124"/>
                  <a:pt x="163" y="104"/>
                  <a:pt x="163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5" name="Freeform 629"/>
          <p:cNvSpPr/>
          <p:nvPr/>
        </p:nvSpPr>
        <p:spPr bwMode="auto">
          <a:xfrm>
            <a:off x="8751560" y="4527818"/>
            <a:ext cx="287017" cy="269796"/>
          </a:xfrm>
          <a:custGeom>
            <a:gdLst>
              <a:gd fmla="*/ 259 w 259" name="T0"/>
              <a:gd fmla="*/ 129 h 244" name="T1"/>
              <a:gd fmla="*/ 130 w 259" name="T2"/>
              <a:gd fmla="*/ 0 h 244" name="T3"/>
              <a:gd fmla="*/ 0 w 259" name="T4"/>
              <a:gd fmla="*/ 129 h 244" name="T5"/>
              <a:gd fmla="*/ 70 w 259" name="T6"/>
              <a:gd fmla="*/ 244 h 244" name="T7"/>
              <a:gd fmla="*/ 65 w 259" name="T8"/>
              <a:gd fmla="*/ 217 h 244" name="T9"/>
              <a:gd fmla="*/ 65 w 259" name="T10"/>
              <a:gd fmla="*/ 214 h 244" name="T11"/>
              <a:gd fmla="*/ 23 w 259" name="T12"/>
              <a:gd fmla="*/ 129 h 244" name="T13"/>
              <a:gd fmla="*/ 130 w 259" name="T14"/>
              <a:gd fmla="*/ 23 h 244" name="T15"/>
              <a:gd fmla="*/ 236 w 259" name="T16"/>
              <a:gd fmla="*/ 129 h 244" name="T17"/>
              <a:gd fmla="*/ 195 w 259" name="T18"/>
              <a:gd fmla="*/ 214 h 244" name="T19"/>
              <a:gd fmla="*/ 195 w 259" name="T20"/>
              <a:gd fmla="*/ 217 h 244" name="T21"/>
              <a:gd fmla="*/ 191 w 259" name="T22"/>
              <a:gd fmla="*/ 244 h 244" name="T23"/>
              <a:gd fmla="*/ 259 w 259" name="T24"/>
              <a:gd fmla="*/ 129 h 24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44" w="259">
                <a:moveTo>
                  <a:pt x="259" y="129"/>
                </a:moveTo>
                <a:cubicBezTo>
                  <a:pt x="259" y="58"/>
                  <a:pt x="201" y="0"/>
                  <a:pt x="130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179"/>
                  <a:pt x="29" y="223"/>
                  <a:pt x="70" y="244"/>
                </a:cubicBezTo>
                <a:cubicBezTo>
                  <a:pt x="67" y="233"/>
                  <a:pt x="65" y="223"/>
                  <a:pt x="65" y="217"/>
                </a:cubicBezTo>
                <a:cubicBezTo>
                  <a:pt x="65" y="216"/>
                  <a:pt x="65" y="215"/>
                  <a:pt x="65" y="214"/>
                </a:cubicBezTo>
                <a:cubicBezTo>
                  <a:pt x="40" y="195"/>
                  <a:pt x="23" y="164"/>
                  <a:pt x="23" y="129"/>
                </a:cubicBezTo>
                <a:cubicBezTo>
                  <a:pt x="23" y="71"/>
                  <a:pt x="71" y="23"/>
                  <a:pt x="130" y="23"/>
                </a:cubicBezTo>
                <a:cubicBezTo>
                  <a:pt x="189" y="23"/>
                  <a:pt x="236" y="71"/>
                  <a:pt x="236" y="129"/>
                </a:cubicBezTo>
                <a:cubicBezTo>
                  <a:pt x="236" y="164"/>
                  <a:pt x="220" y="194"/>
                  <a:pt x="195" y="214"/>
                </a:cubicBezTo>
                <a:cubicBezTo>
                  <a:pt x="195" y="215"/>
                  <a:pt x="195" y="216"/>
                  <a:pt x="195" y="217"/>
                </a:cubicBezTo>
                <a:cubicBezTo>
                  <a:pt x="195" y="223"/>
                  <a:pt x="193" y="233"/>
                  <a:pt x="191" y="244"/>
                </a:cubicBezTo>
                <a:cubicBezTo>
                  <a:pt x="232" y="222"/>
                  <a:pt x="259" y="179"/>
                  <a:pt x="259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6" name="Freeform 630"/>
          <p:cNvSpPr/>
          <p:nvPr/>
        </p:nvSpPr>
        <p:spPr bwMode="auto">
          <a:xfrm>
            <a:off x="8849145" y="4722989"/>
            <a:ext cx="91845" cy="126287"/>
          </a:xfrm>
          <a:custGeom>
            <a:gdLst>
              <a:gd fmla="*/ 21 w 84" name="T0"/>
              <a:gd fmla="*/ 113 h 113" name="T1"/>
              <a:gd fmla="*/ 64 w 84" name="T2"/>
              <a:gd fmla="*/ 113 h 113" name="T3"/>
              <a:gd fmla="*/ 84 w 84" name="T4"/>
              <a:gd fmla="*/ 41 h 113" name="T5"/>
              <a:gd fmla="*/ 43 w 84" name="T6"/>
              <a:gd fmla="*/ 0 h 113" name="T7"/>
              <a:gd fmla="*/ 42 w 84" name="T8"/>
              <a:gd fmla="*/ 0 h 113" name="T9"/>
              <a:gd fmla="*/ 42 w 84" name="T10"/>
              <a:gd fmla="*/ 0 h 113" name="T11"/>
              <a:gd fmla="*/ 42 w 84" name="T12"/>
              <a:gd fmla="*/ 0 h 113" name="T13"/>
              <a:gd fmla="*/ 42 w 84" name="T14"/>
              <a:gd fmla="*/ 0 h 113" name="T15"/>
              <a:gd fmla="*/ 0 w 84" name="T16"/>
              <a:gd fmla="*/ 41 h 113" name="T17"/>
              <a:gd fmla="*/ 21 w 84" name="T18"/>
              <a:gd fmla="*/ 113 h 11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3" w="84">
                <a:moveTo>
                  <a:pt x="21" y="113"/>
                </a:moveTo>
                <a:cubicBezTo>
                  <a:pt x="64" y="113"/>
                  <a:pt x="64" y="113"/>
                  <a:pt x="64" y="113"/>
                </a:cubicBezTo>
                <a:cubicBezTo>
                  <a:pt x="73" y="90"/>
                  <a:pt x="84" y="52"/>
                  <a:pt x="84" y="41"/>
                </a:cubicBezTo>
                <a:cubicBezTo>
                  <a:pt x="84" y="19"/>
                  <a:pt x="66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52"/>
                  <a:pt x="11" y="90"/>
                  <a:pt x="2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7" name="Freeform 631"/>
          <p:cNvSpPr/>
          <p:nvPr/>
        </p:nvSpPr>
        <p:spPr bwMode="auto">
          <a:xfrm>
            <a:off x="8860626" y="4636884"/>
            <a:ext cx="66015" cy="68884"/>
          </a:xfrm>
          <a:custGeom>
            <a:gdLst>
              <a:gd fmla="*/ 60 w 60" name="T0"/>
              <a:gd fmla="*/ 30 h 61" name="T1"/>
              <a:gd fmla="*/ 30 w 60" name="T2"/>
              <a:gd fmla="*/ 0 h 61" name="T3"/>
              <a:gd fmla="*/ 0 w 60" name="T4"/>
              <a:gd fmla="*/ 30 h 61" name="T5"/>
              <a:gd fmla="*/ 14 w 60" name="T6"/>
              <a:gd fmla="*/ 56 h 61" name="T7"/>
              <a:gd fmla="*/ 30 w 60" name="T8"/>
              <a:gd fmla="*/ 61 h 61" name="T9"/>
              <a:gd fmla="*/ 46 w 60" name="T10"/>
              <a:gd fmla="*/ 56 h 61" name="T11"/>
              <a:gd fmla="*/ 60 w 60" name="T12"/>
              <a:gd fmla="*/ 30 h 6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1" w="60">
                <a:moveTo>
                  <a:pt x="60" y="30"/>
                </a:moveTo>
                <a:cubicBezTo>
                  <a:pt x="60" y="14"/>
                  <a:pt x="47" y="0"/>
                  <a:pt x="30" y="0"/>
                </a:cubicBezTo>
                <a:cubicBezTo>
                  <a:pt x="13" y="0"/>
                  <a:pt x="0" y="14"/>
                  <a:pt x="0" y="30"/>
                </a:cubicBezTo>
                <a:cubicBezTo>
                  <a:pt x="0" y="41"/>
                  <a:pt x="5" y="51"/>
                  <a:pt x="14" y="56"/>
                </a:cubicBezTo>
                <a:cubicBezTo>
                  <a:pt x="19" y="59"/>
                  <a:pt x="24" y="61"/>
                  <a:pt x="30" y="61"/>
                </a:cubicBezTo>
                <a:cubicBezTo>
                  <a:pt x="36" y="61"/>
                  <a:pt x="41" y="59"/>
                  <a:pt x="46" y="56"/>
                </a:cubicBezTo>
                <a:cubicBezTo>
                  <a:pt x="55" y="51"/>
                  <a:pt x="60" y="41"/>
                  <a:pt x="60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8" name="Freeform 632"/>
          <p:cNvSpPr/>
          <p:nvPr/>
        </p:nvSpPr>
        <p:spPr bwMode="auto">
          <a:xfrm>
            <a:off x="2351086" y="5882537"/>
            <a:ext cx="149249" cy="226744"/>
          </a:xfrm>
          <a:custGeom>
            <a:gdLst>
              <a:gd fmla="*/ 0 w 52" name="T0"/>
              <a:gd fmla="*/ 65 h 79" name="T1"/>
              <a:gd fmla="*/ 52 w 52" name="T2"/>
              <a:gd fmla="*/ 79 h 79" name="T3"/>
              <a:gd fmla="*/ 52 w 52" name="T4"/>
              <a:gd fmla="*/ 15 h 79" name="T5"/>
              <a:gd fmla="*/ 0 w 52" name="T6"/>
              <a:gd fmla="*/ 0 h 79" name="T7"/>
              <a:gd fmla="*/ 0 w 52" name="T8"/>
              <a:gd fmla="*/ 65 h 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9" w="52">
                <a:moveTo>
                  <a:pt x="0" y="65"/>
                </a:moveTo>
                <a:lnTo>
                  <a:pt x="52" y="79"/>
                </a:lnTo>
                <a:lnTo>
                  <a:pt x="52" y="15"/>
                </a:lnTo>
                <a:lnTo>
                  <a:pt x="0" y="0"/>
                </a:lnTo>
                <a:lnTo>
                  <a:pt x="0" y="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9" name="Freeform 633"/>
          <p:cNvSpPr/>
          <p:nvPr/>
        </p:nvSpPr>
        <p:spPr bwMode="auto">
          <a:xfrm>
            <a:off x="2520427" y="5882537"/>
            <a:ext cx="149249" cy="226744"/>
          </a:xfrm>
          <a:custGeom>
            <a:gdLst>
              <a:gd fmla="*/ 0 w 52" name="T0"/>
              <a:gd fmla="*/ 15 h 79" name="T1"/>
              <a:gd fmla="*/ 0 w 52" name="T2"/>
              <a:gd fmla="*/ 79 h 79" name="T3"/>
              <a:gd fmla="*/ 52 w 52" name="T4"/>
              <a:gd fmla="*/ 65 h 79" name="T5"/>
              <a:gd fmla="*/ 52 w 52" name="T6"/>
              <a:gd fmla="*/ 0 h 79" name="T7"/>
              <a:gd fmla="*/ 0 w 52" name="T8"/>
              <a:gd fmla="*/ 15 h 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9" w="52">
                <a:moveTo>
                  <a:pt x="0" y="15"/>
                </a:moveTo>
                <a:lnTo>
                  <a:pt x="0" y="79"/>
                </a:lnTo>
                <a:lnTo>
                  <a:pt x="52" y="65"/>
                </a:lnTo>
                <a:lnTo>
                  <a:pt x="52" y="0"/>
                </a:lnTo>
                <a:lnTo>
                  <a:pt x="0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0" name="Freeform 634"/>
          <p:cNvSpPr/>
          <p:nvPr/>
        </p:nvSpPr>
        <p:spPr bwMode="auto">
          <a:xfrm>
            <a:off x="2348217" y="5825134"/>
            <a:ext cx="318590" cy="86105"/>
          </a:xfrm>
          <a:custGeom>
            <a:gdLst>
              <a:gd fmla="*/ 56 w 111" name="T0"/>
              <a:gd fmla="*/ 0 h 30" name="T1"/>
              <a:gd fmla="*/ 0 w 111" name="T2"/>
              <a:gd fmla="*/ 15 h 30" name="T3"/>
              <a:gd fmla="*/ 56 w 111" name="T4"/>
              <a:gd fmla="*/ 30 h 30" name="T5"/>
              <a:gd fmla="*/ 111 w 111" name="T6"/>
              <a:gd fmla="*/ 15 h 30" name="T7"/>
              <a:gd fmla="*/ 56 w 111" name="T8"/>
              <a:gd fmla="*/ 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110">
                <a:moveTo>
                  <a:pt x="56" y="0"/>
                </a:moveTo>
                <a:lnTo>
                  <a:pt x="0" y="15"/>
                </a:lnTo>
                <a:lnTo>
                  <a:pt x="56" y="30"/>
                </a:lnTo>
                <a:lnTo>
                  <a:pt x="111" y="15"/>
                </a:lnTo>
                <a:lnTo>
                  <a:pt x="5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1" name="Freeform 635"/>
          <p:cNvSpPr>
            <a:spLocks noEditPoints="1"/>
          </p:cNvSpPr>
          <p:nvPr/>
        </p:nvSpPr>
        <p:spPr bwMode="auto">
          <a:xfrm>
            <a:off x="1711039" y="5805041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44 w 288" name="T10"/>
              <a:gd fmla="*/ 191 h 288" name="T11"/>
              <a:gd fmla="*/ 97 w 288" name="T12"/>
              <a:gd fmla="*/ 144 h 288" name="T13"/>
              <a:gd fmla="*/ 144 w 288" name="T14"/>
              <a:gd fmla="*/ 97 h 288" name="T15"/>
              <a:gd fmla="*/ 191 w 288" name="T16"/>
              <a:gd fmla="*/ 144 h 288" name="T17"/>
              <a:gd fmla="*/ 144 w 288" name="T18"/>
              <a:gd fmla="*/ 191 h 2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191"/>
                </a:moveTo>
                <a:cubicBezTo>
                  <a:pt x="118" y="191"/>
                  <a:pt x="97" y="170"/>
                  <a:pt x="97" y="144"/>
                </a:cubicBezTo>
                <a:cubicBezTo>
                  <a:pt x="97" y="118"/>
                  <a:pt x="118" y="97"/>
                  <a:pt x="144" y="97"/>
                </a:cubicBezTo>
                <a:cubicBezTo>
                  <a:pt x="170" y="97"/>
                  <a:pt x="191" y="118"/>
                  <a:pt x="191" y="144"/>
                </a:cubicBezTo>
                <a:cubicBezTo>
                  <a:pt x="191" y="170"/>
                  <a:pt x="170" y="191"/>
                  <a:pt x="144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2" name="Freeform 636"/>
          <p:cNvSpPr/>
          <p:nvPr/>
        </p:nvSpPr>
        <p:spPr bwMode="auto">
          <a:xfrm>
            <a:off x="7597752" y="5299892"/>
            <a:ext cx="45923" cy="25832"/>
          </a:xfrm>
          <a:custGeom>
            <a:gdLst>
              <a:gd fmla="*/ 0 w 16" name="T0"/>
              <a:gd fmla="*/ 0 h 9" name="T1"/>
              <a:gd fmla="*/ 2 w 16" name="T2"/>
              <a:gd fmla="*/ 9 h 9" name="T3"/>
              <a:gd fmla="*/ 16 w 16" name="T4"/>
              <a:gd fmla="*/ 9 h 9" name="T5"/>
              <a:gd fmla="*/ 16 w 16" name="T6"/>
              <a:gd fmla="*/ 0 h 9" name="T7"/>
              <a:gd fmla="*/ 0 w 16" name="T8"/>
              <a:gd fmla="*/ 0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6">
                <a:moveTo>
                  <a:pt x="0" y="0"/>
                </a:moveTo>
                <a:lnTo>
                  <a:pt x="2" y="9"/>
                </a:lnTo>
                <a:lnTo>
                  <a:pt x="16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3" name="Freeform 637"/>
          <p:cNvSpPr/>
          <p:nvPr/>
        </p:nvSpPr>
        <p:spPr bwMode="auto">
          <a:xfrm>
            <a:off x="7666636" y="5299892"/>
            <a:ext cx="45923" cy="25832"/>
          </a:xfrm>
          <a:custGeom>
            <a:gdLst>
              <a:gd fmla="*/ 0 w 16" name="T0"/>
              <a:gd fmla="*/ 0 h 9" name="T1"/>
              <a:gd fmla="*/ 0 w 16" name="T2"/>
              <a:gd fmla="*/ 9 h 9" name="T3"/>
              <a:gd fmla="*/ 14 w 16" name="T4"/>
              <a:gd fmla="*/ 9 h 9" name="T5"/>
              <a:gd fmla="*/ 16 w 16" name="T6"/>
              <a:gd fmla="*/ 0 h 9" name="T7"/>
              <a:gd fmla="*/ 0 w 16" name="T8"/>
              <a:gd fmla="*/ 0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6">
                <a:moveTo>
                  <a:pt x="0" y="0"/>
                </a:moveTo>
                <a:lnTo>
                  <a:pt x="0" y="9"/>
                </a:lnTo>
                <a:lnTo>
                  <a:pt x="14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4" name="Oval 638"/>
          <p:cNvSpPr>
            <a:spLocks noChangeArrowheads="1"/>
          </p:cNvSpPr>
          <p:nvPr/>
        </p:nvSpPr>
        <p:spPr bwMode="auto">
          <a:xfrm>
            <a:off x="7577662" y="5388868"/>
            <a:ext cx="5453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5" name="Oval 639"/>
          <p:cNvSpPr>
            <a:spLocks noChangeArrowheads="1"/>
          </p:cNvSpPr>
          <p:nvPr/>
        </p:nvSpPr>
        <p:spPr bwMode="auto">
          <a:xfrm>
            <a:off x="7678117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6" name="Freeform 640"/>
          <p:cNvSpPr>
            <a:spLocks noEditPoints="1"/>
          </p:cNvSpPr>
          <p:nvPr/>
        </p:nvSpPr>
        <p:spPr bwMode="auto">
          <a:xfrm>
            <a:off x="7459984" y="5213787"/>
            <a:ext cx="318590" cy="160729"/>
          </a:xfrm>
          <a:custGeom>
            <a:gdLst>
              <a:gd fmla="*/ 278 w 286" name="T0"/>
              <a:gd fmla="*/ 21 h 145" name="T1"/>
              <a:gd fmla="*/ 275 w 286" name="T2"/>
              <a:gd fmla="*/ 21 h 145" name="T3"/>
              <a:gd fmla="*/ 264 w 286" name="T4"/>
              <a:gd fmla="*/ 29 h 145" name="T5"/>
              <a:gd fmla="*/ 262 w 286" name="T6"/>
              <a:gd fmla="*/ 34 h 145" name="T7"/>
              <a:gd fmla="*/ 89 w 286" name="T8"/>
              <a:gd fmla="*/ 34 h 145" name="T9"/>
              <a:gd fmla="*/ 83 w 286" name="T10"/>
              <a:gd fmla="*/ 9 h 145" name="T11"/>
              <a:gd fmla="*/ 72 w 286" name="T12"/>
              <a:gd fmla="*/ 0 h 145" name="T13"/>
              <a:gd fmla="*/ 11 w 286" name="T14"/>
              <a:gd fmla="*/ 0 h 145" name="T15"/>
              <a:gd fmla="*/ 0 w 286" name="T16"/>
              <a:gd fmla="*/ 12 h 145" name="T17"/>
              <a:gd fmla="*/ 11 w 286" name="T18"/>
              <a:gd fmla="*/ 24 h 145" name="T19"/>
              <a:gd fmla="*/ 63 w 286" name="T20"/>
              <a:gd fmla="*/ 24 h 145" name="T21"/>
              <a:gd fmla="*/ 90 w 286" name="T22"/>
              <a:gd fmla="*/ 136 h 145" name="T23"/>
              <a:gd fmla="*/ 102 w 286" name="T24"/>
              <a:gd fmla="*/ 145 h 145" name="T25"/>
              <a:gd fmla="*/ 245 w 286" name="T26"/>
              <a:gd fmla="*/ 145 h 145" name="T27"/>
              <a:gd fmla="*/ 256 w 286" name="T28"/>
              <a:gd fmla="*/ 137 h 145" name="T29"/>
              <a:gd fmla="*/ 286 w 286" name="T30"/>
              <a:gd fmla="*/ 36 h 145" name="T31"/>
              <a:gd fmla="*/ 286 w 286" name="T32"/>
              <a:gd fmla="*/ 33 h 145" name="T33"/>
              <a:gd fmla="*/ 278 w 286" name="T34"/>
              <a:gd fmla="*/ 21 h 145" name="T35"/>
              <a:gd fmla="*/ 237 w 286" name="T36"/>
              <a:gd fmla="*/ 119 h 145" name="T37"/>
              <a:gd fmla="*/ 236 w 286" name="T38"/>
              <a:gd fmla="*/ 121 h 145" name="T39"/>
              <a:gd fmla="*/ 111 w 286" name="T40"/>
              <a:gd fmla="*/ 121 h 145" name="T41"/>
              <a:gd fmla="*/ 95 w 286" name="T42"/>
              <a:gd fmla="*/ 58 h 145" name="T43"/>
              <a:gd fmla="*/ 255 w 286" name="T44"/>
              <a:gd fmla="*/ 58 h 145" name="T45"/>
              <a:gd fmla="*/ 237 w 286" name="T46"/>
              <a:gd fmla="*/ 119 h 145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45" w="286">
                <a:moveTo>
                  <a:pt x="278" y="21"/>
                </a:moveTo>
                <a:cubicBezTo>
                  <a:pt x="277" y="21"/>
                  <a:pt x="276" y="21"/>
                  <a:pt x="275" y="21"/>
                </a:cubicBezTo>
                <a:cubicBezTo>
                  <a:pt x="270" y="21"/>
                  <a:pt x="265" y="24"/>
                  <a:pt x="264" y="29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3" y="9"/>
                  <a:pt x="83" y="9"/>
                  <a:pt x="83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0" y="6"/>
                  <a:pt x="0" y="12"/>
                </a:cubicBezTo>
                <a:cubicBezTo>
                  <a:pt x="0" y="19"/>
                  <a:pt x="5" y="24"/>
                  <a:pt x="1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1" y="141"/>
                  <a:pt x="96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4" y="141"/>
                  <a:pt x="256" y="137"/>
                </a:cubicBezTo>
                <a:cubicBezTo>
                  <a:pt x="286" y="36"/>
                  <a:pt x="286" y="36"/>
                  <a:pt x="286" y="36"/>
                </a:cubicBezTo>
                <a:cubicBezTo>
                  <a:pt x="286" y="35"/>
                  <a:pt x="286" y="34"/>
                  <a:pt x="286" y="33"/>
                </a:cubicBezTo>
                <a:cubicBezTo>
                  <a:pt x="286" y="28"/>
                  <a:pt x="283" y="23"/>
                  <a:pt x="278" y="21"/>
                </a:cubicBezTo>
                <a:moveTo>
                  <a:pt x="237" y="119"/>
                </a:moveTo>
                <a:cubicBezTo>
                  <a:pt x="236" y="121"/>
                  <a:pt x="236" y="121"/>
                  <a:pt x="236" y="121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95" y="58"/>
                  <a:pt x="95" y="58"/>
                  <a:pt x="95" y="58"/>
                </a:cubicBezTo>
                <a:cubicBezTo>
                  <a:pt x="255" y="58"/>
                  <a:pt x="255" y="58"/>
                  <a:pt x="255" y="58"/>
                </a:cubicBezTo>
                <a:lnTo>
                  <a:pt x="237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7" name="Oval 641"/>
          <p:cNvSpPr>
            <a:spLocks noChangeArrowheads="1"/>
          </p:cNvSpPr>
          <p:nvPr/>
        </p:nvSpPr>
        <p:spPr bwMode="auto">
          <a:xfrm>
            <a:off x="8217708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8" name="Oval 642"/>
          <p:cNvSpPr>
            <a:spLocks noChangeArrowheads="1"/>
          </p:cNvSpPr>
          <p:nvPr/>
        </p:nvSpPr>
        <p:spPr bwMode="auto">
          <a:xfrm>
            <a:off x="8315294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9" name="Freeform 643"/>
          <p:cNvSpPr>
            <a:spLocks noEditPoints="1"/>
          </p:cNvSpPr>
          <p:nvPr/>
        </p:nvSpPr>
        <p:spPr bwMode="auto">
          <a:xfrm>
            <a:off x="8100032" y="5213787"/>
            <a:ext cx="318590" cy="160729"/>
          </a:xfrm>
          <a:custGeom>
            <a:gdLst>
              <a:gd fmla="*/ 279 w 287" name="T0"/>
              <a:gd fmla="*/ 21 h 145" name="T1"/>
              <a:gd fmla="*/ 279 w 287" name="T2"/>
              <a:gd fmla="*/ 21 h 145" name="T3"/>
              <a:gd fmla="*/ 275 w 287" name="T4"/>
              <a:gd fmla="*/ 21 h 145" name="T5"/>
              <a:gd fmla="*/ 264 w 287" name="T6"/>
              <a:gd fmla="*/ 29 h 145" name="T7"/>
              <a:gd fmla="*/ 263 w 287" name="T8"/>
              <a:gd fmla="*/ 34 h 145" name="T9"/>
              <a:gd fmla="*/ 90 w 287" name="T10"/>
              <a:gd fmla="*/ 34 h 145" name="T11"/>
              <a:gd fmla="*/ 84 w 287" name="T12"/>
              <a:gd fmla="*/ 9 h 145" name="T13"/>
              <a:gd fmla="*/ 72 w 287" name="T14"/>
              <a:gd fmla="*/ 0 h 145" name="T15"/>
              <a:gd fmla="*/ 12 w 287" name="T16"/>
              <a:gd fmla="*/ 0 h 145" name="T17"/>
              <a:gd fmla="*/ 0 w 287" name="T18"/>
              <a:gd fmla="*/ 12 h 145" name="T19"/>
              <a:gd fmla="*/ 12 w 287" name="T20"/>
              <a:gd fmla="*/ 24 h 145" name="T21"/>
              <a:gd fmla="*/ 63 w 287" name="T22"/>
              <a:gd fmla="*/ 24 h 145" name="T23"/>
              <a:gd fmla="*/ 91 w 287" name="T24"/>
              <a:gd fmla="*/ 136 h 145" name="T25"/>
              <a:gd fmla="*/ 102 w 287" name="T26"/>
              <a:gd fmla="*/ 145 h 145" name="T27"/>
              <a:gd fmla="*/ 245 w 287" name="T28"/>
              <a:gd fmla="*/ 145 h 145" name="T29"/>
              <a:gd fmla="*/ 256 w 287" name="T30"/>
              <a:gd fmla="*/ 137 h 145" name="T31"/>
              <a:gd fmla="*/ 287 w 287" name="T32"/>
              <a:gd fmla="*/ 36 h 145" name="T33"/>
              <a:gd fmla="*/ 287 w 287" name="T34"/>
              <a:gd fmla="*/ 33 h 145" name="T35"/>
              <a:gd fmla="*/ 279 w 287" name="T36"/>
              <a:gd fmla="*/ 21 h 145" name="T37"/>
              <a:gd fmla="*/ 120 w 287" name="T38"/>
              <a:gd fmla="*/ 105 h 145" name="T39"/>
              <a:gd fmla="*/ 115 w 287" name="T40"/>
              <a:gd fmla="*/ 74 h 145" name="T41"/>
              <a:gd fmla="*/ 165 w 287" name="T42"/>
              <a:gd fmla="*/ 74 h 145" name="T43"/>
              <a:gd fmla="*/ 165 w 287" name="T44"/>
              <a:gd fmla="*/ 105 h 145" name="T45"/>
              <a:gd fmla="*/ 120 w 287" name="T46"/>
              <a:gd fmla="*/ 105 h 145" name="T47"/>
              <a:gd fmla="*/ 229 w 287" name="T48"/>
              <a:gd fmla="*/ 105 h 145" name="T49"/>
              <a:gd fmla="*/ 186 w 287" name="T50"/>
              <a:gd fmla="*/ 105 h 145" name="T51"/>
              <a:gd fmla="*/ 186 w 287" name="T52"/>
              <a:gd fmla="*/ 74 h 145" name="T53"/>
              <a:gd fmla="*/ 235 w 287" name="T54"/>
              <a:gd fmla="*/ 74 h 145" name="T55"/>
              <a:gd fmla="*/ 229 w 287" name="T56"/>
              <a:gd fmla="*/ 105 h 145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45" w="287">
                <a:moveTo>
                  <a:pt x="279" y="21"/>
                </a:moveTo>
                <a:cubicBezTo>
                  <a:pt x="279" y="21"/>
                  <a:pt x="279" y="21"/>
                  <a:pt x="279" y="21"/>
                </a:cubicBezTo>
                <a:cubicBezTo>
                  <a:pt x="278" y="21"/>
                  <a:pt x="276" y="21"/>
                  <a:pt x="275" y="21"/>
                </a:cubicBezTo>
                <a:cubicBezTo>
                  <a:pt x="270" y="21"/>
                  <a:pt x="266" y="24"/>
                  <a:pt x="264" y="29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84" y="9"/>
                  <a:pt x="84" y="9"/>
                  <a:pt x="84" y="9"/>
                </a:cubicBezTo>
                <a:cubicBezTo>
                  <a:pt x="82" y="4"/>
                  <a:pt x="78" y="0"/>
                  <a:pt x="7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1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2" y="141"/>
                  <a:pt x="97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5" y="141"/>
                  <a:pt x="256" y="137"/>
                </a:cubicBezTo>
                <a:cubicBezTo>
                  <a:pt x="287" y="36"/>
                  <a:pt x="287" y="36"/>
                  <a:pt x="287" y="36"/>
                </a:cubicBezTo>
                <a:cubicBezTo>
                  <a:pt x="287" y="35"/>
                  <a:pt x="287" y="34"/>
                  <a:pt x="287" y="33"/>
                </a:cubicBezTo>
                <a:cubicBezTo>
                  <a:pt x="287" y="28"/>
                  <a:pt x="284" y="23"/>
                  <a:pt x="279" y="21"/>
                </a:cubicBezTo>
                <a:close/>
                <a:moveTo>
                  <a:pt x="120" y="105"/>
                </a:moveTo>
                <a:cubicBezTo>
                  <a:pt x="115" y="74"/>
                  <a:pt x="115" y="74"/>
                  <a:pt x="115" y="74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105"/>
                  <a:pt x="165" y="105"/>
                  <a:pt x="165" y="105"/>
                </a:cubicBezTo>
                <a:lnTo>
                  <a:pt x="120" y="105"/>
                </a:lnTo>
                <a:close/>
                <a:moveTo>
                  <a:pt x="229" y="105"/>
                </a:moveTo>
                <a:cubicBezTo>
                  <a:pt x="186" y="105"/>
                  <a:pt x="186" y="105"/>
                  <a:pt x="186" y="105"/>
                </a:cubicBezTo>
                <a:cubicBezTo>
                  <a:pt x="186" y="74"/>
                  <a:pt x="186" y="74"/>
                  <a:pt x="186" y="74"/>
                </a:cubicBezTo>
                <a:cubicBezTo>
                  <a:pt x="235" y="74"/>
                  <a:pt x="235" y="74"/>
                  <a:pt x="235" y="74"/>
                </a:cubicBezTo>
                <a:lnTo>
                  <a:pt x="229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0" name="Freeform 644"/>
          <p:cNvSpPr/>
          <p:nvPr/>
        </p:nvSpPr>
        <p:spPr bwMode="auto">
          <a:xfrm>
            <a:off x="8737210" y="5239619"/>
            <a:ext cx="120547" cy="175081"/>
          </a:xfrm>
          <a:custGeom>
            <a:gdLst>
              <a:gd fmla="*/ 42 w 42" name="T0"/>
              <a:gd fmla="*/ 9 h 61" name="T1"/>
              <a:gd fmla="*/ 31 w 42" name="T2"/>
              <a:gd fmla="*/ 0 h 61" name="T3"/>
              <a:gd fmla="*/ 0 w 42" name="T4"/>
              <a:gd fmla="*/ 31 h 61" name="T5"/>
              <a:gd fmla="*/ 32 w 42" name="T6"/>
              <a:gd fmla="*/ 61 h 61" name="T7"/>
              <a:gd fmla="*/ 42 w 42" name="T8"/>
              <a:gd fmla="*/ 52 h 61" name="T9"/>
              <a:gd fmla="*/ 19 w 42" name="T10"/>
              <a:gd fmla="*/ 31 h 61" name="T11"/>
              <a:gd fmla="*/ 42 w 42" name="T12"/>
              <a:gd fmla="*/ 9 h 6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1" w="42">
                <a:moveTo>
                  <a:pt x="42" y="9"/>
                </a:moveTo>
                <a:lnTo>
                  <a:pt x="31" y="0"/>
                </a:lnTo>
                <a:lnTo>
                  <a:pt x="0" y="31"/>
                </a:lnTo>
                <a:lnTo>
                  <a:pt x="32" y="61"/>
                </a:lnTo>
                <a:lnTo>
                  <a:pt x="42" y="52"/>
                </a:lnTo>
                <a:lnTo>
                  <a:pt x="19" y="31"/>
                </a:lnTo>
                <a:lnTo>
                  <a:pt x="42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1" name="Freeform 645"/>
          <p:cNvSpPr/>
          <p:nvPr/>
        </p:nvSpPr>
        <p:spPr bwMode="auto">
          <a:xfrm>
            <a:off x="8935250" y="5239619"/>
            <a:ext cx="120547" cy="175081"/>
          </a:xfrm>
          <a:custGeom>
            <a:gdLst>
              <a:gd fmla="*/ 10 w 42" name="T0"/>
              <a:gd fmla="*/ 0 h 61" name="T1"/>
              <a:gd fmla="*/ 0 w 42" name="T2"/>
              <a:gd fmla="*/ 9 h 61" name="T3"/>
              <a:gd fmla="*/ 23 w 42" name="T4"/>
              <a:gd fmla="*/ 31 h 61" name="T5"/>
              <a:gd fmla="*/ 0 w 42" name="T6"/>
              <a:gd fmla="*/ 52 h 61" name="T7"/>
              <a:gd fmla="*/ 11 w 42" name="T8"/>
              <a:gd fmla="*/ 61 h 61" name="T9"/>
              <a:gd fmla="*/ 42 w 42" name="T10"/>
              <a:gd fmla="*/ 31 h 61" name="T11"/>
              <a:gd fmla="*/ 10 w 42" name="T12"/>
              <a:gd fmla="*/ 0 h 6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1" w="42">
                <a:moveTo>
                  <a:pt x="10" y="0"/>
                </a:moveTo>
                <a:lnTo>
                  <a:pt x="0" y="9"/>
                </a:lnTo>
                <a:lnTo>
                  <a:pt x="23" y="31"/>
                </a:lnTo>
                <a:lnTo>
                  <a:pt x="0" y="52"/>
                </a:lnTo>
                <a:lnTo>
                  <a:pt x="11" y="61"/>
                </a:lnTo>
                <a:lnTo>
                  <a:pt x="42" y="31"/>
                </a:lnTo>
                <a:lnTo>
                  <a:pt x="1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2" name="Freeform 646"/>
          <p:cNvSpPr/>
          <p:nvPr/>
        </p:nvSpPr>
        <p:spPr bwMode="auto">
          <a:xfrm>
            <a:off x="9374387" y="5259710"/>
            <a:ext cx="94716" cy="134899"/>
          </a:xfrm>
          <a:custGeom>
            <a:gdLst>
              <a:gd fmla="*/ 33 w 33" name="T0"/>
              <a:gd fmla="*/ 7 h 47" name="T1"/>
              <a:gd fmla="*/ 25 w 33" name="T2"/>
              <a:gd fmla="*/ 0 h 47" name="T3"/>
              <a:gd fmla="*/ 0 w 33" name="T4"/>
              <a:gd fmla="*/ 24 h 47" name="T5"/>
              <a:gd fmla="*/ 25 w 33" name="T6"/>
              <a:gd fmla="*/ 47 h 47" name="T7"/>
              <a:gd fmla="*/ 33 w 33" name="T8"/>
              <a:gd fmla="*/ 40 h 47" name="T9"/>
              <a:gd fmla="*/ 15 w 33" name="T10"/>
              <a:gd fmla="*/ 24 h 47" name="T11"/>
              <a:gd fmla="*/ 33 w 33" name="T12"/>
              <a:gd fmla="*/ 7 h 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7" w="33">
                <a:moveTo>
                  <a:pt x="33" y="7"/>
                </a:moveTo>
                <a:lnTo>
                  <a:pt x="25" y="0"/>
                </a:lnTo>
                <a:lnTo>
                  <a:pt x="0" y="24"/>
                </a:lnTo>
                <a:lnTo>
                  <a:pt x="25" y="47"/>
                </a:lnTo>
                <a:lnTo>
                  <a:pt x="33" y="40"/>
                </a:lnTo>
                <a:lnTo>
                  <a:pt x="15" y="24"/>
                </a:lnTo>
                <a:lnTo>
                  <a:pt x="33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3" name="Freeform 647"/>
          <p:cNvSpPr/>
          <p:nvPr/>
        </p:nvSpPr>
        <p:spPr bwMode="auto">
          <a:xfrm>
            <a:off x="9601129" y="5259710"/>
            <a:ext cx="91845" cy="134899"/>
          </a:xfrm>
          <a:custGeom>
            <a:gdLst>
              <a:gd fmla="*/ 8 w 32" name="T0"/>
              <a:gd fmla="*/ 0 h 47" name="T1"/>
              <a:gd fmla="*/ 0 w 32" name="T2"/>
              <a:gd fmla="*/ 7 h 47" name="T3"/>
              <a:gd fmla="*/ 17 w 32" name="T4"/>
              <a:gd fmla="*/ 24 h 47" name="T5"/>
              <a:gd fmla="*/ 0 w 32" name="T6"/>
              <a:gd fmla="*/ 40 h 47" name="T7"/>
              <a:gd fmla="*/ 8 w 32" name="T8"/>
              <a:gd fmla="*/ 47 h 47" name="T9"/>
              <a:gd fmla="*/ 32 w 32" name="T10"/>
              <a:gd fmla="*/ 24 h 47" name="T11"/>
              <a:gd fmla="*/ 8 w 32" name="T12"/>
              <a:gd fmla="*/ 0 h 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7" w="32">
                <a:moveTo>
                  <a:pt x="8" y="0"/>
                </a:moveTo>
                <a:lnTo>
                  <a:pt x="0" y="7"/>
                </a:lnTo>
                <a:lnTo>
                  <a:pt x="17" y="24"/>
                </a:lnTo>
                <a:lnTo>
                  <a:pt x="0" y="40"/>
                </a:lnTo>
                <a:lnTo>
                  <a:pt x="8" y="47"/>
                </a:lnTo>
                <a:lnTo>
                  <a:pt x="32" y="24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4" name="Freeform 648"/>
          <p:cNvSpPr/>
          <p:nvPr/>
        </p:nvSpPr>
        <p:spPr bwMode="auto">
          <a:xfrm>
            <a:off x="9515024" y="5233879"/>
            <a:ext cx="71755" cy="177950"/>
          </a:xfrm>
          <a:custGeom>
            <a:gdLst>
              <a:gd fmla="*/ 0 w 25" name="T0"/>
              <a:gd fmla="*/ 62 h 62" name="T1"/>
              <a:gd fmla="*/ 10 w 25" name="T2"/>
              <a:gd fmla="*/ 62 h 62" name="T3"/>
              <a:gd fmla="*/ 25 w 25" name="T4"/>
              <a:gd fmla="*/ 0 h 62" name="T5"/>
              <a:gd fmla="*/ 15 w 25" name="T6"/>
              <a:gd fmla="*/ 0 h 62" name="T7"/>
              <a:gd fmla="*/ 0 w 25" name="T8"/>
              <a:gd fmla="*/ 62 h 6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" w="25">
                <a:moveTo>
                  <a:pt x="0" y="62"/>
                </a:moveTo>
                <a:lnTo>
                  <a:pt x="10" y="62"/>
                </a:lnTo>
                <a:lnTo>
                  <a:pt x="25" y="0"/>
                </a:lnTo>
                <a:lnTo>
                  <a:pt x="15" y="0"/>
                </a:lnTo>
                <a:lnTo>
                  <a:pt x="0" y="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5" name="Freeform 654"/>
          <p:cNvSpPr>
            <a:spLocks noEditPoints="1"/>
          </p:cNvSpPr>
          <p:nvPr/>
        </p:nvSpPr>
        <p:spPr bwMode="auto">
          <a:xfrm>
            <a:off x="433814" y="3922212"/>
            <a:ext cx="318590" cy="255446"/>
          </a:xfrm>
          <a:custGeom>
            <a:gdLst>
              <a:gd fmla="*/ 0 w 111" name="T0"/>
              <a:gd fmla="*/ 0 h 89" name="T1"/>
              <a:gd fmla="*/ 0 w 111" name="T2"/>
              <a:gd fmla="*/ 89 h 89" name="T3"/>
              <a:gd fmla="*/ 111 w 111" name="T4"/>
              <a:gd fmla="*/ 89 h 89" name="T5"/>
              <a:gd fmla="*/ 111 w 111" name="T6"/>
              <a:gd fmla="*/ 0 h 89" name="T7"/>
              <a:gd fmla="*/ 0 w 111" name="T8"/>
              <a:gd fmla="*/ 0 h 89" name="T9"/>
              <a:gd fmla="*/ 102 w 111" name="T10"/>
              <a:gd fmla="*/ 80 h 89" name="T11"/>
              <a:gd fmla="*/ 9 w 111" name="T12"/>
              <a:gd fmla="*/ 80 h 89" name="T13"/>
              <a:gd fmla="*/ 9 w 111" name="T14"/>
              <a:gd fmla="*/ 9 h 89" name="T15"/>
              <a:gd fmla="*/ 102 w 111" name="T16"/>
              <a:gd fmla="*/ 9 h 89" name="T17"/>
              <a:gd fmla="*/ 102 w 111" name="T18"/>
              <a:gd fmla="*/ 80 h 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9" w="110">
                <a:moveTo>
                  <a:pt x="0" y="0"/>
                </a:moveTo>
                <a:lnTo>
                  <a:pt x="0" y="89"/>
                </a:lnTo>
                <a:lnTo>
                  <a:pt x="111" y="89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0"/>
                </a:moveTo>
                <a:lnTo>
                  <a:pt x="9" y="80"/>
                </a:lnTo>
                <a:lnTo>
                  <a:pt x="9" y="9"/>
                </a:lnTo>
                <a:lnTo>
                  <a:pt x="102" y="9"/>
                </a:lnTo>
                <a:lnTo>
                  <a:pt x="102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6" name="Freeform 655"/>
          <p:cNvSpPr/>
          <p:nvPr/>
        </p:nvSpPr>
        <p:spPr bwMode="auto">
          <a:xfrm>
            <a:off x="491217" y="3979615"/>
            <a:ext cx="160729" cy="143508"/>
          </a:xfrm>
          <a:custGeom>
            <a:gdLst>
              <a:gd fmla="*/ 147 w 147" name="T0"/>
              <a:gd fmla="*/ 114 h 130" name="T1"/>
              <a:gd fmla="*/ 129 w 147" name="T2"/>
              <a:gd fmla="*/ 97 h 130" name="T3"/>
              <a:gd fmla="*/ 87 w 147" name="T4"/>
              <a:gd fmla="*/ 80 h 130" name="T5"/>
              <a:gd fmla="*/ 100 w 147" name="T6"/>
              <a:gd fmla="*/ 56 h 130" name="T7"/>
              <a:gd fmla="*/ 102 w 147" name="T8"/>
              <a:gd fmla="*/ 38 h 130" name="T9"/>
              <a:gd fmla="*/ 101 w 147" name="T10"/>
              <a:gd fmla="*/ 20 h 130" name="T11"/>
              <a:gd fmla="*/ 73 w 147" name="T12"/>
              <a:gd fmla="*/ 0 h 130" name="T13"/>
              <a:gd fmla="*/ 45 w 147" name="T14"/>
              <a:gd fmla="*/ 20 h 130" name="T15"/>
              <a:gd fmla="*/ 45 w 147" name="T16"/>
              <a:gd fmla="*/ 38 h 130" name="T17"/>
              <a:gd fmla="*/ 47 w 147" name="T18"/>
              <a:gd fmla="*/ 56 h 130" name="T19"/>
              <a:gd fmla="*/ 60 w 147" name="T20"/>
              <a:gd fmla="*/ 80 h 130" name="T21"/>
              <a:gd fmla="*/ 18 w 147" name="T22"/>
              <a:gd fmla="*/ 97 h 130" name="T23"/>
              <a:gd fmla="*/ 0 w 147" name="T24"/>
              <a:gd fmla="*/ 114 h 130" name="T25"/>
              <a:gd fmla="*/ 0 w 147" name="T26"/>
              <a:gd fmla="*/ 130 h 130" name="T27"/>
              <a:gd fmla="*/ 147 w 147" name="T28"/>
              <a:gd fmla="*/ 130 h 130" name="T29"/>
              <a:gd fmla="*/ 147 w 147" name="T30"/>
              <a:gd fmla="*/ 114 h 13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0" w="147">
                <a:moveTo>
                  <a:pt x="147" y="114"/>
                </a:moveTo>
                <a:cubicBezTo>
                  <a:pt x="147" y="114"/>
                  <a:pt x="147" y="105"/>
                  <a:pt x="129" y="97"/>
                </a:cubicBezTo>
                <a:cubicBezTo>
                  <a:pt x="120" y="93"/>
                  <a:pt x="107" y="83"/>
                  <a:pt x="87" y="80"/>
                </a:cubicBezTo>
                <a:cubicBezTo>
                  <a:pt x="92" y="74"/>
                  <a:pt x="96" y="66"/>
                  <a:pt x="100" y="56"/>
                </a:cubicBezTo>
                <a:cubicBezTo>
                  <a:pt x="102" y="50"/>
                  <a:pt x="102" y="45"/>
                  <a:pt x="102" y="38"/>
                </a:cubicBezTo>
                <a:cubicBezTo>
                  <a:pt x="102" y="33"/>
                  <a:pt x="103" y="25"/>
                  <a:pt x="101" y="20"/>
                </a:cubicBezTo>
                <a:cubicBezTo>
                  <a:pt x="97" y="5"/>
                  <a:pt x="86" y="0"/>
                  <a:pt x="73" y="0"/>
                </a:cubicBezTo>
                <a:cubicBezTo>
                  <a:pt x="61" y="0"/>
                  <a:pt x="50" y="5"/>
                  <a:pt x="45" y="20"/>
                </a:cubicBezTo>
                <a:cubicBezTo>
                  <a:pt x="44" y="25"/>
                  <a:pt x="45" y="33"/>
                  <a:pt x="45" y="38"/>
                </a:cubicBezTo>
                <a:cubicBezTo>
                  <a:pt x="45" y="45"/>
                  <a:pt x="45" y="50"/>
                  <a:pt x="47" y="56"/>
                </a:cubicBezTo>
                <a:cubicBezTo>
                  <a:pt x="51" y="66"/>
                  <a:pt x="55" y="74"/>
                  <a:pt x="60" y="80"/>
                </a:cubicBezTo>
                <a:cubicBezTo>
                  <a:pt x="40" y="83"/>
                  <a:pt x="27" y="93"/>
                  <a:pt x="18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30"/>
                  <a:pt x="0" y="130"/>
                  <a:pt x="0" y="130"/>
                </a:cubicBezTo>
                <a:cubicBezTo>
                  <a:pt x="147" y="130"/>
                  <a:pt x="147" y="130"/>
                  <a:pt x="147" y="130"/>
                </a:cubicBezTo>
                <a:lnTo>
                  <a:pt x="147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7" name="Rectangle 656"/>
          <p:cNvSpPr>
            <a:spLocks noChangeArrowheads="1"/>
          </p:cNvSpPr>
          <p:nvPr/>
        </p:nvSpPr>
        <p:spPr bwMode="auto">
          <a:xfrm>
            <a:off x="626116" y="3985355"/>
            <a:ext cx="66015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8" name="Rectangle 657"/>
          <p:cNvSpPr>
            <a:spLocks noChangeArrowheads="1"/>
          </p:cNvSpPr>
          <p:nvPr/>
        </p:nvSpPr>
        <p:spPr bwMode="auto">
          <a:xfrm>
            <a:off x="626116" y="4016928"/>
            <a:ext cx="4018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9" name="Rectangle 658"/>
          <p:cNvSpPr>
            <a:spLocks noChangeArrowheads="1"/>
          </p:cNvSpPr>
          <p:nvPr/>
        </p:nvSpPr>
        <p:spPr bwMode="auto">
          <a:xfrm>
            <a:off x="626116" y="4048499"/>
            <a:ext cx="57403" cy="1148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0" name="Freeform 660"/>
          <p:cNvSpPr>
            <a:spLocks noEditPoints="1"/>
          </p:cNvSpPr>
          <p:nvPr/>
        </p:nvSpPr>
        <p:spPr bwMode="auto">
          <a:xfrm>
            <a:off x="6917523" y="5896887"/>
            <a:ext cx="126287" cy="229613"/>
          </a:xfrm>
          <a:custGeom>
            <a:gdLst>
              <a:gd fmla="*/ 106 w 115" name="T0"/>
              <a:gd fmla="*/ 0 h 206" name="T1"/>
              <a:gd fmla="*/ 9 w 115" name="T2"/>
              <a:gd fmla="*/ 0 h 206" name="T3"/>
              <a:gd fmla="*/ 0 w 115" name="T4"/>
              <a:gd fmla="*/ 9 h 206" name="T5"/>
              <a:gd fmla="*/ 9 w 115" name="T6"/>
              <a:gd fmla="*/ 18 h 206" name="T7"/>
              <a:gd fmla="*/ 19 w 115" name="T8"/>
              <a:gd fmla="*/ 18 h 206" name="T9"/>
              <a:gd fmla="*/ 19 w 115" name="T10"/>
              <a:gd fmla="*/ 168 h 206" name="T11"/>
              <a:gd fmla="*/ 19 w 115" name="T12"/>
              <a:gd fmla="*/ 168 h 206" name="T13"/>
              <a:gd fmla="*/ 58 w 115" name="T14"/>
              <a:gd fmla="*/ 206 h 206" name="T15"/>
              <a:gd fmla="*/ 96 w 115" name="T16"/>
              <a:gd fmla="*/ 168 h 206" name="T17"/>
              <a:gd fmla="*/ 96 w 115" name="T18"/>
              <a:gd fmla="*/ 168 h 206" name="T19"/>
              <a:gd fmla="*/ 96 w 115" name="T20"/>
              <a:gd fmla="*/ 18 h 206" name="T21"/>
              <a:gd fmla="*/ 106 w 115" name="T22"/>
              <a:gd fmla="*/ 18 h 206" name="T23"/>
              <a:gd fmla="*/ 115 w 115" name="T24"/>
              <a:gd fmla="*/ 9 h 206" name="T25"/>
              <a:gd fmla="*/ 106 w 115" name="T26"/>
              <a:gd fmla="*/ 0 h 206" name="T27"/>
              <a:gd fmla="*/ 76 w 115" name="T28"/>
              <a:gd fmla="*/ 168 h 206" name="T29"/>
              <a:gd fmla="*/ 76 w 115" name="T30"/>
              <a:gd fmla="*/ 168 h 206" name="T31"/>
              <a:gd fmla="*/ 58 w 115" name="T32"/>
              <a:gd fmla="*/ 186 h 206" name="T33"/>
              <a:gd fmla="*/ 39 w 115" name="T34"/>
              <a:gd fmla="*/ 168 h 206" name="T35"/>
              <a:gd fmla="*/ 39 w 115" name="T36"/>
              <a:gd fmla="*/ 168 h 206" name="T37"/>
              <a:gd fmla="*/ 39 w 115" name="T38"/>
              <a:gd fmla="*/ 20 h 206" name="T39"/>
              <a:gd fmla="*/ 76 w 115" name="T40"/>
              <a:gd fmla="*/ 20 h 206" name="T41"/>
              <a:gd fmla="*/ 76 w 115" name="T42"/>
              <a:gd fmla="*/ 168 h 206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6" w="115">
                <a:moveTo>
                  <a:pt x="1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89"/>
                  <a:pt x="37" y="206"/>
                  <a:pt x="58" y="206"/>
                </a:cubicBezTo>
                <a:cubicBezTo>
                  <a:pt x="79" y="206"/>
                  <a:pt x="96" y="189"/>
                  <a:pt x="96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8"/>
                  <a:pt x="96" y="18"/>
                  <a:pt x="96" y="18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11" y="18"/>
                  <a:pt x="115" y="14"/>
                  <a:pt x="115" y="9"/>
                </a:cubicBezTo>
                <a:cubicBezTo>
                  <a:pt x="115" y="4"/>
                  <a:pt x="111" y="0"/>
                  <a:pt x="106" y="0"/>
                </a:cubicBezTo>
                <a:close/>
                <a:moveTo>
                  <a:pt x="76" y="168"/>
                </a:moveTo>
                <a:cubicBezTo>
                  <a:pt x="76" y="168"/>
                  <a:pt x="76" y="168"/>
                  <a:pt x="76" y="168"/>
                </a:cubicBezTo>
                <a:cubicBezTo>
                  <a:pt x="76" y="178"/>
                  <a:pt x="68" y="186"/>
                  <a:pt x="58" y="186"/>
                </a:cubicBezTo>
                <a:cubicBezTo>
                  <a:pt x="47" y="186"/>
                  <a:pt x="39" y="178"/>
                  <a:pt x="39" y="168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39" y="20"/>
                  <a:pt x="39" y="20"/>
                  <a:pt x="39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1" name="Freeform 661"/>
          <p:cNvSpPr>
            <a:spLocks noEditPoints="1"/>
          </p:cNvSpPr>
          <p:nvPr/>
        </p:nvSpPr>
        <p:spPr bwMode="auto">
          <a:xfrm>
            <a:off x="6923264" y="5830874"/>
            <a:ext cx="48794" cy="51663"/>
          </a:xfrm>
          <a:custGeom>
            <a:gdLst>
              <a:gd fmla="*/ 23 w 45" name="T0"/>
              <a:gd fmla="*/ 45 h 45" name="T1"/>
              <a:gd fmla="*/ 45 w 45" name="T2"/>
              <a:gd fmla="*/ 23 h 45" name="T3"/>
              <a:gd fmla="*/ 23 w 45" name="T4"/>
              <a:gd fmla="*/ 0 h 45" name="T5"/>
              <a:gd fmla="*/ 0 w 45" name="T6"/>
              <a:gd fmla="*/ 23 h 45" name="T7"/>
              <a:gd fmla="*/ 23 w 45" name="T8"/>
              <a:gd fmla="*/ 45 h 45" name="T9"/>
              <a:gd fmla="*/ 23 w 45" name="T10"/>
              <a:gd fmla="*/ 12 h 45" name="T11"/>
              <a:gd fmla="*/ 33 w 45" name="T12"/>
              <a:gd fmla="*/ 23 h 45" name="T13"/>
              <a:gd fmla="*/ 23 w 45" name="T14"/>
              <a:gd fmla="*/ 33 h 45" name="T15"/>
              <a:gd fmla="*/ 12 w 45" name="T16"/>
              <a:gd fmla="*/ 23 h 45" name="T17"/>
              <a:gd fmla="*/ 23 w 45" name="T18"/>
              <a:gd fmla="*/ 12 h 4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5" w="45">
                <a:moveTo>
                  <a:pt x="23" y="45"/>
                </a:move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3" y="45"/>
                </a:cubicBezTo>
                <a:close/>
                <a:moveTo>
                  <a:pt x="23" y="12"/>
                </a:moveTo>
                <a:cubicBezTo>
                  <a:pt x="29" y="12"/>
                  <a:pt x="33" y="17"/>
                  <a:pt x="33" y="23"/>
                </a:cubicBezTo>
                <a:cubicBezTo>
                  <a:pt x="33" y="29"/>
                  <a:pt x="29" y="33"/>
                  <a:pt x="23" y="33"/>
                </a:cubicBezTo>
                <a:cubicBezTo>
                  <a:pt x="17" y="33"/>
                  <a:pt x="12" y="29"/>
                  <a:pt x="12" y="23"/>
                </a:cubicBezTo>
                <a:cubicBezTo>
                  <a:pt x="12" y="17"/>
                  <a:pt x="17" y="12"/>
                  <a:pt x="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2" name="Oval 662"/>
          <p:cNvSpPr>
            <a:spLocks noChangeArrowheads="1"/>
          </p:cNvSpPr>
          <p:nvPr/>
        </p:nvSpPr>
        <p:spPr bwMode="auto">
          <a:xfrm>
            <a:off x="6974927" y="5865316"/>
            <a:ext cx="25832" cy="2583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3" name="Freeform 663"/>
          <p:cNvSpPr>
            <a:spLocks noEditPoints="1"/>
          </p:cNvSpPr>
          <p:nvPr/>
        </p:nvSpPr>
        <p:spPr bwMode="auto">
          <a:xfrm>
            <a:off x="6963446" y="5805041"/>
            <a:ext cx="31573" cy="31573"/>
          </a:xfrm>
          <a:custGeom>
            <a:gdLst>
              <a:gd fmla="*/ 14 w 28" name="T0"/>
              <a:gd fmla="*/ 28 h 28" name="T1"/>
              <a:gd fmla="*/ 28 w 28" name="T2"/>
              <a:gd fmla="*/ 14 h 28" name="T3"/>
              <a:gd fmla="*/ 14 w 28" name="T4"/>
              <a:gd fmla="*/ 0 h 28" name="T5"/>
              <a:gd fmla="*/ 0 w 28" name="T6"/>
              <a:gd fmla="*/ 14 h 28" name="T7"/>
              <a:gd fmla="*/ 14 w 28" name="T8"/>
              <a:gd fmla="*/ 28 h 28" name="T9"/>
              <a:gd fmla="*/ 14 w 28" name="T10"/>
              <a:gd fmla="*/ 8 h 28" name="T11"/>
              <a:gd fmla="*/ 20 w 28" name="T12"/>
              <a:gd fmla="*/ 14 h 28" name="T13"/>
              <a:gd fmla="*/ 14 w 28" name="T14"/>
              <a:gd fmla="*/ 20 h 28" name="T15"/>
              <a:gd fmla="*/ 8 w 28" name="T16"/>
              <a:gd fmla="*/ 14 h 28" name="T17"/>
              <a:gd fmla="*/ 14 w 28" name="T18"/>
              <a:gd fmla="*/ 8 h 2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" w="28">
                <a:moveTo>
                  <a:pt x="14" y="28"/>
                </a:moveTo>
                <a:cubicBezTo>
                  <a:pt x="22" y="28"/>
                  <a:pt x="28" y="22"/>
                  <a:pt x="28" y="14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2"/>
                  <a:pt x="6" y="28"/>
                  <a:pt x="14" y="28"/>
                </a:cubicBezTo>
                <a:close/>
                <a:moveTo>
                  <a:pt x="14" y="8"/>
                </a:moveTo>
                <a:cubicBezTo>
                  <a:pt x="17" y="8"/>
                  <a:pt x="20" y="11"/>
                  <a:pt x="20" y="14"/>
                </a:cubicBezTo>
                <a:cubicBezTo>
                  <a:pt x="20" y="18"/>
                  <a:pt x="17" y="20"/>
                  <a:pt x="14" y="20"/>
                </a:cubicBezTo>
                <a:cubicBezTo>
                  <a:pt x="11" y="20"/>
                  <a:pt x="8" y="18"/>
                  <a:pt x="8" y="14"/>
                </a:cubicBezTo>
                <a:cubicBezTo>
                  <a:pt x="8" y="11"/>
                  <a:pt x="11" y="8"/>
                  <a:pt x="14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4" name="Freeform 664"/>
          <p:cNvSpPr/>
          <p:nvPr/>
        </p:nvSpPr>
        <p:spPr bwMode="auto">
          <a:xfrm>
            <a:off x="2994003" y="6031786"/>
            <a:ext cx="309978" cy="94716"/>
          </a:xfrm>
          <a:custGeom>
            <a:gdLst>
              <a:gd fmla="*/ 139 w 278" name="T0"/>
              <a:gd fmla="*/ 20 h 84" name="T1"/>
              <a:gd fmla="*/ 138 w 278" name="T2"/>
              <a:gd fmla="*/ 20 h 84" name="T3"/>
              <a:gd fmla="*/ 36 w 278" name="T4"/>
              <a:gd fmla="*/ 11 h 84" name="T5"/>
              <a:gd fmla="*/ 0 w 278" name="T6"/>
              <a:gd fmla="*/ 1 h 84" name="T7"/>
              <a:gd fmla="*/ 0 w 278" name="T8"/>
              <a:gd fmla="*/ 57 h 84" name="T9"/>
              <a:gd fmla="*/ 138 w 278" name="T10"/>
              <a:gd fmla="*/ 84 h 84" name="T11"/>
              <a:gd fmla="*/ 139 w 278" name="T12"/>
              <a:gd fmla="*/ 84 h 84" name="T13"/>
              <a:gd fmla="*/ 278 w 278" name="T14"/>
              <a:gd fmla="*/ 57 h 84" name="T15"/>
              <a:gd fmla="*/ 278 w 278" name="T16"/>
              <a:gd fmla="*/ 0 h 84" name="T17"/>
              <a:gd fmla="*/ 242 w 278" name="T18"/>
              <a:gd fmla="*/ 11 h 84" name="T19"/>
              <a:gd fmla="*/ 139 w 278" name="T20"/>
              <a:gd fmla="*/ 20 h 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84" w="278">
                <a:moveTo>
                  <a:pt x="139" y="20"/>
                </a:moveTo>
                <a:cubicBezTo>
                  <a:pt x="138" y="20"/>
                  <a:pt x="138" y="20"/>
                  <a:pt x="138" y="20"/>
                </a:cubicBezTo>
                <a:cubicBezTo>
                  <a:pt x="100" y="20"/>
                  <a:pt x="64" y="17"/>
                  <a:pt x="36" y="11"/>
                </a:cubicBezTo>
                <a:cubicBezTo>
                  <a:pt x="27" y="10"/>
                  <a:pt x="13" y="7"/>
                  <a:pt x="0" y="1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72"/>
                  <a:pt x="62" y="84"/>
                  <a:pt x="138" y="84"/>
                </a:cubicBezTo>
                <a:cubicBezTo>
                  <a:pt x="138" y="84"/>
                  <a:pt x="139" y="84"/>
                  <a:pt x="139" y="84"/>
                </a:cubicBezTo>
                <a:cubicBezTo>
                  <a:pt x="216" y="84"/>
                  <a:pt x="278" y="72"/>
                  <a:pt x="278" y="57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7"/>
                  <a:pt x="251" y="9"/>
                  <a:pt x="242" y="11"/>
                </a:cubicBezTo>
                <a:cubicBezTo>
                  <a:pt x="214" y="17"/>
                  <a:pt x="178" y="20"/>
                  <a:pt x="139" y="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5" name="Freeform 665"/>
          <p:cNvSpPr/>
          <p:nvPr/>
        </p:nvSpPr>
        <p:spPr bwMode="auto">
          <a:xfrm>
            <a:off x="2994003" y="5934200"/>
            <a:ext cx="309978" cy="94716"/>
          </a:xfrm>
          <a:custGeom>
            <a:gdLst>
              <a:gd fmla="*/ 139 w 278" name="T0"/>
              <a:gd fmla="*/ 19 h 85" name="T1"/>
              <a:gd fmla="*/ 138 w 278" name="T2"/>
              <a:gd fmla="*/ 19 h 85" name="T3"/>
              <a:gd fmla="*/ 36 w 278" name="T4"/>
              <a:gd fmla="*/ 10 h 85" name="T5"/>
              <a:gd fmla="*/ 0 w 278" name="T6"/>
              <a:gd fmla="*/ 0 h 85" name="T7"/>
              <a:gd fmla="*/ 0 w 278" name="T8"/>
              <a:gd fmla="*/ 0 h 85" name="T9"/>
              <a:gd fmla="*/ 0 w 278" name="T10"/>
              <a:gd fmla="*/ 58 h 85" name="T11"/>
              <a:gd fmla="*/ 138 w 278" name="T12"/>
              <a:gd fmla="*/ 85 h 85" name="T13"/>
              <a:gd fmla="*/ 139 w 278" name="T14"/>
              <a:gd fmla="*/ 85 h 85" name="T15"/>
              <a:gd fmla="*/ 278 w 278" name="T16"/>
              <a:gd fmla="*/ 58 h 85" name="T17"/>
              <a:gd fmla="*/ 278 w 278" name="T18"/>
              <a:gd fmla="*/ 0 h 85" name="T19"/>
              <a:gd fmla="*/ 278 w 278" name="T20"/>
              <a:gd fmla="*/ 0 h 85" name="T21"/>
              <a:gd fmla="*/ 242 w 278" name="T22"/>
              <a:gd fmla="*/ 10 h 85" name="T23"/>
              <a:gd fmla="*/ 139 w 278" name="T24"/>
              <a:gd fmla="*/ 19 h 8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5" w="278">
                <a:moveTo>
                  <a:pt x="139" y="19"/>
                </a:moveTo>
                <a:cubicBezTo>
                  <a:pt x="138" y="19"/>
                  <a:pt x="138" y="19"/>
                  <a:pt x="138" y="19"/>
                </a:cubicBezTo>
                <a:cubicBezTo>
                  <a:pt x="100" y="19"/>
                  <a:pt x="64" y="16"/>
                  <a:pt x="36" y="10"/>
                </a:cubicBezTo>
                <a:cubicBezTo>
                  <a:pt x="27" y="9"/>
                  <a:pt x="13" y="6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3"/>
                  <a:pt x="62" y="85"/>
                  <a:pt x="138" y="85"/>
                </a:cubicBezTo>
                <a:cubicBezTo>
                  <a:pt x="138" y="85"/>
                  <a:pt x="139" y="85"/>
                  <a:pt x="139" y="85"/>
                </a:cubicBezTo>
                <a:cubicBezTo>
                  <a:pt x="216" y="84"/>
                  <a:pt x="278" y="72"/>
                  <a:pt x="278" y="58"/>
                </a:cubicBezTo>
                <a:cubicBezTo>
                  <a:pt x="278" y="0"/>
                  <a:pt x="278" y="0"/>
                  <a:pt x="278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6"/>
                  <a:pt x="251" y="9"/>
                  <a:pt x="242" y="10"/>
                </a:cubicBezTo>
                <a:cubicBezTo>
                  <a:pt x="214" y="16"/>
                  <a:pt x="178" y="19"/>
                  <a:pt x="139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6" name="Freeform 666"/>
          <p:cNvSpPr/>
          <p:nvPr/>
        </p:nvSpPr>
        <p:spPr bwMode="auto">
          <a:xfrm>
            <a:off x="2994003" y="5805041"/>
            <a:ext cx="309978" cy="126287"/>
          </a:xfrm>
          <a:custGeom>
            <a:gdLst>
              <a:gd fmla="*/ 138 w 278" name="T0"/>
              <a:gd fmla="*/ 112 h 112" name="T1"/>
              <a:gd fmla="*/ 139 w 278" name="T2"/>
              <a:gd fmla="*/ 112 h 112" name="T3"/>
              <a:gd fmla="*/ 278 w 278" name="T4"/>
              <a:gd fmla="*/ 85 h 112" name="T5"/>
              <a:gd fmla="*/ 278 w 278" name="T6"/>
              <a:gd fmla="*/ 27 h 112" name="T7"/>
              <a:gd fmla="*/ 140 w 278" name="T8"/>
              <a:gd fmla="*/ 0 h 112" name="T9"/>
              <a:gd fmla="*/ 139 w 278" name="T10"/>
              <a:gd fmla="*/ 0 h 112" name="T11"/>
              <a:gd fmla="*/ 0 w 278" name="T12"/>
              <a:gd fmla="*/ 27 h 112" name="T13"/>
              <a:gd fmla="*/ 0 w 278" name="T14"/>
              <a:gd fmla="*/ 85 h 112" name="T15"/>
              <a:gd fmla="*/ 138 w 278" name="T16"/>
              <a:gd fmla="*/ 112 h 11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" w="278">
                <a:moveTo>
                  <a:pt x="138" y="112"/>
                </a:moveTo>
                <a:cubicBezTo>
                  <a:pt x="138" y="112"/>
                  <a:pt x="139" y="112"/>
                  <a:pt x="139" y="112"/>
                </a:cubicBezTo>
                <a:cubicBezTo>
                  <a:pt x="216" y="112"/>
                  <a:pt x="278" y="99"/>
                  <a:pt x="278" y="85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8" y="12"/>
                  <a:pt x="216" y="0"/>
                  <a:pt x="140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62" y="0"/>
                  <a:pt x="0" y="12"/>
                  <a:pt x="0" y="27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0"/>
                  <a:pt x="62" y="112"/>
                  <a:pt x="138" y="1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7" name="Freeform 667"/>
          <p:cNvSpPr>
            <a:spLocks noEditPoints="1"/>
          </p:cNvSpPr>
          <p:nvPr/>
        </p:nvSpPr>
        <p:spPr bwMode="auto">
          <a:xfrm>
            <a:off x="3628311" y="5894018"/>
            <a:ext cx="318590" cy="146379"/>
          </a:xfrm>
          <a:custGeom>
            <a:gdLst>
              <a:gd fmla="*/ 104 w 111" name="T0"/>
              <a:gd fmla="*/ 30 h 51" name="T1"/>
              <a:gd fmla="*/ 81 w 111" name="T2"/>
              <a:gd fmla="*/ 0 h 51" name="T3"/>
              <a:gd fmla="*/ 29 w 111" name="T4"/>
              <a:gd fmla="*/ 0 h 51" name="T5"/>
              <a:gd fmla="*/ 6 w 111" name="T6"/>
              <a:gd fmla="*/ 30 h 51" name="T7"/>
              <a:gd fmla="*/ 0 w 111" name="T8"/>
              <a:gd fmla="*/ 30 h 51" name="T9"/>
              <a:gd fmla="*/ 0 w 111" name="T10"/>
              <a:gd fmla="*/ 51 h 51" name="T11"/>
              <a:gd fmla="*/ 111 w 111" name="T12"/>
              <a:gd fmla="*/ 51 h 51" name="T13"/>
              <a:gd fmla="*/ 111 w 111" name="T14"/>
              <a:gd fmla="*/ 30 h 51" name="T15"/>
              <a:gd fmla="*/ 104 w 111" name="T16"/>
              <a:gd fmla="*/ 30 h 51" name="T17"/>
              <a:gd fmla="*/ 12 w 111" name="T18"/>
              <a:gd fmla="*/ 45 h 51" name="T19"/>
              <a:gd fmla="*/ 6 w 111" name="T20"/>
              <a:gd fmla="*/ 45 h 51" name="T21"/>
              <a:gd fmla="*/ 6 w 111" name="T22"/>
              <a:gd fmla="*/ 37 h 51" name="T23"/>
              <a:gd fmla="*/ 12 w 111" name="T24"/>
              <a:gd fmla="*/ 37 h 51" name="T25"/>
              <a:gd fmla="*/ 12 w 111" name="T26"/>
              <a:gd fmla="*/ 45 h 51" name="T27"/>
              <a:gd fmla="*/ 20 w 111" name="T28"/>
              <a:gd fmla="*/ 45 h 51" name="T29"/>
              <a:gd fmla="*/ 15 w 111" name="T30"/>
              <a:gd fmla="*/ 45 h 51" name="T31"/>
              <a:gd fmla="*/ 15 w 111" name="T32"/>
              <a:gd fmla="*/ 37 h 51" name="T33"/>
              <a:gd fmla="*/ 20 w 111" name="T34"/>
              <a:gd fmla="*/ 37 h 51" name="T35"/>
              <a:gd fmla="*/ 20 w 111" name="T36"/>
              <a:gd fmla="*/ 45 h 51" name="T37"/>
              <a:gd fmla="*/ 30 w 111" name="T38"/>
              <a:gd fmla="*/ 45 h 51" name="T39"/>
              <a:gd fmla="*/ 25 w 111" name="T40"/>
              <a:gd fmla="*/ 45 h 51" name="T41"/>
              <a:gd fmla="*/ 25 w 111" name="T42"/>
              <a:gd fmla="*/ 37 h 51" name="T43"/>
              <a:gd fmla="*/ 30 w 111" name="T44"/>
              <a:gd fmla="*/ 37 h 51" name="T45"/>
              <a:gd fmla="*/ 30 w 111" name="T46"/>
              <a:gd fmla="*/ 45 h 51" name="T47"/>
              <a:gd fmla="*/ 104 w 111" name="T48"/>
              <a:gd fmla="*/ 44 h 51" name="T49"/>
              <a:gd fmla="*/ 71 w 111" name="T50"/>
              <a:gd fmla="*/ 44 h 51" name="T51"/>
              <a:gd fmla="*/ 71 w 111" name="T52"/>
              <a:gd fmla="*/ 38 h 51" name="T53"/>
              <a:gd fmla="*/ 104 w 111" name="T54"/>
              <a:gd fmla="*/ 38 h 51" name="T55"/>
              <a:gd fmla="*/ 104 w 111" name="T56"/>
              <a:gd fmla="*/ 44 h 51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51" w="110">
                <a:moveTo>
                  <a:pt x="104" y="30"/>
                </a:moveTo>
                <a:lnTo>
                  <a:pt x="81" y="0"/>
                </a:lnTo>
                <a:lnTo>
                  <a:pt x="29" y="0"/>
                </a:lnTo>
                <a:lnTo>
                  <a:pt x="6" y="30"/>
                </a:lnTo>
                <a:lnTo>
                  <a:pt x="0" y="30"/>
                </a:lnTo>
                <a:lnTo>
                  <a:pt x="0" y="51"/>
                </a:lnTo>
                <a:lnTo>
                  <a:pt x="111" y="51"/>
                </a:lnTo>
                <a:lnTo>
                  <a:pt x="111" y="30"/>
                </a:lnTo>
                <a:lnTo>
                  <a:pt x="104" y="30"/>
                </a:lnTo>
                <a:close/>
                <a:moveTo>
                  <a:pt x="12" y="45"/>
                </a:moveTo>
                <a:lnTo>
                  <a:pt x="6" y="45"/>
                </a:lnTo>
                <a:lnTo>
                  <a:pt x="6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0" y="45"/>
                </a:moveTo>
                <a:lnTo>
                  <a:pt x="15" y="45"/>
                </a:lnTo>
                <a:lnTo>
                  <a:pt x="15" y="37"/>
                </a:lnTo>
                <a:lnTo>
                  <a:pt x="20" y="37"/>
                </a:lnTo>
                <a:lnTo>
                  <a:pt x="20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1" y="44"/>
                </a:lnTo>
                <a:lnTo>
                  <a:pt x="71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8" name="Freeform 668"/>
          <p:cNvSpPr>
            <a:spLocks noEditPoints="1"/>
          </p:cNvSpPr>
          <p:nvPr/>
        </p:nvSpPr>
        <p:spPr bwMode="auto">
          <a:xfrm>
            <a:off x="4265489" y="5813653"/>
            <a:ext cx="318590" cy="146379"/>
          </a:xfrm>
          <a:custGeom>
            <a:gdLst>
              <a:gd fmla="*/ 104 w 111" name="T0"/>
              <a:gd fmla="*/ 31 h 51" name="T1"/>
              <a:gd fmla="*/ 82 w 111" name="T2"/>
              <a:gd fmla="*/ 0 h 51" name="T3"/>
              <a:gd fmla="*/ 30 w 111" name="T4"/>
              <a:gd fmla="*/ 0 h 51" name="T5"/>
              <a:gd fmla="*/ 7 w 111" name="T6"/>
              <a:gd fmla="*/ 31 h 51" name="T7"/>
              <a:gd fmla="*/ 0 w 111" name="T8"/>
              <a:gd fmla="*/ 31 h 51" name="T9"/>
              <a:gd fmla="*/ 0 w 111" name="T10"/>
              <a:gd fmla="*/ 51 h 51" name="T11"/>
              <a:gd fmla="*/ 111 w 111" name="T12"/>
              <a:gd fmla="*/ 51 h 51" name="T13"/>
              <a:gd fmla="*/ 111 w 111" name="T14"/>
              <a:gd fmla="*/ 31 h 51" name="T15"/>
              <a:gd fmla="*/ 104 w 111" name="T16"/>
              <a:gd fmla="*/ 31 h 51" name="T17"/>
              <a:gd fmla="*/ 12 w 111" name="T18"/>
              <a:gd fmla="*/ 45 h 51" name="T19"/>
              <a:gd fmla="*/ 7 w 111" name="T20"/>
              <a:gd fmla="*/ 45 h 51" name="T21"/>
              <a:gd fmla="*/ 7 w 111" name="T22"/>
              <a:gd fmla="*/ 37 h 51" name="T23"/>
              <a:gd fmla="*/ 12 w 111" name="T24"/>
              <a:gd fmla="*/ 37 h 51" name="T25"/>
              <a:gd fmla="*/ 12 w 111" name="T26"/>
              <a:gd fmla="*/ 45 h 51" name="T27"/>
              <a:gd fmla="*/ 21 w 111" name="T28"/>
              <a:gd fmla="*/ 45 h 51" name="T29"/>
              <a:gd fmla="*/ 16 w 111" name="T30"/>
              <a:gd fmla="*/ 45 h 51" name="T31"/>
              <a:gd fmla="*/ 16 w 111" name="T32"/>
              <a:gd fmla="*/ 37 h 51" name="T33"/>
              <a:gd fmla="*/ 21 w 111" name="T34"/>
              <a:gd fmla="*/ 37 h 51" name="T35"/>
              <a:gd fmla="*/ 21 w 111" name="T36"/>
              <a:gd fmla="*/ 45 h 51" name="T37"/>
              <a:gd fmla="*/ 30 w 111" name="T38"/>
              <a:gd fmla="*/ 45 h 51" name="T39"/>
              <a:gd fmla="*/ 25 w 111" name="T40"/>
              <a:gd fmla="*/ 45 h 51" name="T41"/>
              <a:gd fmla="*/ 25 w 111" name="T42"/>
              <a:gd fmla="*/ 37 h 51" name="T43"/>
              <a:gd fmla="*/ 30 w 111" name="T44"/>
              <a:gd fmla="*/ 37 h 51" name="T45"/>
              <a:gd fmla="*/ 30 w 111" name="T46"/>
              <a:gd fmla="*/ 45 h 51" name="T47"/>
              <a:gd fmla="*/ 104 w 111" name="T48"/>
              <a:gd fmla="*/ 44 h 51" name="T49"/>
              <a:gd fmla="*/ 72 w 111" name="T50"/>
              <a:gd fmla="*/ 44 h 51" name="T51"/>
              <a:gd fmla="*/ 72 w 111" name="T52"/>
              <a:gd fmla="*/ 38 h 51" name="T53"/>
              <a:gd fmla="*/ 104 w 111" name="T54"/>
              <a:gd fmla="*/ 38 h 51" name="T55"/>
              <a:gd fmla="*/ 104 w 111" name="T56"/>
              <a:gd fmla="*/ 44 h 51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51" w="110">
                <a:moveTo>
                  <a:pt x="104" y="31"/>
                </a:moveTo>
                <a:lnTo>
                  <a:pt x="82" y="0"/>
                </a:lnTo>
                <a:lnTo>
                  <a:pt x="30" y="0"/>
                </a:lnTo>
                <a:lnTo>
                  <a:pt x="7" y="31"/>
                </a:lnTo>
                <a:lnTo>
                  <a:pt x="0" y="31"/>
                </a:lnTo>
                <a:lnTo>
                  <a:pt x="0" y="51"/>
                </a:lnTo>
                <a:lnTo>
                  <a:pt x="111" y="51"/>
                </a:lnTo>
                <a:lnTo>
                  <a:pt x="111" y="31"/>
                </a:lnTo>
                <a:lnTo>
                  <a:pt x="104" y="31"/>
                </a:lnTo>
                <a:close/>
                <a:moveTo>
                  <a:pt x="12" y="45"/>
                </a:moveTo>
                <a:lnTo>
                  <a:pt x="7" y="45"/>
                </a:lnTo>
                <a:lnTo>
                  <a:pt x="7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1" y="45"/>
                </a:moveTo>
                <a:lnTo>
                  <a:pt x="16" y="45"/>
                </a:lnTo>
                <a:lnTo>
                  <a:pt x="16" y="37"/>
                </a:lnTo>
                <a:lnTo>
                  <a:pt x="21" y="37"/>
                </a:lnTo>
                <a:lnTo>
                  <a:pt x="21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2" y="44"/>
                </a:lnTo>
                <a:lnTo>
                  <a:pt x="72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9" name="Freeform 669"/>
          <p:cNvSpPr>
            <a:spLocks noEditPoints="1"/>
          </p:cNvSpPr>
          <p:nvPr/>
        </p:nvSpPr>
        <p:spPr bwMode="auto">
          <a:xfrm>
            <a:off x="4265489" y="5980123"/>
            <a:ext cx="318590" cy="60274"/>
          </a:xfrm>
          <a:custGeom>
            <a:gdLst>
              <a:gd fmla="*/ 7 w 111" name="T0"/>
              <a:gd fmla="*/ 0 h 21" name="T1"/>
              <a:gd fmla="*/ 0 w 111" name="T2"/>
              <a:gd fmla="*/ 0 h 21" name="T3"/>
              <a:gd fmla="*/ 0 w 111" name="T4"/>
              <a:gd fmla="*/ 21 h 21" name="T5"/>
              <a:gd fmla="*/ 111 w 111" name="T6"/>
              <a:gd fmla="*/ 21 h 21" name="T7"/>
              <a:gd fmla="*/ 111 w 111" name="T8"/>
              <a:gd fmla="*/ 0 h 21" name="T9"/>
              <a:gd fmla="*/ 104 w 111" name="T10"/>
              <a:gd fmla="*/ 0 h 21" name="T11"/>
              <a:gd fmla="*/ 7 w 111" name="T12"/>
              <a:gd fmla="*/ 0 h 21" name="T13"/>
              <a:gd fmla="*/ 12 w 111" name="T14"/>
              <a:gd fmla="*/ 15 h 21" name="T15"/>
              <a:gd fmla="*/ 7 w 111" name="T16"/>
              <a:gd fmla="*/ 15 h 21" name="T17"/>
              <a:gd fmla="*/ 7 w 111" name="T18"/>
              <a:gd fmla="*/ 6 h 21" name="T19"/>
              <a:gd fmla="*/ 12 w 111" name="T20"/>
              <a:gd fmla="*/ 6 h 21" name="T21"/>
              <a:gd fmla="*/ 12 w 111" name="T22"/>
              <a:gd fmla="*/ 15 h 21" name="T23"/>
              <a:gd fmla="*/ 21 w 111" name="T24"/>
              <a:gd fmla="*/ 15 h 21" name="T25"/>
              <a:gd fmla="*/ 16 w 111" name="T26"/>
              <a:gd fmla="*/ 15 h 21" name="T27"/>
              <a:gd fmla="*/ 16 w 111" name="T28"/>
              <a:gd fmla="*/ 6 h 21" name="T29"/>
              <a:gd fmla="*/ 21 w 111" name="T30"/>
              <a:gd fmla="*/ 6 h 21" name="T31"/>
              <a:gd fmla="*/ 21 w 111" name="T32"/>
              <a:gd fmla="*/ 15 h 21" name="T33"/>
              <a:gd fmla="*/ 30 w 111" name="T34"/>
              <a:gd fmla="*/ 15 h 21" name="T35"/>
              <a:gd fmla="*/ 25 w 111" name="T36"/>
              <a:gd fmla="*/ 15 h 21" name="T37"/>
              <a:gd fmla="*/ 25 w 111" name="T38"/>
              <a:gd fmla="*/ 6 h 21" name="T39"/>
              <a:gd fmla="*/ 30 w 111" name="T40"/>
              <a:gd fmla="*/ 6 h 21" name="T41"/>
              <a:gd fmla="*/ 30 w 111" name="T42"/>
              <a:gd fmla="*/ 15 h 21" name="T43"/>
              <a:gd fmla="*/ 104 w 111" name="T44"/>
              <a:gd fmla="*/ 13 h 21" name="T45"/>
              <a:gd fmla="*/ 72 w 111" name="T46"/>
              <a:gd fmla="*/ 13 h 21" name="T47"/>
              <a:gd fmla="*/ 72 w 111" name="T48"/>
              <a:gd fmla="*/ 8 h 21" name="T49"/>
              <a:gd fmla="*/ 104 w 111" name="T50"/>
              <a:gd fmla="*/ 8 h 21" name="T51"/>
              <a:gd fmla="*/ 104 w 111" name="T52"/>
              <a:gd fmla="*/ 13 h 21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1" w="110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0" name="Freeform 670"/>
          <p:cNvSpPr>
            <a:spLocks noEditPoints="1"/>
          </p:cNvSpPr>
          <p:nvPr/>
        </p:nvSpPr>
        <p:spPr bwMode="auto">
          <a:xfrm>
            <a:off x="4265489" y="6057616"/>
            <a:ext cx="318590" cy="60274"/>
          </a:xfrm>
          <a:custGeom>
            <a:gdLst>
              <a:gd fmla="*/ 7 w 111" name="T0"/>
              <a:gd fmla="*/ 0 h 21" name="T1"/>
              <a:gd fmla="*/ 0 w 111" name="T2"/>
              <a:gd fmla="*/ 0 h 21" name="T3"/>
              <a:gd fmla="*/ 0 w 111" name="T4"/>
              <a:gd fmla="*/ 21 h 21" name="T5"/>
              <a:gd fmla="*/ 111 w 111" name="T6"/>
              <a:gd fmla="*/ 21 h 21" name="T7"/>
              <a:gd fmla="*/ 111 w 111" name="T8"/>
              <a:gd fmla="*/ 0 h 21" name="T9"/>
              <a:gd fmla="*/ 104 w 111" name="T10"/>
              <a:gd fmla="*/ 0 h 21" name="T11"/>
              <a:gd fmla="*/ 7 w 111" name="T12"/>
              <a:gd fmla="*/ 0 h 21" name="T13"/>
              <a:gd fmla="*/ 12 w 111" name="T14"/>
              <a:gd fmla="*/ 15 h 21" name="T15"/>
              <a:gd fmla="*/ 7 w 111" name="T16"/>
              <a:gd fmla="*/ 15 h 21" name="T17"/>
              <a:gd fmla="*/ 7 w 111" name="T18"/>
              <a:gd fmla="*/ 6 h 21" name="T19"/>
              <a:gd fmla="*/ 12 w 111" name="T20"/>
              <a:gd fmla="*/ 6 h 21" name="T21"/>
              <a:gd fmla="*/ 12 w 111" name="T22"/>
              <a:gd fmla="*/ 15 h 21" name="T23"/>
              <a:gd fmla="*/ 21 w 111" name="T24"/>
              <a:gd fmla="*/ 15 h 21" name="T25"/>
              <a:gd fmla="*/ 16 w 111" name="T26"/>
              <a:gd fmla="*/ 15 h 21" name="T27"/>
              <a:gd fmla="*/ 16 w 111" name="T28"/>
              <a:gd fmla="*/ 6 h 21" name="T29"/>
              <a:gd fmla="*/ 21 w 111" name="T30"/>
              <a:gd fmla="*/ 6 h 21" name="T31"/>
              <a:gd fmla="*/ 21 w 111" name="T32"/>
              <a:gd fmla="*/ 15 h 21" name="T33"/>
              <a:gd fmla="*/ 30 w 111" name="T34"/>
              <a:gd fmla="*/ 15 h 21" name="T35"/>
              <a:gd fmla="*/ 25 w 111" name="T36"/>
              <a:gd fmla="*/ 15 h 21" name="T37"/>
              <a:gd fmla="*/ 25 w 111" name="T38"/>
              <a:gd fmla="*/ 6 h 21" name="T39"/>
              <a:gd fmla="*/ 30 w 111" name="T40"/>
              <a:gd fmla="*/ 6 h 21" name="T41"/>
              <a:gd fmla="*/ 30 w 111" name="T42"/>
              <a:gd fmla="*/ 15 h 21" name="T43"/>
              <a:gd fmla="*/ 104 w 111" name="T44"/>
              <a:gd fmla="*/ 13 h 21" name="T45"/>
              <a:gd fmla="*/ 72 w 111" name="T46"/>
              <a:gd fmla="*/ 13 h 21" name="T47"/>
              <a:gd fmla="*/ 72 w 111" name="T48"/>
              <a:gd fmla="*/ 8 h 21" name="T49"/>
              <a:gd fmla="*/ 104 w 111" name="T50"/>
              <a:gd fmla="*/ 8 h 21" name="T51"/>
              <a:gd fmla="*/ 104 w 111" name="T52"/>
              <a:gd fmla="*/ 13 h 21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1" w="110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1" name="Rectangle 685"/>
          <p:cNvSpPr>
            <a:spLocks noChangeArrowheads="1"/>
          </p:cNvSpPr>
          <p:nvPr/>
        </p:nvSpPr>
        <p:spPr bwMode="auto">
          <a:xfrm>
            <a:off x="3042797" y="4582350"/>
            <a:ext cx="212392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2" name="Rectangle 686"/>
          <p:cNvSpPr>
            <a:spLocks noChangeArrowheads="1"/>
          </p:cNvSpPr>
          <p:nvPr/>
        </p:nvSpPr>
        <p:spPr bwMode="auto">
          <a:xfrm>
            <a:off x="3042797" y="4665586"/>
            <a:ext cx="51663" cy="12915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3" name="Rectangle 687"/>
          <p:cNvSpPr>
            <a:spLocks noChangeArrowheads="1"/>
          </p:cNvSpPr>
          <p:nvPr/>
        </p:nvSpPr>
        <p:spPr bwMode="auto">
          <a:xfrm>
            <a:off x="3128902" y="4665586"/>
            <a:ext cx="126287" cy="12915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4" name="Freeform 688"/>
          <p:cNvSpPr>
            <a:spLocks noEditPoints="1"/>
          </p:cNvSpPr>
          <p:nvPr/>
        </p:nvSpPr>
        <p:spPr bwMode="auto">
          <a:xfrm>
            <a:off x="2988263" y="4527818"/>
            <a:ext cx="318590" cy="321459"/>
          </a:xfrm>
          <a:custGeom>
            <a:gdLst>
              <a:gd fmla="*/ 0 w 111" name="T0"/>
              <a:gd fmla="*/ 0 h 112" name="T1"/>
              <a:gd fmla="*/ 0 w 111" name="T2"/>
              <a:gd fmla="*/ 112 h 112" name="T3"/>
              <a:gd fmla="*/ 111 w 111" name="T4"/>
              <a:gd fmla="*/ 112 h 112" name="T5"/>
              <a:gd fmla="*/ 111 w 111" name="T6"/>
              <a:gd fmla="*/ 0 h 112" name="T7"/>
              <a:gd fmla="*/ 0 w 111" name="T8"/>
              <a:gd fmla="*/ 0 h 112" name="T9"/>
              <a:gd fmla="*/ 105 w 111" name="T10"/>
              <a:gd fmla="*/ 105 h 112" name="T11"/>
              <a:gd fmla="*/ 6 w 111" name="T12"/>
              <a:gd fmla="*/ 105 h 112" name="T13"/>
              <a:gd fmla="*/ 6 w 111" name="T14"/>
              <a:gd fmla="*/ 7 h 112" name="T15"/>
              <a:gd fmla="*/ 105 w 111" name="T16"/>
              <a:gd fmla="*/ 7 h 112" name="T17"/>
              <a:gd fmla="*/ 105 w 111" name="T18"/>
              <a:gd fmla="*/ 105 h 11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2" w="110">
                <a:moveTo>
                  <a:pt x="0" y="0"/>
                </a:moveTo>
                <a:lnTo>
                  <a:pt x="0" y="112"/>
                </a:lnTo>
                <a:lnTo>
                  <a:pt x="111" y="11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5" y="105"/>
                </a:moveTo>
                <a:lnTo>
                  <a:pt x="6" y="105"/>
                </a:lnTo>
                <a:lnTo>
                  <a:pt x="6" y="7"/>
                </a:lnTo>
                <a:lnTo>
                  <a:pt x="105" y="7"/>
                </a:lnTo>
                <a:lnTo>
                  <a:pt x="105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5" name="Freeform 697"/>
          <p:cNvSpPr>
            <a:spLocks noEditPoints="1"/>
          </p:cNvSpPr>
          <p:nvPr/>
        </p:nvSpPr>
        <p:spPr bwMode="auto">
          <a:xfrm>
            <a:off x="4988771" y="5807913"/>
            <a:ext cx="149249" cy="318589"/>
          </a:xfrm>
          <a:custGeom>
            <a:gdLst>
              <a:gd fmla="*/ 116 w 135" name="T0"/>
              <a:gd fmla="*/ 11 h 288" name="T1"/>
              <a:gd fmla="*/ 90 w 135" name="T2"/>
              <a:gd fmla="*/ 11 h 288" name="T3"/>
              <a:gd fmla="*/ 26 w 135" name="T4"/>
              <a:gd fmla="*/ 58 h 288" name="T5"/>
              <a:gd fmla="*/ 0 w 135" name="T6"/>
              <a:gd fmla="*/ 262 h 288" name="T7"/>
              <a:gd fmla="*/ 109 w 135" name="T8"/>
              <a:gd fmla="*/ 288 h 288" name="T9"/>
              <a:gd fmla="*/ 135 w 135" name="T10"/>
              <a:gd fmla="*/ 83 h 288" name="T11"/>
              <a:gd fmla="*/ 29 w 135" name="T12"/>
              <a:gd fmla="*/ 269 h 288" name="T13"/>
              <a:gd fmla="*/ 29 w 135" name="T14"/>
              <a:gd fmla="*/ 248 h 288" name="T15"/>
              <a:gd fmla="*/ 29 w 135" name="T16"/>
              <a:gd fmla="*/ 269 h 288" name="T17"/>
              <a:gd fmla="*/ 19 w 135" name="T18"/>
              <a:gd fmla="*/ 223 h 288" name="T19"/>
              <a:gd fmla="*/ 40 w 135" name="T20"/>
              <a:gd fmla="*/ 223 h 288" name="T21"/>
              <a:gd fmla="*/ 29 w 135" name="T22"/>
              <a:gd fmla="*/ 233 h 288" name="T23"/>
              <a:gd fmla="*/ 29 w 135" name="T24"/>
              <a:gd fmla="*/ 177 h 288" name="T25"/>
              <a:gd fmla="*/ 29 w 135" name="T26"/>
              <a:gd fmla="*/ 198 h 288" name="T27"/>
              <a:gd fmla="*/ 68 w 135" name="T28"/>
              <a:gd fmla="*/ 269 h 288" name="T29"/>
              <a:gd fmla="*/ 68 w 135" name="T30"/>
              <a:gd fmla="*/ 248 h 288" name="T31"/>
              <a:gd fmla="*/ 68 w 135" name="T32"/>
              <a:gd fmla="*/ 269 h 288" name="T33"/>
              <a:gd fmla="*/ 58 w 135" name="T34"/>
              <a:gd fmla="*/ 223 h 288" name="T35"/>
              <a:gd fmla="*/ 78 w 135" name="T36"/>
              <a:gd fmla="*/ 223 h 288" name="T37"/>
              <a:gd fmla="*/ 68 w 135" name="T38"/>
              <a:gd fmla="*/ 198 h 288" name="T39"/>
              <a:gd fmla="*/ 68 w 135" name="T40"/>
              <a:gd fmla="*/ 177 h 288" name="T41"/>
              <a:gd fmla="*/ 68 w 135" name="T42"/>
              <a:gd fmla="*/ 198 h 288" name="T43"/>
              <a:gd fmla="*/ 21 w 135" name="T44"/>
              <a:gd fmla="*/ 141 h 288" name="T45"/>
              <a:gd fmla="*/ 40 w 135" name="T46"/>
              <a:gd fmla="*/ 79 h 288" name="T47"/>
              <a:gd fmla="*/ 114 w 135" name="T48"/>
              <a:gd fmla="*/ 97 h 288" name="T49"/>
              <a:gd fmla="*/ 95 w 135" name="T50"/>
              <a:gd fmla="*/ 159 h 288" name="T51"/>
              <a:gd fmla="*/ 106 w 135" name="T52"/>
              <a:gd fmla="*/ 177 h 288" name="T53"/>
              <a:gd fmla="*/ 106 w 135" name="T54"/>
              <a:gd fmla="*/ 198 h 288" name="T55"/>
              <a:gd fmla="*/ 106 w 135" name="T56"/>
              <a:gd fmla="*/ 177 h 288" name="T57"/>
              <a:gd fmla="*/ 95 w 135" name="T58"/>
              <a:gd fmla="*/ 258 h 288" name="T59"/>
              <a:gd fmla="*/ 116 w 135" name="T60"/>
              <a:gd fmla="*/ 258 h 288" name="T61"/>
              <a:gd fmla="*/ 106 w 135" name="T62"/>
              <a:gd fmla="*/ 233 h 288" name="T63"/>
              <a:gd fmla="*/ 106 w 135" name="T64"/>
              <a:gd fmla="*/ 212 h 288" name="T65"/>
              <a:gd fmla="*/ 106 w 135" name="T66"/>
              <a:gd fmla="*/ 233 h 2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8" w="135">
                <a:moveTo>
                  <a:pt x="116" y="59"/>
                </a:moveTo>
                <a:cubicBezTo>
                  <a:pt x="116" y="11"/>
                  <a:pt x="116" y="11"/>
                  <a:pt x="116" y="11"/>
                </a:cubicBezTo>
                <a:cubicBezTo>
                  <a:pt x="116" y="7"/>
                  <a:pt x="110" y="0"/>
                  <a:pt x="103" y="0"/>
                </a:cubicBezTo>
                <a:cubicBezTo>
                  <a:pt x="95" y="0"/>
                  <a:pt x="90" y="7"/>
                  <a:pt x="90" y="11"/>
                </a:cubicBezTo>
                <a:cubicBezTo>
                  <a:pt x="90" y="58"/>
                  <a:pt x="90" y="58"/>
                  <a:pt x="90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12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2" y="288"/>
                  <a:pt x="26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5" y="277"/>
                  <a:pt x="135" y="262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5" y="72"/>
                  <a:pt x="127" y="62"/>
                  <a:pt x="116" y="59"/>
                </a:cubicBezTo>
                <a:close/>
                <a:moveTo>
                  <a:pt x="29" y="269"/>
                </a:moveTo>
                <a:cubicBezTo>
                  <a:pt x="24" y="269"/>
                  <a:pt x="19" y="264"/>
                  <a:pt x="19" y="258"/>
                </a:cubicBezTo>
                <a:cubicBezTo>
                  <a:pt x="19" y="252"/>
                  <a:pt x="24" y="248"/>
                  <a:pt x="29" y="248"/>
                </a:cubicBezTo>
                <a:cubicBezTo>
                  <a:pt x="35" y="248"/>
                  <a:pt x="40" y="252"/>
                  <a:pt x="40" y="258"/>
                </a:cubicBezTo>
                <a:cubicBezTo>
                  <a:pt x="40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4" y="233"/>
                  <a:pt x="19" y="229"/>
                  <a:pt x="19" y="223"/>
                </a:cubicBezTo>
                <a:cubicBezTo>
                  <a:pt x="19" y="217"/>
                  <a:pt x="24" y="212"/>
                  <a:pt x="29" y="212"/>
                </a:cubicBezTo>
                <a:cubicBezTo>
                  <a:pt x="35" y="212"/>
                  <a:pt x="40" y="217"/>
                  <a:pt x="40" y="223"/>
                </a:cubicBezTo>
                <a:cubicBezTo>
                  <a:pt x="40" y="223"/>
                  <a:pt x="40" y="223"/>
                  <a:pt x="40" y="223"/>
                </a:cubicBezTo>
                <a:cubicBezTo>
                  <a:pt x="40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4" y="177"/>
                  <a:pt x="29" y="177"/>
                </a:cubicBezTo>
                <a:cubicBezTo>
                  <a:pt x="35" y="177"/>
                  <a:pt x="40" y="182"/>
                  <a:pt x="40" y="188"/>
                </a:cubicBezTo>
                <a:cubicBezTo>
                  <a:pt x="40" y="193"/>
                  <a:pt x="35" y="198"/>
                  <a:pt x="29" y="198"/>
                </a:cubicBezTo>
                <a:cubicBezTo>
                  <a:pt x="24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8" y="264"/>
                  <a:pt x="58" y="258"/>
                </a:cubicBezTo>
                <a:cubicBezTo>
                  <a:pt x="58" y="252"/>
                  <a:pt x="62" y="248"/>
                  <a:pt x="68" y="248"/>
                </a:cubicBezTo>
                <a:cubicBezTo>
                  <a:pt x="74" y="248"/>
                  <a:pt x="78" y="252"/>
                  <a:pt x="78" y="258"/>
                </a:cubicBezTo>
                <a:cubicBezTo>
                  <a:pt x="78" y="264"/>
                  <a:pt x="74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8" y="229"/>
                  <a:pt x="58" y="223"/>
                </a:cubicBezTo>
                <a:cubicBezTo>
                  <a:pt x="58" y="217"/>
                  <a:pt x="62" y="212"/>
                  <a:pt x="68" y="212"/>
                </a:cubicBezTo>
                <a:cubicBezTo>
                  <a:pt x="74" y="212"/>
                  <a:pt x="78" y="217"/>
                  <a:pt x="78" y="223"/>
                </a:cubicBezTo>
                <a:cubicBezTo>
                  <a:pt x="78" y="229"/>
                  <a:pt x="74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8" y="193"/>
                  <a:pt x="58" y="188"/>
                </a:cubicBezTo>
                <a:cubicBezTo>
                  <a:pt x="58" y="182"/>
                  <a:pt x="62" y="177"/>
                  <a:pt x="68" y="177"/>
                </a:cubicBezTo>
                <a:cubicBezTo>
                  <a:pt x="74" y="177"/>
                  <a:pt x="78" y="182"/>
                  <a:pt x="78" y="188"/>
                </a:cubicBezTo>
                <a:cubicBezTo>
                  <a:pt x="78" y="193"/>
                  <a:pt x="74" y="198"/>
                  <a:pt x="68" y="198"/>
                </a:cubicBezTo>
                <a:close/>
                <a:moveTo>
                  <a:pt x="40" y="159"/>
                </a:moveTo>
                <a:cubicBezTo>
                  <a:pt x="30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30" y="79"/>
                  <a:pt x="40" y="79"/>
                </a:cubicBezTo>
                <a:cubicBezTo>
                  <a:pt x="95" y="79"/>
                  <a:pt x="95" y="79"/>
                  <a:pt x="95" y="79"/>
                </a:cubicBezTo>
                <a:cubicBezTo>
                  <a:pt x="105" y="79"/>
                  <a:pt x="114" y="87"/>
                  <a:pt x="114" y="9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4" y="151"/>
                  <a:pt x="105" y="159"/>
                  <a:pt x="95" y="159"/>
                </a:cubicBezTo>
                <a:lnTo>
                  <a:pt x="40" y="159"/>
                </a:lnTo>
                <a:close/>
                <a:moveTo>
                  <a:pt x="106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6" y="198"/>
                </a:cubicBezTo>
                <a:cubicBezTo>
                  <a:pt x="100" y="198"/>
                  <a:pt x="95" y="193"/>
                  <a:pt x="95" y="188"/>
                </a:cubicBezTo>
                <a:cubicBezTo>
                  <a:pt x="95" y="182"/>
                  <a:pt x="100" y="177"/>
                  <a:pt x="106" y="177"/>
                </a:cubicBezTo>
                <a:close/>
                <a:moveTo>
                  <a:pt x="106" y="269"/>
                </a:moveTo>
                <a:cubicBezTo>
                  <a:pt x="100" y="269"/>
                  <a:pt x="95" y="264"/>
                  <a:pt x="95" y="258"/>
                </a:cubicBezTo>
                <a:cubicBezTo>
                  <a:pt x="95" y="252"/>
                  <a:pt x="100" y="248"/>
                  <a:pt x="106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6" y="269"/>
                </a:cubicBezTo>
                <a:close/>
                <a:moveTo>
                  <a:pt x="106" y="233"/>
                </a:moveTo>
                <a:cubicBezTo>
                  <a:pt x="100" y="233"/>
                  <a:pt x="95" y="229"/>
                  <a:pt x="95" y="223"/>
                </a:cubicBezTo>
                <a:cubicBezTo>
                  <a:pt x="95" y="217"/>
                  <a:pt x="100" y="212"/>
                  <a:pt x="106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6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6" name="Freeform 698"/>
          <p:cNvSpPr>
            <a:spLocks noEditPoints="1"/>
          </p:cNvSpPr>
          <p:nvPr/>
        </p:nvSpPr>
        <p:spPr bwMode="auto">
          <a:xfrm>
            <a:off x="5542712" y="5807913"/>
            <a:ext cx="149249" cy="318589"/>
          </a:xfrm>
          <a:custGeom>
            <a:gdLst>
              <a:gd fmla="*/ 115 w 134" name="T0"/>
              <a:gd fmla="*/ 11 h 288" name="T1"/>
              <a:gd fmla="*/ 89 w 134" name="T2"/>
              <a:gd fmla="*/ 11 h 288" name="T3"/>
              <a:gd fmla="*/ 25 w 134" name="T4"/>
              <a:gd fmla="*/ 58 h 288" name="T5"/>
              <a:gd fmla="*/ 0 w 134" name="T6"/>
              <a:gd fmla="*/ 262 h 288" name="T7"/>
              <a:gd fmla="*/ 109 w 134" name="T8"/>
              <a:gd fmla="*/ 288 h 288" name="T9"/>
              <a:gd fmla="*/ 134 w 134" name="T10"/>
              <a:gd fmla="*/ 83 h 288" name="T11"/>
              <a:gd fmla="*/ 29 w 134" name="T12"/>
              <a:gd fmla="*/ 269 h 288" name="T13"/>
              <a:gd fmla="*/ 29 w 134" name="T14"/>
              <a:gd fmla="*/ 248 h 288" name="T15"/>
              <a:gd fmla="*/ 29 w 134" name="T16"/>
              <a:gd fmla="*/ 269 h 288" name="T17"/>
              <a:gd fmla="*/ 18 w 134" name="T18"/>
              <a:gd fmla="*/ 223 h 288" name="T19"/>
              <a:gd fmla="*/ 39 w 134" name="T20"/>
              <a:gd fmla="*/ 223 h 288" name="T21"/>
              <a:gd fmla="*/ 29 w 134" name="T22"/>
              <a:gd fmla="*/ 233 h 288" name="T23"/>
              <a:gd fmla="*/ 29 w 134" name="T24"/>
              <a:gd fmla="*/ 177 h 288" name="T25"/>
              <a:gd fmla="*/ 29 w 134" name="T26"/>
              <a:gd fmla="*/ 198 h 288" name="T27"/>
              <a:gd fmla="*/ 68 w 134" name="T28"/>
              <a:gd fmla="*/ 269 h 288" name="T29"/>
              <a:gd fmla="*/ 68 w 134" name="T30"/>
              <a:gd fmla="*/ 248 h 288" name="T31"/>
              <a:gd fmla="*/ 68 w 134" name="T32"/>
              <a:gd fmla="*/ 269 h 288" name="T33"/>
              <a:gd fmla="*/ 57 w 134" name="T34"/>
              <a:gd fmla="*/ 223 h 288" name="T35"/>
              <a:gd fmla="*/ 78 w 134" name="T36"/>
              <a:gd fmla="*/ 223 h 288" name="T37"/>
              <a:gd fmla="*/ 68 w 134" name="T38"/>
              <a:gd fmla="*/ 198 h 288" name="T39"/>
              <a:gd fmla="*/ 68 w 134" name="T40"/>
              <a:gd fmla="*/ 177 h 288" name="T41"/>
              <a:gd fmla="*/ 68 w 134" name="T42"/>
              <a:gd fmla="*/ 198 h 288" name="T43"/>
              <a:gd fmla="*/ 21 w 134" name="T44"/>
              <a:gd fmla="*/ 141 h 288" name="T45"/>
              <a:gd fmla="*/ 40 w 134" name="T46"/>
              <a:gd fmla="*/ 79 h 288" name="T47"/>
              <a:gd fmla="*/ 113 w 134" name="T48"/>
              <a:gd fmla="*/ 97 h 288" name="T49"/>
              <a:gd fmla="*/ 94 w 134" name="T50"/>
              <a:gd fmla="*/ 159 h 288" name="T51"/>
              <a:gd fmla="*/ 105 w 134" name="T52"/>
              <a:gd fmla="*/ 177 h 288" name="T53"/>
              <a:gd fmla="*/ 105 w 134" name="T54"/>
              <a:gd fmla="*/ 198 h 288" name="T55"/>
              <a:gd fmla="*/ 105 w 134" name="T56"/>
              <a:gd fmla="*/ 177 h 288" name="T57"/>
              <a:gd fmla="*/ 95 w 134" name="T58"/>
              <a:gd fmla="*/ 258 h 288" name="T59"/>
              <a:gd fmla="*/ 116 w 134" name="T60"/>
              <a:gd fmla="*/ 258 h 288" name="T61"/>
              <a:gd fmla="*/ 105 w 134" name="T62"/>
              <a:gd fmla="*/ 233 h 288" name="T63"/>
              <a:gd fmla="*/ 105 w 134" name="T64"/>
              <a:gd fmla="*/ 212 h 288" name="T65"/>
              <a:gd fmla="*/ 105 w 134" name="T66"/>
              <a:gd fmla="*/ 233 h 2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8" w="134">
                <a:moveTo>
                  <a:pt x="115" y="59"/>
                </a:moveTo>
                <a:cubicBezTo>
                  <a:pt x="115" y="11"/>
                  <a:pt x="115" y="11"/>
                  <a:pt x="115" y="11"/>
                </a:cubicBezTo>
                <a:cubicBezTo>
                  <a:pt x="115" y="7"/>
                  <a:pt x="109" y="0"/>
                  <a:pt x="102" y="0"/>
                </a:cubicBezTo>
                <a:cubicBezTo>
                  <a:pt x="95" y="0"/>
                  <a:pt x="89" y="7"/>
                  <a:pt x="89" y="11"/>
                </a:cubicBezTo>
                <a:cubicBezTo>
                  <a:pt x="89" y="58"/>
                  <a:pt x="89" y="58"/>
                  <a:pt x="89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11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1" y="288"/>
                  <a:pt x="25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4" y="277"/>
                  <a:pt x="134" y="262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4" y="72"/>
                  <a:pt x="126" y="62"/>
                  <a:pt x="115" y="59"/>
                </a:cubicBezTo>
                <a:close/>
                <a:moveTo>
                  <a:pt x="29" y="269"/>
                </a:moveTo>
                <a:cubicBezTo>
                  <a:pt x="23" y="269"/>
                  <a:pt x="19" y="264"/>
                  <a:pt x="19" y="258"/>
                </a:cubicBezTo>
                <a:cubicBezTo>
                  <a:pt x="19" y="252"/>
                  <a:pt x="23" y="248"/>
                  <a:pt x="29" y="248"/>
                </a:cubicBezTo>
                <a:cubicBezTo>
                  <a:pt x="35" y="248"/>
                  <a:pt x="39" y="252"/>
                  <a:pt x="39" y="258"/>
                </a:cubicBezTo>
                <a:cubicBezTo>
                  <a:pt x="39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3" y="233"/>
                  <a:pt x="19" y="229"/>
                  <a:pt x="18" y="223"/>
                </a:cubicBezTo>
                <a:cubicBezTo>
                  <a:pt x="19" y="217"/>
                  <a:pt x="23" y="212"/>
                  <a:pt x="29" y="212"/>
                </a:cubicBezTo>
                <a:cubicBezTo>
                  <a:pt x="35" y="212"/>
                  <a:pt x="39" y="217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3" y="177"/>
                  <a:pt x="29" y="177"/>
                </a:cubicBezTo>
                <a:cubicBezTo>
                  <a:pt x="35" y="177"/>
                  <a:pt x="39" y="182"/>
                  <a:pt x="39" y="188"/>
                </a:cubicBezTo>
                <a:cubicBezTo>
                  <a:pt x="39" y="193"/>
                  <a:pt x="35" y="198"/>
                  <a:pt x="29" y="198"/>
                </a:cubicBezTo>
                <a:cubicBezTo>
                  <a:pt x="23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7" y="264"/>
                  <a:pt x="57" y="258"/>
                </a:cubicBezTo>
                <a:cubicBezTo>
                  <a:pt x="57" y="252"/>
                  <a:pt x="62" y="248"/>
                  <a:pt x="68" y="248"/>
                </a:cubicBezTo>
                <a:cubicBezTo>
                  <a:pt x="73" y="248"/>
                  <a:pt x="78" y="252"/>
                  <a:pt x="78" y="258"/>
                </a:cubicBezTo>
                <a:cubicBezTo>
                  <a:pt x="78" y="264"/>
                  <a:pt x="73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7" y="229"/>
                  <a:pt x="57" y="223"/>
                </a:cubicBezTo>
                <a:cubicBezTo>
                  <a:pt x="57" y="217"/>
                  <a:pt x="62" y="212"/>
                  <a:pt x="68" y="212"/>
                </a:cubicBezTo>
                <a:cubicBezTo>
                  <a:pt x="73" y="212"/>
                  <a:pt x="78" y="217"/>
                  <a:pt x="78" y="223"/>
                </a:cubicBezTo>
                <a:cubicBezTo>
                  <a:pt x="78" y="229"/>
                  <a:pt x="73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7" y="193"/>
                  <a:pt x="57" y="188"/>
                </a:cubicBezTo>
                <a:cubicBezTo>
                  <a:pt x="57" y="182"/>
                  <a:pt x="62" y="177"/>
                  <a:pt x="68" y="177"/>
                </a:cubicBezTo>
                <a:cubicBezTo>
                  <a:pt x="73" y="177"/>
                  <a:pt x="78" y="182"/>
                  <a:pt x="78" y="188"/>
                </a:cubicBezTo>
                <a:cubicBezTo>
                  <a:pt x="78" y="193"/>
                  <a:pt x="73" y="198"/>
                  <a:pt x="68" y="198"/>
                </a:cubicBezTo>
                <a:close/>
                <a:moveTo>
                  <a:pt x="40" y="159"/>
                </a:moveTo>
                <a:cubicBezTo>
                  <a:pt x="29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29" y="79"/>
                  <a:pt x="40" y="79"/>
                </a:cubicBezTo>
                <a:cubicBezTo>
                  <a:pt x="94" y="79"/>
                  <a:pt x="94" y="79"/>
                  <a:pt x="94" y="79"/>
                </a:cubicBezTo>
                <a:cubicBezTo>
                  <a:pt x="105" y="79"/>
                  <a:pt x="113" y="87"/>
                  <a:pt x="113" y="97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3" y="151"/>
                  <a:pt x="105" y="159"/>
                  <a:pt x="94" y="159"/>
                </a:cubicBezTo>
                <a:lnTo>
                  <a:pt x="40" y="159"/>
                </a:lnTo>
                <a:close/>
                <a:moveTo>
                  <a:pt x="105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5" y="198"/>
                </a:cubicBezTo>
                <a:cubicBezTo>
                  <a:pt x="99" y="198"/>
                  <a:pt x="95" y="193"/>
                  <a:pt x="95" y="188"/>
                </a:cubicBezTo>
                <a:cubicBezTo>
                  <a:pt x="95" y="182"/>
                  <a:pt x="99" y="177"/>
                  <a:pt x="105" y="177"/>
                </a:cubicBezTo>
                <a:close/>
                <a:moveTo>
                  <a:pt x="105" y="269"/>
                </a:moveTo>
                <a:cubicBezTo>
                  <a:pt x="99" y="269"/>
                  <a:pt x="95" y="264"/>
                  <a:pt x="95" y="258"/>
                </a:cubicBezTo>
                <a:cubicBezTo>
                  <a:pt x="95" y="252"/>
                  <a:pt x="99" y="248"/>
                  <a:pt x="105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5" y="269"/>
                </a:cubicBezTo>
                <a:close/>
                <a:moveTo>
                  <a:pt x="105" y="233"/>
                </a:moveTo>
                <a:cubicBezTo>
                  <a:pt x="99" y="233"/>
                  <a:pt x="95" y="229"/>
                  <a:pt x="95" y="223"/>
                </a:cubicBezTo>
                <a:cubicBezTo>
                  <a:pt x="95" y="217"/>
                  <a:pt x="99" y="212"/>
                  <a:pt x="105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5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7" name="Freeform 699"/>
          <p:cNvSpPr/>
          <p:nvPr/>
        </p:nvSpPr>
        <p:spPr bwMode="auto">
          <a:xfrm>
            <a:off x="5717793" y="5919848"/>
            <a:ext cx="31573" cy="94716"/>
          </a:xfrm>
          <a:custGeom>
            <a:gdLst>
              <a:gd fmla="*/ 0 w 28" name="T0"/>
              <a:gd fmla="*/ 13 h 86" name="T1"/>
              <a:gd fmla="*/ 8 w 28" name="T2"/>
              <a:gd fmla="*/ 43 h 86" name="T3"/>
              <a:gd fmla="*/ 0 w 28" name="T4"/>
              <a:gd fmla="*/ 73 h 86" name="T5"/>
              <a:gd fmla="*/ 13 w 28" name="T6"/>
              <a:gd fmla="*/ 86 h 86" name="T7"/>
              <a:gd fmla="*/ 28 w 28" name="T8"/>
              <a:gd fmla="*/ 43 h 86" name="T9"/>
              <a:gd fmla="*/ 13 w 28" name="T10"/>
              <a:gd fmla="*/ 0 h 86" name="T11"/>
              <a:gd fmla="*/ 0 w 28" name="T12"/>
              <a:gd fmla="*/ 13 h 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6" w="28">
                <a:moveTo>
                  <a:pt x="0" y="13"/>
                </a:moveTo>
                <a:cubicBezTo>
                  <a:pt x="5" y="21"/>
                  <a:pt x="8" y="32"/>
                  <a:pt x="8" y="43"/>
                </a:cubicBezTo>
                <a:cubicBezTo>
                  <a:pt x="8" y="54"/>
                  <a:pt x="5" y="64"/>
                  <a:pt x="0" y="73"/>
                </a:cubicBezTo>
                <a:cubicBezTo>
                  <a:pt x="13" y="86"/>
                  <a:pt x="13" y="86"/>
                  <a:pt x="13" y="86"/>
                </a:cubicBezTo>
                <a:cubicBezTo>
                  <a:pt x="23" y="74"/>
                  <a:pt x="28" y="59"/>
                  <a:pt x="28" y="43"/>
                </a:cubicBezTo>
                <a:cubicBezTo>
                  <a:pt x="28" y="27"/>
                  <a:pt x="23" y="12"/>
                  <a:pt x="13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8" name="Freeform 700"/>
          <p:cNvSpPr/>
          <p:nvPr/>
        </p:nvSpPr>
        <p:spPr bwMode="auto">
          <a:xfrm>
            <a:off x="5795287" y="5839483"/>
            <a:ext cx="83236" cy="258315"/>
          </a:xfrm>
          <a:custGeom>
            <a:gdLst>
              <a:gd fmla="*/ 15 w 74" name="T0"/>
              <a:gd fmla="*/ 0 h 232" name="T1"/>
              <a:gd fmla="*/ 0 w 74" name="T2"/>
              <a:gd fmla="*/ 16 h 232" name="T3"/>
              <a:gd fmla="*/ 0 w 74" name="T4"/>
              <a:gd fmla="*/ 216 h 232" name="T5"/>
              <a:gd fmla="*/ 16 w 74" name="T6"/>
              <a:gd fmla="*/ 232 h 232" name="T7"/>
              <a:gd fmla="*/ 15 w 74" name="T8"/>
              <a:gd fmla="*/ 0 h 2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74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51" y="72"/>
                  <a:pt x="51" y="159"/>
                  <a:pt x="0" y="216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74" y="171"/>
                  <a:pt x="74" y="61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9" name="Freeform 701"/>
          <p:cNvSpPr/>
          <p:nvPr/>
        </p:nvSpPr>
        <p:spPr bwMode="auto">
          <a:xfrm>
            <a:off x="5755105" y="5879666"/>
            <a:ext cx="63144" cy="175081"/>
          </a:xfrm>
          <a:custGeom>
            <a:gdLst>
              <a:gd fmla="*/ 15 w 55" name="T0"/>
              <a:gd fmla="*/ 0 h 159" name="T1"/>
              <a:gd fmla="*/ 0 w 55" name="T2"/>
              <a:gd fmla="*/ 16 h 159" name="T3"/>
              <a:gd fmla="*/ 0 w 55" name="T4"/>
              <a:gd fmla="*/ 144 h 159" name="T5"/>
              <a:gd fmla="*/ 15 w 55" name="T6"/>
              <a:gd fmla="*/ 159 h 159" name="T7"/>
              <a:gd fmla="*/ 15 w 55" name="T8"/>
              <a:gd fmla="*/ 0 h 1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9" w="55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30" y="53"/>
                  <a:pt x="30" y="107"/>
                  <a:pt x="0" y="144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55" y="114"/>
                  <a:pt x="55" y="45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0" name="Freeform 702"/>
          <p:cNvSpPr/>
          <p:nvPr/>
        </p:nvSpPr>
        <p:spPr bwMode="auto">
          <a:xfrm>
            <a:off x="433814" y="3273554"/>
            <a:ext cx="321459" cy="292757"/>
          </a:xfrm>
          <a:custGeom>
            <a:gdLst>
              <a:gd fmla="*/ 236 w 289" name="T0"/>
              <a:gd fmla="*/ 0 h 263" name="T1"/>
              <a:gd fmla="*/ 54 w 289" name="T2"/>
              <a:gd fmla="*/ 0 h 263" name="T3"/>
              <a:gd fmla="*/ 0 w 289" name="T4"/>
              <a:gd fmla="*/ 54 h 263" name="T5"/>
              <a:gd fmla="*/ 0 w 289" name="T6"/>
              <a:gd fmla="*/ 156 h 263" name="T7"/>
              <a:gd fmla="*/ 40 w 289" name="T8"/>
              <a:gd fmla="*/ 208 h 263" name="T9"/>
              <a:gd fmla="*/ 11 w 289" name="T10"/>
              <a:gd fmla="*/ 244 h 263" name="T11"/>
              <a:gd fmla="*/ 107 w 289" name="T12"/>
              <a:gd fmla="*/ 210 h 263" name="T13"/>
              <a:gd fmla="*/ 236 w 289" name="T14"/>
              <a:gd fmla="*/ 210 h 263" name="T15"/>
              <a:gd fmla="*/ 289 w 289" name="T16"/>
              <a:gd fmla="*/ 156 h 263" name="T17"/>
              <a:gd fmla="*/ 289 w 289" name="T18"/>
              <a:gd fmla="*/ 54 h 263" name="T19"/>
              <a:gd fmla="*/ 236 w 289" name="T20"/>
              <a:gd fmla="*/ 0 h 26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63" w="289">
                <a:moveTo>
                  <a:pt x="236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17" y="202"/>
                  <a:pt x="40" y="208"/>
                </a:cubicBezTo>
                <a:cubicBezTo>
                  <a:pt x="36" y="219"/>
                  <a:pt x="28" y="231"/>
                  <a:pt x="11" y="244"/>
                </a:cubicBezTo>
                <a:cubicBezTo>
                  <a:pt x="0" y="252"/>
                  <a:pt x="55" y="263"/>
                  <a:pt x="107" y="210"/>
                </a:cubicBezTo>
                <a:cubicBezTo>
                  <a:pt x="236" y="210"/>
                  <a:pt x="236" y="210"/>
                  <a:pt x="236" y="210"/>
                </a:cubicBezTo>
                <a:cubicBezTo>
                  <a:pt x="265" y="210"/>
                  <a:pt x="289" y="186"/>
                  <a:pt x="289" y="156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24"/>
                  <a:pt x="265" y="0"/>
                  <a:pt x="2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1" name="Freeform 703"/>
          <p:cNvSpPr/>
          <p:nvPr/>
        </p:nvSpPr>
        <p:spPr bwMode="auto">
          <a:xfrm>
            <a:off x="1151356" y="3325217"/>
            <a:ext cx="241094" cy="235354"/>
          </a:xfrm>
          <a:custGeom>
            <a:gdLst>
              <a:gd fmla="*/ 217 w 217" name="T0"/>
              <a:gd fmla="*/ 126 h 212" name="T1"/>
              <a:gd fmla="*/ 217 w 217" name="T2"/>
              <a:gd fmla="*/ 43 h 212" name="T3"/>
              <a:gd fmla="*/ 178 w 217" name="T4"/>
              <a:gd fmla="*/ 0 h 212" name="T5"/>
              <a:gd fmla="*/ 178 w 217" name="T6"/>
              <a:gd fmla="*/ 82 h 212" name="T7"/>
              <a:gd fmla="*/ 115 w 217" name="T8"/>
              <a:gd fmla="*/ 145 h 212" name="T9"/>
              <a:gd fmla="*/ 19 w 217" name="T10"/>
              <a:gd fmla="*/ 145 h 212" name="T11"/>
              <a:gd fmla="*/ 0 w 217" name="T12"/>
              <a:gd fmla="*/ 160 h 212" name="T13"/>
              <a:gd fmla="*/ 27 w 217" name="T14"/>
              <a:gd fmla="*/ 169 h 212" name="T15"/>
              <a:gd fmla="*/ 131 w 217" name="T16"/>
              <a:gd fmla="*/ 169 h 212" name="T17"/>
              <a:gd fmla="*/ 208 w 217" name="T18"/>
              <a:gd fmla="*/ 197 h 212" name="T19"/>
              <a:gd fmla="*/ 185 w 217" name="T20"/>
              <a:gd fmla="*/ 168 h 212" name="T21"/>
              <a:gd fmla="*/ 217 w 217" name="T22"/>
              <a:gd fmla="*/ 126 h 21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11" w="216">
                <a:moveTo>
                  <a:pt x="217" y="126"/>
                </a:moveTo>
                <a:cubicBezTo>
                  <a:pt x="217" y="43"/>
                  <a:pt x="217" y="43"/>
                  <a:pt x="217" y="43"/>
                </a:cubicBezTo>
                <a:cubicBezTo>
                  <a:pt x="217" y="21"/>
                  <a:pt x="200" y="2"/>
                  <a:pt x="178" y="0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117"/>
                  <a:pt x="150" y="145"/>
                  <a:pt x="115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2" y="151"/>
                  <a:pt x="6" y="156"/>
                  <a:pt x="0" y="160"/>
                </a:cubicBezTo>
                <a:cubicBezTo>
                  <a:pt x="7" y="166"/>
                  <a:pt x="16" y="169"/>
                  <a:pt x="27" y="169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72" y="212"/>
                  <a:pt x="217" y="203"/>
                  <a:pt x="208" y="197"/>
                </a:cubicBezTo>
                <a:cubicBezTo>
                  <a:pt x="195" y="187"/>
                  <a:pt x="188" y="177"/>
                  <a:pt x="185" y="168"/>
                </a:cubicBezTo>
                <a:cubicBezTo>
                  <a:pt x="203" y="163"/>
                  <a:pt x="217" y="146"/>
                  <a:pt x="217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2" name="Freeform 704"/>
          <p:cNvSpPr/>
          <p:nvPr/>
        </p:nvSpPr>
        <p:spPr bwMode="auto">
          <a:xfrm>
            <a:off x="1068122" y="3276425"/>
            <a:ext cx="258315" cy="223873"/>
          </a:xfrm>
          <a:custGeom>
            <a:gdLst>
              <a:gd fmla="*/ 234 w 234" name="T0"/>
              <a:gd fmla="*/ 126 h 202" name="T1"/>
              <a:gd fmla="*/ 234 w 234" name="T2"/>
              <a:gd fmla="*/ 43 h 202" name="T3"/>
              <a:gd fmla="*/ 190 w 234" name="T4"/>
              <a:gd fmla="*/ 0 h 202" name="T5"/>
              <a:gd fmla="*/ 43 w 234" name="T6"/>
              <a:gd fmla="*/ 0 h 202" name="T7"/>
              <a:gd fmla="*/ 0 w 234" name="T8"/>
              <a:gd fmla="*/ 43 h 202" name="T9"/>
              <a:gd fmla="*/ 0 w 234" name="T10"/>
              <a:gd fmla="*/ 126 h 202" name="T11"/>
              <a:gd fmla="*/ 32 w 234" name="T12"/>
              <a:gd fmla="*/ 168 h 202" name="T13"/>
              <a:gd fmla="*/ 9 w 234" name="T14"/>
              <a:gd fmla="*/ 197 h 202" name="T15"/>
              <a:gd fmla="*/ 20 w 234" name="T16"/>
              <a:gd fmla="*/ 202 h 202" name="T17"/>
              <a:gd fmla="*/ 86 w 234" name="T18"/>
              <a:gd fmla="*/ 170 h 202" name="T19"/>
              <a:gd fmla="*/ 190 w 234" name="T20"/>
              <a:gd fmla="*/ 170 h 202" name="T21"/>
              <a:gd fmla="*/ 234 w 234" name="T22"/>
              <a:gd fmla="*/ 126 h 2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01" w="234">
                <a:moveTo>
                  <a:pt x="234" y="126"/>
                </a:moveTo>
                <a:cubicBezTo>
                  <a:pt x="234" y="43"/>
                  <a:pt x="234" y="43"/>
                  <a:pt x="234" y="43"/>
                </a:cubicBezTo>
                <a:cubicBezTo>
                  <a:pt x="234" y="19"/>
                  <a:pt x="214" y="0"/>
                  <a:pt x="19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6"/>
                  <a:pt x="14" y="163"/>
                  <a:pt x="32" y="168"/>
                </a:cubicBezTo>
                <a:cubicBezTo>
                  <a:pt x="29" y="177"/>
                  <a:pt x="22" y="187"/>
                  <a:pt x="9" y="197"/>
                </a:cubicBezTo>
                <a:cubicBezTo>
                  <a:pt x="6" y="199"/>
                  <a:pt x="10" y="202"/>
                  <a:pt x="20" y="202"/>
                </a:cubicBezTo>
                <a:cubicBezTo>
                  <a:pt x="35" y="202"/>
                  <a:pt x="61" y="195"/>
                  <a:pt x="86" y="170"/>
                </a:cubicBezTo>
                <a:cubicBezTo>
                  <a:pt x="190" y="170"/>
                  <a:pt x="190" y="170"/>
                  <a:pt x="190" y="170"/>
                </a:cubicBezTo>
                <a:cubicBezTo>
                  <a:pt x="214" y="170"/>
                  <a:pt x="234" y="150"/>
                  <a:pt x="234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3" name="Freeform 718"/>
          <p:cNvSpPr/>
          <p:nvPr/>
        </p:nvSpPr>
        <p:spPr bwMode="auto">
          <a:xfrm>
            <a:off x="11308880" y="4588090"/>
            <a:ext cx="287017" cy="261186"/>
          </a:xfrm>
          <a:custGeom>
            <a:gdLst>
              <a:gd fmla="*/ 217 w 260" name="T0"/>
              <a:gd fmla="*/ 8 h 235" name="T1"/>
              <a:gd fmla="*/ 187 w 260" name="T2"/>
              <a:gd fmla="*/ 9 h 235" name="T3"/>
              <a:gd fmla="*/ 188 w 260" name="T4"/>
              <a:gd fmla="*/ 39 h 235" name="T5"/>
              <a:gd fmla="*/ 218 w 260" name="T6"/>
              <a:gd fmla="*/ 105 h 235" name="T7"/>
              <a:gd fmla="*/ 130 w 260" name="T8"/>
              <a:gd fmla="*/ 193 h 235" name="T9"/>
              <a:gd fmla="*/ 42 w 260" name="T10"/>
              <a:gd fmla="*/ 105 h 235" name="T11"/>
              <a:gd fmla="*/ 72 w 260" name="T12"/>
              <a:gd fmla="*/ 39 h 235" name="T13"/>
              <a:gd fmla="*/ 73 w 260" name="T14"/>
              <a:gd fmla="*/ 9 h 235" name="T15"/>
              <a:gd fmla="*/ 44 w 260" name="T16"/>
              <a:gd fmla="*/ 7 h 235" name="T17"/>
              <a:gd fmla="*/ 44 w 260" name="T18"/>
              <a:gd fmla="*/ 7 h 235" name="T19"/>
              <a:gd fmla="*/ 0 w 260" name="T20"/>
              <a:gd fmla="*/ 105 h 235" name="T21"/>
              <a:gd fmla="*/ 130 w 260" name="T22"/>
              <a:gd fmla="*/ 235 h 235" name="T23"/>
              <a:gd fmla="*/ 260 w 260" name="T24"/>
              <a:gd fmla="*/ 105 h 235" name="T25"/>
              <a:gd fmla="*/ 217 w 260" name="T26"/>
              <a:gd fmla="*/ 8 h 23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35" w="260">
                <a:moveTo>
                  <a:pt x="217" y="8"/>
                </a:moveTo>
                <a:cubicBezTo>
                  <a:pt x="208" y="0"/>
                  <a:pt x="194" y="1"/>
                  <a:pt x="187" y="9"/>
                </a:cubicBezTo>
                <a:cubicBezTo>
                  <a:pt x="179" y="18"/>
                  <a:pt x="180" y="31"/>
                  <a:pt x="188" y="39"/>
                </a:cubicBezTo>
                <a:cubicBezTo>
                  <a:pt x="206" y="55"/>
                  <a:pt x="218" y="79"/>
                  <a:pt x="218" y="105"/>
                </a:cubicBezTo>
                <a:cubicBezTo>
                  <a:pt x="218" y="153"/>
                  <a:pt x="178" y="193"/>
                  <a:pt x="130" y="193"/>
                </a:cubicBezTo>
                <a:cubicBezTo>
                  <a:pt x="81" y="193"/>
                  <a:pt x="42" y="153"/>
                  <a:pt x="42" y="105"/>
                </a:cubicBezTo>
                <a:cubicBezTo>
                  <a:pt x="42" y="79"/>
                  <a:pt x="53" y="55"/>
                  <a:pt x="72" y="39"/>
                </a:cubicBezTo>
                <a:cubicBezTo>
                  <a:pt x="80" y="31"/>
                  <a:pt x="81" y="18"/>
                  <a:pt x="73" y="9"/>
                </a:cubicBezTo>
                <a:cubicBezTo>
                  <a:pt x="66" y="0"/>
                  <a:pt x="52" y="0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17" y="31"/>
                  <a:pt x="0" y="66"/>
                  <a:pt x="0" y="105"/>
                </a:cubicBezTo>
                <a:cubicBezTo>
                  <a:pt x="0" y="177"/>
                  <a:pt x="58" y="235"/>
                  <a:pt x="130" y="235"/>
                </a:cubicBezTo>
                <a:cubicBezTo>
                  <a:pt x="202" y="235"/>
                  <a:pt x="260" y="177"/>
                  <a:pt x="260" y="105"/>
                </a:cubicBezTo>
                <a:cubicBezTo>
                  <a:pt x="260" y="66"/>
                  <a:pt x="243" y="31"/>
                  <a:pt x="217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4" name="Freeform 719"/>
          <p:cNvSpPr/>
          <p:nvPr/>
        </p:nvSpPr>
        <p:spPr bwMode="auto">
          <a:xfrm>
            <a:off x="11429427" y="4530687"/>
            <a:ext cx="45923" cy="198042"/>
          </a:xfrm>
          <a:custGeom>
            <a:gdLst>
              <a:gd fmla="*/ 21 w 42" name="T0"/>
              <a:gd fmla="*/ 179 h 179" name="T1"/>
              <a:gd fmla="*/ 42 w 42" name="T2"/>
              <a:gd fmla="*/ 158 h 179" name="T3"/>
              <a:gd fmla="*/ 42 w 42" name="T4"/>
              <a:gd fmla="*/ 22 h 179" name="T5"/>
              <a:gd fmla="*/ 21 w 42" name="T6"/>
              <a:gd fmla="*/ 0 h 179" name="T7"/>
              <a:gd fmla="*/ 0 w 42" name="T8"/>
              <a:gd fmla="*/ 22 h 179" name="T9"/>
              <a:gd fmla="*/ 0 w 42" name="T10"/>
              <a:gd fmla="*/ 158 h 179" name="T11"/>
              <a:gd fmla="*/ 21 w 42" name="T12"/>
              <a:gd fmla="*/ 179 h 17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79" w="42">
                <a:moveTo>
                  <a:pt x="21" y="179"/>
                </a:moveTo>
                <a:cubicBezTo>
                  <a:pt x="33" y="179"/>
                  <a:pt x="42" y="170"/>
                  <a:pt x="42" y="158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0"/>
                  <a:pt x="33" y="0"/>
                  <a:pt x="21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70"/>
                  <a:pt x="9" y="179"/>
                  <a:pt x="21" y="1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5" name="Freeform 720"/>
          <p:cNvSpPr>
            <a:spLocks noEditPoints="1"/>
          </p:cNvSpPr>
          <p:nvPr/>
        </p:nvSpPr>
        <p:spPr bwMode="auto">
          <a:xfrm>
            <a:off x="8097161" y="1973369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4 w 288" name="T10"/>
              <a:gd fmla="*/ 194 h 288" name="T11"/>
              <a:gd fmla="*/ 183 w 288" name="T12"/>
              <a:gd fmla="*/ 170 h 288" name="T13"/>
              <a:gd fmla="*/ 183 w 288" name="T14"/>
              <a:gd fmla="*/ 170 h 288" name="T15"/>
              <a:gd fmla="*/ 183 w 288" name="T16"/>
              <a:gd fmla="*/ 192 h 288" name="T17"/>
              <a:gd fmla="*/ 174 w 288" name="T18"/>
              <a:gd fmla="*/ 202 h 288" name="T19"/>
              <a:gd fmla="*/ 64 w 288" name="T20"/>
              <a:gd fmla="*/ 202 h 288" name="T21"/>
              <a:gd fmla="*/ 54 w 288" name="T22"/>
              <a:gd fmla="*/ 192 h 288" name="T23"/>
              <a:gd fmla="*/ 54 w 288" name="T24"/>
              <a:gd fmla="*/ 99 h 288" name="T25"/>
              <a:gd fmla="*/ 64 w 288" name="T26"/>
              <a:gd fmla="*/ 89 h 288" name="T27"/>
              <a:gd fmla="*/ 174 w 288" name="T28"/>
              <a:gd fmla="*/ 89 h 288" name="T29"/>
              <a:gd fmla="*/ 183 w 288" name="T30"/>
              <a:gd fmla="*/ 99 h 288" name="T31"/>
              <a:gd fmla="*/ 183 w 288" name="T32"/>
              <a:gd fmla="*/ 122 h 288" name="T33"/>
              <a:gd fmla="*/ 234 w 288" name="T34"/>
              <a:gd fmla="*/ 98 h 288" name="T35"/>
              <a:gd fmla="*/ 234 w 288" name="T36"/>
              <a:gd fmla="*/ 194 h 28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4" y="194"/>
                </a:moveTo>
                <a:cubicBezTo>
                  <a:pt x="183" y="170"/>
                  <a:pt x="183" y="170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8"/>
                  <a:pt x="179" y="202"/>
                  <a:pt x="174" y="202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59" y="202"/>
                  <a:pt x="54" y="198"/>
                  <a:pt x="54" y="192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4"/>
                  <a:pt x="59" y="89"/>
                  <a:pt x="64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9" y="89"/>
                  <a:pt x="183" y="94"/>
                  <a:pt x="183" y="99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234" y="98"/>
                  <a:pt x="234" y="98"/>
                  <a:pt x="234" y="98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6" name="Freeform 721"/>
          <p:cNvSpPr>
            <a:spLocks noEditPoints="1"/>
          </p:cNvSpPr>
          <p:nvPr/>
        </p:nvSpPr>
        <p:spPr bwMode="auto">
          <a:xfrm>
            <a:off x="10651611" y="1973369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33 w 288" name="T10"/>
              <a:gd fmla="*/ 204 h 288" name="T11"/>
              <a:gd fmla="*/ 228 w 288" name="T12"/>
              <a:gd fmla="*/ 209 h 288" name="T13"/>
              <a:gd fmla="*/ 59 w 288" name="T14"/>
              <a:gd fmla="*/ 209 h 288" name="T15"/>
              <a:gd fmla="*/ 54 w 288" name="T16"/>
              <a:gd fmla="*/ 204 h 288" name="T17"/>
              <a:gd fmla="*/ 54 w 288" name="T18"/>
              <a:gd fmla="*/ 102 h 288" name="T19"/>
              <a:gd fmla="*/ 59 w 288" name="T20"/>
              <a:gd fmla="*/ 97 h 288" name="T21"/>
              <a:gd fmla="*/ 96 w 288" name="T22"/>
              <a:gd fmla="*/ 97 h 288" name="T23"/>
              <a:gd fmla="*/ 97 w 288" name="T24"/>
              <a:gd fmla="*/ 97 h 288" name="T25"/>
              <a:gd fmla="*/ 102 w 288" name="T26"/>
              <a:gd fmla="*/ 86 h 288" name="T27"/>
              <a:gd fmla="*/ 109 w 288" name="T28"/>
              <a:gd fmla="*/ 82 h 288" name="T29"/>
              <a:gd fmla="*/ 178 w 288" name="T30"/>
              <a:gd fmla="*/ 82 h 288" name="T31"/>
              <a:gd fmla="*/ 186 w 288" name="T32"/>
              <a:gd fmla="*/ 86 h 288" name="T33"/>
              <a:gd fmla="*/ 191 w 288" name="T34"/>
              <a:gd fmla="*/ 97 h 288" name="T35"/>
              <a:gd fmla="*/ 191 w 288" name="T36"/>
              <a:gd fmla="*/ 97 h 288" name="T37"/>
              <a:gd fmla="*/ 228 w 288" name="T38"/>
              <a:gd fmla="*/ 97 h 288" name="T39"/>
              <a:gd fmla="*/ 233 w 288" name="T40"/>
              <a:gd fmla="*/ 102 h 288" name="T41"/>
              <a:gd fmla="*/ 233 w 288" name="T42"/>
              <a:gd fmla="*/ 204 h 28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3" y="204"/>
                </a:moveTo>
                <a:cubicBezTo>
                  <a:pt x="233" y="206"/>
                  <a:pt x="231" y="209"/>
                  <a:pt x="228" y="209"/>
                </a:cubicBezTo>
                <a:cubicBezTo>
                  <a:pt x="59" y="209"/>
                  <a:pt x="59" y="209"/>
                  <a:pt x="59" y="209"/>
                </a:cubicBezTo>
                <a:cubicBezTo>
                  <a:pt x="56" y="209"/>
                  <a:pt x="54" y="206"/>
                  <a:pt x="54" y="204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99"/>
                  <a:pt x="56" y="97"/>
                  <a:pt x="59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97"/>
                  <a:pt x="97" y="97"/>
                  <a:pt x="97" y="97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3" y="84"/>
                  <a:pt x="106" y="82"/>
                  <a:pt x="109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81" y="82"/>
                  <a:pt x="184" y="84"/>
                  <a:pt x="186" y="86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228" y="97"/>
                  <a:pt x="228" y="97"/>
                  <a:pt x="228" y="97"/>
                </a:cubicBezTo>
                <a:cubicBezTo>
                  <a:pt x="231" y="97"/>
                  <a:pt x="233" y="99"/>
                  <a:pt x="233" y="102"/>
                </a:cubicBezTo>
                <a:lnTo>
                  <a:pt x="233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7" name="Oval 722"/>
          <p:cNvSpPr>
            <a:spLocks noChangeArrowheads="1"/>
          </p:cNvSpPr>
          <p:nvPr/>
        </p:nvSpPr>
        <p:spPr bwMode="auto">
          <a:xfrm>
            <a:off x="10769288" y="2099656"/>
            <a:ext cx="86105" cy="86105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8" name="Freeform 723"/>
          <p:cNvSpPr>
            <a:spLocks noEditPoints="1"/>
          </p:cNvSpPr>
          <p:nvPr/>
        </p:nvSpPr>
        <p:spPr bwMode="auto">
          <a:xfrm>
            <a:off x="1070991" y="2613415"/>
            <a:ext cx="321459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9 w 288" name="T10"/>
              <a:gd fmla="*/ 168 h 288" name="T11"/>
              <a:gd fmla="*/ 169 w 288" name="T12"/>
              <a:gd fmla="*/ 227 h 288" name="T13"/>
              <a:gd fmla="*/ 162 w 288" name="T14"/>
              <a:gd fmla="*/ 227 h 288" name="T15"/>
              <a:gd fmla="*/ 80 w 288" name="T16"/>
              <a:gd fmla="*/ 145 h 288" name="T17"/>
              <a:gd fmla="*/ 76 w 288" name="T18"/>
              <a:gd fmla="*/ 137 h 288" name="T19"/>
              <a:gd fmla="*/ 72 w 288" name="T20"/>
              <a:gd fmla="*/ 92 h 288" name="T21"/>
              <a:gd fmla="*/ 75 w 288" name="T22"/>
              <a:gd fmla="*/ 84 h 288" name="T23"/>
              <a:gd fmla="*/ 86 w 288" name="T24"/>
              <a:gd fmla="*/ 74 h 288" name="T25"/>
              <a:gd fmla="*/ 94 w 288" name="T26"/>
              <a:gd fmla="*/ 71 h 288" name="T27"/>
              <a:gd fmla="*/ 138 w 288" name="T28"/>
              <a:gd fmla="*/ 75 h 288" name="T29"/>
              <a:gd fmla="*/ 147 w 288" name="T30"/>
              <a:gd fmla="*/ 79 h 288" name="T31"/>
              <a:gd fmla="*/ 229 w 288" name="T32"/>
              <a:gd fmla="*/ 160 h 288" name="T33"/>
              <a:gd fmla="*/ 229 w 288" name="T34"/>
              <a:gd fmla="*/ 168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68"/>
                </a:moveTo>
                <a:cubicBezTo>
                  <a:pt x="169" y="227"/>
                  <a:pt x="169" y="227"/>
                  <a:pt x="169" y="227"/>
                </a:cubicBezTo>
                <a:cubicBezTo>
                  <a:pt x="167" y="229"/>
                  <a:pt x="164" y="229"/>
                  <a:pt x="162" y="227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78" y="143"/>
                  <a:pt x="77" y="140"/>
                  <a:pt x="76" y="137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0"/>
                  <a:pt x="74" y="86"/>
                  <a:pt x="75" y="84"/>
                </a:cubicBezTo>
                <a:cubicBezTo>
                  <a:pt x="86" y="74"/>
                  <a:pt x="86" y="74"/>
                  <a:pt x="86" y="74"/>
                </a:cubicBezTo>
                <a:cubicBezTo>
                  <a:pt x="88" y="72"/>
                  <a:pt x="91" y="70"/>
                  <a:pt x="94" y="71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1" y="75"/>
                  <a:pt x="145" y="77"/>
                  <a:pt x="147" y="79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1" y="162"/>
                  <a:pt x="231" y="166"/>
                  <a:pt x="229" y="1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9" name="Freeform 724"/>
          <p:cNvSpPr/>
          <p:nvPr/>
        </p:nvSpPr>
        <p:spPr bwMode="auto">
          <a:xfrm>
            <a:off x="1168577" y="2708132"/>
            <a:ext cx="25832" cy="25832"/>
          </a:xfrm>
          <a:custGeom>
            <a:gdLst>
              <a:gd fmla="*/ 4 w 24" name="T0"/>
              <a:gd fmla="*/ 5 h 24" name="T1"/>
              <a:gd fmla="*/ 4 w 24" name="T2"/>
              <a:gd fmla="*/ 20 h 24" name="T3"/>
              <a:gd fmla="*/ 20 w 24" name="T4"/>
              <a:gd fmla="*/ 20 h 24" name="T5"/>
              <a:gd fmla="*/ 20 w 24" name="T6"/>
              <a:gd fmla="*/ 5 h 24" name="T7"/>
              <a:gd fmla="*/ 4 w 24" name="T8"/>
              <a:gd fmla="*/ 5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4">
                <a:moveTo>
                  <a:pt x="4" y="5"/>
                </a:moveTo>
                <a:cubicBezTo>
                  <a:pt x="0" y="9"/>
                  <a:pt x="0" y="16"/>
                  <a:pt x="4" y="20"/>
                </a:cubicBezTo>
                <a:cubicBezTo>
                  <a:pt x="8" y="24"/>
                  <a:pt x="15" y="24"/>
                  <a:pt x="20" y="20"/>
                </a:cubicBezTo>
                <a:cubicBezTo>
                  <a:pt x="24" y="16"/>
                  <a:pt x="24" y="9"/>
                  <a:pt x="20" y="5"/>
                </a:cubicBezTo>
                <a:cubicBezTo>
                  <a:pt x="15" y="0"/>
                  <a:pt x="8" y="0"/>
                  <a:pt x="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0" name="Freeform 725"/>
          <p:cNvSpPr>
            <a:spLocks noEditPoints="1"/>
          </p:cNvSpPr>
          <p:nvPr/>
        </p:nvSpPr>
        <p:spPr bwMode="auto">
          <a:xfrm>
            <a:off x="2988263" y="2613415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31 w 288" name="T10"/>
              <a:gd fmla="*/ 106 h 288" name="T11"/>
              <a:gd fmla="*/ 105 w 288" name="T12"/>
              <a:gd fmla="*/ 146 h 288" name="T13"/>
              <a:gd fmla="*/ 104 w 288" name="T14"/>
              <a:gd fmla="*/ 146 h 288" name="T15"/>
              <a:gd fmla="*/ 122 w 288" name="T16"/>
              <a:gd fmla="*/ 146 h 288" name="T17"/>
              <a:gd fmla="*/ 131 w 288" name="T18"/>
              <a:gd fmla="*/ 155 h 288" name="T19"/>
              <a:gd fmla="*/ 131 w 288" name="T20"/>
              <a:gd fmla="*/ 208 h 288" name="T21"/>
              <a:gd fmla="*/ 122 w 288" name="T22"/>
              <a:gd fmla="*/ 218 h 288" name="T23"/>
              <a:gd fmla="*/ 75 w 288" name="T24"/>
              <a:gd fmla="*/ 218 h 288" name="T25"/>
              <a:gd fmla="*/ 66 w 288" name="T26"/>
              <a:gd fmla="*/ 208 h 288" name="T27"/>
              <a:gd fmla="*/ 66 w 288" name="T28"/>
              <a:gd fmla="*/ 155 h 288" name="T29"/>
              <a:gd fmla="*/ 66 w 288" name="T30"/>
              <a:gd fmla="*/ 154 h 288" name="T31"/>
              <a:gd fmla="*/ 131 w 288" name="T32"/>
              <a:gd fmla="*/ 73 h 288" name="T33"/>
              <a:gd fmla="*/ 131 w 288" name="T34"/>
              <a:gd fmla="*/ 106 h 288" name="T35"/>
              <a:gd fmla="*/ 221 w 288" name="T36"/>
              <a:gd fmla="*/ 106 h 288" name="T37"/>
              <a:gd fmla="*/ 196 w 288" name="T38"/>
              <a:gd fmla="*/ 146 h 288" name="T39"/>
              <a:gd fmla="*/ 195 w 288" name="T40"/>
              <a:gd fmla="*/ 146 h 288" name="T41"/>
              <a:gd fmla="*/ 212 w 288" name="T42"/>
              <a:gd fmla="*/ 146 h 288" name="T43"/>
              <a:gd fmla="*/ 221 w 288" name="T44"/>
              <a:gd fmla="*/ 155 h 288" name="T45"/>
              <a:gd fmla="*/ 221 w 288" name="T46"/>
              <a:gd fmla="*/ 208 h 288" name="T47"/>
              <a:gd fmla="*/ 212 w 288" name="T48"/>
              <a:gd fmla="*/ 218 h 288" name="T49"/>
              <a:gd fmla="*/ 166 w 288" name="T50"/>
              <a:gd fmla="*/ 218 h 288" name="T51"/>
              <a:gd fmla="*/ 157 w 288" name="T52"/>
              <a:gd fmla="*/ 208 h 288" name="T53"/>
              <a:gd fmla="*/ 157 w 288" name="T54"/>
              <a:gd fmla="*/ 155 h 288" name="T55"/>
              <a:gd fmla="*/ 157 w 288" name="T56"/>
              <a:gd fmla="*/ 154 h 288" name="T57"/>
              <a:gd fmla="*/ 221 w 288" name="T58"/>
              <a:gd fmla="*/ 73 h 288" name="T59"/>
              <a:gd fmla="*/ 221 w 288" name="T60"/>
              <a:gd fmla="*/ 106 h 28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31" y="106"/>
                </a:moveTo>
                <a:cubicBezTo>
                  <a:pt x="112" y="106"/>
                  <a:pt x="105" y="118"/>
                  <a:pt x="105" y="146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7" y="146"/>
                  <a:pt x="131" y="150"/>
                  <a:pt x="131" y="155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13"/>
                  <a:pt x="127" y="218"/>
                  <a:pt x="122" y="218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0" y="218"/>
                  <a:pt x="66" y="213"/>
                  <a:pt x="66" y="208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4"/>
                  <a:pt x="66" y="154"/>
                </a:cubicBezTo>
                <a:cubicBezTo>
                  <a:pt x="67" y="113"/>
                  <a:pt x="76" y="77"/>
                  <a:pt x="131" y="73"/>
                </a:cubicBezTo>
                <a:lnTo>
                  <a:pt x="131" y="106"/>
                </a:lnTo>
                <a:close/>
                <a:moveTo>
                  <a:pt x="221" y="106"/>
                </a:moveTo>
                <a:cubicBezTo>
                  <a:pt x="203" y="106"/>
                  <a:pt x="196" y="118"/>
                  <a:pt x="196" y="146"/>
                </a:cubicBezTo>
                <a:cubicBezTo>
                  <a:pt x="195" y="146"/>
                  <a:pt x="195" y="146"/>
                  <a:pt x="195" y="146"/>
                </a:cubicBezTo>
                <a:cubicBezTo>
                  <a:pt x="212" y="146"/>
                  <a:pt x="212" y="146"/>
                  <a:pt x="212" y="146"/>
                </a:cubicBezTo>
                <a:cubicBezTo>
                  <a:pt x="217" y="146"/>
                  <a:pt x="221" y="150"/>
                  <a:pt x="221" y="155"/>
                </a:cubicBezTo>
                <a:cubicBezTo>
                  <a:pt x="221" y="208"/>
                  <a:pt x="221" y="208"/>
                  <a:pt x="221" y="208"/>
                </a:cubicBezTo>
                <a:cubicBezTo>
                  <a:pt x="221" y="213"/>
                  <a:pt x="217" y="218"/>
                  <a:pt x="212" y="218"/>
                </a:cubicBezTo>
                <a:cubicBezTo>
                  <a:pt x="166" y="218"/>
                  <a:pt x="166" y="218"/>
                  <a:pt x="166" y="218"/>
                </a:cubicBezTo>
                <a:cubicBezTo>
                  <a:pt x="161" y="218"/>
                  <a:pt x="157" y="213"/>
                  <a:pt x="157" y="208"/>
                </a:cubicBezTo>
                <a:cubicBezTo>
                  <a:pt x="157" y="155"/>
                  <a:pt x="157" y="155"/>
                  <a:pt x="157" y="155"/>
                </a:cubicBezTo>
                <a:cubicBezTo>
                  <a:pt x="157" y="155"/>
                  <a:pt x="157" y="154"/>
                  <a:pt x="157" y="154"/>
                </a:cubicBezTo>
                <a:cubicBezTo>
                  <a:pt x="157" y="113"/>
                  <a:pt x="166" y="77"/>
                  <a:pt x="221" y="73"/>
                </a:cubicBezTo>
                <a:lnTo>
                  <a:pt x="221" y="1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1" name="Freeform 726"/>
          <p:cNvSpPr>
            <a:spLocks noEditPoints="1"/>
          </p:cNvSpPr>
          <p:nvPr/>
        </p:nvSpPr>
        <p:spPr bwMode="auto">
          <a:xfrm>
            <a:off x="5542712" y="2613415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21 w 288" name="T10"/>
              <a:gd fmla="*/ 197 h 288" name="T11"/>
              <a:gd fmla="*/ 195 w 288" name="T12"/>
              <a:gd fmla="*/ 222 h 288" name="T13"/>
              <a:gd fmla="*/ 92 w 288" name="T14"/>
              <a:gd fmla="*/ 222 h 288" name="T15"/>
              <a:gd fmla="*/ 67 w 288" name="T16"/>
              <a:gd fmla="*/ 197 h 288" name="T17"/>
              <a:gd fmla="*/ 67 w 288" name="T18"/>
              <a:gd fmla="*/ 94 h 288" name="T19"/>
              <a:gd fmla="*/ 92 w 288" name="T20"/>
              <a:gd fmla="*/ 68 h 288" name="T21"/>
              <a:gd fmla="*/ 195 w 288" name="T22"/>
              <a:gd fmla="*/ 68 h 288" name="T23"/>
              <a:gd fmla="*/ 221 w 288" name="T24"/>
              <a:gd fmla="*/ 94 h 288" name="T25"/>
              <a:gd fmla="*/ 221 w 288" name="T26"/>
              <a:gd fmla="*/ 197 h 28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1" y="197"/>
                </a:moveTo>
                <a:cubicBezTo>
                  <a:pt x="221" y="211"/>
                  <a:pt x="209" y="222"/>
                  <a:pt x="195" y="222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78" y="222"/>
                  <a:pt x="67" y="211"/>
                  <a:pt x="67" y="197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80"/>
                  <a:pt x="78" y="68"/>
                  <a:pt x="92" y="68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209" y="68"/>
                  <a:pt x="221" y="80"/>
                  <a:pt x="221" y="94"/>
                </a:cubicBezTo>
                <a:lnTo>
                  <a:pt x="221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2" name="Freeform 727"/>
          <p:cNvSpPr/>
          <p:nvPr/>
        </p:nvSpPr>
        <p:spPr bwMode="auto">
          <a:xfrm>
            <a:off x="5640298" y="2817198"/>
            <a:ext cx="14352" cy="17221"/>
          </a:xfrm>
          <a:custGeom>
            <a:gdLst>
              <a:gd fmla="*/ 0 w 14" name="T0"/>
              <a:gd fmla="*/ 13 h 17" name="T1"/>
              <a:gd fmla="*/ 4 w 14" name="T2"/>
              <a:gd fmla="*/ 17 h 17" name="T3"/>
              <a:gd fmla="*/ 14 w 14" name="T4"/>
              <a:gd fmla="*/ 17 h 17" name="T5"/>
              <a:gd fmla="*/ 14 w 14" name="T6"/>
              <a:gd fmla="*/ 0 h 17" name="T7"/>
              <a:gd fmla="*/ 0 w 14" name="T8"/>
              <a:gd fmla="*/ 0 h 17" name="T9"/>
              <a:gd fmla="*/ 0 w 14" name="T10"/>
              <a:gd fmla="*/ 13 h 1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" w="14">
                <a:moveTo>
                  <a:pt x="0" y="13"/>
                </a:moveTo>
                <a:cubicBezTo>
                  <a:pt x="0" y="15"/>
                  <a:pt x="2" y="17"/>
                  <a:pt x="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3" name="Rectangle 728"/>
          <p:cNvSpPr>
            <a:spLocks noChangeArrowheads="1"/>
          </p:cNvSpPr>
          <p:nvPr/>
        </p:nvSpPr>
        <p:spPr bwMode="auto">
          <a:xfrm>
            <a:off x="5640298" y="2762664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4" name="Rectangle 729"/>
          <p:cNvSpPr>
            <a:spLocks noChangeArrowheads="1"/>
          </p:cNvSpPr>
          <p:nvPr/>
        </p:nvSpPr>
        <p:spPr bwMode="auto">
          <a:xfrm>
            <a:off x="5640298" y="2733962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5" name="Rectangle 730"/>
          <p:cNvSpPr>
            <a:spLocks noChangeArrowheads="1"/>
          </p:cNvSpPr>
          <p:nvPr/>
        </p:nvSpPr>
        <p:spPr bwMode="auto">
          <a:xfrm>
            <a:off x="5640298" y="2788496"/>
            <a:ext cx="14352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6" name="Freeform 731"/>
          <p:cNvSpPr/>
          <p:nvPr/>
        </p:nvSpPr>
        <p:spPr bwMode="auto">
          <a:xfrm>
            <a:off x="5663259" y="2817198"/>
            <a:ext cx="100457" cy="17221"/>
          </a:xfrm>
          <a:custGeom>
            <a:gdLst>
              <a:gd fmla="*/ 0 w 90" name="T0"/>
              <a:gd fmla="*/ 0 h 17" name="T1"/>
              <a:gd fmla="*/ 0 w 90" name="T2"/>
              <a:gd fmla="*/ 17 h 17" name="T3"/>
              <a:gd fmla="*/ 86 w 90" name="T4"/>
              <a:gd fmla="*/ 17 h 17" name="T5"/>
              <a:gd fmla="*/ 90 w 90" name="T6"/>
              <a:gd fmla="*/ 13 h 17" name="T7"/>
              <a:gd fmla="*/ 90 w 90" name="T8"/>
              <a:gd fmla="*/ 0 h 17" name="T9"/>
              <a:gd fmla="*/ 0 w 90" name="T10"/>
              <a:gd fmla="*/ 0 h 1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" w="90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8" y="17"/>
                  <a:pt x="90" y="15"/>
                  <a:pt x="90" y="13"/>
                </a:cubicBezTo>
                <a:cubicBezTo>
                  <a:pt x="90" y="0"/>
                  <a:pt x="90" y="0"/>
                  <a:pt x="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7" name="Rectangle 732"/>
          <p:cNvSpPr>
            <a:spLocks noChangeArrowheads="1"/>
          </p:cNvSpPr>
          <p:nvPr/>
        </p:nvSpPr>
        <p:spPr bwMode="auto">
          <a:xfrm>
            <a:off x="5663259" y="2762664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8" name="Rectangle 733"/>
          <p:cNvSpPr>
            <a:spLocks noChangeArrowheads="1"/>
          </p:cNvSpPr>
          <p:nvPr/>
        </p:nvSpPr>
        <p:spPr bwMode="auto">
          <a:xfrm>
            <a:off x="5663259" y="2733962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9" name="Rectangle 734"/>
          <p:cNvSpPr>
            <a:spLocks noChangeArrowheads="1"/>
          </p:cNvSpPr>
          <p:nvPr/>
        </p:nvSpPr>
        <p:spPr bwMode="auto">
          <a:xfrm>
            <a:off x="5663259" y="2788496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0" name="Freeform 736"/>
          <p:cNvSpPr>
            <a:spLocks noEditPoints="1"/>
          </p:cNvSpPr>
          <p:nvPr/>
        </p:nvSpPr>
        <p:spPr bwMode="auto">
          <a:xfrm>
            <a:off x="6819938" y="2613415"/>
            <a:ext cx="318590" cy="31858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93 w 288" name="T10"/>
              <a:gd fmla="*/ 156 h 288" name="T11"/>
              <a:gd fmla="*/ 62 w 288" name="T12"/>
              <a:gd fmla="*/ 125 h 288" name="T13"/>
              <a:gd fmla="*/ 62 w 288" name="T14"/>
              <a:gd fmla="*/ 86 h 288" name="T15"/>
              <a:gd fmla="*/ 84 w 288" name="T16"/>
              <a:gd fmla="*/ 65 h 288" name="T17"/>
              <a:gd fmla="*/ 123 w 288" name="T18"/>
              <a:gd fmla="*/ 65 h 288" name="T19"/>
              <a:gd fmla="*/ 154 w 288" name="T20"/>
              <a:gd fmla="*/ 95 h 288" name="T21"/>
              <a:gd fmla="*/ 155 w 288" name="T22"/>
              <a:gd fmla="*/ 133 h 288" name="T23"/>
              <a:gd fmla="*/ 140 w 288" name="T24"/>
              <a:gd fmla="*/ 118 h 288" name="T25"/>
              <a:gd fmla="*/ 139 w 288" name="T26"/>
              <a:gd fmla="*/ 110 h 288" name="T27"/>
              <a:gd fmla="*/ 108 w 288" name="T28"/>
              <a:gd fmla="*/ 79 h 288" name="T29"/>
              <a:gd fmla="*/ 98 w 288" name="T30"/>
              <a:gd fmla="*/ 79 h 288" name="T31"/>
              <a:gd fmla="*/ 77 w 288" name="T32"/>
              <a:gd fmla="*/ 100 h 288" name="T33"/>
              <a:gd fmla="*/ 77 w 288" name="T34"/>
              <a:gd fmla="*/ 110 h 288" name="T35"/>
              <a:gd fmla="*/ 108 w 288" name="T36"/>
              <a:gd fmla="*/ 141 h 288" name="T37"/>
              <a:gd fmla="*/ 116 w 288" name="T38"/>
              <a:gd fmla="*/ 142 h 288" name="T39"/>
              <a:gd fmla="*/ 131 w 288" name="T40"/>
              <a:gd fmla="*/ 157 h 288" name="T41"/>
              <a:gd fmla="*/ 93 w 288" name="T42"/>
              <a:gd fmla="*/ 156 h 288" name="T43"/>
              <a:gd fmla="*/ 182 w 288" name="T44"/>
              <a:gd fmla="*/ 170 h 288" name="T45"/>
              <a:gd fmla="*/ 182 w 288" name="T46"/>
              <a:gd fmla="*/ 185 h 288" name="T47"/>
              <a:gd fmla="*/ 168 w 288" name="T48"/>
              <a:gd fmla="*/ 185 h 288" name="T49"/>
              <a:gd fmla="*/ 105 w 288" name="T50"/>
              <a:gd fmla="*/ 121 h 288" name="T51"/>
              <a:gd fmla="*/ 105 w 288" name="T52"/>
              <a:gd fmla="*/ 107 h 288" name="T53"/>
              <a:gd fmla="*/ 119 w 288" name="T54"/>
              <a:gd fmla="*/ 107 h 288" name="T55"/>
              <a:gd fmla="*/ 182 w 288" name="T56"/>
              <a:gd fmla="*/ 170 h 288" name="T57"/>
              <a:gd fmla="*/ 225 w 288" name="T58"/>
              <a:gd fmla="*/ 206 h 288" name="T59"/>
              <a:gd fmla="*/ 204 w 288" name="T60"/>
              <a:gd fmla="*/ 228 h 288" name="T61"/>
              <a:gd fmla="*/ 165 w 288" name="T62"/>
              <a:gd fmla="*/ 228 h 288" name="T63"/>
              <a:gd fmla="*/ 134 w 288" name="T64"/>
              <a:gd fmla="*/ 197 h 288" name="T65"/>
              <a:gd fmla="*/ 133 w 288" name="T66"/>
              <a:gd fmla="*/ 159 h 288" name="T67"/>
              <a:gd fmla="*/ 148 w 288" name="T68"/>
              <a:gd fmla="*/ 174 h 288" name="T69"/>
              <a:gd fmla="*/ 149 w 288" name="T70"/>
              <a:gd fmla="*/ 182 h 288" name="T71"/>
              <a:gd fmla="*/ 180 w 288" name="T72"/>
              <a:gd fmla="*/ 213 h 288" name="T73"/>
              <a:gd fmla="*/ 190 w 288" name="T74"/>
              <a:gd fmla="*/ 213 h 288" name="T75"/>
              <a:gd fmla="*/ 211 w 288" name="T76"/>
              <a:gd fmla="*/ 192 h 288" name="T77"/>
              <a:gd fmla="*/ 211 w 288" name="T78"/>
              <a:gd fmla="*/ 182 h 288" name="T79"/>
              <a:gd fmla="*/ 180 w 288" name="T80"/>
              <a:gd fmla="*/ 151 h 288" name="T81"/>
              <a:gd fmla="*/ 172 w 288" name="T82"/>
              <a:gd fmla="*/ 150 h 288" name="T83"/>
              <a:gd fmla="*/ 157 w 288" name="T84"/>
              <a:gd fmla="*/ 135 h 288" name="T85"/>
              <a:gd fmla="*/ 194 w 288" name="T86"/>
              <a:gd fmla="*/ 136 h 288" name="T87"/>
              <a:gd fmla="*/ 225 w 288" name="T88"/>
              <a:gd fmla="*/ 167 h 288" name="T89"/>
              <a:gd fmla="*/ 225 w 288" name="T90"/>
              <a:gd fmla="*/ 206 h 28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3" y="156"/>
                </a:moveTo>
                <a:cubicBezTo>
                  <a:pt x="62" y="125"/>
                  <a:pt x="62" y="125"/>
                  <a:pt x="62" y="125"/>
                </a:cubicBezTo>
                <a:cubicBezTo>
                  <a:pt x="52" y="114"/>
                  <a:pt x="52" y="97"/>
                  <a:pt x="62" y="86"/>
                </a:cubicBezTo>
                <a:cubicBezTo>
                  <a:pt x="84" y="65"/>
                  <a:pt x="84" y="65"/>
                  <a:pt x="84" y="65"/>
                </a:cubicBezTo>
                <a:cubicBezTo>
                  <a:pt x="94" y="54"/>
                  <a:pt x="112" y="54"/>
                  <a:pt x="123" y="6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64" y="106"/>
                  <a:pt x="164" y="122"/>
                  <a:pt x="155" y="133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1" y="115"/>
                  <a:pt x="141" y="112"/>
                  <a:pt x="139" y="110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77"/>
                  <a:pt x="101" y="77"/>
                  <a:pt x="98" y="7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4" y="103"/>
                  <a:pt x="74" y="107"/>
                  <a:pt x="77" y="11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3"/>
                  <a:pt x="113" y="144"/>
                  <a:pt x="116" y="142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20" y="166"/>
                  <a:pt x="104" y="166"/>
                  <a:pt x="93" y="156"/>
                </a:cubicBezTo>
                <a:close/>
                <a:moveTo>
                  <a:pt x="182" y="170"/>
                </a:moveTo>
                <a:cubicBezTo>
                  <a:pt x="186" y="174"/>
                  <a:pt x="186" y="181"/>
                  <a:pt x="182" y="185"/>
                </a:cubicBezTo>
                <a:cubicBezTo>
                  <a:pt x="178" y="189"/>
                  <a:pt x="172" y="189"/>
                  <a:pt x="168" y="18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0" y="117"/>
                  <a:pt x="100" y="111"/>
                  <a:pt x="105" y="107"/>
                </a:cubicBezTo>
                <a:cubicBezTo>
                  <a:pt x="109" y="103"/>
                  <a:pt x="115" y="103"/>
                  <a:pt x="119" y="107"/>
                </a:cubicBezTo>
                <a:lnTo>
                  <a:pt x="182" y="170"/>
                </a:lnTo>
                <a:close/>
                <a:moveTo>
                  <a:pt x="225" y="206"/>
                </a:moveTo>
                <a:cubicBezTo>
                  <a:pt x="204" y="228"/>
                  <a:pt x="204" y="228"/>
                  <a:pt x="204" y="228"/>
                </a:cubicBezTo>
                <a:cubicBezTo>
                  <a:pt x="193" y="238"/>
                  <a:pt x="176" y="238"/>
                  <a:pt x="165" y="228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24" y="186"/>
                  <a:pt x="123" y="170"/>
                  <a:pt x="133" y="159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6" y="177"/>
                  <a:pt x="147" y="180"/>
                  <a:pt x="149" y="182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2" y="216"/>
                  <a:pt x="187" y="216"/>
                  <a:pt x="190" y="213"/>
                </a:cubicBezTo>
                <a:cubicBezTo>
                  <a:pt x="211" y="192"/>
                  <a:pt x="211" y="192"/>
                  <a:pt x="211" y="192"/>
                </a:cubicBezTo>
                <a:cubicBezTo>
                  <a:pt x="213" y="189"/>
                  <a:pt x="213" y="185"/>
                  <a:pt x="211" y="182"/>
                </a:cubicBezTo>
                <a:cubicBezTo>
                  <a:pt x="180" y="151"/>
                  <a:pt x="180" y="151"/>
                  <a:pt x="180" y="151"/>
                </a:cubicBezTo>
                <a:cubicBezTo>
                  <a:pt x="178" y="149"/>
                  <a:pt x="174" y="148"/>
                  <a:pt x="172" y="150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8" y="126"/>
                  <a:pt x="184" y="126"/>
                  <a:pt x="194" y="136"/>
                </a:cubicBezTo>
                <a:cubicBezTo>
                  <a:pt x="225" y="167"/>
                  <a:pt x="225" y="167"/>
                  <a:pt x="225" y="167"/>
                </a:cubicBezTo>
                <a:cubicBezTo>
                  <a:pt x="236" y="178"/>
                  <a:pt x="236" y="196"/>
                  <a:pt x="225" y="2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1" name="Freeform 737"/>
          <p:cNvSpPr>
            <a:spLocks noEditPoints="1"/>
          </p:cNvSpPr>
          <p:nvPr/>
        </p:nvSpPr>
        <p:spPr bwMode="auto">
          <a:xfrm>
            <a:off x="1711039" y="3250592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63 w 288" name="T10"/>
              <a:gd fmla="*/ 189 h 288" name="T11"/>
              <a:gd fmla="*/ 77 w 288" name="T12"/>
              <a:gd fmla="*/ 172 h 288" name="T13"/>
              <a:gd fmla="*/ 58 w 288" name="T14"/>
              <a:gd fmla="*/ 147 h 288" name="T15"/>
              <a:gd fmla="*/ 58 w 288" name="T16"/>
              <a:gd fmla="*/ 99 h 288" name="T17"/>
              <a:gd fmla="*/ 83 w 288" name="T18"/>
              <a:gd fmla="*/ 73 h 288" name="T19"/>
              <a:gd fmla="*/ 170 w 288" name="T20"/>
              <a:gd fmla="*/ 73 h 288" name="T21"/>
              <a:gd fmla="*/ 195 w 288" name="T22"/>
              <a:gd fmla="*/ 99 h 288" name="T23"/>
              <a:gd fmla="*/ 195 w 288" name="T24"/>
              <a:gd fmla="*/ 147 h 288" name="T25"/>
              <a:gd fmla="*/ 170 w 288" name="T26"/>
              <a:gd fmla="*/ 173 h 288" name="T27"/>
              <a:gd fmla="*/ 109 w 288" name="T28"/>
              <a:gd fmla="*/ 173 h 288" name="T29"/>
              <a:gd fmla="*/ 70 w 288" name="T30"/>
              <a:gd fmla="*/ 192 h 288" name="T31"/>
              <a:gd fmla="*/ 63 w 288" name="T32"/>
              <a:gd fmla="*/ 189 h 288" name="T33"/>
              <a:gd fmla="*/ 229 w 288" name="T34"/>
              <a:gd fmla="*/ 173 h 288" name="T35"/>
              <a:gd fmla="*/ 211 w 288" name="T36"/>
              <a:gd fmla="*/ 197 h 288" name="T37"/>
              <a:gd fmla="*/ 224 w 288" name="T38"/>
              <a:gd fmla="*/ 214 h 288" name="T39"/>
              <a:gd fmla="*/ 179 w 288" name="T40"/>
              <a:gd fmla="*/ 198 h 288" name="T41"/>
              <a:gd fmla="*/ 118 w 288" name="T42"/>
              <a:gd fmla="*/ 198 h 288" name="T43"/>
              <a:gd fmla="*/ 102 w 288" name="T44"/>
              <a:gd fmla="*/ 193 h 288" name="T45"/>
              <a:gd fmla="*/ 113 w 288" name="T46"/>
              <a:gd fmla="*/ 184 h 288" name="T47"/>
              <a:gd fmla="*/ 170 w 288" name="T48"/>
              <a:gd fmla="*/ 184 h 288" name="T49"/>
              <a:gd fmla="*/ 207 w 288" name="T50"/>
              <a:gd fmla="*/ 147 h 288" name="T51"/>
              <a:gd fmla="*/ 207 w 288" name="T52"/>
              <a:gd fmla="*/ 99 h 288" name="T53"/>
              <a:gd fmla="*/ 229 w 288" name="T54"/>
              <a:gd fmla="*/ 124 h 288" name="T55"/>
              <a:gd fmla="*/ 229 w 288" name="T56"/>
              <a:gd fmla="*/ 173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63" y="189"/>
                </a:moveTo>
                <a:cubicBezTo>
                  <a:pt x="71" y="183"/>
                  <a:pt x="75" y="177"/>
                  <a:pt x="77" y="172"/>
                </a:cubicBezTo>
                <a:cubicBezTo>
                  <a:pt x="66" y="169"/>
                  <a:pt x="58" y="159"/>
                  <a:pt x="58" y="147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84"/>
                  <a:pt x="69" y="73"/>
                  <a:pt x="83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84" y="73"/>
                  <a:pt x="195" y="84"/>
                  <a:pt x="195" y="99"/>
                </a:cubicBezTo>
                <a:cubicBezTo>
                  <a:pt x="195" y="147"/>
                  <a:pt x="195" y="147"/>
                  <a:pt x="195" y="147"/>
                </a:cubicBezTo>
                <a:cubicBezTo>
                  <a:pt x="195" y="161"/>
                  <a:pt x="184" y="173"/>
                  <a:pt x="170" y="173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94" y="188"/>
                  <a:pt x="78" y="192"/>
                  <a:pt x="70" y="192"/>
                </a:cubicBezTo>
                <a:cubicBezTo>
                  <a:pt x="64" y="192"/>
                  <a:pt x="61" y="190"/>
                  <a:pt x="63" y="189"/>
                </a:cubicBezTo>
                <a:close/>
                <a:moveTo>
                  <a:pt x="229" y="173"/>
                </a:moveTo>
                <a:cubicBezTo>
                  <a:pt x="229" y="185"/>
                  <a:pt x="221" y="195"/>
                  <a:pt x="211" y="197"/>
                </a:cubicBezTo>
                <a:cubicBezTo>
                  <a:pt x="212" y="203"/>
                  <a:pt x="216" y="208"/>
                  <a:pt x="224" y="214"/>
                </a:cubicBezTo>
                <a:cubicBezTo>
                  <a:pt x="229" y="218"/>
                  <a:pt x="203" y="223"/>
                  <a:pt x="179" y="198"/>
                </a:cubicBezTo>
                <a:cubicBezTo>
                  <a:pt x="118" y="198"/>
                  <a:pt x="118" y="198"/>
                  <a:pt x="118" y="198"/>
                </a:cubicBezTo>
                <a:cubicBezTo>
                  <a:pt x="112" y="198"/>
                  <a:pt x="106" y="196"/>
                  <a:pt x="102" y="193"/>
                </a:cubicBezTo>
                <a:cubicBezTo>
                  <a:pt x="106" y="190"/>
                  <a:pt x="109" y="188"/>
                  <a:pt x="113" y="184"/>
                </a:cubicBezTo>
                <a:cubicBezTo>
                  <a:pt x="170" y="184"/>
                  <a:pt x="170" y="184"/>
                  <a:pt x="170" y="184"/>
                </a:cubicBezTo>
                <a:cubicBezTo>
                  <a:pt x="190" y="184"/>
                  <a:pt x="207" y="167"/>
                  <a:pt x="207" y="147"/>
                </a:cubicBezTo>
                <a:cubicBezTo>
                  <a:pt x="207" y="99"/>
                  <a:pt x="207" y="99"/>
                  <a:pt x="207" y="99"/>
                </a:cubicBezTo>
                <a:cubicBezTo>
                  <a:pt x="219" y="100"/>
                  <a:pt x="229" y="111"/>
                  <a:pt x="229" y="124"/>
                </a:cubicBezTo>
                <a:lnTo>
                  <a:pt x="229" y="1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2" name="Oval 738"/>
          <p:cNvSpPr>
            <a:spLocks noChangeArrowheads="1"/>
          </p:cNvSpPr>
          <p:nvPr/>
        </p:nvSpPr>
        <p:spPr bwMode="auto">
          <a:xfrm>
            <a:off x="6303308" y="5985863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3" name="Oval 739"/>
          <p:cNvSpPr>
            <a:spLocks noChangeArrowheads="1"/>
          </p:cNvSpPr>
          <p:nvPr/>
        </p:nvSpPr>
        <p:spPr bwMode="auto">
          <a:xfrm>
            <a:off x="6334878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4" name="Oval 740"/>
          <p:cNvSpPr>
            <a:spLocks noChangeArrowheads="1"/>
          </p:cNvSpPr>
          <p:nvPr/>
        </p:nvSpPr>
        <p:spPr bwMode="auto">
          <a:xfrm>
            <a:off x="6303308" y="6040395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5" name="Freeform 741"/>
          <p:cNvSpPr/>
          <p:nvPr/>
        </p:nvSpPr>
        <p:spPr bwMode="auto">
          <a:xfrm>
            <a:off x="6303308" y="6014565"/>
            <a:ext cx="17221" cy="14352"/>
          </a:xfrm>
          <a:custGeom>
            <a:gdLst>
              <a:gd fmla="*/ 8 w 15" name="T0"/>
              <a:gd fmla="*/ 0 h 15" name="T1"/>
              <a:gd fmla="*/ 0 w 15" name="T2"/>
              <a:gd fmla="*/ 7 h 15" name="T3"/>
              <a:gd fmla="*/ 8 w 15" name="T4"/>
              <a:gd fmla="*/ 15 h 15" name="T5"/>
              <a:gd fmla="*/ 15 w 15" name="T6"/>
              <a:gd fmla="*/ 7 h 15" name="T7"/>
              <a:gd fmla="*/ 15 w 15" name="T8"/>
              <a:gd fmla="*/ 7 h 15" name="T9"/>
              <a:gd fmla="*/ 8 w 15" name="T10"/>
              <a:gd fmla="*/ 0 h 1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" w="15">
                <a:moveTo>
                  <a:pt x="8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5"/>
                  <a:pt x="8" y="15"/>
                </a:cubicBezTo>
                <a:cubicBezTo>
                  <a:pt x="12" y="15"/>
                  <a:pt x="15" y="11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6" name="Oval 742"/>
          <p:cNvSpPr>
            <a:spLocks noChangeArrowheads="1"/>
          </p:cNvSpPr>
          <p:nvPr/>
        </p:nvSpPr>
        <p:spPr bwMode="auto">
          <a:xfrm>
            <a:off x="6334878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7" name="Freeform 743"/>
          <p:cNvSpPr>
            <a:spLocks noEditPoints="1"/>
          </p:cNvSpPr>
          <p:nvPr/>
        </p:nvSpPr>
        <p:spPr bwMode="auto">
          <a:xfrm>
            <a:off x="6182761" y="5805041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91 w 288" name="T10"/>
              <a:gd fmla="*/ 222 h 288" name="T11"/>
              <a:gd fmla="*/ 173 w 288" name="T12"/>
              <a:gd fmla="*/ 240 h 288" name="T13"/>
              <a:gd fmla="*/ 115 w 288" name="T14"/>
              <a:gd fmla="*/ 240 h 288" name="T15"/>
              <a:gd fmla="*/ 97 w 288" name="T16"/>
              <a:gd fmla="*/ 222 h 288" name="T17"/>
              <a:gd fmla="*/ 97 w 288" name="T18"/>
              <a:gd fmla="*/ 97 h 288" name="T19"/>
              <a:gd fmla="*/ 115 w 288" name="T20"/>
              <a:gd fmla="*/ 79 h 288" name="T21"/>
              <a:gd fmla="*/ 160 w 288" name="T22"/>
              <a:gd fmla="*/ 79 h 288" name="T23"/>
              <a:gd fmla="*/ 160 w 288" name="T24"/>
              <a:gd fmla="*/ 46 h 288" name="T25"/>
              <a:gd fmla="*/ 169 w 288" name="T26"/>
              <a:gd fmla="*/ 38 h 288" name="T27"/>
              <a:gd fmla="*/ 178 w 288" name="T28"/>
              <a:gd fmla="*/ 46 h 288" name="T29"/>
              <a:gd fmla="*/ 178 w 288" name="T30"/>
              <a:gd fmla="*/ 79 h 288" name="T31"/>
              <a:gd fmla="*/ 191 w 288" name="T32"/>
              <a:gd fmla="*/ 97 h 288" name="T33"/>
              <a:gd fmla="*/ 191 w 288" name="T34"/>
              <a:gd fmla="*/ 222 h 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1" y="222"/>
                </a:moveTo>
                <a:cubicBezTo>
                  <a:pt x="191" y="232"/>
                  <a:pt x="183" y="240"/>
                  <a:pt x="173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05" y="240"/>
                  <a:pt x="97" y="232"/>
                  <a:pt x="97" y="2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87"/>
                  <a:pt x="105" y="79"/>
                  <a:pt x="115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3"/>
                  <a:pt x="164" y="38"/>
                  <a:pt x="169" y="38"/>
                </a:cubicBezTo>
                <a:cubicBezTo>
                  <a:pt x="174" y="38"/>
                  <a:pt x="178" y="43"/>
                  <a:pt x="178" y="46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6" y="81"/>
                  <a:pt x="191" y="88"/>
                  <a:pt x="191" y="97"/>
                </a:cubicBezTo>
                <a:lnTo>
                  <a:pt x="191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8" name="Oval 744"/>
          <p:cNvSpPr>
            <a:spLocks noChangeArrowheads="1"/>
          </p:cNvSpPr>
          <p:nvPr/>
        </p:nvSpPr>
        <p:spPr bwMode="auto">
          <a:xfrm>
            <a:off x="6363580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9" name="Oval 745"/>
          <p:cNvSpPr>
            <a:spLocks noChangeArrowheads="1"/>
          </p:cNvSpPr>
          <p:nvPr/>
        </p:nvSpPr>
        <p:spPr bwMode="auto">
          <a:xfrm>
            <a:off x="6334878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0" name="Oval 746"/>
          <p:cNvSpPr>
            <a:spLocks noChangeArrowheads="1"/>
          </p:cNvSpPr>
          <p:nvPr/>
        </p:nvSpPr>
        <p:spPr bwMode="auto">
          <a:xfrm>
            <a:off x="6363580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1" name="Oval 747"/>
          <p:cNvSpPr>
            <a:spLocks noChangeArrowheads="1"/>
          </p:cNvSpPr>
          <p:nvPr/>
        </p:nvSpPr>
        <p:spPr bwMode="auto">
          <a:xfrm>
            <a:off x="6363580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2" name="Freeform 748"/>
          <p:cNvSpPr/>
          <p:nvPr/>
        </p:nvSpPr>
        <p:spPr bwMode="auto">
          <a:xfrm>
            <a:off x="6306177" y="5911239"/>
            <a:ext cx="71755" cy="60274"/>
          </a:xfrm>
          <a:custGeom>
            <a:gdLst>
              <a:gd fmla="*/ 65 w 65" name="T0"/>
              <a:gd fmla="*/ 43 h 55" name="T1"/>
              <a:gd fmla="*/ 65 w 65" name="T2"/>
              <a:gd fmla="*/ 12 h 55" name="T3"/>
              <a:gd fmla="*/ 51 w 65" name="T4"/>
              <a:gd fmla="*/ 0 h 55" name="T5"/>
              <a:gd fmla="*/ 13 w 65" name="T6"/>
              <a:gd fmla="*/ 0 h 55" name="T7"/>
              <a:gd fmla="*/ 0 w 65" name="T8"/>
              <a:gd fmla="*/ 12 h 55" name="T9"/>
              <a:gd fmla="*/ 0 w 65" name="T10"/>
              <a:gd fmla="*/ 43 h 55" name="T11"/>
              <a:gd fmla="*/ 13 w 65" name="T12"/>
              <a:gd fmla="*/ 55 h 55" name="T13"/>
              <a:gd fmla="*/ 51 w 65" name="T14"/>
              <a:gd fmla="*/ 55 h 55" name="T15"/>
              <a:gd fmla="*/ 65 w 65" name="T16"/>
              <a:gd fmla="*/ 43 h 5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5" w="65">
                <a:moveTo>
                  <a:pt x="65" y="43"/>
                </a:moveTo>
                <a:cubicBezTo>
                  <a:pt x="65" y="12"/>
                  <a:pt x="65" y="12"/>
                  <a:pt x="65" y="12"/>
                </a:cubicBezTo>
                <a:cubicBezTo>
                  <a:pt x="65" y="5"/>
                  <a:pt x="59" y="0"/>
                  <a:pt x="5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0"/>
                  <a:pt x="6" y="55"/>
                  <a:pt x="13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9" y="55"/>
                  <a:pt x="65" y="50"/>
                  <a:pt x="65" y="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3" name="Freeform 749"/>
          <p:cNvSpPr>
            <a:spLocks noEditPoints="1"/>
          </p:cNvSpPr>
          <p:nvPr/>
        </p:nvSpPr>
        <p:spPr bwMode="auto">
          <a:xfrm>
            <a:off x="10014433" y="5805041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200 w 288" name="T10"/>
              <a:gd fmla="*/ 226 h 288" name="T11"/>
              <a:gd fmla="*/ 179 w 288" name="T12"/>
              <a:gd fmla="*/ 233 h 288" name="T13"/>
              <a:gd fmla="*/ 159 w 288" name="T14"/>
              <a:gd fmla="*/ 236 h 288" name="T15"/>
              <a:gd fmla="*/ 140 w 288" name="T16"/>
              <a:gd fmla="*/ 232 h 288" name="T17"/>
              <a:gd fmla="*/ 123 w 288" name="T18"/>
              <a:gd fmla="*/ 224 h 288" name="T19"/>
              <a:gd fmla="*/ 114 w 288" name="T20"/>
              <a:gd fmla="*/ 211 h 288" name="T21"/>
              <a:gd fmla="*/ 112 w 288" name="T22"/>
              <a:gd fmla="*/ 192 h 288" name="T23"/>
              <a:gd fmla="*/ 112 w 288" name="T24"/>
              <a:gd fmla="*/ 129 h 288" name="T25"/>
              <a:gd fmla="*/ 87 w 288" name="T26"/>
              <a:gd fmla="*/ 129 h 288" name="T27"/>
              <a:gd fmla="*/ 87 w 288" name="T28"/>
              <a:gd fmla="*/ 104 h 288" name="T29"/>
              <a:gd fmla="*/ 107 w 288" name="T30"/>
              <a:gd fmla="*/ 94 h 288" name="T31"/>
              <a:gd fmla="*/ 120 w 288" name="T32"/>
              <a:gd fmla="*/ 79 h 288" name="T33"/>
              <a:gd fmla="*/ 126 w 288" name="T34"/>
              <a:gd fmla="*/ 56 h 288" name="T35"/>
              <a:gd fmla="*/ 151 w 288" name="T36"/>
              <a:gd fmla="*/ 56 h 288" name="T37"/>
              <a:gd fmla="*/ 151 w 288" name="T38"/>
              <a:gd fmla="*/ 97 h 288" name="T39"/>
              <a:gd fmla="*/ 193 w 288" name="T40"/>
              <a:gd fmla="*/ 97 h 288" name="T41"/>
              <a:gd fmla="*/ 193 w 288" name="T42"/>
              <a:gd fmla="*/ 129 h 288" name="T43"/>
              <a:gd fmla="*/ 151 w 288" name="T44"/>
              <a:gd fmla="*/ 129 h 288" name="T45"/>
              <a:gd fmla="*/ 151 w 288" name="T46"/>
              <a:gd fmla="*/ 176 h 288" name="T47"/>
              <a:gd fmla="*/ 152 w 288" name="T48"/>
              <a:gd fmla="*/ 195 h 288" name="T49"/>
              <a:gd fmla="*/ 159 w 288" name="T50"/>
              <a:gd fmla="*/ 203 h 288" name="T51"/>
              <a:gd fmla="*/ 173 w 288" name="T52"/>
              <a:gd fmla="*/ 206 h 288" name="T53"/>
              <a:gd fmla="*/ 200 w 288" name="T54"/>
              <a:gd fmla="*/ 197 h 288" name="T55"/>
              <a:gd fmla="*/ 200 w 288" name="T56"/>
              <a:gd fmla="*/ 226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00" y="226"/>
                </a:moveTo>
                <a:cubicBezTo>
                  <a:pt x="192" y="229"/>
                  <a:pt x="185" y="232"/>
                  <a:pt x="179" y="233"/>
                </a:cubicBezTo>
                <a:cubicBezTo>
                  <a:pt x="173" y="235"/>
                  <a:pt x="166" y="236"/>
                  <a:pt x="159" y="236"/>
                </a:cubicBezTo>
                <a:cubicBezTo>
                  <a:pt x="151" y="236"/>
                  <a:pt x="146" y="235"/>
                  <a:pt x="140" y="232"/>
                </a:cubicBezTo>
                <a:cubicBezTo>
                  <a:pt x="133" y="230"/>
                  <a:pt x="128" y="227"/>
                  <a:pt x="123" y="224"/>
                </a:cubicBezTo>
                <a:cubicBezTo>
                  <a:pt x="119" y="220"/>
                  <a:pt x="116" y="216"/>
                  <a:pt x="114" y="211"/>
                </a:cubicBezTo>
                <a:cubicBezTo>
                  <a:pt x="112" y="207"/>
                  <a:pt x="112" y="201"/>
                  <a:pt x="112" y="192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4" y="102"/>
                  <a:pt x="102" y="98"/>
                  <a:pt x="107" y="94"/>
                </a:cubicBezTo>
                <a:cubicBezTo>
                  <a:pt x="113" y="90"/>
                  <a:pt x="117" y="85"/>
                  <a:pt x="120" y="79"/>
                </a:cubicBezTo>
                <a:cubicBezTo>
                  <a:pt x="123" y="73"/>
                  <a:pt x="125" y="65"/>
                  <a:pt x="126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93" y="129"/>
                  <a:pt x="193" y="129"/>
                  <a:pt x="193" y="129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1" y="186"/>
                  <a:pt x="151" y="192"/>
                  <a:pt x="152" y="195"/>
                </a:cubicBezTo>
                <a:cubicBezTo>
                  <a:pt x="154" y="198"/>
                  <a:pt x="156" y="201"/>
                  <a:pt x="159" y="203"/>
                </a:cubicBezTo>
                <a:cubicBezTo>
                  <a:pt x="163" y="205"/>
                  <a:pt x="168" y="206"/>
                  <a:pt x="173" y="206"/>
                </a:cubicBezTo>
                <a:cubicBezTo>
                  <a:pt x="182" y="206"/>
                  <a:pt x="191" y="203"/>
                  <a:pt x="200" y="197"/>
                </a:cubicBezTo>
                <a:lnTo>
                  <a:pt x="200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4" name="Freeform 750"/>
          <p:cNvSpPr>
            <a:spLocks noEditPoints="1"/>
          </p:cNvSpPr>
          <p:nvPr/>
        </p:nvSpPr>
        <p:spPr bwMode="auto">
          <a:xfrm>
            <a:off x="10654482" y="5805041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128 w 288" name="T10"/>
              <a:gd fmla="*/ 184 h 288" name="T11"/>
              <a:gd fmla="*/ 144 w 288" name="T12"/>
              <a:gd fmla="*/ 190 h 288" name="T13"/>
              <a:gd fmla="*/ 188 w 288" name="T14"/>
              <a:gd fmla="*/ 190 h 288" name="T15"/>
              <a:gd fmla="*/ 204 w 288" name="T16"/>
              <a:gd fmla="*/ 197 h 288" name="T17"/>
              <a:gd fmla="*/ 211 w 288" name="T18"/>
              <a:gd fmla="*/ 213 h 288" name="T19"/>
              <a:gd fmla="*/ 204 w 288" name="T20"/>
              <a:gd fmla="*/ 229 h 288" name="T21"/>
              <a:gd fmla="*/ 188 w 288" name="T22"/>
              <a:gd fmla="*/ 235 h 288" name="T23"/>
              <a:gd fmla="*/ 144 w 288" name="T24"/>
              <a:gd fmla="*/ 235 h 288" name="T25"/>
              <a:gd fmla="*/ 96 w 288" name="T26"/>
              <a:gd fmla="*/ 216 h 288" name="T27"/>
              <a:gd fmla="*/ 76 w 288" name="T28"/>
              <a:gd fmla="*/ 168 h 288" name="T29"/>
              <a:gd fmla="*/ 76 w 288" name="T30"/>
              <a:gd fmla="*/ 78 h 288" name="T31"/>
              <a:gd fmla="*/ 83 w 288" name="T32"/>
              <a:gd fmla="*/ 62 h 288" name="T33"/>
              <a:gd fmla="*/ 99 w 288" name="T34"/>
              <a:gd fmla="*/ 55 h 288" name="T35"/>
              <a:gd fmla="*/ 115 w 288" name="T36"/>
              <a:gd fmla="*/ 62 h 288" name="T37"/>
              <a:gd fmla="*/ 121 w 288" name="T38"/>
              <a:gd fmla="*/ 78 h 288" name="T39"/>
              <a:gd fmla="*/ 121 w 288" name="T40"/>
              <a:gd fmla="*/ 100 h 288" name="T41"/>
              <a:gd fmla="*/ 188 w 288" name="T42"/>
              <a:gd fmla="*/ 100 h 288" name="T43"/>
              <a:gd fmla="*/ 204 w 288" name="T44"/>
              <a:gd fmla="*/ 107 h 288" name="T45"/>
              <a:gd fmla="*/ 211 w 288" name="T46"/>
              <a:gd fmla="*/ 123 h 288" name="T47"/>
              <a:gd fmla="*/ 204 w 288" name="T48"/>
              <a:gd fmla="*/ 139 h 288" name="T49"/>
              <a:gd fmla="*/ 188 w 288" name="T50"/>
              <a:gd fmla="*/ 145 h 288" name="T51"/>
              <a:gd fmla="*/ 121 w 288" name="T52"/>
              <a:gd fmla="*/ 145 h 288" name="T53"/>
              <a:gd fmla="*/ 121 w 288" name="T54"/>
              <a:gd fmla="*/ 168 h 288" name="T55"/>
              <a:gd fmla="*/ 128 w 288" name="T56"/>
              <a:gd fmla="*/ 184 h 28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8" y="184"/>
                </a:moveTo>
                <a:cubicBezTo>
                  <a:pt x="132" y="188"/>
                  <a:pt x="138" y="190"/>
                  <a:pt x="144" y="190"/>
                </a:cubicBezTo>
                <a:cubicBezTo>
                  <a:pt x="188" y="190"/>
                  <a:pt x="188" y="190"/>
                  <a:pt x="188" y="190"/>
                </a:cubicBezTo>
                <a:cubicBezTo>
                  <a:pt x="195" y="190"/>
                  <a:pt x="200" y="192"/>
                  <a:pt x="204" y="197"/>
                </a:cubicBezTo>
                <a:cubicBezTo>
                  <a:pt x="209" y="201"/>
                  <a:pt x="211" y="207"/>
                  <a:pt x="211" y="213"/>
                </a:cubicBezTo>
                <a:cubicBezTo>
                  <a:pt x="211" y="219"/>
                  <a:pt x="209" y="224"/>
                  <a:pt x="204" y="229"/>
                </a:cubicBezTo>
                <a:cubicBezTo>
                  <a:pt x="200" y="233"/>
                  <a:pt x="195" y="235"/>
                  <a:pt x="188" y="235"/>
                </a:cubicBezTo>
                <a:cubicBezTo>
                  <a:pt x="144" y="235"/>
                  <a:pt x="144" y="235"/>
                  <a:pt x="144" y="235"/>
                </a:cubicBezTo>
                <a:cubicBezTo>
                  <a:pt x="125" y="235"/>
                  <a:pt x="109" y="229"/>
                  <a:pt x="96" y="216"/>
                </a:cubicBezTo>
                <a:cubicBezTo>
                  <a:pt x="83" y="202"/>
                  <a:pt x="76" y="186"/>
                  <a:pt x="76" y="168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1"/>
                  <a:pt x="78" y="66"/>
                  <a:pt x="83" y="62"/>
                </a:cubicBezTo>
                <a:cubicBezTo>
                  <a:pt x="87" y="57"/>
                  <a:pt x="93" y="55"/>
                  <a:pt x="99" y="55"/>
                </a:cubicBezTo>
                <a:cubicBezTo>
                  <a:pt x="105" y="55"/>
                  <a:pt x="110" y="57"/>
                  <a:pt x="115" y="62"/>
                </a:cubicBezTo>
                <a:cubicBezTo>
                  <a:pt x="119" y="66"/>
                  <a:pt x="121" y="71"/>
                  <a:pt x="121" y="78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5" y="100"/>
                  <a:pt x="200" y="102"/>
                  <a:pt x="204" y="107"/>
                </a:cubicBezTo>
                <a:cubicBezTo>
                  <a:pt x="209" y="111"/>
                  <a:pt x="211" y="117"/>
                  <a:pt x="211" y="123"/>
                </a:cubicBezTo>
                <a:cubicBezTo>
                  <a:pt x="211" y="129"/>
                  <a:pt x="209" y="134"/>
                  <a:pt x="204" y="139"/>
                </a:cubicBezTo>
                <a:cubicBezTo>
                  <a:pt x="200" y="143"/>
                  <a:pt x="195" y="145"/>
                  <a:pt x="188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1" y="174"/>
                  <a:pt x="124" y="179"/>
                  <a:pt x="128" y="18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5" name="Freeform 751"/>
          <p:cNvSpPr>
            <a:spLocks noEditPoints="1"/>
          </p:cNvSpPr>
          <p:nvPr/>
        </p:nvSpPr>
        <p:spPr bwMode="auto">
          <a:xfrm>
            <a:off x="11291659" y="5805041"/>
            <a:ext cx="318590" cy="321459"/>
          </a:xfrm>
          <a:custGeom>
            <a:gdLst>
              <a:gd fmla="*/ 144 w 288" name="T0"/>
              <a:gd fmla="*/ 0 h 288" name="T1"/>
              <a:gd fmla="*/ 0 w 288" name="T2"/>
              <a:gd fmla="*/ 144 h 288" name="T3"/>
              <a:gd fmla="*/ 144 w 288" name="T4"/>
              <a:gd fmla="*/ 288 h 288" name="T5"/>
              <a:gd fmla="*/ 288 w 288" name="T6"/>
              <a:gd fmla="*/ 144 h 288" name="T7"/>
              <a:gd fmla="*/ 144 w 288" name="T8"/>
              <a:gd fmla="*/ 0 h 288" name="T9"/>
              <a:gd fmla="*/ 83 w 288" name="T10"/>
              <a:gd fmla="*/ 191 h 288" name="T11"/>
              <a:gd fmla="*/ 36 w 288" name="T12"/>
              <a:gd fmla="*/ 144 h 288" name="T13"/>
              <a:gd fmla="*/ 83 w 288" name="T14"/>
              <a:gd fmla="*/ 96 h 288" name="T15"/>
              <a:gd fmla="*/ 130 w 288" name="T16"/>
              <a:gd fmla="*/ 144 h 288" name="T17"/>
              <a:gd fmla="*/ 83 w 288" name="T18"/>
              <a:gd fmla="*/ 191 h 288" name="T19"/>
              <a:gd fmla="*/ 205 w 288" name="T20"/>
              <a:gd fmla="*/ 191 h 288" name="T21"/>
              <a:gd fmla="*/ 158 w 288" name="T22"/>
              <a:gd fmla="*/ 144 h 288" name="T23"/>
              <a:gd fmla="*/ 205 w 288" name="T24"/>
              <a:gd fmla="*/ 96 h 288" name="T25"/>
              <a:gd fmla="*/ 252 w 288" name="T26"/>
              <a:gd fmla="*/ 144 h 288" name="T27"/>
              <a:gd fmla="*/ 205 w 288" name="T28"/>
              <a:gd fmla="*/ 191 h 28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83" y="191"/>
                </a:moveTo>
                <a:cubicBezTo>
                  <a:pt x="57" y="191"/>
                  <a:pt x="36" y="170"/>
                  <a:pt x="36" y="144"/>
                </a:cubicBezTo>
                <a:cubicBezTo>
                  <a:pt x="36" y="118"/>
                  <a:pt x="57" y="96"/>
                  <a:pt x="83" y="96"/>
                </a:cubicBezTo>
                <a:cubicBezTo>
                  <a:pt x="109" y="96"/>
                  <a:pt x="130" y="118"/>
                  <a:pt x="130" y="144"/>
                </a:cubicBezTo>
                <a:cubicBezTo>
                  <a:pt x="130" y="170"/>
                  <a:pt x="109" y="191"/>
                  <a:pt x="83" y="191"/>
                </a:cubicBezTo>
                <a:close/>
                <a:moveTo>
                  <a:pt x="205" y="191"/>
                </a:moveTo>
                <a:cubicBezTo>
                  <a:pt x="179" y="191"/>
                  <a:pt x="158" y="170"/>
                  <a:pt x="158" y="144"/>
                </a:cubicBezTo>
                <a:cubicBezTo>
                  <a:pt x="158" y="118"/>
                  <a:pt x="179" y="96"/>
                  <a:pt x="205" y="96"/>
                </a:cubicBezTo>
                <a:cubicBezTo>
                  <a:pt x="231" y="96"/>
                  <a:pt x="252" y="118"/>
                  <a:pt x="252" y="144"/>
                </a:cubicBezTo>
                <a:cubicBezTo>
                  <a:pt x="252" y="170"/>
                  <a:pt x="231" y="191"/>
                  <a:pt x="20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6" name="Freeform 752"/>
          <p:cNvSpPr>
            <a:spLocks noEditPoints="1"/>
          </p:cNvSpPr>
          <p:nvPr/>
        </p:nvSpPr>
        <p:spPr bwMode="auto">
          <a:xfrm>
            <a:off x="7500167" y="5805041"/>
            <a:ext cx="232484" cy="321459"/>
          </a:xfrm>
          <a:custGeom>
            <a:gdLst>
              <a:gd fmla="*/ 203 w 210" name="T0"/>
              <a:gd fmla="*/ 12 h 288" name="T1"/>
              <a:gd fmla="*/ 194 w 210" name="T2"/>
              <a:gd fmla="*/ 21 h 288" name="T3"/>
              <a:gd fmla="*/ 197 w 210" name="T4"/>
              <a:gd fmla="*/ 33 h 288" name="T5"/>
              <a:gd fmla="*/ 191 w 210" name="T6"/>
              <a:gd fmla="*/ 48 h 288" name="T7"/>
              <a:gd fmla="*/ 176 w 210" name="T8"/>
              <a:gd fmla="*/ 54 h 288" name="T9"/>
              <a:gd fmla="*/ 148 w 210" name="T10"/>
              <a:gd fmla="*/ 35 h 288" name="T11"/>
              <a:gd fmla="*/ 137 w 210" name="T12"/>
              <a:gd fmla="*/ 20 h 288" name="T13"/>
              <a:gd fmla="*/ 103 w 210" name="T14"/>
              <a:gd fmla="*/ 0 h 288" name="T15"/>
              <a:gd fmla="*/ 79 w 210" name="T16"/>
              <a:gd fmla="*/ 9 h 288" name="T17"/>
              <a:gd fmla="*/ 70 w 210" name="T18"/>
              <a:gd fmla="*/ 32 h 288" name="T19"/>
              <a:gd fmla="*/ 70 w 210" name="T20"/>
              <a:gd fmla="*/ 52 h 288" name="T21"/>
              <a:gd fmla="*/ 55 w 210" name="T22"/>
              <a:gd fmla="*/ 52 h 288" name="T23"/>
              <a:gd fmla="*/ 0 w 210" name="T24"/>
              <a:gd fmla="*/ 107 h 288" name="T25"/>
              <a:gd fmla="*/ 0 w 210" name="T26"/>
              <a:gd fmla="*/ 212 h 288" name="T27"/>
              <a:gd fmla="*/ 0 w 210" name="T28"/>
              <a:gd fmla="*/ 217 h 288" name="T29"/>
              <a:gd fmla="*/ 76 w 210" name="T30"/>
              <a:gd fmla="*/ 288 h 288" name="T31"/>
              <a:gd fmla="*/ 151 w 210" name="T32"/>
              <a:gd fmla="*/ 217 h 288" name="T33"/>
              <a:gd fmla="*/ 152 w 210" name="T34"/>
              <a:gd fmla="*/ 212 h 288" name="T35"/>
              <a:gd fmla="*/ 152 w 210" name="T36"/>
              <a:gd fmla="*/ 107 h 288" name="T37"/>
              <a:gd fmla="*/ 97 w 210" name="T38"/>
              <a:gd fmla="*/ 52 h 288" name="T39"/>
              <a:gd fmla="*/ 82 w 210" name="T40"/>
              <a:gd fmla="*/ 52 h 288" name="T41"/>
              <a:gd fmla="*/ 82 w 210" name="T42"/>
              <a:gd fmla="*/ 33 h 288" name="T43"/>
              <a:gd fmla="*/ 88 w 210" name="T44"/>
              <a:gd fmla="*/ 18 h 288" name="T45"/>
              <a:gd fmla="*/ 103 w 210" name="T46"/>
              <a:gd fmla="*/ 11 h 288" name="T47"/>
              <a:gd fmla="*/ 103 w 210" name="T48"/>
              <a:gd fmla="*/ 11 h 288" name="T49"/>
              <a:gd fmla="*/ 131 w 210" name="T50"/>
              <a:gd fmla="*/ 30 h 288" name="T51"/>
              <a:gd fmla="*/ 143 w 210" name="T52"/>
              <a:gd fmla="*/ 45 h 288" name="T53"/>
              <a:gd fmla="*/ 177 w 210" name="T54"/>
              <a:gd fmla="*/ 65 h 288" name="T55"/>
              <a:gd fmla="*/ 200 w 210" name="T56"/>
              <a:gd fmla="*/ 56 h 288" name="T57"/>
              <a:gd fmla="*/ 210 w 210" name="T58"/>
              <a:gd fmla="*/ 33 h 288" name="T59"/>
              <a:gd fmla="*/ 203 w 210" name="T60"/>
              <a:gd fmla="*/ 12 h 288" name="T61"/>
              <a:gd fmla="*/ 22 w 210" name="T62"/>
              <a:gd fmla="*/ 113 h 288" name="T63"/>
              <a:gd fmla="*/ 61 w 210" name="T64"/>
              <a:gd fmla="*/ 74 h 288" name="T65"/>
              <a:gd fmla="*/ 67 w 210" name="T66"/>
              <a:gd fmla="*/ 74 h 288" name="T67"/>
              <a:gd fmla="*/ 67 w 210" name="T68"/>
              <a:gd fmla="*/ 151 h 288" name="T69"/>
              <a:gd fmla="*/ 22 w 210" name="T70"/>
              <a:gd fmla="*/ 151 h 288" name="T71"/>
              <a:gd fmla="*/ 22 w 210" name="T72"/>
              <a:gd fmla="*/ 113 h 288" name="T73"/>
              <a:gd fmla="*/ 131 w 210" name="T74"/>
              <a:gd fmla="*/ 113 h 288" name="T75"/>
              <a:gd fmla="*/ 131 w 210" name="T76"/>
              <a:gd fmla="*/ 151 h 288" name="T77"/>
              <a:gd fmla="*/ 84 w 210" name="T78"/>
              <a:gd fmla="*/ 151 h 288" name="T79"/>
              <a:gd fmla="*/ 84 w 210" name="T80"/>
              <a:gd fmla="*/ 74 h 288" name="T81"/>
              <a:gd fmla="*/ 92 w 210" name="T82"/>
              <a:gd fmla="*/ 74 h 288" name="T83"/>
              <a:gd fmla="*/ 131 w 210" name="T84"/>
              <a:gd fmla="*/ 113 h 28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88" w="210">
                <a:moveTo>
                  <a:pt x="203" y="12"/>
                </a:moveTo>
                <a:cubicBezTo>
                  <a:pt x="194" y="21"/>
                  <a:pt x="194" y="21"/>
                  <a:pt x="194" y="21"/>
                </a:cubicBezTo>
                <a:cubicBezTo>
                  <a:pt x="196" y="24"/>
                  <a:pt x="197" y="28"/>
                  <a:pt x="197" y="33"/>
                </a:cubicBezTo>
                <a:cubicBezTo>
                  <a:pt x="197" y="38"/>
                  <a:pt x="195" y="44"/>
                  <a:pt x="191" y="48"/>
                </a:cubicBezTo>
                <a:cubicBezTo>
                  <a:pt x="187" y="52"/>
                  <a:pt x="182" y="54"/>
                  <a:pt x="176" y="54"/>
                </a:cubicBezTo>
                <a:cubicBezTo>
                  <a:pt x="167" y="54"/>
                  <a:pt x="156" y="47"/>
                  <a:pt x="148" y="35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26" y="6"/>
                  <a:pt x="115" y="0"/>
                  <a:pt x="103" y="0"/>
                </a:cubicBezTo>
                <a:cubicBezTo>
                  <a:pt x="93" y="0"/>
                  <a:pt x="85" y="3"/>
                  <a:pt x="79" y="9"/>
                </a:cubicBezTo>
                <a:cubicBezTo>
                  <a:pt x="73" y="15"/>
                  <a:pt x="70" y="23"/>
                  <a:pt x="70" y="32"/>
                </a:cubicBezTo>
                <a:cubicBezTo>
                  <a:pt x="70" y="32"/>
                  <a:pt x="70" y="44"/>
                  <a:pt x="70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27" y="52"/>
                  <a:pt x="0" y="79"/>
                  <a:pt x="0" y="107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4"/>
                  <a:pt x="0" y="215"/>
                  <a:pt x="0" y="217"/>
                </a:cubicBezTo>
                <a:cubicBezTo>
                  <a:pt x="3" y="257"/>
                  <a:pt x="36" y="288"/>
                  <a:pt x="76" y="288"/>
                </a:cubicBezTo>
                <a:cubicBezTo>
                  <a:pt x="116" y="288"/>
                  <a:pt x="149" y="257"/>
                  <a:pt x="151" y="217"/>
                </a:cubicBezTo>
                <a:cubicBezTo>
                  <a:pt x="152" y="215"/>
                  <a:pt x="152" y="214"/>
                  <a:pt x="152" y="212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2" y="79"/>
                  <a:pt x="125" y="52"/>
                  <a:pt x="97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44"/>
                  <a:pt x="82" y="33"/>
                  <a:pt x="82" y="33"/>
                </a:cubicBezTo>
                <a:cubicBezTo>
                  <a:pt x="82" y="27"/>
                  <a:pt x="85" y="22"/>
                  <a:pt x="88" y="18"/>
                </a:cubicBezTo>
                <a:cubicBezTo>
                  <a:pt x="92" y="13"/>
                  <a:pt x="97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13" y="11"/>
                  <a:pt x="124" y="18"/>
                  <a:pt x="131" y="30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53" y="59"/>
                  <a:pt x="164" y="65"/>
                  <a:pt x="177" y="65"/>
                </a:cubicBezTo>
                <a:cubicBezTo>
                  <a:pt x="187" y="65"/>
                  <a:pt x="194" y="62"/>
                  <a:pt x="200" y="56"/>
                </a:cubicBezTo>
                <a:cubicBezTo>
                  <a:pt x="207" y="50"/>
                  <a:pt x="210" y="42"/>
                  <a:pt x="210" y="33"/>
                </a:cubicBezTo>
                <a:cubicBezTo>
                  <a:pt x="210" y="24"/>
                  <a:pt x="207" y="18"/>
                  <a:pt x="203" y="12"/>
                </a:cubicBezTo>
                <a:close/>
                <a:moveTo>
                  <a:pt x="22" y="113"/>
                </a:moveTo>
                <a:cubicBezTo>
                  <a:pt x="22" y="92"/>
                  <a:pt x="40" y="74"/>
                  <a:pt x="61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22" y="151"/>
                  <a:pt x="22" y="151"/>
                  <a:pt x="22" y="151"/>
                </a:cubicBezTo>
                <a:lnTo>
                  <a:pt x="22" y="113"/>
                </a:lnTo>
                <a:close/>
                <a:moveTo>
                  <a:pt x="131" y="113"/>
                </a:moveTo>
                <a:cubicBezTo>
                  <a:pt x="131" y="151"/>
                  <a:pt x="131" y="151"/>
                  <a:pt x="131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74"/>
                  <a:pt x="84" y="74"/>
                  <a:pt x="84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113" y="74"/>
                  <a:pt x="131" y="92"/>
                  <a:pt x="13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7" name="Freeform 753"/>
          <p:cNvSpPr/>
          <p:nvPr/>
        </p:nvSpPr>
        <p:spPr bwMode="auto">
          <a:xfrm>
            <a:off x="8097161" y="5822262"/>
            <a:ext cx="318590" cy="284147"/>
          </a:xfrm>
          <a:custGeom>
            <a:gdLst>
              <a:gd fmla="*/ 277 w 288" name="T0"/>
              <a:gd fmla="*/ 120 h 258" name="T1"/>
              <a:gd fmla="*/ 230 w 288" name="T2"/>
              <a:gd fmla="*/ 120 h 258" name="T3"/>
              <a:gd fmla="*/ 223 w 288" name="T4"/>
              <a:gd fmla="*/ 95 h 258" name="T5"/>
              <a:gd fmla="*/ 260 w 288" name="T6"/>
              <a:gd fmla="*/ 63 h 258" name="T7"/>
              <a:gd fmla="*/ 264 w 288" name="T8"/>
              <a:gd fmla="*/ 54 h 258" name="T9"/>
              <a:gd fmla="*/ 264 w 288" name="T10"/>
              <a:gd fmla="*/ 18 h 258" name="T11"/>
              <a:gd fmla="*/ 253 w 288" name="T12"/>
              <a:gd fmla="*/ 6 h 258" name="T13"/>
              <a:gd fmla="*/ 242 w 288" name="T14"/>
              <a:gd fmla="*/ 18 h 258" name="T15"/>
              <a:gd fmla="*/ 241 w 288" name="T16"/>
              <a:gd fmla="*/ 49 h 258" name="T17"/>
              <a:gd fmla="*/ 211 w 288" name="T18"/>
              <a:gd fmla="*/ 75 h 258" name="T19"/>
              <a:gd fmla="*/ 192 w 288" name="T20"/>
              <a:gd fmla="*/ 56 h 258" name="T21"/>
              <a:gd fmla="*/ 194 w 288" name="T22"/>
              <a:gd fmla="*/ 46 h 258" name="T23"/>
              <a:gd fmla="*/ 144 w 288" name="T24"/>
              <a:gd fmla="*/ 0 h 258" name="T25"/>
              <a:gd fmla="*/ 94 w 288" name="T26"/>
              <a:gd fmla="*/ 46 h 258" name="T27"/>
              <a:gd fmla="*/ 96 w 288" name="T28"/>
              <a:gd fmla="*/ 57 h 258" name="T29"/>
              <a:gd fmla="*/ 77 w 288" name="T30"/>
              <a:gd fmla="*/ 76 h 258" name="T31"/>
              <a:gd fmla="*/ 46 w 288" name="T32"/>
              <a:gd fmla="*/ 49 h 258" name="T33"/>
              <a:gd fmla="*/ 46 w 288" name="T34"/>
              <a:gd fmla="*/ 18 h 258" name="T35"/>
              <a:gd fmla="*/ 35 w 288" name="T36"/>
              <a:gd fmla="*/ 6 h 258" name="T37"/>
              <a:gd fmla="*/ 24 w 288" name="T38"/>
              <a:gd fmla="*/ 18 h 258" name="T39"/>
              <a:gd fmla="*/ 24 w 288" name="T40"/>
              <a:gd fmla="*/ 54 h 258" name="T41"/>
              <a:gd fmla="*/ 28 w 288" name="T42"/>
              <a:gd fmla="*/ 63 h 258" name="T43"/>
              <a:gd fmla="*/ 66 w 288" name="T44"/>
              <a:gd fmla="*/ 95 h 258" name="T45"/>
              <a:gd fmla="*/ 58 w 288" name="T46"/>
              <a:gd fmla="*/ 120 h 258" name="T47"/>
              <a:gd fmla="*/ 11 w 288" name="T48"/>
              <a:gd fmla="*/ 120 h 258" name="T49"/>
              <a:gd fmla="*/ 0 w 288" name="T50"/>
              <a:gd fmla="*/ 131 h 258" name="T51"/>
              <a:gd fmla="*/ 11 w 288" name="T52"/>
              <a:gd fmla="*/ 143 h 258" name="T53"/>
              <a:gd fmla="*/ 57 w 288" name="T54"/>
              <a:gd fmla="*/ 143 h 258" name="T55"/>
              <a:gd fmla="*/ 63 w 288" name="T56"/>
              <a:gd fmla="*/ 172 h 258" name="T57"/>
              <a:gd fmla="*/ 28 w 288" name="T58"/>
              <a:gd fmla="*/ 202 h 258" name="T59"/>
              <a:gd fmla="*/ 24 w 288" name="T60"/>
              <a:gd fmla="*/ 211 h 258" name="T61"/>
              <a:gd fmla="*/ 24 w 288" name="T62"/>
              <a:gd fmla="*/ 247 h 258" name="T63"/>
              <a:gd fmla="*/ 35 w 288" name="T64"/>
              <a:gd fmla="*/ 258 h 258" name="T65"/>
              <a:gd fmla="*/ 46 w 288" name="T66"/>
              <a:gd fmla="*/ 247 h 258" name="T67"/>
              <a:gd fmla="*/ 46 w 288" name="T68"/>
              <a:gd fmla="*/ 216 h 258" name="T69"/>
              <a:gd fmla="*/ 72 w 288" name="T70"/>
              <a:gd fmla="*/ 193 h 258" name="T71"/>
              <a:gd fmla="*/ 144 w 288" name="T72"/>
              <a:gd fmla="*/ 235 h 258" name="T73"/>
              <a:gd fmla="*/ 216 w 288" name="T74"/>
              <a:gd fmla="*/ 194 h 258" name="T75"/>
              <a:gd fmla="*/ 241 w 288" name="T76"/>
              <a:gd fmla="*/ 216 h 258" name="T77"/>
              <a:gd fmla="*/ 241 w 288" name="T78"/>
              <a:gd fmla="*/ 247 h 258" name="T79"/>
              <a:gd fmla="*/ 253 w 288" name="T80"/>
              <a:gd fmla="*/ 258 h 258" name="T81"/>
              <a:gd fmla="*/ 264 w 288" name="T82"/>
              <a:gd fmla="*/ 247 h 258" name="T83"/>
              <a:gd fmla="*/ 264 w 288" name="T84"/>
              <a:gd fmla="*/ 211 h 258" name="T85"/>
              <a:gd fmla="*/ 260 w 288" name="T86"/>
              <a:gd fmla="*/ 202 h 258" name="T87"/>
              <a:gd fmla="*/ 226 w 288" name="T88"/>
              <a:gd fmla="*/ 173 h 258" name="T89"/>
              <a:gd fmla="*/ 232 w 288" name="T90"/>
              <a:gd fmla="*/ 143 h 258" name="T91"/>
              <a:gd fmla="*/ 277 w 288" name="T92"/>
              <a:gd fmla="*/ 143 h 258" name="T93"/>
              <a:gd fmla="*/ 288 w 288" name="T94"/>
              <a:gd fmla="*/ 131 h 258" name="T95"/>
              <a:gd fmla="*/ 277 w 288" name="T96"/>
              <a:gd fmla="*/ 120 h 25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58" w="288">
                <a:moveTo>
                  <a:pt x="277" y="120"/>
                </a:moveTo>
                <a:cubicBezTo>
                  <a:pt x="230" y="120"/>
                  <a:pt x="230" y="120"/>
                  <a:pt x="230" y="120"/>
                </a:cubicBezTo>
                <a:cubicBezTo>
                  <a:pt x="229" y="111"/>
                  <a:pt x="226" y="103"/>
                  <a:pt x="223" y="95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62" y="61"/>
                  <a:pt x="264" y="58"/>
                  <a:pt x="264" y="54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1"/>
                  <a:pt x="259" y="6"/>
                  <a:pt x="253" y="6"/>
                </a:cubicBezTo>
                <a:cubicBezTo>
                  <a:pt x="246" y="6"/>
                  <a:pt x="242" y="11"/>
                  <a:pt x="242" y="18"/>
                </a:cubicBezTo>
                <a:cubicBezTo>
                  <a:pt x="241" y="49"/>
                  <a:pt x="241" y="49"/>
                  <a:pt x="241" y="49"/>
                </a:cubicBezTo>
                <a:cubicBezTo>
                  <a:pt x="211" y="75"/>
                  <a:pt x="211" y="75"/>
                  <a:pt x="211" y="75"/>
                </a:cubicBezTo>
                <a:cubicBezTo>
                  <a:pt x="206" y="68"/>
                  <a:pt x="200" y="62"/>
                  <a:pt x="192" y="56"/>
                </a:cubicBezTo>
                <a:cubicBezTo>
                  <a:pt x="193" y="53"/>
                  <a:pt x="194" y="49"/>
                  <a:pt x="194" y="46"/>
                </a:cubicBezTo>
                <a:cubicBezTo>
                  <a:pt x="194" y="20"/>
                  <a:pt x="172" y="0"/>
                  <a:pt x="144" y="0"/>
                </a:cubicBezTo>
                <a:cubicBezTo>
                  <a:pt x="117" y="0"/>
                  <a:pt x="94" y="20"/>
                  <a:pt x="94" y="46"/>
                </a:cubicBezTo>
                <a:cubicBezTo>
                  <a:pt x="94" y="49"/>
                  <a:pt x="95" y="53"/>
                  <a:pt x="96" y="57"/>
                </a:cubicBezTo>
                <a:cubicBezTo>
                  <a:pt x="89" y="62"/>
                  <a:pt x="82" y="68"/>
                  <a:pt x="77" y="76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1"/>
                  <a:pt x="42" y="6"/>
                  <a:pt x="35" y="6"/>
                </a:cubicBezTo>
                <a:cubicBezTo>
                  <a:pt x="29" y="6"/>
                  <a:pt x="24" y="11"/>
                  <a:pt x="24" y="1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8"/>
                  <a:pt x="26" y="61"/>
                  <a:pt x="28" y="63"/>
                </a:cubicBezTo>
                <a:cubicBezTo>
                  <a:pt x="66" y="95"/>
                  <a:pt x="66" y="95"/>
                  <a:pt x="66" y="95"/>
                </a:cubicBezTo>
                <a:cubicBezTo>
                  <a:pt x="62" y="103"/>
                  <a:pt x="60" y="112"/>
                  <a:pt x="58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5" y="120"/>
                  <a:pt x="0" y="125"/>
                  <a:pt x="0" y="131"/>
                </a:cubicBezTo>
                <a:cubicBezTo>
                  <a:pt x="0" y="138"/>
                  <a:pt x="5" y="143"/>
                  <a:pt x="11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8" y="153"/>
                  <a:pt x="59" y="163"/>
                  <a:pt x="63" y="172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26" y="204"/>
                  <a:pt x="24" y="207"/>
                  <a:pt x="24" y="211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24" y="253"/>
                  <a:pt x="29" y="258"/>
                  <a:pt x="35" y="258"/>
                </a:cubicBezTo>
                <a:cubicBezTo>
                  <a:pt x="42" y="258"/>
                  <a:pt x="46" y="253"/>
                  <a:pt x="46" y="247"/>
                </a:cubicBezTo>
                <a:cubicBezTo>
                  <a:pt x="46" y="216"/>
                  <a:pt x="46" y="216"/>
                  <a:pt x="46" y="216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88" y="219"/>
                  <a:pt x="115" y="235"/>
                  <a:pt x="144" y="235"/>
                </a:cubicBezTo>
                <a:cubicBezTo>
                  <a:pt x="174" y="235"/>
                  <a:pt x="200" y="219"/>
                  <a:pt x="216" y="194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41" y="247"/>
                  <a:pt x="241" y="247"/>
                  <a:pt x="241" y="247"/>
                </a:cubicBezTo>
                <a:cubicBezTo>
                  <a:pt x="241" y="253"/>
                  <a:pt x="246" y="258"/>
                  <a:pt x="253" y="258"/>
                </a:cubicBezTo>
                <a:cubicBezTo>
                  <a:pt x="259" y="258"/>
                  <a:pt x="264" y="253"/>
                  <a:pt x="264" y="247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07"/>
                  <a:pt x="262" y="204"/>
                  <a:pt x="260" y="202"/>
                </a:cubicBezTo>
                <a:cubicBezTo>
                  <a:pt x="226" y="173"/>
                  <a:pt x="226" y="173"/>
                  <a:pt x="226" y="173"/>
                </a:cubicBezTo>
                <a:cubicBezTo>
                  <a:pt x="229" y="163"/>
                  <a:pt x="231" y="153"/>
                  <a:pt x="232" y="143"/>
                </a:cubicBezTo>
                <a:cubicBezTo>
                  <a:pt x="277" y="143"/>
                  <a:pt x="277" y="143"/>
                  <a:pt x="277" y="143"/>
                </a:cubicBezTo>
                <a:cubicBezTo>
                  <a:pt x="283" y="143"/>
                  <a:pt x="288" y="138"/>
                  <a:pt x="288" y="131"/>
                </a:cubicBezTo>
                <a:cubicBezTo>
                  <a:pt x="288" y="125"/>
                  <a:pt x="283" y="120"/>
                  <a:pt x="277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208065286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xmlns:p14="http://schemas.microsoft.com/office/powerpoint/2010/main" val="69694605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622" l="2247" r="1956" t="21227"/>
          <a:stretch>
            <a:fillRect/>
          </a:stretch>
        </p:blipFill>
        <p:spPr>
          <a:xfrm>
            <a:off x="82296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372" l="8920" r="959" t="20641"/>
          <a:stretch>
            <a:fillRect/>
          </a:stretch>
        </p:blipFill>
        <p:spPr>
          <a:xfrm>
            <a:off x="100457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897" l="3672" r="1376" t="16064"/>
          <a:stretch>
            <a:fillRect/>
          </a:stretch>
        </p:blipFill>
        <p:spPr>
          <a:xfrm>
            <a:off x="4064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2" l="8721" t="24393"/>
          <a:stretch>
            <a:fillRect/>
          </a:stretch>
        </p:blipFill>
        <p:spPr>
          <a:xfrm>
            <a:off x="22225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6349" l="3304" r="2349" t="30900"/>
          <a:stretch>
            <a:fillRect/>
          </a:stretch>
        </p:blipFill>
        <p:spPr>
          <a:xfrm>
            <a:off x="40386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0556" l="2499" r="2499" t="36397"/>
          <a:stretch>
            <a:fillRect/>
          </a:stretch>
        </p:blipFill>
        <p:spPr>
          <a:xfrm>
            <a:off x="6413500" y="3263900"/>
            <a:ext cx="1739900" cy="965200"/>
          </a:xfrm>
          <a:custGeom>
            <a:gdLst>
              <a:gd fmla="*/ 0 w 1739900" name="connsiteX0"/>
              <a:gd fmla="*/ 0 h 965200" name="connsiteY0"/>
              <a:gd fmla="*/ 1739900 w 1739900" name="connsiteX1"/>
              <a:gd fmla="*/ 0 h 965200" name="connsiteY1"/>
              <a:gd fmla="*/ 1739900 w 1739900" name="connsiteX2"/>
              <a:gd fmla="*/ 965200 h 965200" name="connsiteY2"/>
              <a:gd fmla="*/ 0 w 1739900" name="connsiteX3"/>
              <a:gd fmla="*/ 965200 h 965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65200" w="17399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-22554"/>
            <a:ext cx="12192000" cy="7874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407194" y="2355850"/>
            <a:ext cx="88106" cy="1873250"/>
            <a:chOff x="407194" y="2355850"/>
            <a:chExt cx="88106" cy="1873250"/>
          </a:xfrm>
        </p:grpSpPr>
        <p:sp>
          <p:nvSpPr>
            <p:cNvPr id="19" name="矩形 1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038600" y="2355850"/>
            <a:ext cx="88106" cy="1873250"/>
            <a:chOff x="407194" y="2355850"/>
            <a:chExt cx="88106" cy="1873250"/>
          </a:xfrm>
        </p:grpSpPr>
        <p:sp>
          <p:nvSpPr>
            <p:cNvPr id="29" name="矩形 2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8224441" y="2355850"/>
            <a:ext cx="88106" cy="1873250"/>
            <a:chOff x="407194" y="2355850"/>
            <a:chExt cx="88106" cy="1873250"/>
          </a:xfrm>
        </p:grpSpPr>
        <p:sp>
          <p:nvSpPr>
            <p:cNvPr id="33" name="矩形 32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flipV="1">
            <a:off x="2217341" y="3263900"/>
            <a:ext cx="88106" cy="1873250"/>
            <a:chOff x="407194" y="2355850"/>
            <a:chExt cx="88106" cy="1873250"/>
          </a:xfrm>
        </p:grpSpPr>
        <p:sp>
          <p:nvSpPr>
            <p:cNvPr id="36" name="矩形 35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flipV="1">
            <a:off x="6412707" y="3263900"/>
            <a:ext cx="88106" cy="1873250"/>
            <a:chOff x="407194" y="2355850"/>
            <a:chExt cx="88106" cy="1873250"/>
          </a:xfrm>
        </p:grpSpPr>
        <p:sp>
          <p:nvSpPr>
            <p:cNvPr id="39" name="矩形 3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flipV="1">
            <a:off x="10040541" y="3263900"/>
            <a:ext cx="88106" cy="1873250"/>
            <a:chOff x="407194" y="2355850"/>
            <a:chExt cx="88106" cy="1873250"/>
          </a:xfrm>
        </p:grpSpPr>
        <p:sp>
          <p:nvSpPr>
            <p:cNvPr id="42" name="矩形 41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297832" y="409763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01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67558" y="409763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03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45860" y="409763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05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945688" y="234880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06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299728" y="234880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04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121892" y="2348805"/>
            <a:ext cx="114173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756663"/>
                </a:solidFill>
                <a:latin charset="0" panose="04040905080b02020502" pitchFamily="82" typeface="Broadway BT"/>
              </a:rPr>
              <a:t>02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9027" y="2323098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47031" y="1177563"/>
            <a:ext cx="131367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目录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411163" y="1855639"/>
            <a:ext cx="1149548" cy="166687"/>
            <a:chOff x="553640" y="410595"/>
            <a:chExt cx="1149548" cy="166687"/>
          </a:xfrm>
        </p:grpSpPr>
        <p:grpSp>
          <p:nvGrpSpPr>
            <p:cNvPr id="72" name="组合 71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b="b" l="l" r="r" t="t"/>
              <a:pathLst>
                <a:path h="20315" w="14064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b="b" l="l" r="r" t="t"/>
              <a:pathLst>
                <a:path h="120327" w="81781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b="b" l="l" r="r" t="t"/>
              <a:pathLst>
                <a:path h="26566" w="17710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b="b" l="l" r="r" t="t"/>
              <a:pathLst>
                <a:path h="27085" w="17710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b="b" l="l" r="r" t="t"/>
              <a:pathLst>
                <a:path h="39067" w="83344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b="b" l="l" r="r" t="t"/>
              <a:pathLst>
                <a:path h="71884" w="86990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b="b" l="l" r="r" t="t"/>
              <a:pathLst>
                <a:path h="109387" w="69909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b="b" l="l" r="r" t="t"/>
              <a:pathLst>
                <a:path h="95845" w="61257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b="b" l="l" r="r" t="t"/>
              <a:pathLst>
                <a:path h="93762" w="46881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b="b" l="l" r="r" t="t"/>
              <a:pathLst>
                <a:path h="73968" w="39067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b="b" l="l" r="r" t="t"/>
              <a:pathLst>
                <a:path h="77614" w="49485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b="b" l="l" r="r" t="t"/>
              <a:pathLst>
                <a:path h="67717" w="90636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b="b" l="l" r="r" t="t"/>
              <a:pathLst>
                <a:path h="55280" w="55283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4130432" y="2323098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309906" y="2323098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2305447" y="4846420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429286" y="4846420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10116326" y="4846420"/>
            <a:ext cx="11682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</p:spTree>
    <p:extLst>
      <p:ext uri="{BB962C8B-B14F-4D97-AF65-F5344CB8AC3E}">
        <p14:creationId val="1609658277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1" name="图片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618" l="3925" r="256" t="24333"/>
          <a:stretch>
            <a:fillRect/>
          </a:stretch>
        </p:blipFill>
        <p:spPr>
          <a:xfrm>
            <a:off x="407988" y="800100"/>
            <a:ext cx="11376025" cy="2971800"/>
          </a:xfrm>
          <a:custGeom>
            <a:gdLst>
              <a:gd fmla="*/ 0 w 11376025" name="connsiteX0"/>
              <a:gd fmla="*/ 0 h 2971800" name="connsiteY0"/>
              <a:gd fmla="*/ 11376025 w 11376025" name="connsiteX1"/>
              <a:gd fmla="*/ 0 h 2971800" name="connsiteY1"/>
              <a:gd fmla="*/ 11376025 w 11376025" name="connsiteX2"/>
              <a:gd fmla="*/ 2971800 h 2971800" name="connsiteY2"/>
              <a:gd fmla="*/ 0 w 11376025" name="connsiteX3"/>
              <a:gd fmla="*/ 2971800 h 2971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71800" w="11376025">
                <a:moveTo>
                  <a:pt x="0" y="0"/>
                </a:moveTo>
                <a:lnTo>
                  <a:pt x="11376025" y="0"/>
                </a:lnTo>
                <a:lnTo>
                  <a:pt x="11376025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787400" y="3276600"/>
            <a:ext cx="10617200" cy="33020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6" name="任意多边形: 形状 55"/>
          <p:cNvSpPr/>
          <p:nvPr/>
        </p:nvSpPr>
        <p:spPr>
          <a:xfrm>
            <a:off x="10080922" y="3865769"/>
            <a:ext cx="566243" cy="2374900"/>
          </a:xfrm>
          <a:custGeom>
            <a:gdLst>
              <a:gd fmla="*/ 0 w 566243" name="connsiteX0"/>
              <a:gd fmla="*/ 0 h 2374900" name="connsiteY0"/>
              <a:gd fmla="*/ 566243 w 566243" name="connsiteX1"/>
              <a:gd fmla="*/ 0 h 2374900" name="connsiteY1"/>
              <a:gd fmla="*/ 566243 w 566243" name="connsiteX2"/>
              <a:gd fmla="*/ 2374900 h 2374900" name="connsiteY2"/>
              <a:gd fmla="*/ 0 w 566243" name="connsiteX3"/>
              <a:gd fmla="*/ 2374900 h 2374900" name="connsiteY3"/>
              <a:gd fmla="*/ 0 w 566243" name="connsiteX4"/>
              <a:gd fmla="*/ 2195243 h 2374900" name="connsiteY4"/>
              <a:gd fmla="*/ 386586 w 566243" name="connsiteX5"/>
              <a:gd fmla="*/ 2195243 h 2374900" name="connsiteY5"/>
              <a:gd fmla="*/ 386586 w 566243" name="connsiteX6"/>
              <a:gd fmla="*/ 179657 h 2374900" name="connsiteY6"/>
              <a:gd fmla="*/ 0 w 566243" name="connsiteX7"/>
              <a:gd fmla="*/ 179657 h 2374900" name="connsiteY7"/>
              <a:gd fmla="*/ 0 w 566243" name="connsiteX8"/>
              <a:gd fmla="*/ 0 h 23749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74900" w="566243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982968" y="3742571"/>
            <a:ext cx="5664575" cy="2651217"/>
            <a:chOff x="982968" y="3928754"/>
            <a:chExt cx="5664575" cy="2651217"/>
          </a:xfrm>
        </p:grpSpPr>
        <p:sp>
          <p:nvSpPr>
            <p:cNvPr id="60" name="文本框 59"/>
            <p:cNvSpPr txBox="1"/>
            <p:nvPr/>
          </p:nvSpPr>
          <p:spPr>
            <a:xfrm>
              <a:off x="982968" y="3928753"/>
              <a:ext cx="56645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800">
                  <a:solidFill>
                    <a:schemeClr val="bg1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23412" y="4611725"/>
              <a:ext cx="246961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20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23412" y="5929024"/>
              <a:ext cx="2710388" cy="6446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97482" y="5170512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1023412" y="5551668"/>
              <a:ext cx="2111674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2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937155" y="5929024"/>
              <a:ext cx="2710388" cy="6446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9140279" y="3963217"/>
            <a:ext cx="457200" cy="15407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初见设计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8572368" y="4961321"/>
            <a:ext cx="2275638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800">
                <a:solidFill>
                  <a:schemeClr val="bg1"/>
                </a:solidFill>
              </a:rPr>
              <a:t>2016201620162016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11163" y="410595"/>
            <a:ext cx="1149548" cy="166687"/>
            <a:chOff x="553640" y="410595"/>
            <a:chExt cx="1149548" cy="166687"/>
          </a:xfrm>
        </p:grpSpPr>
        <p:grpSp>
          <p:nvGrpSpPr>
            <p:cNvPr id="69" name="组合 68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b="b" l="l" r="r" t="t"/>
              <a:pathLst>
                <a:path h="20315" w="14064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b="b" l="l" r="r" t="t"/>
              <a:pathLst>
                <a:path h="120327" w="81781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b="b" l="l" r="r" t="t"/>
              <a:pathLst>
                <a:path h="26566" w="17710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b="b" l="l" r="r" t="t"/>
              <a:pathLst>
                <a:path h="27085" w="17710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b="b" l="l" r="r" t="t"/>
              <a:pathLst>
                <a:path h="39067" w="83344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b="b" l="l" r="r" t="t"/>
              <a:pathLst>
                <a:path h="71884" w="86990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b="b" l="l" r="r" t="t"/>
              <a:pathLst>
                <a:path h="109387" w="69909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b="b" l="l" r="r" t="t"/>
              <a:pathLst>
                <a:path h="95845" w="61257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b="b" l="l" r="r" t="t"/>
              <a:pathLst>
                <a:path h="93762" w="46881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b="b" l="l" r="r" t="t"/>
              <a:pathLst>
                <a:path h="73968" w="39067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b="b" l="l" r="r" t="t"/>
              <a:pathLst>
                <a:path h="77614" w="49485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b="b" l="l" r="r" t="t"/>
              <a:pathLst>
                <a:path h="67717" w="90636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b="b" l="l" r="r" t="t"/>
              <a:pathLst>
                <a:path h="55280" w="55283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647165" y="410595"/>
            <a:ext cx="1149548" cy="166687"/>
            <a:chOff x="553640" y="410595"/>
            <a:chExt cx="1149548" cy="166687"/>
          </a:xfrm>
        </p:grpSpPr>
        <p:grpSp>
          <p:nvGrpSpPr>
            <p:cNvPr id="89" name="组合 88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1092760" y="425895"/>
              <a:ext cx="14065" cy="20315"/>
            </a:xfrm>
            <a:custGeom>
              <a:rect b="b" l="l" r="r" t="t"/>
              <a:pathLst>
                <a:path h="20315" w="14064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515209" y="425895"/>
              <a:ext cx="81781" cy="120327"/>
            </a:xfrm>
            <a:custGeom>
              <a:rect b="b" l="l" r="r" t="t"/>
              <a:pathLst>
                <a:path h="120327" w="81781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352168" y="426415"/>
              <a:ext cx="17710" cy="26566"/>
            </a:xfrm>
            <a:custGeom>
              <a:rect b="b" l="l" r="r" t="t"/>
              <a:pathLst>
                <a:path h="26566" w="17710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487602" y="426415"/>
              <a:ext cx="17710" cy="27086"/>
            </a:xfrm>
            <a:custGeom>
              <a:rect b="b" l="l" r="r" t="t"/>
              <a:pathLst>
                <a:path h="27085" w="17710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78213" y="432146"/>
              <a:ext cx="83344" cy="39067"/>
            </a:xfrm>
            <a:custGeom>
              <a:rect b="b" l="l" r="r" t="t"/>
              <a:pathLst>
                <a:path h="39067" w="83344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225590" y="432666"/>
              <a:ext cx="86990" cy="71884"/>
            </a:xfrm>
            <a:custGeom>
              <a:rect b="b" l="l" r="r" t="t"/>
              <a:pathLst>
                <a:path h="71884" w="86990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121410" y="436312"/>
              <a:ext cx="69909" cy="109388"/>
            </a:xfrm>
            <a:custGeom>
              <a:rect b="b" l="l" r="r" t="t"/>
              <a:pathLst>
                <a:path h="109387" w="69909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212046" y="450377"/>
              <a:ext cx="61257" cy="95845"/>
            </a:xfrm>
            <a:custGeom>
              <a:rect b="b" l="l" r="r" t="t"/>
              <a:pathLst>
                <a:path h="95845" w="61257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076092" y="451418"/>
              <a:ext cx="46881" cy="93762"/>
            </a:xfrm>
            <a:custGeom>
              <a:rect b="b" l="l" r="r" t="t"/>
              <a:pathLst>
                <a:path h="93762" w="46881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342271" y="464440"/>
              <a:ext cx="39067" cy="73968"/>
            </a:xfrm>
            <a:custGeom>
              <a:rect b="b" l="l" r="r" t="t"/>
              <a:pathLst>
                <a:path h="73968" w="39067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475621" y="464440"/>
              <a:ext cx="49485" cy="77614"/>
            </a:xfrm>
            <a:custGeom>
              <a:rect b="b" l="l" r="r" t="t"/>
              <a:pathLst>
                <a:path h="77614" w="49485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372483" y="477464"/>
              <a:ext cx="90636" cy="67717"/>
            </a:xfrm>
            <a:custGeom>
              <a:rect b="b" l="l" r="r" t="t"/>
              <a:pathLst>
                <a:path h="67717" w="90636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272456" y="485797"/>
              <a:ext cx="55283" cy="55280"/>
            </a:xfrm>
            <a:custGeom>
              <a:rect b="b" l="l" r="r" t="t"/>
              <a:pathLst>
                <a:path h="55280" w="55283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endParaRPr>
            </a:p>
          </p:txBody>
        </p:sp>
      </p:grpSp>
    </p:spTree>
    <p:extLst>
      <p:ext uri="{BB962C8B-B14F-4D97-AF65-F5344CB8AC3E}">
        <p14:creationId val="251258061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673" l="8246" r="8246" t="7473"/>
          <a:stretch>
            <a:fillRect/>
          </a:stretch>
        </p:blipFill>
        <p:spPr>
          <a:xfrm>
            <a:off x="9339944" y="2576589"/>
            <a:ext cx="2444069" cy="1234135"/>
          </a:xfrm>
          <a:custGeom>
            <a:gdLst>
              <a:gd fmla="*/ 0 w 2444069" name="connsiteX0"/>
              <a:gd fmla="*/ 0 h 1234135" name="connsiteY0"/>
              <a:gd fmla="*/ 2444069 w 2444069" name="connsiteX1"/>
              <a:gd fmla="*/ 0 h 1234135" name="connsiteY1"/>
              <a:gd fmla="*/ 2444069 w 2444069" name="connsiteX2"/>
              <a:gd fmla="*/ 1234135 h 1234135" name="connsiteY2"/>
              <a:gd fmla="*/ 0 w 2444069" name="connsiteX3"/>
              <a:gd fmla="*/ 1234135 h 123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34135" w="2444069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492" l="20169" r="2232" t="7951"/>
          <a:stretch>
            <a:fillRect/>
          </a:stretch>
        </p:blipFill>
        <p:spPr>
          <a:xfrm>
            <a:off x="9339945" y="3951796"/>
            <a:ext cx="2444069" cy="1234135"/>
          </a:xfrm>
          <a:custGeom>
            <a:gdLst>
              <a:gd fmla="*/ 0 w 2444069" name="connsiteX0"/>
              <a:gd fmla="*/ 0 h 1234135" name="connsiteY0"/>
              <a:gd fmla="*/ 2444069 w 2444069" name="connsiteX1"/>
              <a:gd fmla="*/ 0 h 1234135" name="connsiteY1"/>
              <a:gd fmla="*/ 2444069 w 2444069" name="connsiteX2"/>
              <a:gd fmla="*/ 1234135 h 1234135" name="connsiteY2"/>
              <a:gd fmla="*/ 0 w 2444069" name="connsiteX3"/>
              <a:gd fmla="*/ 1234135 h 123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34135" w="2444069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198" l="2081" r="2081" t="6814"/>
          <a:stretch>
            <a:fillRect/>
          </a:stretch>
        </p:blipFill>
        <p:spPr>
          <a:xfrm>
            <a:off x="9339945" y="5327004"/>
            <a:ext cx="2444069" cy="1234135"/>
          </a:xfrm>
          <a:custGeom>
            <a:gdLst>
              <a:gd fmla="*/ 0 w 2444069" name="connsiteX0"/>
              <a:gd fmla="*/ 0 h 1234135" name="connsiteY0"/>
              <a:gd fmla="*/ 2444069 w 2444069" name="connsiteX1"/>
              <a:gd fmla="*/ 0 h 1234135" name="connsiteY1"/>
              <a:gd fmla="*/ 2444069 w 2444069" name="connsiteX2"/>
              <a:gd fmla="*/ 1234135 h 1234135" name="connsiteY2"/>
              <a:gd fmla="*/ 0 w 2444069" name="connsiteX3"/>
              <a:gd fmla="*/ 1234135 h 123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34135" w="2444069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605" l="1214" t="36520"/>
          <a:stretch>
            <a:fillRect/>
          </a:stretch>
        </p:blipFill>
        <p:spPr>
          <a:xfrm>
            <a:off x="407988" y="950913"/>
            <a:ext cx="8590869" cy="3308727"/>
          </a:xfrm>
          <a:custGeom>
            <a:gdLst>
              <a:gd fmla="*/ 0 w 8590869" name="connsiteX0"/>
              <a:gd fmla="*/ 0 h 3308727" name="connsiteY0"/>
              <a:gd fmla="*/ 8590869 w 8590869" name="connsiteX1"/>
              <a:gd fmla="*/ 0 h 3308727" name="connsiteY1"/>
              <a:gd fmla="*/ 8590869 w 8590869" name="connsiteX2"/>
              <a:gd fmla="*/ 3308727 h 3308727" name="connsiteY2"/>
              <a:gd fmla="*/ 0 w 8590869" name="connsiteX3"/>
              <a:gd fmla="*/ 3308727 h 330872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08727" w="8590869">
                <a:moveTo>
                  <a:pt x="0" y="0"/>
                </a:moveTo>
                <a:lnTo>
                  <a:pt x="8590869" y="0"/>
                </a:lnTo>
                <a:lnTo>
                  <a:pt x="8590869" y="3308727"/>
                </a:lnTo>
                <a:lnTo>
                  <a:pt x="0" y="3308727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7503886" y="950913"/>
            <a:ext cx="1494971" cy="5610224"/>
          </a:xfrm>
          <a:prstGeom prst="rect">
            <a:avLst/>
          </a:prstGeom>
          <a:solidFill>
            <a:srgbClr val="7566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9339944" y="950913"/>
            <a:ext cx="936170" cy="136139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: 形状 5"/>
          <p:cNvSpPr/>
          <p:nvPr/>
        </p:nvSpPr>
        <p:spPr>
          <a:xfrm>
            <a:off x="11267041" y="934768"/>
            <a:ext cx="500836" cy="1361395"/>
          </a:xfrm>
          <a:custGeom>
            <a:gdLst>
              <a:gd fmla="*/ 0 w 566243" name="connsiteX0"/>
              <a:gd fmla="*/ 0 h 2374900" name="connsiteY0"/>
              <a:gd fmla="*/ 566243 w 566243" name="connsiteX1"/>
              <a:gd fmla="*/ 0 h 2374900" name="connsiteY1"/>
              <a:gd fmla="*/ 566243 w 566243" name="connsiteX2"/>
              <a:gd fmla="*/ 2374900 h 2374900" name="connsiteY2"/>
              <a:gd fmla="*/ 0 w 566243" name="connsiteX3"/>
              <a:gd fmla="*/ 2374900 h 2374900" name="connsiteY3"/>
              <a:gd fmla="*/ 0 w 566243" name="connsiteX4"/>
              <a:gd fmla="*/ 2195243 h 2374900" name="connsiteY4"/>
              <a:gd fmla="*/ 386586 w 566243" name="connsiteX5"/>
              <a:gd fmla="*/ 2195243 h 2374900" name="connsiteY5"/>
              <a:gd fmla="*/ 386586 w 566243" name="connsiteX6"/>
              <a:gd fmla="*/ 179657 h 2374900" name="connsiteY6"/>
              <a:gd fmla="*/ 0 w 566243" name="connsiteX7"/>
              <a:gd fmla="*/ 179657 h 2374900" name="connsiteY7"/>
              <a:gd fmla="*/ 0 w 566243" name="connsiteX8"/>
              <a:gd fmla="*/ 0 h 23749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74900" w="566243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320" y="950912"/>
            <a:ext cx="440234" cy="136139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47548" y="4269646"/>
            <a:ext cx="5664575" cy="2291491"/>
            <a:chOff x="982968" y="3928754"/>
            <a:chExt cx="5664575" cy="2596587"/>
          </a:xfrm>
        </p:grpSpPr>
        <p:sp>
          <p:nvSpPr>
            <p:cNvPr id="27" name="文本框 26"/>
            <p:cNvSpPr txBox="1"/>
            <p:nvPr/>
          </p:nvSpPr>
          <p:spPr>
            <a:xfrm>
              <a:off x="982968" y="3928754"/>
              <a:ext cx="5664575" cy="7943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0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2" y="4611725"/>
              <a:ext cx="2469618" cy="284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23412" y="5929025"/>
              <a:ext cx="2710388" cy="67349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97482" y="5170511"/>
              <a:ext cx="1097280" cy="41445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3412" y="5551668"/>
              <a:ext cx="2111674" cy="284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37155" y="5929025"/>
              <a:ext cx="2710388" cy="67349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</p:grpSp>
    </p:spTree>
    <p:extLst>
      <p:ext uri="{BB962C8B-B14F-4D97-AF65-F5344CB8AC3E}">
        <p14:creationId val="22924661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388" l="5977" r="2490" t="13080"/>
          <a:stretch>
            <a:fillRect/>
          </a:stretch>
        </p:blipFill>
        <p:spPr>
          <a:xfrm>
            <a:off x="407988" y="1358900"/>
            <a:ext cx="6996112" cy="4100513"/>
          </a:xfrm>
          <a:custGeom>
            <a:gdLst>
              <a:gd fmla="*/ 0 w 6996112" name="connsiteX0"/>
              <a:gd fmla="*/ 0 h 4100513" name="connsiteY0"/>
              <a:gd fmla="*/ 6996112 w 6996112" name="connsiteX1"/>
              <a:gd fmla="*/ 0 h 4100513" name="connsiteY1"/>
              <a:gd fmla="*/ 6996112 w 6996112" name="connsiteX2"/>
              <a:gd fmla="*/ 4100513 h 4100513" name="connsiteY2"/>
              <a:gd fmla="*/ 0 w 6996112" name="connsiteX3"/>
              <a:gd fmla="*/ 4100513 h 41005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00513" w="6996112">
                <a:moveTo>
                  <a:pt x="0" y="0"/>
                </a:moveTo>
                <a:lnTo>
                  <a:pt x="6996112" y="0"/>
                </a:lnTo>
                <a:lnTo>
                  <a:pt x="6996112" y="4100513"/>
                </a:lnTo>
                <a:lnTo>
                  <a:pt x="0" y="4100513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407988" y="773112"/>
            <a:ext cx="1763712" cy="2262187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588000" y="3695699"/>
            <a:ext cx="1816100" cy="2589211"/>
          </a:xfrm>
          <a:prstGeom prst="rect">
            <a:avLst/>
          </a:prstGeom>
          <a:solidFill>
            <a:srgbClr val="7566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9753600" y="1358899"/>
            <a:ext cx="1498600" cy="233680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: 形状 6"/>
          <p:cNvSpPr/>
          <p:nvPr/>
        </p:nvSpPr>
        <p:spPr>
          <a:xfrm>
            <a:off x="8636386" y="1358899"/>
            <a:ext cx="565234" cy="1854200"/>
          </a:xfrm>
          <a:custGeom>
            <a:gdLst>
              <a:gd fmla="*/ 0 w 566243" name="connsiteX0"/>
              <a:gd fmla="*/ 0 h 2374900" name="connsiteY0"/>
              <a:gd fmla="*/ 566243 w 566243" name="connsiteX1"/>
              <a:gd fmla="*/ 0 h 2374900" name="connsiteY1"/>
              <a:gd fmla="*/ 566243 w 566243" name="connsiteX2"/>
              <a:gd fmla="*/ 2374900 h 2374900" name="connsiteY2"/>
              <a:gd fmla="*/ 0 w 566243" name="connsiteX3"/>
              <a:gd fmla="*/ 2374900 h 2374900" name="connsiteY3"/>
              <a:gd fmla="*/ 0 w 566243" name="connsiteX4"/>
              <a:gd fmla="*/ 2195243 h 2374900" name="connsiteY4"/>
              <a:gd fmla="*/ 386586 w 566243" name="connsiteX5"/>
              <a:gd fmla="*/ 2195243 h 2374900" name="connsiteY5"/>
              <a:gd fmla="*/ 386586 w 566243" name="connsiteX6"/>
              <a:gd fmla="*/ 179657 h 2374900" name="connsiteY6"/>
              <a:gd fmla="*/ 0 w 566243" name="connsiteX7"/>
              <a:gd fmla="*/ 179657 h 2374900" name="connsiteY7"/>
              <a:gd fmla="*/ 0 w 566243" name="connsiteX8"/>
              <a:gd fmla="*/ 0 h 23749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74900" w="566243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77" y="1301748"/>
            <a:ext cx="653622" cy="19685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49332" y="5560524"/>
            <a:ext cx="3828968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defRPr>
            </a:lvl1pPr>
          </a:lstStyle>
          <a:p>
            <a:r>
              <a:rPr altLang="en-US" lang="zh-CN"/>
              <a:t>构成的定义：构成是一种造型概念。是将不同或相同的形态单元重新组合成新的单元形象，赋予视觉感受上新的形态形象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661312" y="3736247"/>
            <a:ext cx="4237002" cy="2605293"/>
            <a:chOff x="982968" y="3928754"/>
            <a:chExt cx="5664575" cy="3020340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7" y="3928754"/>
              <a:ext cx="5664575" cy="7420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3" y="4611726"/>
              <a:ext cx="2469618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0" y="6061534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7482" y="5170510"/>
              <a:ext cx="1466986" cy="42402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2" y="5551668"/>
              <a:ext cx="2469619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6061533"/>
              <a:ext cx="2705862" cy="8833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始于1919年德国包豪斯设计学府其后应用于设计的各个领域，如服装、装潢、室内设计、造型设计、建筑、绘画等</a:t>
              </a:r>
            </a:p>
          </p:txBody>
        </p:sp>
      </p:grpSp>
    </p:spTree>
    <p:extLst>
      <p:ext uri="{BB962C8B-B14F-4D97-AF65-F5344CB8AC3E}">
        <p14:creationId val="1920541845"/>
      </p:ext>
    </p:extLst>
  </p:cSld>
  <p:clrMapOvr>
    <a:masterClrMapping/>
  </p:clrMapOvr>
  <p:transition spd="slow">
    <p:comb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33259"/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095" l="20595" r="51936" t="605"/>
          <a:stretch>
            <a:fillRect/>
          </a:stretch>
        </p:blipFill>
        <p:spPr>
          <a:xfrm>
            <a:off x="6908800" y="1033463"/>
            <a:ext cx="2032000" cy="3652837"/>
          </a:xfrm>
          <a:custGeom>
            <a:gdLst>
              <a:gd fmla="*/ 0 w 2032000" name="connsiteX0"/>
              <a:gd fmla="*/ 0 h 3652837" name="connsiteY0"/>
              <a:gd fmla="*/ 2032000 w 2032000" name="connsiteX1"/>
              <a:gd fmla="*/ 0 h 3652837" name="connsiteY1"/>
              <a:gd fmla="*/ 2032000 w 2032000" name="connsiteX2"/>
              <a:gd fmla="*/ 3652837 h 3652837" name="connsiteY2"/>
              <a:gd fmla="*/ 0 w 2032000" name="connsiteX3"/>
              <a:gd fmla="*/ 3652837 h 365283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52837" w="2032000">
                <a:moveTo>
                  <a:pt x="0" y="0"/>
                </a:moveTo>
                <a:lnTo>
                  <a:pt x="2032000" y="0"/>
                </a:lnTo>
                <a:lnTo>
                  <a:pt x="2032000" y="3652837"/>
                </a:lnTo>
                <a:lnTo>
                  <a:pt x="0" y="3652837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-1" y="5448300"/>
            <a:ext cx="6642101" cy="1409700"/>
          </a:xfrm>
          <a:prstGeom prst="rect">
            <a:avLst/>
          </a:prstGeom>
          <a:solidFill>
            <a:srgbClr val="75666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775199" y="1033463"/>
            <a:ext cx="4686301" cy="1341437"/>
          </a:xfrm>
          <a:prstGeom prst="rect">
            <a:avLst/>
          </a:prstGeom>
          <a:solidFill>
            <a:srgbClr val="75666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: 形状 8"/>
          <p:cNvSpPr/>
          <p:nvPr/>
        </p:nvSpPr>
        <p:spPr>
          <a:xfrm>
            <a:off x="10656137" y="2513014"/>
            <a:ext cx="565234" cy="1854200"/>
          </a:xfrm>
          <a:custGeom>
            <a:gdLst>
              <a:gd fmla="*/ 0 w 566243" name="connsiteX0"/>
              <a:gd fmla="*/ 0 h 2374900" name="connsiteY0"/>
              <a:gd fmla="*/ 566243 w 566243" name="connsiteX1"/>
              <a:gd fmla="*/ 0 h 2374900" name="connsiteY1"/>
              <a:gd fmla="*/ 566243 w 566243" name="connsiteX2"/>
              <a:gd fmla="*/ 2374900 h 2374900" name="connsiteY2"/>
              <a:gd fmla="*/ 0 w 566243" name="connsiteX3"/>
              <a:gd fmla="*/ 2374900 h 2374900" name="connsiteY3"/>
              <a:gd fmla="*/ 0 w 566243" name="connsiteX4"/>
              <a:gd fmla="*/ 2195243 h 2374900" name="connsiteY4"/>
              <a:gd fmla="*/ 386586 w 566243" name="connsiteX5"/>
              <a:gd fmla="*/ 2195243 h 2374900" name="connsiteY5"/>
              <a:gd fmla="*/ 386586 w 566243" name="connsiteX6"/>
              <a:gd fmla="*/ 179657 h 2374900" name="connsiteY6"/>
              <a:gd fmla="*/ 0 w 566243" name="connsiteX7"/>
              <a:gd fmla="*/ 179657 h 2374900" name="connsiteY7"/>
              <a:gd fmla="*/ 0 w 566243" name="connsiteX8"/>
              <a:gd fmla="*/ 0 h 23749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74900" w="566243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428" y="2455863"/>
            <a:ext cx="653622" cy="196850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845300" y="4813300"/>
            <a:ext cx="5052201" cy="1550995"/>
            <a:chOff x="982968" y="3928754"/>
            <a:chExt cx="5664575" cy="1798083"/>
          </a:xfrm>
        </p:grpSpPr>
        <p:sp>
          <p:nvSpPr>
            <p:cNvPr id="19" name="文本框 18"/>
            <p:cNvSpPr txBox="1"/>
            <p:nvPr/>
          </p:nvSpPr>
          <p:spPr>
            <a:xfrm>
              <a:off x="982968" y="3928754"/>
              <a:ext cx="5664575" cy="74205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3413" y="4611726"/>
              <a:ext cx="2469618" cy="29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0" y="5031062"/>
              <a:ext cx="2705862" cy="6890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37156" y="5031060"/>
              <a:ext cx="2705862" cy="6890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</p:grpSp>
    </p:spTree>
    <p:extLst>
      <p:ext uri="{BB962C8B-B14F-4D97-AF65-F5344CB8AC3E}">
        <p14:creationId val="208547209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322" l="2425" t="32111"/>
          <a:stretch>
            <a:fillRect/>
          </a:stretch>
        </p:blipFill>
        <p:spPr>
          <a:xfrm>
            <a:off x="495300" y="952500"/>
            <a:ext cx="11225213" cy="2959100"/>
          </a:xfrm>
          <a:custGeom>
            <a:gdLst>
              <a:gd fmla="*/ 0 w 11225213" name="connsiteX0"/>
              <a:gd fmla="*/ 0 h 2959100" name="connsiteY0"/>
              <a:gd fmla="*/ 11225213 w 11225213" name="connsiteX1"/>
              <a:gd fmla="*/ 0 h 2959100" name="connsiteY1"/>
              <a:gd fmla="*/ 11225213 w 11225213" name="connsiteX2"/>
              <a:gd fmla="*/ 2959100 h 2959100" name="connsiteY2"/>
              <a:gd fmla="*/ 0 w 11225213" name="connsiteX3"/>
              <a:gd fmla="*/ 2959100 h 2959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59100" w="11225213">
                <a:moveTo>
                  <a:pt x="0" y="0"/>
                </a:moveTo>
                <a:lnTo>
                  <a:pt x="11225213" y="0"/>
                </a:lnTo>
                <a:lnTo>
                  <a:pt x="11225213" y="2959100"/>
                </a:lnTo>
                <a:lnTo>
                  <a:pt x="0" y="29591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2959100"/>
            <a:ext cx="11784012" cy="3602038"/>
          </a:xfrm>
          <a:prstGeom prst="rect">
            <a:avLst/>
          </a:prstGeom>
          <a:solidFill>
            <a:srgbClr val="75666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9838779" y="4446342"/>
            <a:ext cx="1159421" cy="1827284"/>
            <a:chOff x="9140279" y="4039942"/>
            <a:chExt cx="1506886" cy="2374900"/>
          </a:xfrm>
        </p:grpSpPr>
        <p:sp>
          <p:nvSpPr>
            <p:cNvPr id="5" name="任意多边形: 形状 4"/>
            <p:cNvSpPr/>
            <p:nvPr/>
          </p:nvSpPr>
          <p:spPr>
            <a:xfrm>
              <a:off x="10080922" y="4039942"/>
              <a:ext cx="566243" cy="23749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40279" y="4137390"/>
              <a:ext cx="594218" cy="154076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>
                  <a:solidFill>
                    <a:schemeClr val="bg1"/>
                  </a:solidFill>
                </a:rPr>
                <a:t>初见设计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rot="5400000">
              <a:off x="8540398" y="5103523"/>
              <a:ext cx="2275638" cy="2773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800">
                  <a:solidFill>
                    <a:schemeClr val="bg1"/>
                  </a:solidFill>
                </a:rPr>
                <a:t>2016201620162016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6831" y="3672711"/>
            <a:ext cx="5664575" cy="2651217"/>
            <a:chOff x="982968" y="3928754"/>
            <a:chExt cx="5664575" cy="2651217"/>
          </a:xfrm>
        </p:grpSpPr>
        <p:sp>
          <p:nvSpPr>
            <p:cNvPr id="17" name="文本框 16"/>
            <p:cNvSpPr txBox="1"/>
            <p:nvPr/>
          </p:nvSpPr>
          <p:spPr>
            <a:xfrm>
              <a:off x="982968" y="3928754"/>
              <a:ext cx="56645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4800">
                  <a:solidFill>
                    <a:schemeClr val="bg1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3412" y="4611725"/>
              <a:ext cx="246961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20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3412" y="5929025"/>
              <a:ext cx="2710388" cy="6446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7482" y="5170511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2" y="5551669"/>
              <a:ext cx="2111674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2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37155" y="5929025"/>
              <a:ext cx="2710388" cy="6446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始于1919年德国包豪斯设计学府，其后应用于设计的各个领域，如服装、装潢</a:t>
              </a:r>
            </a:p>
            <a:p>
              <a:pPr algn="dist">
                <a:lnSpc>
                  <a:spcPct val="11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室内设计、造型设计、建筑、绘画等</a:t>
              </a:r>
            </a:p>
          </p:txBody>
        </p:sp>
      </p:grpSp>
    </p:spTree>
    <p:extLst>
      <p:ext uri="{BB962C8B-B14F-4D97-AF65-F5344CB8AC3E}">
        <p14:creationId val="203623081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341" l="6143" r="245" t="53622"/>
          <a:stretch>
            <a:fillRect/>
          </a:stretch>
        </p:blipFill>
        <p:spPr>
          <a:xfrm>
            <a:off x="7489782" y="3365500"/>
            <a:ext cx="4294232" cy="2540000"/>
          </a:xfrm>
          <a:custGeom>
            <a:gdLst>
              <a:gd fmla="*/ 0 w 4294232" name="connsiteX0"/>
              <a:gd fmla="*/ 0 h 2540000" name="connsiteY0"/>
              <a:gd fmla="*/ 4294232 w 4294232" name="connsiteX1"/>
              <a:gd fmla="*/ 0 h 2540000" name="connsiteY1"/>
              <a:gd fmla="*/ 4294232 w 4294232" name="connsiteX2"/>
              <a:gd fmla="*/ 2540000 h 2540000" name="connsiteY2"/>
              <a:gd fmla="*/ 0 w 4294232" name="connsiteX3"/>
              <a:gd fmla="*/ 2540000 h 254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40000" w="4294232">
                <a:moveTo>
                  <a:pt x="0" y="0"/>
                </a:moveTo>
                <a:lnTo>
                  <a:pt x="4294232" y="0"/>
                </a:lnTo>
                <a:lnTo>
                  <a:pt x="4294232" y="2540000"/>
                </a:lnTo>
                <a:lnTo>
                  <a:pt x="0" y="25400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627" l="339" r="590" t="41495"/>
          <a:stretch>
            <a:fillRect/>
          </a:stretch>
        </p:blipFill>
        <p:spPr>
          <a:xfrm>
            <a:off x="407986" y="1752600"/>
            <a:ext cx="6799998" cy="41529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7987" y="1752600"/>
            <a:ext cx="1600200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600700" y="3365500"/>
            <a:ext cx="1625600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0210801" y="3365500"/>
            <a:ext cx="1573212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10539880" y="3963158"/>
            <a:ext cx="1017720" cy="1827284"/>
            <a:chOff x="9140279" y="4039942"/>
            <a:chExt cx="1322719" cy="2374900"/>
          </a:xfrm>
        </p:grpSpPr>
        <p:sp>
          <p:nvSpPr>
            <p:cNvPr id="20" name="任意多边形: 形状 19"/>
            <p:cNvSpPr/>
            <p:nvPr/>
          </p:nvSpPr>
          <p:spPr>
            <a:xfrm>
              <a:off x="9896755" y="4039942"/>
              <a:ext cx="566243" cy="23749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40280" y="4137389"/>
              <a:ext cx="594218" cy="154076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dist"/>
              <a:r>
                <a:rPr altLang="en-US" lang="zh-CN">
                  <a:solidFill>
                    <a:schemeClr val="bg1"/>
                  </a:solidFill>
                </a:rPr>
                <a:t>初见设计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rot="5400000">
              <a:off x="8540399" y="5103523"/>
              <a:ext cx="2275638" cy="2773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800">
                  <a:solidFill>
                    <a:schemeClr val="bg1"/>
                  </a:solidFill>
                </a:rPr>
                <a:t>2016201620162016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3373" y="1016919"/>
            <a:ext cx="577262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400">
                <a:solidFill>
                  <a:srgbClr val="756663"/>
                </a:solidFill>
                <a:latin charset="0" panose="04040905080b02020502" pitchFamily="82" typeface="Broadway BT"/>
              </a:rPr>
              <a:t>CHUJIANSHEJI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402491" y="1016917"/>
            <a:ext cx="4468813" cy="2275890"/>
            <a:chOff x="982968" y="3928754"/>
            <a:chExt cx="5664575" cy="2903880"/>
          </a:xfrm>
        </p:grpSpPr>
        <p:sp>
          <p:nvSpPr>
            <p:cNvPr id="25" name="文本框 24"/>
            <p:cNvSpPr txBox="1"/>
            <p:nvPr/>
          </p:nvSpPr>
          <p:spPr>
            <a:xfrm>
              <a:off x="982967" y="3928754"/>
              <a:ext cx="5664575" cy="8166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4611725"/>
              <a:ext cx="2469618" cy="320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3411" y="5850880"/>
              <a:ext cx="2705862" cy="9722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始于1919年德国包豪斯设计学府其后应用于设计的各个领域，如服装装潢、室内设计、造型设计、建筑绘画等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97482" y="5105693"/>
              <a:ext cx="1390889" cy="46668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23412" y="5486852"/>
              <a:ext cx="2469618" cy="320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37155" y="5850880"/>
              <a:ext cx="2705862" cy="9722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始于1919年德国包豪斯设计学府其后应用于设计的各个领域，如服装装潢、室内设计、造型设计、建筑绘画等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429499" y="5945937"/>
            <a:ext cx="265430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defRPr>
            </a:lvl1pPr>
          </a:lstStyle>
          <a:p>
            <a:r>
              <a:rPr altLang="en-US" lang="zh-CN"/>
              <a:t>构成的定义：构成是一种造型概念。是将不同或相同的形态单元重新组合成新的单元形象，赋予视觉感受上新的形态形象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9659" y="6115215"/>
            <a:ext cx="454981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defRPr>
            </a:lvl1pPr>
          </a:lstStyle>
          <a:p>
            <a:r>
              <a:rPr altLang="en-US" lang="zh-CN"/>
              <a:t>构成的定义：构成是一种造型概念。是将不同或相同的形态单元重新组合成新的单元形象，赋予视觉感受上新的形态形象</a:t>
            </a:r>
          </a:p>
        </p:txBody>
      </p:sp>
    </p:spTree>
    <p:extLst>
      <p:ext uri="{BB962C8B-B14F-4D97-AF65-F5344CB8AC3E}">
        <p14:creationId val="169349394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787" l="390" r="390" t="46285"/>
          <a:stretch>
            <a:fillRect/>
          </a:stretch>
        </p:blipFill>
        <p:spPr>
          <a:xfrm>
            <a:off x="7174523" y="4602145"/>
            <a:ext cx="4609490" cy="1668026"/>
          </a:xfrm>
          <a:custGeom>
            <a:gdLst>
              <a:gd fmla="*/ 0 w 4609490" name="connsiteX0"/>
              <a:gd fmla="*/ 0 h 1668026" name="connsiteY0"/>
              <a:gd fmla="*/ 4609490 w 4609490" name="connsiteX1"/>
              <a:gd fmla="*/ 0 h 1668026" name="connsiteY1"/>
              <a:gd fmla="*/ 4609490 w 4609490" name="connsiteX2"/>
              <a:gd fmla="*/ 1668026 h 1668026" name="connsiteY2"/>
              <a:gd fmla="*/ 0 w 4609490" name="connsiteX3"/>
              <a:gd fmla="*/ 1668026 h 16680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68026" w="4609490">
                <a:moveTo>
                  <a:pt x="0" y="0"/>
                </a:moveTo>
                <a:lnTo>
                  <a:pt x="4609490" y="0"/>
                </a:lnTo>
                <a:lnTo>
                  <a:pt x="4609490" y="1668026"/>
                </a:lnTo>
                <a:lnTo>
                  <a:pt x="0" y="1668026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359" l="2635" r="5073" t="48241"/>
          <a:stretch>
            <a:fillRect/>
          </a:stretch>
        </p:blipFill>
        <p:spPr>
          <a:xfrm>
            <a:off x="407989" y="1052513"/>
            <a:ext cx="4224302" cy="2564894"/>
          </a:xfrm>
          <a:custGeom>
            <a:gdLst>
              <a:gd fmla="*/ 0 w 4224302" name="connsiteX0"/>
              <a:gd fmla="*/ 0 h 2564894" name="connsiteY0"/>
              <a:gd fmla="*/ 4224302 w 4224302" name="connsiteX1"/>
              <a:gd fmla="*/ 0 h 2564894" name="connsiteY1"/>
              <a:gd fmla="*/ 4224302 w 4224302" name="connsiteX2"/>
              <a:gd fmla="*/ 2564894 h 2564894" name="connsiteY2"/>
              <a:gd fmla="*/ 0 w 4224302" name="connsiteX3"/>
              <a:gd fmla="*/ 2564894 h 256489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64894" w="4224302">
                <a:moveTo>
                  <a:pt x="0" y="0"/>
                </a:moveTo>
                <a:lnTo>
                  <a:pt x="4224302" y="0"/>
                </a:lnTo>
                <a:lnTo>
                  <a:pt x="4224302" y="2564894"/>
                </a:lnTo>
                <a:lnTo>
                  <a:pt x="0" y="2564894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407989" y="3908809"/>
            <a:ext cx="1139458" cy="19795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929284" y="2863780"/>
            <a:ext cx="4823208" cy="1587640"/>
          </a:xfrm>
          <a:prstGeom prst="rect">
            <a:avLst/>
          </a:prstGeom>
          <a:solidFill>
            <a:srgbClr val="75666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5015918" y="1018729"/>
            <a:ext cx="1095969" cy="1646954"/>
            <a:chOff x="4769310" y="895279"/>
            <a:chExt cx="1309943" cy="1968501"/>
          </a:xfrm>
        </p:grpSpPr>
        <p:sp>
          <p:nvSpPr>
            <p:cNvPr id="11" name="任意多边形: 形状 10"/>
            <p:cNvSpPr/>
            <p:nvPr/>
          </p:nvSpPr>
          <p:spPr>
            <a:xfrm>
              <a:off x="5514019" y="952430"/>
              <a:ext cx="565234" cy="1854200"/>
            </a:xfrm>
            <a:custGeom>
              <a:gdLst>
                <a:gd fmla="*/ 0 w 566243" name="connsiteX0"/>
                <a:gd fmla="*/ 0 h 2374900" name="connsiteY0"/>
                <a:gd fmla="*/ 566243 w 566243" name="connsiteX1"/>
                <a:gd fmla="*/ 0 h 2374900" name="connsiteY1"/>
                <a:gd fmla="*/ 566243 w 566243" name="connsiteX2"/>
                <a:gd fmla="*/ 2374900 h 2374900" name="connsiteY2"/>
                <a:gd fmla="*/ 0 w 566243" name="connsiteX3"/>
                <a:gd fmla="*/ 2374900 h 2374900" name="connsiteY3"/>
                <a:gd fmla="*/ 0 w 566243" name="connsiteX4"/>
                <a:gd fmla="*/ 2195243 h 2374900" name="connsiteY4"/>
                <a:gd fmla="*/ 386586 w 566243" name="connsiteX5"/>
                <a:gd fmla="*/ 2195243 h 2374900" name="connsiteY5"/>
                <a:gd fmla="*/ 386586 w 566243" name="connsiteX6"/>
                <a:gd fmla="*/ 179657 h 2374900" name="connsiteY6"/>
                <a:gd fmla="*/ 0 w 566243" name="connsiteX7"/>
                <a:gd fmla="*/ 179657 h 2374900" name="connsiteY7"/>
                <a:gd fmla="*/ 0 w 566243" name="connsiteX8"/>
                <a:gd fmla="*/ 0 h 23749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374900" w="566243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903949" y="3734310"/>
            <a:ext cx="48723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lang="en-US" sz="4400">
                <a:solidFill>
                  <a:schemeClr val="bg1"/>
                </a:solidFill>
                <a:latin charset="0" panose="04040905080b02020502" pitchFamily="82" typeface="Broadway BT"/>
              </a:rPr>
              <a:t>CHUJIANSHEJI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36119" y="1016917"/>
            <a:ext cx="4735185" cy="3434503"/>
            <a:chOff x="982968" y="3928754"/>
            <a:chExt cx="5664575" cy="4382190"/>
          </a:xfrm>
        </p:grpSpPr>
        <p:sp>
          <p:nvSpPr>
            <p:cNvPr id="33" name="文本框 32"/>
            <p:cNvSpPr txBox="1"/>
            <p:nvPr/>
          </p:nvSpPr>
          <p:spPr>
            <a:xfrm>
              <a:off x="982969" y="3928754"/>
              <a:ext cx="5664575" cy="8166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600">
                  <a:solidFill>
                    <a:srgbClr val="756663"/>
                  </a:solidFill>
                  <a:latin charset="0" panose="04040905080b02020502" pitchFamily="82" typeface="Broadway BT"/>
                </a:rPr>
                <a:t>CHUJIANSHEJI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23413" y="4611725"/>
              <a:ext cx="2469618" cy="320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23410" y="5850880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97482" y="5105693"/>
              <a:ext cx="1312647" cy="46668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平面构成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23410" y="5486852"/>
              <a:ext cx="2469618" cy="320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05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作为一门设计基础课的教育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37155" y="5850880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23410" y="6684673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37155" y="6684673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23410" y="7545176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37155" y="7545176"/>
              <a:ext cx="2705862" cy="7583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始于1919年德国包豪斯设计学府其后应用于设计的各个领域，如服装装潢室内设计、造型设计、建筑绘画等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903950" y="4581603"/>
            <a:ext cx="365882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defRPr>
            </a:lvl1pPr>
          </a:lstStyle>
          <a:p>
            <a:r>
              <a:rPr altLang="en-US" lang="zh-CN"/>
              <a:t>构成的定义：构成是一种造型概念。是将不同或相同的形态单元重新组合成新的单元形象，赋予视觉感受上新的形态形象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907610" y="512994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平面构成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929284" y="5428674"/>
            <a:ext cx="2064426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1050">
                <a:solidFill>
                  <a:srgbClr val="756663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作为一门设计基础课的教育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929284" y="5713977"/>
            <a:ext cx="4894602" cy="600164"/>
            <a:chOff x="1929284" y="5713977"/>
            <a:chExt cx="4697595" cy="600164"/>
          </a:xfrm>
        </p:grpSpPr>
        <p:sp>
          <p:nvSpPr>
            <p:cNvPr id="44" name="文本框 43"/>
            <p:cNvSpPr txBox="1"/>
            <p:nvPr/>
          </p:nvSpPr>
          <p:spPr>
            <a:xfrm>
              <a:off x="1929284" y="5713977"/>
              <a:ext cx="2261910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始于1919年德国包豪斯设计学府其后应用于设计的各个领域，如服装、装潢室内设计、造型设计、建筑绘画等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64969" y="5713977"/>
              <a:ext cx="2261910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000">
                  <a:solidFill>
                    <a:srgbClr val="756663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始于1919年德国包豪斯设计学府其后应用于设计的各个领域，如服装、装潢室内设计、造型设计、建筑绘画等</a:t>
              </a:r>
            </a:p>
          </p:txBody>
        </p:sp>
      </p:grpSp>
    </p:spTree>
    <p:extLst>
      <p:ext uri="{BB962C8B-B14F-4D97-AF65-F5344CB8AC3E}">
        <p14:creationId val="173466358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5666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5666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113</Paragraphs>
  <Slides>19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3">
      <vt:lpstr>Arial</vt:lpstr>
      <vt:lpstr>等线 Light</vt:lpstr>
      <vt:lpstr>等线</vt:lpstr>
      <vt:lpstr>方正正纤黑简体</vt:lpstr>
      <vt:lpstr>Calibri</vt:lpstr>
      <vt:lpstr>微软雅黑</vt:lpstr>
      <vt:lpstr>Wingdings</vt:lpstr>
      <vt:lpstr>Calibri Light</vt:lpstr>
      <vt:lpstr>Broadway BT</vt:lpstr>
      <vt:lpstr>Gill Sans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2022-03-20T21:10:50Z</dcterms:created>
  <cp:lastPrinted>2022-03-20T21:10:50Z</cp:lastPrinted>
  <dcterms:modified xsi:type="dcterms:W3CDTF">2022-03-20T13:15:50Z</dcterms:modified>
  <cp:revision>1</cp:revision>
</cp:coreProperties>
</file>