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6" r:id="rId2"/>
    <p:sldMasterId id="2147483660" r:id="rId3"/>
  </p:sldMasterIdLst>
  <p:notesMasterIdLst>
    <p:notesMasterId r:id="rId4"/>
  </p:notesMasterIdLst>
  <p:sldIdLst>
    <p:sldId id="259" r:id="rId5"/>
    <p:sldId id="260" r:id="rId6"/>
    <p:sldId id="261" r:id="rId7"/>
    <p:sldId id="262" r:id="rId8"/>
    <p:sldId id="285" r:id="rId9"/>
    <p:sldId id="284" r:id="rId10"/>
    <p:sldId id="263" r:id="rId11"/>
    <p:sldId id="291" r:id="rId12"/>
    <p:sldId id="286" r:id="rId13"/>
    <p:sldId id="287" r:id="rId14"/>
    <p:sldId id="264" r:id="rId15"/>
    <p:sldId id="289" r:id="rId16"/>
    <p:sldId id="288" r:id="rId17"/>
    <p:sldId id="265" r:id="rId18"/>
    <p:sldId id="290" r:id="rId19"/>
    <p:sldId id="277" r:id="rId20"/>
    <p:sldId id="279" r:id="rId21"/>
    <p:sldId id="278" r:id="rId22"/>
    <p:sldId id="266" r:id="rId23"/>
    <p:sldId id="280" r:id="rId24"/>
    <p:sldId id="281" r:id="rId25"/>
    <p:sldId id="267" r:id="rId26"/>
    <p:sldId id="282" r:id="rId27"/>
    <p:sldId id="283" r:id="rId28"/>
  </p:sldIdLst>
  <p:sldSz cx="12192000" cy="6858000"/>
  <p:notesSz cx="6858000" cy="91440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94" autoAdjust="0"/>
    <p:restoredTop sz="96314" autoAdjust="0"/>
  </p:normalViewPr>
  <p:slideViewPr>
    <p:cSldViewPr snapToGrid="0">
      <p:cViewPr varScale="1">
        <p:scale>
          <a:sx n="106" d="100"/>
          <a:sy n="106" d="100"/>
        </p:scale>
        <p:origin x="1908" y="78"/>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3" Target="slideMasters/slideMaster3.xml" Type="http://schemas.openxmlformats.org/officeDocument/2006/relationships/slideMaster"/><Relationship Id="rId30" Target="tags/tag8.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5567E-BC13-45BE-9A07-B92FCDE4370C}" type="datetimeFigureOut">
              <a:rPr lang="zh-CN" altLang="en-US" smtClean="0"/>
              <a:t>2021/10/11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6E0CBB-A3C3-48F6-8EAB-4C1BB09F2C37}" type="slidenum">
              <a:rPr lang="zh-CN" altLang="en-US" smtClean="0"/>
              <a:t>‹#›</a:t>
            </a:fld>
            <a:endParaRPr lang="zh-CN" altLang="en-US"/>
          </a:p>
        </p:txBody>
      </p:sp>
    </p:spTree>
    <p:extLst>
      <p:ext uri="{BB962C8B-B14F-4D97-AF65-F5344CB8AC3E}">
        <p14:creationId val="2516023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07027882"/>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itchFamily="34" charset="0"/>
              <a:ea typeface="宋体" panose="02010600030101010101" pitchFamily="2" charset="-122"/>
            </a:endParaRPr>
          </a:p>
        </p:txBody>
      </p:sp>
    </p:spTree>
    <p:extLst>
      <p:ext uri="{BB962C8B-B14F-4D97-AF65-F5344CB8AC3E}">
        <p14:creationId xmlns:p14="http://schemas.microsoft.com/office/powerpoint/2010/main" val="1293923743"/>
      </p:ext>
    </p:extLst>
  </p:cSld>
  <p:clrMapOvr>
    <a:masterClrMapping/>
  </p:clrMapOvr>
</p:notes>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http://www.1ppt.com/hangye/" TargetMode="External" Type="http://schemas.openxmlformats.org/officeDocument/2006/relationships/hyperlink"/><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pic>
        <p:nvPicPr>
          <p:cNvPr id="3" name="图片 2"/>
          <p:cNvPicPr>
            <a:picLocks noChangeAspect="1"/>
          </p:cNvPicPr>
          <p:nvPr userDrawn="1"/>
        </p:nvPicPr>
        <p:blipFill>
          <a:blip r:embed="rId1">
            <a:extLst>
              <a:ext uri="{28A0092B-C50C-407E-A947-70E740481C1C}">
                <a14:useLocalDpi val="0"/>
              </a:ext>
            </a:extLst>
          </a:blip>
          <a:stretch>
            <a:fillRect/>
          </a:stretch>
        </p:blipFill>
        <p:spPr>
          <a:xfrm>
            <a:off x="0" y="311"/>
            <a:ext cx="12192000" cy="6857378"/>
          </a:xfrm>
          <a:prstGeom prst="rect">
            <a:avLst/>
          </a:prstGeom>
        </p:spPr>
      </p:pic>
    </p:spTree>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122879889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1445197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2286493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8664488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1948163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926803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138807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7194369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9527557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9936359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1_标题幻灯片">
    <p:spTree>
      <p:nvGrpSpPr>
        <p:cNvPr id="1" name=""/>
        <p:cNvGrpSpPr/>
        <p:nvPr/>
      </p:nvGrpSpPr>
      <p:grpSpPr>
        <a:xfrm>
          <a:off x="0" y="0"/>
          <a:ext cx="0" cy="0"/>
        </a:xfrm>
      </p:grpSpPr>
      <p:pic>
        <p:nvPicPr>
          <p:cNvPr id="2" name="图片 1"/>
          <p:cNvPicPr>
            <a:picLocks noChangeAspect="1"/>
          </p:cNvPicPr>
          <p:nvPr userDrawn="1"/>
        </p:nvPicPr>
        <p:blipFill>
          <a:blip r:embed="rId1">
            <a:extLst>
              <a:ext uri="{28A0092B-C50C-407E-A947-70E740481C1C}">
                <a14:useLocalDpi val="0"/>
              </a:ext>
            </a:extLst>
          </a:blip>
          <a:srcRect l="10262" r="34877" b="45136"/>
          <a:stretch>
            <a:fillRect/>
          </a:stretch>
        </p:blipFill>
        <p:spPr>
          <a:xfrm>
            <a:off x="-1" y="311"/>
            <a:ext cx="12192001" cy="6857690"/>
          </a:xfrm>
          <a:prstGeom prst="rect">
            <a:avLst/>
          </a:prstGeom>
        </p:spPr>
      </p:pic>
    </p:spTree>
    <p:extLst>
      <p:ext uri="{BB962C8B-B14F-4D97-AF65-F5344CB8AC3E}">
        <p14:creationId val="3268490163"/>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90777221"/>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6143938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05409875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230824750"/>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26465551"/>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2328618" y="6858000"/>
            <a:ext cx="1440159" cy="118430"/>
          </a:xfrm>
          <a:prstGeom prst="rect">
            <a:avLst/>
          </a:prstGeom>
          <a:noFill/>
        </p:spPr>
        <p:txBody>
          <a:bodyPr wrap="square" rtlCol="0">
            <a:spAutoFit/>
          </a:bodyPr>
          <a:lstStyle/>
          <a:p>
            <a:pPr defTabSz="914400">
              <a:lnSpc>
                <a:spcPct val="200000"/>
              </a:lnSpc>
            </a:pPr>
            <a:r>
              <a:rPr lang="zh-CN" altLang="en-US" sz="100">
                <a:solidFill>
                  <a:prstClr val="black"/>
                </a:solidFill>
                <a:latin typeface="微软雅黑" panose="020b0503020204020204" pitchFamily="34" charset="-122"/>
                <a:ea typeface="微软雅黑" panose="020b0503020204020204" pitchFamily="34" charset="-122"/>
                <a:hlinkClick r:id="rId1"/>
              </a:rPr>
              <a:t>行</a:t>
            </a:r>
            <a:r>
              <a:rPr lang="zh-CN" altLang="en-US" sz="100" smtClean="0">
                <a:solidFill>
                  <a:prstClr val="black"/>
                </a:solidFill>
                <a:latin typeface="微软雅黑" panose="020b0503020204020204" pitchFamily="34" charset="-122"/>
                <a:ea typeface="微软雅黑" panose="020b0503020204020204" pitchFamily="34" charset="-122"/>
                <a:hlinkClick r:id="rId1"/>
              </a:rPr>
              <a:t>业</a:t>
            </a:r>
            <a:r>
              <a:rPr lang="en-US" altLang="zh-CN" sz="100" smtClean="0">
                <a:solidFill>
                  <a:prstClr val="black"/>
                </a:solidFill>
                <a:latin typeface="微软雅黑" panose="020b0503020204020204" pitchFamily="34" charset="-122"/>
                <a:ea typeface="微软雅黑" panose="020b0503020204020204" pitchFamily="34" charset="-122"/>
                <a:hlinkClick r:id="rId1"/>
              </a:rPr>
              <a:t>PPT</a:t>
            </a:r>
            <a:r>
              <a:rPr lang="zh-CN" altLang="en-US" sz="100" smtClean="0">
                <a:solidFill>
                  <a:prstClr val="black"/>
                </a:solidFill>
                <a:latin typeface="微软雅黑" panose="020b0503020204020204" pitchFamily="34" charset="-122"/>
                <a:ea typeface="微软雅黑" panose="020b0503020204020204" pitchFamily="34" charset="-122"/>
                <a:hlinkClick r:id="rId1"/>
              </a:rPr>
              <a:t>模板</a:t>
            </a:r>
            <a:r>
              <a:rPr lang="en-US" altLang="zh-CN" sz="100">
                <a:solidFill>
                  <a:prstClr val="black"/>
                </a:solidFill>
                <a:latin typeface="微软雅黑" panose="020b0503020204020204" pitchFamily="34" charset="-122"/>
                <a:ea typeface="微软雅黑" panose="020b0503020204020204" pitchFamily="34" charset="-122"/>
              </a:rPr>
              <a:t>http://www.1ppt.com/hangye/</a:t>
            </a:r>
            <a:endParaRPr lang="en-US" altLang="zh-CN" sz="100" smtClean="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val="2377982967"/>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207117146"/>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2021/10/11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val="58282541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pPr defTabSz="914400"/>
              <a:t>2021/10/11</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pPr defTabSz="914400"/>
              <a:t>‹#›</a:t>
            </a:fld>
            <a:endParaRPr lang="zh-CN" altLang="en-US">
              <a:solidFill>
                <a:prstClr val="black"/>
              </a:solidFill>
            </a:endParaRPr>
          </a:p>
        </p:txBody>
      </p:sp>
    </p:spTree>
    <p:extLst>
      <p:ext uri="{BB962C8B-B14F-4D97-AF65-F5344CB8AC3E}">
        <p14:creationId val="198342584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8.xml" Type="http://schemas.openxmlformats.org/officeDocument/2006/relationships/slideLayout"/><Relationship Id="rId2" Target="../slideLayouts/slideLayout9.xml" Type="http://schemas.openxmlformats.org/officeDocument/2006/relationships/slideLayout"/><Relationship Id="rId3" Target="../slideLayouts/slideLayout10.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1.xml" Type="http://schemas.openxmlformats.org/officeDocument/2006/relationships/slideLayout"/><Relationship Id="rId10" Target="../slideLayouts/slideLayout20.xml" Type="http://schemas.openxmlformats.org/officeDocument/2006/relationships/slideLayout"/><Relationship Id="rId11" Target="../slideLayouts/slideLayout21.xml" Type="http://schemas.openxmlformats.org/officeDocument/2006/relationships/slideLayout"/><Relationship Id="rId12" Target="../theme/theme3.xml" Type="http://schemas.openxmlformats.org/officeDocument/2006/relationships/theme"/><Relationship Id="rId2" Target="../slideLayouts/slideLayout12.xml" Type="http://schemas.openxmlformats.org/officeDocument/2006/relationships/slideLayout"/><Relationship Id="rId3" Target="../slideLayouts/slideLayout13.xml" Type="http://schemas.openxmlformats.org/officeDocument/2006/relationships/slideLayout"/><Relationship Id="rId4" Target="../slideLayouts/slideLayout14.xml" Type="http://schemas.openxmlformats.org/officeDocument/2006/relationships/slideLayout"/><Relationship Id="rId5" Target="../slideLayouts/slideLayout15.xml" Type="http://schemas.openxmlformats.org/officeDocument/2006/relationships/slideLayout"/><Relationship Id="rId6" Target="../slideLayouts/slideLayout16.xml" Type="http://schemas.openxmlformats.org/officeDocument/2006/relationships/slideLayout"/><Relationship Id="rId7" Target="../slideLayouts/slideLayout17.xml" Type="http://schemas.openxmlformats.org/officeDocument/2006/relationships/slideLayout"/><Relationship Id="rId8" Target="../slideLayouts/slideLayout18.xml" Type="http://schemas.openxmlformats.org/officeDocument/2006/relationships/slideLayout"/><Relationship Id="rId9" Target="../slideLayouts/slideLayout1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mc:Choice Requires="p14">
      <p:transition spd="slow" p14:dur="1500">
        <p:random/>
      </p:transition>
    </mc:Choice>
    <mc:Fallback>
      <p:transition spd="slow">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59992587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2021/10/11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val="408734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tags/tag1.xml" Type="http://schemas.openxmlformats.org/officeDocument/2006/relationships/tags"/><Relationship Id="rId3" Target="../tags/tag2.xml" Type="http://schemas.openxmlformats.org/officeDocument/2006/relationships/tags"/><Relationship Id="rId4" Target="../tags/tag3.xml" Type="http://schemas.openxmlformats.org/officeDocument/2006/relationships/tags"/><Relationship Id="rId5" Target="../tags/tag4.xml" Type="http://schemas.openxmlformats.org/officeDocument/2006/relationships/tags"/><Relationship Id="rId6" Target="../tags/tag5.xml" Type="http://schemas.openxmlformats.org/officeDocument/2006/relationships/tags"/><Relationship Id="rId7" Target="../tags/tag6.xml" Type="http://schemas.openxmlformats.org/officeDocument/2006/relationships/tags"/><Relationship Id="rId8" Target="../tags/tag7.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jpeg" Type="http://schemas.openxmlformats.org/officeDocument/2006/relationships/image"/><Relationship Id="rId3" Target="../media/image3.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5.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3.png" Type="http://schemas.openxmlformats.org/officeDocument/2006/relationships/image"/><Relationship Id="rId3" Target="../media/image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文本框 2"/>
          <p:cNvSpPr txBox="1"/>
          <p:nvPr/>
        </p:nvSpPr>
        <p:spPr>
          <a:xfrm>
            <a:off x="1959428" y="3006977"/>
            <a:ext cx="8694057" cy="1432560"/>
          </a:xfrm>
          <a:prstGeom prst="rect">
            <a:avLst/>
          </a:prstGeom>
          <a:noFill/>
        </p:spPr>
        <p:txBody>
          <a:bodyPr rtlCol="0" wrap="square">
            <a:spAutoFit/>
          </a:bodyPr>
          <a:lstStyle/>
          <a:p>
            <a:r>
              <a:rPr altLang="en-US" b="1" lang="zh-CN" smtClean="0" sz="8800">
                <a:solidFill>
                  <a:srgbClr val="C00000"/>
                </a:solidFill>
                <a:effectLst>
                  <a:outerShdw algn="tl" blurRad="50800" dir="2700000" dist="38100" rotWithShape="0">
                    <a:prstClr val="black">
                      <a:alpha val="40000"/>
                    </a:prstClr>
                  </a:outerShdw>
                </a:effectLst>
                <a:latin charset="2" panose="020b0503020204020204" pitchFamily="82" typeface="微软雅黑"/>
                <a:ea charset="2" panose="020b0503020204020204" pitchFamily="82" typeface="微软雅黑"/>
              </a:rPr>
              <a:t>中国共产党党章</a:t>
            </a:r>
          </a:p>
        </p:txBody>
      </p:sp>
      <p:grpSp>
        <p:nvGrpSpPr>
          <p:cNvPr id="4" name="组合 3"/>
          <p:cNvGrpSpPr/>
          <p:nvPr/>
        </p:nvGrpSpPr>
        <p:grpSpPr>
          <a:xfrm>
            <a:off x="3499893" y="4680271"/>
            <a:ext cx="538480" cy="518160"/>
            <a:chOff x="2934874" y="4295459"/>
            <a:chExt cx="538480" cy="518160"/>
          </a:xfrm>
          <a:effectLst>
            <a:outerShdw algn="tl" blurRad="50800" dir="2700000" dist="38100" rotWithShape="0">
              <a:prstClr val="black">
                <a:alpha val="40000"/>
              </a:prstClr>
            </a:outerShdw>
          </a:effectLst>
        </p:grpSpPr>
        <p:sp>
          <p:nvSpPr>
            <p:cNvPr id="5" name="椭圆 4"/>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6" name="文本框 5"/>
            <p:cNvSpPr txBox="1"/>
            <p:nvPr/>
          </p:nvSpPr>
          <p:spPr>
            <a:xfrm>
              <a:off x="2934874" y="4295459"/>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学</a:t>
              </a:r>
            </a:p>
          </p:txBody>
        </p:sp>
      </p:grpSp>
      <p:grpSp>
        <p:nvGrpSpPr>
          <p:cNvPr id="7" name="组合 6"/>
          <p:cNvGrpSpPr/>
          <p:nvPr/>
        </p:nvGrpSpPr>
        <p:grpSpPr>
          <a:xfrm>
            <a:off x="4122443" y="4653376"/>
            <a:ext cx="538480" cy="523630"/>
            <a:chOff x="2947424" y="4268565"/>
            <a:chExt cx="538480" cy="523630"/>
          </a:xfrm>
          <a:effectLst>
            <a:outerShdw algn="tl" blurRad="50800" dir="2700000" dist="38100" rotWithShape="0">
              <a:prstClr val="black">
                <a:alpha val="40000"/>
              </a:prstClr>
            </a:outerShdw>
          </a:effectLst>
        </p:grpSpPr>
        <p:sp>
          <p:nvSpPr>
            <p:cNvPr id="8" name="椭圆 7"/>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9" name="文本框 8"/>
            <p:cNvSpPr txBox="1"/>
            <p:nvPr/>
          </p:nvSpPr>
          <p:spPr>
            <a:xfrm>
              <a:off x="2947424" y="4268564"/>
              <a:ext cx="538480" cy="518160"/>
            </a:xfrm>
            <a:prstGeom prst="rect">
              <a:avLst/>
            </a:prstGeom>
            <a:noFill/>
          </p:spPr>
          <p:txBody>
            <a:bodyPr rtlCol="0" wrap="none">
              <a:spAutoFit/>
            </a:bodyPr>
            <a:lstStyle/>
            <a:p>
              <a:r>
                <a:rPr altLang="en-US" b="1" lang="zh-CN" sz="2800">
                  <a:solidFill>
                    <a:schemeClr val="bg1"/>
                  </a:solidFill>
                  <a:latin charset="-122" typeface="Microsoft YaHei"/>
                  <a:ea charset="-122" typeface="Microsoft YaHei"/>
                  <a:cs charset="-122" typeface="Microsoft YaHei"/>
                </a:rPr>
                <a:t>习</a:t>
              </a:r>
            </a:p>
          </p:txBody>
        </p:sp>
      </p:grpSp>
      <p:grpSp>
        <p:nvGrpSpPr>
          <p:cNvPr id="10" name="组合 9"/>
          <p:cNvGrpSpPr/>
          <p:nvPr/>
        </p:nvGrpSpPr>
        <p:grpSpPr>
          <a:xfrm>
            <a:off x="4715785" y="4666824"/>
            <a:ext cx="538480" cy="518160"/>
            <a:chOff x="2930765" y="4282012"/>
            <a:chExt cx="538480" cy="518160"/>
          </a:xfrm>
          <a:effectLst>
            <a:outerShdw algn="tl" blurRad="50800" dir="2700000" dist="38100" rotWithShape="0">
              <a:prstClr val="black">
                <a:alpha val="40000"/>
              </a:prstClr>
            </a:outerShdw>
          </a:effectLst>
        </p:grpSpPr>
        <p:sp>
          <p:nvSpPr>
            <p:cNvPr id="11" name="椭圆 10"/>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12" name="文本框 11"/>
            <p:cNvSpPr txBox="1"/>
            <p:nvPr/>
          </p:nvSpPr>
          <p:spPr>
            <a:xfrm>
              <a:off x="2930765" y="4282012"/>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党</a:t>
              </a:r>
            </a:p>
          </p:txBody>
        </p:sp>
      </p:grpSp>
      <p:grpSp>
        <p:nvGrpSpPr>
          <p:cNvPr id="13" name="组合 12"/>
          <p:cNvGrpSpPr/>
          <p:nvPr/>
        </p:nvGrpSpPr>
        <p:grpSpPr>
          <a:xfrm>
            <a:off x="5339187" y="4682772"/>
            <a:ext cx="538480" cy="518160"/>
            <a:chOff x="2944165" y="4297960"/>
            <a:chExt cx="538480" cy="518160"/>
          </a:xfrm>
          <a:effectLst>
            <a:outerShdw algn="tl" blurRad="50800" dir="2700000" dist="38100" rotWithShape="0">
              <a:prstClr val="black">
                <a:alpha val="40000"/>
              </a:prstClr>
            </a:outerShdw>
          </a:effectLst>
        </p:grpSpPr>
        <p:sp>
          <p:nvSpPr>
            <p:cNvPr id="14" name="椭圆 13"/>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15" name="文本框 14"/>
            <p:cNvSpPr txBox="1"/>
            <p:nvPr/>
          </p:nvSpPr>
          <p:spPr>
            <a:xfrm>
              <a:off x="2944165" y="4297961"/>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章</a:t>
              </a:r>
            </a:p>
          </p:txBody>
        </p:sp>
      </p:grpSp>
      <p:grpSp>
        <p:nvGrpSpPr>
          <p:cNvPr id="16" name="组合 15"/>
          <p:cNvGrpSpPr/>
          <p:nvPr/>
        </p:nvGrpSpPr>
        <p:grpSpPr>
          <a:xfrm>
            <a:off x="6356494" y="4682772"/>
            <a:ext cx="538480" cy="518160"/>
            <a:chOff x="2936892" y="4297960"/>
            <a:chExt cx="538480" cy="518160"/>
          </a:xfrm>
          <a:effectLst>
            <a:outerShdw algn="tl" blurRad="50800" dir="2700000" dist="38100" rotWithShape="0">
              <a:prstClr val="black">
                <a:alpha val="40000"/>
              </a:prstClr>
            </a:outerShdw>
          </a:effectLst>
        </p:grpSpPr>
        <p:sp>
          <p:nvSpPr>
            <p:cNvPr id="17" name="椭圆 16"/>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18" name="文本框 17"/>
            <p:cNvSpPr txBox="1"/>
            <p:nvPr/>
          </p:nvSpPr>
          <p:spPr>
            <a:xfrm>
              <a:off x="2936892" y="4297961"/>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遵</a:t>
              </a:r>
            </a:p>
          </p:txBody>
        </p:sp>
      </p:grpSp>
      <p:grpSp>
        <p:nvGrpSpPr>
          <p:cNvPr id="19" name="组合 18"/>
          <p:cNvGrpSpPr/>
          <p:nvPr/>
        </p:nvGrpSpPr>
        <p:grpSpPr>
          <a:xfrm>
            <a:off x="6950193" y="4668279"/>
            <a:ext cx="538480" cy="518160"/>
            <a:chOff x="2920590" y="4283467"/>
            <a:chExt cx="538480" cy="518160"/>
          </a:xfrm>
          <a:effectLst>
            <a:outerShdw algn="tl" blurRad="50800" dir="2700000" dist="38100" rotWithShape="0">
              <a:prstClr val="black">
                <a:alpha val="40000"/>
              </a:prstClr>
            </a:outerShdw>
          </a:effectLst>
        </p:grpSpPr>
        <p:sp>
          <p:nvSpPr>
            <p:cNvPr id="20" name="椭圆 19"/>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21" name="文本框 20"/>
            <p:cNvSpPr txBox="1"/>
            <p:nvPr/>
          </p:nvSpPr>
          <p:spPr>
            <a:xfrm>
              <a:off x="2920589" y="4283467"/>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守</a:t>
              </a:r>
            </a:p>
          </p:txBody>
        </p:sp>
      </p:grpSp>
      <p:grpSp>
        <p:nvGrpSpPr>
          <p:cNvPr id="22" name="组合 21"/>
          <p:cNvGrpSpPr/>
          <p:nvPr/>
        </p:nvGrpSpPr>
        <p:grpSpPr>
          <a:xfrm>
            <a:off x="7584636" y="4682772"/>
            <a:ext cx="538480" cy="518160"/>
            <a:chOff x="2945032" y="4297960"/>
            <a:chExt cx="538480" cy="518160"/>
          </a:xfrm>
          <a:effectLst>
            <a:outerShdw algn="tl" blurRad="50800" dir="2700000" dist="38100" rotWithShape="0">
              <a:prstClr val="black">
                <a:alpha val="40000"/>
              </a:prstClr>
            </a:outerShdw>
          </a:effectLst>
        </p:grpSpPr>
        <p:sp>
          <p:nvSpPr>
            <p:cNvPr id="23" name="椭圆 22"/>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24" name="文本框 23"/>
            <p:cNvSpPr txBox="1"/>
            <p:nvPr/>
          </p:nvSpPr>
          <p:spPr>
            <a:xfrm>
              <a:off x="2945032" y="4297961"/>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党</a:t>
              </a:r>
            </a:p>
          </p:txBody>
        </p:sp>
      </p:grpSp>
      <p:grpSp>
        <p:nvGrpSpPr>
          <p:cNvPr id="25" name="组合 24"/>
          <p:cNvGrpSpPr/>
          <p:nvPr/>
        </p:nvGrpSpPr>
        <p:grpSpPr>
          <a:xfrm>
            <a:off x="8188911" y="4653376"/>
            <a:ext cx="538480" cy="523630"/>
            <a:chOff x="2939306" y="4268565"/>
            <a:chExt cx="538480" cy="523630"/>
          </a:xfrm>
          <a:effectLst>
            <a:outerShdw algn="tl" blurRad="50800" dir="2700000" dist="38100" rotWithShape="0">
              <a:prstClr val="black">
                <a:alpha val="40000"/>
              </a:prstClr>
            </a:outerShdw>
          </a:effectLst>
        </p:grpSpPr>
        <p:sp>
          <p:nvSpPr>
            <p:cNvPr id="26" name="椭圆 25"/>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27" name="文本框 26"/>
            <p:cNvSpPr txBox="1"/>
            <p:nvPr/>
          </p:nvSpPr>
          <p:spPr>
            <a:xfrm>
              <a:off x="2939305" y="4268564"/>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规</a:t>
              </a:r>
            </a:p>
          </p:txBody>
        </p:sp>
      </p:grpSp>
      <p:sp>
        <p:nvSpPr>
          <p:cNvPr id="35" name="文本框 34"/>
          <p:cNvSpPr txBox="1"/>
          <p:nvPr/>
        </p:nvSpPr>
        <p:spPr>
          <a:xfrm>
            <a:off x="4169622" y="2577881"/>
            <a:ext cx="3710354" cy="396240"/>
          </a:xfrm>
          <a:prstGeom prst="rect">
            <a:avLst/>
          </a:prstGeom>
          <a:noFill/>
        </p:spPr>
        <p:txBody>
          <a:bodyPr rtlCol="0" wrap="square">
            <a:spAutoFit/>
          </a:bodyPr>
          <a:lstStyle/>
          <a:p>
            <a:pPr algn="dist"/>
            <a:r>
              <a:rPr altLang="en-US" b="1" lang="zh-CN" smtClean="0" sz="2000">
                <a:solidFill>
                  <a:srgbClr val="C00000"/>
                </a:solidFill>
                <a:latin charset="2" panose="020b0503020204020204" pitchFamily="82" typeface="微软雅黑"/>
                <a:ea charset="2" panose="020b0503020204020204" pitchFamily="82" typeface="微软雅黑"/>
              </a:rPr>
              <a:t>十九大会议通过</a:t>
            </a:r>
          </a:p>
        </p:txBody>
      </p:sp>
      <p:cxnSp>
        <p:nvCxnSpPr>
          <p:cNvPr id="30" name="直线连接符 29"/>
          <p:cNvCxnSpPr/>
          <p:nvPr/>
        </p:nvCxnSpPr>
        <p:spPr>
          <a:xfrm>
            <a:off x="2178424" y="2777936"/>
            <a:ext cx="1707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3" name="直线连接符 42"/>
          <p:cNvCxnSpPr/>
          <p:nvPr/>
        </p:nvCxnSpPr>
        <p:spPr>
          <a:xfrm>
            <a:off x="8088110" y="2777936"/>
            <a:ext cx="1707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38" name="PA_五角星 15">
            <a:extLst>
              <a:ext uri="{FF2B5EF4-FFF2-40B4-BE49-F238E27FC236}">
                <a16:creationId xmlns:a16="http://schemas.microsoft.com/office/drawing/2014/main" id="{1A187C0D-F09F-49FB-B686-F3A7C51E0A61}"/>
              </a:ext>
            </a:extLst>
          </p:cNvPr>
          <p:cNvSpPr/>
          <p:nvPr>
            <p:custDataLst>
              <p:tags r:id="rId2"/>
            </p:custDataLst>
          </p:nvPr>
        </p:nvSpPr>
        <p:spPr>
          <a:xfrm rot="21146868">
            <a:off x="-1677120" y="8212701"/>
            <a:ext cx="1289984" cy="1289984"/>
          </a:xfrm>
          <a:prstGeom prst="star5">
            <a:avLst/>
          </a:prstGeom>
          <a:gradFill flip="none" rotWithShape="1">
            <a:gsLst>
              <a:gs pos="46000">
                <a:srgbClr val="FFFF00"/>
              </a:gs>
              <a:gs pos="2000">
                <a:srgbClr val="FFC000"/>
              </a:gs>
              <a:gs pos="95000">
                <a:srgbClr val="C00000"/>
              </a:gs>
            </a:gsLst>
            <a:path path="circle">
              <a:fillToRect b="100000" r="100000"/>
            </a:path>
            <a:tileRect l="-100000" t="-100000"/>
          </a:gradFill>
          <a:ln>
            <a:noFill/>
          </a:ln>
          <a:effectLst>
            <a:glow rad="1828800">
              <a:srgbClr val="FFFF00">
                <a:alpha val="23000"/>
              </a:srgbClr>
            </a:glow>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39" name="PA_五角星 17">
            <a:extLst>
              <a:ext uri="{FF2B5EF4-FFF2-40B4-BE49-F238E27FC236}">
                <a16:creationId xmlns:a16="http://schemas.microsoft.com/office/drawing/2014/main" id="{272D90AE-75B1-4998-8972-B45FFC14E446}"/>
              </a:ext>
            </a:extLst>
          </p:cNvPr>
          <p:cNvSpPr/>
          <p:nvPr>
            <p:custDataLst>
              <p:tags r:id="rId3"/>
            </p:custDataLst>
          </p:nvPr>
        </p:nvSpPr>
        <p:spPr>
          <a:xfrm rot="21146868">
            <a:off x="-1737287" y="7086568"/>
            <a:ext cx="644992" cy="644992"/>
          </a:xfrm>
          <a:prstGeom prst="star5">
            <a:avLst/>
          </a:prstGeom>
          <a:gradFill flip="none" rotWithShape="1">
            <a:gsLst>
              <a:gs pos="46000">
                <a:srgbClr val="FFFF00"/>
              </a:gs>
              <a:gs pos="2000">
                <a:srgbClr val="FFC000"/>
              </a:gs>
              <a:gs pos="95000">
                <a:srgbClr val="C00000"/>
              </a:gs>
            </a:gsLst>
            <a:path path="circle">
              <a:fillToRect b="100000" r="100000"/>
            </a:path>
            <a:tileRect l="-100000" t="-100000"/>
          </a:gradFill>
          <a:ln>
            <a:noFill/>
          </a:ln>
          <a:effectLst>
            <a:glow rad="1828800">
              <a:srgbClr val="FFFF00">
                <a:alpha val="23000"/>
              </a:srgbClr>
            </a:glow>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0" name="PA_五角星 18">
            <a:extLst>
              <a:ext uri="{FF2B5EF4-FFF2-40B4-BE49-F238E27FC236}">
                <a16:creationId xmlns:a16="http://schemas.microsoft.com/office/drawing/2014/main" id="{C9696DE7-EC28-4179-B38B-CDDB0B765A83}"/>
              </a:ext>
            </a:extLst>
          </p:cNvPr>
          <p:cNvSpPr/>
          <p:nvPr>
            <p:custDataLst>
              <p:tags r:id="rId4"/>
            </p:custDataLst>
          </p:nvPr>
        </p:nvSpPr>
        <p:spPr>
          <a:xfrm rot="21146868">
            <a:off x="-3713923" y="8020677"/>
            <a:ext cx="1289984" cy="1289984"/>
          </a:xfrm>
          <a:prstGeom prst="star5">
            <a:avLst/>
          </a:prstGeom>
          <a:gradFill flip="none" rotWithShape="1">
            <a:gsLst>
              <a:gs pos="46000">
                <a:srgbClr val="FFFF00"/>
              </a:gs>
              <a:gs pos="2000">
                <a:srgbClr val="FFC000"/>
              </a:gs>
              <a:gs pos="95000">
                <a:srgbClr val="C00000"/>
              </a:gs>
            </a:gsLst>
            <a:path path="circle">
              <a:fillToRect b="100000" r="100000"/>
            </a:path>
            <a:tileRect l="-100000" t="-100000"/>
          </a:gradFill>
          <a:ln>
            <a:noFill/>
          </a:ln>
          <a:effectLst>
            <a:glow rad="1828800">
              <a:srgbClr val="FFFF00">
                <a:alpha val="23000"/>
              </a:srgbClr>
            </a:glow>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1" name="PA_五角星 19">
            <a:extLst>
              <a:ext uri="{FF2B5EF4-FFF2-40B4-BE49-F238E27FC236}">
                <a16:creationId xmlns:a16="http://schemas.microsoft.com/office/drawing/2014/main" id="{DE1BE3FA-BC86-41B0-811D-E93499AEEC2D}"/>
              </a:ext>
            </a:extLst>
          </p:cNvPr>
          <p:cNvSpPr/>
          <p:nvPr>
            <p:custDataLst>
              <p:tags r:id="rId5"/>
            </p:custDataLst>
          </p:nvPr>
        </p:nvSpPr>
        <p:spPr>
          <a:xfrm rot="21146868">
            <a:off x="-2313818" y="7553027"/>
            <a:ext cx="637387" cy="637387"/>
          </a:xfrm>
          <a:prstGeom prst="star5">
            <a:avLst/>
          </a:prstGeom>
          <a:gradFill flip="none" rotWithShape="1">
            <a:gsLst>
              <a:gs pos="46000">
                <a:srgbClr val="FFFF00"/>
              </a:gs>
              <a:gs pos="2000">
                <a:srgbClr val="FFC000"/>
              </a:gs>
              <a:gs pos="95000">
                <a:srgbClr val="C00000"/>
              </a:gs>
            </a:gsLst>
            <a:path path="circle">
              <a:fillToRect b="100000" r="100000"/>
            </a:path>
            <a:tileRect l="-100000" t="-100000"/>
          </a:gradFill>
          <a:ln>
            <a:noFill/>
          </a:ln>
          <a:effectLst>
            <a:glow rad="1828800">
              <a:srgbClr val="FFFF00">
                <a:alpha val="23000"/>
              </a:srgbClr>
            </a:glow>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2" name="PA_五角星 14">
            <a:extLst>
              <a:ext uri="{FF2B5EF4-FFF2-40B4-BE49-F238E27FC236}">
                <a16:creationId xmlns:a16="http://schemas.microsoft.com/office/drawing/2014/main" id="{78EC8583-FA55-4EA9-937A-411793736F8E}"/>
              </a:ext>
            </a:extLst>
          </p:cNvPr>
          <p:cNvSpPr/>
          <p:nvPr>
            <p:custDataLst>
              <p:tags r:id="rId6"/>
            </p:custDataLst>
          </p:nvPr>
        </p:nvSpPr>
        <p:spPr>
          <a:xfrm rot="21146868">
            <a:off x="-4943456" y="5732424"/>
            <a:ext cx="3114957" cy="3114957"/>
          </a:xfrm>
          <a:prstGeom prst="star5">
            <a:avLst/>
          </a:prstGeom>
          <a:gradFill flip="none" rotWithShape="1">
            <a:gsLst>
              <a:gs pos="46000">
                <a:srgbClr val="FFFF00"/>
              </a:gs>
              <a:gs pos="2000">
                <a:srgbClr val="FFC000"/>
              </a:gs>
              <a:gs pos="95000">
                <a:srgbClr val="C00000"/>
              </a:gs>
            </a:gsLst>
            <a:path path="circle">
              <a:fillToRect b="100000" r="100000"/>
            </a:path>
            <a:tileRect l="-100000" t="-100000"/>
          </a:gradFill>
          <a:ln>
            <a:noFill/>
          </a:ln>
          <a:effectLst>
            <a:glow rad="1828800">
              <a:srgbClr val="FFFF00">
                <a:alpha val="23000"/>
              </a:srgbClr>
            </a:glow>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4" name="PA_五角星 20">
            <a:extLst>
              <a:ext uri="{FF2B5EF4-FFF2-40B4-BE49-F238E27FC236}">
                <a16:creationId xmlns:a16="http://schemas.microsoft.com/office/drawing/2014/main" id="{A2D1A5E1-1938-4183-8D85-D5F9AAB06306}"/>
              </a:ext>
            </a:extLst>
          </p:cNvPr>
          <p:cNvSpPr/>
          <p:nvPr>
            <p:custDataLst>
              <p:tags r:id="rId7"/>
            </p:custDataLst>
          </p:nvPr>
        </p:nvSpPr>
        <p:spPr>
          <a:xfrm rot="21146868">
            <a:off x="-2780292" y="5956426"/>
            <a:ext cx="3114957" cy="3114957"/>
          </a:xfrm>
          <a:prstGeom prst="star5">
            <a:avLst/>
          </a:prstGeom>
          <a:gradFill flip="none" rotWithShape="1">
            <a:gsLst>
              <a:gs pos="46000">
                <a:srgbClr val="FFFF00"/>
              </a:gs>
              <a:gs pos="2000">
                <a:srgbClr val="FFC000"/>
              </a:gs>
              <a:gs pos="95000">
                <a:srgbClr val="C00000"/>
              </a:gs>
            </a:gsLst>
            <a:path path="circle">
              <a:fillToRect b="100000" r="100000"/>
            </a:path>
            <a:tileRect l="-100000" t="-100000"/>
          </a:gradFill>
          <a:ln>
            <a:noFill/>
          </a:ln>
          <a:effectLst>
            <a:glow rad="1828800">
              <a:srgbClr val="FFFF00">
                <a:alpha val="23000"/>
              </a:srgbClr>
            </a:glow>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5" name="PA_五角星 16">
            <a:extLst>
              <a:ext uri="{FF2B5EF4-FFF2-40B4-BE49-F238E27FC236}">
                <a16:creationId xmlns:a16="http://schemas.microsoft.com/office/drawing/2014/main" id="{83A8AFFB-4041-403E-A6C4-DF44A239D2D0}"/>
              </a:ext>
            </a:extLst>
          </p:cNvPr>
          <p:cNvSpPr/>
          <p:nvPr>
            <p:custDataLst>
              <p:tags r:id="rId8"/>
            </p:custDataLst>
          </p:nvPr>
        </p:nvSpPr>
        <p:spPr>
          <a:xfrm rot="21146868">
            <a:off x="-684581" y="7448943"/>
            <a:ext cx="644992" cy="644992"/>
          </a:xfrm>
          <a:prstGeom prst="star5">
            <a:avLst/>
          </a:prstGeom>
          <a:gradFill flip="none" rotWithShape="1">
            <a:gsLst>
              <a:gs pos="46000">
                <a:srgbClr val="FFFF00"/>
              </a:gs>
              <a:gs pos="2000">
                <a:srgbClr val="FFC000"/>
              </a:gs>
              <a:gs pos="95000">
                <a:srgbClr val="C00000"/>
              </a:gs>
            </a:gsLst>
            <a:path path="circle">
              <a:fillToRect b="100000" r="100000"/>
            </a:path>
            <a:tileRect l="-100000" t="-100000"/>
          </a:gradFill>
          <a:ln>
            <a:noFill/>
          </a:ln>
          <a:effectLst>
            <a:glow rad="1828800">
              <a:srgbClr val="FFFF00">
                <a:alpha val="23000"/>
              </a:srgbClr>
            </a:glow>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7" name="Freeform 29"/>
          <p:cNvSpPr/>
          <p:nvPr/>
        </p:nvSpPr>
        <p:spPr bwMode="auto">
          <a:xfrm>
            <a:off x="5150349" y="1117923"/>
            <a:ext cx="1505530" cy="1345335"/>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p:spPr>
        <p:txBody>
          <a:bodyPr anchor="t" anchorCtr="0" bIns="45720" compatLnSpc="1" lIns="91440" numCol="1" rIns="91440" tIns="45720" vert="horz" wrap="square"/>
          <a:lstStyle/>
          <a:p>
            <a:endParaRPr altLang="en-US" lang="zh-CN">
              <a:solidFill>
                <a:srgbClr val="C00000"/>
              </a:solidFill>
              <a:cs typeface="+mn-ea"/>
              <a:sym typeface="+mn-lt"/>
            </a:endParaRPr>
          </a:p>
        </p:txBody>
      </p:sp>
    </p:spTree>
    <p:extLst>
      <p:ext uri="{BB962C8B-B14F-4D97-AF65-F5344CB8AC3E}">
        <p14:creationId val="206895493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30"/>
                                        </p:tgtEl>
                                        <p:attrNameLst>
                                          <p:attrName>style.visibility</p:attrName>
                                        </p:attrNameLst>
                                      </p:cBhvr>
                                      <p:to>
                                        <p:strVal val="visible"/>
                                      </p:to>
                                    </p:set>
                                    <p:anim calcmode="lin" valueType="num">
                                      <p:cBhvr additive="base">
                                        <p:cTn dur="500" fill="hold" id="7"/>
                                        <p:tgtEl>
                                          <p:spTgt spid="30"/>
                                        </p:tgtEl>
                                        <p:attrNameLst>
                                          <p:attrName>ppt_x</p:attrName>
                                        </p:attrNameLst>
                                      </p:cBhvr>
                                      <p:tavLst>
                                        <p:tav tm="0">
                                          <p:val>
                                            <p:strVal val="0-#ppt_w/2"/>
                                          </p:val>
                                        </p:tav>
                                        <p:tav tm="100000">
                                          <p:val>
                                            <p:strVal val="#ppt_x"/>
                                          </p:val>
                                        </p:tav>
                                      </p:tavLst>
                                    </p:anim>
                                    <p:anim calcmode="lin" valueType="num">
                                      <p:cBhvr additive="base">
                                        <p:cTn dur="500" fill="hold" id="8"/>
                                        <p:tgtEl>
                                          <p:spTgt spid="30"/>
                                        </p:tgtEl>
                                        <p:attrNameLst>
                                          <p:attrName>ppt_y</p:attrName>
                                        </p:attrNameLst>
                                      </p:cBhvr>
                                      <p:tavLst>
                                        <p:tav tm="0">
                                          <p:val>
                                            <p:strVal val="#ppt_y"/>
                                          </p:val>
                                        </p:tav>
                                        <p:tav tm="100000">
                                          <p:val>
                                            <p:strVal val="#ppt_y"/>
                                          </p:val>
                                        </p:tav>
                                      </p:tavLst>
                                    </p:anim>
                                  </p:childTnLst>
                                </p:cTn>
                              </p:par>
                              <p:par>
                                <p:cTn fill="hold" id="9" nodeType="withEffect" presetClass="entr" presetID="2" presetSubtype="2">
                                  <p:stCondLst>
                                    <p:cond delay="0"/>
                                  </p:stCondLst>
                                  <p:childTnLst>
                                    <p:set>
                                      <p:cBhvr>
                                        <p:cTn dur="1" fill="hold" id="10">
                                          <p:stCondLst>
                                            <p:cond delay="0"/>
                                          </p:stCondLst>
                                        </p:cTn>
                                        <p:tgtEl>
                                          <p:spTgt spid="43"/>
                                        </p:tgtEl>
                                        <p:attrNameLst>
                                          <p:attrName>style.visibility</p:attrName>
                                        </p:attrNameLst>
                                      </p:cBhvr>
                                      <p:to>
                                        <p:strVal val="visible"/>
                                      </p:to>
                                    </p:set>
                                    <p:anim calcmode="lin" valueType="num">
                                      <p:cBhvr additive="base">
                                        <p:cTn dur="500" fill="hold" id="11"/>
                                        <p:tgtEl>
                                          <p:spTgt spid="43"/>
                                        </p:tgtEl>
                                        <p:attrNameLst>
                                          <p:attrName>ppt_x</p:attrName>
                                        </p:attrNameLst>
                                      </p:cBhvr>
                                      <p:tavLst>
                                        <p:tav tm="0">
                                          <p:val>
                                            <p:strVal val="1+#ppt_w/2"/>
                                          </p:val>
                                        </p:tav>
                                        <p:tav tm="100000">
                                          <p:val>
                                            <p:strVal val="#ppt_x"/>
                                          </p:val>
                                        </p:tav>
                                      </p:tavLst>
                                    </p:anim>
                                    <p:anim calcmode="lin" valueType="num">
                                      <p:cBhvr additive="base">
                                        <p:cTn dur="500" fill="hold" id="12"/>
                                        <p:tgtEl>
                                          <p:spTgt spid="43"/>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2" presetSubtype="4">
                                  <p:stCondLst>
                                    <p:cond delay="0"/>
                                  </p:stCondLst>
                                  <p:childTnLst>
                                    <p:set>
                                      <p:cBhvr>
                                        <p:cTn dur="1" fill="hold" id="16">
                                          <p:stCondLst>
                                            <p:cond delay="0"/>
                                          </p:stCondLst>
                                        </p:cTn>
                                        <p:tgtEl>
                                          <p:spTgt spid="35"/>
                                        </p:tgtEl>
                                        <p:attrNameLst>
                                          <p:attrName>style.visibility</p:attrName>
                                        </p:attrNameLst>
                                      </p:cBhvr>
                                      <p:to>
                                        <p:strVal val="visible"/>
                                      </p:to>
                                    </p:set>
                                    <p:anim calcmode="lin" valueType="num">
                                      <p:cBhvr additive="base">
                                        <p:cTn dur="500" id="17"/>
                                        <p:tgtEl>
                                          <p:spTgt spid="35"/>
                                        </p:tgtEl>
                                        <p:attrNameLst>
                                          <p:attrName>ppt_y</p:attrName>
                                        </p:attrNameLst>
                                      </p:cBhvr>
                                      <p:tavLst>
                                        <p:tav tm="0">
                                          <p:val>
                                            <p:strVal val="#ppt_y+#ppt_h*1.125000"/>
                                          </p:val>
                                        </p:tav>
                                        <p:tav tm="100000">
                                          <p:val>
                                            <p:strVal val="#ppt_y"/>
                                          </p:val>
                                        </p:tav>
                                      </p:tavLst>
                                    </p:anim>
                                    <p:animEffect filter="wipe(up)" transition="in">
                                      <p:cBhvr>
                                        <p:cTn dur="500" id="18"/>
                                        <p:tgtEl>
                                          <p:spTgt spid="35"/>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53" presetSubtype="0">
                                  <p:stCondLst>
                                    <p:cond delay="0"/>
                                  </p:stCondLst>
                                  <p:childTnLst>
                                    <p:set>
                                      <p:cBhvr>
                                        <p:cTn dur="1" fill="hold" id="22">
                                          <p:stCondLst>
                                            <p:cond delay="0"/>
                                          </p:stCondLst>
                                        </p:cTn>
                                        <p:tgtEl>
                                          <p:spTgt spid="3">
                                            <p:txEl>
                                              <p:pRg end="0" st="0"/>
                                            </p:txEl>
                                          </p:spTgt>
                                        </p:tgtEl>
                                        <p:attrNameLst>
                                          <p:attrName>style.visibility</p:attrName>
                                        </p:attrNameLst>
                                      </p:cBhvr>
                                      <p:to>
                                        <p:strVal val="visible"/>
                                      </p:to>
                                    </p:set>
                                    <p:anim calcmode="lin" valueType="num">
                                      <p:cBhvr>
                                        <p:cTn dur="500" fill="hold" id="23"/>
                                        <p:tgtEl>
                                          <p:spTgt spid="3">
                                            <p:txEl>
                                              <p:pRg end="0" st="0"/>
                                            </p:txEl>
                                          </p:spTgt>
                                        </p:tgtEl>
                                        <p:attrNameLst>
                                          <p:attrName>ppt_w</p:attrName>
                                        </p:attrNameLst>
                                      </p:cBhvr>
                                      <p:tavLst>
                                        <p:tav tm="0">
                                          <p:val>
                                            <p:fltVal val="0"/>
                                          </p:val>
                                        </p:tav>
                                        <p:tav tm="100000">
                                          <p:val>
                                            <p:strVal val="#ppt_w"/>
                                          </p:val>
                                        </p:tav>
                                      </p:tavLst>
                                    </p:anim>
                                    <p:anim calcmode="lin" valueType="num">
                                      <p:cBhvr>
                                        <p:cTn dur="500" fill="hold" id="24"/>
                                        <p:tgtEl>
                                          <p:spTgt spid="3">
                                            <p:txEl>
                                              <p:pRg end="0" st="0"/>
                                            </p:txEl>
                                          </p:spTgt>
                                        </p:tgtEl>
                                        <p:attrNameLst>
                                          <p:attrName>ppt_h</p:attrName>
                                        </p:attrNameLst>
                                      </p:cBhvr>
                                      <p:tavLst>
                                        <p:tav tm="0">
                                          <p:val>
                                            <p:fltVal val="0"/>
                                          </p:val>
                                        </p:tav>
                                        <p:tav tm="100000">
                                          <p:val>
                                            <p:strVal val="#ppt_h"/>
                                          </p:val>
                                        </p:tav>
                                      </p:tavLst>
                                    </p:anim>
                                    <p:animEffect filter="fade" transition="in">
                                      <p:cBhvr>
                                        <p:cTn dur="500" id="25"/>
                                        <p:tgtEl>
                                          <p:spTgt spid="3">
                                            <p:txEl>
                                              <p:pRg end="0" st="0"/>
                                            </p:txEl>
                                          </p:spTgt>
                                        </p:tgtEl>
                                      </p:cBhvr>
                                    </p:animEffect>
                                  </p:childTnLst>
                                </p:cTn>
                              </p:par>
                              <p:par>
                                <p:cTn fill="hold" id="26" nodeType="withEffect" presetClass="entr" presetID="53" presetSubtype="0">
                                  <p:stCondLst>
                                    <p:cond delay="3500"/>
                                  </p:stCondLst>
                                  <p:childTnLst>
                                    <p:set>
                                      <p:cBhvr>
                                        <p:cTn dur="1" fill="hold" id="27">
                                          <p:stCondLst>
                                            <p:cond delay="0"/>
                                          </p:stCondLst>
                                        </p:cTn>
                                        <p:tgtEl>
                                          <p:spTgt spid="4"/>
                                        </p:tgtEl>
                                        <p:attrNameLst>
                                          <p:attrName>style.visibility</p:attrName>
                                        </p:attrNameLst>
                                      </p:cBhvr>
                                      <p:to>
                                        <p:strVal val="visible"/>
                                      </p:to>
                                    </p:set>
                                    <p:anim calcmode="lin" valueType="num">
                                      <p:cBhvr>
                                        <p:cTn dur="500" fill="hold" id="28"/>
                                        <p:tgtEl>
                                          <p:spTgt spid="4"/>
                                        </p:tgtEl>
                                        <p:attrNameLst>
                                          <p:attrName>ppt_w</p:attrName>
                                        </p:attrNameLst>
                                      </p:cBhvr>
                                      <p:tavLst>
                                        <p:tav tm="0">
                                          <p:val>
                                            <p:fltVal val="0"/>
                                          </p:val>
                                        </p:tav>
                                        <p:tav tm="100000">
                                          <p:val>
                                            <p:strVal val="#ppt_w"/>
                                          </p:val>
                                        </p:tav>
                                      </p:tavLst>
                                    </p:anim>
                                    <p:anim calcmode="lin" valueType="num">
                                      <p:cBhvr>
                                        <p:cTn dur="500" fill="hold" id="29"/>
                                        <p:tgtEl>
                                          <p:spTgt spid="4"/>
                                        </p:tgtEl>
                                        <p:attrNameLst>
                                          <p:attrName>ppt_h</p:attrName>
                                        </p:attrNameLst>
                                      </p:cBhvr>
                                      <p:tavLst>
                                        <p:tav tm="0">
                                          <p:val>
                                            <p:fltVal val="0"/>
                                          </p:val>
                                        </p:tav>
                                        <p:tav tm="100000">
                                          <p:val>
                                            <p:strVal val="#ppt_h"/>
                                          </p:val>
                                        </p:tav>
                                      </p:tavLst>
                                    </p:anim>
                                    <p:animEffect filter="fade" transition="in">
                                      <p:cBhvr>
                                        <p:cTn dur="500" id="30"/>
                                        <p:tgtEl>
                                          <p:spTgt spid="4"/>
                                        </p:tgtEl>
                                      </p:cBhvr>
                                    </p:animEffect>
                                  </p:childTnLst>
                                </p:cTn>
                              </p:par>
                              <p:par>
                                <p:cTn fill="hold" id="31" nodeType="withEffect" presetClass="entr" presetID="53" presetSubtype="0">
                                  <p:stCondLst>
                                    <p:cond delay="3500"/>
                                  </p:stCondLst>
                                  <p:childTnLst>
                                    <p:set>
                                      <p:cBhvr>
                                        <p:cTn dur="1" fill="hold" id="32">
                                          <p:stCondLst>
                                            <p:cond delay="0"/>
                                          </p:stCondLst>
                                        </p:cTn>
                                        <p:tgtEl>
                                          <p:spTgt spid="7"/>
                                        </p:tgtEl>
                                        <p:attrNameLst>
                                          <p:attrName>style.visibility</p:attrName>
                                        </p:attrNameLst>
                                      </p:cBhvr>
                                      <p:to>
                                        <p:strVal val="visible"/>
                                      </p:to>
                                    </p:set>
                                    <p:anim calcmode="lin" valueType="num">
                                      <p:cBhvr>
                                        <p:cTn dur="500" fill="hold" id="33"/>
                                        <p:tgtEl>
                                          <p:spTgt spid="7"/>
                                        </p:tgtEl>
                                        <p:attrNameLst>
                                          <p:attrName>ppt_w</p:attrName>
                                        </p:attrNameLst>
                                      </p:cBhvr>
                                      <p:tavLst>
                                        <p:tav tm="0">
                                          <p:val>
                                            <p:fltVal val="0"/>
                                          </p:val>
                                        </p:tav>
                                        <p:tav tm="100000">
                                          <p:val>
                                            <p:strVal val="#ppt_w"/>
                                          </p:val>
                                        </p:tav>
                                      </p:tavLst>
                                    </p:anim>
                                    <p:anim calcmode="lin" valueType="num">
                                      <p:cBhvr>
                                        <p:cTn dur="500" fill="hold" id="34"/>
                                        <p:tgtEl>
                                          <p:spTgt spid="7"/>
                                        </p:tgtEl>
                                        <p:attrNameLst>
                                          <p:attrName>ppt_h</p:attrName>
                                        </p:attrNameLst>
                                      </p:cBhvr>
                                      <p:tavLst>
                                        <p:tav tm="0">
                                          <p:val>
                                            <p:fltVal val="0"/>
                                          </p:val>
                                        </p:tav>
                                        <p:tav tm="100000">
                                          <p:val>
                                            <p:strVal val="#ppt_h"/>
                                          </p:val>
                                        </p:tav>
                                      </p:tavLst>
                                    </p:anim>
                                    <p:animEffect filter="fade" transition="in">
                                      <p:cBhvr>
                                        <p:cTn dur="500" id="35"/>
                                        <p:tgtEl>
                                          <p:spTgt spid="7"/>
                                        </p:tgtEl>
                                      </p:cBhvr>
                                    </p:animEffect>
                                  </p:childTnLst>
                                </p:cTn>
                              </p:par>
                              <p:par>
                                <p:cTn fill="hold" id="36" nodeType="withEffect" presetClass="entr" presetID="53" presetSubtype="0">
                                  <p:stCondLst>
                                    <p:cond delay="3500"/>
                                  </p:stCondLst>
                                  <p:childTnLst>
                                    <p:set>
                                      <p:cBhvr>
                                        <p:cTn dur="1" fill="hold" id="37">
                                          <p:stCondLst>
                                            <p:cond delay="0"/>
                                          </p:stCondLst>
                                        </p:cTn>
                                        <p:tgtEl>
                                          <p:spTgt spid="10"/>
                                        </p:tgtEl>
                                        <p:attrNameLst>
                                          <p:attrName>style.visibility</p:attrName>
                                        </p:attrNameLst>
                                      </p:cBhvr>
                                      <p:to>
                                        <p:strVal val="visible"/>
                                      </p:to>
                                    </p:set>
                                    <p:anim calcmode="lin" valueType="num">
                                      <p:cBhvr>
                                        <p:cTn dur="500" fill="hold" id="38"/>
                                        <p:tgtEl>
                                          <p:spTgt spid="10"/>
                                        </p:tgtEl>
                                        <p:attrNameLst>
                                          <p:attrName>ppt_w</p:attrName>
                                        </p:attrNameLst>
                                      </p:cBhvr>
                                      <p:tavLst>
                                        <p:tav tm="0">
                                          <p:val>
                                            <p:fltVal val="0"/>
                                          </p:val>
                                        </p:tav>
                                        <p:tav tm="100000">
                                          <p:val>
                                            <p:strVal val="#ppt_w"/>
                                          </p:val>
                                        </p:tav>
                                      </p:tavLst>
                                    </p:anim>
                                    <p:anim calcmode="lin" valueType="num">
                                      <p:cBhvr>
                                        <p:cTn dur="500" fill="hold" id="39"/>
                                        <p:tgtEl>
                                          <p:spTgt spid="10"/>
                                        </p:tgtEl>
                                        <p:attrNameLst>
                                          <p:attrName>ppt_h</p:attrName>
                                        </p:attrNameLst>
                                      </p:cBhvr>
                                      <p:tavLst>
                                        <p:tav tm="0">
                                          <p:val>
                                            <p:fltVal val="0"/>
                                          </p:val>
                                        </p:tav>
                                        <p:tav tm="100000">
                                          <p:val>
                                            <p:strVal val="#ppt_h"/>
                                          </p:val>
                                        </p:tav>
                                      </p:tavLst>
                                    </p:anim>
                                    <p:animEffect filter="fade" transition="in">
                                      <p:cBhvr>
                                        <p:cTn dur="500" id="40"/>
                                        <p:tgtEl>
                                          <p:spTgt spid="10"/>
                                        </p:tgtEl>
                                      </p:cBhvr>
                                    </p:animEffect>
                                  </p:childTnLst>
                                </p:cTn>
                              </p:par>
                              <p:par>
                                <p:cTn fill="hold" id="41" nodeType="withEffect" presetClass="entr" presetID="53" presetSubtype="0">
                                  <p:stCondLst>
                                    <p:cond delay="3500"/>
                                  </p:stCondLst>
                                  <p:childTnLst>
                                    <p:set>
                                      <p:cBhvr>
                                        <p:cTn dur="1" fill="hold" id="42">
                                          <p:stCondLst>
                                            <p:cond delay="0"/>
                                          </p:stCondLst>
                                        </p:cTn>
                                        <p:tgtEl>
                                          <p:spTgt spid="13"/>
                                        </p:tgtEl>
                                        <p:attrNameLst>
                                          <p:attrName>style.visibility</p:attrName>
                                        </p:attrNameLst>
                                      </p:cBhvr>
                                      <p:to>
                                        <p:strVal val="visible"/>
                                      </p:to>
                                    </p:set>
                                    <p:anim calcmode="lin" valueType="num">
                                      <p:cBhvr>
                                        <p:cTn dur="500" fill="hold" id="43"/>
                                        <p:tgtEl>
                                          <p:spTgt spid="13"/>
                                        </p:tgtEl>
                                        <p:attrNameLst>
                                          <p:attrName>ppt_w</p:attrName>
                                        </p:attrNameLst>
                                      </p:cBhvr>
                                      <p:tavLst>
                                        <p:tav tm="0">
                                          <p:val>
                                            <p:fltVal val="0"/>
                                          </p:val>
                                        </p:tav>
                                        <p:tav tm="100000">
                                          <p:val>
                                            <p:strVal val="#ppt_w"/>
                                          </p:val>
                                        </p:tav>
                                      </p:tavLst>
                                    </p:anim>
                                    <p:anim calcmode="lin" valueType="num">
                                      <p:cBhvr>
                                        <p:cTn dur="500" fill="hold" id="44"/>
                                        <p:tgtEl>
                                          <p:spTgt spid="13"/>
                                        </p:tgtEl>
                                        <p:attrNameLst>
                                          <p:attrName>ppt_h</p:attrName>
                                        </p:attrNameLst>
                                      </p:cBhvr>
                                      <p:tavLst>
                                        <p:tav tm="0">
                                          <p:val>
                                            <p:fltVal val="0"/>
                                          </p:val>
                                        </p:tav>
                                        <p:tav tm="100000">
                                          <p:val>
                                            <p:strVal val="#ppt_h"/>
                                          </p:val>
                                        </p:tav>
                                      </p:tavLst>
                                    </p:anim>
                                    <p:animEffect filter="fade" transition="in">
                                      <p:cBhvr>
                                        <p:cTn dur="500" id="45"/>
                                        <p:tgtEl>
                                          <p:spTgt spid="13"/>
                                        </p:tgtEl>
                                      </p:cBhvr>
                                    </p:animEffect>
                                  </p:childTnLst>
                                </p:cTn>
                              </p:par>
                              <p:par>
                                <p:cTn fill="hold" id="46" nodeType="withEffect" presetClass="entr" presetID="53" presetSubtype="0">
                                  <p:stCondLst>
                                    <p:cond delay="3500"/>
                                  </p:stCondLst>
                                  <p:childTnLst>
                                    <p:set>
                                      <p:cBhvr>
                                        <p:cTn dur="1" fill="hold" id="47">
                                          <p:stCondLst>
                                            <p:cond delay="0"/>
                                          </p:stCondLst>
                                        </p:cTn>
                                        <p:tgtEl>
                                          <p:spTgt spid="16"/>
                                        </p:tgtEl>
                                        <p:attrNameLst>
                                          <p:attrName>style.visibility</p:attrName>
                                        </p:attrNameLst>
                                      </p:cBhvr>
                                      <p:to>
                                        <p:strVal val="visible"/>
                                      </p:to>
                                    </p:set>
                                    <p:anim calcmode="lin" valueType="num">
                                      <p:cBhvr>
                                        <p:cTn dur="500" fill="hold" id="48"/>
                                        <p:tgtEl>
                                          <p:spTgt spid="16"/>
                                        </p:tgtEl>
                                        <p:attrNameLst>
                                          <p:attrName>ppt_w</p:attrName>
                                        </p:attrNameLst>
                                      </p:cBhvr>
                                      <p:tavLst>
                                        <p:tav tm="0">
                                          <p:val>
                                            <p:fltVal val="0"/>
                                          </p:val>
                                        </p:tav>
                                        <p:tav tm="100000">
                                          <p:val>
                                            <p:strVal val="#ppt_w"/>
                                          </p:val>
                                        </p:tav>
                                      </p:tavLst>
                                    </p:anim>
                                    <p:anim calcmode="lin" valueType="num">
                                      <p:cBhvr>
                                        <p:cTn dur="500" fill="hold" id="49"/>
                                        <p:tgtEl>
                                          <p:spTgt spid="16"/>
                                        </p:tgtEl>
                                        <p:attrNameLst>
                                          <p:attrName>ppt_h</p:attrName>
                                        </p:attrNameLst>
                                      </p:cBhvr>
                                      <p:tavLst>
                                        <p:tav tm="0">
                                          <p:val>
                                            <p:fltVal val="0"/>
                                          </p:val>
                                        </p:tav>
                                        <p:tav tm="100000">
                                          <p:val>
                                            <p:strVal val="#ppt_h"/>
                                          </p:val>
                                        </p:tav>
                                      </p:tavLst>
                                    </p:anim>
                                    <p:animEffect filter="fade" transition="in">
                                      <p:cBhvr>
                                        <p:cTn dur="500" id="50"/>
                                        <p:tgtEl>
                                          <p:spTgt spid="16"/>
                                        </p:tgtEl>
                                      </p:cBhvr>
                                    </p:animEffect>
                                  </p:childTnLst>
                                </p:cTn>
                              </p:par>
                              <p:par>
                                <p:cTn fill="hold" id="51" nodeType="withEffect" presetClass="entr" presetID="53" presetSubtype="0">
                                  <p:stCondLst>
                                    <p:cond delay="3500"/>
                                  </p:stCondLst>
                                  <p:childTnLst>
                                    <p:set>
                                      <p:cBhvr>
                                        <p:cTn dur="1" fill="hold" id="52">
                                          <p:stCondLst>
                                            <p:cond delay="0"/>
                                          </p:stCondLst>
                                        </p:cTn>
                                        <p:tgtEl>
                                          <p:spTgt spid="19"/>
                                        </p:tgtEl>
                                        <p:attrNameLst>
                                          <p:attrName>style.visibility</p:attrName>
                                        </p:attrNameLst>
                                      </p:cBhvr>
                                      <p:to>
                                        <p:strVal val="visible"/>
                                      </p:to>
                                    </p:set>
                                    <p:anim calcmode="lin" valueType="num">
                                      <p:cBhvr>
                                        <p:cTn dur="500" fill="hold" id="53"/>
                                        <p:tgtEl>
                                          <p:spTgt spid="19"/>
                                        </p:tgtEl>
                                        <p:attrNameLst>
                                          <p:attrName>ppt_w</p:attrName>
                                        </p:attrNameLst>
                                      </p:cBhvr>
                                      <p:tavLst>
                                        <p:tav tm="0">
                                          <p:val>
                                            <p:fltVal val="0"/>
                                          </p:val>
                                        </p:tav>
                                        <p:tav tm="100000">
                                          <p:val>
                                            <p:strVal val="#ppt_w"/>
                                          </p:val>
                                        </p:tav>
                                      </p:tavLst>
                                    </p:anim>
                                    <p:anim calcmode="lin" valueType="num">
                                      <p:cBhvr>
                                        <p:cTn dur="500" fill="hold" id="54"/>
                                        <p:tgtEl>
                                          <p:spTgt spid="19"/>
                                        </p:tgtEl>
                                        <p:attrNameLst>
                                          <p:attrName>ppt_h</p:attrName>
                                        </p:attrNameLst>
                                      </p:cBhvr>
                                      <p:tavLst>
                                        <p:tav tm="0">
                                          <p:val>
                                            <p:fltVal val="0"/>
                                          </p:val>
                                        </p:tav>
                                        <p:tav tm="100000">
                                          <p:val>
                                            <p:strVal val="#ppt_h"/>
                                          </p:val>
                                        </p:tav>
                                      </p:tavLst>
                                    </p:anim>
                                    <p:animEffect filter="fade" transition="in">
                                      <p:cBhvr>
                                        <p:cTn dur="500" id="55"/>
                                        <p:tgtEl>
                                          <p:spTgt spid="19"/>
                                        </p:tgtEl>
                                      </p:cBhvr>
                                    </p:animEffect>
                                  </p:childTnLst>
                                </p:cTn>
                              </p:par>
                              <p:par>
                                <p:cTn fill="hold" id="56" nodeType="withEffect" presetClass="entr" presetID="53" presetSubtype="0">
                                  <p:stCondLst>
                                    <p:cond delay="3500"/>
                                  </p:stCondLst>
                                  <p:childTnLst>
                                    <p:set>
                                      <p:cBhvr>
                                        <p:cTn dur="1" fill="hold" id="57">
                                          <p:stCondLst>
                                            <p:cond delay="0"/>
                                          </p:stCondLst>
                                        </p:cTn>
                                        <p:tgtEl>
                                          <p:spTgt spid="22"/>
                                        </p:tgtEl>
                                        <p:attrNameLst>
                                          <p:attrName>style.visibility</p:attrName>
                                        </p:attrNameLst>
                                      </p:cBhvr>
                                      <p:to>
                                        <p:strVal val="visible"/>
                                      </p:to>
                                    </p:set>
                                    <p:anim calcmode="lin" valueType="num">
                                      <p:cBhvr>
                                        <p:cTn dur="500" fill="hold" id="58"/>
                                        <p:tgtEl>
                                          <p:spTgt spid="22"/>
                                        </p:tgtEl>
                                        <p:attrNameLst>
                                          <p:attrName>ppt_w</p:attrName>
                                        </p:attrNameLst>
                                      </p:cBhvr>
                                      <p:tavLst>
                                        <p:tav tm="0">
                                          <p:val>
                                            <p:fltVal val="0"/>
                                          </p:val>
                                        </p:tav>
                                        <p:tav tm="100000">
                                          <p:val>
                                            <p:strVal val="#ppt_w"/>
                                          </p:val>
                                        </p:tav>
                                      </p:tavLst>
                                    </p:anim>
                                    <p:anim calcmode="lin" valueType="num">
                                      <p:cBhvr>
                                        <p:cTn dur="500" fill="hold" id="59"/>
                                        <p:tgtEl>
                                          <p:spTgt spid="22"/>
                                        </p:tgtEl>
                                        <p:attrNameLst>
                                          <p:attrName>ppt_h</p:attrName>
                                        </p:attrNameLst>
                                      </p:cBhvr>
                                      <p:tavLst>
                                        <p:tav tm="0">
                                          <p:val>
                                            <p:fltVal val="0"/>
                                          </p:val>
                                        </p:tav>
                                        <p:tav tm="100000">
                                          <p:val>
                                            <p:strVal val="#ppt_h"/>
                                          </p:val>
                                        </p:tav>
                                      </p:tavLst>
                                    </p:anim>
                                    <p:animEffect filter="fade" transition="in">
                                      <p:cBhvr>
                                        <p:cTn dur="500" id="60"/>
                                        <p:tgtEl>
                                          <p:spTgt spid="22"/>
                                        </p:tgtEl>
                                      </p:cBhvr>
                                    </p:animEffect>
                                  </p:childTnLst>
                                </p:cTn>
                              </p:par>
                              <p:par>
                                <p:cTn fill="hold" id="61" nodeType="withEffect" presetClass="entr" presetID="53" presetSubtype="0">
                                  <p:stCondLst>
                                    <p:cond delay="3500"/>
                                  </p:stCondLst>
                                  <p:childTnLst>
                                    <p:set>
                                      <p:cBhvr>
                                        <p:cTn dur="1" fill="hold" id="62">
                                          <p:stCondLst>
                                            <p:cond delay="0"/>
                                          </p:stCondLst>
                                        </p:cTn>
                                        <p:tgtEl>
                                          <p:spTgt spid="25"/>
                                        </p:tgtEl>
                                        <p:attrNameLst>
                                          <p:attrName>style.visibility</p:attrName>
                                        </p:attrNameLst>
                                      </p:cBhvr>
                                      <p:to>
                                        <p:strVal val="visible"/>
                                      </p:to>
                                    </p:set>
                                    <p:anim calcmode="lin" valueType="num">
                                      <p:cBhvr>
                                        <p:cTn dur="500" fill="hold" id="63"/>
                                        <p:tgtEl>
                                          <p:spTgt spid="25"/>
                                        </p:tgtEl>
                                        <p:attrNameLst>
                                          <p:attrName>ppt_w</p:attrName>
                                        </p:attrNameLst>
                                      </p:cBhvr>
                                      <p:tavLst>
                                        <p:tav tm="0">
                                          <p:val>
                                            <p:fltVal val="0"/>
                                          </p:val>
                                        </p:tav>
                                        <p:tav tm="100000">
                                          <p:val>
                                            <p:strVal val="#ppt_w"/>
                                          </p:val>
                                        </p:tav>
                                      </p:tavLst>
                                    </p:anim>
                                    <p:anim calcmode="lin" valueType="num">
                                      <p:cBhvr>
                                        <p:cTn dur="500" fill="hold" id="64"/>
                                        <p:tgtEl>
                                          <p:spTgt spid="25"/>
                                        </p:tgtEl>
                                        <p:attrNameLst>
                                          <p:attrName>ppt_h</p:attrName>
                                        </p:attrNameLst>
                                      </p:cBhvr>
                                      <p:tavLst>
                                        <p:tav tm="0">
                                          <p:val>
                                            <p:fltVal val="0"/>
                                          </p:val>
                                        </p:tav>
                                        <p:tav tm="100000">
                                          <p:val>
                                            <p:strVal val="#ppt_h"/>
                                          </p:val>
                                        </p:tav>
                                      </p:tavLst>
                                    </p:anim>
                                    <p:animEffect filter="fade" transition="in">
                                      <p:cBhvr>
                                        <p:cTn dur="500" id="65"/>
                                        <p:tgtEl>
                                          <p:spTgt spid="25"/>
                                        </p:tgtEl>
                                      </p:cBhvr>
                                    </p:animEffect>
                                  </p:childTnLst>
                                </p:cTn>
                              </p:par>
                              <p:par>
                                <p:cTn accel="50000" decel="50000" fill="hold" grpId="0" id="66" nodeType="withEffect" presetClass="path" presetID="0" presetSubtype="0">
                                  <p:stCondLst>
                                    <p:cond delay="1750"/>
                                  </p:stCondLst>
                                  <p:childTnLst>
                                    <p:animMotion origin="layout" path="M 1.11111E-06 -0.00056 C 0.56389 -0.13611 1.57708 -0.82556 1.18611 -1.34028 C 0.79549 -1.85667 0.10694 -1.30472 0.79444 -0.48278" pathEditMode="relative" ptsTypes="sss" rAng="0">
                                      <p:cBhvr>
                                        <p:cTn dur="5000" fill="hold" id="67"/>
                                        <p:tgtEl>
                                          <p:spTgt spid="42"/>
                                        </p:tgtEl>
                                        <p:attrNameLst>
                                          <p:attrName>ppt_x</p:attrName>
                                          <p:attrName>ppt_y</p:attrName>
                                        </p:attrNameLst>
                                      </p:cBhvr>
                                      <p:rCtr x="78854" y="-92806"/>
                                    </p:animMotion>
                                  </p:childTnLst>
                                </p:cTn>
                              </p:par>
                              <p:par>
                                <p:cTn fill="hold" grpId="1" id="68" nodeType="withEffect" presetClass="emph" presetID="8" presetSubtype="0" repeatCount="2000">
                                  <p:stCondLst>
                                    <p:cond delay="1250"/>
                                  </p:stCondLst>
                                  <p:childTnLst>
                                    <p:animRot by="21600000">
                                      <p:cBhvr>
                                        <p:cTn dur="1750" fill="hold" id="69"/>
                                        <p:tgtEl>
                                          <p:spTgt spid="42"/>
                                        </p:tgtEl>
                                        <p:attrNameLst>
                                          <p:attrName>r</p:attrName>
                                        </p:attrNameLst>
                                      </p:cBhvr>
                                    </p:animRot>
                                  </p:childTnLst>
                                </p:cTn>
                              </p:par>
                              <p:par>
                                <p:cTn decel="32000" fill="hold" grpId="2" id="70" nodeType="withEffect" presetClass="emph" presetID="6" presetSubtype="0">
                                  <p:stCondLst>
                                    <p:cond delay="4500"/>
                                  </p:stCondLst>
                                  <p:childTnLst>
                                    <p:animScale>
                                      <p:cBhvr>
                                        <p:cTn dur="1500" fill="hold" id="71"/>
                                        <p:tgtEl>
                                          <p:spTgt spid="42"/>
                                        </p:tgtEl>
                                      </p:cBhvr>
                                      <p:by x="750000" y="750000"/>
                                    </p:animScale>
                                  </p:childTnLst>
                                </p:cTn>
                              </p:par>
                              <p:par>
                                <p:cTn fill="hold" grpId="3" id="72" nodeType="withEffect" presetClass="exit" presetID="10" presetSubtype="0">
                                  <p:stCondLst>
                                    <p:cond delay="5000"/>
                                  </p:stCondLst>
                                  <p:childTnLst>
                                    <p:animEffect filter="fade" transition="out">
                                      <p:cBhvr>
                                        <p:cTn dur="1000" id="73"/>
                                        <p:tgtEl>
                                          <p:spTgt spid="42"/>
                                        </p:tgtEl>
                                      </p:cBhvr>
                                    </p:animEffect>
                                    <p:set>
                                      <p:cBhvr>
                                        <p:cTn dur="1" fill="hold" id="74">
                                          <p:stCondLst>
                                            <p:cond delay="999"/>
                                          </p:stCondLst>
                                        </p:cTn>
                                        <p:tgtEl>
                                          <p:spTgt spid="42"/>
                                        </p:tgtEl>
                                        <p:attrNameLst>
                                          <p:attrName>style.visibility</p:attrName>
                                        </p:attrNameLst>
                                      </p:cBhvr>
                                      <p:to>
                                        <p:strVal val="hidden"/>
                                      </p:to>
                                    </p:set>
                                  </p:childTnLst>
                                </p:cTn>
                              </p:par>
                              <p:par>
                                <p:cTn accel="50000" decel="50000" fill="hold" grpId="0" id="75" nodeType="withEffect" presetClass="path" presetID="0" presetSubtype="0">
                                  <p:stCondLst>
                                    <p:cond delay="250"/>
                                  </p:stCondLst>
                                  <p:childTnLst>
                                    <p:animMotion origin="layout" path="M -2.77778E-06 4.44444E-06 C 0.19688 -0.005 1.09705 -0.51639 1.13316 -1.40306" pathEditMode="relative" ptsTypes="ss" rAng="0">
                                      <p:cBhvr>
                                        <p:cTn dur="2000" fill="hold" id="76"/>
                                        <p:tgtEl>
                                          <p:spTgt spid="38"/>
                                        </p:tgtEl>
                                        <p:attrNameLst>
                                          <p:attrName>ppt_x</p:attrName>
                                          <p:attrName>ppt_y</p:attrName>
                                        </p:attrNameLst>
                                      </p:cBhvr>
                                      <p:rCtr x="56649" y="-70167"/>
                                    </p:animMotion>
                                  </p:childTnLst>
                                </p:cTn>
                              </p:par>
                              <p:par>
                                <p:cTn fill="hold" grpId="1" id="77" nodeType="withEffect" presetClass="emph" presetID="8" presetSubtype="0">
                                  <p:stCondLst>
                                    <p:cond delay="250"/>
                                  </p:stCondLst>
                                  <p:childTnLst>
                                    <p:animRot by="21600000">
                                      <p:cBhvr>
                                        <p:cTn dur="3500" fill="hold" id="78"/>
                                        <p:tgtEl>
                                          <p:spTgt spid="38"/>
                                        </p:tgtEl>
                                        <p:attrNameLst>
                                          <p:attrName>r</p:attrName>
                                        </p:attrNameLst>
                                      </p:cBhvr>
                                    </p:animRot>
                                  </p:childTnLst>
                                </p:cTn>
                              </p:par>
                              <p:par>
                                <p:cTn accel="50000" decel="50000" fill="hold" grpId="0" id="79" nodeType="withEffect" presetClass="path" presetID="0" presetSubtype="0">
                                  <p:stCondLst>
                                    <p:cond delay="500"/>
                                  </p:stCondLst>
                                  <p:childTnLst>
                                    <p:animMotion origin="layout" path="M -0.00069 0.02278 C 0.20469 0.01833 1.06146 -0.455 1.09896 -1.26833" pathEditMode="relative" ptsTypes="ss" rAng="0">
                                      <p:cBhvr>
                                        <p:cTn dur="2000" fill="hold" id="80"/>
                                        <p:tgtEl>
                                          <p:spTgt spid="45"/>
                                        </p:tgtEl>
                                        <p:attrNameLst>
                                          <p:attrName>ppt_x</p:attrName>
                                          <p:attrName>ppt_y</p:attrName>
                                        </p:attrNameLst>
                                      </p:cBhvr>
                                      <p:rCtr x="54983" y="-64556"/>
                                    </p:animMotion>
                                  </p:childTnLst>
                                </p:cTn>
                              </p:par>
                              <p:par>
                                <p:cTn fill="hold" grpId="1" id="81" nodeType="withEffect" presetClass="emph" presetID="8" presetSubtype="0">
                                  <p:stCondLst>
                                    <p:cond delay="500"/>
                                  </p:stCondLst>
                                  <p:childTnLst>
                                    <p:animRot by="21600000">
                                      <p:cBhvr>
                                        <p:cTn dur="4500" fill="hold" id="82"/>
                                        <p:tgtEl>
                                          <p:spTgt spid="45"/>
                                        </p:tgtEl>
                                        <p:attrNameLst>
                                          <p:attrName>r</p:attrName>
                                        </p:attrNameLst>
                                      </p:cBhvr>
                                    </p:animRot>
                                  </p:childTnLst>
                                </p:cTn>
                              </p:par>
                              <p:par>
                                <p:cTn accel="50000" decel="50000" fill="hold" grpId="0" id="83" nodeType="withEffect" presetClass="path" presetID="0" presetSubtype="0">
                                  <p:stCondLst>
                                    <p:cond delay="750"/>
                                  </p:stCondLst>
                                  <p:childTnLst>
                                    <p:animMotion origin="layout" path="M -3.33333E-06 2.22222E-06 C 0.20834 -0.005 1.16129 -0.51584 1.19948 -1.40195" pathEditMode="relative" ptsTypes="ss" rAng="0">
                                      <p:cBhvr>
                                        <p:cTn dur="2000" fill="hold" id="84"/>
                                        <p:tgtEl>
                                          <p:spTgt spid="39"/>
                                        </p:tgtEl>
                                        <p:attrNameLst>
                                          <p:attrName>ppt_x</p:attrName>
                                          <p:attrName>ppt_y</p:attrName>
                                        </p:attrNameLst>
                                      </p:cBhvr>
                                      <p:rCtr x="59965" y="-70111"/>
                                    </p:animMotion>
                                  </p:childTnLst>
                                </p:cTn>
                              </p:par>
                              <p:par>
                                <p:cTn fill="hold" grpId="1" id="85" nodeType="withEffect" presetClass="emph" presetID="8" presetSubtype="0">
                                  <p:stCondLst>
                                    <p:cond delay="750"/>
                                  </p:stCondLst>
                                  <p:childTnLst>
                                    <p:animRot by="21600000">
                                      <p:cBhvr>
                                        <p:cTn dur="3500" fill="hold" id="86"/>
                                        <p:tgtEl>
                                          <p:spTgt spid="39"/>
                                        </p:tgtEl>
                                        <p:attrNameLst>
                                          <p:attrName>r</p:attrName>
                                        </p:attrNameLst>
                                      </p:cBhvr>
                                    </p:animRot>
                                  </p:childTnLst>
                                </p:cTn>
                              </p:par>
                              <p:par>
                                <p:cTn accel="50000" decel="50000" fill="hold" grpId="0" id="87" nodeType="withEffect" presetClass="path" presetID="0" presetSubtype="0">
                                  <p:stCondLst>
                                    <p:cond delay="1000"/>
                                  </p:stCondLst>
                                  <p:childTnLst>
                                    <p:animMotion origin="layout" path="M -3.88889E-06 -0.00028 C 0.19688 -0.005 1.17952 -0.51222 1.21563 -1.39889" pathEditMode="relative" ptsTypes="ss" rAng="0">
                                      <p:cBhvr>
                                        <p:cTn dur="2000" fill="hold" id="88"/>
                                        <p:tgtEl>
                                          <p:spTgt spid="40"/>
                                        </p:tgtEl>
                                        <p:attrNameLst>
                                          <p:attrName>ppt_x</p:attrName>
                                          <p:attrName>ppt_y</p:attrName>
                                        </p:attrNameLst>
                                      </p:cBhvr>
                                      <p:rCtr x="60781" y="-69917"/>
                                    </p:animMotion>
                                  </p:childTnLst>
                                </p:cTn>
                              </p:par>
                              <p:par>
                                <p:cTn fill="hold" grpId="1" id="89" nodeType="withEffect" presetClass="emph" presetID="8" presetSubtype="0">
                                  <p:stCondLst>
                                    <p:cond delay="1000"/>
                                  </p:stCondLst>
                                  <p:childTnLst>
                                    <p:animRot by="21600000">
                                      <p:cBhvr>
                                        <p:cTn dur="4500" fill="hold" id="90"/>
                                        <p:tgtEl>
                                          <p:spTgt spid="40"/>
                                        </p:tgtEl>
                                        <p:attrNameLst>
                                          <p:attrName>r</p:attrName>
                                        </p:attrNameLst>
                                      </p:cBhvr>
                                    </p:animRot>
                                  </p:childTnLst>
                                </p:cTn>
                              </p:par>
                              <p:par>
                                <p:cTn accel="50000" decel="50000" fill="hold" grpId="0" id="91" nodeType="withEffect" presetClass="path" presetID="0" presetSubtype="0">
                                  <p:stCondLst>
                                    <p:cond delay="2000"/>
                                  </p:stCondLst>
                                  <p:childTnLst>
                                    <p:animMotion origin="layout" path="M 1.66667E-06 4.44444E-06 C 0.19687 -0.005 1.12743 -0.44139 1.16354 -1.32806" pathEditMode="relative" ptsTypes="ss" rAng="0">
                                      <p:cBhvr>
                                        <p:cTn dur="2000" fill="hold" id="92"/>
                                        <p:tgtEl>
                                          <p:spTgt spid="41"/>
                                        </p:tgtEl>
                                        <p:attrNameLst>
                                          <p:attrName>ppt_x</p:attrName>
                                          <p:attrName>ppt_y</p:attrName>
                                        </p:attrNameLst>
                                      </p:cBhvr>
                                      <p:rCtr x="58177" y="-66417"/>
                                    </p:animMotion>
                                  </p:childTnLst>
                                </p:cTn>
                              </p:par>
                              <p:par>
                                <p:cTn fill="hold" grpId="1" id="93" nodeType="withEffect" presetClass="emph" presetID="8" presetSubtype="0">
                                  <p:stCondLst>
                                    <p:cond delay="1250"/>
                                  </p:stCondLst>
                                  <p:childTnLst>
                                    <p:animRot by="21600000">
                                      <p:cBhvr>
                                        <p:cTn dur="4500" fill="hold" id="94"/>
                                        <p:tgtEl>
                                          <p:spTgt spid="41"/>
                                        </p:tgtEl>
                                        <p:attrNameLst>
                                          <p:attrName>r</p:attrName>
                                        </p:attrNameLst>
                                      </p:cBhvr>
                                    </p:animRot>
                                  </p:childTnLst>
                                </p:cTn>
                              </p:par>
                              <p:par>
                                <p:cTn accel="50000" decel="50000" fill="hold" grpId="0" id="95" nodeType="withEffect" presetClass="path" presetID="0" presetSubtype="0">
                                  <p:stCondLst>
                                    <p:cond delay="1250"/>
                                  </p:stCondLst>
                                  <p:childTnLst>
                                    <p:animMotion origin="layout" path="M 1.11111E-06 -0.00056 C 0.56389 -0.13611 1.57708 -0.82556 1.18611 -1.34028 C 0.79549 -1.85667 0.10694 -1.30472 0.79444 -0.48278" pathEditMode="relative" ptsTypes="sss" rAng="0">
                                      <p:cBhvr>
                                        <p:cTn dur="5000" fill="hold" id="96"/>
                                        <p:tgtEl>
                                          <p:spTgt spid="44"/>
                                        </p:tgtEl>
                                        <p:attrNameLst>
                                          <p:attrName>ppt_x</p:attrName>
                                          <p:attrName>ppt_y</p:attrName>
                                        </p:attrNameLst>
                                      </p:cBhvr>
                                      <p:rCtr x="78854" y="-92806"/>
                                    </p:animMotion>
                                  </p:childTnLst>
                                </p:cTn>
                              </p:par>
                              <p:par>
                                <p:cTn fill="hold" grpId="1" id="97" nodeType="withEffect" presetClass="emph" presetID="8" presetSubtype="0" repeatCount="2000">
                                  <p:stCondLst>
                                    <p:cond delay="750"/>
                                  </p:stCondLst>
                                  <p:childTnLst>
                                    <p:animRot by="21600000">
                                      <p:cBhvr>
                                        <p:cTn dur="1750" fill="hold" id="98"/>
                                        <p:tgtEl>
                                          <p:spTgt spid="44"/>
                                        </p:tgtEl>
                                        <p:attrNameLst>
                                          <p:attrName>r</p:attrName>
                                        </p:attrNameLst>
                                      </p:cBhvr>
                                    </p:animRot>
                                  </p:childTnLst>
                                </p:cTn>
                              </p:par>
                              <p:par>
                                <p:cTn decel="32000" fill="hold" grpId="2" id="99" nodeType="withEffect" presetClass="emph" presetID="6" presetSubtype="0">
                                  <p:stCondLst>
                                    <p:cond delay="1250"/>
                                  </p:stCondLst>
                                  <p:childTnLst>
                                    <p:animScale>
                                      <p:cBhvr>
                                        <p:cTn dur="1500" fill="hold" id="100"/>
                                        <p:tgtEl>
                                          <p:spTgt spid="44"/>
                                        </p:tgtEl>
                                      </p:cBhvr>
                                      <p:by x="750000" y="750000"/>
                                    </p:animScale>
                                  </p:childTnLst>
                                </p:cTn>
                              </p:par>
                              <p:par>
                                <p:cTn fill="hold" grpId="3" id="101" nodeType="withEffect" presetClass="exit" presetID="10" presetSubtype="0">
                                  <p:stCondLst>
                                    <p:cond delay="750"/>
                                  </p:stCondLst>
                                  <p:childTnLst>
                                    <p:animEffect filter="fade" transition="out">
                                      <p:cBhvr>
                                        <p:cTn dur="1000" id="102"/>
                                        <p:tgtEl>
                                          <p:spTgt spid="44"/>
                                        </p:tgtEl>
                                      </p:cBhvr>
                                    </p:animEffect>
                                    <p:set>
                                      <p:cBhvr>
                                        <p:cTn dur="1" fill="hold" id="103">
                                          <p:stCondLst>
                                            <p:cond delay="999"/>
                                          </p:stCondLst>
                                        </p:cTn>
                                        <p:tgtEl>
                                          <p:spTgt spid="44"/>
                                        </p:tgtEl>
                                        <p:attrNameLst>
                                          <p:attrName>style.visibility</p:attrName>
                                        </p:attrNameLst>
                                      </p:cBhvr>
                                      <p:to>
                                        <p:strVal val="hidden"/>
                                      </p:to>
                                    </p:set>
                                  </p:childTnLst>
                                </p:cTn>
                              </p:par>
                              <p:par>
                                <p:cTn fill="hold" grpId="0" id="104" nodeType="withEffect" presetClass="entr" presetID="53" presetSubtype="0">
                                  <p:stCondLst>
                                    <p:cond delay="0"/>
                                  </p:stCondLst>
                                  <p:childTnLst>
                                    <p:set>
                                      <p:cBhvr>
                                        <p:cTn dur="1" fill="hold" id="105">
                                          <p:stCondLst>
                                            <p:cond delay="0"/>
                                          </p:stCondLst>
                                        </p:cTn>
                                        <p:tgtEl>
                                          <p:spTgt spid="47"/>
                                        </p:tgtEl>
                                        <p:attrNameLst>
                                          <p:attrName>style.visibility</p:attrName>
                                        </p:attrNameLst>
                                      </p:cBhvr>
                                      <p:to>
                                        <p:strVal val="visible"/>
                                      </p:to>
                                    </p:set>
                                    <p:anim calcmode="lin" valueType="num">
                                      <p:cBhvr>
                                        <p:cTn dur="500" fill="hold" id="106"/>
                                        <p:tgtEl>
                                          <p:spTgt spid="47"/>
                                        </p:tgtEl>
                                        <p:attrNameLst>
                                          <p:attrName>ppt_w</p:attrName>
                                        </p:attrNameLst>
                                      </p:cBhvr>
                                      <p:tavLst>
                                        <p:tav tm="0">
                                          <p:val>
                                            <p:fltVal val="0"/>
                                          </p:val>
                                        </p:tav>
                                        <p:tav tm="100000">
                                          <p:val>
                                            <p:strVal val="#ppt_w"/>
                                          </p:val>
                                        </p:tav>
                                      </p:tavLst>
                                    </p:anim>
                                    <p:anim calcmode="lin" valueType="num">
                                      <p:cBhvr>
                                        <p:cTn dur="500" fill="hold" id="107"/>
                                        <p:tgtEl>
                                          <p:spTgt spid="47"/>
                                        </p:tgtEl>
                                        <p:attrNameLst>
                                          <p:attrName>ppt_h</p:attrName>
                                        </p:attrNameLst>
                                      </p:cBhvr>
                                      <p:tavLst>
                                        <p:tav tm="0">
                                          <p:val>
                                            <p:fltVal val="0"/>
                                          </p:val>
                                        </p:tav>
                                        <p:tav tm="100000">
                                          <p:val>
                                            <p:strVal val="#ppt_h"/>
                                          </p:val>
                                        </p:tav>
                                      </p:tavLst>
                                    </p:anim>
                                    <p:animEffect filter="fade" transition="in">
                                      <p:cBhvr>
                                        <p:cTn dur="500" id="108"/>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8"/>
      <p:bldP grpId="1" spid="38"/>
      <p:bldP grpId="0" spid="39"/>
      <p:bldP grpId="1" spid="39"/>
      <p:bldP grpId="0" spid="40"/>
      <p:bldP grpId="1" spid="40"/>
      <p:bldP grpId="0" spid="41"/>
      <p:bldP grpId="1" spid="41"/>
      <p:bldP grpId="0" spid="42"/>
      <p:bldP grpId="1" spid="42"/>
      <p:bldP grpId="2" spid="42"/>
      <p:bldP grpId="3" spid="42"/>
      <p:bldP grpId="0" spid="44"/>
      <p:bldP grpId="1" spid="44"/>
      <p:bldP grpId="2" spid="44"/>
      <p:bldP grpId="3" spid="44"/>
      <p:bldP grpId="0" spid="45"/>
      <p:bldP grpId="1" spid="45"/>
      <p:bldP grpId="0" spid="4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3"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党章的概述</a:t>
            </a:r>
          </a:p>
        </p:txBody>
      </p:sp>
      <p:grpSp>
        <p:nvGrpSpPr>
          <p:cNvPr id="5" name="组合 3"/>
          <p:cNvGrpSpPr/>
          <p:nvPr/>
        </p:nvGrpSpPr>
        <p:grpSpPr>
          <a:xfrm>
            <a:off x="2169216" y="1723789"/>
            <a:ext cx="2330855" cy="3071751"/>
            <a:chOff x="1872342" y="1611085"/>
            <a:chExt cx="2330855" cy="3071751"/>
          </a:xfrm>
          <a:effectLst>
            <a:outerShdw algn="tl" dir="600000" dist="50800" rotWithShape="0">
              <a:prstClr val="black">
                <a:alpha val="40000"/>
              </a:prstClr>
            </a:outerShdw>
          </a:effectLst>
        </p:grpSpPr>
        <p:sp>
          <p:nvSpPr>
            <p:cNvPr id="6" name="矩形: 圆角 1"/>
            <p:cNvSpPr/>
            <p:nvPr/>
          </p:nvSpPr>
          <p:spPr>
            <a:xfrm>
              <a:off x="1872342" y="1611085"/>
              <a:ext cx="2330855" cy="3071751"/>
            </a:xfrm>
            <a:prstGeom prst="roundRect">
              <a:avLst>
                <a:gd fmla="val 0" name="adj"/>
              </a:avLst>
            </a:prstGeom>
            <a:solidFill>
              <a:srgbClr val="C00000"/>
            </a:solidFill>
            <a:ln>
              <a:noFill/>
            </a:ln>
            <a:effectLst>
              <a:reflection algn="bl" blurRad="6350" dir="5400000" endA="300" endPos="10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1985419" y="1734909"/>
              <a:ext cx="2104698" cy="1310640"/>
            </a:xfrm>
            <a:prstGeom prst="rect">
              <a:avLst/>
            </a:prstGeom>
            <a:noFill/>
          </p:spPr>
          <p:txBody>
            <a:bodyPr rtlCol="0" wrap="square">
              <a:spAutoFit/>
            </a:bodyPr>
            <a:lstStyle/>
            <a:p>
              <a:pPr algn="ctr"/>
              <a:r>
                <a:rPr altLang="en-US" b="1" lang="zh-CN" smtClean="0" sz="4000">
                  <a:solidFill>
                    <a:schemeClr val="bg1"/>
                  </a:solidFill>
                  <a:latin charset="-122" panose="020b0503020204020204" typeface="微软雅黑"/>
                  <a:ea charset="-122" panose="020b0503020204020204" typeface="微软雅黑"/>
                </a:rPr>
                <a:t>根本</a:t>
              </a:r>
            </a:p>
            <a:p>
              <a:pPr algn="ctr"/>
              <a:r>
                <a:rPr altLang="en-US" b="1" lang="zh-CN" smtClean="0" sz="4000">
                  <a:solidFill>
                    <a:schemeClr val="bg1"/>
                  </a:solidFill>
                  <a:latin charset="-122" panose="020b0503020204020204" typeface="微软雅黑"/>
                  <a:ea charset="-122" panose="020b0503020204020204" typeface="微软雅黑"/>
                </a:rPr>
                <a:t>大法</a:t>
              </a:r>
            </a:p>
          </p:txBody>
        </p:sp>
      </p:grpSp>
      <p:grpSp>
        <p:nvGrpSpPr>
          <p:cNvPr id="9" name="组合 3"/>
          <p:cNvGrpSpPr/>
          <p:nvPr/>
        </p:nvGrpSpPr>
        <p:grpSpPr>
          <a:xfrm>
            <a:off x="7892683" y="1723788"/>
            <a:ext cx="2330855" cy="3071751"/>
            <a:chOff x="1872342" y="1611085"/>
            <a:chExt cx="2330855" cy="3071751"/>
          </a:xfrm>
          <a:effectLst>
            <a:outerShdw algn="tl" dir="600000" dist="50800" rotWithShape="0">
              <a:prstClr val="black">
                <a:alpha val="40000"/>
              </a:prstClr>
            </a:outerShdw>
          </a:effectLst>
        </p:grpSpPr>
        <p:sp>
          <p:nvSpPr>
            <p:cNvPr id="10" name="矩形: 圆角 1"/>
            <p:cNvSpPr/>
            <p:nvPr/>
          </p:nvSpPr>
          <p:spPr>
            <a:xfrm>
              <a:off x="1872342" y="1611085"/>
              <a:ext cx="2330855" cy="3071751"/>
            </a:xfrm>
            <a:prstGeom prst="roundRect">
              <a:avLst>
                <a:gd fmla="val 0" name="adj"/>
              </a:avLst>
            </a:prstGeom>
            <a:solidFill>
              <a:srgbClr val="C00000"/>
            </a:solidFill>
            <a:ln>
              <a:noFill/>
            </a:ln>
            <a:effectLst>
              <a:reflection algn="bl" blurRad="6350" dir="5400000" endA="300" endPos="10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985419" y="1734910"/>
              <a:ext cx="2104698" cy="1310640"/>
            </a:xfrm>
            <a:prstGeom prst="rect">
              <a:avLst/>
            </a:prstGeom>
            <a:noFill/>
          </p:spPr>
          <p:txBody>
            <a:bodyPr rtlCol="0" wrap="square">
              <a:spAutoFit/>
            </a:bodyPr>
            <a:lstStyle/>
            <a:p>
              <a:pPr algn="ctr"/>
              <a:r>
                <a:rPr altLang="en-US" b="1" lang="zh-CN" smtClean="0" sz="4000">
                  <a:solidFill>
                    <a:schemeClr val="bg1"/>
                  </a:solidFill>
                  <a:latin charset="-122" panose="020b0503020204020204" typeface="微软雅黑"/>
                  <a:ea charset="-122" panose="020b0503020204020204" typeface="微软雅黑"/>
                </a:rPr>
                <a:t>行为</a:t>
              </a:r>
            </a:p>
            <a:p>
              <a:pPr algn="ctr"/>
              <a:r>
                <a:rPr altLang="en-US" b="1" lang="zh-CN" smtClean="0" sz="4000">
                  <a:solidFill>
                    <a:schemeClr val="bg1"/>
                  </a:solidFill>
                  <a:latin charset="-122" panose="020b0503020204020204" typeface="微软雅黑"/>
                  <a:ea charset="-122" panose="020b0503020204020204" typeface="微软雅黑"/>
                </a:rPr>
                <a:t>规范</a:t>
              </a:r>
            </a:p>
          </p:txBody>
        </p:sp>
      </p:grpSp>
      <p:sp>
        <p:nvSpPr>
          <p:cNvPr id="15" name="Freeform 9"/>
          <p:cNvSpPr/>
          <p:nvPr/>
        </p:nvSpPr>
        <p:spPr bwMode="auto">
          <a:xfrm>
            <a:off x="4842137" y="2003313"/>
            <a:ext cx="2860850" cy="2335478"/>
          </a:xfrm>
          <a:custGeom>
            <a:gdLst>
              <a:gd fmla="*/ 33 w 711" name="T0"/>
              <a:gd fmla="*/ 450 h 621" name="T1"/>
              <a:gd fmla="*/ 76 w 711" name="T2"/>
              <a:gd fmla="*/ 407 h 621" name="T3"/>
              <a:gd fmla="*/ 406 w 711" name="T4"/>
              <a:gd fmla="*/ 470 h 621" name="T5"/>
              <a:gd fmla="*/ 209 w 711" name="T6"/>
              <a:gd fmla="*/ 271 h 621" name="T7"/>
              <a:gd fmla="*/ 155 w 711" name="T8"/>
              <a:gd fmla="*/ 326 h 621" name="T9"/>
              <a:gd fmla="*/ 72 w 711" name="T10"/>
              <a:gd fmla="*/ 244 h 621" name="T11"/>
              <a:gd fmla="*/ 219 w 711" name="T12"/>
              <a:gd fmla="*/ 94 h 621" name="T13"/>
              <a:gd fmla="*/ 314 w 711" name="T14"/>
              <a:gd fmla="*/ 77 h 621" name="T15"/>
              <a:gd fmla="*/ 356 w 711" name="T16"/>
              <a:gd fmla="*/ 120 h 621" name="T17"/>
              <a:gd fmla="*/ 283 w 711" name="T18"/>
              <a:gd fmla="*/ 196 h 621" name="T19"/>
              <a:gd fmla="*/ 482 w 711" name="T20"/>
              <a:gd fmla="*/ 396 h 621" name="T21"/>
              <a:gd fmla="*/ 324 w 711" name="T22"/>
              <a:gd fmla="*/ 0 h 621" name="T23"/>
              <a:gd fmla="*/ 556 w 711" name="T24"/>
              <a:gd fmla="*/ 470 h 621" name="T25"/>
              <a:gd fmla="*/ 610 w 711" name="T26"/>
              <a:gd fmla="*/ 526 h 621" name="T27"/>
              <a:gd fmla="*/ 539 w 711" name="T28"/>
              <a:gd fmla="*/ 595 h 621" name="T29"/>
              <a:gd fmla="*/ 484 w 711" name="T30"/>
              <a:gd fmla="*/ 543 h 621" name="T31"/>
              <a:gd fmla="*/ 108 w 711" name="T32"/>
              <a:gd fmla="*/ 531 h 621" name="T33"/>
              <a:gd fmla="*/ 84 w 711" name="T34"/>
              <a:gd fmla="*/ 584 h 621" name="T35"/>
              <a:gd fmla="*/ 24 w 711" name="T36"/>
              <a:gd fmla="*/ 573 h 621" name="T37"/>
              <a:gd fmla="*/ 76 w 711" name="T38"/>
              <a:gd fmla="*/ 502 h 621" name="T39"/>
              <a:gd fmla="*/ 33 w 711" name="T40"/>
              <a:gd fmla="*/ 450 h 62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621" w="711">
                <a:moveTo>
                  <a:pt x="33" y="450"/>
                </a:moveTo>
                <a:lnTo>
                  <a:pt x="76" y="407"/>
                </a:lnTo>
                <a:cubicBezTo>
                  <a:pt x="166" y="484"/>
                  <a:pt x="271" y="535"/>
                  <a:pt x="406" y="470"/>
                </a:cubicBezTo>
                <a:lnTo>
                  <a:pt x="209" y="271"/>
                </a:lnTo>
                <a:lnTo>
                  <a:pt x="155" y="326"/>
                </a:lnTo>
                <a:lnTo>
                  <a:pt x="72" y="244"/>
                </a:lnTo>
                <a:lnTo>
                  <a:pt x="219" y="94"/>
                </a:lnTo>
                <a:cubicBezTo>
                  <a:pt x="241" y="104"/>
                  <a:pt x="274" y="105"/>
                  <a:pt x="314" y="77"/>
                </a:cubicBezTo>
                <a:lnTo>
                  <a:pt x="356" y="120"/>
                </a:lnTo>
                <a:lnTo>
                  <a:pt x="283" y="196"/>
                </a:lnTo>
                <a:lnTo>
                  <a:pt x="482" y="396"/>
                </a:lnTo>
                <a:cubicBezTo>
                  <a:pt x="556" y="271"/>
                  <a:pt x="495" y="85"/>
                  <a:pt x="324" y="0"/>
                </a:cubicBezTo>
                <a:cubicBezTo>
                  <a:pt x="493" y="8"/>
                  <a:pt x="711" y="202"/>
                  <a:pt x="556" y="470"/>
                </a:cubicBezTo>
                <a:lnTo>
                  <a:pt x="610" y="526"/>
                </a:lnTo>
                <a:lnTo>
                  <a:pt x="539" y="595"/>
                </a:lnTo>
                <a:lnTo>
                  <a:pt x="484" y="543"/>
                </a:lnTo>
                <a:cubicBezTo>
                  <a:pt x="341" y="621"/>
                  <a:pt x="211" y="612"/>
                  <a:pt x="108" y="531"/>
                </a:cubicBezTo>
                <a:cubicBezTo>
                  <a:pt x="114" y="549"/>
                  <a:pt x="102" y="571"/>
                  <a:pt x="84" y="584"/>
                </a:cubicBezTo>
                <a:cubicBezTo>
                  <a:pt x="62" y="598"/>
                  <a:pt x="37" y="593"/>
                  <a:pt x="24" y="573"/>
                </a:cubicBezTo>
                <a:cubicBezTo>
                  <a:pt x="0" y="537"/>
                  <a:pt x="38" y="493"/>
                  <a:pt x="76" y="502"/>
                </a:cubicBezTo>
                <a:cubicBezTo>
                  <a:pt x="61" y="486"/>
                  <a:pt x="47" y="469"/>
                  <a:pt x="33" y="450"/>
                </a:cubicBezTo>
                <a:close/>
              </a:path>
            </a:pathLst>
          </a:custGeom>
          <a:solidFill>
            <a:srgbClr val="C00000"/>
          </a:solidFill>
          <a:ln>
            <a:noFill/>
          </a:ln>
        </p:spPr>
        <p:txBody>
          <a:bodyPr anchor="t" anchorCtr="0" bIns="45720" compatLnSpc="1" lIns="91440" numCol="1" rIns="91440" tIns="45720" vert="horz" wrap="square"/>
          <a:lstStyle/>
          <a:p>
            <a:endParaRPr altLang="en-US" lang="zh-CN"/>
          </a:p>
        </p:txBody>
      </p:sp>
      <p:sp>
        <p:nvSpPr>
          <p:cNvPr id="17" name="上箭头 16"/>
          <p:cNvSpPr/>
          <p:nvPr/>
        </p:nvSpPr>
        <p:spPr>
          <a:xfrm>
            <a:off x="2887840" y="3345135"/>
            <a:ext cx="854774" cy="697755"/>
          </a:xfrm>
          <a:prstGeom prst="up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p>
        </p:txBody>
      </p:sp>
      <p:sp>
        <p:nvSpPr>
          <p:cNvPr id="18" name="上箭头 17"/>
          <p:cNvSpPr/>
          <p:nvPr/>
        </p:nvSpPr>
        <p:spPr>
          <a:xfrm>
            <a:off x="8611306" y="3155227"/>
            <a:ext cx="854774" cy="697755"/>
          </a:xfrm>
          <a:prstGeom prst="up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zh-CN"/>
          </a:p>
        </p:txBody>
      </p:sp>
      <p:sp>
        <p:nvSpPr>
          <p:cNvPr id="19" name="文本框 18"/>
          <p:cNvSpPr txBox="1"/>
          <p:nvPr/>
        </p:nvSpPr>
        <p:spPr>
          <a:xfrm>
            <a:off x="2245168" y="4234549"/>
            <a:ext cx="2141823" cy="457200"/>
          </a:xfrm>
          <a:prstGeom prst="rect">
            <a:avLst/>
          </a:prstGeom>
          <a:noFill/>
        </p:spPr>
        <p:txBody>
          <a:bodyPr rtlCol="0" wrap="square">
            <a:spAutoFit/>
          </a:bodyPr>
          <a:lstStyle/>
          <a:p>
            <a:pPr algn="dist"/>
            <a:r>
              <a:rPr altLang="en-US" b="1" kumimoji="1" lang="zh-CN" smtClean="0" sz="2400">
                <a:solidFill>
                  <a:schemeClr val="bg1"/>
                </a:solidFill>
                <a:latin charset="-122" typeface="Microsoft YaHei"/>
                <a:ea charset="-122" typeface="Microsoft YaHei"/>
                <a:cs charset="-122" typeface="Microsoft YaHei"/>
              </a:rPr>
              <a:t>党的总章程</a:t>
            </a:r>
          </a:p>
        </p:txBody>
      </p:sp>
      <p:sp>
        <p:nvSpPr>
          <p:cNvPr id="20" name="文本框 19"/>
          <p:cNvSpPr txBox="1"/>
          <p:nvPr/>
        </p:nvSpPr>
        <p:spPr>
          <a:xfrm>
            <a:off x="8005761" y="4247833"/>
            <a:ext cx="2141823" cy="457200"/>
          </a:xfrm>
          <a:prstGeom prst="rect">
            <a:avLst/>
          </a:prstGeom>
          <a:noFill/>
        </p:spPr>
        <p:txBody>
          <a:bodyPr rtlCol="0" wrap="square">
            <a:spAutoFit/>
          </a:bodyPr>
          <a:lstStyle/>
          <a:p>
            <a:pPr algn="dist"/>
            <a:r>
              <a:rPr altLang="en-US" b="1" kumimoji="1" lang="zh-CN" smtClean="0" sz="2400">
                <a:solidFill>
                  <a:schemeClr val="bg1"/>
                </a:solidFill>
                <a:latin charset="-122" typeface="Microsoft YaHei"/>
                <a:ea charset="-122" typeface="Microsoft YaHei"/>
                <a:cs charset="-122" typeface="Microsoft YaHei"/>
              </a:rPr>
              <a:t>党的总规矩</a:t>
            </a:r>
          </a:p>
        </p:txBody>
      </p:sp>
      <p:sp>
        <p:nvSpPr>
          <p:cNvPr id="21" name="矩形 20">
            <a:extLst>
              <a:ext uri="{FF2B5EF4-FFF2-40B4-BE49-F238E27FC236}">
                <a16:creationId xmlns:a16="http://schemas.microsoft.com/office/drawing/2014/main" id="{E3AEA4F9-2CB9-4620-B72B-9D758B33EE3B}"/>
              </a:ext>
            </a:extLst>
          </p:cNvPr>
          <p:cNvSpPr/>
          <p:nvPr/>
        </p:nvSpPr>
        <p:spPr>
          <a:xfrm>
            <a:off x="609237" y="5233413"/>
            <a:ext cx="11326650" cy="1042416"/>
          </a:xfrm>
          <a:prstGeom prst="rect">
            <a:avLst/>
          </a:prstGeom>
          <a:ln w="19050">
            <a:noFill/>
          </a:ln>
        </p:spPr>
        <p:txBody>
          <a:bodyPr wrap="square">
            <a:spAutoFit/>
          </a:bodyPr>
          <a:lstStyle/>
          <a:p>
            <a:pPr algn="ctr">
              <a:lnSpc>
                <a:spcPct val="130000"/>
              </a:lnSpc>
            </a:pPr>
            <a:r>
              <a:rPr altLang="zh-CN" b="1" lang="en-US" sz="2400">
                <a:solidFill>
                  <a:srgbClr val="C00000"/>
                </a:solidFill>
                <a:latin charset="-122" panose="020b0503020204020204" pitchFamily="34" typeface="微软雅黑"/>
                <a:ea charset="-122" panose="020b0503020204020204" pitchFamily="34" typeface="微软雅黑"/>
                <a:cs typeface="+mn-ea"/>
                <a:sym typeface="+mn-lt"/>
              </a:rPr>
              <a:t>2012年11月16日习近平总书记在党的十八大后发表署名文章《认真学习党章，严格遵守党章》。文章指出：党章就是党的根本大法，是全党必须遵循的总规矩。</a:t>
            </a:r>
          </a:p>
        </p:txBody>
      </p:sp>
    </p:spTree>
    <p:extLst>
      <p:ext uri="{BB962C8B-B14F-4D97-AF65-F5344CB8AC3E}">
        <p14:creationId val="143141499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3"/>
                                        </p:tgtEl>
                                        <p:attrNameLst>
                                          <p:attrName>ppt_y</p:attrName>
                                        </p:attrNameLst>
                                      </p:cBhvr>
                                      <p:tavLst>
                                        <p:tav tm="0">
                                          <p:val>
                                            <p:strVal val="#ppt_y"/>
                                          </p:val>
                                        </p:tav>
                                        <p:tav tm="100000">
                                          <p:val>
                                            <p:strVal val="#ppt_y"/>
                                          </p:val>
                                        </p:tav>
                                      </p:tavLst>
                                    </p:anim>
                                    <p:anim calcmode="lin" valueType="num">
                                      <p:cBhvr>
                                        <p:cTn dur="500" fill="hold" id="14"/>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3"/>
                                        </p:tgtEl>
                                      </p:cBhvr>
                                    </p:animEffect>
                                  </p:childTnLst>
                                </p:cTn>
                              </p:par>
                              <p:par>
                                <p:cTn fill="hold" id="17" nodeType="withEffect" presetClass="entr" presetID="42" presetSubtype="0">
                                  <p:stCondLst>
                                    <p:cond delay="1250"/>
                                  </p:stCondLst>
                                  <p:childTnLst>
                                    <p:set>
                                      <p:cBhvr>
                                        <p:cTn dur="1" fill="hold" id="18">
                                          <p:stCondLst>
                                            <p:cond delay="0"/>
                                          </p:stCondLst>
                                        </p:cTn>
                                        <p:tgtEl>
                                          <p:spTgt spid="5"/>
                                        </p:tgtEl>
                                        <p:attrNameLst>
                                          <p:attrName>style.visibility</p:attrName>
                                        </p:attrNameLst>
                                      </p:cBhvr>
                                      <p:to>
                                        <p:strVal val="visible"/>
                                      </p:to>
                                    </p:set>
                                    <p:animEffect filter="fade" transition="in">
                                      <p:cBhvr>
                                        <p:cTn dur="1000" id="19"/>
                                        <p:tgtEl>
                                          <p:spTgt spid="5"/>
                                        </p:tgtEl>
                                      </p:cBhvr>
                                    </p:animEffect>
                                    <p:anim calcmode="lin" valueType="num">
                                      <p:cBhvr>
                                        <p:cTn dur="1000" fill="hold" id="20"/>
                                        <p:tgtEl>
                                          <p:spTgt spid="5"/>
                                        </p:tgtEl>
                                        <p:attrNameLst>
                                          <p:attrName>ppt_x</p:attrName>
                                        </p:attrNameLst>
                                      </p:cBhvr>
                                      <p:tavLst>
                                        <p:tav tm="0">
                                          <p:val>
                                            <p:strVal val="#ppt_x"/>
                                          </p:val>
                                        </p:tav>
                                        <p:tav tm="100000">
                                          <p:val>
                                            <p:strVal val="#ppt_x"/>
                                          </p:val>
                                        </p:tav>
                                      </p:tavLst>
                                    </p:anim>
                                    <p:anim calcmode="lin" valueType="num">
                                      <p:cBhvr>
                                        <p:cTn dur="1000" fill="hold" id="21"/>
                                        <p:tgtEl>
                                          <p:spTgt spid="5"/>
                                        </p:tgtEl>
                                        <p:attrNameLst>
                                          <p:attrName>ppt_y</p:attrName>
                                        </p:attrNameLst>
                                      </p:cBhvr>
                                      <p:tavLst>
                                        <p:tav tm="0">
                                          <p:val>
                                            <p:strVal val="#ppt_y+.1"/>
                                          </p:val>
                                        </p:tav>
                                        <p:tav tm="100000">
                                          <p:val>
                                            <p:strVal val="#ppt_y"/>
                                          </p:val>
                                        </p:tav>
                                      </p:tavLst>
                                    </p:anim>
                                  </p:childTnLst>
                                </p:cTn>
                              </p:par>
                              <p:par>
                                <p:cTn fill="hold" id="22" nodeType="withEffect" presetClass="entr" presetID="42" presetSubtype="0">
                                  <p:stCondLst>
                                    <p:cond delay="1250"/>
                                  </p:stCondLst>
                                  <p:childTnLst>
                                    <p:set>
                                      <p:cBhvr>
                                        <p:cTn dur="1" fill="hold" id="23">
                                          <p:stCondLst>
                                            <p:cond delay="0"/>
                                          </p:stCondLst>
                                        </p:cTn>
                                        <p:tgtEl>
                                          <p:spTgt spid="9"/>
                                        </p:tgtEl>
                                        <p:attrNameLst>
                                          <p:attrName>style.visibility</p:attrName>
                                        </p:attrNameLst>
                                      </p:cBhvr>
                                      <p:to>
                                        <p:strVal val="visible"/>
                                      </p:to>
                                    </p:set>
                                    <p:animEffect filter="fade" transition="in">
                                      <p:cBhvr>
                                        <p:cTn dur="1000" id="24"/>
                                        <p:tgtEl>
                                          <p:spTgt spid="9"/>
                                        </p:tgtEl>
                                      </p:cBhvr>
                                    </p:animEffect>
                                    <p:anim calcmode="lin" valueType="num">
                                      <p:cBhvr>
                                        <p:cTn dur="1000" fill="hold" id="25"/>
                                        <p:tgtEl>
                                          <p:spTgt spid="9"/>
                                        </p:tgtEl>
                                        <p:attrNameLst>
                                          <p:attrName>ppt_x</p:attrName>
                                        </p:attrNameLst>
                                      </p:cBhvr>
                                      <p:tavLst>
                                        <p:tav tm="0">
                                          <p:val>
                                            <p:strVal val="#ppt_x"/>
                                          </p:val>
                                        </p:tav>
                                        <p:tav tm="100000">
                                          <p:val>
                                            <p:strVal val="#ppt_x"/>
                                          </p:val>
                                        </p:tav>
                                      </p:tavLst>
                                    </p:anim>
                                    <p:anim calcmode="lin" valueType="num">
                                      <p:cBhvr>
                                        <p:cTn dur="1000" fill="hold" id="26"/>
                                        <p:tgtEl>
                                          <p:spTgt spid="9"/>
                                        </p:tgtEl>
                                        <p:attrNameLst>
                                          <p:attrName>ppt_y</p:attrName>
                                        </p:attrNameLst>
                                      </p:cBhvr>
                                      <p:tavLst>
                                        <p:tav tm="0">
                                          <p:val>
                                            <p:strVal val="#ppt_y+.1"/>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2" presetSubtype="4">
                                  <p:stCondLst>
                                    <p:cond delay="0"/>
                                  </p:stCondLst>
                                  <p:childTnLst>
                                    <p:set>
                                      <p:cBhvr>
                                        <p:cTn dur="1" fill="hold" id="30">
                                          <p:stCondLst>
                                            <p:cond delay="0"/>
                                          </p:stCondLst>
                                        </p:cTn>
                                        <p:tgtEl>
                                          <p:spTgt spid="17"/>
                                        </p:tgtEl>
                                        <p:attrNameLst>
                                          <p:attrName>style.visibility</p:attrName>
                                        </p:attrNameLst>
                                      </p:cBhvr>
                                      <p:to>
                                        <p:strVal val="visible"/>
                                      </p:to>
                                    </p:set>
                                    <p:anim calcmode="lin" valueType="num">
                                      <p:cBhvr additive="base">
                                        <p:cTn dur="500" fill="hold" id="31"/>
                                        <p:tgtEl>
                                          <p:spTgt spid="17"/>
                                        </p:tgtEl>
                                        <p:attrNameLst>
                                          <p:attrName>ppt_x</p:attrName>
                                        </p:attrNameLst>
                                      </p:cBhvr>
                                      <p:tavLst>
                                        <p:tav tm="0">
                                          <p:val>
                                            <p:strVal val="#ppt_x"/>
                                          </p:val>
                                        </p:tav>
                                        <p:tav tm="100000">
                                          <p:val>
                                            <p:strVal val="#ppt_x"/>
                                          </p:val>
                                        </p:tav>
                                      </p:tavLst>
                                    </p:anim>
                                    <p:anim calcmode="lin" valueType="num">
                                      <p:cBhvr additive="base">
                                        <p:cTn dur="500" fill="hold" id="32"/>
                                        <p:tgtEl>
                                          <p:spTgt spid="17"/>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0"/>
                                  </p:stCondLst>
                                  <p:childTnLst>
                                    <p:set>
                                      <p:cBhvr>
                                        <p:cTn dur="1" fill="hold" id="34">
                                          <p:stCondLst>
                                            <p:cond delay="0"/>
                                          </p:stCondLst>
                                        </p:cTn>
                                        <p:tgtEl>
                                          <p:spTgt spid="18"/>
                                        </p:tgtEl>
                                        <p:attrNameLst>
                                          <p:attrName>style.visibility</p:attrName>
                                        </p:attrNameLst>
                                      </p:cBhvr>
                                      <p:to>
                                        <p:strVal val="visible"/>
                                      </p:to>
                                    </p:set>
                                    <p:anim calcmode="lin" valueType="num">
                                      <p:cBhvr additive="base">
                                        <p:cTn dur="500" fill="hold" id="35"/>
                                        <p:tgtEl>
                                          <p:spTgt spid="18"/>
                                        </p:tgtEl>
                                        <p:attrNameLst>
                                          <p:attrName>ppt_x</p:attrName>
                                        </p:attrNameLst>
                                      </p:cBhvr>
                                      <p:tavLst>
                                        <p:tav tm="0">
                                          <p:val>
                                            <p:strVal val="#ppt_x"/>
                                          </p:val>
                                        </p:tav>
                                        <p:tav tm="100000">
                                          <p:val>
                                            <p:strVal val="#ppt_x"/>
                                          </p:val>
                                        </p:tav>
                                      </p:tavLst>
                                    </p:anim>
                                    <p:anim calcmode="lin" valueType="num">
                                      <p:cBhvr additive="base">
                                        <p:cTn dur="500" fill="hold" id="36"/>
                                        <p:tgtEl>
                                          <p:spTgt spid="18"/>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500"/>
                            </p:stCondLst>
                            <p:childTnLst>
                              <p:par>
                                <p:cTn fill="hold" grpId="0" id="38" nodeType="afterEffect" presetClass="entr" presetID="22" presetSubtype="1">
                                  <p:stCondLst>
                                    <p:cond delay="0"/>
                                  </p:stCondLst>
                                  <p:childTnLst>
                                    <p:set>
                                      <p:cBhvr>
                                        <p:cTn dur="1" fill="hold" id="39">
                                          <p:stCondLst>
                                            <p:cond delay="0"/>
                                          </p:stCondLst>
                                        </p:cTn>
                                        <p:tgtEl>
                                          <p:spTgt spid="21"/>
                                        </p:tgtEl>
                                        <p:attrNameLst>
                                          <p:attrName>style.visibility</p:attrName>
                                        </p:attrNameLst>
                                      </p:cBhvr>
                                      <p:to>
                                        <p:strVal val="visible"/>
                                      </p:to>
                                    </p:set>
                                    <p:animEffect filter="wipe(up)" transition="in">
                                      <p:cBhvr>
                                        <p:cTn dur="1000" id="40"/>
                                        <p:tgtEl>
                                          <p:spTgt spid="21"/>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2" presetSubtype="4">
                                  <p:stCondLst>
                                    <p:cond delay="0"/>
                                  </p:stCondLst>
                                  <p:childTnLst>
                                    <p:set>
                                      <p:cBhvr>
                                        <p:cTn dur="1" fill="hold" id="44">
                                          <p:stCondLst>
                                            <p:cond delay="0"/>
                                          </p:stCondLst>
                                        </p:cTn>
                                        <p:tgtEl>
                                          <p:spTgt spid="20"/>
                                        </p:tgtEl>
                                        <p:attrNameLst>
                                          <p:attrName>style.visibility</p:attrName>
                                        </p:attrNameLst>
                                      </p:cBhvr>
                                      <p:to>
                                        <p:strVal val="visible"/>
                                      </p:to>
                                    </p:set>
                                    <p:anim calcmode="lin" valueType="num">
                                      <p:cBhvr additive="base">
                                        <p:cTn dur="500" id="45"/>
                                        <p:tgtEl>
                                          <p:spTgt spid="20"/>
                                        </p:tgtEl>
                                        <p:attrNameLst>
                                          <p:attrName>ppt_y</p:attrName>
                                        </p:attrNameLst>
                                      </p:cBhvr>
                                      <p:tavLst>
                                        <p:tav tm="0">
                                          <p:val>
                                            <p:strVal val="#ppt_y+#ppt_h*1.125000"/>
                                          </p:val>
                                        </p:tav>
                                        <p:tav tm="100000">
                                          <p:val>
                                            <p:strVal val="#ppt_y"/>
                                          </p:val>
                                        </p:tav>
                                      </p:tavLst>
                                    </p:anim>
                                    <p:animEffect filter="wipe(up)" transition="in">
                                      <p:cBhvr>
                                        <p:cTn dur="500" id="46"/>
                                        <p:tgtEl>
                                          <p:spTgt spid="20"/>
                                        </p:tgtEl>
                                      </p:cBhvr>
                                    </p:animEffect>
                                  </p:childTnLst>
                                </p:cTn>
                              </p:par>
                              <p:par>
                                <p:cTn fill="hold" grpId="0" id="47" nodeType="withEffect" presetClass="entr" presetID="12" presetSubtype="4">
                                  <p:stCondLst>
                                    <p:cond delay="0"/>
                                  </p:stCondLst>
                                  <p:childTnLst>
                                    <p:set>
                                      <p:cBhvr>
                                        <p:cTn dur="1" fill="hold" id="48">
                                          <p:stCondLst>
                                            <p:cond delay="0"/>
                                          </p:stCondLst>
                                        </p:cTn>
                                        <p:tgtEl>
                                          <p:spTgt spid="19"/>
                                        </p:tgtEl>
                                        <p:attrNameLst>
                                          <p:attrName>style.visibility</p:attrName>
                                        </p:attrNameLst>
                                      </p:cBhvr>
                                      <p:to>
                                        <p:strVal val="visible"/>
                                      </p:to>
                                    </p:set>
                                    <p:anim calcmode="lin" valueType="num">
                                      <p:cBhvr additive="base">
                                        <p:cTn dur="500" id="49"/>
                                        <p:tgtEl>
                                          <p:spTgt spid="19"/>
                                        </p:tgtEl>
                                        <p:attrNameLst>
                                          <p:attrName>ppt_y</p:attrName>
                                        </p:attrNameLst>
                                      </p:cBhvr>
                                      <p:tavLst>
                                        <p:tav tm="0">
                                          <p:val>
                                            <p:strVal val="#ppt_y+#ppt_h*1.125000"/>
                                          </p:val>
                                        </p:tav>
                                        <p:tav tm="100000">
                                          <p:val>
                                            <p:strVal val="#ppt_y"/>
                                          </p:val>
                                        </p:tav>
                                      </p:tavLst>
                                    </p:anim>
                                    <p:animEffect filter="wipe(up)" transition="in">
                                      <p:cBhvr>
                                        <p:cTn dur="500" id="50"/>
                                        <p:tgtEl>
                                          <p:spTgt spid="19"/>
                                        </p:tgtEl>
                                      </p:cBhvr>
                                    </p:animEffect>
                                  </p:childTnLst>
                                </p:cTn>
                              </p:par>
                            </p:childTnLst>
                          </p:cTn>
                        </p:par>
                      </p:childTnLst>
                    </p:cTn>
                  </p:par>
                  <p:par>
                    <p:cTn fill="hold" id="51" nodeType="clickPar">
                      <p:stCondLst>
                        <p:cond delay="indefinite"/>
                      </p:stCondLst>
                      <p:childTnLst>
                        <p:par>
                          <p:cTn fill="hold" id="52" nodeType="afterGroup">
                            <p:stCondLst>
                              <p:cond delay="0"/>
                            </p:stCondLst>
                            <p:childTnLst>
                              <p:par>
                                <p:cTn fill="hold" grpId="0" id="53" nodeType="clickEffect" presetClass="entr" presetID="53" presetSubtype="0">
                                  <p:stCondLst>
                                    <p:cond delay="0"/>
                                  </p:stCondLst>
                                  <p:childTnLst>
                                    <p:set>
                                      <p:cBhvr>
                                        <p:cTn dur="1" fill="hold" id="54">
                                          <p:stCondLst>
                                            <p:cond delay="0"/>
                                          </p:stCondLst>
                                        </p:cTn>
                                        <p:tgtEl>
                                          <p:spTgt spid="15"/>
                                        </p:tgtEl>
                                        <p:attrNameLst>
                                          <p:attrName>style.visibility</p:attrName>
                                        </p:attrNameLst>
                                      </p:cBhvr>
                                      <p:to>
                                        <p:strVal val="visible"/>
                                      </p:to>
                                    </p:set>
                                    <p:anim calcmode="lin" valueType="num">
                                      <p:cBhvr>
                                        <p:cTn dur="500" fill="hold" id="55"/>
                                        <p:tgtEl>
                                          <p:spTgt spid="15"/>
                                        </p:tgtEl>
                                        <p:attrNameLst>
                                          <p:attrName>ppt_w</p:attrName>
                                        </p:attrNameLst>
                                      </p:cBhvr>
                                      <p:tavLst>
                                        <p:tav tm="0">
                                          <p:val>
                                            <p:fltVal val="0"/>
                                          </p:val>
                                        </p:tav>
                                        <p:tav tm="100000">
                                          <p:val>
                                            <p:strVal val="#ppt_w"/>
                                          </p:val>
                                        </p:tav>
                                      </p:tavLst>
                                    </p:anim>
                                    <p:anim calcmode="lin" valueType="num">
                                      <p:cBhvr>
                                        <p:cTn dur="500" fill="hold" id="56"/>
                                        <p:tgtEl>
                                          <p:spTgt spid="15"/>
                                        </p:tgtEl>
                                        <p:attrNameLst>
                                          <p:attrName>ppt_h</p:attrName>
                                        </p:attrNameLst>
                                      </p:cBhvr>
                                      <p:tavLst>
                                        <p:tav tm="0">
                                          <p:val>
                                            <p:fltVal val="0"/>
                                          </p:val>
                                        </p:tav>
                                        <p:tav tm="100000">
                                          <p:val>
                                            <p:strVal val="#ppt_h"/>
                                          </p:val>
                                        </p:tav>
                                      </p:tavLst>
                                    </p:anim>
                                    <p:animEffect filter="fade" transition="in">
                                      <p:cBhvr>
                                        <p:cTn dur="500" id="57"/>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5"/>
      <p:bldP grpId="0" spid="17"/>
      <p:bldP grpId="0" spid="18"/>
      <p:bldP grpId="0" spid="19"/>
      <p:bldP grpId="0" spid="20"/>
      <p:bldP grpId="0" spid="2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01"/>
          <p:cNvCxnSpPr/>
          <p:nvPr/>
        </p:nvCxnSpPr>
        <p:spPr bwMode="auto">
          <a:xfrm>
            <a:off x="4442334" y="4324248"/>
            <a:ext cx="3761803" cy="0"/>
          </a:xfrm>
          <a:prstGeom prst="line">
            <a:avLst/>
          </a:prstGeom>
          <a:solidFill>
            <a:schemeClr val="accent1"/>
          </a:solidFill>
          <a:ln algn="ctr" cap="flat" cmpd="sng" w="9525">
            <a:solidFill>
              <a:srgbClr val="D10000"/>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3" name="TextBox 9"/>
          <p:cNvSpPr txBox="1"/>
          <p:nvPr/>
        </p:nvSpPr>
        <p:spPr>
          <a:xfrm>
            <a:off x="4730366" y="3316970"/>
            <a:ext cx="3185740" cy="1005784"/>
          </a:xfrm>
          <a:prstGeom prst="rect">
            <a:avLst/>
          </a:prstGeom>
          <a:noFill/>
        </p:spPr>
        <p:txBody>
          <a:bodyPr bIns="45692" lIns="91388" rIns="91388" rtlCol="0" tIns="45692" wrap="square">
            <a:spAutoFit/>
          </a:bodyPr>
          <a:lstStyle/>
          <a:p>
            <a:pPr algn="ctr">
              <a:defRPr/>
            </a:pPr>
            <a:r>
              <a:rPr altLang="en-US" b="1" lang="zh-CN" smtClean="0" sz="6000">
                <a:solidFill>
                  <a:srgbClr val="C00000"/>
                </a:solidFill>
                <a:latin charset="-122" panose="020b0503020204020204" typeface="微软雅黑"/>
                <a:ea charset="-122" panose="020b0503020204020204" typeface="微软雅黑"/>
                <a:cs typeface="+mn-ea"/>
                <a:sym typeface="+mn-lt"/>
              </a:rPr>
              <a:t>第三章</a:t>
            </a:r>
          </a:p>
        </p:txBody>
      </p:sp>
      <p:sp>
        <p:nvSpPr>
          <p:cNvPr id="4" name="TextBox 9"/>
          <p:cNvSpPr txBox="1"/>
          <p:nvPr/>
        </p:nvSpPr>
        <p:spPr>
          <a:xfrm>
            <a:off x="2253838" y="4329392"/>
            <a:ext cx="8138795" cy="777184"/>
          </a:xfrm>
          <a:prstGeom prst="rect">
            <a:avLst/>
          </a:prstGeom>
          <a:noFill/>
        </p:spPr>
        <p:txBody>
          <a:bodyPr bIns="45692" lIns="91388" rIns="91388" rtlCol="0" tIns="45692" wrap="square">
            <a:spAutoFit/>
          </a:bodyPr>
          <a:lstStyle/>
          <a:p>
            <a:pPr algn="ctr">
              <a:defRPr/>
            </a:pPr>
            <a:r>
              <a:rPr altLang="en-US" b="1" lang="zh-CN" smtClean="0" sz="4500">
                <a:solidFill>
                  <a:srgbClr val="C00000"/>
                </a:solidFill>
                <a:latin charset="-122" panose="020b0503020204020204" typeface="微软雅黑"/>
                <a:ea charset="-122" panose="020b0503020204020204" typeface="微软雅黑"/>
                <a:cs typeface="+mn-ea"/>
                <a:sym typeface="+mn-lt"/>
              </a:rPr>
              <a:t>党章的发展历程</a:t>
            </a:r>
          </a:p>
        </p:txBody>
      </p:sp>
      <p:pic>
        <p:nvPicPr>
          <p:cNvPr id="5" name="图片 4"/>
          <p:cNvPicPr>
            <a:picLocks noChangeAspect="1"/>
          </p:cNvPicPr>
          <p:nvPr/>
        </p:nvPicPr>
        <p:blipFill>
          <a:blip r:embed="rId2">
            <a:extLst>
              <a:ext uri="{28A0092B-C50C-407E-A947-70E740481C1C}">
                <a14:useLocalDpi val="0"/>
              </a:ext>
            </a:extLst>
          </a:blip>
          <a:stretch>
            <a:fillRect/>
          </a:stretch>
        </p:blipFill>
        <p:spPr>
          <a:xfrm>
            <a:off x="5072849" y="551329"/>
            <a:ext cx="2500771" cy="2674953"/>
          </a:xfrm>
          <a:prstGeom prst="rect">
            <a:avLst/>
          </a:prstGeom>
          <a:effectLst>
            <a:outerShdw algn="ctr" blurRad="63500" rotWithShape="0" sx="102000" sy="102000">
              <a:prstClr val="black">
                <a:alpha val="40000"/>
              </a:prstClr>
            </a:outerShdw>
          </a:effectLst>
        </p:spPr>
      </p:pic>
    </p:spTree>
    <p:extLst>
      <p:ext uri="{BB962C8B-B14F-4D97-AF65-F5344CB8AC3E}">
        <p14:creationId val="290372875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2"/>
                                        </p:tgtEl>
                                        <p:attrNameLst>
                                          <p:attrName>style.visibility</p:attrName>
                                        </p:attrNameLst>
                                      </p:cBhvr>
                                      <p:to>
                                        <p:strVal val="visible"/>
                                      </p:to>
                                    </p:set>
                                    <p:animEffect filter="barn(inVertical)" transition="in">
                                      <p:cBhvr>
                                        <p:cTn dur="500" id="12"/>
                                        <p:tgtEl>
                                          <p:spTgt spid="2"/>
                                        </p:tgtEl>
                                      </p:cBhvr>
                                    </p:animEffect>
                                  </p:childTnLst>
                                </p:cTn>
                              </p:par>
                            </p:childTnLst>
                          </p:cTn>
                        </p:par>
                        <p:par>
                          <p:cTn fill="hold" id="13" nodeType="afterGroup">
                            <p:stCondLst>
                              <p:cond delay="1000"/>
                            </p:stCondLst>
                            <p:childTnLst>
                              <p:par>
                                <p:cTn fill="hold" grpId="0" id="14" nodeType="afterEffect" presetClass="entr" presetID="41" presetSubtype="0">
                                  <p:stCondLst>
                                    <p:cond delay="0"/>
                                  </p:stCondLst>
                                  <p:iterate type="lt">
                                    <p:tmPct val="10000"/>
                                  </p:iterate>
                                  <p:childTnLst>
                                    <p:set>
                                      <p:cBhvr>
                                        <p:cTn dur="1" fill="hold" id="15">
                                          <p:stCondLst>
                                            <p:cond delay="0"/>
                                          </p:stCondLst>
                                        </p:cTn>
                                        <p:tgtEl>
                                          <p:spTgt spid="3"/>
                                        </p:tgtEl>
                                        <p:attrNameLst>
                                          <p:attrName>style.visibility</p:attrName>
                                        </p:attrNameLst>
                                      </p:cBhvr>
                                      <p:to>
                                        <p:strVal val="visible"/>
                                      </p:to>
                                    </p:set>
                                    <p:anim calcmode="lin" valueType="num">
                                      <p:cBhvr>
                                        <p:cTn dur="500" fill="hold" id="16"/>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3"/>
                                        </p:tgtEl>
                                        <p:attrNameLst>
                                          <p:attrName>ppt_y</p:attrName>
                                        </p:attrNameLst>
                                      </p:cBhvr>
                                      <p:tavLst>
                                        <p:tav tm="0">
                                          <p:val>
                                            <p:strVal val="#ppt_y"/>
                                          </p:val>
                                        </p:tav>
                                        <p:tav tm="100000">
                                          <p:val>
                                            <p:strVal val="#ppt_y"/>
                                          </p:val>
                                        </p:tav>
                                      </p:tavLst>
                                    </p:anim>
                                    <p:anim calcmode="lin" valueType="num">
                                      <p:cBhvr>
                                        <p:cTn dur="500" fill="hold" id="18"/>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3"/>
                                        </p:tgtEl>
                                      </p:cBhvr>
                                    </p:animEffect>
                                  </p:childTnLst>
                                </p:cTn>
                              </p:par>
                            </p:childTnLst>
                          </p:cTn>
                        </p:par>
                        <p:par>
                          <p:cTn fill="hold" id="21" nodeType="afterGroup">
                            <p:stCondLst>
                              <p:cond delay="15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4"/>
                                        </p:tgtEl>
                                        <p:attrNameLst>
                                          <p:attrName>ppt_y</p:attrName>
                                        </p:attrNameLst>
                                      </p:cBhvr>
                                      <p:tavLst>
                                        <p:tav tm="0">
                                          <p:val>
                                            <p:strVal val="#ppt_y"/>
                                          </p:val>
                                        </p:tav>
                                        <p:tav tm="100000">
                                          <p:val>
                                            <p:strVal val="#ppt_y"/>
                                          </p:val>
                                        </p:tav>
                                      </p:tavLst>
                                    </p:anim>
                                    <p:anim calcmode="lin" valueType="num">
                                      <p:cBhvr>
                                        <p:cTn dur="500" fill="hold" id="26"/>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圆角 12"/>
          <p:cNvSpPr>
            <a:spLocks noChangeAspect="1"/>
          </p:cNvSpPr>
          <p:nvPr/>
        </p:nvSpPr>
        <p:spPr>
          <a:xfrm>
            <a:off x="2026041" y="3026593"/>
            <a:ext cx="1800000" cy="1800000"/>
          </a:xfrm>
          <a:prstGeom prst="roundRect">
            <a:avLst>
              <a:gd fmla="val 50000"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3200">
                <a:solidFill>
                  <a:srgbClr val="FFFAF0"/>
                </a:solidFill>
                <a:latin charset="-122" panose="020b0503020204020204" pitchFamily="34" typeface="微软雅黑"/>
                <a:ea charset="-122" panose="020b0503020204020204" pitchFamily="34" typeface="微软雅黑"/>
              </a:rPr>
              <a:t>四大</a:t>
            </a:r>
          </a:p>
          <a:p>
            <a:pPr algn="ctr"/>
            <a:r>
              <a:rPr altLang="en-US" b="1" lang="zh-CN" smtClean="0" sz="3200">
                <a:solidFill>
                  <a:srgbClr val="FFFAF0"/>
                </a:solidFill>
                <a:latin charset="-122" panose="020b0503020204020204" pitchFamily="34" typeface="微软雅黑"/>
                <a:ea charset="-122" panose="020b0503020204020204" pitchFamily="34" typeface="微软雅黑"/>
              </a:rPr>
              <a:t>党章</a:t>
            </a:r>
          </a:p>
        </p:txBody>
      </p:sp>
      <p:sp>
        <p:nvSpPr>
          <p:cNvPr id="5" name="矩形: 圆角 13"/>
          <p:cNvSpPr/>
          <p:nvPr/>
        </p:nvSpPr>
        <p:spPr>
          <a:xfrm>
            <a:off x="5623727" y="2322712"/>
            <a:ext cx="1972401" cy="576000"/>
          </a:xfrm>
          <a:prstGeom prst="roundRect">
            <a:avLst>
              <a:gd fmla="val 104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spcBef>
                <a:spcPct val="0"/>
              </a:spcBef>
            </a:pPr>
            <a:r>
              <a:rPr altLang="zh-CN" b="1" lang="en-US" smtClean="0" sz="2000">
                <a:solidFill>
                  <a:srgbClr val="F9F9F3"/>
                </a:solidFill>
                <a:latin charset="-122" panose="020b0503020204020204" pitchFamily="34" typeface="微软雅黑"/>
                <a:ea charset="-122" panose="020b0503020204020204" pitchFamily="34" typeface="微软雅黑"/>
              </a:rPr>
              <a:t>1-6大党章</a:t>
            </a:r>
          </a:p>
        </p:txBody>
      </p:sp>
      <p:sp>
        <p:nvSpPr>
          <p:cNvPr id="6" name="矩形: 圆角 14"/>
          <p:cNvSpPr/>
          <p:nvPr/>
        </p:nvSpPr>
        <p:spPr>
          <a:xfrm>
            <a:off x="5623727" y="3246564"/>
            <a:ext cx="1972401" cy="576000"/>
          </a:xfrm>
          <a:prstGeom prst="roundRect">
            <a:avLst>
              <a:gd fmla="val 104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spcBef>
                <a:spcPct val="0"/>
              </a:spcBef>
            </a:pPr>
            <a:r>
              <a:rPr altLang="zh-CN" b="1" lang="en-US" smtClean="0" sz="2000">
                <a:solidFill>
                  <a:srgbClr val="F9F9F3"/>
                </a:solidFill>
                <a:latin charset="-122" panose="020b0503020204020204" pitchFamily="34" typeface="微软雅黑"/>
                <a:ea charset="-122" panose="020b0503020204020204" pitchFamily="34" typeface="微软雅黑"/>
              </a:rPr>
              <a:t>7-8大党章</a:t>
            </a:r>
          </a:p>
        </p:txBody>
      </p:sp>
      <p:sp>
        <p:nvSpPr>
          <p:cNvPr id="7" name="矩形: 圆角 15"/>
          <p:cNvSpPr/>
          <p:nvPr/>
        </p:nvSpPr>
        <p:spPr>
          <a:xfrm>
            <a:off x="5623727" y="4154767"/>
            <a:ext cx="1972401" cy="576000"/>
          </a:xfrm>
          <a:prstGeom prst="roundRect">
            <a:avLst>
              <a:gd fmla="val 104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spcBef>
                <a:spcPct val="0"/>
              </a:spcBef>
            </a:pPr>
            <a:r>
              <a:rPr altLang="zh-CN" b="1" lang="en-US" smtClean="0" sz="2000">
                <a:solidFill>
                  <a:srgbClr val="F9F9F3"/>
                </a:solidFill>
                <a:latin charset="-122" panose="020b0503020204020204" pitchFamily="34" typeface="微软雅黑"/>
                <a:ea charset="-122" panose="020b0503020204020204" pitchFamily="34" typeface="微软雅黑"/>
              </a:rPr>
              <a:t>9-11大党章</a:t>
            </a:r>
          </a:p>
        </p:txBody>
      </p:sp>
      <p:sp>
        <p:nvSpPr>
          <p:cNvPr id="8" name="矩形: 圆角 16"/>
          <p:cNvSpPr/>
          <p:nvPr/>
        </p:nvSpPr>
        <p:spPr>
          <a:xfrm>
            <a:off x="5623727" y="5169456"/>
            <a:ext cx="1972401" cy="576000"/>
          </a:xfrm>
          <a:prstGeom prst="roundRect">
            <a:avLst>
              <a:gd fmla="val 1041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spcBef>
                <a:spcPct val="0"/>
              </a:spcBef>
            </a:pPr>
            <a:r>
              <a:rPr altLang="zh-CN" b="1" lang="en-US" smtClean="0" sz="2000">
                <a:solidFill>
                  <a:srgbClr val="F9F9F3"/>
                </a:solidFill>
                <a:latin charset="-122" panose="020b0503020204020204" pitchFamily="34" typeface="微软雅黑"/>
                <a:ea charset="-122" panose="020b0503020204020204" pitchFamily="34" typeface="微软雅黑"/>
              </a:rPr>
              <a:t>12-19大党章</a:t>
            </a:r>
          </a:p>
        </p:txBody>
      </p:sp>
      <p:cxnSp>
        <p:nvCxnSpPr>
          <p:cNvPr id="10" name="直接连接符 18"/>
          <p:cNvCxnSpPr/>
          <p:nvPr/>
        </p:nvCxnSpPr>
        <p:spPr>
          <a:xfrm flipH="1">
            <a:off x="1204384" y="3926593"/>
            <a:ext cx="821657" cy="0"/>
          </a:xfrm>
          <a:prstGeom prst="line">
            <a:avLst/>
          </a:prstGeom>
          <a:ln>
            <a:solidFill>
              <a:srgbClr val="7C4939"/>
            </a:solidFill>
            <a:prstDash val="sysDash"/>
            <a:tailEnd type="oval"/>
          </a:ln>
        </p:spPr>
        <p:style>
          <a:lnRef idx="1">
            <a:schemeClr val="accent1"/>
          </a:lnRef>
          <a:fillRef idx="0">
            <a:schemeClr val="accent1"/>
          </a:fillRef>
          <a:effectRef idx="0">
            <a:schemeClr val="accent1"/>
          </a:effectRef>
          <a:fontRef idx="minor">
            <a:schemeClr val="tx1"/>
          </a:fontRef>
        </p:style>
      </p:cxnSp>
      <p:grpSp>
        <p:nvGrpSpPr>
          <p:cNvPr id="11" name="组合 19"/>
          <p:cNvGrpSpPr/>
          <p:nvPr/>
        </p:nvGrpSpPr>
        <p:grpSpPr>
          <a:xfrm>
            <a:off x="3788416" y="2610712"/>
            <a:ext cx="1816751" cy="2702854"/>
            <a:chOff x="3530671" y="1712422"/>
            <a:chExt cx="2143881" cy="3554903"/>
          </a:xfrm>
        </p:grpSpPr>
        <p:sp>
          <p:nvSpPr>
            <p:cNvPr id="12" name="任意多边形: 形状 20"/>
            <p:cNvSpPr/>
            <p:nvPr/>
          </p:nvSpPr>
          <p:spPr>
            <a:xfrm>
              <a:off x="3594241" y="2854461"/>
              <a:ext cx="2080311" cy="845558"/>
            </a:xfrm>
            <a:custGeom>
              <a:gdLst>
                <a:gd fmla="*/ 0 w 3654824" name="connsiteX0"/>
                <a:gd fmla="*/ 1374070 h 1374070" name="connsiteY0"/>
                <a:gd fmla="*/ 924817 w 3654824" name="connsiteX1"/>
                <a:gd fmla="*/ 641865 h 1374070" name="connsiteY1"/>
                <a:gd fmla="*/ 2133600 w 3654824" name="connsiteX2"/>
                <a:gd fmla="*/ 938360 h 1374070" name="connsiteY2"/>
                <a:gd fmla="*/ 3654824 w 3654824" name="connsiteX3"/>
                <a:gd fmla="*/ 14435 h 1374070" name="connsiteY3"/>
              </a:gdLst>
              <a:cxnLst>
                <a:cxn ang="0">
                  <a:pos x="connsiteX0" y="connsiteY0"/>
                </a:cxn>
                <a:cxn ang="0">
                  <a:pos x="connsiteX1" y="connsiteY1"/>
                </a:cxn>
                <a:cxn ang="0">
                  <a:pos x="connsiteX2" y="connsiteY2"/>
                </a:cxn>
                <a:cxn ang="0">
                  <a:pos x="connsiteX3" y="connsiteY3"/>
                </a:cxn>
              </a:cxnLst>
              <a:rect b="b" l="l" r="r" t="t"/>
              <a:pathLst>
                <a:path h="1374070" w="3654824">
                  <a:moveTo>
                    <a:pt x="0" y="1374070"/>
                  </a:moveTo>
                  <a:cubicBezTo>
                    <a:pt x="231775" y="1148645"/>
                    <a:pt x="569217" y="714483"/>
                    <a:pt x="924817" y="641865"/>
                  </a:cubicBezTo>
                  <a:cubicBezTo>
                    <a:pt x="1280417" y="569247"/>
                    <a:pt x="1678599" y="1042932"/>
                    <a:pt x="2133600" y="938360"/>
                  </a:cubicBezTo>
                  <a:cubicBezTo>
                    <a:pt x="2588601" y="833788"/>
                    <a:pt x="2991113" y="-128440"/>
                    <a:pt x="3654824" y="14435"/>
                  </a:cubicBezTo>
                </a:path>
              </a:pathLst>
            </a:custGeom>
            <a:noFill/>
            <a:ln w="9525">
              <a:solidFill>
                <a:srgbClr val="7C4939"/>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任意多边形: 形状 21"/>
            <p:cNvSpPr/>
            <p:nvPr/>
          </p:nvSpPr>
          <p:spPr>
            <a:xfrm>
              <a:off x="3574473" y="1712422"/>
              <a:ext cx="2078182" cy="1875328"/>
            </a:xfrm>
            <a:custGeom>
              <a:gdLst>
                <a:gd fmla="*/ 0 w 2078182" name="connsiteX0"/>
                <a:gd fmla="*/ 1729047 h 1830927" name="connsiteY0"/>
                <a:gd fmla="*/ 615142 w 2078182" name="connsiteX1"/>
                <a:gd fmla="*/ 1679171 h 1830927" name="connsiteY1"/>
                <a:gd fmla="*/ 1379912 w 2078182" name="connsiteX2"/>
                <a:gd fmla="*/ 282633 h 1830927" name="connsiteY2"/>
                <a:gd fmla="*/ 2078182 w 2078182" name="connsiteX3"/>
                <a:gd fmla="*/ 0 h 1830927" name="connsiteY3"/>
              </a:gdLst>
              <a:cxnLst>
                <a:cxn ang="0">
                  <a:pos x="connsiteX0" y="connsiteY0"/>
                </a:cxn>
                <a:cxn ang="0">
                  <a:pos x="connsiteX1" y="connsiteY1"/>
                </a:cxn>
                <a:cxn ang="0">
                  <a:pos x="connsiteX2" y="connsiteY2"/>
                </a:cxn>
                <a:cxn ang="0">
                  <a:pos x="connsiteX3" y="connsiteY3"/>
                </a:cxn>
              </a:cxnLst>
              <a:rect b="b" l="l" r="r" t="t"/>
              <a:pathLst>
                <a:path h="1830927" w="2078182">
                  <a:moveTo>
                    <a:pt x="0" y="1729047"/>
                  </a:moveTo>
                  <a:cubicBezTo>
                    <a:pt x="192578" y="1824643"/>
                    <a:pt x="385157" y="1920240"/>
                    <a:pt x="615142" y="1679171"/>
                  </a:cubicBezTo>
                  <a:cubicBezTo>
                    <a:pt x="845127" y="1438102"/>
                    <a:pt x="1136072" y="562495"/>
                    <a:pt x="1379912" y="282633"/>
                  </a:cubicBezTo>
                  <a:cubicBezTo>
                    <a:pt x="1623752" y="2771"/>
                    <a:pt x="1850967" y="1385"/>
                    <a:pt x="2078182" y="0"/>
                  </a:cubicBezTo>
                </a:path>
              </a:pathLst>
            </a:custGeom>
            <a:noFill/>
            <a:ln w="9525">
              <a:solidFill>
                <a:srgbClr val="7C4939"/>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 name="任意多边形: 形状 22"/>
            <p:cNvSpPr/>
            <p:nvPr/>
          </p:nvSpPr>
          <p:spPr>
            <a:xfrm>
              <a:off x="3572343" y="3270410"/>
              <a:ext cx="2080311" cy="864322"/>
            </a:xfrm>
            <a:custGeom>
              <a:gdLst>
                <a:gd fmla="*/ 0 w 2061557" name="connsiteX0"/>
                <a:gd fmla="*/ 171059 h 403815" name="connsiteY0"/>
                <a:gd fmla="*/ 548640 w 2061557" name="connsiteX1"/>
                <a:gd fmla="*/ 4805 h 403815" name="connsiteY1"/>
                <a:gd fmla="*/ 1080655 w 2061557" name="connsiteX2"/>
                <a:gd fmla="*/ 337314 h 403815" name="connsiteY2"/>
                <a:gd fmla="*/ 2061557 w 2061557" name="connsiteX3"/>
                <a:gd fmla="*/ 403815 h 403815" name="connsiteY3"/>
              </a:gdLst>
              <a:cxnLst>
                <a:cxn ang="0">
                  <a:pos x="connsiteX0" y="connsiteY0"/>
                </a:cxn>
                <a:cxn ang="0">
                  <a:pos x="connsiteX1" y="connsiteY1"/>
                </a:cxn>
                <a:cxn ang="0">
                  <a:pos x="connsiteX2" y="connsiteY2"/>
                </a:cxn>
                <a:cxn ang="0">
                  <a:pos x="connsiteX3" y="connsiteY3"/>
                </a:cxn>
              </a:cxnLst>
              <a:rect b="b" l="l" r="r" t="t"/>
              <a:pathLst>
                <a:path h="403815" w="2061555">
                  <a:moveTo>
                    <a:pt x="0" y="171059"/>
                  </a:moveTo>
                  <a:cubicBezTo>
                    <a:pt x="184265" y="74077"/>
                    <a:pt x="368531" y="-22904"/>
                    <a:pt x="548640" y="4805"/>
                  </a:cubicBezTo>
                  <a:cubicBezTo>
                    <a:pt x="728749" y="32514"/>
                    <a:pt x="828502" y="270812"/>
                    <a:pt x="1080655" y="337314"/>
                  </a:cubicBezTo>
                  <a:cubicBezTo>
                    <a:pt x="1332808" y="403816"/>
                    <a:pt x="1697182" y="403815"/>
                    <a:pt x="2061557" y="403815"/>
                  </a:cubicBezTo>
                </a:path>
              </a:pathLst>
            </a:custGeom>
            <a:noFill/>
            <a:ln w="9525">
              <a:solidFill>
                <a:srgbClr val="7C4939"/>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6" name="任意多边形: 形状 24"/>
            <p:cNvSpPr/>
            <p:nvPr/>
          </p:nvSpPr>
          <p:spPr>
            <a:xfrm>
              <a:off x="3530671" y="3474719"/>
              <a:ext cx="2121982" cy="1792606"/>
            </a:xfrm>
            <a:custGeom>
              <a:gdLst>
                <a:gd fmla="*/ 0 w 2061557" name="connsiteX0"/>
                <a:gd fmla="*/ 0 h 1152121" name="connsiteY0"/>
                <a:gd fmla="*/ 342381 w 2061557" name="connsiteX1"/>
                <a:gd fmla="*/ 463001 h 1152121" name="connsiteY1"/>
                <a:gd fmla="*/ 1102129 w 2061557" name="connsiteX2"/>
                <a:gd fmla="*/ 731434 h 1152121" name="connsiteY2"/>
                <a:gd fmla="*/ 1510578 w 2061557" name="connsiteX3"/>
                <a:gd fmla="*/ 980468 h 1152121" name="connsiteY3"/>
                <a:gd fmla="*/ 2061557 w 2061557" name="connsiteX4"/>
                <a:gd fmla="*/ 1147156 h 1152121"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152121" w="2061555">
                  <a:moveTo>
                    <a:pt x="0" y="0"/>
                  </a:moveTo>
                  <a:cubicBezTo>
                    <a:pt x="11084" y="193963"/>
                    <a:pt x="158693" y="341095"/>
                    <a:pt x="342381" y="463001"/>
                  </a:cubicBezTo>
                  <a:cubicBezTo>
                    <a:pt x="526069" y="584907"/>
                    <a:pt x="907430" y="645190"/>
                    <a:pt x="1102129" y="731434"/>
                  </a:cubicBezTo>
                  <a:cubicBezTo>
                    <a:pt x="1296829" y="817679"/>
                    <a:pt x="1350673" y="911181"/>
                    <a:pt x="1510578" y="980468"/>
                  </a:cubicBezTo>
                  <a:cubicBezTo>
                    <a:pt x="1670483" y="1049755"/>
                    <a:pt x="1862051" y="1179021"/>
                    <a:pt x="2061557" y="1147156"/>
                  </a:cubicBezTo>
                </a:path>
              </a:pathLst>
            </a:custGeom>
            <a:noFill/>
            <a:ln w="9525">
              <a:solidFill>
                <a:srgbClr val="7C4939"/>
              </a:solidFill>
              <a:prstDash val="sysDash"/>
              <a:tailEnd type="triangle"/>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7" name="矩形 16"/>
          <p:cNvSpPr/>
          <p:nvPr/>
        </p:nvSpPr>
        <p:spPr>
          <a:xfrm>
            <a:off x="7815271" y="2412196"/>
            <a:ext cx="2316480" cy="365760"/>
          </a:xfrm>
          <a:prstGeom prst="rect">
            <a:avLst/>
          </a:prstGeom>
        </p:spPr>
        <p:txBody>
          <a:bodyPr wrap="none">
            <a:spAutoFit/>
          </a:bodyPr>
          <a:lstStyle/>
          <a:p>
            <a:pPr algn="ctr"/>
            <a:r>
              <a:rPr altLang="en-US" b="1" lang="zh-CN" spc="300">
                <a:solidFill>
                  <a:srgbClr val="C00000"/>
                </a:solidFill>
                <a:latin charset="-122" panose="020b0503020204020204" pitchFamily="34" typeface="微软雅黑"/>
                <a:ea charset="-122" panose="020b0503020204020204" pitchFamily="34" typeface="微软雅黑"/>
                <a:cs typeface="+mn-ea"/>
              </a:rPr>
              <a:t>建党初期党章体系</a:t>
            </a:r>
          </a:p>
        </p:txBody>
      </p:sp>
      <p:sp>
        <p:nvSpPr>
          <p:cNvPr id="18" name="矩形 17"/>
          <p:cNvSpPr/>
          <p:nvPr/>
        </p:nvSpPr>
        <p:spPr>
          <a:xfrm>
            <a:off x="7803960" y="3336048"/>
            <a:ext cx="1554480" cy="393192"/>
          </a:xfrm>
          <a:prstGeom prst="rect">
            <a:avLst/>
          </a:prstGeom>
        </p:spPr>
        <p:txBody>
          <a:bodyPr wrap="none">
            <a:spAutoFit/>
          </a:bodyPr>
          <a:lstStyle/>
          <a:p>
            <a:pPr lvl="0">
              <a:lnSpc>
                <a:spcPct val="110000"/>
              </a:lnSpc>
              <a:defRPr/>
            </a:pPr>
            <a:r>
              <a:rPr altLang="en-US" b="1" lang="zh-CN" smtClean="0">
                <a:solidFill>
                  <a:srgbClr val="C00000"/>
                </a:solidFill>
                <a:latin charset="-122" panose="020b0503020204020204" pitchFamily="34" typeface="微软雅黑"/>
                <a:ea charset="-122" panose="020b0503020204020204" pitchFamily="34" typeface="微软雅黑"/>
              </a:rPr>
              <a:t>七大党章体系</a:t>
            </a:r>
          </a:p>
        </p:txBody>
      </p:sp>
      <p:sp>
        <p:nvSpPr>
          <p:cNvPr id="19" name="矩形 18"/>
          <p:cNvSpPr/>
          <p:nvPr/>
        </p:nvSpPr>
        <p:spPr>
          <a:xfrm>
            <a:off x="7803960" y="4240424"/>
            <a:ext cx="1554480" cy="393192"/>
          </a:xfrm>
          <a:prstGeom prst="rect">
            <a:avLst/>
          </a:prstGeom>
        </p:spPr>
        <p:txBody>
          <a:bodyPr wrap="none">
            <a:spAutoFit/>
          </a:bodyPr>
          <a:lstStyle/>
          <a:p>
            <a:pPr lvl="0">
              <a:lnSpc>
                <a:spcPct val="110000"/>
              </a:lnSpc>
              <a:defRPr/>
            </a:pPr>
            <a:r>
              <a:rPr altLang="en-US" b="1" lang="zh-CN" smtClean="0">
                <a:solidFill>
                  <a:srgbClr val="C00000"/>
                </a:solidFill>
                <a:latin charset="-122" panose="020b0503020204020204" pitchFamily="34" typeface="微软雅黑"/>
                <a:ea charset="-122" panose="020b0503020204020204" pitchFamily="34" typeface="微软雅黑"/>
              </a:rPr>
              <a:t>九大党章体系</a:t>
            </a:r>
          </a:p>
        </p:txBody>
      </p:sp>
      <p:sp>
        <p:nvSpPr>
          <p:cNvPr id="20" name="矩形 19"/>
          <p:cNvSpPr/>
          <p:nvPr/>
        </p:nvSpPr>
        <p:spPr>
          <a:xfrm>
            <a:off x="7803961" y="5255663"/>
            <a:ext cx="1783080" cy="393192"/>
          </a:xfrm>
          <a:prstGeom prst="rect">
            <a:avLst/>
          </a:prstGeom>
        </p:spPr>
        <p:txBody>
          <a:bodyPr wrap="none">
            <a:spAutoFit/>
          </a:bodyPr>
          <a:lstStyle/>
          <a:p>
            <a:pPr lvl="0">
              <a:lnSpc>
                <a:spcPct val="110000"/>
              </a:lnSpc>
              <a:defRPr/>
            </a:pPr>
            <a:r>
              <a:rPr altLang="en-US" b="1" lang="zh-CN" smtClean="0">
                <a:solidFill>
                  <a:srgbClr val="C00000"/>
                </a:solidFill>
                <a:latin charset="-122" panose="020b0503020204020204" pitchFamily="34" typeface="微软雅黑"/>
                <a:ea charset="-122" panose="020b0503020204020204" pitchFamily="34" typeface="微软雅黑"/>
              </a:rPr>
              <a:t>十二大党章体系</a:t>
            </a:r>
          </a:p>
        </p:txBody>
      </p:sp>
      <p:pic>
        <p:nvPicPr>
          <p:cNvPr id="22" name="图片 21"/>
          <p:cNvPicPr>
            <a:picLocks noChangeAspect="1"/>
          </p:cNvPicPr>
          <p:nvPr/>
        </p:nvPicPr>
        <p:blipFill>
          <a:blip r:embed="rId3">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23"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党章的发展历程</a:t>
            </a:r>
          </a:p>
        </p:txBody>
      </p:sp>
    </p:spTree>
    <p:extLst>
      <p:ext uri="{BB962C8B-B14F-4D97-AF65-F5344CB8AC3E}">
        <p14:creationId val="32268584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additive="base">
                                        <p:cTn dur="500" fill="hold" id="7"/>
                                        <p:tgtEl>
                                          <p:spTgt spid="22"/>
                                        </p:tgtEl>
                                        <p:attrNameLst>
                                          <p:attrName>ppt_x</p:attrName>
                                        </p:attrNameLst>
                                      </p:cBhvr>
                                      <p:tavLst>
                                        <p:tav tm="0">
                                          <p:val>
                                            <p:strVal val="#ppt_x"/>
                                          </p:val>
                                        </p:tav>
                                        <p:tav tm="100000">
                                          <p:val>
                                            <p:strVal val="#ppt_x"/>
                                          </p:val>
                                        </p:tav>
                                      </p:tavLst>
                                    </p:anim>
                                    <p:anim calcmode="lin" valueType="num">
                                      <p:cBhvr additive="base">
                                        <p:cTn dur="500" fill="hold" id="8"/>
                                        <p:tgtEl>
                                          <p:spTgt spid="2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23"/>
                                        </p:tgtEl>
                                        <p:attrNameLst>
                                          <p:attrName>style.visibility</p:attrName>
                                        </p:attrNameLst>
                                      </p:cBhvr>
                                      <p:to>
                                        <p:strVal val="visible"/>
                                      </p:to>
                                    </p:set>
                                    <p:anim calcmode="lin" valueType="num">
                                      <p:cBhvr>
                                        <p:cTn dur="500" fill="hold" id="12"/>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23"/>
                                        </p:tgtEl>
                                        <p:attrNameLst>
                                          <p:attrName>ppt_y</p:attrName>
                                        </p:attrNameLst>
                                      </p:cBhvr>
                                      <p:tavLst>
                                        <p:tav tm="0">
                                          <p:val>
                                            <p:strVal val="#ppt_y"/>
                                          </p:val>
                                        </p:tav>
                                        <p:tav tm="100000">
                                          <p:val>
                                            <p:strVal val="#ppt_y"/>
                                          </p:val>
                                        </p:tav>
                                      </p:tavLst>
                                    </p:anim>
                                    <p:anim calcmode="lin" valueType="num">
                                      <p:cBhvr>
                                        <p:cTn dur="500" fill="hold" id="14"/>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2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23"/>
                                        </p:tgtEl>
                                      </p:cBhvr>
                                    </p:animEffect>
                                  </p:childTnLst>
                                </p:cTn>
                              </p:par>
                            </p:childTnLst>
                          </p:cTn>
                        </p:par>
                        <p:par>
                          <p:cTn fill="hold" id="17" nodeType="afterGroup">
                            <p:stCondLst>
                              <p:cond delay="1000"/>
                            </p:stCondLst>
                            <p:childTnLst>
                              <p:par>
                                <p:cTn fill="hold" id="18" nodeType="afterEffect" presetClass="entr" presetID="22" presetSubtype="8">
                                  <p:stCondLst>
                                    <p:cond delay="0"/>
                                  </p:stCondLst>
                                  <p:childTnLst>
                                    <p:set>
                                      <p:cBhvr>
                                        <p:cTn dur="1" fill="hold" id="19">
                                          <p:stCondLst>
                                            <p:cond delay="0"/>
                                          </p:stCondLst>
                                        </p:cTn>
                                        <p:tgtEl>
                                          <p:spTgt spid="10"/>
                                        </p:tgtEl>
                                        <p:attrNameLst>
                                          <p:attrName>style.visibility</p:attrName>
                                        </p:attrNameLst>
                                      </p:cBhvr>
                                      <p:to>
                                        <p:strVal val="visible"/>
                                      </p:to>
                                    </p:set>
                                    <p:animEffect filter="wipe(left)" transition="in">
                                      <p:cBhvr>
                                        <p:cTn dur="500" id="20"/>
                                        <p:tgtEl>
                                          <p:spTgt spid="10"/>
                                        </p:tgtEl>
                                      </p:cBhvr>
                                    </p:animEffect>
                                  </p:childTnLst>
                                </p:cTn>
                              </p:par>
                              <p:par>
                                <p:cTn fill="hold" grpId="0" id="21" nodeType="withEffect" presetClass="entr" presetID="42" presetSubtype="0">
                                  <p:stCondLst>
                                    <p:cond delay="0"/>
                                  </p:stCondLst>
                                  <p:childTnLst>
                                    <p:set>
                                      <p:cBhvr>
                                        <p:cTn dur="1" fill="hold" id="22">
                                          <p:stCondLst>
                                            <p:cond delay="0"/>
                                          </p:stCondLst>
                                        </p:cTn>
                                        <p:tgtEl>
                                          <p:spTgt spid="4"/>
                                        </p:tgtEl>
                                        <p:attrNameLst>
                                          <p:attrName>style.visibility</p:attrName>
                                        </p:attrNameLst>
                                      </p:cBhvr>
                                      <p:to>
                                        <p:strVal val="visible"/>
                                      </p:to>
                                    </p:set>
                                    <p:animEffect filter="fade" transition="in">
                                      <p:cBhvr>
                                        <p:cTn dur="750" id="23"/>
                                        <p:tgtEl>
                                          <p:spTgt spid="4"/>
                                        </p:tgtEl>
                                      </p:cBhvr>
                                    </p:animEffect>
                                    <p:anim calcmode="lin" valueType="num">
                                      <p:cBhvr>
                                        <p:cTn dur="750" fill="hold" id="24"/>
                                        <p:tgtEl>
                                          <p:spTgt spid="4"/>
                                        </p:tgtEl>
                                        <p:attrNameLst>
                                          <p:attrName>ppt_x</p:attrName>
                                        </p:attrNameLst>
                                      </p:cBhvr>
                                      <p:tavLst>
                                        <p:tav tm="0">
                                          <p:val>
                                            <p:strVal val="#ppt_x"/>
                                          </p:val>
                                        </p:tav>
                                        <p:tav tm="100000">
                                          <p:val>
                                            <p:strVal val="#ppt_x"/>
                                          </p:val>
                                        </p:tav>
                                      </p:tavLst>
                                    </p:anim>
                                    <p:anim calcmode="lin" valueType="num">
                                      <p:cBhvr>
                                        <p:cTn dur="750" fill="hold" id="25"/>
                                        <p:tgtEl>
                                          <p:spTgt spid="4"/>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1750"/>
                            </p:stCondLst>
                            <p:childTnLst>
                              <p:par>
                                <p:cTn fill="hold" id="27" nodeType="afterEffect" presetClass="entr" presetID="22" presetSubtype="8">
                                  <p:stCondLst>
                                    <p:cond delay="0"/>
                                  </p:stCondLst>
                                  <p:childTnLst>
                                    <p:set>
                                      <p:cBhvr>
                                        <p:cTn dur="1" fill="hold" id="28">
                                          <p:stCondLst>
                                            <p:cond delay="0"/>
                                          </p:stCondLst>
                                        </p:cTn>
                                        <p:tgtEl>
                                          <p:spTgt spid="11"/>
                                        </p:tgtEl>
                                        <p:attrNameLst>
                                          <p:attrName>style.visibility</p:attrName>
                                        </p:attrNameLst>
                                      </p:cBhvr>
                                      <p:to>
                                        <p:strVal val="visible"/>
                                      </p:to>
                                    </p:set>
                                    <p:animEffect filter="wipe(left)" transition="in">
                                      <p:cBhvr>
                                        <p:cTn dur="750" id="29"/>
                                        <p:tgtEl>
                                          <p:spTgt spid="11"/>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5"/>
                                        </p:tgtEl>
                                        <p:attrNameLst>
                                          <p:attrName>style.visibility</p:attrName>
                                        </p:attrNameLst>
                                      </p:cBhvr>
                                      <p:to>
                                        <p:strVal val="visible"/>
                                      </p:to>
                                    </p:set>
                                    <p:animEffect filter="wipe(left)" transition="in">
                                      <p:cBhvr>
                                        <p:cTn dur="1000" id="33"/>
                                        <p:tgtEl>
                                          <p:spTgt spid="5"/>
                                        </p:tgtEl>
                                      </p:cBhvr>
                                    </p:animEffect>
                                  </p:childTnLst>
                                </p:cTn>
                              </p:par>
                              <p:par>
                                <p:cTn fill="hold" grpId="0" id="34" nodeType="withEffect" presetClass="entr" presetID="22" presetSubtype="8">
                                  <p:stCondLst>
                                    <p:cond delay="100"/>
                                  </p:stCondLst>
                                  <p:childTnLst>
                                    <p:set>
                                      <p:cBhvr>
                                        <p:cTn dur="1" fill="hold" id="35">
                                          <p:stCondLst>
                                            <p:cond delay="0"/>
                                          </p:stCondLst>
                                        </p:cTn>
                                        <p:tgtEl>
                                          <p:spTgt spid="6"/>
                                        </p:tgtEl>
                                        <p:attrNameLst>
                                          <p:attrName>style.visibility</p:attrName>
                                        </p:attrNameLst>
                                      </p:cBhvr>
                                      <p:to>
                                        <p:strVal val="visible"/>
                                      </p:to>
                                    </p:set>
                                    <p:animEffect filter="wipe(left)" transition="in">
                                      <p:cBhvr>
                                        <p:cTn dur="1000" id="36"/>
                                        <p:tgtEl>
                                          <p:spTgt spid="6"/>
                                        </p:tgtEl>
                                      </p:cBhvr>
                                    </p:animEffect>
                                  </p:childTnLst>
                                </p:cTn>
                              </p:par>
                              <p:par>
                                <p:cTn fill="hold" grpId="0" id="37" nodeType="withEffect" presetClass="entr" presetID="22" presetSubtype="8">
                                  <p:stCondLst>
                                    <p:cond delay="200"/>
                                  </p:stCondLst>
                                  <p:childTnLst>
                                    <p:set>
                                      <p:cBhvr>
                                        <p:cTn dur="1" fill="hold" id="38">
                                          <p:stCondLst>
                                            <p:cond delay="0"/>
                                          </p:stCondLst>
                                        </p:cTn>
                                        <p:tgtEl>
                                          <p:spTgt spid="7"/>
                                        </p:tgtEl>
                                        <p:attrNameLst>
                                          <p:attrName>style.visibility</p:attrName>
                                        </p:attrNameLst>
                                      </p:cBhvr>
                                      <p:to>
                                        <p:strVal val="visible"/>
                                      </p:to>
                                    </p:set>
                                    <p:animEffect filter="wipe(left)" transition="in">
                                      <p:cBhvr>
                                        <p:cTn dur="1000" id="39"/>
                                        <p:tgtEl>
                                          <p:spTgt spid="7"/>
                                        </p:tgtEl>
                                      </p:cBhvr>
                                    </p:animEffect>
                                  </p:childTnLst>
                                </p:cTn>
                              </p:par>
                              <p:par>
                                <p:cTn fill="hold" grpId="0" id="40" nodeType="withEffect" presetClass="entr" presetID="22" presetSubtype="8">
                                  <p:stCondLst>
                                    <p:cond delay="300"/>
                                  </p:stCondLst>
                                  <p:childTnLst>
                                    <p:set>
                                      <p:cBhvr>
                                        <p:cTn dur="1" fill="hold" id="41">
                                          <p:stCondLst>
                                            <p:cond delay="0"/>
                                          </p:stCondLst>
                                        </p:cTn>
                                        <p:tgtEl>
                                          <p:spTgt spid="8"/>
                                        </p:tgtEl>
                                        <p:attrNameLst>
                                          <p:attrName>style.visibility</p:attrName>
                                        </p:attrNameLst>
                                      </p:cBhvr>
                                      <p:to>
                                        <p:strVal val="visible"/>
                                      </p:to>
                                    </p:set>
                                    <p:animEffect filter="wipe(left)" transition="in">
                                      <p:cBhvr>
                                        <p:cTn dur="1000" id="42"/>
                                        <p:tgtEl>
                                          <p:spTgt spid="8"/>
                                        </p:tgtEl>
                                      </p:cBhvr>
                                    </p:animEffect>
                                  </p:childTnLst>
                                </p:cTn>
                              </p:par>
                            </p:childTnLst>
                          </p:cTn>
                        </p:par>
                        <p:par>
                          <p:cTn fill="hold" id="43" nodeType="afterGroup">
                            <p:stCondLst>
                              <p:cond delay="3800"/>
                            </p:stCondLst>
                            <p:childTnLst>
                              <p:par>
                                <p:cTn fill="hold" grpId="0" id="44" nodeType="afterEffect" presetClass="entr" presetID="22" presetSubtype="8">
                                  <p:stCondLst>
                                    <p:cond delay="0"/>
                                  </p:stCondLst>
                                  <p:childTnLst>
                                    <p:set>
                                      <p:cBhvr>
                                        <p:cTn dur="1" fill="hold" id="45">
                                          <p:stCondLst>
                                            <p:cond delay="0"/>
                                          </p:stCondLst>
                                        </p:cTn>
                                        <p:tgtEl>
                                          <p:spTgt spid="17"/>
                                        </p:tgtEl>
                                        <p:attrNameLst>
                                          <p:attrName>style.visibility</p:attrName>
                                        </p:attrNameLst>
                                      </p:cBhvr>
                                      <p:to>
                                        <p:strVal val="visible"/>
                                      </p:to>
                                    </p:set>
                                    <p:animEffect filter="wipe(left)" transition="in">
                                      <p:cBhvr>
                                        <p:cTn dur="750" id="46"/>
                                        <p:tgtEl>
                                          <p:spTgt spid="17"/>
                                        </p:tgtEl>
                                      </p:cBhvr>
                                    </p:animEffect>
                                  </p:childTnLst>
                                </p:cTn>
                              </p:par>
                              <p:par>
                                <p:cTn fill="hold" grpId="0" id="47" nodeType="withEffect" presetClass="entr" presetID="22" presetSubtype="8">
                                  <p:stCondLst>
                                    <p:cond delay="0"/>
                                  </p:stCondLst>
                                  <p:childTnLst>
                                    <p:set>
                                      <p:cBhvr>
                                        <p:cTn dur="1" fill="hold" id="48">
                                          <p:stCondLst>
                                            <p:cond delay="0"/>
                                          </p:stCondLst>
                                        </p:cTn>
                                        <p:tgtEl>
                                          <p:spTgt spid="18"/>
                                        </p:tgtEl>
                                        <p:attrNameLst>
                                          <p:attrName>style.visibility</p:attrName>
                                        </p:attrNameLst>
                                      </p:cBhvr>
                                      <p:to>
                                        <p:strVal val="visible"/>
                                      </p:to>
                                    </p:set>
                                    <p:animEffect filter="wipe(left)" transition="in">
                                      <p:cBhvr>
                                        <p:cTn dur="750" id="49"/>
                                        <p:tgtEl>
                                          <p:spTgt spid="18"/>
                                        </p:tgtEl>
                                      </p:cBhvr>
                                    </p:animEffect>
                                  </p:childTnLst>
                                </p:cTn>
                              </p:par>
                              <p:par>
                                <p:cTn fill="hold" grpId="0" id="50" nodeType="withEffect" presetClass="entr" presetID="22" presetSubtype="8">
                                  <p:stCondLst>
                                    <p:cond delay="0"/>
                                  </p:stCondLst>
                                  <p:childTnLst>
                                    <p:set>
                                      <p:cBhvr>
                                        <p:cTn dur="1" fill="hold" id="51">
                                          <p:stCondLst>
                                            <p:cond delay="0"/>
                                          </p:stCondLst>
                                        </p:cTn>
                                        <p:tgtEl>
                                          <p:spTgt spid="19"/>
                                        </p:tgtEl>
                                        <p:attrNameLst>
                                          <p:attrName>style.visibility</p:attrName>
                                        </p:attrNameLst>
                                      </p:cBhvr>
                                      <p:to>
                                        <p:strVal val="visible"/>
                                      </p:to>
                                    </p:set>
                                    <p:animEffect filter="wipe(left)" transition="in">
                                      <p:cBhvr>
                                        <p:cTn dur="750" id="52"/>
                                        <p:tgtEl>
                                          <p:spTgt spid="19"/>
                                        </p:tgtEl>
                                      </p:cBhvr>
                                    </p:animEffect>
                                  </p:childTnLst>
                                </p:cTn>
                              </p:par>
                              <p:par>
                                <p:cTn fill="hold" grpId="0" id="53" nodeType="withEffect" presetClass="entr" presetID="22" presetSubtype="8">
                                  <p:stCondLst>
                                    <p:cond delay="0"/>
                                  </p:stCondLst>
                                  <p:childTnLst>
                                    <p:set>
                                      <p:cBhvr>
                                        <p:cTn dur="1" fill="hold" id="54">
                                          <p:stCondLst>
                                            <p:cond delay="0"/>
                                          </p:stCondLst>
                                        </p:cTn>
                                        <p:tgtEl>
                                          <p:spTgt spid="20"/>
                                        </p:tgtEl>
                                        <p:attrNameLst>
                                          <p:attrName>style.visibility</p:attrName>
                                        </p:attrNameLst>
                                      </p:cBhvr>
                                      <p:to>
                                        <p:strVal val="visible"/>
                                      </p:to>
                                    </p:set>
                                    <p:animEffect filter="wipe(left)" transition="in">
                                      <p:cBhvr>
                                        <p:cTn dur="750" id="55"/>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17"/>
      <p:bldP grpId="0" spid="18"/>
      <p:bldP grpId="0" spid="19"/>
      <p:bldP grpId="0" spid="20"/>
      <p:bldP grpId="0" spid="2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9"/>
          <p:cNvGrpSpPr/>
          <p:nvPr/>
        </p:nvGrpSpPr>
        <p:grpSpPr>
          <a:xfrm>
            <a:off x="2222316" y="2478229"/>
            <a:ext cx="3945039" cy="1150157"/>
            <a:chOff x="2459382" y="2754930"/>
            <a:chExt cx="3945039" cy="1150157"/>
          </a:xfrm>
        </p:grpSpPr>
        <p:sp>
          <p:nvSpPr>
            <p:cNvPr id="3" name="MH_Text_1"/>
            <p:cNvSpPr txBox="1"/>
            <p:nvPr/>
          </p:nvSpPr>
          <p:spPr>
            <a:xfrm>
              <a:off x="2459382" y="3147957"/>
              <a:ext cx="3945039" cy="749808"/>
            </a:xfrm>
            <a:prstGeom prst="rect">
              <a:avLst/>
            </a:prstGeom>
          </p:spPr>
          <p:txBody>
            <a:bodyPr wrap="square">
              <a:spAutoFit/>
            </a:bodyPr>
            <a:lstStyle>
              <a:defPPr>
                <a:defRPr lang="zh-CN"/>
              </a:defPPr>
              <a:lvl1pPr algn="ctr" lvl="0">
                <a:lnSpc>
                  <a:spcPct val="150000"/>
                </a:lnSpc>
                <a:defRPr>
                  <a:solidFill>
                    <a:srgbClr val="7C4939"/>
                  </a:solidFill>
                  <a:latin charset="-122" panose="020b0503020204020204" pitchFamily="34" typeface="微软雅黑"/>
                  <a:ea charset="-122" panose="020b0503020204020204" pitchFamily="34" typeface="微软雅黑"/>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nSpc>
                  <a:spcPct val="120000"/>
                </a:lnSpc>
              </a:pPr>
              <a:r>
                <a:rPr altLang="zh-CN" lang="en-US" sz="1200">
                  <a:solidFill>
                    <a:srgbClr val="C00000"/>
                  </a:solidFill>
                  <a:cs typeface="+mn-ea"/>
                  <a:sym charset="-122" panose="020b0503020204020204" pitchFamily="34" typeface="微软雅黑"/>
                </a:rPr>
                <a:t>1921年7月，中国共产党在上海召开第一次全国代表大会，大会讨论和通过了《中国共产党第一个纲领》，标志着中国共产党的诞生。</a:t>
              </a:r>
            </a:p>
          </p:txBody>
        </p:sp>
        <p:sp>
          <p:nvSpPr>
            <p:cNvPr id="4" name="矩形 3"/>
            <p:cNvSpPr/>
            <p:nvPr/>
          </p:nvSpPr>
          <p:spPr>
            <a:xfrm>
              <a:off x="3140312" y="2754930"/>
              <a:ext cx="2583180" cy="365760"/>
            </a:xfrm>
            <a:prstGeom prst="rect">
              <a:avLst/>
            </a:prstGeom>
          </p:spPr>
          <p:txBody>
            <a:bodyPr wrap="none">
              <a:spAutoFit/>
            </a:bodyPr>
            <a:lstStyle/>
            <a:p>
              <a:pPr algn="ctr"/>
              <a:r>
                <a:rPr altLang="en-US" b="1" lang="zh-CN" spc="300">
                  <a:solidFill>
                    <a:srgbClr val="C00000"/>
                  </a:solidFill>
                  <a:latin charset="-122" panose="020b0503020204020204" pitchFamily="34" typeface="微软雅黑"/>
                  <a:ea charset="-122" panose="020b0503020204020204" pitchFamily="34" typeface="微软雅黑"/>
                </a:rPr>
                <a:t>第一次全国代表大会</a:t>
              </a:r>
            </a:p>
          </p:txBody>
        </p:sp>
      </p:grpSp>
      <p:grpSp>
        <p:nvGrpSpPr>
          <p:cNvPr id="5" name="组合 10"/>
          <p:cNvGrpSpPr/>
          <p:nvPr/>
        </p:nvGrpSpPr>
        <p:grpSpPr>
          <a:xfrm>
            <a:off x="4766444" y="4613725"/>
            <a:ext cx="3945039" cy="1264961"/>
            <a:chOff x="5003510" y="4783058"/>
            <a:chExt cx="3945039" cy="1264961"/>
          </a:xfrm>
        </p:grpSpPr>
        <p:sp>
          <p:nvSpPr>
            <p:cNvPr id="6" name="MH_Text_2"/>
            <p:cNvSpPr txBox="1"/>
            <p:nvPr/>
          </p:nvSpPr>
          <p:spPr>
            <a:xfrm>
              <a:off x="5003511" y="5290889"/>
              <a:ext cx="3945039" cy="749808"/>
            </a:xfrm>
            <a:prstGeom prst="rect">
              <a:avLst/>
            </a:prstGeom>
          </p:spPr>
          <p:txBody>
            <a:bodyPr wrap="square">
              <a:spAutoFit/>
            </a:bodyPr>
            <a:lstStyle>
              <a:defPPr>
                <a:defRPr lang="zh-CN"/>
              </a:defPPr>
              <a:lvl1pPr algn="ctr" lvl="0">
                <a:lnSpc>
                  <a:spcPct val="150000"/>
                </a:lnSpc>
                <a:defRPr>
                  <a:solidFill>
                    <a:srgbClr val="7C4939"/>
                  </a:solidFill>
                  <a:latin charset="-122" panose="020b0503020204020204" pitchFamily="34" typeface="微软雅黑"/>
                  <a:ea charset="-122" panose="020b0503020204020204" pitchFamily="34" typeface="微软雅黑"/>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nSpc>
                  <a:spcPct val="120000"/>
                </a:lnSpc>
              </a:pPr>
              <a:r>
                <a:rPr altLang="en-US" lang="zh-CN" sz="1200">
                  <a:solidFill>
                    <a:srgbClr val="C00000"/>
                  </a:solidFill>
                  <a:cs typeface="+mn-ea"/>
                  <a:sym charset="-122" panose="020b0503020204020204" pitchFamily="34" typeface="微软雅黑"/>
                </a:rPr>
                <a:t>１９２２年７月在上海召开的中国共产党第二次全国代表大会，讨论和通过了《中国共产党章程》 ，共六章，二十九条。</a:t>
              </a:r>
            </a:p>
          </p:txBody>
        </p:sp>
        <p:sp>
          <p:nvSpPr>
            <p:cNvPr id="7" name="矩形 6"/>
            <p:cNvSpPr/>
            <p:nvPr/>
          </p:nvSpPr>
          <p:spPr>
            <a:xfrm>
              <a:off x="5684440" y="4783058"/>
              <a:ext cx="2583180" cy="365760"/>
            </a:xfrm>
            <a:prstGeom prst="rect">
              <a:avLst/>
            </a:prstGeom>
          </p:spPr>
          <p:txBody>
            <a:bodyPr wrap="none">
              <a:spAutoFit/>
            </a:bodyPr>
            <a:lstStyle/>
            <a:p>
              <a:pPr algn="ctr"/>
              <a:r>
                <a:rPr altLang="en-US" b="1" lang="zh-CN" smtClean="0" spc="300">
                  <a:solidFill>
                    <a:srgbClr val="C00000"/>
                  </a:solidFill>
                  <a:latin charset="-122" panose="020b0503020204020204" pitchFamily="34" typeface="微软雅黑"/>
                  <a:ea charset="-122" panose="020b0503020204020204" pitchFamily="34" typeface="微软雅黑"/>
                </a:rPr>
                <a:t>第二次全国代表大会</a:t>
              </a:r>
            </a:p>
          </p:txBody>
        </p:sp>
      </p:grpSp>
      <p:grpSp>
        <p:nvGrpSpPr>
          <p:cNvPr id="8" name="组合 11"/>
          <p:cNvGrpSpPr/>
          <p:nvPr/>
        </p:nvGrpSpPr>
        <p:grpSpPr>
          <a:xfrm>
            <a:off x="7181493" y="2050489"/>
            <a:ext cx="3945038" cy="1753555"/>
            <a:chOff x="7418559" y="2849104"/>
            <a:chExt cx="3945038" cy="1753555"/>
          </a:xfrm>
        </p:grpSpPr>
        <p:sp>
          <p:nvSpPr>
            <p:cNvPr id="9" name="MH_Text_3"/>
            <p:cNvSpPr txBox="1"/>
            <p:nvPr/>
          </p:nvSpPr>
          <p:spPr>
            <a:xfrm>
              <a:off x="7418560" y="3309997"/>
              <a:ext cx="3945038" cy="1280160"/>
            </a:xfrm>
            <a:prstGeom prst="rect">
              <a:avLst/>
            </a:prstGeom>
          </p:spPr>
          <p:txBody>
            <a:bodyPr wrap="square">
              <a:spAutoFit/>
            </a:bodyPr>
            <a:lstStyle>
              <a:defPPr>
                <a:defRPr lang="zh-CN"/>
              </a:defPPr>
              <a:lvl1pPr algn="ctr" lvl="0">
                <a:lnSpc>
                  <a:spcPct val="150000"/>
                </a:lnSpc>
                <a:defRPr>
                  <a:solidFill>
                    <a:srgbClr val="7C4939"/>
                  </a:solidFill>
                  <a:latin charset="-122" panose="020b0503020204020204" pitchFamily="34" typeface="微软雅黑"/>
                  <a:ea charset="-122" panose="020b0503020204020204" pitchFamily="34" typeface="微软雅黑"/>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nSpc>
                  <a:spcPct val="130000"/>
                </a:lnSpc>
                <a:spcBef>
                  <a:spcPts val="600"/>
                </a:spcBef>
              </a:pPr>
              <a:r>
                <a:rPr altLang="en-US" lang="zh-CN" sz="1200">
                  <a:solidFill>
                    <a:srgbClr val="C00000"/>
                  </a:solidFill>
                </a:rPr>
                <a:t>中国共产党第十九次全国代表大会部分修改《中国共产党章程》通过。中国共产党以马克思列宁主义、毛泽东思想、邓小平理论、“三个代表”重要思想、科学发展观、习近平新时代中国特色社会主义思想作为自己的行动指南。</a:t>
              </a:r>
            </a:p>
          </p:txBody>
        </p:sp>
        <p:sp>
          <p:nvSpPr>
            <p:cNvPr id="10" name="矩形 9"/>
            <p:cNvSpPr/>
            <p:nvPr/>
          </p:nvSpPr>
          <p:spPr>
            <a:xfrm>
              <a:off x="7966139" y="2849104"/>
              <a:ext cx="2849880" cy="365760"/>
            </a:xfrm>
            <a:prstGeom prst="rect">
              <a:avLst/>
            </a:prstGeom>
          </p:spPr>
          <p:txBody>
            <a:bodyPr wrap="none">
              <a:spAutoFit/>
            </a:bodyPr>
            <a:lstStyle/>
            <a:p>
              <a:pPr algn="ctr"/>
              <a:r>
                <a:rPr altLang="en-US" b="1" lang="zh-CN" smtClean="0" spc="300">
                  <a:solidFill>
                    <a:srgbClr val="C00000"/>
                  </a:solidFill>
                  <a:latin charset="-122" panose="020b0503020204020204" pitchFamily="34" typeface="微软雅黑"/>
                  <a:ea charset="-122" panose="020b0503020204020204" pitchFamily="34" typeface="微软雅黑"/>
                </a:rPr>
                <a:t>第十九次全国代表大会</a:t>
              </a:r>
            </a:p>
          </p:txBody>
        </p:sp>
      </p:grpSp>
      <p:cxnSp>
        <p:nvCxnSpPr>
          <p:cNvPr id="11" name="直接连接符 8"/>
          <p:cNvCxnSpPr/>
          <p:nvPr/>
        </p:nvCxnSpPr>
        <p:spPr>
          <a:xfrm>
            <a:off x="1985696" y="4179462"/>
            <a:ext cx="9000000" cy="0"/>
          </a:xfrm>
          <a:prstGeom prst="line">
            <a:avLst/>
          </a:prstGeom>
          <a:ln>
            <a:solidFill>
              <a:srgbClr val="C00000"/>
            </a:solidFill>
            <a:prstDash val="sysDash"/>
            <a:tailEnd type="oval"/>
          </a:ln>
        </p:spPr>
        <p:style>
          <a:lnRef idx="1">
            <a:schemeClr val="accent1"/>
          </a:lnRef>
          <a:fillRef idx="0">
            <a:schemeClr val="accent1"/>
          </a:fillRef>
          <a:effectRef idx="0">
            <a:schemeClr val="accent1"/>
          </a:effectRef>
          <a:fontRef idx="minor">
            <a:schemeClr val="tx1"/>
          </a:fontRef>
        </p:style>
      </p:cxnSp>
      <p:sp>
        <p:nvSpPr>
          <p:cNvPr id="12" name="矩形: 圆角 18"/>
          <p:cNvSpPr/>
          <p:nvPr/>
        </p:nvSpPr>
        <p:spPr>
          <a:xfrm>
            <a:off x="3989971" y="3845517"/>
            <a:ext cx="667889" cy="667889"/>
          </a:xfrm>
          <a:prstGeom prst="roundRect">
            <a:avLst>
              <a:gd fmla="val 50000"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latin charset="0" panose="020b0502020202020204" pitchFamily="34" typeface="Century Gothic"/>
              </a:rPr>
              <a:t>1</a:t>
            </a:r>
          </a:p>
        </p:txBody>
      </p:sp>
      <p:sp>
        <p:nvSpPr>
          <p:cNvPr id="13" name="矩形: 圆角 19"/>
          <p:cNvSpPr/>
          <p:nvPr/>
        </p:nvSpPr>
        <p:spPr>
          <a:xfrm>
            <a:off x="6405019" y="3845516"/>
            <a:ext cx="667889" cy="667889"/>
          </a:xfrm>
          <a:prstGeom prst="roundRect">
            <a:avLst>
              <a:gd fmla="val 50000"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latin charset="0" panose="020b0502020202020204" pitchFamily="34" typeface="Century Gothic"/>
              </a:rPr>
              <a:t>2</a:t>
            </a:r>
          </a:p>
        </p:txBody>
      </p:sp>
      <p:sp>
        <p:nvSpPr>
          <p:cNvPr id="14" name="矩形: 圆角 20"/>
          <p:cNvSpPr/>
          <p:nvPr/>
        </p:nvSpPr>
        <p:spPr>
          <a:xfrm>
            <a:off x="8820068" y="3845516"/>
            <a:ext cx="667889" cy="667889"/>
          </a:xfrm>
          <a:prstGeom prst="roundRect">
            <a:avLst>
              <a:gd fmla="val 50000"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latin charset="0" panose="020b0502020202020204" pitchFamily="34" typeface="Century Gothic"/>
              </a:rPr>
              <a:t>3</a:t>
            </a:r>
          </a:p>
        </p:txBody>
      </p:sp>
      <p:grpSp>
        <p:nvGrpSpPr>
          <p:cNvPr id="15" name="组合 6"/>
          <p:cNvGrpSpPr/>
          <p:nvPr/>
        </p:nvGrpSpPr>
        <p:grpSpPr>
          <a:xfrm>
            <a:off x="745418" y="3559323"/>
            <a:ext cx="1240279" cy="1240279"/>
            <a:chOff x="982484" y="3728656"/>
            <a:chExt cx="1240279" cy="1240279"/>
          </a:xfrm>
        </p:grpSpPr>
        <p:sp>
          <p:nvSpPr>
            <p:cNvPr id="16" name="矩形: 圆角 16"/>
            <p:cNvSpPr/>
            <p:nvPr/>
          </p:nvSpPr>
          <p:spPr>
            <a:xfrm>
              <a:off x="982484" y="3728656"/>
              <a:ext cx="1240279" cy="1240279"/>
            </a:xfrm>
            <a:prstGeom prst="roundRect">
              <a:avLst>
                <a:gd fmla="val 10798"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Freeform 29"/>
            <p:cNvSpPr/>
            <p:nvPr/>
          </p:nvSpPr>
          <p:spPr bwMode="auto">
            <a:xfrm>
              <a:off x="1219103" y="3955808"/>
              <a:ext cx="879559" cy="785970"/>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F8F0DA"/>
            </a:solidFill>
            <a:ln>
              <a:noFill/>
            </a:ln>
            <a:extLst/>
          </p:spPr>
          <p:txBody>
            <a:bodyPr anchor="t" anchorCtr="0" bIns="45720" compatLnSpc="1" lIns="91440" numCol="1" rIns="91440" tIns="45720" vert="horz" wrap="square"/>
            <a:lstStyle/>
            <a:p>
              <a:endParaRPr altLang="en-US" lang="zh-CN">
                <a:gradFill>
                  <a:gsLst>
                    <a:gs pos="50000">
                      <a:srgbClr val="FFFF00"/>
                    </a:gs>
                    <a:gs pos="0">
                      <a:schemeClr val="bg1"/>
                    </a:gs>
                    <a:gs pos="100000">
                      <a:schemeClr val="bg1"/>
                    </a:gs>
                  </a:gsLst>
                  <a:lin ang="5400000" scaled="1"/>
                </a:gradFill>
              </a:endParaRPr>
            </a:p>
          </p:txBody>
        </p:sp>
      </p:grpSp>
      <p:pic>
        <p:nvPicPr>
          <p:cNvPr id="18" name="图片 17"/>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19"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党章的发展历程</a:t>
            </a:r>
          </a:p>
        </p:txBody>
      </p:sp>
    </p:spTree>
    <p:extLst>
      <p:ext uri="{BB962C8B-B14F-4D97-AF65-F5344CB8AC3E}">
        <p14:creationId val="41157657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additive="base">
                                        <p:cTn dur="500" fill="hold" id="7"/>
                                        <p:tgtEl>
                                          <p:spTgt spid="18"/>
                                        </p:tgtEl>
                                        <p:attrNameLst>
                                          <p:attrName>ppt_x</p:attrName>
                                        </p:attrNameLst>
                                      </p:cBhvr>
                                      <p:tavLst>
                                        <p:tav tm="0">
                                          <p:val>
                                            <p:strVal val="#ppt_x"/>
                                          </p:val>
                                        </p:tav>
                                        <p:tav tm="100000">
                                          <p:val>
                                            <p:strVal val="#ppt_x"/>
                                          </p:val>
                                        </p:tav>
                                      </p:tavLst>
                                    </p:anim>
                                    <p:anim calcmode="lin" valueType="num">
                                      <p:cBhvr additive="base">
                                        <p:cTn dur="500" fill="hold" id="8"/>
                                        <p:tgtEl>
                                          <p:spTgt spid="18"/>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19"/>
                                        </p:tgtEl>
                                        <p:attrNameLst>
                                          <p:attrName>style.visibility</p:attrName>
                                        </p:attrNameLst>
                                      </p:cBhvr>
                                      <p:to>
                                        <p:strVal val="visible"/>
                                      </p:to>
                                    </p:set>
                                    <p:anim calcmode="lin" valueType="num">
                                      <p:cBhvr>
                                        <p:cTn dur="500" fill="hold" id="12"/>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19"/>
                                        </p:tgtEl>
                                        <p:attrNameLst>
                                          <p:attrName>ppt_y</p:attrName>
                                        </p:attrNameLst>
                                      </p:cBhvr>
                                      <p:tavLst>
                                        <p:tav tm="0">
                                          <p:val>
                                            <p:strVal val="#ppt_y"/>
                                          </p:val>
                                        </p:tav>
                                        <p:tav tm="100000">
                                          <p:val>
                                            <p:strVal val="#ppt_y"/>
                                          </p:val>
                                        </p:tav>
                                      </p:tavLst>
                                    </p:anim>
                                    <p:anim calcmode="lin" valueType="num">
                                      <p:cBhvr>
                                        <p:cTn dur="500" fill="hold" id="14"/>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1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19"/>
                                        </p:tgtEl>
                                      </p:cBhvr>
                                    </p:animEffect>
                                  </p:childTnLst>
                                </p:cTn>
                              </p:par>
                            </p:childTnLst>
                          </p:cTn>
                        </p:par>
                        <p:par>
                          <p:cTn fill="hold" id="17" nodeType="afterGroup">
                            <p:stCondLst>
                              <p:cond delay="1000"/>
                            </p:stCondLst>
                            <p:childTnLst>
                              <p:par>
                                <p:cTn fill="hold" id="18" nodeType="afterEffect" presetClass="entr" presetID="2" presetSubtype="8">
                                  <p:stCondLst>
                                    <p:cond delay="0"/>
                                  </p:stCondLst>
                                  <p:childTnLst>
                                    <p:set>
                                      <p:cBhvr>
                                        <p:cTn dur="1" fill="hold" id="19">
                                          <p:stCondLst>
                                            <p:cond delay="0"/>
                                          </p:stCondLst>
                                        </p:cTn>
                                        <p:tgtEl>
                                          <p:spTgt spid="15"/>
                                        </p:tgtEl>
                                        <p:attrNameLst>
                                          <p:attrName>style.visibility</p:attrName>
                                        </p:attrNameLst>
                                      </p:cBhvr>
                                      <p:to>
                                        <p:strVal val="visible"/>
                                      </p:to>
                                    </p:set>
                                    <p:anim calcmode="lin" valueType="num">
                                      <p:cBhvr additive="base">
                                        <p:cTn dur="500" fill="hold" id="20"/>
                                        <p:tgtEl>
                                          <p:spTgt spid="15"/>
                                        </p:tgtEl>
                                        <p:attrNameLst>
                                          <p:attrName>ppt_x</p:attrName>
                                        </p:attrNameLst>
                                      </p:cBhvr>
                                      <p:tavLst>
                                        <p:tav tm="0">
                                          <p:val>
                                            <p:strVal val="0-#ppt_w/2"/>
                                          </p:val>
                                        </p:tav>
                                        <p:tav tm="100000">
                                          <p:val>
                                            <p:strVal val="#ppt_x"/>
                                          </p:val>
                                        </p:tav>
                                      </p:tavLst>
                                    </p:anim>
                                    <p:anim calcmode="lin" valueType="num">
                                      <p:cBhvr additive="base">
                                        <p:cTn dur="500" fill="hold" id="21"/>
                                        <p:tgtEl>
                                          <p:spTgt spid="15"/>
                                        </p:tgtEl>
                                        <p:attrNameLst>
                                          <p:attrName>ppt_y</p:attrName>
                                        </p:attrNameLst>
                                      </p:cBhvr>
                                      <p:tavLst>
                                        <p:tav tm="0">
                                          <p:val>
                                            <p:strVal val="#ppt_y"/>
                                          </p:val>
                                        </p:tav>
                                        <p:tav tm="100000">
                                          <p:val>
                                            <p:strVal val="#ppt_y"/>
                                          </p:val>
                                        </p:tav>
                                      </p:tavLst>
                                    </p:anim>
                                  </p:childTnLst>
                                </p:cTn>
                              </p:par>
                              <p:par>
                                <p:cTn fill="hold" id="22" nodeType="withEffect" presetClass="entr" presetID="22" presetSubtype="8">
                                  <p:stCondLst>
                                    <p:cond delay="0"/>
                                  </p:stCondLst>
                                  <p:childTnLst>
                                    <p:set>
                                      <p:cBhvr>
                                        <p:cTn dur="1" fill="hold" id="23">
                                          <p:stCondLst>
                                            <p:cond delay="0"/>
                                          </p:stCondLst>
                                        </p:cTn>
                                        <p:tgtEl>
                                          <p:spTgt spid="11"/>
                                        </p:tgtEl>
                                        <p:attrNameLst>
                                          <p:attrName>style.visibility</p:attrName>
                                        </p:attrNameLst>
                                      </p:cBhvr>
                                      <p:to>
                                        <p:strVal val="visible"/>
                                      </p:to>
                                    </p:set>
                                    <p:animEffect filter="wipe(left)" transition="in">
                                      <p:cBhvr>
                                        <p:cTn dur="1500" id="24"/>
                                        <p:tgtEl>
                                          <p:spTgt spid="11"/>
                                        </p:tgtEl>
                                      </p:cBhvr>
                                    </p:animEffect>
                                  </p:childTnLst>
                                </p:cTn>
                              </p:par>
                              <p:par>
                                <p:cTn fill="hold" grpId="0" id="25" nodeType="withEffect" presetClass="entr" presetID="23" presetSubtype="528">
                                  <p:stCondLst>
                                    <p:cond delay="500"/>
                                  </p:stCondLst>
                                  <p:childTnLst>
                                    <p:set>
                                      <p:cBhvr>
                                        <p:cTn dur="1" fill="hold" id="26">
                                          <p:stCondLst>
                                            <p:cond delay="0"/>
                                          </p:stCondLst>
                                        </p:cTn>
                                        <p:tgtEl>
                                          <p:spTgt spid="12"/>
                                        </p:tgtEl>
                                        <p:attrNameLst>
                                          <p:attrName>style.visibility</p:attrName>
                                        </p:attrNameLst>
                                      </p:cBhvr>
                                      <p:to>
                                        <p:strVal val="visible"/>
                                      </p:to>
                                    </p:set>
                                    <p:anim calcmode="lin" valueType="num">
                                      <p:cBhvr>
                                        <p:cTn dur="500" fill="hold" id="27"/>
                                        <p:tgtEl>
                                          <p:spTgt spid="12"/>
                                        </p:tgtEl>
                                        <p:attrNameLst>
                                          <p:attrName>ppt_w</p:attrName>
                                        </p:attrNameLst>
                                      </p:cBhvr>
                                      <p:tavLst>
                                        <p:tav tm="0">
                                          <p:val>
                                            <p:fltVal val="0"/>
                                          </p:val>
                                        </p:tav>
                                        <p:tav tm="100000">
                                          <p:val>
                                            <p:strVal val="#ppt_w"/>
                                          </p:val>
                                        </p:tav>
                                      </p:tavLst>
                                    </p:anim>
                                    <p:anim calcmode="lin" valueType="num">
                                      <p:cBhvr>
                                        <p:cTn dur="500" fill="hold" id="28"/>
                                        <p:tgtEl>
                                          <p:spTgt spid="12"/>
                                        </p:tgtEl>
                                        <p:attrNameLst>
                                          <p:attrName>ppt_h</p:attrName>
                                        </p:attrNameLst>
                                      </p:cBhvr>
                                      <p:tavLst>
                                        <p:tav tm="0">
                                          <p:val>
                                            <p:fltVal val="0"/>
                                          </p:val>
                                        </p:tav>
                                        <p:tav tm="100000">
                                          <p:val>
                                            <p:strVal val="#ppt_h"/>
                                          </p:val>
                                        </p:tav>
                                      </p:tavLst>
                                    </p:anim>
                                    <p:anim calcmode="lin" valueType="num">
                                      <p:cBhvr>
                                        <p:cTn dur="500" fill="hold" id="29"/>
                                        <p:tgtEl>
                                          <p:spTgt spid="12"/>
                                        </p:tgtEl>
                                        <p:attrNameLst>
                                          <p:attrName>ppt_x</p:attrName>
                                        </p:attrNameLst>
                                      </p:cBhvr>
                                      <p:tavLst>
                                        <p:tav tm="0">
                                          <p:val>
                                            <p:fltVal val="0.5"/>
                                          </p:val>
                                        </p:tav>
                                        <p:tav tm="100000">
                                          <p:val>
                                            <p:strVal val="#ppt_x"/>
                                          </p:val>
                                        </p:tav>
                                      </p:tavLst>
                                    </p:anim>
                                    <p:anim calcmode="lin" valueType="num">
                                      <p:cBhvr>
                                        <p:cTn dur="500" fill="hold" id="30"/>
                                        <p:tgtEl>
                                          <p:spTgt spid="12"/>
                                        </p:tgtEl>
                                        <p:attrNameLst>
                                          <p:attrName>ppt_y</p:attrName>
                                        </p:attrNameLst>
                                      </p:cBhvr>
                                      <p:tavLst>
                                        <p:tav tm="0">
                                          <p:val>
                                            <p:fltVal val="0.5"/>
                                          </p:val>
                                        </p:tav>
                                        <p:tav tm="100000">
                                          <p:val>
                                            <p:strVal val="#ppt_y"/>
                                          </p:val>
                                        </p:tav>
                                      </p:tavLst>
                                    </p:anim>
                                  </p:childTnLst>
                                </p:cTn>
                              </p:par>
                              <p:par>
                                <p:cTn fill="hold" grpId="0" id="31" nodeType="withEffect" presetClass="entr" presetID="23" presetSubtype="528">
                                  <p:stCondLst>
                                    <p:cond delay="600"/>
                                  </p:stCondLst>
                                  <p:childTnLst>
                                    <p:set>
                                      <p:cBhvr>
                                        <p:cTn dur="1" fill="hold" id="32">
                                          <p:stCondLst>
                                            <p:cond delay="0"/>
                                          </p:stCondLst>
                                        </p:cTn>
                                        <p:tgtEl>
                                          <p:spTgt spid="13"/>
                                        </p:tgtEl>
                                        <p:attrNameLst>
                                          <p:attrName>style.visibility</p:attrName>
                                        </p:attrNameLst>
                                      </p:cBhvr>
                                      <p:to>
                                        <p:strVal val="visible"/>
                                      </p:to>
                                    </p:set>
                                    <p:anim calcmode="lin" valueType="num">
                                      <p:cBhvr>
                                        <p:cTn dur="500" fill="hold" id="33"/>
                                        <p:tgtEl>
                                          <p:spTgt spid="13"/>
                                        </p:tgtEl>
                                        <p:attrNameLst>
                                          <p:attrName>ppt_w</p:attrName>
                                        </p:attrNameLst>
                                      </p:cBhvr>
                                      <p:tavLst>
                                        <p:tav tm="0">
                                          <p:val>
                                            <p:fltVal val="0"/>
                                          </p:val>
                                        </p:tav>
                                        <p:tav tm="100000">
                                          <p:val>
                                            <p:strVal val="#ppt_w"/>
                                          </p:val>
                                        </p:tav>
                                      </p:tavLst>
                                    </p:anim>
                                    <p:anim calcmode="lin" valueType="num">
                                      <p:cBhvr>
                                        <p:cTn dur="500" fill="hold" id="34"/>
                                        <p:tgtEl>
                                          <p:spTgt spid="13"/>
                                        </p:tgtEl>
                                        <p:attrNameLst>
                                          <p:attrName>ppt_h</p:attrName>
                                        </p:attrNameLst>
                                      </p:cBhvr>
                                      <p:tavLst>
                                        <p:tav tm="0">
                                          <p:val>
                                            <p:fltVal val="0"/>
                                          </p:val>
                                        </p:tav>
                                        <p:tav tm="100000">
                                          <p:val>
                                            <p:strVal val="#ppt_h"/>
                                          </p:val>
                                        </p:tav>
                                      </p:tavLst>
                                    </p:anim>
                                    <p:anim calcmode="lin" valueType="num">
                                      <p:cBhvr>
                                        <p:cTn dur="500" fill="hold" id="35"/>
                                        <p:tgtEl>
                                          <p:spTgt spid="13"/>
                                        </p:tgtEl>
                                        <p:attrNameLst>
                                          <p:attrName>ppt_x</p:attrName>
                                        </p:attrNameLst>
                                      </p:cBhvr>
                                      <p:tavLst>
                                        <p:tav tm="0">
                                          <p:val>
                                            <p:fltVal val="0.5"/>
                                          </p:val>
                                        </p:tav>
                                        <p:tav tm="100000">
                                          <p:val>
                                            <p:strVal val="#ppt_x"/>
                                          </p:val>
                                        </p:tav>
                                      </p:tavLst>
                                    </p:anim>
                                    <p:anim calcmode="lin" valueType="num">
                                      <p:cBhvr>
                                        <p:cTn dur="500" fill="hold" id="36"/>
                                        <p:tgtEl>
                                          <p:spTgt spid="13"/>
                                        </p:tgtEl>
                                        <p:attrNameLst>
                                          <p:attrName>ppt_y</p:attrName>
                                        </p:attrNameLst>
                                      </p:cBhvr>
                                      <p:tavLst>
                                        <p:tav tm="0">
                                          <p:val>
                                            <p:fltVal val="0.5"/>
                                          </p:val>
                                        </p:tav>
                                        <p:tav tm="100000">
                                          <p:val>
                                            <p:strVal val="#ppt_y"/>
                                          </p:val>
                                        </p:tav>
                                      </p:tavLst>
                                    </p:anim>
                                  </p:childTnLst>
                                </p:cTn>
                              </p:par>
                              <p:par>
                                <p:cTn fill="hold" grpId="0" id="37" nodeType="withEffect" presetClass="entr" presetID="23" presetSubtype="528">
                                  <p:stCondLst>
                                    <p:cond delay="700"/>
                                  </p:stCondLst>
                                  <p:childTnLst>
                                    <p:set>
                                      <p:cBhvr>
                                        <p:cTn dur="1" fill="hold" id="38">
                                          <p:stCondLst>
                                            <p:cond delay="0"/>
                                          </p:stCondLst>
                                        </p:cTn>
                                        <p:tgtEl>
                                          <p:spTgt spid="14"/>
                                        </p:tgtEl>
                                        <p:attrNameLst>
                                          <p:attrName>style.visibility</p:attrName>
                                        </p:attrNameLst>
                                      </p:cBhvr>
                                      <p:to>
                                        <p:strVal val="visible"/>
                                      </p:to>
                                    </p:set>
                                    <p:anim calcmode="lin" valueType="num">
                                      <p:cBhvr>
                                        <p:cTn dur="500" fill="hold" id="39"/>
                                        <p:tgtEl>
                                          <p:spTgt spid="14"/>
                                        </p:tgtEl>
                                        <p:attrNameLst>
                                          <p:attrName>ppt_w</p:attrName>
                                        </p:attrNameLst>
                                      </p:cBhvr>
                                      <p:tavLst>
                                        <p:tav tm="0">
                                          <p:val>
                                            <p:fltVal val="0"/>
                                          </p:val>
                                        </p:tav>
                                        <p:tav tm="100000">
                                          <p:val>
                                            <p:strVal val="#ppt_w"/>
                                          </p:val>
                                        </p:tav>
                                      </p:tavLst>
                                    </p:anim>
                                    <p:anim calcmode="lin" valueType="num">
                                      <p:cBhvr>
                                        <p:cTn dur="500" fill="hold" id="40"/>
                                        <p:tgtEl>
                                          <p:spTgt spid="14"/>
                                        </p:tgtEl>
                                        <p:attrNameLst>
                                          <p:attrName>ppt_h</p:attrName>
                                        </p:attrNameLst>
                                      </p:cBhvr>
                                      <p:tavLst>
                                        <p:tav tm="0">
                                          <p:val>
                                            <p:fltVal val="0"/>
                                          </p:val>
                                        </p:tav>
                                        <p:tav tm="100000">
                                          <p:val>
                                            <p:strVal val="#ppt_h"/>
                                          </p:val>
                                        </p:tav>
                                      </p:tavLst>
                                    </p:anim>
                                    <p:anim calcmode="lin" valueType="num">
                                      <p:cBhvr>
                                        <p:cTn dur="500" fill="hold" id="41"/>
                                        <p:tgtEl>
                                          <p:spTgt spid="14"/>
                                        </p:tgtEl>
                                        <p:attrNameLst>
                                          <p:attrName>ppt_x</p:attrName>
                                        </p:attrNameLst>
                                      </p:cBhvr>
                                      <p:tavLst>
                                        <p:tav tm="0">
                                          <p:val>
                                            <p:fltVal val="0.5"/>
                                          </p:val>
                                        </p:tav>
                                        <p:tav tm="100000">
                                          <p:val>
                                            <p:strVal val="#ppt_x"/>
                                          </p:val>
                                        </p:tav>
                                      </p:tavLst>
                                    </p:anim>
                                    <p:anim calcmode="lin" valueType="num">
                                      <p:cBhvr>
                                        <p:cTn dur="500" fill="hold" id="42"/>
                                        <p:tgtEl>
                                          <p:spTgt spid="14"/>
                                        </p:tgtEl>
                                        <p:attrNameLst>
                                          <p:attrName>ppt_y</p:attrName>
                                        </p:attrNameLst>
                                      </p:cBhvr>
                                      <p:tavLst>
                                        <p:tav tm="0">
                                          <p:val>
                                            <p:fltVal val="0.5"/>
                                          </p:val>
                                        </p:tav>
                                        <p:tav tm="100000">
                                          <p:val>
                                            <p:strVal val="#ppt_y"/>
                                          </p:val>
                                        </p:tav>
                                      </p:tavLst>
                                    </p:anim>
                                  </p:childTnLst>
                                </p:cTn>
                              </p:par>
                            </p:childTnLst>
                          </p:cTn>
                        </p:par>
                        <p:par>
                          <p:cTn fill="hold" id="43" nodeType="afterGroup">
                            <p:stCondLst>
                              <p:cond delay="2500"/>
                            </p:stCondLst>
                            <p:childTnLst>
                              <p:par>
                                <p:cTn fill="hold" id="44" nodeType="afterEffect" presetClass="entr" presetID="22" presetSubtype="1">
                                  <p:stCondLst>
                                    <p:cond delay="0"/>
                                  </p:stCondLst>
                                  <p:childTnLst>
                                    <p:set>
                                      <p:cBhvr>
                                        <p:cTn dur="1" fill="hold" id="45">
                                          <p:stCondLst>
                                            <p:cond delay="0"/>
                                          </p:stCondLst>
                                        </p:cTn>
                                        <p:tgtEl>
                                          <p:spTgt spid="2"/>
                                        </p:tgtEl>
                                        <p:attrNameLst>
                                          <p:attrName>style.visibility</p:attrName>
                                        </p:attrNameLst>
                                      </p:cBhvr>
                                      <p:to>
                                        <p:strVal val="visible"/>
                                      </p:to>
                                    </p:set>
                                    <p:animEffect filter="wipe(up)" transition="in">
                                      <p:cBhvr>
                                        <p:cTn dur="750" id="46"/>
                                        <p:tgtEl>
                                          <p:spTgt spid="2"/>
                                        </p:tgtEl>
                                      </p:cBhvr>
                                    </p:animEffect>
                                  </p:childTnLst>
                                </p:cTn>
                              </p:par>
                              <p:par>
                                <p:cTn fill="hold" id="47" nodeType="withEffect" presetClass="entr" presetID="22" presetSubtype="1">
                                  <p:stCondLst>
                                    <p:cond delay="0"/>
                                  </p:stCondLst>
                                  <p:childTnLst>
                                    <p:set>
                                      <p:cBhvr>
                                        <p:cTn dur="1" fill="hold" id="48">
                                          <p:stCondLst>
                                            <p:cond delay="0"/>
                                          </p:stCondLst>
                                        </p:cTn>
                                        <p:tgtEl>
                                          <p:spTgt spid="5"/>
                                        </p:tgtEl>
                                        <p:attrNameLst>
                                          <p:attrName>style.visibility</p:attrName>
                                        </p:attrNameLst>
                                      </p:cBhvr>
                                      <p:to>
                                        <p:strVal val="visible"/>
                                      </p:to>
                                    </p:set>
                                    <p:animEffect filter="wipe(up)" transition="in">
                                      <p:cBhvr>
                                        <p:cTn dur="750" id="49"/>
                                        <p:tgtEl>
                                          <p:spTgt spid="5"/>
                                        </p:tgtEl>
                                      </p:cBhvr>
                                    </p:animEffect>
                                  </p:childTnLst>
                                </p:cTn>
                              </p:par>
                              <p:par>
                                <p:cTn fill="hold" id="50" nodeType="withEffect" presetClass="entr" presetID="22" presetSubtype="1">
                                  <p:stCondLst>
                                    <p:cond delay="0"/>
                                  </p:stCondLst>
                                  <p:childTnLst>
                                    <p:set>
                                      <p:cBhvr>
                                        <p:cTn dur="1" fill="hold" id="51">
                                          <p:stCondLst>
                                            <p:cond delay="0"/>
                                          </p:stCondLst>
                                        </p:cTn>
                                        <p:tgtEl>
                                          <p:spTgt spid="8"/>
                                        </p:tgtEl>
                                        <p:attrNameLst>
                                          <p:attrName>style.visibility</p:attrName>
                                        </p:attrNameLst>
                                      </p:cBhvr>
                                      <p:to>
                                        <p:strVal val="visible"/>
                                      </p:to>
                                    </p:set>
                                    <p:animEffect filter="wipe(up)" transition="in">
                                      <p:cBhvr>
                                        <p:cTn dur="750" id="52"/>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P grpId="0" spid="13"/>
      <p:bldP grpId="0" spid="14"/>
      <p:bldP grpId="0" spid="19"/>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01"/>
          <p:cNvCxnSpPr/>
          <p:nvPr/>
        </p:nvCxnSpPr>
        <p:spPr bwMode="auto">
          <a:xfrm>
            <a:off x="4442334" y="4324248"/>
            <a:ext cx="3761803" cy="0"/>
          </a:xfrm>
          <a:prstGeom prst="line">
            <a:avLst/>
          </a:prstGeom>
          <a:solidFill>
            <a:schemeClr val="accent1"/>
          </a:solidFill>
          <a:ln algn="ctr" cap="flat" cmpd="sng" w="9525">
            <a:solidFill>
              <a:srgbClr val="D10000"/>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3" name="TextBox 9"/>
          <p:cNvSpPr txBox="1"/>
          <p:nvPr/>
        </p:nvSpPr>
        <p:spPr>
          <a:xfrm>
            <a:off x="4730366" y="3316970"/>
            <a:ext cx="3185740" cy="1005784"/>
          </a:xfrm>
          <a:prstGeom prst="rect">
            <a:avLst/>
          </a:prstGeom>
          <a:noFill/>
        </p:spPr>
        <p:txBody>
          <a:bodyPr bIns="45692" lIns="91388" rIns="91388" rtlCol="0" tIns="45692" wrap="square">
            <a:spAutoFit/>
          </a:bodyPr>
          <a:lstStyle/>
          <a:p>
            <a:pPr algn="ctr">
              <a:defRPr/>
            </a:pPr>
            <a:r>
              <a:rPr altLang="en-US" b="1" lang="zh-CN" smtClean="0" sz="6000">
                <a:solidFill>
                  <a:srgbClr val="C00000"/>
                </a:solidFill>
                <a:latin charset="-122" panose="020b0503020204020204" typeface="微软雅黑"/>
                <a:ea charset="-122" panose="020b0503020204020204" typeface="微软雅黑"/>
                <a:cs typeface="+mn-ea"/>
                <a:sym typeface="+mn-lt"/>
              </a:rPr>
              <a:t>第四章</a:t>
            </a:r>
          </a:p>
        </p:txBody>
      </p:sp>
      <p:sp>
        <p:nvSpPr>
          <p:cNvPr id="4" name="TextBox 9"/>
          <p:cNvSpPr txBox="1"/>
          <p:nvPr/>
        </p:nvSpPr>
        <p:spPr>
          <a:xfrm>
            <a:off x="2253838" y="4329392"/>
            <a:ext cx="8138795" cy="777184"/>
          </a:xfrm>
          <a:prstGeom prst="rect">
            <a:avLst/>
          </a:prstGeom>
          <a:noFill/>
        </p:spPr>
        <p:txBody>
          <a:bodyPr bIns="45692" lIns="91388" rIns="91388" rtlCol="0" tIns="45692" wrap="square">
            <a:spAutoFit/>
          </a:bodyPr>
          <a:lstStyle/>
          <a:p>
            <a:pPr algn="ctr">
              <a:defRPr/>
            </a:pPr>
            <a:r>
              <a:rPr altLang="en-US" b="1" lang="zh-CN" smtClean="0" sz="4500">
                <a:solidFill>
                  <a:srgbClr val="C00000"/>
                </a:solidFill>
                <a:latin charset="-122" panose="020b0503020204020204" typeface="微软雅黑"/>
                <a:ea charset="-122" panose="020b0503020204020204" typeface="微软雅黑"/>
                <a:cs typeface="+mn-ea"/>
                <a:sym typeface="+mn-lt"/>
              </a:rPr>
              <a:t>党章的总纲</a:t>
            </a:r>
          </a:p>
        </p:txBody>
      </p:sp>
      <p:pic>
        <p:nvPicPr>
          <p:cNvPr id="5" name="图片 4"/>
          <p:cNvPicPr>
            <a:picLocks noChangeAspect="1"/>
          </p:cNvPicPr>
          <p:nvPr/>
        </p:nvPicPr>
        <p:blipFill>
          <a:blip r:embed="rId2">
            <a:extLst>
              <a:ext uri="{28A0092B-C50C-407E-A947-70E740481C1C}">
                <a14:useLocalDpi val="0"/>
              </a:ext>
            </a:extLst>
          </a:blip>
          <a:stretch>
            <a:fillRect/>
          </a:stretch>
        </p:blipFill>
        <p:spPr>
          <a:xfrm>
            <a:off x="5072849" y="551329"/>
            <a:ext cx="2500771" cy="2674953"/>
          </a:xfrm>
          <a:prstGeom prst="rect">
            <a:avLst/>
          </a:prstGeom>
          <a:effectLst>
            <a:outerShdw algn="ctr" blurRad="63500" rotWithShape="0" sx="102000" sy="102000">
              <a:prstClr val="black">
                <a:alpha val="40000"/>
              </a:prstClr>
            </a:outerShdw>
          </a:effectLst>
        </p:spPr>
      </p:pic>
    </p:spTree>
    <p:extLst>
      <p:ext uri="{BB962C8B-B14F-4D97-AF65-F5344CB8AC3E}">
        <p14:creationId val="294502364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2"/>
                                        </p:tgtEl>
                                        <p:attrNameLst>
                                          <p:attrName>style.visibility</p:attrName>
                                        </p:attrNameLst>
                                      </p:cBhvr>
                                      <p:to>
                                        <p:strVal val="visible"/>
                                      </p:to>
                                    </p:set>
                                    <p:animEffect filter="barn(inVertical)" transition="in">
                                      <p:cBhvr>
                                        <p:cTn dur="500" id="12"/>
                                        <p:tgtEl>
                                          <p:spTgt spid="2"/>
                                        </p:tgtEl>
                                      </p:cBhvr>
                                    </p:animEffect>
                                  </p:childTnLst>
                                </p:cTn>
                              </p:par>
                            </p:childTnLst>
                          </p:cTn>
                        </p:par>
                        <p:par>
                          <p:cTn fill="hold" id="13" nodeType="afterGroup">
                            <p:stCondLst>
                              <p:cond delay="1000"/>
                            </p:stCondLst>
                            <p:childTnLst>
                              <p:par>
                                <p:cTn fill="hold" grpId="0" id="14" nodeType="afterEffect" presetClass="entr" presetID="41" presetSubtype="0">
                                  <p:stCondLst>
                                    <p:cond delay="0"/>
                                  </p:stCondLst>
                                  <p:iterate type="lt">
                                    <p:tmPct val="10000"/>
                                  </p:iterate>
                                  <p:childTnLst>
                                    <p:set>
                                      <p:cBhvr>
                                        <p:cTn dur="1" fill="hold" id="15">
                                          <p:stCondLst>
                                            <p:cond delay="0"/>
                                          </p:stCondLst>
                                        </p:cTn>
                                        <p:tgtEl>
                                          <p:spTgt spid="3"/>
                                        </p:tgtEl>
                                        <p:attrNameLst>
                                          <p:attrName>style.visibility</p:attrName>
                                        </p:attrNameLst>
                                      </p:cBhvr>
                                      <p:to>
                                        <p:strVal val="visible"/>
                                      </p:to>
                                    </p:set>
                                    <p:anim calcmode="lin" valueType="num">
                                      <p:cBhvr>
                                        <p:cTn dur="500" fill="hold" id="16"/>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3"/>
                                        </p:tgtEl>
                                        <p:attrNameLst>
                                          <p:attrName>ppt_y</p:attrName>
                                        </p:attrNameLst>
                                      </p:cBhvr>
                                      <p:tavLst>
                                        <p:tav tm="0">
                                          <p:val>
                                            <p:strVal val="#ppt_y"/>
                                          </p:val>
                                        </p:tav>
                                        <p:tav tm="100000">
                                          <p:val>
                                            <p:strVal val="#ppt_y"/>
                                          </p:val>
                                        </p:tav>
                                      </p:tavLst>
                                    </p:anim>
                                    <p:anim calcmode="lin" valueType="num">
                                      <p:cBhvr>
                                        <p:cTn dur="500" fill="hold" id="18"/>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3"/>
                                        </p:tgtEl>
                                      </p:cBhvr>
                                    </p:animEffect>
                                  </p:childTnLst>
                                </p:cTn>
                              </p:par>
                            </p:childTnLst>
                          </p:cTn>
                        </p:par>
                        <p:par>
                          <p:cTn fill="hold" id="21" nodeType="afterGroup">
                            <p:stCondLst>
                              <p:cond delay="15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4"/>
                                        </p:tgtEl>
                                        <p:attrNameLst>
                                          <p:attrName>ppt_y</p:attrName>
                                        </p:attrNameLst>
                                      </p:cBhvr>
                                      <p:tavLst>
                                        <p:tav tm="0">
                                          <p:val>
                                            <p:strVal val="#ppt_y"/>
                                          </p:val>
                                        </p:tav>
                                        <p:tav tm="100000">
                                          <p:val>
                                            <p:strVal val="#ppt_y"/>
                                          </p:val>
                                        </p:tav>
                                      </p:tavLst>
                                    </p:anim>
                                    <p:anim calcmode="lin" valueType="num">
                                      <p:cBhvr>
                                        <p:cTn dur="500" fill="hold" id="26"/>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8"/>
          <p:cNvGrpSpPr/>
          <p:nvPr/>
        </p:nvGrpSpPr>
        <p:grpSpPr>
          <a:xfrm>
            <a:off x="635000" y="2020007"/>
            <a:ext cx="5126037" cy="3455874"/>
            <a:chOff x="6731000" y="1816807"/>
            <a:chExt cx="5126037" cy="3455874"/>
          </a:xfrm>
        </p:grpSpPr>
        <p:sp>
          <p:nvSpPr>
            <p:cNvPr id="3" name="矩形 2">
              <a:extLst>
                <a:ext uri="{FF2B5EF4-FFF2-40B4-BE49-F238E27FC236}">
                  <a16:creationId xmlns:a16="http://schemas.microsoft.com/office/drawing/2014/main" id="{1000EA05-AD8C-482D-A001-8623FEB69FCE}"/>
                </a:ext>
              </a:extLst>
            </p:cNvPr>
            <p:cNvSpPr/>
            <p:nvPr/>
          </p:nvSpPr>
          <p:spPr>
            <a:xfrm>
              <a:off x="6819900" y="2646763"/>
              <a:ext cx="4999037" cy="2468880"/>
            </a:xfrm>
            <a:prstGeom prst="rect">
              <a:avLst/>
            </a:prstGeom>
            <a:noFill/>
          </p:spPr>
          <p:txBody>
            <a:bodyPr rtlCol="0" wrap="square">
              <a:spAutoFit/>
            </a:bodyPr>
            <a:lstStyle/>
            <a:p>
              <a:pPr algn="ctr">
                <a:lnSpc>
                  <a:spcPct val="130000"/>
                </a:lnSpc>
              </a:pPr>
              <a:r>
                <a:rPr altLang="zh-CN" b="1" lang="en-US"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【总纲】集中规定和阐述了党的性质和宗旨、党的指导思想、党的奋斗目标和历史任务、党在社会主义初级阶段的基本路线和中国特色社会主义事业的基本方针、党的建设的目标任务和基本要求等若干重大问题。</a:t>
              </a:r>
            </a:p>
          </p:txBody>
        </p:sp>
        <p:sp>
          <p:nvSpPr>
            <p:cNvPr id="4" name="圆角矩形 3"/>
            <p:cNvSpPr/>
            <p:nvPr/>
          </p:nvSpPr>
          <p:spPr>
            <a:xfrm>
              <a:off x="6731000" y="2138781"/>
              <a:ext cx="5126037" cy="3133900"/>
            </a:xfrm>
            <a:prstGeom prst="roundRect">
              <a:avLst>
                <a:gd fmla="val 4278" name="adj"/>
              </a:avLst>
            </a:prstGeom>
            <a:no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 name="组合 3"/>
            <p:cNvGrpSpPr/>
            <p:nvPr/>
          </p:nvGrpSpPr>
          <p:grpSpPr>
            <a:xfrm>
              <a:off x="7660479" y="1816807"/>
              <a:ext cx="3267076" cy="615855"/>
              <a:chOff x="7871976" y="2106684"/>
              <a:chExt cx="2726371" cy="474297"/>
            </a:xfrm>
          </p:grpSpPr>
          <p:sp>
            <p:nvSpPr>
              <p:cNvPr id="6" name="圆角矩形 5">
                <a:extLst>
                  <a:ext uri="{FF2B5EF4-FFF2-40B4-BE49-F238E27FC236}">
                    <a16:creationId xmlns:a16="http://schemas.microsoft.com/office/drawing/2014/main" id="{9E173B4C-85B0-4B86-B020-05E2A1AC488A}"/>
                  </a:ext>
                </a:extLst>
              </p:cNvPr>
              <p:cNvSpPr/>
              <p:nvPr/>
            </p:nvSpPr>
            <p:spPr>
              <a:xfrm>
                <a:off x="7871976" y="2106684"/>
                <a:ext cx="2726371" cy="474297"/>
              </a:xfrm>
              <a:prstGeom prst="roundRect">
                <a:avLst>
                  <a:gd fmla="val 1202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chemeClr val="bg1"/>
                  </a:solidFill>
                </a:endParaRPr>
              </a:p>
            </p:txBody>
          </p:sp>
          <p:sp>
            <p:nvSpPr>
              <p:cNvPr id="7" name="矩形 6">
                <a:extLst>
                  <a:ext uri="{FF2B5EF4-FFF2-40B4-BE49-F238E27FC236}">
                    <a16:creationId xmlns:a16="http://schemas.microsoft.com/office/drawing/2014/main" id="{A880D1BA-17B8-4531-A25F-5A9DEF13FE20}"/>
                  </a:ext>
                </a:extLst>
              </p:cNvPr>
              <p:cNvSpPr/>
              <p:nvPr/>
            </p:nvSpPr>
            <p:spPr>
              <a:xfrm>
                <a:off x="7993062" y="2189761"/>
                <a:ext cx="2484203" cy="305162"/>
              </a:xfrm>
              <a:prstGeom prst="rect">
                <a:avLst/>
              </a:prstGeom>
            </p:spPr>
            <p:txBody>
              <a:bodyPr wrap="none">
                <a:spAutoFit/>
              </a:bodyPr>
              <a:lstStyle/>
              <a:p>
                <a:pPr algn="ctr"/>
                <a:r>
                  <a:rPr altLang="en-US" b="1" lang="zh-CN" sz="20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学习党章首先要学好总纲</a:t>
                </a:r>
              </a:p>
            </p:txBody>
          </p:sp>
        </p:grpSp>
      </p:grpSp>
      <p:grpSp>
        <p:nvGrpSpPr>
          <p:cNvPr id="8" name="组合 54"/>
          <p:cNvGrpSpPr/>
          <p:nvPr/>
        </p:nvGrpSpPr>
        <p:grpSpPr>
          <a:xfrm>
            <a:off x="6426200" y="2043319"/>
            <a:ext cx="5126038" cy="3432562"/>
            <a:chOff x="6731000" y="1816807"/>
            <a:chExt cx="5126038" cy="3432562"/>
          </a:xfrm>
        </p:grpSpPr>
        <p:sp>
          <p:nvSpPr>
            <p:cNvPr id="9" name="矩形 8">
              <a:extLst>
                <a:ext uri="{FF2B5EF4-FFF2-40B4-BE49-F238E27FC236}">
                  <a16:creationId xmlns:a16="http://schemas.microsoft.com/office/drawing/2014/main" id="{1000EA05-AD8C-482D-A001-8623FEB69FCE}"/>
                </a:ext>
              </a:extLst>
            </p:cNvPr>
            <p:cNvSpPr/>
            <p:nvPr/>
          </p:nvSpPr>
          <p:spPr>
            <a:xfrm>
              <a:off x="6819899" y="2646763"/>
              <a:ext cx="5037138" cy="2468880"/>
            </a:xfrm>
            <a:prstGeom prst="rect">
              <a:avLst/>
            </a:prstGeom>
            <a:noFill/>
          </p:spPr>
          <p:txBody>
            <a:bodyPr rtlCol="0" wrap="square">
              <a:spAutoFit/>
            </a:bodyPr>
            <a:lstStyle/>
            <a:p>
              <a:pPr>
                <a:lnSpc>
                  <a:spcPct val="130000"/>
                </a:lnSpc>
              </a:pPr>
              <a:r>
                <a:rPr altLang="en-US" b="1" lang="zh-CN"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中国共产党是中国工人阶级的先锋队，同时是中国人民和中华民族的先锋队，是中国特色社会主义事业的领导核心，代表中国先进生产力的发展要求，代表中国先进文化的前进方向，代表中国最广大人民的根本利益。</a:t>
              </a:r>
            </a:p>
            <a:p>
              <a:pPr>
                <a:lnSpc>
                  <a:spcPct val="130000"/>
                </a:lnSpc>
              </a:pPr>
              <a:r>
                <a:rPr altLang="en-US" b="1" lang="zh-CN"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党的最高理想和最终目标是：实现共产主义</a:t>
              </a:r>
            </a:p>
          </p:txBody>
        </p:sp>
        <p:sp>
          <p:nvSpPr>
            <p:cNvPr id="10" name="圆角矩形 9"/>
            <p:cNvSpPr/>
            <p:nvPr/>
          </p:nvSpPr>
          <p:spPr>
            <a:xfrm>
              <a:off x="6731000" y="2138781"/>
              <a:ext cx="5126037" cy="3110588"/>
            </a:xfrm>
            <a:prstGeom prst="roundRect">
              <a:avLst>
                <a:gd fmla="val 4278" name="adj"/>
              </a:avLst>
            </a:prstGeom>
            <a:no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 name="组合 57"/>
            <p:cNvGrpSpPr/>
            <p:nvPr/>
          </p:nvGrpSpPr>
          <p:grpSpPr>
            <a:xfrm>
              <a:off x="7298047" y="1816807"/>
              <a:ext cx="3991943" cy="615855"/>
              <a:chOff x="7569527" y="2106684"/>
              <a:chExt cx="3331272" cy="474297"/>
            </a:xfrm>
          </p:grpSpPr>
          <p:sp>
            <p:nvSpPr>
              <p:cNvPr id="12" name="圆角矩形 11">
                <a:extLst>
                  <a:ext uri="{FF2B5EF4-FFF2-40B4-BE49-F238E27FC236}">
                    <a16:creationId xmlns:a16="http://schemas.microsoft.com/office/drawing/2014/main" id="{9E173B4C-85B0-4B86-B020-05E2A1AC488A}"/>
                  </a:ext>
                </a:extLst>
              </p:cNvPr>
              <p:cNvSpPr/>
              <p:nvPr/>
            </p:nvSpPr>
            <p:spPr>
              <a:xfrm>
                <a:off x="7569527" y="2106684"/>
                <a:ext cx="3331272" cy="474297"/>
              </a:xfrm>
              <a:prstGeom prst="roundRect">
                <a:avLst>
                  <a:gd fmla="val 12027" name="adj"/>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solidFill>
                    <a:srgbClr val="F8F1E7"/>
                  </a:solidFill>
                </a:endParaRPr>
              </a:p>
            </p:txBody>
          </p:sp>
          <p:sp>
            <p:nvSpPr>
              <p:cNvPr id="13" name="矩形 12">
                <a:extLst>
                  <a:ext uri="{FF2B5EF4-FFF2-40B4-BE49-F238E27FC236}">
                    <a16:creationId xmlns:a16="http://schemas.microsoft.com/office/drawing/2014/main" id="{A880D1BA-17B8-4531-A25F-5A9DEF13FE20}"/>
                  </a:ext>
                </a:extLst>
              </p:cNvPr>
              <p:cNvSpPr/>
              <p:nvPr/>
            </p:nvSpPr>
            <p:spPr>
              <a:xfrm>
                <a:off x="7619477" y="2189760"/>
                <a:ext cx="3231372" cy="305162"/>
              </a:xfrm>
              <a:prstGeom prst="rect">
                <a:avLst/>
              </a:prstGeom>
            </p:spPr>
            <p:txBody>
              <a:bodyPr wrap="none">
                <a:spAutoFit/>
              </a:bodyPr>
              <a:lstStyle/>
              <a:p>
                <a:pPr algn="ctr"/>
                <a:r>
                  <a:rPr altLang="en-US" b="1" lang="zh-CN" smtClean="0" sz="20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两个先锋队+一个核心+三个代表</a:t>
                </a:r>
              </a:p>
            </p:txBody>
          </p:sp>
        </p:grpSp>
      </p:grpSp>
      <p:pic>
        <p:nvPicPr>
          <p:cNvPr id="14" name="图片 13"/>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15"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党章的总纲</a:t>
            </a:r>
          </a:p>
        </p:txBody>
      </p:sp>
    </p:spTree>
    <p:extLst>
      <p:ext uri="{BB962C8B-B14F-4D97-AF65-F5344CB8AC3E}">
        <p14:creationId val="98478824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500" fill="hold" id="7"/>
                                        <p:tgtEl>
                                          <p:spTgt spid="14"/>
                                        </p:tgtEl>
                                        <p:attrNameLst>
                                          <p:attrName>ppt_x</p:attrName>
                                        </p:attrNameLst>
                                      </p:cBhvr>
                                      <p:tavLst>
                                        <p:tav tm="0">
                                          <p:val>
                                            <p:strVal val="#ppt_x"/>
                                          </p:val>
                                        </p:tav>
                                        <p:tav tm="100000">
                                          <p:val>
                                            <p:strVal val="#ppt_x"/>
                                          </p:val>
                                        </p:tav>
                                      </p:tavLst>
                                    </p:anim>
                                    <p:anim calcmode="lin" valueType="num">
                                      <p:cBhvr additive="base">
                                        <p:cTn dur="500" fill="hold" id="8"/>
                                        <p:tgtEl>
                                          <p:spTgt spid="14"/>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15"/>
                                        </p:tgtEl>
                                        <p:attrNameLst>
                                          <p:attrName>style.visibility</p:attrName>
                                        </p:attrNameLst>
                                      </p:cBhvr>
                                      <p:to>
                                        <p:strVal val="visible"/>
                                      </p:to>
                                    </p:set>
                                    <p:anim calcmode="lin" valueType="num">
                                      <p:cBhvr>
                                        <p:cTn dur="500" fill="hold" id="12"/>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15"/>
                                        </p:tgtEl>
                                        <p:attrNameLst>
                                          <p:attrName>ppt_y</p:attrName>
                                        </p:attrNameLst>
                                      </p:cBhvr>
                                      <p:tavLst>
                                        <p:tav tm="0">
                                          <p:val>
                                            <p:strVal val="#ppt_y"/>
                                          </p:val>
                                        </p:tav>
                                        <p:tav tm="100000">
                                          <p:val>
                                            <p:strVal val="#ppt_y"/>
                                          </p:val>
                                        </p:tav>
                                      </p:tavLst>
                                    </p:anim>
                                    <p:anim calcmode="lin" valueType="num">
                                      <p:cBhvr>
                                        <p:cTn dur="500" fill="hold" id="14"/>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1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15"/>
                                        </p:tgtEl>
                                      </p:cBhvr>
                                    </p:animEffect>
                                  </p:childTnLst>
                                </p:cTn>
                              </p:par>
                            </p:childTnLst>
                          </p:cTn>
                        </p:par>
                        <p:par>
                          <p:cTn fill="hold" id="17" nodeType="afterGroup">
                            <p:stCondLst>
                              <p:cond delay="1000"/>
                            </p:stCondLst>
                            <p:childTnLst>
                              <p:par>
                                <p:cTn fill="hold" id="18" nodeType="afterEffect" presetClass="entr" presetID="16" presetSubtype="21">
                                  <p:stCondLst>
                                    <p:cond delay="0"/>
                                  </p:stCondLst>
                                  <p:childTnLst>
                                    <p:set>
                                      <p:cBhvr>
                                        <p:cTn dur="1" fill="hold" id="19">
                                          <p:stCondLst>
                                            <p:cond delay="0"/>
                                          </p:stCondLst>
                                        </p:cTn>
                                        <p:tgtEl>
                                          <p:spTgt spid="2"/>
                                        </p:tgtEl>
                                        <p:attrNameLst>
                                          <p:attrName>style.visibility</p:attrName>
                                        </p:attrNameLst>
                                      </p:cBhvr>
                                      <p:to>
                                        <p:strVal val="visible"/>
                                      </p:to>
                                    </p:set>
                                    <p:animEffect filter="barn(inVertical)" transition="in">
                                      <p:cBhvr>
                                        <p:cTn dur="1000" id="20"/>
                                        <p:tgtEl>
                                          <p:spTgt spid="2"/>
                                        </p:tgtEl>
                                      </p:cBhvr>
                                    </p:animEffect>
                                  </p:childTnLst>
                                </p:cTn>
                              </p:par>
                            </p:childTnLst>
                          </p:cTn>
                        </p:par>
                        <p:par>
                          <p:cTn fill="hold" id="21" nodeType="afterGroup">
                            <p:stCondLst>
                              <p:cond delay="2000"/>
                            </p:stCondLst>
                            <p:childTnLst>
                              <p:par>
                                <p:cTn fill="hold" id="22" nodeType="afterEffect" presetClass="entr" presetID="16" presetSubtype="21">
                                  <p:stCondLst>
                                    <p:cond delay="0"/>
                                  </p:stCondLst>
                                  <p:childTnLst>
                                    <p:set>
                                      <p:cBhvr>
                                        <p:cTn dur="1" fill="hold" id="23">
                                          <p:stCondLst>
                                            <p:cond delay="0"/>
                                          </p:stCondLst>
                                        </p:cTn>
                                        <p:tgtEl>
                                          <p:spTgt spid="8"/>
                                        </p:tgtEl>
                                        <p:attrNameLst>
                                          <p:attrName>style.visibility</p:attrName>
                                        </p:attrNameLst>
                                      </p:cBhvr>
                                      <p:to>
                                        <p:strVal val="visible"/>
                                      </p:to>
                                    </p:set>
                                    <p:animEffect filter="barn(inVertical)" transition="in">
                                      <p:cBhvr>
                                        <p:cTn dur="1000" id="24"/>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7" name="图片 16"/>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18"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党章的总纲</a:t>
            </a:r>
          </a:p>
        </p:txBody>
      </p:sp>
      <p:sp>
        <p:nvSpPr>
          <p:cNvPr id="19" name="矩形 18"/>
          <p:cNvSpPr/>
          <p:nvPr/>
        </p:nvSpPr>
        <p:spPr>
          <a:xfrm>
            <a:off x="942975" y="2210220"/>
            <a:ext cx="2328428" cy="1112454"/>
          </a:xfrm>
          <a:prstGeom prst="rect">
            <a:avLst/>
          </a:prstGeom>
          <a:solidFill>
            <a:srgbClr val="C00000"/>
          </a:solidFill>
          <a:ln algn="ctr" cap="flat" cmpd="sng" w="19050">
            <a:solidFill>
              <a:srgbClr val="C00000"/>
            </a:solidFill>
            <a:prstDash val="solid"/>
          </a:ln>
          <a:effectLst/>
        </p:spPr>
        <p:txBody>
          <a:bodyPr anchor="ctr" rtlCol="0"/>
          <a:lstStyle/>
          <a:p>
            <a:pPr algn="ctr" defTabSz="914400" fontAlgn="base" lvl="0">
              <a:spcBef>
                <a:spcPct val="0"/>
              </a:spcBef>
              <a:spcAft>
                <a:spcPct val="0"/>
              </a:spcAft>
            </a:pPr>
            <a:r>
              <a:rPr altLang="en-US" b="1" kern="0" lang="zh-CN" noProof="0" smtClean="0" sz="3600">
                <a:solidFill>
                  <a:srgbClr val="FFFDFB"/>
                </a:solidFill>
                <a:latin typeface="Arial"/>
                <a:ea charset="-122" panose="020b0503020204020204" typeface="微软雅黑"/>
              </a:rPr>
              <a:t>发展道路</a:t>
            </a:r>
          </a:p>
        </p:txBody>
      </p:sp>
      <p:grpSp>
        <p:nvGrpSpPr>
          <p:cNvPr id="20" name="组合 12"/>
          <p:cNvGrpSpPr/>
          <p:nvPr/>
        </p:nvGrpSpPr>
        <p:grpSpPr>
          <a:xfrm>
            <a:off x="3378508" y="2210220"/>
            <a:ext cx="7499218" cy="1112454"/>
            <a:chOff x="3225443" y="1885454"/>
            <a:chExt cx="7499218" cy="1112454"/>
          </a:xfrm>
        </p:grpSpPr>
        <p:sp>
          <p:nvSpPr>
            <p:cNvPr id="21" name="矩形 20"/>
            <p:cNvSpPr/>
            <p:nvPr/>
          </p:nvSpPr>
          <p:spPr>
            <a:xfrm>
              <a:off x="3225443" y="1885454"/>
              <a:ext cx="7499218" cy="1112454"/>
            </a:xfrm>
            <a:prstGeom prst="rect">
              <a:avLst/>
            </a:prstGeom>
            <a:noFill/>
            <a:ln algn="ctr" cap="flat" cmpd="sng" w="19050">
              <a:solidFill>
                <a:srgbClr val="C00000"/>
              </a:solidFill>
              <a:prstDash val="sysDot"/>
            </a:ln>
            <a:effectLst/>
          </p:spPr>
          <p:txBody>
            <a:bodyPr anchor="ctr" rtlCol="0"/>
            <a:lstStyle/>
            <a:p>
              <a:pPr algn="ctr" defTabSz="914400" eaLnBrk="1" fontAlgn="base" hangingPunct="1" indent="0" latinLnBrk="0" lvl="0" marL="0" marR="0">
                <a:lnSpc>
                  <a:spcPct val="100000"/>
                </a:lnSpc>
                <a:spcBef>
                  <a:spcPct val="0"/>
                </a:spcBef>
                <a:spcAft>
                  <a:spcPct val="0"/>
                </a:spcAft>
                <a:buClrTx/>
                <a:buSzTx/>
                <a:buFontTx/>
                <a:buNone/>
                <a:defRPr/>
              </a:pPr>
              <a:endParaRPr altLang="en-US" b="1" baseline="0" cap="none" i="0" kern="0" kumimoji="0" lang="zh-CN" noProof="0" normalizeH="0" spc="0" strike="noStrike" sz="4000" u="none">
                <a:ln>
                  <a:noFill/>
                </a:ln>
                <a:solidFill>
                  <a:srgbClr val="FFFDFB"/>
                </a:solidFill>
                <a:effectLst/>
                <a:uLnTx/>
                <a:uFillTx/>
                <a:latin typeface="Arial"/>
                <a:ea charset="-122" panose="020b0503020204020204" typeface="微软雅黑"/>
              </a:endParaRPr>
            </a:p>
          </p:txBody>
        </p:sp>
        <p:sp>
          <p:nvSpPr>
            <p:cNvPr id="22" name="矩形 21"/>
            <p:cNvSpPr/>
            <p:nvPr/>
          </p:nvSpPr>
          <p:spPr>
            <a:xfrm>
              <a:off x="3348189" y="1941364"/>
              <a:ext cx="7058448" cy="804672"/>
            </a:xfrm>
            <a:prstGeom prst="rect">
              <a:avLst/>
            </a:prstGeom>
            <a:noFill/>
          </p:spPr>
          <p:txBody>
            <a:bodyPr wrap="square">
              <a:spAutoFit/>
            </a:bodyPr>
            <a:lstStyle/>
            <a:p>
              <a:pPr>
                <a:lnSpc>
                  <a:spcPct val="130000"/>
                </a:lnSpc>
              </a:pPr>
              <a:r>
                <a:rPr altLang="en-US" b="1" lang="zh-CN">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我国的社会主义建设，必须从我国的国情出发， 走中国特色社会主义道路。</a:t>
              </a:r>
            </a:p>
          </p:txBody>
        </p:sp>
      </p:grpSp>
      <p:sp>
        <p:nvSpPr>
          <p:cNvPr id="23" name="矩形 22"/>
          <p:cNvSpPr/>
          <p:nvPr/>
        </p:nvSpPr>
        <p:spPr>
          <a:xfrm>
            <a:off x="10559702" y="1988295"/>
            <a:ext cx="521085" cy="505883"/>
          </a:xfrm>
          <a:prstGeom prst="rect">
            <a:avLst/>
          </a:prstGeom>
          <a:solidFill>
            <a:srgbClr val="FFFDFB"/>
          </a:solidFill>
          <a:ln algn="ctr" cap="flat" cmpd="sng" w="28575">
            <a:solidFill>
              <a:srgbClr val="C00000"/>
            </a:solidFill>
            <a:prstDash val="solid"/>
          </a:ln>
          <a:effectLst/>
        </p:spPr>
        <p:txBody>
          <a:bodyPr anchor="ctr" rtlCol="0"/>
          <a:lstStyle/>
          <a:p>
            <a:pPr algn="ctr" defTabSz="914400" eaLnBrk="1" fontAlgn="base"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800" u="none">
                <a:ln>
                  <a:noFill/>
                </a:ln>
                <a:solidFill>
                  <a:srgbClr val="C00000"/>
                </a:solidFill>
                <a:effectLst/>
                <a:uLnTx/>
                <a:uFillTx/>
                <a:latin charset="-122" panose="020b0503020204020204" pitchFamily="34" typeface="微软雅黑"/>
                <a:ea charset="-122" panose="020b0503020204020204" pitchFamily="34" typeface="微软雅黑"/>
              </a:rPr>
              <a:t>01</a:t>
            </a:r>
          </a:p>
        </p:txBody>
      </p:sp>
      <p:sp>
        <p:nvSpPr>
          <p:cNvPr id="24" name="矩形 23"/>
          <p:cNvSpPr/>
          <p:nvPr/>
        </p:nvSpPr>
        <p:spPr>
          <a:xfrm>
            <a:off x="942975" y="3585955"/>
            <a:ext cx="2328428" cy="1112454"/>
          </a:xfrm>
          <a:prstGeom prst="rect">
            <a:avLst/>
          </a:prstGeom>
          <a:solidFill>
            <a:srgbClr val="C00000"/>
          </a:solidFill>
          <a:ln algn="ctr" cap="flat" cmpd="sng" w="19050">
            <a:solidFill>
              <a:srgbClr val="C00000"/>
            </a:solidFill>
            <a:prstDash val="solid"/>
          </a:ln>
          <a:effectLst/>
        </p:spPr>
        <p:txBody>
          <a:bodyPr anchor="ctr" rtlCol="0"/>
          <a:lstStyle/>
          <a:p>
            <a:pPr algn="ctr" defTabSz="914400" fontAlgn="base" lvl="0">
              <a:spcBef>
                <a:spcPct val="0"/>
              </a:spcBef>
              <a:spcAft>
                <a:spcPct val="0"/>
              </a:spcAft>
            </a:pPr>
            <a:r>
              <a:rPr altLang="en-US" b="1" kern="0" lang="zh-CN" smtClean="0" sz="3600">
                <a:solidFill>
                  <a:srgbClr val="FFFDFB"/>
                </a:solidFill>
                <a:latin typeface="Arial"/>
                <a:ea charset="-122" panose="020b0503020204020204" typeface="微软雅黑"/>
              </a:rPr>
              <a:t>主要矛盾</a:t>
            </a:r>
          </a:p>
        </p:txBody>
      </p:sp>
      <p:grpSp>
        <p:nvGrpSpPr>
          <p:cNvPr id="25" name="组合 17"/>
          <p:cNvGrpSpPr/>
          <p:nvPr/>
        </p:nvGrpSpPr>
        <p:grpSpPr>
          <a:xfrm>
            <a:off x="3378508" y="3585955"/>
            <a:ext cx="7499218" cy="1112454"/>
            <a:chOff x="3225443" y="1885454"/>
            <a:chExt cx="7499218" cy="1112454"/>
          </a:xfrm>
        </p:grpSpPr>
        <p:sp>
          <p:nvSpPr>
            <p:cNvPr id="26" name="矩形 25"/>
            <p:cNvSpPr/>
            <p:nvPr/>
          </p:nvSpPr>
          <p:spPr>
            <a:xfrm>
              <a:off x="3225443" y="1885454"/>
              <a:ext cx="7499218" cy="1112454"/>
            </a:xfrm>
            <a:prstGeom prst="rect">
              <a:avLst/>
            </a:prstGeom>
            <a:noFill/>
            <a:ln algn="ctr" cap="flat" cmpd="sng" w="19050">
              <a:solidFill>
                <a:srgbClr val="C00000"/>
              </a:solidFill>
              <a:prstDash val="sysDot"/>
            </a:ln>
            <a:effectLst/>
          </p:spPr>
          <p:txBody>
            <a:bodyPr anchor="ctr" rtlCol="0"/>
            <a:lstStyle/>
            <a:p>
              <a:pPr algn="ctr" defTabSz="914400" eaLnBrk="1" fontAlgn="base" hangingPunct="1" indent="0" latinLnBrk="0" lvl="0" marL="0" marR="0">
                <a:lnSpc>
                  <a:spcPct val="100000"/>
                </a:lnSpc>
                <a:spcBef>
                  <a:spcPct val="0"/>
                </a:spcBef>
                <a:spcAft>
                  <a:spcPct val="0"/>
                </a:spcAft>
                <a:buClrTx/>
                <a:buSzTx/>
                <a:buFontTx/>
                <a:buNone/>
                <a:defRPr/>
              </a:pPr>
              <a:endParaRPr altLang="en-US" b="1" baseline="0" cap="none" i="0" kern="0" kumimoji="0" lang="zh-CN" noProof="0" normalizeH="0" spc="0" strike="noStrike" sz="4000" u="none">
                <a:ln>
                  <a:noFill/>
                </a:ln>
                <a:solidFill>
                  <a:srgbClr val="FFFDFB"/>
                </a:solidFill>
                <a:effectLst/>
                <a:uLnTx/>
                <a:uFillTx/>
                <a:latin typeface="Arial"/>
                <a:ea charset="-122" panose="020b0503020204020204" typeface="微软雅黑"/>
              </a:endParaRPr>
            </a:p>
          </p:txBody>
        </p:sp>
        <p:sp>
          <p:nvSpPr>
            <p:cNvPr id="27" name="矩形 26"/>
            <p:cNvSpPr/>
            <p:nvPr/>
          </p:nvSpPr>
          <p:spPr>
            <a:xfrm>
              <a:off x="3348189" y="1951996"/>
              <a:ext cx="7058448" cy="804672"/>
            </a:xfrm>
            <a:prstGeom prst="rect">
              <a:avLst/>
            </a:prstGeom>
            <a:noFill/>
          </p:spPr>
          <p:txBody>
            <a:bodyPr wrap="square">
              <a:spAutoFit/>
            </a:bodyPr>
            <a:lstStyle/>
            <a:p>
              <a:pPr>
                <a:lnSpc>
                  <a:spcPct val="130000"/>
                </a:lnSpc>
              </a:pPr>
              <a:r>
                <a:rPr altLang="en-US" b="1" lang="zh-CN">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在现阶段，我国社会的主要矛盾：是人民日益增长的美好生活需要和不平衡不充分的发展之间的矛盾。</a:t>
              </a:r>
            </a:p>
          </p:txBody>
        </p:sp>
      </p:grpSp>
      <p:sp>
        <p:nvSpPr>
          <p:cNvPr id="28" name="矩形 27"/>
          <p:cNvSpPr/>
          <p:nvPr/>
        </p:nvSpPr>
        <p:spPr>
          <a:xfrm>
            <a:off x="10559702" y="3364030"/>
            <a:ext cx="521085" cy="505883"/>
          </a:xfrm>
          <a:prstGeom prst="rect">
            <a:avLst/>
          </a:prstGeom>
          <a:solidFill>
            <a:srgbClr val="FFFDFB"/>
          </a:solidFill>
          <a:ln algn="ctr" cap="flat" cmpd="sng" w="28575">
            <a:solidFill>
              <a:srgbClr val="C00000"/>
            </a:solidFill>
            <a:prstDash val="solid"/>
          </a:ln>
          <a:effectLst/>
        </p:spPr>
        <p:txBody>
          <a:bodyPr anchor="ctr" rtlCol="0"/>
          <a:lstStyle/>
          <a:p>
            <a:pPr algn="ctr" defTabSz="914400" eaLnBrk="1" fontAlgn="base"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800" u="none">
                <a:ln>
                  <a:noFill/>
                </a:ln>
                <a:solidFill>
                  <a:srgbClr val="C00000"/>
                </a:solidFill>
                <a:effectLst/>
                <a:uLnTx/>
                <a:uFillTx/>
                <a:latin charset="-122" panose="020b0503020204020204" pitchFamily="34" typeface="微软雅黑"/>
                <a:ea charset="-122" panose="020b0503020204020204" pitchFamily="34" typeface="微软雅黑"/>
              </a:rPr>
              <a:t>02</a:t>
            </a:r>
          </a:p>
        </p:txBody>
      </p:sp>
      <p:sp>
        <p:nvSpPr>
          <p:cNvPr id="29" name="矩形 28"/>
          <p:cNvSpPr/>
          <p:nvPr/>
        </p:nvSpPr>
        <p:spPr>
          <a:xfrm>
            <a:off x="942975" y="4993611"/>
            <a:ext cx="2328428" cy="1112454"/>
          </a:xfrm>
          <a:prstGeom prst="rect">
            <a:avLst/>
          </a:prstGeom>
          <a:solidFill>
            <a:srgbClr val="C00000"/>
          </a:solidFill>
          <a:ln algn="ctr" cap="flat" cmpd="sng" w="19050">
            <a:solidFill>
              <a:srgbClr val="C00000"/>
            </a:solidFill>
            <a:prstDash val="solid"/>
          </a:ln>
          <a:effectLst/>
        </p:spPr>
        <p:txBody>
          <a:bodyPr anchor="ctr" rtlCol="0"/>
          <a:lstStyle/>
          <a:p>
            <a:pPr algn="ctr" defTabSz="914400" fontAlgn="base" lvl="0">
              <a:spcBef>
                <a:spcPct val="0"/>
              </a:spcBef>
              <a:spcAft>
                <a:spcPct val="0"/>
              </a:spcAft>
            </a:pPr>
            <a:r>
              <a:rPr altLang="en-US" b="1" kern="0" lang="zh-CN" smtClean="0" sz="3600">
                <a:solidFill>
                  <a:srgbClr val="FFFDFB"/>
                </a:solidFill>
                <a:latin typeface="Arial"/>
                <a:ea charset="-122" panose="020b0503020204020204" typeface="微软雅黑"/>
              </a:rPr>
              <a:t>根本任务</a:t>
            </a:r>
          </a:p>
        </p:txBody>
      </p:sp>
      <p:grpSp>
        <p:nvGrpSpPr>
          <p:cNvPr id="30" name="组合 22"/>
          <p:cNvGrpSpPr/>
          <p:nvPr/>
        </p:nvGrpSpPr>
        <p:grpSpPr>
          <a:xfrm>
            <a:off x="3378508" y="4993611"/>
            <a:ext cx="7499218" cy="1112454"/>
            <a:chOff x="3225443" y="1885454"/>
            <a:chExt cx="7499218" cy="1112454"/>
          </a:xfrm>
        </p:grpSpPr>
        <p:sp>
          <p:nvSpPr>
            <p:cNvPr id="31" name="矩形 30"/>
            <p:cNvSpPr/>
            <p:nvPr/>
          </p:nvSpPr>
          <p:spPr>
            <a:xfrm>
              <a:off x="3225443" y="1885454"/>
              <a:ext cx="7499218" cy="1112454"/>
            </a:xfrm>
            <a:prstGeom prst="rect">
              <a:avLst/>
            </a:prstGeom>
            <a:noFill/>
            <a:ln algn="ctr" cap="flat" cmpd="sng" w="19050">
              <a:solidFill>
                <a:srgbClr val="C00000"/>
              </a:solidFill>
              <a:prstDash val="sysDot"/>
            </a:ln>
            <a:effectLst/>
          </p:spPr>
          <p:txBody>
            <a:bodyPr anchor="ctr" rtlCol="0"/>
            <a:lstStyle/>
            <a:p>
              <a:pPr algn="ctr" defTabSz="914400" eaLnBrk="1" fontAlgn="base" hangingPunct="1" indent="0" latinLnBrk="0" lvl="0" marL="0" marR="0">
                <a:lnSpc>
                  <a:spcPct val="100000"/>
                </a:lnSpc>
                <a:spcBef>
                  <a:spcPct val="0"/>
                </a:spcBef>
                <a:spcAft>
                  <a:spcPct val="0"/>
                </a:spcAft>
                <a:buClrTx/>
                <a:buSzTx/>
                <a:buFontTx/>
                <a:buNone/>
                <a:defRPr/>
              </a:pPr>
              <a:endParaRPr altLang="en-US" b="1" baseline="0" cap="none" i="0" kern="0" kumimoji="0" lang="zh-CN" noProof="0" normalizeH="0" spc="0" strike="noStrike" sz="4000" u="none">
                <a:ln>
                  <a:noFill/>
                </a:ln>
                <a:solidFill>
                  <a:srgbClr val="FFFDFB"/>
                </a:solidFill>
                <a:effectLst/>
                <a:uLnTx/>
                <a:uFillTx/>
                <a:latin typeface="+mn-lt"/>
                <a:ea charset="-122" panose="020b0503020204020204" typeface="微软雅黑"/>
              </a:endParaRPr>
            </a:p>
          </p:txBody>
        </p:sp>
        <p:sp>
          <p:nvSpPr>
            <p:cNvPr id="32" name="矩形 31"/>
            <p:cNvSpPr/>
            <p:nvPr/>
          </p:nvSpPr>
          <p:spPr>
            <a:xfrm>
              <a:off x="3348188" y="2047693"/>
              <a:ext cx="7154231" cy="646176"/>
            </a:xfrm>
            <a:prstGeom prst="rect">
              <a:avLst/>
            </a:prstGeom>
            <a:noFill/>
          </p:spPr>
          <p:txBody>
            <a:bodyPr wrap="square">
              <a:spAutoFit/>
            </a:bodyPr>
            <a:lstStyle/>
            <a:p>
              <a:pPr>
                <a:lnSpc>
                  <a:spcPct val="130000"/>
                </a:lnSpc>
              </a:pPr>
              <a:r>
                <a:rPr altLang="en-US" b="1" lang="zh-CN" sz="14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我国社会主义建设的根本任务，是进一步解放生产力，发展生产力，逐步实现社会主义现代化，并且为此而改革生产关系和上层建筑中不适应生产力发展的方面和环节。</a:t>
              </a:r>
            </a:p>
          </p:txBody>
        </p:sp>
      </p:grpSp>
      <p:sp>
        <p:nvSpPr>
          <p:cNvPr id="33" name="矩形 32"/>
          <p:cNvSpPr/>
          <p:nvPr/>
        </p:nvSpPr>
        <p:spPr>
          <a:xfrm>
            <a:off x="10559702" y="4771686"/>
            <a:ext cx="521085" cy="505883"/>
          </a:xfrm>
          <a:prstGeom prst="rect">
            <a:avLst/>
          </a:prstGeom>
          <a:solidFill>
            <a:srgbClr val="FFFDFB"/>
          </a:solidFill>
          <a:ln algn="ctr" cap="flat" cmpd="sng" w="28575">
            <a:solidFill>
              <a:srgbClr val="C00000"/>
            </a:solidFill>
            <a:prstDash val="solid"/>
          </a:ln>
          <a:effectLst/>
        </p:spPr>
        <p:txBody>
          <a:bodyPr anchor="ctr" rtlCol="0"/>
          <a:lstStyle/>
          <a:p>
            <a:pPr algn="ctr" defTabSz="914400" eaLnBrk="1" fontAlgn="base" hangingPunct="1" indent="0" latinLnBrk="0" lvl="0" marL="0" marR="0">
              <a:lnSpc>
                <a:spcPct val="100000"/>
              </a:lnSpc>
              <a:spcBef>
                <a:spcPct val="0"/>
              </a:spcBef>
              <a:spcAft>
                <a:spcPct val="0"/>
              </a:spcAft>
              <a:buClrTx/>
              <a:buSzTx/>
              <a:buFontTx/>
              <a:buNone/>
              <a:defRPr/>
            </a:pPr>
            <a:r>
              <a:rPr altLang="zh-CN" b="0" baseline="0" cap="none" i="0" kern="0" kumimoji="0" lang="en-US" noProof="0" normalizeH="0" spc="0" strike="noStrike" sz="1800" u="none">
                <a:ln>
                  <a:noFill/>
                </a:ln>
                <a:solidFill>
                  <a:srgbClr val="C00000"/>
                </a:solidFill>
                <a:effectLst/>
                <a:uLnTx/>
                <a:uFillTx/>
                <a:latin charset="-122" panose="020b0503020204020204" pitchFamily="34" typeface="微软雅黑"/>
                <a:ea charset="-122" panose="020b0503020204020204" pitchFamily="34" typeface="微软雅黑"/>
              </a:rPr>
              <a:t>03</a:t>
            </a:r>
          </a:p>
        </p:txBody>
      </p:sp>
    </p:spTree>
    <p:extLst>
      <p:ext uri="{BB962C8B-B14F-4D97-AF65-F5344CB8AC3E}">
        <p14:creationId val="191438991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additive="base">
                                        <p:cTn dur="500" fill="hold" id="7"/>
                                        <p:tgtEl>
                                          <p:spTgt spid="17"/>
                                        </p:tgtEl>
                                        <p:attrNameLst>
                                          <p:attrName>ppt_x</p:attrName>
                                        </p:attrNameLst>
                                      </p:cBhvr>
                                      <p:tavLst>
                                        <p:tav tm="0">
                                          <p:val>
                                            <p:strVal val="#ppt_x"/>
                                          </p:val>
                                        </p:tav>
                                        <p:tav tm="100000">
                                          <p:val>
                                            <p:strVal val="#ppt_x"/>
                                          </p:val>
                                        </p:tav>
                                      </p:tavLst>
                                    </p:anim>
                                    <p:anim calcmode="lin" valueType="num">
                                      <p:cBhvr additive="base">
                                        <p:cTn dur="500" fill="hold" id="8"/>
                                        <p:tgtEl>
                                          <p:spTgt spid="17"/>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18"/>
                                        </p:tgtEl>
                                        <p:attrNameLst>
                                          <p:attrName>style.visibility</p:attrName>
                                        </p:attrNameLst>
                                      </p:cBhvr>
                                      <p:to>
                                        <p:strVal val="visible"/>
                                      </p:to>
                                    </p:set>
                                    <p:anim calcmode="lin" valueType="num">
                                      <p:cBhvr>
                                        <p:cTn dur="500" fill="hold" id="12"/>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18"/>
                                        </p:tgtEl>
                                        <p:attrNameLst>
                                          <p:attrName>ppt_y</p:attrName>
                                        </p:attrNameLst>
                                      </p:cBhvr>
                                      <p:tavLst>
                                        <p:tav tm="0">
                                          <p:val>
                                            <p:strVal val="#ppt_y"/>
                                          </p:val>
                                        </p:tav>
                                        <p:tav tm="100000">
                                          <p:val>
                                            <p:strVal val="#ppt_y"/>
                                          </p:val>
                                        </p:tav>
                                      </p:tavLst>
                                    </p:anim>
                                    <p:anim calcmode="lin" valueType="num">
                                      <p:cBhvr>
                                        <p:cTn dur="500" fill="hold" id="14"/>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1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18"/>
                                        </p:tgtEl>
                                      </p:cBhvr>
                                    </p:animEffect>
                                  </p:childTnLst>
                                </p:cTn>
                              </p:par>
                            </p:childTnLst>
                          </p:cTn>
                        </p:par>
                        <p:par>
                          <p:cTn fill="hold" id="17" nodeType="afterGroup">
                            <p:stCondLst>
                              <p:cond delay="1000"/>
                            </p:stCondLst>
                            <p:childTnLst>
                              <p:par>
                                <p:cTn fill="hold" grpId="0" id="18" nodeType="afterEffect" presetClass="entr" presetID="53" presetSubtype="0">
                                  <p:stCondLst>
                                    <p:cond delay="0"/>
                                  </p:stCondLst>
                                  <p:childTnLst>
                                    <p:set>
                                      <p:cBhvr>
                                        <p:cTn dur="1" fill="hold" id="19">
                                          <p:stCondLst>
                                            <p:cond delay="0"/>
                                          </p:stCondLst>
                                        </p:cTn>
                                        <p:tgtEl>
                                          <p:spTgt spid="19"/>
                                        </p:tgtEl>
                                        <p:attrNameLst>
                                          <p:attrName>style.visibility</p:attrName>
                                        </p:attrNameLst>
                                      </p:cBhvr>
                                      <p:to>
                                        <p:strVal val="visible"/>
                                      </p:to>
                                    </p:set>
                                    <p:anim calcmode="lin" valueType="num">
                                      <p:cBhvr>
                                        <p:cTn dur="500" fill="hold" id="20"/>
                                        <p:tgtEl>
                                          <p:spTgt spid="19"/>
                                        </p:tgtEl>
                                        <p:attrNameLst>
                                          <p:attrName>ppt_w</p:attrName>
                                        </p:attrNameLst>
                                      </p:cBhvr>
                                      <p:tavLst>
                                        <p:tav tm="0">
                                          <p:val>
                                            <p:fltVal val="0"/>
                                          </p:val>
                                        </p:tav>
                                        <p:tav tm="100000">
                                          <p:val>
                                            <p:strVal val="#ppt_w"/>
                                          </p:val>
                                        </p:tav>
                                      </p:tavLst>
                                    </p:anim>
                                    <p:anim calcmode="lin" valueType="num">
                                      <p:cBhvr>
                                        <p:cTn dur="500" fill="hold" id="21"/>
                                        <p:tgtEl>
                                          <p:spTgt spid="19"/>
                                        </p:tgtEl>
                                        <p:attrNameLst>
                                          <p:attrName>ppt_h</p:attrName>
                                        </p:attrNameLst>
                                      </p:cBhvr>
                                      <p:tavLst>
                                        <p:tav tm="0">
                                          <p:val>
                                            <p:fltVal val="0"/>
                                          </p:val>
                                        </p:tav>
                                        <p:tav tm="100000">
                                          <p:val>
                                            <p:strVal val="#ppt_h"/>
                                          </p:val>
                                        </p:tav>
                                      </p:tavLst>
                                    </p:anim>
                                    <p:animEffect filter="fade" transition="in">
                                      <p:cBhvr>
                                        <p:cTn dur="500" id="22"/>
                                        <p:tgtEl>
                                          <p:spTgt spid="19"/>
                                        </p:tgtEl>
                                      </p:cBhvr>
                                    </p:animEffect>
                                  </p:childTnLst>
                                </p:cTn>
                              </p:par>
                            </p:childTnLst>
                          </p:cTn>
                        </p:par>
                        <p:par>
                          <p:cTn fill="hold" id="23" nodeType="afterGroup">
                            <p:stCondLst>
                              <p:cond delay="1500"/>
                            </p:stCondLst>
                            <p:childTnLst>
                              <p:par>
                                <p:cTn fill="hold" id="24" nodeType="afterEffect" presetClass="entr" presetID="18" presetSubtype="6">
                                  <p:stCondLst>
                                    <p:cond delay="0"/>
                                  </p:stCondLst>
                                  <p:childTnLst>
                                    <p:set>
                                      <p:cBhvr>
                                        <p:cTn dur="1" fill="hold" id="25">
                                          <p:stCondLst>
                                            <p:cond delay="0"/>
                                          </p:stCondLst>
                                        </p:cTn>
                                        <p:tgtEl>
                                          <p:spTgt spid="20"/>
                                        </p:tgtEl>
                                        <p:attrNameLst>
                                          <p:attrName>style.visibility</p:attrName>
                                        </p:attrNameLst>
                                      </p:cBhvr>
                                      <p:to>
                                        <p:strVal val="visible"/>
                                      </p:to>
                                    </p:set>
                                    <p:animEffect filter="strips(downRight)" transition="in">
                                      <p:cBhvr>
                                        <p:cTn dur="500" id="26"/>
                                        <p:tgtEl>
                                          <p:spTgt spid="20"/>
                                        </p:tgtEl>
                                      </p:cBhvr>
                                    </p:animEffect>
                                  </p:childTnLst>
                                </p:cTn>
                              </p:par>
                            </p:childTnLst>
                          </p:cTn>
                        </p:par>
                        <p:par>
                          <p:cTn fill="hold" id="27" nodeType="afterGroup">
                            <p:stCondLst>
                              <p:cond delay="2000"/>
                            </p:stCondLst>
                            <p:childTnLst>
                              <p:par>
                                <p:cTn fill="hold" grpId="0" id="28" nodeType="afterEffect" presetClass="entr" presetID="2" presetSubtype="2">
                                  <p:stCondLst>
                                    <p:cond delay="0"/>
                                  </p:stCondLst>
                                  <p:childTnLst>
                                    <p:set>
                                      <p:cBhvr>
                                        <p:cTn dur="1" fill="hold" id="29">
                                          <p:stCondLst>
                                            <p:cond delay="0"/>
                                          </p:stCondLst>
                                        </p:cTn>
                                        <p:tgtEl>
                                          <p:spTgt spid="23"/>
                                        </p:tgtEl>
                                        <p:attrNameLst>
                                          <p:attrName>style.visibility</p:attrName>
                                        </p:attrNameLst>
                                      </p:cBhvr>
                                      <p:to>
                                        <p:strVal val="visible"/>
                                      </p:to>
                                    </p:set>
                                    <p:anim calcmode="lin" valueType="num">
                                      <p:cBhvr additive="base">
                                        <p:cTn dur="500" fill="hold" id="30"/>
                                        <p:tgtEl>
                                          <p:spTgt spid="23"/>
                                        </p:tgtEl>
                                        <p:attrNameLst>
                                          <p:attrName>ppt_x</p:attrName>
                                        </p:attrNameLst>
                                      </p:cBhvr>
                                      <p:tavLst>
                                        <p:tav tm="0">
                                          <p:val>
                                            <p:strVal val="1+#ppt_w/2"/>
                                          </p:val>
                                        </p:tav>
                                        <p:tav tm="100000">
                                          <p:val>
                                            <p:strVal val="#ppt_x"/>
                                          </p:val>
                                        </p:tav>
                                      </p:tavLst>
                                    </p:anim>
                                    <p:anim calcmode="lin" valueType="num">
                                      <p:cBhvr additive="base">
                                        <p:cTn dur="500" fill="hold" id="31"/>
                                        <p:tgtEl>
                                          <p:spTgt spid="23"/>
                                        </p:tgtEl>
                                        <p:attrNameLst>
                                          <p:attrName>ppt_y</p:attrName>
                                        </p:attrNameLst>
                                      </p:cBhvr>
                                      <p:tavLst>
                                        <p:tav tm="0">
                                          <p:val>
                                            <p:strVal val="#ppt_y"/>
                                          </p:val>
                                        </p:tav>
                                        <p:tav tm="100000">
                                          <p:val>
                                            <p:strVal val="#ppt_y"/>
                                          </p:val>
                                        </p:tav>
                                      </p:tavLst>
                                    </p:anim>
                                  </p:childTnLst>
                                </p:cTn>
                              </p:par>
                            </p:childTnLst>
                          </p:cTn>
                        </p:par>
                        <p:par>
                          <p:cTn fill="hold" id="32" nodeType="afterGroup">
                            <p:stCondLst>
                              <p:cond delay="2500"/>
                            </p:stCondLst>
                            <p:childTnLst>
                              <p:par>
                                <p:cTn fill="hold" grpId="0" id="33" nodeType="afterEffect" presetClass="entr" presetID="53" presetSubtype="0">
                                  <p:stCondLst>
                                    <p:cond delay="0"/>
                                  </p:stCondLst>
                                  <p:childTnLst>
                                    <p:set>
                                      <p:cBhvr>
                                        <p:cTn dur="1" fill="hold" id="34">
                                          <p:stCondLst>
                                            <p:cond delay="0"/>
                                          </p:stCondLst>
                                        </p:cTn>
                                        <p:tgtEl>
                                          <p:spTgt spid="24"/>
                                        </p:tgtEl>
                                        <p:attrNameLst>
                                          <p:attrName>style.visibility</p:attrName>
                                        </p:attrNameLst>
                                      </p:cBhvr>
                                      <p:to>
                                        <p:strVal val="visible"/>
                                      </p:to>
                                    </p:set>
                                    <p:anim calcmode="lin" valueType="num">
                                      <p:cBhvr>
                                        <p:cTn dur="500" fill="hold" id="35"/>
                                        <p:tgtEl>
                                          <p:spTgt spid="24"/>
                                        </p:tgtEl>
                                        <p:attrNameLst>
                                          <p:attrName>ppt_w</p:attrName>
                                        </p:attrNameLst>
                                      </p:cBhvr>
                                      <p:tavLst>
                                        <p:tav tm="0">
                                          <p:val>
                                            <p:fltVal val="0"/>
                                          </p:val>
                                        </p:tav>
                                        <p:tav tm="100000">
                                          <p:val>
                                            <p:strVal val="#ppt_w"/>
                                          </p:val>
                                        </p:tav>
                                      </p:tavLst>
                                    </p:anim>
                                    <p:anim calcmode="lin" valueType="num">
                                      <p:cBhvr>
                                        <p:cTn dur="500" fill="hold" id="36"/>
                                        <p:tgtEl>
                                          <p:spTgt spid="24"/>
                                        </p:tgtEl>
                                        <p:attrNameLst>
                                          <p:attrName>ppt_h</p:attrName>
                                        </p:attrNameLst>
                                      </p:cBhvr>
                                      <p:tavLst>
                                        <p:tav tm="0">
                                          <p:val>
                                            <p:fltVal val="0"/>
                                          </p:val>
                                        </p:tav>
                                        <p:tav tm="100000">
                                          <p:val>
                                            <p:strVal val="#ppt_h"/>
                                          </p:val>
                                        </p:tav>
                                      </p:tavLst>
                                    </p:anim>
                                    <p:animEffect filter="fade" transition="in">
                                      <p:cBhvr>
                                        <p:cTn dur="500" id="37"/>
                                        <p:tgtEl>
                                          <p:spTgt spid="24"/>
                                        </p:tgtEl>
                                      </p:cBhvr>
                                    </p:animEffect>
                                  </p:childTnLst>
                                </p:cTn>
                              </p:par>
                            </p:childTnLst>
                          </p:cTn>
                        </p:par>
                        <p:par>
                          <p:cTn fill="hold" id="38" nodeType="afterGroup">
                            <p:stCondLst>
                              <p:cond delay="3000"/>
                            </p:stCondLst>
                            <p:childTnLst>
                              <p:par>
                                <p:cTn fill="hold" id="39" nodeType="afterEffect" presetClass="entr" presetID="18" presetSubtype="6">
                                  <p:stCondLst>
                                    <p:cond delay="0"/>
                                  </p:stCondLst>
                                  <p:childTnLst>
                                    <p:set>
                                      <p:cBhvr>
                                        <p:cTn dur="1" fill="hold" id="40">
                                          <p:stCondLst>
                                            <p:cond delay="0"/>
                                          </p:stCondLst>
                                        </p:cTn>
                                        <p:tgtEl>
                                          <p:spTgt spid="25"/>
                                        </p:tgtEl>
                                        <p:attrNameLst>
                                          <p:attrName>style.visibility</p:attrName>
                                        </p:attrNameLst>
                                      </p:cBhvr>
                                      <p:to>
                                        <p:strVal val="visible"/>
                                      </p:to>
                                    </p:set>
                                    <p:animEffect filter="strips(downRight)" transition="in">
                                      <p:cBhvr>
                                        <p:cTn dur="500" id="41"/>
                                        <p:tgtEl>
                                          <p:spTgt spid="25"/>
                                        </p:tgtEl>
                                      </p:cBhvr>
                                    </p:animEffect>
                                  </p:childTnLst>
                                </p:cTn>
                              </p:par>
                            </p:childTnLst>
                          </p:cTn>
                        </p:par>
                        <p:par>
                          <p:cTn fill="hold" id="42" nodeType="afterGroup">
                            <p:stCondLst>
                              <p:cond delay="3500"/>
                            </p:stCondLst>
                            <p:childTnLst>
                              <p:par>
                                <p:cTn fill="hold" grpId="0" id="43" nodeType="afterEffect" presetClass="entr" presetID="2" presetSubtype="2">
                                  <p:stCondLst>
                                    <p:cond delay="0"/>
                                  </p:stCondLst>
                                  <p:childTnLst>
                                    <p:set>
                                      <p:cBhvr>
                                        <p:cTn dur="1" fill="hold" id="44">
                                          <p:stCondLst>
                                            <p:cond delay="0"/>
                                          </p:stCondLst>
                                        </p:cTn>
                                        <p:tgtEl>
                                          <p:spTgt spid="28"/>
                                        </p:tgtEl>
                                        <p:attrNameLst>
                                          <p:attrName>style.visibility</p:attrName>
                                        </p:attrNameLst>
                                      </p:cBhvr>
                                      <p:to>
                                        <p:strVal val="visible"/>
                                      </p:to>
                                    </p:set>
                                    <p:anim calcmode="lin" valueType="num">
                                      <p:cBhvr additive="base">
                                        <p:cTn dur="500" fill="hold" id="45"/>
                                        <p:tgtEl>
                                          <p:spTgt spid="28"/>
                                        </p:tgtEl>
                                        <p:attrNameLst>
                                          <p:attrName>ppt_x</p:attrName>
                                        </p:attrNameLst>
                                      </p:cBhvr>
                                      <p:tavLst>
                                        <p:tav tm="0">
                                          <p:val>
                                            <p:strVal val="1+#ppt_w/2"/>
                                          </p:val>
                                        </p:tav>
                                        <p:tav tm="100000">
                                          <p:val>
                                            <p:strVal val="#ppt_x"/>
                                          </p:val>
                                        </p:tav>
                                      </p:tavLst>
                                    </p:anim>
                                    <p:anim calcmode="lin" valueType="num">
                                      <p:cBhvr additive="base">
                                        <p:cTn dur="500" fill="hold" id="46"/>
                                        <p:tgtEl>
                                          <p:spTgt spid="28"/>
                                        </p:tgtEl>
                                        <p:attrNameLst>
                                          <p:attrName>ppt_y</p:attrName>
                                        </p:attrNameLst>
                                      </p:cBhvr>
                                      <p:tavLst>
                                        <p:tav tm="0">
                                          <p:val>
                                            <p:strVal val="#ppt_y"/>
                                          </p:val>
                                        </p:tav>
                                        <p:tav tm="100000">
                                          <p:val>
                                            <p:strVal val="#ppt_y"/>
                                          </p:val>
                                        </p:tav>
                                      </p:tavLst>
                                    </p:anim>
                                  </p:childTnLst>
                                </p:cTn>
                              </p:par>
                            </p:childTnLst>
                          </p:cTn>
                        </p:par>
                        <p:par>
                          <p:cTn fill="hold" id="47" nodeType="afterGroup">
                            <p:stCondLst>
                              <p:cond delay="4000"/>
                            </p:stCondLst>
                            <p:childTnLst>
                              <p:par>
                                <p:cTn fill="hold" grpId="0" id="48" nodeType="afterEffect" presetClass="entr" presetID="53" presetSubtype="0">
                                  <p:stCondLst>
                                    <p:cond delay="0"/>
                                  </p:stCondLst>
                                  <p:childTnLst>
                                    <p:set>
                                      <p:cBhvr>
                                        <p:cTn dur="1" fill="hold" id="49">
                                          <p:stCondLst>
                                            <p:cond delay="0"/>
                                          </p:stCondLst>
                                        </p:cTn>
                                        <p:tgtEl>
                                          <p:spTgt spid="29"/>
                                        </p:tgtEl>
                                        <p:attrNameLst>
                                          <p:attrName>style.visibility</p:attrName>
                                        </p:attrNameLst>
                                      </p:cBhvr>
                                      <p:to>
                                        <p:strVal val="visible"/>
                                      </p:to>
                                    </p:set>
                                    <p:anim calcmode="lin" valueType="num">
                                      <p:cBhvr>
                                        <p:cTn dur="500" fill="hold" id="50"/>
                                        <p:tgtEl>
                                          <p:spTgt spid="29"/>
                                        </p:tgtEl>
                                        <p:attrNameLst>
                                          <p:attrName>ppt_w</p:attrName>
                                        </p:attrNameLst>
                                      </p:cBhvr>
                                      <p:tavLst>
                                        <p:tav tm="0">
                                          <p:val>
                                            <p:fltVal val="0"/>
                                          </p:val>
                                        </p:tav>
                                        <p:tav tm="100000">
                                          <p:val>
                                            <p:strVal val="#ppt_w"/>
                                          </p:val>
                                        </p:tav>
                                      </p:tavLst>
                                    </p:anim>
                                    <p:anim calcmode="lin" valueType="num">
                                      <p:cBhvr>
                                        <p:cTn dur="500" fill="hold" id="51"/>
                                        <p:tgtEl>
                                          <p:spTgt spid="29"/>
                                        </p:tgtEl>
                                        <p:attrNameLst>
                                          <p:attrName>ppt_h</p:attrName>
                                        </p:attrNameLst>
                                      </p:cBhvr>
                                      <p:tavLst>
                                        <p:tav tm="0">
                                          <p:val>
                                            <p:fltVal val="0"/>
                                          </p:val>
                                        </p:tav>
                                        <p:tav tm="100000">
                                          <p:val>
                                            <p:strVal val="#ppt_h"/>
                                          </p:val>
                                        </p:tav>
                                      </p:tavLst>
                                    </p:anim>
                                    <p:animEffect filter="fade" transition="in">
                                      <p:cBhvr>
                                        <p:cTn dur="500" id="52"/>
                                        <p:tgtEl>
                                          <p:spTgt spid="29"/>
                                        </p:tgtEl>
                                      </p:cBhvr>
                                    </p:animEffect>
                                  </p:childTnLst>
                                </p:cTn>
                              </p:par>
                            </p:childTnLst>
                          </p:cTn>
                        </p:par>
                        <p:par>
                          <p:cTn fill="hold" id="53" nodeType="afterGroup">
                            <p:stCondLst>
                              <p:cond delay="4500"/>
                            </p:stCondLst>
                            <p:childTnLst>
                              <p:par>
                                <p:cTn fill="hold" id="54" nodeType="afterEffect" presetClass="entr" presetID="18" presetSubtype="6">
                                  <p:stCondLst>
                                    <p:cond delay="0"/>
                                  </p:stCondLst>
                                  <p:childTnLst>
                                    <p:set>
                                      <p:cBhvr>
                                        <p:cTn dur="1" fill="hold" id="55">
                                          <p:stCondLst>
                                            <p:cond delay="0"/>
                                          </p:stCondLst>
                                        </p:cTn>
                                        <p:tgtEl>
                                          <p:spTgt spid="30"/>
                                        </p:tgtEl>
                                        <p:attrNameLst>
                                          <p:attrName>style.visibility</p:attrName>
                                        </p:attrNameLst>
                                      </p:cBhvr>
                                      <p:to>
                                        <p:strVal val="visible"/>
                                      </p:to>
                                    </p:set>
                                    <p:animEffect filter="strips(downRight)" transition="in">
                                      <p:cBhvr>
                                        <p:cTn dur="500" id="56"/>
                                        <p:tgtEl>
                                          <p:spTgt spid="30"/>
                                        </p:tgtEl>
                                      </p:cBhvr>
                                    </p:animEffect>
                                  </p:childTnLst>
                                </p:cTn>
                              </p:par>
                            </p:childTnLst>
                          </p:cTn>
                        </p:par>
                        <p:par>
                          <p:cTn fill="hold" id="57" nodeType="afterGroup">
                            <p:stCondLst>
                              <p:cond delay="5000"/>
                            </p:stCondLst>
                            <p:childTnLst>
                              <p:par>
                                <p:cTn fill="hold" grpId="0" id="58" nodeType="afterEffect" presetClass="entr" presetID="2" presetSubtype="2">
                                  <p:stCondLst>
                                    <p:cond delay="0"/>
                                  </p:stCondLst>
                                  <p:childTnLst>
                                    <p:set>
                                      <p:cBhvr>
                                        <p:cTn dur="1" fill="hold" id="59">
                                          <p:stCondLst>
                                            <p:cond delay="0"/>
                                          </p:stCondLst>
                                        </p:cTn>
                                        <p:tgtEl>
                                          <p:spTgt spid="33"/>
                                        </p:tgtEl>
                                        <p:attrNameLst>
                                          <p:attrName>style.visibility</p:attrName>
                                        </p:attrNameLst>
                                      </p:cBhvr>
                                      <p:to>
                                        <p:strVal val="visible"/>
                                      </p:to>
                                    </p:set>
                                    <p:anim calcmode="lin" valueType="num">
                                      <p:cBhvr additive="base">
                                        <p:cTn dur="500" fill="hold" id="60"/>
                                        <p:tgtEl>
                                          <p:spTgt spid="33"/>
                                        </p:tgtEl>
                                        <p:attrNameLst>
                                          <p:attrName>ppt_x</p:attrName>
                                        </p:attrNameLst>
                                      </p:cBhvr>
                                      <p:tavLst>
                                        <p:tav tm="0">
                                          <p:val>
                                            <p:strVal val="1+#ppt_w/2"/>
                                          </p:val>
                                        </p:tav>
                                        <p:tav tm="100000">
                                          <p:val>
                                            <p:strVal val="#ppt_x"/>
                                          </p:val>
                                        </p:tav>
                                      </p:tavLst>
                                    </p:anim>
                                    <p:anim calcmode="lin" valueType="num">
                                      <p:cBhvr additive="base">
                                        <p:cTn dur="500" fill="hold" id="61"/>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3"/>
      <p:bldP grpId="0" spid="24"/>
      <p:bldP grpId="0" spid="28"/>
      <p:bldP grpId="0" spid="29"/>
      <p:bldP grpId="0" spid="33"/>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3"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党章的总纲</a:t>
            </a:r>
          </a:p>
        </p:txBody>
      </p:sp>
      <p:sp>
        <p:nvSpPr>
          <p:cNvPr id="15" name="文本框 14"/>
          <p:cNvSpPr txBox="1"/>
          <p:nvPr/>
        </p:nvSpPr>
        <p:spPr>
          <a:xfrm>
            <a:off x="1659957" y="3281423"/>
            <a:ext cx="9085904" cy="2468880"/>
          </a:xfrm>
          <a:prstGeom prst="rect">
            <a:avLst/>
          </a:prstGeom>
          <a:noFill/>
        </p:spPr>
        <p:txBody>
          <a:bodyPr rtlCol="0" wrap="square">
            <a:spAutoFit/>
          </a:bodyPr>
          <a:lstStyle/>
          <a:p>
            <a:pPr>
              <a:lnSpc>
                <a:spcPct val="130000"/>
              </a:lnSpc>
            </a:pPr>
            <a:r>
              <a:rPr altLang="zh-CN" b="1" lang="en-US"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章】分别对党坚持对人民军队和其他人民武装力量的领导，加强军队建设，发挥军队作用；维护和发展国内各民族的平等团结互助和谐关系，实现共同团结奋斗、共同繁荣发展；全面贯彻党的宗教工作基本方针，团结信教群众为经济社会发展作贡献；发展和壮大最广泛的爱国统一战线，完成祖国统一大业；积极发展对外关系，努力为我国的改革开放和现代化建设争取有利的国际环境，推动建设持久和平、共同繁荣的和谐世界等方面的基本原则和方针作了明确规定。</a:t>
            </a:r>
          </a:p>
        </p:txBody>
      </p:sp>
      <p:sp>
        <p:nvSpPr>
          <p:cNvPr id="16" name="矩形 15"/>
          <p:cNvSpPr/>
          <p:nvPr/>
        </p:nvSpPr>
        <p:spPr>
          <a:xfrm>
            <a:off x="1138017" y="2406441"/>
            <a:ext cx="9984255" cy="3644812"/>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6"/>
          <p:cNvGrpSpPr/>
          <p:nvPr/>
        </p:nvGrpSpPr>
        <p:grpSpPr>
          <a:xfrm>
            <a:off x="1659957" y="1994850"/>
            <a:ext cx="9001987" cy="1009736"/>
            <a:chOff x="1386245" y="2546361"/>
            <a:chExt cx="9566638" cy="1009736"/>
          </a:xfrm>
        </p:grpSpPr>
        <p:sp>
          <p:nvSpPr>
            <p:cNvPr id="18" name="等腰三角形 7"/>
            <p:cNvSpPr/>
            <p:nvPr/>
          </p:nvSpPr>
          <p:spPr>
            <a:xfrm>
              <a:off x="10632492" y="2546362"/>
              <a:ext cx="320391" cy="409965"/>
            </a:xfrm>
            <a:prstGeom prst="triangle">
              <a:avLst/>
            </a:prstGeom>
            <a:solidFill>
              <a:srgbClr val="75151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8"/>
            <p:cNvSpPr/>
            <p:nvPr/>
          </p:nvSpPr>
          <p:spPr>
            <a:xfrm>
              <a:off x="1386245" y="2546362"/>
              <a:ext cx="320391" cy="409965"/>
            </a:xfrm>
            <a:prstGeom prst="triangle">
              <a:avLst/>
            </a:prstGeom>
            <a:solidFill>
              <a:srgbClr val="75151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梯形 19"/>
            <p:cNvSpPr/>
            <p:nvPr/>
          </p:nvSpPr>
          <p:spPr>
            <a:xfrm flipV="1">
              <a:off x="1546707" y="2546361"/>
              <a:ext cx="9245714" cy="1009736"/>
            </a:xfrm>
            <a:prstGeom prst="trapezoid">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文本框 20"/>
          <p:cNvSpPr txBox="1"/>
          <p:nvPr/>
        </p:nvSpPr>
        <p:spPr>
          <a:xfrm>
            <a:off x="2078151" y="2180599"/>
            <a:ext cx="8108017" cy="640080"/>
          </a:xfrm>
          <a:prstGeom prst="rect">
            <a:avLst/>
          </a:prstGeom>
          <a:noFill/>
        </p:spPr>
        <p:txBody>
          <a:bodyPr rtlCol="0" wrap="square">
            <a:spAutoFit/>
          </a:bodyPr>
          <a:lstStyle/>
          <a:p>
            <a:pPr algn="ctr"/>
            <a:r>
              <a:rPr altLang="en-US" b="1" lang="zh-CN" smtClean="0" sz="3600">
                <a:solidFill>
                  <a:schemeClr val="bg1"/>
                </a:solidFill>
                <a:latin charset="-122" typeface="Microsoft YaHei"/>
                <a:ea charset="-122" typeface="Microsoft YaHei"/>
                <a:cs charset="-122" typeface="Microsoft YaHei"/>
              </a:rPr>
              <a:t>各 项 工 作 基 本 方针</a:t>
            </a:r>
          </a:p>
        </p:txBody>
      </p:sp>
    </p:spTree>
    <p:extLst>
      <p:ext uri="{BB962C8B-B14F-4D97-AF65-F5344CB8AC3E}">
        <p14:creationId val="283610648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3"/>
                                        </p:tgtEl>
                                        <p:attrNameLst>
                                          <p:attrName>ppt_y</p:attrName>
                                        </p:attrNameLst>
                                      </p:cBhvr>
                                      <p:tavLst>
                                        <p:tav tm="0">
                                          <p:val>
                                            <p:strVal val="#ppt_y"/>
                                          </p:val>
                                        </p:tav>
                                        <p:tav tm="100000">
                                          <p:val>
                                            <p:strVal val="#ppt_y"/>
                                          </p:val>
                                        </p:tav>
                                      </p:tavLst>
                                    </p:anim>
                                    <p:anim calcmode="lin" valueType="num">
                                      <p:cBhvr>
                                        <p:cTn dur="500" fill="hold" id="14"/>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3"/>
                                        </p:tgtEl>
                                      </p:cBhvr>
                                    </p:animEffect>
                                  </p:childTnLst>
                                </p:cTn>
                              </p:par>
                            </p:childTnLst>
                          </p:cTn>
                        </p:par>
                        <p:par>
                          <p:cTn fill="hold" id="17" nodeType="afterGroup">
                            <p:stCondLst>
                              <p:cond delay="1000"/>
                            </p:stCondLst>
                            <p:childTnLst>
                              <p:par>
                                <p:cTn fill="hold" grpId="0" id="18" nodeType="afterEffect" presetClass="entr" presetID="55" presetSubtype="0">
                                  <p:stCondLst>
                                    <p:cond delay="0"/>
                                  </p:stCondLst>
                                  <p:childTnLst>
                                    <p:set>
                                      <p:cBhvr>
                                        <p:cTn dur="1" fill="hold" id="19">
                                          <p:stCondLst>
                                            <p:cond delay="0"/>
                                          </p:stCondLst>
                                        </p:cTn>
                                        <p:tgtEl>
                                          <p:spTgt spid="16"/>
                                        </p:tgtEl>
                                        <p:attrNameLst>
                                          <p:attrName>style.visibility</p:attrName>
                                        </p:attrNameLst>
                                      </p:cBhvr>
                                      <p:to>
                                        <p:strVal val="visible"/>
                                      </p:to>
                                    </p:set>
                                    <p:anim calcmode="lin" valueType="num">
                                      <p:cBhvr>
                                        <p:cTn dur="500" fill="hold" id="20"/>
                                        <p:tgtEl>
                                          <p:spTgt spid="16"/>
                                        </p:tgtEl>
                                        <p:attrNameLst>
                                          <p:attrName>ppt_w</p:attrName>
                                        </p:attrNameLst>
                                      </p:cBhvr>
                                      <p:tavLst>
                                        <p:tav tm="0">
                                          <p:val>
                                            <p:strVal val="#ppt_w*0.70"/>
                                          </p:val>
                                        </p:tav>
                                        <p:tav tm="100000">
                                          <p:val>
                                            <p:strVal val="#ppt_w"/>
                                          </p:val>
                                        </p:tav>
                                      </p:tavLst>
                                    </p:anim>
                                    <p:anim calcmode="lin" valueType="num">
                                      <p:cBhvr>
                                        <p:cTn dur="500" fill="hold" id="21"/>
                                        <p:tgtEl>
                                          <p:spTgt spid="16"/>
                                        </p:tgtEl>
                                        <p:attrNameLst>
                                          <p:attrName>ppt_h</p:attrName>
                                        </p:attrNameLst>
                                      </p:cBhvr>
                                      <p:tavLst>
                                        <p:tav tm="0">
                                          <p:val>
                                            <p:strVal val="#ppt_h"/>
                                          </p:val>
                                        </p:tav>
                                        <p:tav tm="100000">
                                          <p:val>
                                            <p:strVal val="#ppt_h"/>
                                          </p:val>
                                        </p:tav>
                                      </p:tavLst>
                                    </p:anim>
                                    <p:animEffect filter="fade" transition="in">
                                      <p:cBhvr>
                                        <p:cTn dur="500" id="22"/>
                                        <p:tgtEl>
                                          <p:spTgt spid="16"/>
                                        </p:tgtEl>
                                      </p:cBhvr>
                                    </p:animEffect>
                                  </p:childTnLst>
                                </p:cTn>
                              </p:par>
                            </p:childTnLst>
                          </p:cTn>
                        </p:par>
                        <p:par>
                          <p:cTn fill="hold" id="23" nodeType="afterGroup">
                            <p:stCondLst>
                              <p:cond delay="1500"/>
                            </p:stCondLst>
                            <p:childTnLst>
                              <p:par>
                                <p:cTn fill="hold" id="24" nodeType="afterEffect" presetClass="entr" presetID="47" presetSubtype="0">
                                  <p:stCondLst>
                                    <p:cond delay="0"/>
                                  </p:stCondLst>
                                  <p:childTnLst>
                                    <p:set>
                                      <p:cBhvr>
                                        <p:cTn dur="1" fill="hold" id="25">
                                          <p:stCondLst>
                                            <p:cond delay="0"/>
                                          </p:stCondLst>
                                        </p:cTn>
                                        <p:tgtEl>
                                          <p:spTgt spid="17"/>
                                        </p:tgtEl>
                                        <p:attrNameLst>
                                          <p:attrName>style.visibility</p:attrName>
                                        </p:attrNameLst>
                                      </p:cBhvr>
                                      <p:to>
                                        <p:strVal val="visible"/>
                                      </p:to>
                                    </p:set>
                                    <p:animEffect filter="fade" transition="in">
                                      <p:cBhvr>
                                        <p:cTn dur="500" id="26"/>
                                        <p:tgtEl>
                                          <p:spTgt spid="17"/>
                                        </p:tgtEl>
                                      </p:cBhvr>
                                    </p:animEffect>
                                    <p:anim calcmode="lin" valueType="num">
                                      <p:cBhvr>
                                        <p:cTn dur="500" fill="hold" id="27"/>
                                        <p:tgtEl>
                                          <p:spTgt spid="17"/>
                                        </p:tgtEl>
                                        <p:attrNameLst>
                                          <p:attrName>ppt_x</p:attrName>
                                        </p:attrNameLst>
                                      </p:cBhvr>
                                      <p:tavLst>
                                        <p:tav tm="0">
                                          <p:val>
                                            <p:strVal val="#ppt_x"/>
                                          </p:val>
                                        </p:tav>
                                        <p:tav tm="100000">
                                          <p:val>
                                            <p:strVal val="#ppt_x"/>
                                          </p:val>
                                        </p:tav>
                                      </p:tavLst>
                                    </p:anim>
                                    <p:anim calcmode="lin" valueType="num">
                                      <p:cBhvr>
                                        <p:cTn dur="500" fill="hold" id="28"/>
                                        <p:tgtEl>
                                          <p:spTgt spid="17"/>
                                        </p:tgtEl>
                                        <p:attrNameLst>
                                          <p:attrName>ppt_y</p:attrName>
                                        </p:attrNameLst>
                                      </p:cBhvr>
                                      <p:tavLst>
                                        <p:tav tm="0">
                                          <p:val>
                                            <p:strVal val="#ppt_y-.1"/>
                                          </p:val>
                                        </p:tav>
                                        <p:tav tm="100000">
                                          <p:val>
                                            <p:strVal val="#ppt_y"/>
                                          </p:val>
                                        </p:tav>
                                      </p:tavLst>
                                    </p:anim>
                                  </p:childTnLst>
                                </p:cTn>
                              </p:par>
                            </p:childTnLst>
                          </p:cTn>
                        </p:par>
                        <p:par>
                          <p:cTn fill="hold" id="29" nodeType="afterGroup">
                            <p:stCondLst>
                              <p:cond delay="2000"/>
                            </p:stCondLst>
                            <p:childTnLst>
                              <p:par>
                                <p:cTn fill="hold" grpId="0" id="30" nodeType="afterEffect" presetClass="entr" presetID="41" presetSubtype="0">
                                  <p:stCondLst>
                                    <p:cond delay="0"/>
                                  </p:stCondLst>
                                  <p:iterate type="lt">
                                    <p:tmPct val="10000"/>
                                  </p:iterate>
                                  <p:childTnLst>
                                    <p:set>
                                      <p:cBhvr>
                                        <p:cTn dur="1" fill="hold" id="31">
                                          <p:stCondLst>
                                            <p:cond delay="0"/>
                                          </p:stCondLst>
                                        </p:cTn>
                                        <p:tgtEl>
                                          <p:spTgt spid="21"/>
                                        </p:tgtEl>
                                        <p:attrNameLst>
                                          <p:attrName>style.visibility</p:attrName>
                                        </p:attrNameLst>
                                      </p:cBhvr>
                                      <p:to>
                                        <p:strVal val="visible"/>
                                      </p:to>
                                    </p:set>
                                    <p:anim calcmode="lin" valueType="num">
                                      <p:cBhvr>
                                        <p:cTn dur="500" fill="hold" id="32"/>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3"/>
                                        <p:tgtEl>
                                          <p:spTgt spid="21"/>
                                        </p:tgtEl>
                                        <p:attrNameLst>
                                          <p:attrName>ppt_y</p:attrName>
                                        </p:attrNameLst>
                                      </p:cBhvr>
                                      <p:tavLst>
                                        <p:tav tm="0">
                                          <p:val>
                                            <p:strVal val="#ppt_y"/>
                                          </p:val>
                                        </p:tav>
                                        <p:tav tm="100000">
                                          <p:val>
                                            <p:strVal val="#ppt_y"/>
                                          </p:val>
                                        </p:tav>
                                      </p:tavLst>
                                    </p:anim>
                                    <p:anim calcmode="lin" valueType="num">
                                      <p:cBhvr>
                                        <p:cTn dur="500" fill="hold" id="34"/>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5"/>
                                        <p:tgtEl>
                                          <p:spTgt spid="2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6" tmFilter="0,0; .5, 1; 1, 1"/>
                                        <p:tgtEl>
                                          <p:spTgt spid="21"/>
                                        </p:tgtEl>
                                      </p:cBhvr>
                                    </p:animEffect>
                                  </p:childTnLst>
                                </p:cTn>
                              </p:par>
                            </p:childTnLst>
                          </p:cTn>
                        </p:par>
                        <p:par>
                          <p:cTn fill="hold" id="37" nodeType="afterGroup">
                            <p:stCondLst>
                              <p:cond delay="2500"/>
                            </p:stCondLst>
                            <p:childTnLst>
                              <p:par>
                                <p:cTn fill="hold" grpId="0" id="38" nodeType="afterEffect" presetClass="entr" presetID="41" presetSubtype="0">
                                  <p:stCondLst>
                                    <p:cond delay="0"/>
                                  </p:stCondLst>
                                  <p:iterate type="lt">
                                    <p:tmPct val="10000"/>
                                  </p:iterate>
                                  <p:childTnLst>
                                    <p:set>
                                      <p:cBhvr>
                                        <p:cTn dur="1" fill="hold" id="39">
                                          <p:stCondLst>
                                            <p:cond delay="0"/>
                                          </p:stCondLst>
                                        </p:cTn>
                                        <p:tgtEl>
                                          <p:spTgt spid="15">
                                            <p:txEl>
                                              <p:pRg end="0" st="0"/>
                                            </p:txEl>
                                          </p:spTgt>
                                        </p:tgtEl>
                                        <p:attrNameLst>
                                          <p:attrName>style.visibility</p:attrName>
                                        </p:attrNameLst>
                                      </p:cBhvr>
                                      <p:to>
                                        <p:strVal val="visible"/>
                                      </p:to>
                                    </p:set>
                                    <p:anim calcmode="lin" valueType="num">
                                      <p:cBhvr>
                                        <p:cTn dur="500" fill="hold" id="40"/>
                                        <p:tgtEl>
                                          <p:spTgt spid="15">
                                            <p:txEl>
                                              <p:pRg end="0" st="0"/>
                                            </p:txEl>
                                          </p:spTgt>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1"/>
                                        <p:tgtEl>
                                          <p:spTgt spid="15">
                                            <p:txEl>
                                              <p:pRg end="0" st="0"/>
                                            </p:txEl>
                                          </p:spTgt>
                                        </p:tgtEl>
                                        <p:attrNameLst>
                                          <p:attrName>ppt_y</p:attrName>
                                        </p:attrNameLst>
                                      </p:cBhvr>
                                      <p:tavLst>
                                        <p:tav tm="0">
                                          <p:val>
                                            <p:strVal val="#ppt_y"/>
                                          </p:val>
                                        </p:tav>
                                        <p:tav tm="100000">
                                          <p:val>
                                            <p:strVal val="#ppt_y"/>
                                          </p:val>
                                        </p:tav>
                                      </p:tavLst>
                                    </p:anim>
                                    <p:anim calcmode="lin" valueType="num">
                                      <p:cBhvr>
                                        <p:cTn dur="500" fill="hold" id="42"/>
                                        <p:tgtEl>
                                          <p:spTgt spid="15">
                                            <p:txEl>
                                              <p:pRg end="0" st="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3"/>
                                        <p:tgtEl>
                                          <p:spTgt spid="15">
                                            <p:txEl>
                                              <p:pRg end="0" st="0"/>
                                            </p:txEl>
                                          </p:spTgt>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4" tmFilter="0,0; .5, 1; 1, 1"/>
                                        <p:tgtEl>
                                          <p:spTgt spid="15">
                                            <p:txEl>
                                              <p:pRg end="0" st="0"/>
                                            </p:txEl>
                                          </p:spTgt>
                                        </p:tgtEl>
                                      </p:cBhvr>
                                    </p:animEffect>
                                  </p:childTnLst>
                                </p:cTn>
                              </p:par>
                            </p:childTnLst>
                          </p:cTn>
                        </p:par>
                        <p:par>
                          <p:cTn fill="hold" id="45" nodeType="afterGroup">
                            <p:stCondLst>
                              <p:cond delay="3000"/>
                            </p:stCondLst>
                            <p:childTnLst>
                              <p:par>
                                <p:cTn fill="hold" grpId="1" id="46" nodeType="afterEffect" presetClass="emph" presetID="26" presetSubtype="0">
                                  <p:stCondLst>
                                    <p:cond delay="0"/>
                                  </p:stCondLst>
                                  <p:iterate type="lt">
                                    <p:tmPct val="0"/>
                                  </p:iterate>
                                  <p:childTnLst>
                                    <p:animEffect filter="fade" transition="out">
                                      <p:cBhvr>
                                        <p:cTn dur="500" id="47" tmFilter="0, 0; .2, .5; .8, .5; 1, 0"/>
                                        <p:tgtEl>
                                          <p:spTgt spid="21"/>
                                        </p:tgtEl>
                                      </p:cBhvr>
                                    </p:animEffect>
                                    <p:animScale>
                                      <p:cBhvr>
                                        <p:cTn autoRev="1" dur="250" fill="hold" id="48"/>
                                        <p:tgtEl>
                                          <p:spTgt spid="21"/>
                                        </p:tgtEl>
                                      </p:cBhvr>
                                      <p:by x="105000" y="105000"/>
                                    </p:animScale>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build="p" grpId="0" spid="15"/>
      <p:bldP grpId="0" spid="16"/>
      <p:bldP grpId="0" spid="21"/>
      <p:bldP grpId="1" spid="21"/>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3"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党章的总纲</a:t>
            </a:r>
          </a:p>
        </p:txBody>
      </p:sp>
      <p:sp>
        <p:nvSpPr>
          <p:cNvPr id="11" name="矩形 10">
            <a:extLst>
              <a:ext uri="{FF2B5EF4-FFF2-40B4-BE49-F238E27FC236}">
                <a16:creationId xmlns:a16="http://schemas.microsoft.com/office/drawing/2014/main" id="{96BF3C42-B8B1-478C-A125-B4B68CDDB934}"/>
              </a:ext>
            </a:extLst>
          </p:cNvPr>
          <p:cNvSpPr/>
          <p:nvPr/>
        </p:nvSpPr>
        <p:spPr>
          <a:xfrm>
            <a:off x="482702" y="3257617"/>
            <a:ext cx="5608523" cy="518160"/>
          </a:xfrm>
          <a:prstGeom prst="rect">
            <a:avLst/>
          </a:prstGeom>
        </p:spPr>
        <p:txBody>
          <a:bodyPr wrap="square">
            <a:spAutoFit/>
          </a:bodyPr>
          <a:lstStyle/>
          <a:p>
            <a:pPr algn="ctr"/>
            <a:r>
              <a:rPr altLang="en-US" b="1" lang="zh-CN" smtClean="0" sz="28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社会主义初级阶段 基本路线</a:t>
            </a:r>
          </a:p>
        </p:txBody>
      </p:sp>
      <p:sp>
        <p:nvSpPr>
          <p:cNvPr id="12" name="矩形 11">
            <a:extLst>
              <a:ext uri="{FF2B5EF4-FFF2-40B4-BE49-F238E27FC236}">
                <a16:creationId xmlns:a16="http://schemas.microsoft.com/office/drawing/2014/main" id="{41B01565-49CD-4701-AB78-DD20C6F318FF}"/>
              </a:ext>
            </a:extLst>
          </p:cNvPr>
          <p:cNvSpPr/>
          <p:nvPr/>
        </p:nvSpPr>
        <p:spPr>
          <a:xfrm>
            <a:off x="578927" y="4217193"/>
            <a:ext cx="5416072" cy="1517904"/>
          </a:xfrm>
          <a:prstGeom prst="rect">
            <a:avLst/>
          </a:prstGeom>
          <a:noFill/>
        </p:spPr>
        <p:txBody>
          <a:bodyPr rtlCol="0" wrap="square">
            <a:spAutoFit/>
          </a:bodyPr>
          <a:lstStyle/>
          <a:p>
            <a:pPr algn="ctr">
              <a:lnSpc>
                <a:spcPct val="130000"/>
              </a:lnSpc>
            </a:pPr>
            <a:r>
              <a:rPr altLang="en-US" b="1" lang="zh-CN">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领导和团结全国各族人民，以经济建设为中心，坚持四项基本原则，坚持改革开放，自力更生，艰苦创业，为把我国建设成为富强民主文明和谐的社会主义现代化国家而奋斗。</a:t>
            </a:r>
          </a:p>
        </p:txBody>
      </p:sp>
      <p:sp>
        <p:nvSpPr>
          <p:cNvPr id="13" name="矩形 12">
            <a:extLst>
              <a:ext uri="{FF2B5EF4-FFF2-40B4-BE49-F238E27FC236}">
                <a16:creationId xmlns:a16="http://schemas.microsoft.com/office/drawing/2014/main" id="{0FA60452-5BA8-4BB8-B511-4F28C853F60F}"/>
              </a:ext>
            </a:extLst>
          </p:cNvPr>
          <p:cNvSpPr/>
          <p:nvPr/>
        </p:nvSpPr>
        <p:spPr>
          <a:xfrm>
            <a:off x="7570789" y="5268903"/>
            <a:ext cx="3359150" cy="396240"/>
          </a:xfrm>
          <a:prstGeom prst="rect">
            <a:avLst/>
          </a:prstGeom>
          <a:solidFill>
            <a:srgbClr val="C00000"/>
          </a:solidFill>
          <a:ln>
            <a:noFill/>
          </a:ln>
          <a:effectLst>
            <a:outerShdw algn="tl" blurRad="50800" dir="2700000" dist="38100" rotWithShape="0">
              <a:prstClr val="black">
                <a:alpha val="40000"/>
              </a:prstClr>
            </a:outerShdw>
          </a:effectLst>
        </p:spPr>
        <p:txBody>
          <a:bodyPr wrap="square">
            <a:spAutoFit/>
          </a:bodyPr>
          <a:lstStyle/>
          <a:p>
            <a:pPr algn="ctr" fontAlgn="auto">
              <a:defRPr/>
            </a:pPr>
            <a:r>
              <a:rPr altLang="en-US" b="1" lang="zh-CN" noProof="1" smtClean="0" sz="2000">
                <a:solidFill>
                  <a:schemeClr val="bg1"/>
                </a:solidFill>
                <a:latin charset="-122" panose="020b0503020204020204" pitchFamily="34" typeface="微软雅黑"/>
                <a:ea charset="-122" panose="020b0503020204020204" pitchFamily="34" typeface="微软雅黑"/>
              </a:rPr>
              <a:t>马克思列宁主义毛泽东思想</a:t>
            </a:r>
          </a:p>
        </p:txBody>
      </p:sp>
      <p:sp>
        <p:nvSpPr>
          <p:cNvPr id="14" name="矩形 13">
            <a:extLst>
              <a:ext uri="{FF2B5EF4-FFF2-40B4-BE49-F238E27FC236}">
                <a16:creationId xmlns:a16="http://schemas.microsoft.com/office/drawing/2014/main" id="{A33AAE69-EEB4-494C-9A31-11E2128591FF}"/>
              </a:ext>
            </a:extLst>
          </p:cNvPr>
          <p:cNvSpPr/>
          <p:nvPr/>
        </p:nvSpPr>
        <p:spPr>
          <a:xfrm>
            <a:off x="7570789" y="2597140"/>
            <a:ext cx="3359150" cy="396240"/>
          </a:xfrm>
          <a:prstGeom prst="rect">
            <a:avLst/>
          </a:prstGeom>
          <a:solidFill>
            <a:srgbClr val="C00000"/>
          </a:solidFill>
          <a:ln>
            <a:noFill/>
          </a:ln>
          <a:effectLst>
            <a:outerShdw algn="tl" blurRad="50800" dir="2700000" dist="38100" rotWithShape="0">
              <a:prstClr val="black">
                <a:alpha val="40000"/>
              </a:prstClr>
            </a:outerShdw>
          </a:effectLst>
        </p:spPr>
        <p:txBody>
          <a:bodyPr wrap="square">
            <a:spAutoFit/>
          </a:bodyPr>
          <a:lstStyle/>
          <a:p>
            <a:pPr algn="ctr" fontAlgn="auto">
              <a:defRPr/>
            </a:pPr>
            <a:r>
              <a:rPr altLang="en-US" b="1" lang="zh-CN" noProof="1" smtClean="0" sz="2000">
                <a:solidFill>
                  <a:schemeClr val="bg1"/>
                </a:solidFill>
                <a:latin charset="-122" panose="020b0503020204020204" pitchFamily="34" typeface="微软雅黑"/>
                <a:ea charset="-122" panose="020b0503020204020204" pitchFamily="34" typeface="微软雅黑"/>
              </a:rPr>
              <a:t>社会主义道路</a:t>
            </a:r>
          </a:p>
        </p:txBody>
      </p:sp>
      <p:sp>
        <p:nvSpPr>
          <p:cNvPr id="15" name="矩形 14">
            <a:extLst>
              <a:ext uri="{FF2B5EF4-FFF2-40B4-BE49-F238E27FC236}">
                <a16:creationId xmlns:a16="http://schemas.microsoft.com/office/drawing/2014/main" id="{B571E3D9-D7FB-4C26-AF0E-3DE36A6EE398}"/>
              </a:ext>
            </a:extLst>
          </p:cNvPr>
          <p:cNvSpPr/>
          <p:nvPr/>
        </p:nvSpPr>
        <p:spPr>
          <a:xfrm>
            <a:off x="7570789" y="3440103"/>
            <a:ext cx="3359150" cy="396240"/>
          </a:xfrm>
          <a:prstGeom prst="rect">
            <a:avLst/>
          </a:prstGeom>
          <a:solidFill>
            <a:srgbClr val="C00000"/>
          </a:solidFill>
          <a:ln>
            <a:noFill/>
          </a:ln>
          <a:effectLst>
            <a:outerShdw algn="tl" blurRad="50800" dir="2700000" dist="38100" rotWithShape="0">
              <a:prstClr val="black">
                <a:alpha val="40000"/>
              </a:prstClr>
            </a:outerShdw>
          </a:effectLst>
        </p:spPr>
        <p:txBody>
          <a:bodyPr wrap="square">
            <a:spAutoFit/>
          </a:bodyPr>
          <a:lstStyle/>
          <a:p>
            <a:pPr algn="ctr" fontAlgn="auto">
              <a:defRPr/>
            </a:pPr>
            <a:r>
              <a:rPr altLang="en-US" b="1" lang="zh-CN" noProof="1" smtClean="0" sz="2000">
                <a:solidFill>
                  <a:schemeClr val="bg1"/>
                </a:solidFill>
                <a:latin charset="-122" panose="020b0503020204020204" pitchFamily="34" typeface="微软雅黑"/>
                <a:ea charset="-122" panose="020b0503020204020204" pitchFamily="34" typeface="微软雅黑"/>
              </a:rPr>
              <a:t>人民民主专政</a:t>
            </a:r>
          </a:p>
        </p:txBody>
      </p:sp>
      <p:sp>
        <p:nvSpPr>
          <p:cNvPr id="16" name="矩形 15">
            <a:extLst>
              <a:ext uri="{FF2B5EF4-FFF2-40B4-BE49-F238E27FC236}">
                <a16:creationId xmlns:a16="http://schemas.microsoft.com/office/drawing/2014/main" id="{CA01F279-EA0B-4D41-BE1E-69504233B877}"/>
              </a:ext>
            </a:extLst>
          </p:cNvPr>
          <p:cNvSpPr/>
          <p:nvPr/>
        </p:nvSpPr>
        <p:spPr>
          <a:xfrm>
            <a:off x="7570789" y="4308465"/>
            <a:ext cx="3359150" cy="396240"/>
          </a:xfrm>
          <a:prstGeom prst="rect">
            <a:avLst/>
          </a:prstGeom>
          <a:solidFill>
            <a:srgbClr val="C00000"/>
          </a:solidFill>
          <a:ln>
            <a:noFill/>
          </a:ln>
          <a:effectLst>
            <a:outerShdw algn="tl" blurRad="50800" dir="2700000" dist="38100" rotWithShape="0">
              <a:prstClr val="black">
                <a:alpha val="40000"/>
              </a:prstClr>
            </a:outerShdw>
          </a:effectLst>
        </p:spPr>
        <p:txBody>
          <a:bodyPr wrap="square">
            <a:spAutoFit/>
          </a:bodyPr>
          <a:lstStyle/>
          <a:p>
            <a:pPr algn="ctr" fontAlgn="auto">
              <a:defRPr/>
            </a:pPr>
            <a:r>
              <a:rPr altLang="en-US" b="1" lang="zh-CN" noProof="1" smtClean="0" sz="2000">
                <a:solidFill>
                  <a:schemeClr val="bg1"/>
                </a:solidFill>
                <a:latin charset="-122" panose="020b0503020204020204" pitchFamily="34" typeface="微软雅黑"/>
                <a:ea charset="-122" panose="020b0503020204020204" pitchFamily="34" typeface="微软雅黑"/>
              </a:rPr>
              <a:t>中国共产党的领导</a:t>
            </a:r>
          </a:p>
        </p:txBody>
      </p:sp>
      <p:sp>
        <p:nvSpPr>
          <p:cNvPr id="17" name="TextBox 11">
            <a:extLst>
              <a:ext uri="{FF2B5EF4-FFF2-40B4-BE49-F238E27FC236}">
                <a16:creationId xmlns:a16="http://schemas.microsoft.com/office/drawing/2014/main" id="{9F7D8D6B-227A-47A0-92EA-AF60C37C0311}"/>
              </a:ext>
            </a:extLst>
          </p:cNvPr>
          <p:cNvSpPr txBox="1"/>
          <p:nvPr/>
        </p:nvSpPr>
        <p:spPr>
          <a:xfrm>
            <a:off x="6091225" y="2487762"/>
            <a:ext cx="1311288" cy="579120"/>
          </a:xfrm>
          <a:prstGeom prst="rect">
            <a:avLst/>
          </a:prstGeom>
          <a:noFill/>
          <a:effectLst>
            <a:outerShdw algn="tl" blurRad="50800" dir="2700000" dist="38100" rotWithShape="0">
              <a:prstClr val="black">
                <a:alpha val="40000"/>
              </a:prstClr>
            </a:outerShdw>
          </a:effectLst>
        </p:spPr>
        <p:txBody>
          <a:bodyPr anchor="ctr" vert="horz" wrap="square">
            <a:spAutoFit/>
          </a:bodyPr>
          <a:lstStyle/>
          <a:p>
            <a:pPr algn="ctr" fontAlgn="auto">
              <a:defRPr/>
            </a:pPr>
            <a:r>
              <a:rPr altLang="en-US" b="1" lang="zh-CN" noProof="1" smtClean="0" sz="3200">
                <a:solidFill>
                  <a:srgbClr val="C00000"/>
                </a:solidFill>
                <a:latin charset="-122" panose="020b0503020204020204" pitchFamily="34" typeface="微软雅黑"/>
                <a:ea charset="-122" panose="020b0503020204020204" pitchFamily="34" typeface="微软雅黑"/>
              </a:rPr>
              <a:t>坚持</a:t>
            </a:r>
          </a:p>
        </p:txBody>
      </p:sp>
      <p:sp>
        <p:nvSpPr>
          <p:cNvPr id="18" name="TextBox 40">
            <a:extLst>
              <a:ext uri="{FF2B5EF4-FFF2-40B4-BE49-F238E27FC236}">
                <a16:creationId xmlns:a16="http://schemas.microsoft.com/office/drawing/2014/main" id="{7F0C33DB-74EA-4DB6-8E4A-03608A3B6777}"/>
              </a:ext>
            </a:extLst>
          </p:cNvPr>
          <p:cNvSpPr txBox="1"/>
          <p:nvPr/>
        </p:nvSpPr>
        <p:spPr>
          <a:xfrm>
            <a:off x="6097575" y="3339455"/>
            <a:ext cx="1311288" cy="579120"/>
          </a:xfrm>
          <a:prstGeom prst="rect">
            <a:avLst/>
          </a:prstGeom>
          <a:noFill/>
          <a:effectLst>
            <a:outerShdw algn="tl" blurRad="50800" dir="2700000" dist="38100" rotWithShape="0">
              <a:prstClr val="black">
                <a:alpha val="40000"/>
              </a:prstClr>
            </a:outerShdw>
          </a:effectLst>
        </p:spPr>
        <p:txBody>
          <a:bodyPr anchor="ctr" vert="horz" wrap="square">
            <a:spAutoFit/>
          </a:bodyPr>
          <a:lstStyle/>
          <a:p>
            <a:pPr algn="ctr" fontAlgn="auto">
              <a:defRPr/>
            </a:pPr>
            <a:r>
              <a:rPr altLang="en-US" b="1" lang="zh-CN" noProof="1" sz="3200">
                <a:solidFill>
                  <a:srgbClr val="C00000"/>
                </a:solidFill>
                <a:latin charset="-122" panose="020b0503020204020204" pitchFamily="34" typeface="微软雅黑"/>
                <a:ea charset="-122" panose="020b0503020204020204" pitchFamily="34" typeface="微软雅黑"/>
              </a:rPr>
              <a:t>坚持</a:t>
            </a:r>
          </a:p>
        </p:txBody>
      </p:sp>
      <p:sp>
        <p:nvSpPr>
          <p:cNvPr id="19" name="TextBox 52">
            <a:extLst>
              <a:ext uri="{FF2B5EF4-FFF2-40B4-BE49-F238E27FC236}">
                <a16:creationId xmlns:a16="http://schemas.microsoft.com/office/drawing/2014/main" id="{E4B97A8C-188A-4C44-AE7E-DDDA2EDF423E}"/>
              </a:ext>
            </a:extLst>
          </p:cNvPr>
          <p:cNvSpPr txBox="1"/>
          <p:nvPr/>
        </p:nvSpPr>
        <p:spPr>
          <a:xfrm>
            <a:off x="6127739" y="4215755"/>
            <a:ext cx="1311285" cy="579120"/>
          </a:xfrm>
          <a:prstGeom prst="rect">
            <a:avLst/>
          </a:prstGeom>
          <a:noFill/>
          <a:effectLst>
            <a:outerShdw algn="tl" blurRad="50800" dir="2700000" dist="38100" rotWithShape="0">
              <a:prstClr val="black">
                <a:alpha val="40000"/>
              </a:prstClr>
            </a:outerShdw>
          </a:effectLst>
        </p:spPr>
        <p:txBody>
          <a:bodyPr anchor="ctr" vert="horz" wrap="square">
            <a:spAutoFit/>
          </a:bodyPr>
          <a:lstStyle/>
          <a:p>
            <a:pPr algn="ctr" fontAlgn="auto">
              <a:defRPr/>
            </a:pPr>
            <a:r>
              <a:rPr altLang="en-US" b="1" lang="zh-CN" noProof="1" sz="3200">
                <a:solidFill>
                  <a:srgbClr val="C00000"/>
                </a:solidFill>
                <a:latin charset="-122" panose="020b0503020204020204" pitchFamily="34" typeface="微软雅黑"/>
                <a:ea charset="-122" panose="020b0503020204020204" pitchFamily="34" typeface="微软雅黑"/>
              </a:rPr>
              <a:t>坚持</a:t>
            </a:r>
          </a:p>
        </p:txBody>
      </p:sp>
      <p:sp>
        <p:nvSpPr>
          <p:cNvPr id="20" name="TextBox 58">
            <a:extLst>
              <a:ext uri="{FF2B5EF4-FFF2-40B4-BE49-F238E27FC236}">
                <a16:creationId xmlns:a16="http://schemas.microsoft.com/office/drawing/2014/main" id="{400E880D-40BB-45C2-AF28-BA2E8422A466}"/>
              </a:ext>
            </a:extLst>
          </p:cNvPr>
          <p:cNvSpPr txBox="1"/>
          <p:nvPr/>
        </p:nvSpPr>
        <p:spPr>
          <a:xfrm>
            <a:off x="6142025" y="5173811"/>
            <a:ext cx="1311288" cy="579120"/>
          </a:xfrm>
          <a:prstGeom prst="rect">
            <a:avLst/>
          </a:prstGeom>
          <a:noFill/>
          <a:effectLst>
            <a:outerShdw algn="tl" blurRad="50800" dir="2700000" dist="38100" rotWithShape="0">
              <a:prstClr val="black">
                <a:alpha val="40000"/>
              </a:prstClr>
            </a:outerShdw>
          </a:effectLst>
        </p:spPr>
        <p:txBody>
          <a:bodyPr anchor="ctr" vert="horz" wrap="square">
            <a:spAutoFit/>
          </a:bodyPr>
          <a:lstStyle/>
          <a:p>
            <a:pPr algn="ctr" fontAlgn="auto">
              <a:defRPr/>
            </a:pPr>
            <a:r>
              <a:rPr altLang="en-US" b="1" lang="zh-CN" noProof="1" sz="3200">
                <a:solidFill>
                  <a:srgbClr val="C00000"/>
                </a:solidFill>
                <a:latin charset="-122" panose="020b0503020204020204" pitchFamily="34" typeface="微软雅黑"/>
                <a:ea charset="-122" panose="020b0503020204020204" pitchFamily="34" typeface="微软雅黑"/>
              </a:rPr>
              <a:t>坚持</a:t>
            </a:r>
          </a:p>
        </p:txBody>
      </p:sp>
      <p:grpSp>
        <p:nvGrpSpPr>
          <p:cNvPr id="25" name="组合 5"/>
          <p:cNvGrpSpPr/>
          <p:nvPr/>
        </p:nvGrpSpPr>
        <p:grpSpPr>
          <a:xfrm>
            <a:off x="966949" y="1531039"/>
            <a:ext cx="4776625" cy="1538671"/>
            <a:chOff x="-159197" y="1456594"/>
            <a:chExt cx="4776625" cy="1538671"/>
          </a:xfrm>
        </p:grpSpPr>
        <p:sp>
          <p:nvSpPr>
            <p:cNvPr id="27" name="圆角矩形 26"/>
            <p:cNvSpPr/>
            <p:nvPr/>
          </p:nvSpPr>
          <p:spPr>
            <a:xfrm>
              <a:off x="-159197" y="1456594"/>
              <a:ext cx="4776625" cy="153867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rial"/>
                <a:ea charset="-122" panose="020b0503020204020204" pitchFamily="34" typeface="微软雅黑"/>
                <a:sym charset="0" panose="020b0604020202020204" pitchFamily="34" typeface="Arial"/>
              </a:endParaRPr>
            </a:p>
          </p:txBody>
        </p:sp>
        <p:sp>
          <p:nvSpPr>
            <p:cNvPr id="28" name="标题 1"/>
            <p:cNvSpPr txBox="1"/>
            <p:nvPr/>
          </p:nvSpPr>
          <p:spPr>
            <a:xfrm>
              <a:off x="109602" y="1575227"/>
              <a:ext cx="4198030" cy="67661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anchor="ctr" bIns="33508" lIns="67015" rIns="67015" rtlCol="0" tIns="33508" vert="horz" wrap="none">
              <a:spAutoFit/>
            </a:bodyPr>
            <a:lstStyle>
              <a:lvl1pPr algn="l" defTabSz="914400" eaLnBrk="1" hangingPunct="1" latinLnBrk="0" rtl="0">
                <a:lnSpc>
                  <a:spcPct val="90000"/>
                </a:lnSpc>
                <a:spcBef>
                  <a:spcPct val="0"/>
                </a:spcBef>
                <a:buNone/>
                <a:defRPr altLang="en-US" b="0" kern="1200" lang="zh-CN" sz="2000">
                  <a:solidFill>
                    <a:schemeClr val="tx1">
                      <a:lumMod val="85000"/>
                      <a:lumOff val="15000"/>
                    </a:schemeClr>
                  </a:solidFill>
                  <a:latin charset="-122" panose="020b0503020204020204" pitchFamily="34" typeface="微软雅黑"/>
                  <a:ea charset="-122" panose="020b0503020204020204" pitchFamily="34" typeface="微软雅黑"/>
                  <a:cs typeface="+mn-cs"/>
                </a:defRPr>
              </a:lvl1pPr>
            </a:lstStyle>
            <a:p>
              <a:pPr>
                <a:lnSpc>
                  <a:spcPct val="100000"/>
                </a:lnSpc>
                <a:spcBef>
                  <a:spcPct val="0"/>
                </a:spcBef>
              </a:pPr>
              <a:r>
                <a:rPr altLang="en-US" b="1" kern="0" lang="zh-CN" smtClean="0" sz="4000">
                  <a:solidFill>
                    <a:schemeClr val="bg1"/>
                  </a:solidFill>
                  <a:latin charset="0" panose="020b0604020202020204" pitchFamily="34" typeface="Arial"/>
                  <a:sym charset="0" panose="020b0604020202020204" pitchFamily="34" typeface="Arial"/>
                </a:rPr>
                <a:t>坚持四项基本原则</a:t>
              </a:r>
            </a:p>
          </p:txBody>
        </p:sp>
      </p:grpSp>
      <p:sp>
        <p:nvSpPr>
          <p:cNvPr id="29" name="标题 1"/>
          <p:cNvSpPr txBox="1"/>
          <p:nvPr/>
        </p:nvSpPr>
        <p:spPr>
          <a:xfrm>
            <a:off x="1690029" y="2317270"/>
            <a:ext cx="3182030" cy="67661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anchor="ctr" bIns="33508" lIns="67015" rIns="67015" rtlCol="0" tIns="33508" vert="horz" wrap="none">
            <a:spAutoFit/>
          </a:bodyPr>
          <a:lstStyle>
            <a:lvl1pPr algn="l" defTabSz="914400" eaLnBrk="1" hangingPunct="1" latinLnBrk="0" rtl="0">
              <a:lnSpc>
                <a:spcPct val="90000"/>
              </a:lnSpc>
              <a:spcBef>
                <a:spcPct val="0"/>
              </a:spcBef>
              <a:buNone/>
              <a:defRPr altLang="en-US" b="0" kern="1200" lang="zh-CN" sz="2000">
                <a:solidFill>
                  <a:schemeClr val="tx1">
                    <a:lumMod val="85000"/>
                    <a:lumOff val="15000"/>
                  </a:schemeClr>
                </a:solidFill>
                <a:latin charset="-122" panose="020b0503020204020204" pitchFamily="34" typeface="微软雅黑"/>
                <a:ea charset="-122" panose="020b0503020204020204" pitchFamily="34" typeface="微软雅黑"/>
                <a:cs typeface="+mn-cs"/>
              </a:defRPr>
            </a:lvl1pPr>
          </a:lstStyle>
          <a:p>
            <a:pPr>
              <a:lnSpc>
                <a:spcPct val="100000"/>
              </a:lnSpc>
              <a:spcBef>
                <a:spcPct val="0"/>
              </a:spcBef>
            </a:pPr>
            <a:r>
              <a:rPr altLang="en-US" b="1" kern="0" lang="zh-CN" smtClean="0" sz="4000">
                <a:solidFill>
                  <a:schemeClr val="bg1"/>
                </a:solidFill>
                <a:latin charset="0" panose="020b0604020202020204" pitchFamily="34" typeface="Arial"/>
                <a:sym charset="0" panose="020b0604020202020204" pitchFamily="34" typeface="Arial"/>
              </a:rPr>
              <a:t>坚持改革开放</a:t>
            </a:r>
          </a:p>
        </p:txBody>
      </p:sp>
    </p:spTree>
    <p:extLst>
      <p:ext uri="{BB962C8B-B14F-4D97-AF65-F5344CB8AC3E}">
        <p14:creationId val="332812716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3"/>
                                        </p:tgtEl>
                                        <p:attrNameLst>
                                          <p:attrName>ppt_y</p:attrName>
                                        </p:attrNameLst>
                                      </p:cBhvr>
                                      <p:tavLst>
                                        <p:tav tm="0">
                                          <p:val>
                                            <p:strVal val="#ppt_y"/>
                                          </p:val>
                                        </p:tav>
                                        <p:tav tm="100000">
                                          <p:val>
                                            <p:strVal val="#ppt_y"/>
                                          </p:val>
                                        </p:tav>
                                      </p:tavLst>
                                    </p:anim>
                                    <p:anim calcmode="lin" valueType="num">
                                      <p:cBhvr>
                                        <p:cTn dur="500" fill="hold" id="14"/>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3"/>
                                        </p:tgtEl>
                                      </p:cBhvr>
                                    </p:animEffect>
                                  </p:childTnLst>
                                </p:cTn>
                              </p:par>
                            </p:childTnLst>
                          </p:cTn>
                        </p:par>
                        <p:par>
                          <p:cTn fill="hold" id="17" nodeType="afterGroup">
                            <p:stCondLst>
                              <p:cond delay="1000"/>
                            </p:stCondLst>
                            <p:childTnLst>
                              <p:par>
                                <p:cTn fill="hold" grpId="0" id="18" nodeType="afterEffect" presetClass="entr" presetID="1" presetSubtype="0">
                                  <p:stCondLst>
                                    <p:cond delay="0"/>
                                  </p:stCondLst>
                                  <p:iterate type="lt">
                                    <p:tmAbs val="250"/>
                                  </p:iterate>
                                  <p:childTnLst>
                                    <p:set>
                                      <p:cBhvr>
                                        <p:cTn dur="1" fill="hold" id="19">
                                          <p:stCondLst>
                                            <p:cond delay="0"/>
                                          </p:stCondLst>
                                        </p:cTn>
                                        <p:tgtEl>
                                          <p:spTgt spid="11"/>
                                        </p:tgtEl>
                                        <p:attrNameLst>
                                          <p:attrName>style.visibility</p:attrName>
                                        </p:attrNameLst>
                                      </p:cBhvr>
                                      <p:to>
                                        <p:strVal val="visible"/>
                                      </p:to>
                                    </p:set>
                                  </p:childTnLst>
                                </p:cTn>
                              </p:par>
                            </p:childTnLst>
                          </p:cTn>
                        </p:par>
                        <p:par>
                          <p:cTn fill="hold" id="20" nodeType="afterGroup">
                            <p:stCondLst>
                              <p:cond delay="1001"/>
                            </p:stCondLst>
                            <p:childTnLst>
                              <p:par>
                                <p:cTn fill="hold" grpId="0" id="21" nodeType="afterEffect" presetClass="entr" presetID="22" presetSubtype="1">
                                  <p:stCondLst>
                                    <p:cond delay="0"/>
                                  </p:stCondLst>
                                  <p:childTnLst>
                                    <p:set>
                                      <p:cBhvr>
                                        <p:cTn dur="1" fill="hold" id="22">
                                          <p:stCondLst>
                                            <p:cond delay="0"/>
                                          </p:stCondLst>
                                        </p:cTn>
                                        <p:tgtEl>
                                          <p:spTgt spid="12"/>
                                        </p:tgtEl>
                                        <p:attrNameLst>
                                          <p:attrName>style.visibility</p:attrName>
                                        </p:attrNameLst>
                                      </p:cBhvr>
                                      <p:to>
                                        <p:strVal val="visible"/>
                                      </p:to>
                                    </p:set>
                                    <p:animEffect filter="wipe(up)" transition="in">
                                      <p:cBhvr>
                                        <p:cTn dur="750" id="23"/>
                                        <p:tgtEl>
                                          <p:spTgt spid="12"/>
                                        </p:tgtEl>
                                      </p:cBhvr>
                                    </p:animEffect>
                                  </p:childTnLst>
                                </p:cTn>
                              </p:par>
                            </p:childTnLst>
                          </p:cTn>
                        </p:par>
                        <p:par>
                          <p:cTn fill="hold" id="24" nodeType="afterGroup">
                            <p:stCondLst>
                              <p:cond delay="1751"/>
                            </p:stCondLst>
                            <p:childTnLst>
                              <p:par>
                                <p:cTn fill="hold" grpId="0" id="25" nodeType="afterEffect" presetClass="entr" presetID="2" presetSubtype="8">
                                  <p:stCondLst>
                                    <p:cond delay="0"/>
                                  </p:stCondLst>
                                  <p:childTnLst>
                                    <p:set>
                                      <p:cBhvr>
                                        <p:cTn dur="1" fill="hold" id="26">
                                          <p:stCondLst>
                                            <p:cond delay="0"/>
                                          </p:stCondLst>
                                        </p:cTn>
                                        <p:tgtEl>
                                          <p:spTgt spid="17"/>
                                        </p:tgtEl>
                                        <p:attrNameLst>
                                          <p:attrName>style.visibility</p:attrName>
                                        </p:attrNameLst>
                                      </p:cBhvr>
                                      <p:to>
                                        <p:strVal val="visible"/>
                                      </p:to>
                                    </p:set>
                                    <p:anim calcmode="lin" valueType="num">
                                      <p:cBhvr>
                                        <p:cTn dur="1500" fill="hold" id="27"/>
                                        <p:tgtEl>
                                          <p:spTgt spid="17"/>
                                        </p:tgtEl>
                                        <p:attrNameLst>
                                          <p:attrName>ppt_x</p:attrName>
                                        </p:attrNameLst>
                                      </p:cBhvr>
                                      <p:tavLst>
                                        <p:tav tm="0">
                                          <p:val>
                                            <p:strVal val="0-#ppt_w/2"/>
                                          </p:val>
                                        </p:tav>
                                        <p:tav tm="100000">
                                          <p:val>
                                            <p:strVal val="#ppt_x"/>
                                          </p:val>
                                        </p:tav>
                                      </p:tavLst>
                                    </p:anim>
                                    <p:anim calcmode="lin" valueType="num">
                                      <p:cBhvr>
                                        <p:cTn dur="1500" fill="hold" id="28"/>
                                        <p:tgtEl>
                                          <p:spTgt spid="17"/>
                                        </p:tgtEl>
                                        <p:attrNameLst>
                                          <p:attrName>ppt_y</p:attrName>
                                        </p:attrNameLst>
                                      </p:cBhvr>
                                      <p:tavLst>
                                        <p:tav tm="0">
                                          <p:val>
                                            <p:strVal val="#ppt_y"/>
                                          </p:val>
                                        </p:tav>
                                        <p:tav tm="100000">
                                          <p:val>
                                            <p:strVal val="#ppt_y"/>
                                          </p:val>
                                        </p:tav>
                                      </p:tavLst>
                                    </p:anim>
                                  </p:childTnLst>
                                </p:cTn>
                              </p:par>
                              <p:par>
                                <p:cTn fill="hold" grpId="0" id="29" nodeType="withEffect" presetClass="entr" presetID="2" presetSubtype="2">
                                  <p:stCondLst>
                                    <p:cond delay="0"/>
                                  </p:stCondLst>
                                  <p:childTnLst>
                                    <p:set>
                                      <p:cBhvr>
                                        <p:cTn dur="1" fill="hold" id="30">
                                          <p:stCondLst>
                                            <p:cond delay="0"/>
                                          </p:stCondLst>
                                        </p:cTn>
                                        <p:tgtEl>
                                          <p:spTgt spid="14"/>
                                        </p:tgtEl>
                                        <p:attrNameLst>
                                          <p:attrName>style.visibility</p:attrName>
                                        </p:attrNameLst>
                                      </p:cBhvr>
                                      <p:to>
                                        <p:strVal val="visible"/>
                                      </p:to>
                                    </p:set>
                                    <p:anim calcmode="lin" valueType="num">
                                      <p:cBhvr>
                                        <p:cTn dur="1500" fill="hold" id="31"/>
                                        <p:tgtEl>
                                          <p:spTgt spid="14"/>
                                        </p:tgtEl>
                                        <p:attrNameLst>
                                          <p:attrName>ppt_x</p:attrName>
                                        </p:attrNameLst>
                                      </p:cBhvr>
                                      <p:tavLst>
                                        <p:tav tm="0">
                                          <p:val>
                                            <p:strVal val="1+#ppt_w/2"/>
                                          </p:val>
                                        </p:tav>
                                        <p:tav tm="100000">
                                          <p:val>
                                            <p:strVal val="#ppt_x"/>
                                          </p:val>
                                        </p:tav>
                                      </p:tavLst>
                                    </p:anim>
                                    <p:anim calcmode="lin" valueType="num">
                                      <p:cBhvr>
                                        <p:cTn dur="1500" fill="hold" id="32"/>
                                        <p:tgtEl>
                                          <p:spTgt spid="14"/>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3251"/>
                            </p:stCondLst>
                            <p:childTnLst>
                              <p:par>
                                <p:cTn fill="hold" grpId="0" id="34" nodeType="afterEffect" presetClass="entr" presetID="2" presetSubtype="8">
                                  <p:stCondLst>
                                    <p:cond delay="0"/>
                                  </p:stCondLst>
                                  <p:childTnLst>
                                    <p:set>
                                      <p:cBhvr>
                                        <p:cTn dur="1" fill="hold" id="35">
                                          <p:stCondLst>
                                            <p:cond delay="0"/>
                                          </p:stCondLst>
                                        </p:cTn>
                                        <p:tgtEl>
                                          <p:spTgt spid="18"/>
                                        </p:tgtEl>
                                        <p:attrNameLst>
                                          <p:attrName>style.visibility</p:attrName>
                                        </p:attrNameLst>
                                      </p:cBhvr>
                                      <p:to>
                                        <p:strVal val="visible"/>
                                      </p:to>
                                    </p:set>
                                    <p:anim calcmode="lin" valueType="num">
                                      <p:cBhvr>
                                        <p:cTn dur="1500" fill="hold" id="36"/>
                                        <p:tgtEl>
                                          <p:spTgt spid="18"/>
                                        </p:tgtEl>
                                        <p:attrNameLst>
                                          <p:attrName>ppt_x</p:attrName>
                                        </p:attrNameLst>
                                      </p:cBhvr>
                                      <p:tavLst>
                                        <p:tav tm="0">
                                          <p:val>
                                            <p:strVal val="0-#ppt_w/2"/>
                                          </p:val>
                                        </p:tav>
                                        <p:tav tm="100000">
                                          <p:val>
                                            <p:strVal val="#ppt_x"/>
                                          </p:val>
                                        </p:tav>
                                      </p:tavLst>
                                    </p:anim>
                                    <p:anim calcmode="lin" valueType="num">
                                      <p:cBhvr>
                                        <p:cTn dur="1500" fill="hold" id="37"/>
                                        <p:tgtEl>
                                          <p:spTgt spid="18"/>
                                        </p:tgtEl>
                                        <p:attrNameLst>
                                          <p:attrName>ppt_y</p:attrName>
                                        </p:attrNameLst>
                                      </p:cBhvr>
                                      <p:tavLst>
                                        <p:tav tm="0">
                                          <p:val>
                                            <p:strVal val="#ppt_y"/>
                                          </p:val>
                                        </p:tav>
                                        <p:tav tm="100000">
                                          <p:val>
                                            <p:strVal val="#ppt_y"/>
                                          </p:val>
                                        </p:tav>
                                      </p:tavLst>
                                    </p:anim>
                                  </p:childTnLst>
                                </p:cTn>
                              </p:par>
                              <p:par>
                                <p:cTn fill="hold" grpId="0" id="38" nodeType="withEffect" presetClass="entr" presetID="2" presetSubtype="2">
                                  <p:stCondLst>
                                    <p:cond delay="0"/>
                                  </p:stCondLst>
                                  <p:childTnLst>
                                    <p:set>
                                      <p:cBhvr>
                                        <p:cTn dur="1" fill="hold" id="39">
                                          <p:stCondLst>
                                            <p:cond delay="0"/>
                                          </p:stCondLst>
                                        </p:cTn>
                                        <p:tgtEl>
                                          <p:spTgt spid="15"/>
                                        </p:tgtEl>
                                        <p:attrNameLst>
                                          <p:attrName>style.visibility</p:attrName>
                                        </p:attrNameLst>
                                      </p:cBhvr>
                                      <p:to>
                                        <p:strVal val="visible"/>
                                      </p:to>
                                    </p:set>
                                    <p:anim calcmode="lin" valueType="num">
                                      <p:cBhvr>
                                        <p:cTn dur="1500" fill="hold" id="40"/>
                                        <p:tgtEl>
                                          <p:spTgt spid="15"/>
                                        </p:tgtEl>
                                        <p:attrNameLst>
                                          <p:attrName>ppt_x</p:attrName>
                                        </p:attrNameLst>
                                      </p:cBhvr>
                                      <p:tavLst>
                                        <p:tav tm="0">
                                          <p:val>
                                            <p:strVal val="1+#ppt_w/2"/>
                                          </p:val>
                                        </p:tav>
                                        <p:tav tm="100000">
                                          <p:val>
                                            <p:strVal val="#ppt_x"/>
                                          </p:val>
                                        </p:tav>
                                      </p:tavLst>
                                    </p:anim>
                                    <p:anim calcmode="lin" valueType="num">
                                      <p:cBhvr>
                                        <p:cTn dur="1500" fill="hold" id="41"/>
                                        <p:tgtEl>
                                          <p:spTgt spid="15"/>
                                        </p:tgtEl>
                                        <p:attrNameLst>
                                          <p:attrName>ppt_y</p:attrName>
                                        </p:attrNameLst>
                                      </p:cBhvr>
                                      <p:tavLst>
                                        <p:tav tm="0">
                                          <p:val>
                                            <p:strVal val="#ppt_y"/>
                                          </p:val>
                                        </p:tav>
                                        <p:tav tm="100000">
                                          <p:val>
                                            <p:strVal val="#ppt_y"/>
                                          </p:val>
                                        </p:tav>
                                      </p:tavLst>
                                    </p:anim>
                                  </p:childTnLst>
                                </p:cTn>
                              </p:par>
                            </p:childTnLst>
                          </p:cTn>
                        </p:par>
                        <p:par>
                          <p:cTn fill="hold" id="42" nodeType="afterGroup">
                            <p:stCondLst>
                              <p:cond delay="4751"/>
                            </p:stCondLst>
                            <p:childTnLst>
                              <p:par>
                                <p:cTn fill="hold" grpId="0" id="43" nodeType="afterEffect" presetClass="entr" presetID="2" presetSubtype="8">
                                  <p:stCondLst>
                                    <p:cond delay="0"/>
                                  </p:stCondLst>
                                  <p:childTnLst>
                                    <p:set>
                                      <p:cBhvr>
                                        <p:cTn dur="1" fill="hold" id="44">
                                          <p:stCondLst>
                                            <p:cond delay="0"/>
                                          </p:stCondLst>
                                        </p:cTn>
                                        <p:tgtEl>
                                          <p:spTgt spid="19"/>
                                        </p:tgtEl>
                                        <p:attrNameLst>
                                          <p:attrName>style.visibility</p:attrName>
                                        </p:attrNameLst>
                                      </p:cBhvr>
                                      <p:to>
                                        <p:strVal val="visible"/>
                                      </p:to>
                                    </p:set>
                                    <p:anim calcmode="lin" valueType="num">
                                      <p:cBhvr>
                                        <p:cTn dur="1500" fill="hold" id="45"/>
                                        <p:tgtEl>
                                          <p:spTgt spid="19"/>
                                        </p:tgtEl>
                                        <p:attrNameLst>
                                          <p:attrName>ppt_x</p:attrName>
                                        </p:attrNameLst>
                                      </p:cBhvr>
                                      <p:tavLst>
                                        <p:tav tm="0">
                                          <p:val>
                                            <p:strVal val="0-#ppt_w/2"/>
                                          </p:val>
                                        </p:tav>
                                        <p:tav tm="100000">
                                          <p:val>
                                            <p:strVal val="#ppt_x"/>
                                          </p:val>
                                        </p:tav>
                                      </p:tavLst>
                                    </p:anim>
                                    <p:anim calcmode="lin" valueType="num">
                                      <p:cBhvr>
                                        <p:cTn dur="1500" fill="hold" id="46"/>
                                        <p:tgtEl>
                                          <p:spTgt spid="19"/>
                                        </p:tgtEl>
                                        <p:attrNameLst>
                                          <p:attrName>ppt_y</p:attrName>
                                        </p:attrNameLst>
                                      </p:cBhvr>
                                      <p:tavLst>
                                        <p:tav tm="0">
                                          <p:val>
                                            <p:strVal val="#ppt_y"/>
                                          </p:val>
                                        </p:tav>
                                        <p:tav tm="100000">
                                          <p:val>
                                            <p:strVal val="#ppt_y"/>
                                          </p:val>
                                        </p:tav>
                                      </p:tavLst>
                                    </p:anim>
                                  </p:childTnLst>
                                </p:cTn>
                              </p:par>
                              <p:par>
                                <p:cTn fill="hold" grpId="0" id="47" nodeType="withEffect" presetClass="entr" presetID="2" presetSubtype="2">
                                  <p:stCondLst>
                                    <p:cond delay="0"/>
                                  </p:stCondLst>
                                  <p:childTnLst>
                                    <p:set>
                                      <p:cBhvr>
                                        <p:cTn dur="1" fill="hold" id="48">
                                          <p:stCondLst>
                                            <p:cond delay="0"/>
                                          </p:stCondLst>
                                        </p:cTn>
                                        <p:tgtEl>
                                          <p:spTgt spid="16"/>
                                        </p:tgtEl>
                                        <p:attrNameLst>
                                          <p:attrName>style.visibility</p:attrName>
                                        </p:attrNameLst>
                                      </p:cBhvr>
                                      <p:to>
                                        <p:strVal val="visible"/>
                                      </p:to>
                                    </p:set>
                                    <p:anim calcmode="lin" valueType="num">
                                      <p:cBhvr>
                                        <p:cTn dur="1500" fill="hold" id="49"/>
                                        <p:tgtEl>
                                          <p:spTgt spid="16"/>
                                        </p:tgtEl>
                                        <p:attrNameLst>
                                          <p:attrName>ppt_x</p:attrName>
                                        </p:attrNameLst>
                                      </p:cBhvr>
                                      <p:tavLst>
                                        <p:tav tm="0">
                                          <p:val>
                                            <p:strVal val="1+#ppt_w/2"/>
                                          </p:val>
                                        </p:tav>
                                        <p:tav tm="100000">
                                          <p:val>
                                            <p:strVal val="#ppt_x"/>
                                          </p:val>
                                        </p:tav>
                                      </p:tavLst>
                                    </p:anim>
                                    <p:anim calcmode="lin" valueType="num">
                                      <p:cBhvr>
                                        <p:cTn dur="1500" fill="hold" id="50"/>
                                        <p:tgtEl>
                                          <p:spTgt spid="16"/>
                                        </p:tgtEl>
                                        <p:attrNameLst>
                                          <p:attrName>ppt_y</p:attrName>
                                        </p:attrNameLst>
                                      </p:cBhvr>
                                      <p:tavLst>
                                        <p:tav tm="0">
                                          <p:val>
                                            <p:strVal val="#ppt_y"/>
                                          </p:val>
                                        </p:tav>
                                        <p:tav tm="100000">
                                          <p:val>
                                            <p:strVal val="#ppt_y"/>
                                          </p:val>
                                        </p:tav>
                                      </p:tavLst>
                                    </p:anim>
                                  </p:childTnLst>
                                </p:cTn>
                              </p:par>
                            </p:childTnLst>
                          </p:cTn>
                        </p:par>
                        <p:par>
                          <p:cTn fill="hold" id="51" nodeType="afterGroup">
                            <p:stCondLst>
                              <p:cond delay="6251"/>
                            </p:stCondLst>
                            <p:childTnLst>
                              <p:par>
                                <p:cTn fill="hold" grpId="0" id="52" nodeType="afterEffect" presetClass="entr" presetID="2" presetSubtype="8">
                                  <p:stCondLst>
                                    <p:cond delay="0"/>
                                  </p:stCondLst>
                                  <p:childTnLst>
                                    <p:set>
                                      <p:cBhvr>
                                        <p:cTn dur="1" fill="hold" id="53">
                                          <p:stCondLst>
                                            <p:cond delay="0"/>
                                          </p:stCondLst>
                                        </p:cTn>
                                        <p:tgtEl>
                                          <p:spTgt spid="20"/>
                                        </p:tgtEl>
                                        <p:attrNameLst>
                                          <p:attrName>style.visibility</p:attrName>
                                        </p:attrNameLst>
                                      </p:cBhvr>
                                      <p:to>
                                        <p:strVal val="visible"/>
                                      </p:to>
                                    </p:set>
                                    <p:anim calcmode="lin" valueType="num">
                                      <p:cBhvr>
                                        <p:cTn dur="1500" fill="hold" id="54"/>
                                        <p:tgtEl>
                                          <p:spTgt spid="20"/>
                                        </p:tgtEl>
                                        <p:attrNameLst>
                                          <p:attrName>ppt_x</p:attrName>
                                        </p:attrNameLst>
                                      </p:cBhvr>
                                      <p:tavLst>
                                        <p:tav tm="0">
                                          <p:val>
                                            <p:strVal val="0-#ppt_w/2"/>
                                          </p:val>
                                        </p:tav>
                                        <p:tav tm="100000">
                                          <p:val>
                                            <p:strVal val="#ppt_x"/>
                                          </p:val>
                                        </p:tav>
                                      </p:tavLst>
                                    </p:anim>
                                    <p:anim calcmode="lin" valueType="num">
                                      <p:cBhvr>
                                        <p:cTn dur="1500" fill="hold" id="55"/>
                                        <p:tgtEl>
                                          <p:spTgt spid="20"/>
                                        </p:tgtEl>
                                        <p:attrNameLst>
                                          <p:attrName>ppt_y</p:attrName>
                                        </p:attrNameLst>
                                      </p:cBhvr>
                                      <p:tavLst>
                                        <p:tav tm="0">
                                          <p:val>
                                            <p:strVal val="#ppt_y"/>
                                          </p:val>
                                        </p:tav>
                                        <p:tav tm="100000">
                                          <p:val>
                                            <p:strVal val="#ppt_y"/>
                                          </p:val>
                                        </p:tav>
                                      </p:tavLst>
                                    </p:anim>
                                  </p:childTnLst>
                                </p:cTn>
                              </p:par>
                              <p:par>
                                <p:cTn fill="hold" grpId="0" id="56" nodeType="withEffect" presetClass="entr" presetID="2" presetSubtype="2">
                                  <p:stCondLst>
                                    <p:cond delay="0"/>
                                  </p:stCondLst>
                                  <p:childTnLst>
                                    <p:set>
                                      <p:cBhvr>
                                        <p:cTn dur="1" fill="hold" id="57">
                                          <p:stCondLst>
                                            <p:cond delay="0"/>
                                          </p:stCondLst>
                                        </p:cTn>
                                        <p:tgtEl>
                                          <p:spTgt spid="13"/>
                                        </p:tgtEl>
                                        <p:attrNameLst>
                                          <p:attrName>style.visibility</p:attrName>
                                        </p:attrNameLst>
                                      </p:cBhvr>
                                      <p:to>
                                        <p:strVal val="visible"/>
                                      </p:to>
                                    </p:set>
                                    <p:anim calcmode="lin" valueType="num">
                                      <p:cBhvr>
                                        <p:cTn dur="1500" fill="hold" id="58"/>
                                        <p:tgtEl>
                                          <p:spTgt spid="13"/>
                                        </p:tgtEl>
                                        <p:attrNameLst>
                                          <p:attrName>ppt_x</p:attrName>
                                        </p:attrNameLst>
                                      </p:cBhvr>
                                      <p:tavLst>
                                        <p:tav tm="0">
                                          <p:val>
                                            <p:strVal val="1+#ppt_w/2"/>
                                          </p:val>
                                        </p:tav>
                                        <p:tav tm="100000">
                                          <p:val>
                                            <p:strVal val="#ppt_x"/>
                                          </p:val>
                                        </p:tav>
                                      </p:tavLst>
                                    </p:anim>
                                    <p:anim calcmode="lin" valueType="num">
                                      <p:cBhvr>
                                        <p:cTn dur="1500" fill="hold" id="59"/>
                                        <p:tgtEl>
                                          <p:spTgt spid="13"/>
                                        </p:tgtEl>
                                        <p:attrNameLst>
                                          <p:attrName>ppt_y</p:attrName>
                                        </p:attrNameLst>
                                      </p:cBhvr>
                                      <p:tavLst>
                                        <p:tav tm="0">
                                          <p:val>
                                            <p:strVal val="#ppt_y"/>
                                          </p:val>
                                        </p:tav>
                                        <p:tav tm="100000">
                                          <p:val>
                                            <p:strVal val="#ppt_y"/>
                                          </p:val>
                                        </p:tav>
                                      </p:tavLst>
                                    </p:anim>
                                  </p:childTnLst>
                                </p:cTn>
                              </p:par>
                            </p:childTnLst>
                          </p:cTn>
                        </p:par>
                      </p:childTnLst>
                    </p:cTn>
                  </p:par>
                  <p:par>
                    <p:cTn fill="hold" id="60" nodeType="clickPar">
                      <p:stCondLst>
                        <p:cond delay="indefinite"/>
                      </p:stCondLst>
                      <p:childTnLst>
                        <p:par>
                          <p:cTn fill="hold" id="61" nodeType="afterGroup">
                            <p:stCondLst>
                              <p:cond delay="0"/>
                            </p:stCondLst>
                            <p:childTnLst>
                              <p:par>
                                <p:cTn fill="hold" id="62" nodeType="clickEffect" presetClass="entr" presetID="2" presetSubtype="4">
                                  <p:stCondLst>
                                    <p:cond delay="0"/>
                                  </p:stCondLst>
                                  <p:childTnLst>
                                    <p:set>
                                      <p:cBhvr>
                                        <p:cTn dur="1" fill="hold" id="63">
                                          <p:stCondLst>
                                            <p:cond delay="0"/>
                                          </p:stCondLst>
                                        </p:cTn>
                                        <p:tgtEl>
                                          <p:spTgt spid="25"/>
                                        </p:tgtEl>
                                        <p:attrNameLst>
                                          <p:attrName>style.visibility</p:attrName>
                                        </p:attrNameLst>
                                      </p:cBhvr>
                                      <p:to>
                                        <p:strVal val="visible"/>
                                      </p:to>
                                    </p:set>
                                    <p:anim calcmode="lin" valueType="num">
                                      <p:cBhvr additive="base">
                                        <p:cTn dur="500" fill="hold" id="64"/>
                                        <p:tgtEl>
                                          <p:spTgt spid="25"/>
                                        </p:tgtEl>
                                        <p:attrNameLst>
                                          <p:attrName>ppt_x</p:attrName>
                                        </p:attrNameLst>
                                      </p:cBhvr>
                                      <p:tavLst>
                                        <p:tav tm="0">
                                          <p:val>
                                            <p:strVal val="#ppt_x"/>
                                          </p:val>
                                        </p:tav>
                                        <p:tav tm="100000">
                                          <p:val>
                                            <p:strVal val="#ppt_x"/>
                                          </p:val>
                                        </p:tav>
                                      </p:tavLst>
                                    </p:anim>
                                    <p:anim calcmode="lin" valueType="num">
                                      <p:cBhvr additive="base">
                                        <p:cTn dur="500" fill="hold" id="65"/>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1"/>
      <p:bldP grpId="0" spid="12"/>
      <p:bldP grpId="0" spid="13"/>
      <p:bldP grpId="0" spid="14"/>
      <p:bldP grpId="0" spid="15"/>
      <p:bldP grpId="0" spid="16"/>
      <p:bldP grpId="0" spid="17"/>
      <p:bldP grpId="0" spid="18"/>
      <p:bldP grpId="0" spid="19"/>
      <p:bldP grpId="0" spid="20"/>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01"/>
          <p:cNvCxnSpPr/>
          <p:nvPr/>
        </p:nvCxnSpPr>
        <p:spPr bwMode="auto">
          <a:xfrm>
            <a:off x="4442334" y="4324248"/>
            <a:ext cx="3761803" cy="0"/>
          </a:xfrm>
          <a:prstGeom prst="line">
            <a:avLst/>
          </a:prstGeom>
          <a:solidFill>
            <a:schemeClr val="accent1"/>
          </a:solidFill>
          <a:ln algn="ctr" cap="flat" cmpd="sng" w="9525">
            <a:solidFill>
              <a:srgbClr val="D10000"/>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3" name="TextBox 9"/>
          <p:cNvSpPr txBox="1"/>
          <p:nvPr/>
        </p:nvSpPr>
        <p:spPr>
          <a:xfrm>
            <a:off x="4730366" y="3316970"/>
            <a:ext cx="3185740" cy="1005784"/>
          </a:xfrm>
          <a:prstGeom prst="rect">
            <a:avLst/>
          </a:prstGeom>
          <a:noFill/>
        </p:spPr>
        <p:txBody>
          <a:bodyPr bIns="45692" lIns="91388" rIns="91388" rtlCol="0" tIns="45692" wrap="square">
            <a:spAutoFit/>
          </a:bodyPr>
          <a:lstStyle/>
          <a:p>
            <a:pPr algn="ctr">
              <a:defRPr/>
            </a:pPr>
            <a:r>
              <a:rPr altLang="en-US" b="1" lang="zh-CN" smtClean="0" sz="6000">
                <a:solidFill>
                  <a:srgbClr val="C00000"/>
                </a:solidFill>
                <a:latin charset="-122" panose="020b0503020204020204" typeface="微软雅黑"/>
                <a:ea charset="-122" panose="020b0503020204020204" typeface="微软雅黑"/>
                <a:cs typeface="+mn-ea"/>
                <a:sym typeface="+mn-lt"/>
              </a:rPr>
              <a:t>第五章</a:t>
            </a:r>
          </a:p>
        </p:txBody>
      </p:sp>
      <p:sp>
        <p:nvSpPr>
          <p:cNvPr id="4" name="TextBox 9"/>
          <p:cNvSpPr txBox="1"/>
          <p:nvPr/>
        </p:nvSpPr>
        <p:spPr>
          <a:xfrm>
            <a:off x="2253838" y="4329392"/>
            <a:ext cx="8138795" cy="777184"/>
          </a:xfrm>
          <a:prstGeom prst="rect">
            <a:avLst/>
          </a:prstGeom>
          <a:noFill/>
        </p:spPr>
        <p:txBody>
          <a:bodyPr bIns="45692" lIns="91388" rIns="91388" rtlCol="0" tIns="45692" wrap="square">
            <a:spAutoFit/>
          </a:bodyPr>
          <a:lstStyle/>
          <a:p>
            <a:pPr algn="ctr">
              <a:defRPr/>
            </a:pPr>
            <a:r>
              <a:rPr altLang="en-US" b="1" lang="zh-CN" smtClean="0" sz="4500">
                <a:solidFill>
                  <a:srgbClr val="C00000"/>
                </a:solidFill>
                <a:latin charset="-122" panose="020b0503020204020204" typeface="微软雅黑"/>
                <a:ea charset="-122" panose="020b0503020204020204" typeface="微软雅黑"/>
                <a:cs typeface="+mn-ea"/>
                <a:sym typeface="+mn-lt"/>
              </a:rPr>
              <a:t>党章的条文</a:t>
            </a:r>
          </a:p>
        </p:txBody>
      </p:sp>
      <p:pic>
        <p:nvPicPr>
          <p:cNvPr id="5" name="图片 4"/>
          <p:cNvPicPr>
            <a:picLocks noChangeAspect="1"/>
          </p:cNvPicPr>
          <p:nvPr/>
        </p:nvPicPr>
        <p:blipFill>
          <a:blip r:embed="rId2">
            <a:extLst>
              <a:ext uri="{28A0092B-C50C-407E-A947-70E740481C1C}">
                <a14:useLocalDpi val="0"/>
              </a:ext>
            </a:extLst>
          </a:blip>
          <a:stretch>
            <a:fillRect/>
          </a:stretch>
        </p:blipFill>
        <p:spPr>
          <a:xfrm>
            <a:off x="5072849" y="551329"/>
            <a:ext cx="2500771" cy="2674953"/>
          </a:xfrm>
          <a:prstGeom prst="rect">
            <a:avLst/>
          </a:prstGeom>
          <a:effectLst>
            <a:outerShdw algn="ctr" blurRad="63500" rotWithShape="0" sx="102000" sy="102000">
              <a:prstClr val="black">
                <a:alpha val="40000"/>
              </a:prstClr>
            </a:outerShdw>
          </a:effectLst>
        </p:spPr>
      </p:pic>
    </p:spTree>
    <p:extLst>
      <p:ext uri="{BB962C8B-B14F-4D97-AF65-F5344CB8AC3E}">
        <p14:creationId val="26370887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2"/>
                                        </p:tgtEl>
                                        <p:attrNameLst>
                                          <p:attrName>style.visibility</p:attrName>
                                        </p:attrNameLst>
                                      </p:cBhvr>
                                      <p:to>
                                        <p:strVal val="visible"/>
                                      </p:to>
                                    </p:set>
                                    <p:animEffect filter="barn(inVertical)" transition="in">
                                      <p:cBhvr>
                                        <p:cTn dur="500" id="12"/>
                                        <p:tgtEl>
                                          <p:spTgt spid="2"/>
                                        </p:tgtEl>
                                      </p:cBhvr>
                                    </p:animEffect>
                                  </p:childTnLst>
                                </p:cTn>
                              </p:par>
                            </p:childTnLst>
                          </p:cTn>
                        </p:par>
                        <p:par>
                          <p:cTn fill="hold" id="13" nodeType="afterGroup">
                            <p:stCondLst>
                              <p:cond delay="1000"/>
                            </p:stCondLst>
                            <p:childTnLst>
                              <p:par>
                                <p:cTn fill="hold" grpId="0" id="14" nodeType="afterEffect" presetClass="entr" presetID="41" presetSubtype="0">
                                  <p:stCondLst>
                                    <p:cond delay="0"/>
                                  </p:stCondLst>
                                  <p:iterate type="lt">
                                    <p:tmPct val="10000"/>
                                  </p:iterate>
                                  <p:childTnLst>
                                    <p:set>
                                      <p:cBhvr>
                                        <p:cTn dur="1" fill="hold" id="15">
                                          <p:stCondLst>
                                            <p:cond delay="0"/>
                                          </p:stCondLst>
                                        </p:cTn>
                                        <p:tgtEl>
                                          <p:spTgt spid="3"/>
                                        </p:tgtEl>
                                        <p:attrNameLst>
                                          <p:attrName>style.visibility</p:attrName>
                                        </p:attrNameLst>
                                      </p:cBhvr>
                                      <p:to>
                                        <p:strVal val="visible"/>
                                      </p:to>
                                    </p:set>
                                    <p:anim calcmode="lin" valueType="num">
                                      <p:cBhvr>
                                        <p:cTn dur="500" fill="hold" id="16"/>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3"/>
                                        </p:tgtEl>
                                        <p:attrNameLst>
                                          <p:attrName>ppt_y</p:attrName>
                                        </p:attrNameLst>
                                      </p:cBhvr>
                                      <p:tavLst>
                                        <p:tav tm="0">
                                          <p:val>
                                            <p:strVal val="#ppt_y"/>
                                          </p:val>
                                        </p:tav>
                                        <p:tav tm="100000">
                                          <p:val>
                                            <p:strVal val="#ppt_y"/>
                                          </p:val>
                                        </p:tav>
                                      </p:tavLst>
                                    </p:anim>
                                    <p:anim calcmode="lin" valueType="num">
                                      <p:cBhvr>
                                        <p:cTn dur="500" fill="hold" id="18"/>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3"/>
                                        </p:tgtEl>
                                      </p:cBhvr>
                                    </p:animEffect>
                                  </p:childTnLst>
                                </p:cTn>
                              </p:par>
                            </p:childTnLst>
                          </p:cTn>
                        </p:par>
                        <p:par>
                          <p:cTn fill="hold" id="21" nodeType="afterGroup">
                            <p:stCondLst>
                              <p:cond delay="15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4"/>
                                        </p:tgtEl>
                                        <p:attrNameLst>
                                          <p:attrName>ppt_y</p:attrName>
                                        </p:attrNameLst>
                                      </p:cBhvr>
                                      <p:tavLst>
                                        <p:tav tm="0">
                                          <p:val>
                                            <p:strVal val="#ppt_y"/>
                                          </p:val>
                                        </p:tav>
                                        <p:tav tm="100000">
                                          <p:val>
                                            <p:strVal val="#ppt_y"/>
                                          </p:val>
                                        </p:tav>
                                      </p:tavLst>
                                    </p:anim>
                                    <p:anim calcmode="lin" valueType="num">
                                      <p:cBhvr>
                                        <p:cTn dur="500" fill="hold" id="26"/>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5" name="TextBox 26"/>
          <p:cNvSpPr txBox="1"/>
          <p:nvPr/>
        </p:nvSpPr>
        <p:spPr>
          <a:xfrm>
            <a:off x="1209308" y="3193440"/>
            <a:ext cx="2028254" cy="904494"/>
          </a:xfrm>
          <a:prstGeom prst="rect">
            <a:avLst/>
          </a:prstGeom>
          <a:noFill/>
        </p:spPr>
        <p:txBody>
          <a:bodyPr rtlCol="0" vert="horz" wrap="none">
            <a:spAutoFit/>
          </a:bodyPr>
          <a:lstStyle/>
          <a:p>
            <a:pPr algn="l"/>
            <a:r>
              <a:rPr altLang="en-US" b="1" lang="zh-CN" smtClean="0" spc="756" sz="5335">
                <a:solidFill>
                  <a:srgbClr val="C00000"/>
                </a:solidFill>
                <a:latin charset="-122" panose="020b0503020204020204" typeface="微软雅黑"/>
                <a:ea charset="-122" panose="020b0503020204020204" typeface="微软雅黑"/>
                <a:cs typeface="+mn-ea"/>
                <a:sym typeface="+mn-lt"/>
              </a:rPr>
              <a:t>前 言</a:t>
            </a:r>
          </a:p>
        </p:txBody>
      </p:sp>
      <p:sp>
        <p:nvSpPr>
          <p:cNvPr id="37" name="Freeform 29"/>
          <p:cNvSpPr/>
          <p:nvPr/>
        </p:nvSpPr>
        <p:spPr bwMode="auto">
          <a:xfrm>
            <a:off x="1209308" y="788430"/>
            <a:ext cx="2245998" cy="2007014"/>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p:spPr>
        <p:txBody>
          <a:bodyPr anchor="t" anchorCtr="0" bIns="45720" compatLnSpc="1" lIns="91440" numCol="1" rIns="91440" tIns="45720" vert="horz" wrap="square"/>
          <a:lstStyle/>
          <a:p>
            <a:endParaRPr altLang="en-US" lang="zh-CN">
              <a:solidFill>
                <a:srgbClr val="C00000"/>
              </a:solidFill>
              <a:cs typeface="+mn-ea"/>
              <a:sym typeface="+mn-lt"/>
            </a:endParaRPr>
          </a:p>
        </p:txBody>
      </p:sp>
      <p:sp>
        <p:nvSpPr>
          <p:cNvPr id="40" name="文本框 39"/>
          <p:cNvSpPr txBox="1"/>
          <p:nvPr/>
        </p:nvSpPr>
        <p:spPr>
          <a:xfrm>
            <a:off x="3630118" y="1342352"/>
            <a:ext cx="6401388" cy="3291841"/>
          </a:xfrm>
          <a:prstGeom prst="rect">
            <a:avLst/>
          </a:prstGeom>
          <a:noFill/>
        </p:spPr>
        <p:txBody>
          <a:bodyPr rtlCol="0" wrap="square">
            <a:spAutoFit/>
          </a:bodyPr>
          <a:lstStyle>
            <a:defPPr>
              <a:defRPr lang="zh-CN"/>
            </a:defPPr>
            <a:lvl1pPr algn="ctr">
              <a:defRPr spc="300" sz="3200">
                <a:gradFill>
                  <a:gsLst>
                    <a:gs pos="0">
                      <a:srgbClr val="FDF2BB"/>
                    </a:gs>
                    <a:gs pos="41000">
                      <a:srgbClr val="FDF28B"/>
                    </a:gs>
                    <a:gs pos="100000">
                      <a:srgbClr val="DEB846"/>
                    </a:gs>
                  </a:gsLst>
                  <a:lin ang="2700000" scaled="0"/>
                </a:gradFill>
                <a:effectLst>
                  <a:outerShdw algn="t" blurRad="76200" dir="5400000" dist="63500" rotWithShape="0">
                    <a:schemeClr val="accent1">
                      <a:lumMod val="50000"/>
                      <a:alpha val="90000"/>
                    </a:schemeClr>
                  </a:outerShdw>
                </a:effectLst>
                <a:latin charset="-122" panose="02000000000000000000" pitchFamily="2" typeface="方正兰亭粗黑_GBK"/>
                <a:ea charset="-122" panose="02000000000000000000" pitchFamily="2" typeface="方正兰亭粗黑_GBK"/>
              </a:defRPr>
            </a:lvl1pPr>
          </a:lstStyle>
          <a:p>
            <a:pPr algn="l">
              <a:lnSpc>
                <a:spcPct val="150000"/>
              </a:lnSpc>
            </a:pPr>
            <a:r>
              <a:rPr altLang="en-US" lang="zh-CN" spc="0" sz="2800">
                <a:solidFill>
                  <a:srgbClr val="C00000"/>
                </a:solidFill>
                <a:effectLst/>
                <a:latin charset="-122" typeface="Microsoft YaHei"/>
                <a:ea charset="-122" typeface="Microsoft YaHei"/>
                <a:cs charset="-122" typeface="Microsoft YaHei"/>
                <a:sym typeface="+mn-lt"/>
              </a:rPr>
              <a:t>认真学习党章、严格遵守党章，是加强党的建设的一项基础性经常性工作，也是全党同志的应尽义务和庄严责任，对强化全党党章意识，增强党的创造力、凝聚力、战斗力具有极为重要的作用。</a:t>
            </a:r>
          </a:p>
        </p:txBody>
      </p:sp>
    </p:spTree>
    <p:extLst>
      <p:ext uri="{BB962C8B-B14F-4D97-AF65-F5344CB8AC3E}">
        <p14:creationId val="93701419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37"/>
                                        </p:tgtEl>
                                        <p:attrNameLst>
                                          <p:attrName>style.visibility</p:attrName>
                                        </p:attrNameLst>
                                      </p:cBhvr>
                                      <p:to>
                                        <p:strVal val="visible"/>
                                      </p:to>
                                    </p:set>
                                    <p:anim calcmode="lin" valueType="num">
                                      <p:cBhvr>
                                        <p:cTn dur="500" fill="hold" id="7"/>
                                        <p:tgtEl>
                                          <p:spTgt spid="37"/>
                                        </p:tgtEl>
                                        <p:attrNameLst>
                                          <p:attrName>ppt_w</p:attrName>
                                        </p:attrNameLst>
                                      </p:cBhvr>
                                      <p:tavLst>
                                        <p:tav tm="0">
                                          <p:val>
                                            <p:fltVal val="0"/>
                                          </p:val>
                                        </p:tav>
                                        <p:tav tm="100000">
                                          <p:val>
                                            <p:strVal val="#ppt_w"/>
                                          </p:val>
                                        </p:tav>
                                      </p:tavLst>
                                    </p:anim>
                                    <p:anim calcmode="lin" valueType="num">
                                      <p:cBhvr>
                                        <p:cTn dur="500" fill="hold" id="8"/>
                                        <p:tgtEl>
                                          <p:spTgt spid="37"/>
                                        </p:tgtEl>
                                        <p:attrNameLst>
                                          <p:attrName>ppt_h</p:attrName>
                                        </p:attrNameLst>
                                      </p:cBhvr>
                                      <p:tavLst>
                                        <p:tav tm="0">
                                          <p:val>
                                            <p:fltVal val="0"/>
                                          </p:val>
                                        </p:tav>
                                        <p:tav tm="100000">
                                          <p:val>
                                            <p:strVal val="#ppt_h"/>
                                          </p:val>
                                        </p:tav>
                                      </p:tavLst>
                                    </p:anim>
                                    <p:animEffect filter="fade" transition="in">
                                      <p:cBhvr>
                                        <p:cTn dur="500" id="9"/>
                                        <p:tgtEl>
                                          <p:spTgt spid="37"/>
                                        </p:tgtEl>
                                      </p:cBhvr>
                                    </p:animEffect>
                                  </p:childTnLst>
                                </p:cTn>
                              </p:par>
                            </p:childTnLst>
                          </p:cTn>
                        </p:par>
                        <p:par>
                          <p:cTn fill="hold" id="10" nodeType="afterGroup">
                            <p:stCondLst>
                              <p:cond delay="500"/>
                            </p:stCondLst>
                            <p:childTnLst>
                              <p:par>
                                <p:cTn fill="hold" grpId="0" id="11" nodeType="afterEffect" presetClass="entr" presetID="14" presetSubtype="10">
                                  <p:stCondLst>
                                    <p:cond delay="0"/>
                                  </p:stCondLst>
                                  <p:iterate type="lt">
                                    <p:tmPct val="10000"/>
                                  </p:iterate>
                                  <p:childTnLst>
                                    <p:set>
                                      <p:cBhvr>
                                        <p:cTn dur="1" fill="hold" id="12">
                                          <p:stCondLst>
                                            <p:cond delay="0"/>
                                          </p:stCondLst>
                                        </p:cTn>
                                        <p:tgtEl>
                                          <p:spTgt spid="40"/>
                                        </p:tgtEl>
                                        <p:attrNameLst>
                                          <p:attrName>style.visibility</p:attrName>
                                        </p:attrNameLst>
                                      </p:cBhvr>
                                      <p:to>
                                        <p:strVal val="visible"/>
                                      </p:to>
                                    </p:set>
                                    <p:animEffect filter="randombar(horizontal)" transition="in">
                                      <p:cBhvr>
                                        <p:cTn dur="500" id="13"/>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7"/>
      <p:bldP grpId="0" spid="40"/>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0"/>
          <p:cNvGrpSpPr/>
          <p:nvPr/>
        </p:nvGrpSpPr>
        <p:grpSpPr>
          <a:xfrm>
            <a:off x="4377601" y="1523905"/>
            <a:ext cx="3436797" cy="584775"/>
            <a:chOff x="4457913" y="1733247"/>
            <a:chExt cx="3436797" cy="584775"/>
          </a:xfrm>
          <a:solidFill>
            <a:srgbClr val="C00000"/>
          </a:solidFill>
        </p:grpSpPr>
        <p:sp>
          <p:nvSpPr>
            <p:cNvPr id="3" name="矩形: 圆角 4">
              <a:extLst>
                <a:ext uri="{FF2B5EF4-FFF2-40B4-BE49-F238E27FC236}">
                  <a16:creationId xmlns:a16="http://schemas.microsoft.com/office/drawing/2014/main" id="{030097FD-D71E-49F0-9F98-02756A65EA5C}"/>
                </a:ext>
              </a:extLst>
            </p:cNvPr>
            <p:cNvSpPr/>
            <p:nvPr/>
          </p:nvSpPr>
          <p:spPr>
            <a:xfrm>
              <a:off x="4457913" y="1733247"/>
              <a:ext cx="3436797" cy="584775"/>
            </a:xfrm>
            <a:prstGeom prst="roundRect">
              <a:avLst>
                <a:gd fmla="val 1944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4" name="矩形 3">
              <a:extLst>
                <a:ext uri="{FF2B5EF4-FFF2-40B4-BE49-F238E27FC236}">
                  <a16:creationId xmlns:a16="http://schemas.microsoft.com/office/drawing/2014/main" id="{76A68FFB-733B-4E93-9156-EB2A7CC78D8C}"/>
                </a:ext>
              </a:extLst>
            </p:cNvPr>
            <p:cNvSpPr/>
            <p:nvPr/>
          </p:nvSpPr>
          <p:spPr>
            <a:xfrm>
              <a:off x="5318041" y="1764024"/>
              <a:ext cx="1716541" cy="518160"/>
            </a:xfrm>
            <a:prstGeom prst="rect">
              <a:avLst/>
            </a:prstGeom>
            <a:noFill/>
          </p:spPr>
          <p:txBody>
            <a:bodyPr wrap="square">
              <a:spAutoFit/>
            </a:bodyPr>
            <a:lstStyle/>
            <a:p>
              <a:pPr algn="ctr"/>
              <a:r>
                <a:rPr altLang="en-US" b="1" lang="zh-CN" smtClean="0" spc="600" sz="2800">
                  <a:solidFill>
                    <a:schemeClr val="bg1"/>
                  </a:solidFill>
                  <a:latin typeface="inherit"/>
                  <a:ea charset="-122" panose="020b0503020204020204" pitchFamily="34" typeface="微软雅黑"/>
                </a:rPr>
                <a:t>章 程</a:t>
              </a:r>
            </a:p>
          </p:txBody>
        </p:sp>
      </p:grpSp>
      <p:grpSp>
        <p:nvGrpSpPr>
          <p:cNvPr id="5" name="组合 20"/>
          <p:cNvGrpSpPr/>
          <p:nvPr/>
        </p:nvGrpSpPr>
        <p:grpSpPr>
          <a:xfrm>
            <a:off x="334963" y="2657226"/>
            <a:ext cx="2085562" cy="762941"/>
            <a:chOff x="334963" y="2370671"/>
            <a:chExt cx="2085562" cy="762941"/>
          </a:xfrm>
          <a:solidFill>
            <a:srgbClr val="C00000"/>
          </a:solidFill>
        </p:grpSpPr>
        <p:sp>
          <p:nvSpPr>
            <p:cNvPr id="6" name="矩形: 圆角 4">
              <a:extLst>
                <a:ext uri="{FF2B5EF4-FFF2-40B4-BE49-F238E27FC236}">
                  <a16:creationId xmlns:a16="http://schemas.microsoft.com/office/drawing/2014/main" id="{030097FD-D71E-49F0-9F98-02756A65EA5C}"/>
                </a:ext>
              </a:extLst>
            </p:cNvPr>
            <p:cNvSpPr/>
            <p:nvPr/>
          </p:nvSpPr>
          <p:spPr>
            <a:xfrm>
              <a:off x="334963" y="2370671"/>
              <a:ext cx="2085562" cy="762941"/>
            </a:xfrm>
            <a:prstGeom prst="roundRect">
              <a:avLst>
                <a:gd fmla="val 1944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7" name="矩形 6">
              <a:extLst>
                <a:ext uri="{FF2B5EF4-FFF2-40B4-BE49-F238E27FC236}">
                  <a16:creationId xmlns:a16="http://schemas.microsoft.com/office/drawing/2014/main" id="{76A68FFB-733B-4E93-9156-EB2A7CC78D8C}"/>
                </a:ext>
              </a:extLst>
            </p:cNvPr>
            <p:cNvSpPr/>
            <p:nvPr/>
          </p:nvSpPr>
          <p:spPr>
            <a:xfrm>
              <a:off x="451440" y="2567474"/>
              <a:ext cx="1852608" cy="365760"/>
            </a:xfrm>
            <a:prstGeom prst="rect">
              <a:avLst/>
            </a:prstGeom>
            <a:noFill/>
          </p:spPr>
          <p:txBody>
            <a:bodyPr wrap="square">
              <a:spAutoFit/>
            </a:bodyPr>
            <a:lstStyle/>
            <a:p>
              <a:pPr algn="ctr"/>
              <a:r>
                <a:rPr altLang="en-US" b="1" lang="zh-CN">
                  <a:solidFill>
                    <a:schemeClr val="bg1"/>
                  </a:solidFill>
                  <a:latin typeface="inherit"/>
                  <a:ea charset="-122" panose="020b0503020204020204" pitchFamily="34" typeface="微软雅黑"/>
                </a:rPr>
                <a:t>党员和党的干部</a:t>
              </a:r>
            </a:p>
          </p:txBody>
        </p:sp>
      </p:grpSp>
      <p:grpSp>
        <p:nvGrpSpPr>
          <p:cNvPr id="8" name="组合 19"/>
          <p:cNvGrpSpPr/>
          <p:nvPr/>
        </p:nvGrpSpPr>
        <p:grpSpPr>
          <a:xfrm>
            <a:off x="2606945" y="2657226"/>
            <a:ext cx="1852608" cy="762941"/>
            <a:chOff x="2496299" y="2370671"/>
            <a:chExt cx="1852608" cy="762941"/>
          </a:xfrm>
          <a:solidFill>
            <a:srgbClr val="C00000"/>
          </a:solidFill>
        </p:grpSpPr>
        <p:sp>
          <p:nvSpPr>
            <p:cNvPr id="9" name="矩形: 圆角 4">
              <a:extLst>
                <a:ext uri="{FF2B5EF4-FFF2-40B4-BE49-F238E27FC236}">
                  <a16:creationId xmlns:a16="http://schemas.microsoft.com/office/drawing/2014/main" id="{030097FD-D71E-49F0-9F98-02756A65EA5C}"/>
                </a:ext>
              </a:extLst>
            </p:cNvPr>
            <p:cNvSpPr/>
            <p:nvPr/>
          </p:nvSpPr>
          <p:spPr>
            <a:xfrm>
              <a:off x="2513750" y="2370671"/>
              <a:ext cx="1791618" cy="762941"/>
            </a:xfrm>
            <a:prstGeom prst="roundRect">
              <a:avLst>
                <a:gd fmla="val 1944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10" name="矩形 9">
              <a:extLst>
                <a:ext uri="{FF2B5EF4-FFF2-40B4-BE49-F238E27FC236}">
                  <a16:creationId xmlns:a16="http://schemas.microsoft.com/office/drawing/2014/main" id="{76A68FFB-733B-4E93-9156-EB2A7CC78D8C}"/>
                </a:ext>
              </a:extLst>
            </p:cNvPr>
            <p:cNvSpPr/>
            <p:nvPr/>
          </p:nvSpPr>
          <p:spPr>
            <a:xfrm>
              <a:off x="2496299" y="2567474"/>
              <a:ext cx="1852608" cy="365760"/>
            </a:xfrm>
            <a:prstGeom prst="rect">
              <a:avLst/>
            </a:prstGeom>
            <a:noFill/>
          </p:spPr>
          <p:txBody>
            <a:bodyPr wrap="square">
              <a:spAutoFit/>
            </a:bodyPr>
            <a:lstStyle/>
            <a:p>
              <a:pPr algn="ctr"/>
              <a:r>
                <a:rPr altLang="en-US" b="1" lang="zh-CN">
                  <a:solidFill>
                    <a:schemeClr val="bg1"/>
                  </a:solidFill>
                  <a:latin typeface="inherit"/>
                  <a:ea charset="-122" panose="020b0503020204020204" pitchFamily="34" typeface="微软雅黑"/>
                </a:rPr>
                <a:t>党的组织制度</a:t>
              </a:r>
            </a:p>
          </p:txBody>
        </p:sp>
      </p:grpSp>
      <p:grpSp>
        <p:nvGrpSpPr>
          <p:cNvPr id="11" name="组合 16"/>
          <p:cNvGrpSpPr/>
          <p:nvPr/>
        </p:nvGrpSpPr>
        <p:grpSpPr>
          <a:xfrm>
            <a:off x="4645973" y="2657226"/>
            <a:ext cx="3057832" cy="762941"/>
            <a:chOff x="4622614" y="2370671"/>
            <a:chExt cx="3057832" cy="762941"/>
          </a:xfrm>
          <a:solidFill>
            <a:srgbClr val="C00000"/>
          </a:solidFill>
        </p:grpSpPr>
        <p:sp>
          <p:nvSpPr>
            <p:cNvPr id="12" name="矩形: 圆角 4">
              <a:extLst>
                <a:ext uri="{FF2B5EF4-FFF2-40B4-BE49-F238E27FC236}">
                  <a16:creationId xmlns:a16="http://schemas.microsoft.com/office/drawing/2014/main" id="{030097FD-D71E-49F0-9F98-02756A65EA5C}"/>
                </a:ext>
              </a:extLst>
            </p:cNvPr>
            <p:cNvSpPr/>
            <p:nvPr/>
          </p:nvSpPr>
          <p:spPr>
            <a:xfrm>
              <a:off x="4622614" y="2370671"/>
              <a:ext cx="3057832" cy="762941"/>
            </a:xfrm>
            <a:prstGeom prst="roundRect">
              <a:avLst>
                <a:gd fmla="val 1944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13" name="矩形 12">
              <a:extLst>
                <a:ext uri="{FF2B5EF4-FFF2-40B4-BE49-F238E27FC236}">
                  <a16:creationId xmlns:a16="http://schemas.microsoft.com/office/drawing/2014/main" id="{76A68FFB-733B-4E93-9156-EB2A7CC78D8C}"/>
                </a:ext>
              </a:extLst>
            </p:cNvPr>
            <p:cNvSpPr/>
            <p:nvPr/>
          </p:nvSpPr>
          <p:spPr>
            <a:xfrm>
              <a:off x="5225226" y="2567474"/>
              <a:ext cx="1852608" cy="365760"/>
            </a:xfrm>
            <a:prstGeom prst="rect">
              <a:avLst/>
            </a:prstGeom>
            <a:grpFill/>
          </p:spPr>
          <p:txBody>
            <a:bodyPr wrap="square">
              <a:spAutoFit/>
            </a:bodyPr>
            <a:lstStyle/>
            <a:p>
              <a:pPr algn="ctr"/>
              <a:r>
                <a:rPr altLang="en-US" b="1" lang="zh-CN">
                  <a:solidFill>
                    <a:schemeClr val="bg1"/>
                  </a:solidFill>
                  <a:latin typeface="inherit"/>
                  <a:ea charset="-122" panose="020b0503020204020204" pitchFamily="34" typeface="微软雅黑"/>
                </a:rPr>
                <a:t>党的组织体系</a:t>
              </a:r>
            </a:p>
          </p:txBody>
        </p:sp>
      </p:grpSp>
      <p:grpSp>
        <p:nvGrpSpPr>
          <p:cNvPr id="14" name="组合 17"/>
          <p:cNvGrpSpPr/>
          <p:nvPr/>
        </p:nvGrpSpPr>
        <p:grpSpPr>
          <a:xfrm>
            <a:off x="7890225" y="2657226"/>
            <a:ext cx="2085562" cy="775616"/>
            <a:chOff x="7595224" y="2370671"/>
            <a:chExt cx="2085562" cy="775616"/>
          </a:xfrm>
          <a:solidFill>
            <a:srgbClr val="C00000"/>
          </a:solidFill>
        </p:grpSpPr>
        <p:sp>
          <p:nvSpPr>
            <p:cNvPr id="15" name="矩形: 圆角 4">
              <a:extLst>
                <a:ext uri="{FF2B5EF4-FFF2-40B4-BE49-F238E27FC236}">
                  <a16:creationId xmlns:a16="http://schemas.microsoft.com/office/drawing/2014/main" id="{030097FD-D71E-49F0-9F98-02756A65EA5C}"/>
                </a:ext>
              </a:extLst>
            </p:cNvPr>
            <p:cNvSpPr/>
            <p:nvPr/>
          </p:nvSpPr>
          <p:spPr>
            <a:xfrm>
              <a:off x="7595224" y="2370671"/>
              <a:ext cx="2085562" cy="762941"/>
            </a:xfrm>
            <a:prstGeom prst="roundRect">
              <a:avLst>
                <a:gd fmla="val 1944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16" name="矩形 15">
              <a:extLst>
                <a:ext uri="{FF2B5EF4-FFF2-40B4-BE49-F238E27FC236}">
                  <a16:creationId xmlns:a16="http://schemas.microsoft.com/office/drawing/2014/main" id="{76A68FFB-733B-4E93-9156-EB2A7CC78D8C}"/>
                </a:ext>
              </a:extLst>
            </p:cNvPr>
            <p:cNvSpPr/>
            <p:nvPr/>
          </p:nvSpPr>
          <p:spPr>
            <a:xfrm>
              <a:off x="7711701" y="2389157"/>
              <a:ext cx="1852608" cy="749808"/>
            </a:xfrm>
            <a:prstGeom prst="rect">
              <a:avLst/>
            </a:prstGeom>
            <a:noFill/>
          </p:spPr>
          <p:txBody>
            <a:bodyPr wrap="square">
              <a:spAutoFit/>
            </a:bodyPr>
            <a:lstStyle/>
            <a:p>
              <a:pPr algn="ctr">
                <a:lnSpc>
                  <a:spcPct val="120000"/>
                </a:lnSpc>
              </a:pPr>
              <a:r>
                <a:rPr altLang="en-US" b="1" lang="zh-CN">
                  <a:solidFill>
                    <a:schemeClr val="bg1"/>
                  </a:solidFill>
                  <a:latin typeface="inherit"/>
                  <a:ea charset="-122" panose="020b0503020204020204" pitchFamily="34" typeface="微软雅黑"/>
                </a:rPr>
                <a:t>党的纪律和纪律检查机关</a:t>
              </a:r>
            </a:p>
          </p:txBody>
        </p:sp>
      </p:grpSp>
      <p:grpSp>
        <p:nvGrpSpPr>
          <p:cNvPr id="17" name="组合 18"/>
          <p:cNvGrpSpPr/>
          <p:nvPr/>
        </p:nvGrpSpPr>
        <p:grpSpPr>
          <a:xfrm>
            <a:off x="10162208" y="2657226"/>
            <a:ext cx="1694830" cy="762941"/>
            <a:chOff x="9761310" y="2370671"/>
            <a:chExt cx="1694830" cy="762941"/>
          </a:xfrm>
          <a:solidFill>
            <a:srgbClr val="C00000"/>
          </a:solidFill>
        </p:grpSpPr>
        <p:sp>
          <p:nvSpPr>
            <p:cNvPr id="18" name="矩形: 圆角 4">
              <a:extLst>
                <a:ext uri="{FF2B5EF4-FFF2-40B4-BE49-F238E27FC236}">
                  <a16:creationId xmlns:a16="http://schemas.microsoft.com/office/drawing/2014/main" id="{030097FD-D71E-49F0-9F98-02756A65EA5C}"/>
                </a:ext>
              </a:extLst>
            </p:cNvPr>
            <p:cNvSpPr/>
            <p:nvPr/>
          </p:nvSpPr>
          <p:spPr>
            <a:xfrm>
              <a:off x="9761310" y="2370671"/>
              <a:ext cx="1694830" cy="762941"/>
            </a:xfrm>
            <a:prstGeom prst="roundRect">
              <a:avLst>
                <a:gd fmla="val 1944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19" name="矩形 18">
              <a:extLst>
                <a:ext uri="{FF2B5EF4-FFF2-40B4-BE49-F238E27FC236}">
                  <a16:creationId xmlns:a16="http://schemas.microsoft.com/office/drawing/2014/main" id="{76A68FFB-733B-4E93-9156-EB2A7CC78D8C}"/>
                </a:ext>
              </a:extLst>
            </p:cNvPr>
            <p:cNvSpPr/>
            <p:nvPr/>
          </p:nvSpPr>
          <p:spPr>
            <a:xfrm>
              <a:off x="9959411" y="2567474"/>
              <a:ext cx="1298629" cy="365760"/>
            </a:xfrm>
            <a:prstGeom prst="rect">
              <a:avLst/>
            </a:prstGeom>
            <a:grpFill/>
          </p:spPr>
          <p:txBody>
            <a:bodyPr wrap="square">
              <a:spAutoFit/>
            </a:bodyPr>
            <a:lstStyle/>
            <a:p>
              <a:pPr algn="ctr"/>
              <a:r>
                <a:rPr altLang="en-US" b="1" lang="zh-CN">
                  <a:solidFill>
                    <a:schemeClr val="bg1"/>
                  </a:solidFill>
                  <a:latin typeface="inherit"/>
                  <a:ea charset="-122" panose="020b0503020204020204" pitchFamily="34" typeface="微软雅黑"/>
                </a:rPr>
                <a:t>其他</a:t>
              </a:r>
            </a:p>
          </p:txBody>
        </p:sp>
      </p:grpSp>
      <p:grpSp>
        <p:nvGrpSpPr>
          <p:cNvPr id="20" name="组合 1"/>
          <p:cNvGrpSpPr/>
          <p:nvPr/>
        </p:nvGrpSpPr>
        <p:grpSpPr>
          <a:xfrm>
            <a:off x="1377744" y="2077902"/>
            <a:ext cx="9632857" cy="576000"/>
            <a:chOff x="1377744" y="1725259"/>
            <a:chExt cx="9632857" cy="576000"/>
          </a:xfrm>
          <a:solidFill>
            <a:srgbClr val="C00000"/>
          </a:solidFill>
        </p:grpSpPr>
        <p:sp>
          <p:nvSpPr>
            <p:cNvPr id="21" name="任意多边形: 形状 104">
              <a:extLst>
                <a:ext uri="{FF2B5EF4-FFF2-40B4-BE49-F238E27FC236}">
                  <a16:creationId xmlns:a16="http://schemas.microsoft.com/office/drawing/2014/main" id="{4B4E7D0A-80AE-4A6A-872F-97BE4C33C851}"/>
                </a:ext>
              </a:extLst>
            </p:cNvPr>
            <p:cNvSpPr/>
            <p:nvPr/>
          </p:nvSpPr>
          <p:spPr>
            <a:xfrm flipH="1">
              <a:off x="6095999" y="1725259"/>
              <a:ext cx="0" cy="576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2" name="任意多边形: 形状 103">
              <a:extLst>
                <a:ext uri="{FF2B5EF4-FFF2-40B4-BE49-F238E27FC236}">
                  <a16:creationId xmlns:a16="http://schemas.microsoft.com/office/drawing/2014/main" id="{C9912C94-7490-4A55-BA65-6BA08141F997}"/>
                </a:ext>
              </a:extLst>
            </p:cNvPr>
            <p:cNvSpPr/>
            <p:nvPr/>
          </p:nvSpPr>
          <p:spPr>
            <a:xfrm>
              <a:off x="1398601" y="2013259"/>
              <a:ext cx="9612000" cy="0"/>
            </a:xfrm>
            <a:custGeom>
              <a:gdLst>
                <a:gd fmla="*/ 0 w 7589520" name="connsiteX0"/>
                <a:gd fmla="*/ 0 h 0" name="connsiteY0"/>
                <a:gd fmla="*/ 7589520 w 7589520" name="connsiteX1"/>
                <a:gd fmla="*/ 0 h 0" name="connsiteY1"/>
              </a:gdLst>
              <a:cxnLst>
                <a:cxn ang="0">
                  <a:pos x="connsiteX0" y="connsiteY0"/>
                </a:cxn>
                <a:cxn ang="0">
                  <a:pos x="connsiteX1" y="connsiteY1"/>
                </a:cxn>
              </a:cxnLst>
              <a:rect b="b" l="l" r="r" t="t"/>
              <a:pathLst>
                <a:path w="7589520">
                  <a:moveTo>
                    <a:pt x="0" y="0"/>
                  </a:moveTo>
                  <a:lnTo>
                    <a:pt x="758952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3" name="任意多边形: 形状 93">
              <a:extLst>
                <a:ext uri="{FF2B5EF4-FFF2-40B4-BE49-F238E27FC236}">
                  <a16:creationId xmlns:a16="http://schemas.microsoft.com/office/drawing/2014/main" id="{738F0A6E-5298-4C69-9CD6-953E69B5CDF3}"/>
                </a:ext>
              </a:extLst>
            </p:cNvPr>
            <p:cNvSpPr/>
            <p:nvPr/>
          </p:nvSpPr>
          <p:spPr>
            <a:xfrm flipH="1">
              <a:off x="11009623" y="2008651"/>
              <a:ext cx="0" cy="292608"/>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4" name="任意多边形: 形状 93">
              <a:extLst>
                <a:ext uri="{FF2B5EF4-FFF2-40B4-BE49-F238E27FC236}">
                  <a16:creationId xmlns:a16="http://schemas.microsoft.com/office/drawing/2014/main" id="{738F0A6E-5298-4C69-9CD6-953E69B5CDF3}"/>
                </a:ext>
              </a:extLst>
            </p:cNvPr>
            <p:cNvSpPr/>
            <p:nvPr/>
          </p:nvSpPr>
          <p:spPr>
            <a:xfrm flipH="1">
              <a:off x="1377744" y="2008651"/>
              <a:ext cx="0" cy="292608"/>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5" name="任意多边形: 形状 93">
              <a:extLst>
                <a:ext uri="{FF2B5EF4-FFF2-40B4-BE49-F238E27FC236}">
                  <a16:creationId xmlns:a16="http://schemas.microsoft.com/office/drawing/2014/main" id="{738F0A6E-5298-4C69-9CD6-953E69B5CDF3}"/>
                </a:ext>
              </a:extLst>
            </p:cNvPr>
            <p:cNvSpPr/>
            <p:nvPr/>
          </p:nvSpPr>
          <p:spPr>
            <a:xfrm flipH="1">
              <a:off x="3533249" y="2008651"/>
              <a:ext cx="0" cy="292608"/>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6" name="任意多边形: 形状 93">
              <a:extLst>
                <a:ext uri="{FF2B5EF4-FFF2-40B4-BE49-F238E27FC236}">
                  <a16:creationId xmlns:a16="http://schemas.microsoft.com/office/drawing/2014/main" id="{738F0A6E-5298-4C69-9CD6-953E69B5CDF3}"/>
                </a:ext>
              </a:extLst>
            </p:cNvPr>
            <p:cNvSpPr/>
            <p:nvPr/>
          </p:nvSpPr>
          <p:spPr>
            <a:xfrm flipH="1">
              <a:off x="8933006" y="2008651"/>
              <a:ext cx="0" cy="292608"/>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grpSp>
        <p:nvGrpSpPr>
          <p:cNvPr id="27" name="组合 24"/>
          <p:cNvGrpSpPr/>
          <p:nvPr/>
        </p:nvGrpSpPr>
        <p:grpSpPr>
          <a:xfrm>
            <a:off x="974002" y="3366195"/>
            <a:ext cx="807485" cy="677600"/>
            <a:chOff x="974002" y="2978040"/>
            <a:chExt cx="807485" cy="677600"/>
          </a:xfrm>
          <a:solidFill>
            <a:srgbClr val="C00000"/>
          </a:solidFill>
        </p:grpSpPr>
        <p:sp>
          <p:nvSpPr>
            <p:cNvPr id="28" name="任意多边形: 形状 104">
              <a:extLst>
                <a:ext uri="{FF2B5EF4-FFF2-40B4-BE49-F238E27FC236}">
                  <a16:creationId xmlns:a16="http://schemas.microsoft.com/office/drawing/2014/main" id="{4B4E7D0A-80AE-4A6A-872F-97BE4C33C851}"/>
                </a:ext>
              </a:extLst>
            </p:cNvPr>
            <p:cNvSpPr/>
            <p:nvPr/>
          </p:nvSpPr>
          <p:spPr>
            <a:xfrm flipH="1">
              <a:off x="1377744" y="2978040"/>
              <a:ext cx="0" cy="324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9" name="任意多边形: 形状 103">
              <a:extLst>
                <a:ext uri="{FF2B5EF4-FFF2-40B4-BE49-F238E27FC236}">
                  <a16:creationId xmlns:a16="http://schemas.microsoft.com/office/drawing/2014/main" id="{C9912C94-7490-4A55-BA65-6BA08141F997}"/>
                </a:ext>
              </a:extLst>
            </p:cNvPr>
            <p:cNvSpPr/>
            <p:nvPr/>
          </p:nvSpPr>
          <p:spPr>
            <a:xfrm>
              <a:off x="981744" y="3335890"/>
              <a:ext cx="792000" cy="0"/>
            </a:xfrm>
            <a:custGeom>
              <a:gdLst>
                <a:gd fmla="*/ 0 w 7589520" name="connsiteX0"/>
                <a:gd fmla="*/ 0 h 0" name="connsiteY0"/>
                <a:gd fmla="*/ 7589520 w 7589520" name="connsiteX1"/>
                <a:gd fmla="*/ 0 h 0" name="connsiteY1"/>
              </a:gdLst>
              <a:cxnLst>
                <a:cxn ang="0">
                  <a:pos x="connsiteX0" y="connsiteY0"/>
                </a:cxn>
                <a:cxn ang="0">
                  <a:pos x="connsiteX1" y="connsiteY1"/>
                </a:cxn>
              </a:cxnLst>
              <a:rect b="b" l="l" r="r" t="t"/>
              <a:pathLst>
                <a:path w="7589520">
                  <a:moveTo>
                    <a:pt x="0" y="0"/>
                  </a:moveTo>
                  <a:lnTo>
                    <a:pt x="758952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nvGrpSpPr>
            <p:cNvPr id="30" name="组合 23"/>
            <p:cNvGrpSpPr/>
            <p:nvPr/>
          </p:nvGrpSpPr>
          <p:grpSpPr>
            <a:xfrm>
              <a:off x="974002" y="3367640"/>
              <a:ext cx="807485" cy="288000"/>
              <a:chOff x="897116" y="3367640"/>
              <a:chExt cx="807485" cy="288000"/>
            </a:xfrm>
            <a:grpFill/>
          </p:grpSpPr>
          <p:sp>
            <p:nvSpPr>
              <p:cNvPr id="31" name="任意多边形: 形状 104">
                <a:extLst>
                  <a:ext uri="{FF2B5EF4-FFF2-40B4-BE49-F238E27FC236}">
                    <a16:creationId xmlns:a16="http://schemas.microsoft.com/office/drawing/2014/main" id="{4B4E7D0A-80AE-4A6A-872F-97BE4C33C851}"/>
                  </a:ext>
                </a:extLst>
              </p:cNvPr>
              <p:cNvSpPr/>
              <p:nvPr/>
            </p:nvSpPr>
            <p:spPr>
              <a:xfrm flipH="1">
                <a:off x="1704601"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2" name="任意多边形: 形状 104">
                <a:extLst>
                  <a:ext uri="{FF2B5EF4-FFF2-40B4-BE49-F238E27FC236}">
                    <a16:creationId xmlns:a16="http://schemas.microsoft.com/office/drawing/2014/main" id="{4B4E7D0A-80AE-4A6A-872F-97BE4C33C851}"/>
                  </a:ext>
                </a:extLst>
              </p:cNvPr>
              <p:cNvSpPr/>
              <p:nvPr/>
            </p:nvSpPr>
            <p:spPr>
              <a:xfrm flipH="1">
                <a:off x="897116"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grpSp>
      <p:sp>
        <p:nvSpPr>
          <p:cNvPr id="33" name="任意多边形: 形状 104">
            <a:extLst>
              <a:ext uri="{FF2B5EF4-FFF2-40B4-BE49-F238E27FC236}">
                <a16:creationId xmlns:a16="http://schemas.microsoft.com/office/drawing/2014/main" id="{4B4E7D0A-80AE-4A6A-872F-97BE4C33C851}"/>
              </a:ext>
            </a:extLst>
          </p:cNvPr>
          <p:cNvSpPr/>
          <p:nvPr/>
        </p:nvSpPr>
        <p:spPr>
          <a:xfrm flipH="1">
            <a:off x="3533249" y="3366195"/>
            <a:ext cx="0" cy="684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no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nvGrpSpPr>
          <p:cNvPr id="34" name="组合 179"/>
          <p:cNvGrpSpPr/>
          <p:nvPr/>
        </p:nvGrpSpPr>
        <p:grpSpPr>
          <a:xfrm>
            <a:off x="8529264" y="3366195"/>
            <a:ext cx="807485" cy="677600"/>
            <a:chOff x="974002" y="2978040"/>
            <a:chExt cx="807485" cy="677600"/>
          </a:xfrm>
          <a:solidFill>
            <a:srgbClr val="C00000"/>
          </a:solidFill>
        </p:grpSpPr>
        <p:sp>
          <p:nvSpPr>
            <p:cNvPr id="35" name="任意多边形: 形状 104">
              <a:extLst>
                <a:ext uri="{FF2B5EF4-FFF2-40B4-BE49-F238E27FC236}">
                  <a16:creationId xmlns:a16="http://schemas.microsoft.com/office/drawing/2014/main" id="{4B4E7D0A-80AE-4A6A-872F-97BE4C33C851}"/>
                </a:ext>
              </a:extLst>
            </p:cNvPr>
            <p:cNvSpPr/>
            <p:nvPr/>
          </p:nvSpPr>
          <p:spPr>
            <a:xfrm flipH="1">
              <a:off x="1377744" y="2978040"/>
              <a:ext cx="0" cy="324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6" name="任意多边形: 形状 103">
              <a:extLst>
                <a:ext uri="{FF2B5EF4-FFF2-40B4-BE49-F238E27FC236}">
                  <a16:creationId xmlns:a16="http://schemas.microsoft.com/office/drawing/2014/main" id="{C9912C94-7490-4A55-BA65-6BA08141F997}"/>
                </a:ext>
              </a:extLst>
            </p:cNvPr>
            <p:cNvSpPr/>
            <p:nvPr/>
          </p:nvSpPr>
          <p:spPr>
            <a:xfrm>
              <a:off x="981744" y="3335890"/>
              <a:ext cx="792000" cy="0"/>
            </a:xfrm>
            <a:custGeom>
              <a:gdLst>
                <a:gd fmla="*/ 0 w 7589520" name="connsiteX0"/>
                <a:gd fmla="*/ 0 h 0" name="connsiteY0"/>
                <a:gd fmla="*/ 7589520 w 7589520" name="connsiteX1"/>
                <a:gd fmla="*/ 0 h 0" name="connsiteY1"/>
              </a:gdLst>
              <a:cxnLst>
                <a:cxn ang="0">
                  <a:pos x="connsiteX0" y="connsiteY0"/>
                </a:cxn>
                <a:cxn ang="0">
                  <a:pos x="connsiteX1" y="connsiteY1"/>
                </a:cxn>
              </a:cxnLst>
              <a:rect b="b" l="l" r="r" t="t"/>
              <a:pathLst>
                <a:path w="7589520">
                  <a:moveTo>
                    <a:pt x="0" y="0"/>
                  </a:moveTo>
                  <a:lnTo>
                    <a:pt x="758952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nvGrpSpPr>
            <p:cNvPr id="37" name="组合 182"/>
            <p:cNvGrpSpPr/>
            <p:nvPr/>
          </p:nvGrpSpPr>
          <p:grpSpPr>
            <a:xfrm>
              <a:off x="974002" y="3367640"/>
              <a:ext cx="807485" cy="288000"/>
              <a:chOff x="897116" y="3367640"/>
              <a:chExt cx="807485" cy="288000"/>
            </a:xfrm>
            <a:grpFill/>
          </p:grpSpPr>
          <p:sp>
            <p:nvSpPr>
              <p:cNvPr id="38" name="任意多边形: 形状 104">
                <a:extLst>
                  <a:ext uri="{FF2B5EF4-FFF2-40B4-BE49-F238E27FC236}">
                    <a16:creationId xmlns:a16="http://schemas.microsoft.com/office/drawing/2014/main" id="{4B4E7D0A-80AE-4A6A-872F-97BE4C33C851}"/>
                  </a:ext>
                </a:extLst>
              </p:cNvPr>
              <p:cNvSpPr/>
              <p:nvPr/>
            </p:nvSpPr>
            <p:spPr>
              <a:xfrm flipH="1">
                <a:off x="1704601"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9" name="任意多边形: 形状 104">
                <a:extLst>
                  <a:ext uri="{FF2B5EF4-FFF2-40B4-BE49-F238E27FC236}">
                    <a16:creationId xmlns:a16="http://schemas.microsoft.com/office/drawing/2014/main" id="{4B4E7D0A-80AE-4A6A-872F-97BE4C33C851}"/>
                  </a:ext>
                </a:extLst>
              </p:cNvPr>
              <p:cNvSpPr/>
              <p:nvPr/>
            </p:nvSpPr>
            <p:spPr>
              <a:xfrm flipH="1">
                <a:off x="897116"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grpSp>
      <p:grpSp>
        <p:nvGrpSpPr>
          <p:cNvPr id="40" name="组合 185"/>
          <p:cNvGrpSpPr/>
          <p:nvPr/>
        </p:nvGrpSpPr>
        <p:grpSpPr>
          <a:xfrm>
            <a:off x="10605881" y="3366195"/>
            <a:ext cx="807485" cy="677600"/>
            <a:chOff x="974002" y="2978040"/>
            <a:chExt cx="807485" cy="677600"/>
          </a:xfrm>
          <a:solidFill>
            <a:srgbClr val="C00000"/>
          </a:solidFill>
        </p:grpSpPr>
        <p:sp>
          <p:nvSpPr>
            <p:cNvPr id="41" name="任意多边形: 形状 104">
              <a:extLst>
                <a:ext uri="{FF2B5EF4-FFF2-40B4-BE49-F238E27FC236}">
                  <a16:creationId xmlns:a16="http://schemas.microsoft.com/office/drawing/2014/main" id="{4B4E7D0A-80AE-4A6A-872F-97BE4C33C851}"/>
                </a:ext>
              </a:extLst>
            </p:cNvPr>
            <p:cNvSpPr/>
            <p:nvPr/>
          </p:nvSpPr>
          <p:spPr>
            <a:xfrm flipH="1">
              <a:off x="1377744" y="2978040"/>
              <a:ext cx="0" cy="324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2" name="任意多边形: 形状 103">
              <a:extLst>
                <a:ext uri="{FF2B5EF4-FFF2-40B4-BE49-F238E27FC236}">
                  <a16:creationId xmlns:a16="http://schemas.microsoft.com/office/drawing/2014/main" id="{C9912C94-7490-4A55-BA65-6BA08141F997}"/>
                </a:ext>
              </a:extLst>
            </p:cNvPr>
            <p:cNvSpPr/>
            <p:nvPr/>
          </p:nvSpPr>
          <p:spPr>
            <a:xfrm>
              <a:off x="981744" y="3335890"/>
              <a:ext cx="792000" cy="0"/>
            </a:xfrm>
            <a:custGeom>
              <a:gdLst>
                <a:gd fmla="*/ 0 w 7589520" name="connsiteX0"/>
                <a:gd fmla="*/ 0 h 0" name="connsiteY0"/>
                <a:gd fmla="*/ 7589520 w 7589520" name="connsiteX1"/>
                <a:gd fmla="*/ 0 h 0" name="connsiteY1"/>
              </a:gdLst>
              <a:cxnLst>
                <a:cxn ang="0">
                  <a:pos x="connsiteX0" y="connsiteY0"/>
                </a:cxn>
                <a:cxn ang="0">
                  <a:pos x="connsiteX1" y="connsiteY1"/>
                </a:cxn>
              </a:cxnLst>
              <a:rect b="b" l="l" r="r" t="t"/>
              <a:pathLst>
                <a:path w="7589520">
                  <a:moveTo>
                    <a:pt x="0" y="0"/>
                  </a:moveTo>
                  <a:lnTo>
                    <a:pt x="758952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nvGrpSpPr>
            <p:cNvPr id="43" name="组合 188"/>
            <p:cNvGrpSpPr/>
            <p:nvPr/>
          </p:nvGrpSpPr>
          <p:grpSpPr>
            <a:xfrm>
              <a:off x="974002" y="3367640"/>
              <a:ext cx="807485" cy="288000"/>
              <a:chOff x="897116" y="3367640"/>
              <a:chExt cx="807485" cy="288000"/>
            </a:xfrm>
            <a:grpFill/>
          </p:grpSpPr>
          <p:sp>
            <p:nvSpPr>
              <p:cNvPr id="44" name="任意多边形: 形状 104">
                <a:extLst>
                  <a:ext uri="{FF2B5EF4-FFF2-40B4-BE49-F238E27FC236}">
                    <a16:creationId xmlns:a16="http://schemas.microsoft.com/office/drawing/2014/main" id="{4B4E7D0A-80AE-4A6A-872F-97BE4C33C851}"/>
                  </a:ext>
                </a:extLst>
              </p:cNvPr>
              <p:cNvSpPr/>
              <p:nvPr/>
            </p:nvSpPr>
            <p:spPr>
              <a:xfrm flipH="1">
                <a:off x="1704601"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5" name="任意多边形: 形状 104">
                <a:extLst>
                  <a:ext uri="{FF2B5EF4-FFF2-40B4-BE49-F238E27FC236}">
                    <a16:creationId xmlns:a16="http://schemas.microsoft.com/office/drawing/2014/main" id="{4B4E7D0A-80AE-4A6A-872F-97BE4C33C851}"/>
                  </a:ext>
                </a:extLst>
              </p:cNvPr>
              <p:cNvSpPr/>
              <p:nvPr/>
            </p:nvSpPr>
            <p:spPr>
              <a:xfrm flipH="1">
                <a:off x="897116"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grpSp>
      <p:grpSp>
        <p:nvGrpSpPr>
          <p:cNvPr id="46" name="组合 28"/>
          <p:cNvGrpSpPr/>
          <p:nvPr/>
        </p:nvGrpSpPr>
        <p:grpSpPr>
          <a:xfrm>
            <a:off x="4975549" y="3366195"/>
            <a:ext cx="2398679" cy="677600"/>
            <a:chOff x="4975549" y="2978040"/>
            <a:chExt cx="2398679" cy="677600"/>
          </a:xfrm>
          <a:solidFill>
            <a:srgbClr val="C00000"/>
          </a:solidFill>
        </p:grpSpPr>
        <p:sp>
          <p:nvSpPr>
            <p:cNvPr id="47" name="任意多边形: 形状 104">
              <a:extLst>
                <a:ext uri="{FF2B5EF4-FFF2-40B4-BE49-F238E27FC236}">
                  <a16:creationId xmlns:a16="http://schemas.microsoft.com/office/drawing/2014/main" id="{4B4E7D0A-80AE-4A6A-872F-97BE4C33C851}"/>
                </a:ext>
              </a:extLst>
            </p:cNvPr>
            <p:cNvSpPr/>
            <p:nvPr/>
          </p:nvSpPr>
          <p:spPr>
            <a:xfrm flipH="1">
              <a:off x="6174889" y="2978040"/>
              <a:ext cx="0" cy="324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8" name="任意多边形: 形状 103">
              <a:extLst>
                <a:ext uri="{FF2B5EF4-FFF2-40B4-BE49-F238E27FC236}">
                  <a16:creationId xmlns:a16="http://schemas.microsoft.com/office/drawing/2014/main" id="{C9912C94-7490-4A55-BA65-6BA08141F997}"/>
                </a:ext>
              </a:extLst>
            </p:cNvPr>
            <p:cNvSpPr/>
            <p:nvPr/>
          </p:nvSpPr>
          <p:spPr>
            <a:xfrm>
              <a:off x="4975549" y="3335890"/>
              <a:ext cx="2376000" cy="0"/>
            </a:xfrm>
            <a:custGeom>
              <a:gdLst>
                <a:gd fmla="*/ 0 w 7589520" name="connsiteX0"/>
                <a:gd fmla="*/ 0 h 0" name="connsiteY0"/>
                <a:gd fmla="*/ 7589520 w 7589520" name="connsiteX1"/>
                <a:gd fmla="*/ 0 h 0" name="connsiteY1"/>
              </a:gdLst>
              <a:cxnLst>
                <a:cxn ang="0">
                  <a:pos x="connsiteX0" y="connsiteY0"/>
                </a:cxn>
                <a:cxn ang="0">
                  <a:pos x="connsiteX1" y="connsiteY1"/>
                </a:cxn>
              </a:cxnLst>
              <a:rect b="b" l="l" r="r" t="t"/>
              <a:pathLst>
                <a:path w="7589520">
                  <a:moveTo>
                    <a:pt x="0" y="0"/>
                  </a:moveTo>
                  <a:lnTo>
                    <a:pt x="758952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49" name="任意多边形: 形状 104">
              <a:extLst>
                <a:ext uri="{FF2B5EF4-FFF2-40B4-BE49-F238E27FC236}">
                  <a16:creationId xmlns:a16="http://schemas.microsoft.com/office/drawing/2014/main" id="{4B4E7D0A-80AE-4A6A-872F-97BE4C33C851}"/>
                </a:ext>
              </a:extLst>
            </p:cNvPr>
            <p:cNvSpPr/>
            <p:nvPr/>
          </p:nvSpPr>
          <p:spPr>
            <a:xfrm flipH="1">
              <a:off x="6574669"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0" name="任意多边形: 形状 104">
              <a:extLst>
                <a:ext uri="{FF2B5EF4-FFF2-40B4-BE49-F238E27FC236}">
                  <a16:creationId xmlns:a16="http://schemas.microsoft.com/office/drawing/2014/main" id="{4B4E7D0A-80AE-4A6A-872F-97BE4C33C851}"/>
                </a:ext>
              </a:extLst>
            </p:cNvPr>
            <p:cNvSpPr/>
            <p:nvPr/>
          </p:nvSpPr>
          <p:spPr>
            <a:xfrm flipH="1">
              <a:off x="5775109"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1" name="任意多边形: 形状 104">
              <a:extLst>
                <a:ext uri="{FF2B5EF4-FFF2-40B4-BE49-F238E27FC236}">
                  <a16:creationId xmlns:a16="http://schemas.microsoft.com/office/drawing/2014/main" id="{4B4E7D0A-80AE-4A6A-872F-97BE4C33C851}"/>
                </a:ext>
              </a:extLst>
            </p:cNvPr>
            <p:cNvSpPr/>
            <p:nvPr/>
          </p:nvSpPr>
          <p:spPr>
            <a:xfrm flipH="1">
              <a:off x="7374228"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52" name="任意多边形: 形状 104">
              <a:extLst>
                <a:ext uri="{FF2B5EF4-FFF2-40B4-BE49-F238E27FC236}">
                  <a16:creationId xmlns:a16="http://schemas.microsoft.com/office/drawing/2014/main" id="{4B4E7D0A-80AE-4A6A-872F-97BE4C33C851}"/>
                </a:ext>
              </a:extLst>
            </p:cNvPr>
            <p:cNvSpPr/>
            <p:nvPr/>
          </p:nvSpPr>
          <p:spPr>
            <a:xfrm flipH="1">
              <a:off x="4975549" y="3367640"/>
              <a:ext cx="0" cy="288000"/>
            </a:xfrm>
            <a:custGeom>
              <a:gdLst>
                <a:gd fmla="*/ 0 w 0" name="connsiteX0"/>
                <a:gd fmla="*/ 292608 h 292608" name="connsiteY0"/>
                <a:gd fmla="*/ 0 w 0" name="connsiteX1"/>
                <a:gd fmla="*/ 0 h 292608" name="connsiteY1"/>
              </a:gdLst>
              <a:cxnLst>
                <a:cxn ang="0">
                  <a:pos x="connsiteX0" y="connsiteY0"/>
                </a:cxn>
                <a:cxn ang="0">
                  <a:pos x="connsiteX1" y="connsiteY1"/>
                </a:cxn>
              </a:cxnLst>
              <a:rect b="b" l="l" r="r" t="t"/>
              <a:pathLst>
                <a:path h="292608">
                  <a:moveTo>
                    <a:pt x="0" y="292608"/>
                  </a:moveTo>
                  <a:lnTo>
                    <a:pt x="0" y="0"/>
                  </a:lnTo>
                </a:path>
              </a:pathLst>
            </a:custGeom>
            <a:grpFill/>
            <a:ln>
              <a:solidFill>
                <a:srgbClr val="C0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grpSp>
        <p:nvGrpSpPr>
          <p:cNvPr id="53" name="组合 15"/>
          <p:cNvGrpSpPr/>
          <p:nvPr/>
        </p:nvGrpSpPr>
        <p:grpSpPr>
          <a:xfrm>
            <a:off x="3227249" y="3919970"/>
            <a:ext cx="612000" cy="2069012"/>
            <a:chOff x="2771752" y="3655640"/>
            <a:chExt cx="612000" cy="2069012"/>
          </a:xfrm>
          <a:solidFill>
            <a:srgbClr val="C00000"/>
          </a:solidFill>
        </p:grpSpPr>
        <p:sp>
          <p:nvSpPr>
            <p:cNvPr id="54" name="矩形: 圆角 8">
              <a:extLst>
                <a:ext uri="{FF2B5EF4-FFF2-40B4-BE49-F238E27FC236}">
                  <a16:creationId xmlns:a16="http://schemas.microsoft.com/office/drawing/2014/main" id="{6BFD2CE2-F4E9-4588-BDB3-A94184613FE9}"/>
                </a:ext>
              </a:extLst>
            </p:cNvPr>
            <p:cNvSpPr/>
            <p:nvPr/>
          </p:nvSpPr>
          <p:spPr>
            <a:xfrm>
              <a:off x="2771752" y="36556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55" name="矩形 54">
              <a:extLst>
                <a:ext uri="{FF2B5EF4-FFF2-40B4-BE49-F238E27FC236}">
                  <a16:creationId xmlns:a16="http://schemas.microsoft.com/office/drawing/2014/main" id="{96198357-EF92-4C08-A423-D2291542F11E}"/>
                </a:ext>
              </a:extLst>
            </p:cNvPr>
            <p:cNvSpPr/>
            <p:nvPr/>
          </p:nvSpPr>
          <p:spPr>
            <a:xfrm>
              <a:off x="2853861" y="3812984"/>
              <a:ext cx="447783" cy="173736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党的组织制度</a:t>
              </a:r>
            </a:p>
          </p:txBody>
        </p:sp>
      </p:grpSp>
      <p:grpSp>
        <p:nvGrpSpPr>
          <p:cNvPr id="56" name="组合 22"/>
          <p:cNvGrpSpPr/>
          <p:nvPr/>
        </p:nvGrpSpPr>
        <p:grpSpPr>
          <a:xfrm>
            <a:off x="668002" y="3919970"/>
            <a:ext cx="1419485" cy="2069012"/>
            <a:chOff x="591116" y="3655640"/>
            <a:chExt cx="1419485" cy="2069012"/>
          </a:xfrm>
          <a:solidFill>
            <a:srgbClr val="C00000"/>
          </a:solidFill>
        </p:grpSpPr>
        <p:grpSp>
          <p:nvGrpSpPr>
            <p:cNvPr id="57" name="组合 80">
              <a:extLst>
                <a:ext uri="{FF2B5EF4-FFF2-40B4-BE49-F238E27FC236}">
                  <a16:creationId xmlns:a16="http://schemas.microsoft.com/office/drawing/2014/main" id="{F4751880-CAD5-4CCB-BFEA-E6C1ADCB67FC}"/>
                </a:ext>
              </a:extLst>
            </p:cNvPr>
            <p:cNvGrpSpPr/>
            <p:nvPr/>
          </p:nvGrpSpPr>
          <p:grpSpPr>
            <a:xfrm>
              <a:off x="591116" y="3655640"/>
              <a:ext cx="612000" cy="2069012"/>
              <a:chOff x="3592990" y="3490540"/>
              <a:chExt cx="612000" cy="2069012"/>
            </a:xfrm>
            <a:grpFill/>
          </p:grpSpPr>
          <p:sp>
            <p:nvSpPr>
              <p:cNvPr id="61" name="矩形: 圆角 7">
                <a:extLst>
                  <a:ext uri="{FF2B5EF4-FFF2-40B4-BE49-F238E27FC236}">
                    <a16:creationId xmlns:a16="http://schemas.microsoft.com/office/drawing/2014/main" id="{18E9145E-9AFE-48F7-9EB4-09E66FAD20DA}"/>
                  </a:ext>
                </a:extLst>
              </p:cNvPr>
              <p:cNvSpPr/>
              <p:nvPr/>
            </p:nvSpPr>
            <p:spPr>
              <a:xfrm>
                <a:off x="3592990"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62" name="矩形 61">
                <a:extLst>
                  <a:ext uri="{FF2B5EF4-FFF2-40B4-BE49-F238E27FC236}">
                    <a16:creationId xmlns:a16="http://schemas.microsoft.com/office/drawing/2014/main" id="{00A53964-3FC0-418D-987A-65C73808DB2C}"/>
                  </a:ext>
                </a:extLst>
              </p:cNvPr>
              <p:cNvSpPr/>
              <p:nvPr/>
            </p:nvSpPr>
            <p:spPr>
              <a:xfrm>
                <a:off x="3675099" y="4063381"/>
                <a:ext cx="447783" cy="91440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a:t>
                </a:r>
              </a:p>
              <a:p>
                <a:pPr algn="ctr"/>
                <a:endPar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endParaRPr>
              </a:p>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员</a:t>
                </a:r>
              </a:p>
            </p:txBody>
          </p:sp>
        </p:grpSp>
        <p:grpSp>
          <p:nvGrpSpPr>
            <p:cNvPr id="58" name="组合 92">
              <a:extLst>
                <a:ext uri="{FF2B5EF4-FFF2-40B4-BE49-F238E27FC236}">
                  <a16:creationId xmlns:a16="http://schemas.microsoft.com/office/drawing/2014/main" id="{A81A735A-A96E-4F0E-A8C6-DCBE0D9E512E}"/>
                </a:ext>
              </a:extLst>
            </p:cNvPr>
            <p:cNvGrpSpPr/>
            <p:nvPr/>
          </p:nvGrpSpPr>
          <p:grpSpPr>
            <a:xfrm>
              <a:off x="1398601" y="3655640"/>
              <a:ext cx="612000" cy="2069012"/>
              <a:chOff x="7387695" y="3490540"/>
              <a:chExt cx="612000" cy="2069012"/>
            </a:xfrm>
            <a:grpFill/>
          </p:grpSpPr>
          <p:sp>
            <p:nvSpPr>
              <p:cNvPr id="59" name="矩形: 圆角 12">
                <a:extLst>
                  <a:ext uri="{FF2B5EF4-FFF2-40B4-BE49-F238E27FC236}">
                    <a16:creationId xmlns:a16="http://schemas.microsoft.com/office/drawing/2014/main" id="{572A12E6-C3AA-4F0D-87D2-D69F5C5693DA}"/>
                  </a:ext>
                </a:extLst>
              </p:cNvPr>
              <p:cNvSpPr/>
              <p:nvPr/>
            </p:nvSpPr>
            <p:spPr>
              <a:xfrm>
                <a:off x="7387695"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60" name="矩形 59">
                <a:extLst>
                  <a:ext uri="{FF2B5EF4-FFF2-40B4-BE49-F238E27FC236}">
                    <a16:creationId xmlns:a16="http://schemas.microsoft.com/office/drawing/2014/main" id="{DCEAC6F2-4C87-4792-A7CE-21CC0448F1CD}"/>
                  </a:ext>
                </a:extLst>
              </p:cNvPr>
              <p:cNvSpPr/>
              <p:nvPr/>
            </p:nvSpPr>
            <p:spPr>
              <a:xfrm>
                <a:off x="7469805" y="3924883"/>
                <a:ext cx="447783" cy="118872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党的干部</a:t>
                </a:r>
              </a:p>
            </p:txBody>
          </p:sp>
        </p:grpSp>
      </p:grpSp>
      <p:grpSp>
        <p:nvGrpSpPr>
          <p:cNvPr id="63" name="组合 14"/>
          <p:cNvGrpSpPr/>
          <p:nvPr/>
        </p:nvGrpSpPr>
        <p:grpSpPr>
          <a:xfrm>
            <a:off x="8218944" y="3919970"/>
            <a:ext cx="1428124" cy="2069012"/>
            <a:chOff x="7961123" y="3655640"/>
            <a:chExt cx="1428124" cy="2069012"/>
          </a:xfrm>
          <a:solidFill>
            <a:srgbClr val="C00000"/>
          </a:solidFill>
        </p:grpSpPr>
        <p:grpSp>
          <p:nvGrpSpPr>
            <p:cNvPr id="64" name="组合 95">
              <a:extLst>
                <a:ext uri="{FF2B5EF4-FFF2-40B4-BE49-F238E27FC236}">
                  <a16:creationId xmlns:a16="http://schemas.microsoft.com/office/drawing/2014/main" id="{05C63A30-64BC-4CFD-940A-4A39E6FD08D1}"/>
                </a:ext>
              </a:extLst>
            </p:cNvPr>
            <p:cNvGrpSpPr/>
            <p:nvPr/>
          </p:nvGrpSpPr>
          <p:grpSpPr>
            <a:xfrm>
              <a:off x="7961123" y="3655640"/>
              <a:ext cx="612000" cy="2069012"/>
              <a:chOff x="8191026" y="3490540"/>
              <a:chExt cx="612000" cy="2069012"/>
            </a:xfrm>
            <a:grpFill/>
          </p:grpSpPr>
          <p:sp>
            <p:nvSpPr>
              <p:cNvPr id="68" name="矩形: 圆角 13">
                <a:extLst>
                  <a:ext uri="{FF2B5EF4-FFF2-40B4-BE49-F238E27FC236}">
                    <a16:creationId xmlns:a16="http://schemas.microsoft.com/office/drawing/2014/main" id="{3F3EE097-905A-4603-AF48-C0891460E878}"/>
                  </a:ext>
                </a:extLst>
              </p:cNvPr>
              <p:cNvSpPr/>
              <p:nvPr/>
            </p:nvSpPr>
            <p:spPr>
              <a:xfrm>
                <a:off x="8191026"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69" name="矩形 68">
                <a:extLst>
                  <a:ext uri="{FF2B5EF4-FFF2-40B4-BE49-F238E27FC236}">
                    <a16:creationId xmlns:a16="http://schemas.microsoft.com/office/drawing/2014/main" id="{39680E87-3831-4C1A-AEB1-978CAC80091A}"/>
                  </a:ext>
                </a:extLst>
              </p:cNvPr>
              <p:cNvSpPr/>
              <p:nvPr/>
            </p:nvSpPr>
            <p:spPr>
              <a:xfrm>
                <a:off x="8273137" y="3986437"/>
                <a:ext cx="447783" cy="118872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党的纪律</a:t>
                </a:r>
              </a:p>
            </p:txBody>
          </p:sp>
        </p:grpSp>
        <p:grpSp>
          <p:nvGrpSpPr>
            <p:cNvPr id="65" name="组合 105">
              <a:extLst>
                <a:ext uri="{FF2B5EF4-FFF2-40B4-BE49-F238E27FC236}">
                  <a16:creationId xmlns:a16="http://schemas.microsoft.com/office/drawing/2014/main" id="{2048F8C4-BB01-4C9D-BC3F-FF1CB3ED7C75}"/>
                </a:ext>
              </a:extLst>
            </p:cNvPr>
            <p:cNvGrpSpPr/>
            <p:nvPr/>
          </p:nvGrpSpPr>
          <p:grpSpPr>
            <a:xfrm>
              <a:off x="8701579" y="3655640"/>
              <a:ext cx="687668" cy="2069012"/>
              <a:chOff x="8881041" y="3490540"/>
              <a:chExt cx="687668" cy="2069012"/>
            </a:xfrm>
            <a:grpFill/>
          </p:grpSpPr>
          <p:sp>
            <p:nvSpPr>
              <p:cNvPr id="66" name="矩形: 圆角 14">
                <a:extLst>
                  <a:ext uri="{FF2B5EF4-FFF2-40B4-BE49-F238E27FC236}">
                    <a16:creationId xmlns:a16="http://schemas.microsoft.com/office/drawing/2014/main" id="{151FAEAD-0033-4BB6-B105-896B76C1448D}"/>
                  </a:ext>
                </a:extLst>
              </p:cNvPr>
              <p:cNvSpPr/>
              <p:nvPr/>
            </p:nvSpPr>
            <p:spPr>
              <a:xfrm>
                <a:off x="8916132"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67" name="矩形 66">
                <a:extLst>
                  <a:ext uri="{FF2B5EF4-FFF2-40B4-BE49-F238E27FC236}">
                    <a16:creationId xmlns:a16="http://schemas.microsoft.com/office/drawing/2014/main" id="{EEF32E93-2E3A-4A68-ADBB-DB7D54EC72AB}"/>
                  </a:ext>
                </a:extLst>
              </p:cNvPr>
              <p:cNvSpPr/>
              <p:nvPr/>
            </p:nvSpPr>
            <p:spPr>
              <a:xfrm>
                <a:off x="8881041" y="3986438"/>
                <a:ext cx="687668" cy="1066800"/>
              </a:xfrm>
              <a:prstGeom prst="rect">
                <a:avLst/>
              </a:prstGeom>
              <a:noFill/>
            </p:spPr>
            <p:txBody>
              <a:bodyPr wrap="square">
                <a:spAutoFit/>
              </a:bodyPr>
              <a:lstStyle/>
              <a:p>
                <a:pPr algn="ctr"/>
                <a:r>
                  <a:rPr altLang="en-US" b="1" lang="zh-CN" spc="300" sz="1600">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党的纪律检查机关</a:t>
                </a:r>
              </a:p>
            </p:txBody>
          </p:sp>
        </p:grpSp>
      </p:grpSp>
      <p:grpSp>
        <p:nvGrpSpPr>
          <p:cNvPr id="70" name="组合 2"/>
          <p:cNvGrpSpPr/>
          <p:nvPr/>
        </p:nvGrpSpPr>
        <p:grpSpPr>
          <a:xfrm>
            <a:off x="4669549" y="3919970"/>
            <a:ext cx="3010679" cy="2069012"/>
            <a:chOff x="4669549" y="3567327"/>
            <a:chExt cx="3010679" cy="2069012"/>
          </a:xfrm>
          <a:solidFill>
            <a:srgbClr val="C00000"/>
          </a:solidFill>
        </p:grpSpPr>
        <p:grpSp>
          <p:nvGrpSpPr>
            <p:cNvPr id="71" name="组合 83">
              <a:extLst>
                <a:ext uri="{FF2B5EF4-FFF2-40B4-BE49-F238E27FC236}">
                  <a16:creationId xmlns:a16="http://schemas.microsoft.com/office/drawing/2014/main" id="{97070D9E-A52F-42C9-B6F9-F0D307C97800}"/>
                </a:ext>
              </a:extLst>
            </p:cNvPr>
            <p:cNvGrpSpPr/>
            <p:nvPr/>
          </p:nvGrpSpPr>
          <p:grpSpPr>
            <a:xfrm>
              <a:off x="4669549" y="3567327"/>
              <a:ext cx="612000" cy="2069012"/>
              <a:chOff x="5110872" y="3490540"/>
              <a:chExt cx="612000" cy="2069012"/>
            </a:xfrm>
            <a:grpFill/>
          </p:grpSpPr>
          <p:sp>
            <p:nvSpPr>
              <p:cNvPr id="81" name="矩形: 圆角 9">
                <a:extLst>
                  <a:ext uri="{FF2B5EF4-FFF2-40B4-BE49-F238E27FC236}">
                    <a16:creationId xmlns:a16="http://schemas.microsoft.com/office/drawing/2014/main" id="{1FA887CA-0D95-4DD4-87B0-6FD5D3FE9403}"/>
                  </a:ext>
                </a:extLst>
              </p:cNvPr>
              <p:cNvSpPr/>
              <p:nvPr/>
            </p:nvSpPr>
            <p:spPr>
              <a:xfrm>
                <a:off x="5110872"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82" name="矩形 81">
                <a:extLst>
                  <a:ext uri="{FF2B5EF4-FFF2-40B4-BE49-F238E27FC236}">
                    <a16:creationId xmlns:a16="http://schemas.microsoft.com/office/drawing/2014/main" id="{012E8122-DE28-4583-AD83-AB912BDBF6ED}"/>
                  </a:ext>
                </a:extLst>
              </p:cNvPr>
              <p:cNvSpPr/>
              <p:nvPr/>
            </p:nvSpPr>
            <p:spPr>
              <a:xfrm>
                <a:off x="5192981" y="3647882"/>
                <a:ext cx="447783" cy="173736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党的中央组织</a:t>
                </a:r>
              </a:p>
            </p:txBody>
          </p:sp>
        </p:grpSp>
        <p:grpSp>
          <p:nvGrpSpPr>
            <p:cNvPr id="72" name="组合 86">
              <a:extLst>
                <a:ext uri="{FF2B5EF4-FFF2-40B4-BE49-F238E27FC236}">
                  <a16:creationId xmlns:a16="http://schemas.microsoft.com/office/drawing/2014/main" id="{3388723A-9224-454A-9DA4-2BC0E863B7F3}"/>
                </a:ext>
              </a:extLst>
            </p:cNvPr>
            <p:cNvGrpSpPr/>
            <p:nvPr/>
          </p:nvGrpSpPr>
          <p:grpSpPr>
            <a:xfrm>
              <a:off x="5469109" y="3567327"/>
              <a:ext cx="612000" cy="2069012"/>
              <a:chOff x="5869813" y="3490540"/>
              <a:chExt cx="612000" cy="2069012"/>
            </a:xfrm>
            <a:grpFill/>
          </p:grpSpPr>
          <p:sp>
            <p:nvSpPr>
              <p:cNvPr id="79" name="矩形: 圆角 10">
                <a:extLst>
                  <a:ext uri="{FF2B5EF4-FFF2-40B4-BE49-F238E27FC236}">
                    <a16:creationId xmlns:a16="http://schemas.microsoft.com/office/drawing/2014/main" id="{0CBE5DCB-FC72-49C9-BBC9-B47482295364}"/>
                  </a:ext>
                </a:extLst>
              </p:cNvPr>
              <p:cNvSpPr/>
              <p:nvPr/>
            </p:nvSpPr>
            <p:spPr>
              <a:xfrm>
                <a:off x="5869813"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80" name="矩形 79">
                <a:extLst>
                  <a:ext uri="{FF2B5EF4-FFF2-40B4-BE49-F238E27FC236}">
                    <a16:creationId xmlns:a16="http://schemas.microsoft.com/office/drawing/2014/main" id="{D244022B-7B76-4228-89D3-7FB91BEDDA57}"/>
                  </a:ext>
                </a:extLst>
              </p:cNvPr>
              <p:cNvSpPr/>
              <p:nvPr/>
            </p:nvSpPr>
            <p:spPr>
              <a:xfrm>
                <a:off x="5951921" y="3647882"/>
                <a:ext cx="447783" cy="173736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党的地方组织</a:t>
                </a:r>
              </a:p>
            </p:txBody>
          </p:sp>
        </p:grpSp>
        <p:grpSp>
          <p:nvGrpSpPr>
            <p:cNvPr id="73" name="组合 89">
              <a:extLst>
                <a:ext uri="{FF2B5EF4-FFF2-40B4-BE49-F238E27FC236}">
                  <a16:creationId xmlns:a16="http://schemas.microsoft.com/office/drawing/2014/main" id="{3546E905-6658-4754-84A4-C08F9C7F4811}"/>
                </a:ext>
              </a:extLst>
            </p:cNvPr>
            <p:cNvGrpSpPr/>
            <p:nvPr/>
          </p:nvGrpSpPr>
          <p:grpSpPr>
            <a:xfrm>
              <a:off x="6268669" y="3567327"/>
              <a:ext cx="612000" cy="2069012"/>
              <a:chOff x="6628754" y="3490540"/>
              <a:chExt cx="612000" cy="2069012"/>
            </a:xfrm>
            <a:grpFill/>
          </p:grpSpPr>
          <p:sp>
            <p:nvSpPr>
              <p:cNvPr id="77" name="矩形: 圆角 11">
                <a:extLst>
                  <a:ext uri="{FF2B5EF4-FFF2-40B4-BE49-F238E27FC236}">
                    <a16:creationId xmlns:a16="http://schemas.microsoft.com/office/drawing/2014/main" id="{2AFC18F4-AFA8-44C0-91B5-4EDB79564DFD}"/>
                  </a:ext>
                </a:extLst>
              </p:cNvPr>
              <p:cNvSpPr/>
              <p:nvPr/>
            </p:nvSpPr>
            <p:spPr>
              <a:xfrm>
                <a:off x="6628754"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78" name="矩形 77">
                <a:extLst>
                  <a:ext uri="{FF2B5EF4-FFF2-40B4-BE49-F238E27FC236}">
                    <a16:creationId xmlns:a16="http://schemas.microsoft.com/office/drawing/2014/main" id="{CA6C20D9-1DD5-44F3-AB4E-660ADAF22A0D}"/>
                  </a:ext>
                </a:extLst>
              </p:cNvPr>
              <p:cNvSpPr/>
              <p:nvPr/>
            </p:nvSpPr>
            <p:spPr>
              <a:xfrm>
                <a:off x="6710865" y="3647882"/>
                <a:ext cx="447783" cy="173736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党的基层组织</a:t>
                </a:r>
              </a:p>
            </p:txBody>
          </p:sp>
        </p:grpSp>
        <p:grpSp>
          <p:nvGrpSpPr>
            <p:cNvPr id="74" name="组合 108">
              <a:extLst>
                <a:ext uri="{FF2B5EF4-FFF2-40B4-BE49-F238E27FC236}">
                  <a16:creationId xmlns:a16="http://schemas.microsoft.com/office/drawing/2014/main" id="{A1EF409F-CEA5-499E-BE2F-EFFE64906CDD}"/>
                </a:ext>
              </a:extLst>
            </p:cNvPr>
            <p:cNvGrpSpPr/>
            <p:nvPr/>
          </p:nvGrpSpPr>
          <p:grpSpPr>
            <a:xfrm>
              <a:off x="7068228" y="3567327"/>
              <a:ext cx="612000" cy="2069012"/>
              <a:chOff x="9664518" y="3490540"/>
              <a:chExt cx="612000" cy="2069012"/>
            </a:xfrm>
            <a:grpFill/>
          </p:grpSpPr>
          <p:sp>
            <p:nvSpPr>
              <p:cNvPr id="75" name="矩形: 圆角 15">
                <a:extLst>
                  <a:ext uri="{FF2B5EF4-FFF2-40B4-BE49-F238E27FC236}">
                    <a16:creationId xmlns:a16="http://schemas.microsoft.com/office/drawing/2014/main" id="{7B57B2E2-BBE1-4AC7-857C-6FA9A9C0A094}"/>
                  </a:ext>
                </a:extLst>
              </p:cNvPr>
              <p:cNvSpPr/>
              <p:nvPr/>
            </p:nvSpPr>
            <p:spPr>
              <a:xfrm>
                <a:off x="9664518"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76" name="矩形 75">
                <a:extLst>
                  <a:ext uri="{FF2B5EF4-FFF2-40B4-BE49-F238E27FC236}">
                    <a16:creationId xmlns:a16="http://schemas.microsoft.com/office/drawing/2014/main" id="{ABE494F4-6AFB-4D60-85FA-323637B0CC84}"/>
                  </a:ext>
                </a:extLst>
              </p:cNvPr>
              <p:cNvSpPr/>
              <p:nvPr/>
            </p:nvSpPr>
            <p:spPr>
              <a:xfrm>
                <a:off x="9746628" y="4094159"/>
                <a:ext cx="447783" cy="91440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a:t>
                </a:r>
              </a:p>
              <a:p>
                <a:pPr algn="ctr"/>
                <a:endPar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endParaRPr>
              </a:p>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组</a:t>
                </a:r>
              </a:p>
            </p:txBody>
          </p:sp>
        </p:grpSp>
      </p:grpSp>
      <p:grpSp>
        <p:nvGrpSpPr>
          <p:cNvPr id="83" name="组合 21"/>
          <p:cNvGrpSpPr/>
          <p:nvPr/>
        </p:nvGrpSpPr>
        <p:grpSpPr>
          <a:xfrm>
            <a:off x="10300688" y="3919970"/>
            <a:ext cx="1417870" cy="2069012"/>
            <a:chOff x="10360309" y="3655640"/>
            <a:chExt cx="1417870" cy="2069012"/>
          </a:xfrm>
          <a:solidFill>
            <a:srgbClr val="C00000"/>
          </a:solidFill>
        </p:grpSpPr>
        <p:grpSp>
          <p:nvGrpSpPr>
            <p:cNvPr id="84" name="组合 135">
              <a:extLst>
                <a:ext uri="{FF2B5EF4-FFF2-40B4-BE49-F238E27FC236}">
                  <a16:creationId xmlns:a16="http://schemas.microsoft.com/office/drawing/2014/main" id="{E5D2E41A-2743-4CF5-B0A9-1CDF46AF8F9A}"/>
                </a:ext>
              </a:extLst>
            </p:cNvPr>
            <p:cNvGrpSpPr/>
            <p:nvPr/>
          </p:nvGrpSpPr>
          <p:grpSpPr>
            <a:xfrm>
              <a:off x="10360309" y="3655640"/>
              <a:ext cx="674637" cy="2069012"/>
              <a:chOff x="10423459" y="3490540"/>
              <a:chExt cx="674637" cy="2069012"/>
            </a:xfrm>
            <a:grpFill/>
          </p:grpSpPr>
          <p:sp>
            <p:nvSpPr>
              <p:cNvPr id="88" name="矩形: 圆角 16">
                <a:extLst>
                  <a:ext uri="{FF2B5EF4-FFF2-40B4-BE49-F238E27FC236}">
                    <a16:creationId xmlns:a16="http://schemas.microsoft.com/office/drawing/2014/main" id="{167D2D32-F3C7-4A99-81EC-80B24C5672A5}"/>
                  </a:ext>
                </a:extLst>
              </p:cNvPr>
              <p:cNvSpPr/>
              <p:nvPr/>
            </p:nvSpPr>
            <p:spPr>
              <a:xfrm>
                <a:off x="10454777"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89" name="矩形 88">
                <a:extLst>
                  <a:ext uri="{FF2B5EF4-FFF2-40B4-BE49-F238E27FC236}">
                    <a16:creationId xmlns:a16="http://schemas.microsoft.com/office/drawing/2014/main" id="{4E826286-1471-4CDD-9040-133DFBA9297E}"/>
                  </a:ext>
                </a:extLst>
              </p:cNvPr>
              <p:cNvSpPr/>
              <p:nvPr/>
            </p:nvSpPr>
            <p:spPr>
              <a:xfrm>
                <a:off x="10423459" y="3740217"/>
                <a:ext cx="674637" cy="1554480"/>
              </a:xfrm>
              <a:prstGeom prst="rect">
                <a:avLst/>
              </a:prstGeom>
              <a:noFill/>
            </p:spPr>
            <p:txBody>
              <a:bodyPr wrap="square">
                <a:spAutoFit/>
              </a:bodyPr>
              <a:lstStyle/>
              <a:p>
                <a:pPr algn="ctr"/>
                <a:r>
                  <a:rPr altLang="en-US" b="1" lang="zh-CN" spc="300" sz="1600">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党和共产主义</a:t>
                </a:r>
              </a:p>
              <a:p>
                <a:pPr algn="ctr"/>
                <a:r>
                  <a:rPr altLang="en-US" b="1" lang="zh-CN" spc="300" sz="1600">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青年团的关系</a:t>
                </a:r>
              </a:p>
            </p:txBody>
          </p:sp>
        </p:grpSp>
        <p:grpSp>
          <p:nvGrpSpPr>
            <p:cNvPr id="85" name="组合 138">
              <a:extLst>
                <a:ext uri="{FF2B5EF4-FFF2-40B4-BE49-F238E27FC236}">
                  <a16:creationId xmlns:a16="http://schemas.microsoft.com/office/drawing/2014/main" id="{84EA560B-652F-40F1-B4F0-2DCF2B321931}"/>
                </a:ext>
              </a:extLst>
            </p:cNvPr>
            <p:cNvGrpSpPr/>
            <p:nvPr/>
          </p:nvGrpSpPr>
          <p:grpSpPr>
            <a:xfrm>
              <a:off x="11166179" y="3655640"/>
              <a:ext cx="612000" cy="2069012"/>
              <a:chOff x="11182402" y="3490540"/>
              <a:chExt cx="612000" cy="2069012"/>
            </a:xfrm>
            <a:grpFill/>
          </p:grpSpPr>
          <p:sp>
            <p:nvSpPr>
              <p:cNvPr id="86" name="矩形: 圆角 17">
                <a:extLst>
                  <a:ext uri="{FF2B5EF4-FFF2-40B4-BE49-F238E27FC236}">
                    <a16:creationId xmlns:a16="http://schemas.microsoft.com/office/drawing/2014/main" id="{62202FBF-FB39-42AD-8652-F08174886DFE}"/>
                  </a:ext>
                </a:extLst>
              </p:cNvPr>
              <p:cNvSpPr/>
              <p:nvPr/>
            </p:nvSpPr>
            <p:spPr>
              <a:xfrm>
                <a:off x="11182402" y="3490540"/>
                <a:ext cx="612000" cy="206901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bg1"/>
                  </a:solidFill>
                </a:endParaRPr>
              </a:p>
            </p:txBody>
          </p:sp>
          <p:sp>
            <p:nvSpPr>
              <p:cNvPr id="87" name="矩形 86">
                <a:extLst>
                  <a:ext uri="{FF2B5EF4-FFF2-40B4-BE49-F238E27FC236}">
                    <a16:creationId xmlns:a16="http://schemas.microsoft.com/office/drawing/2014/main" id="{CCE23E7A-30B9-4BAF-841C-4D6AAC6E49BD}"/>
                  </a:ext>
                </a:extLst>
              </p:cNvPr>
              <p:cNvSpPr/>
              <p:nvPr/>
            </p:nvSpPr>
            <p:spPr>
              <a:xfrm>
                <a:off x="11264512" y="3924883"/>
                <a:ext cx="447783" cy="1188720"/>
              </a:xfrm>
              <a:prstGeom prst="rect">
                <a:avLst/>
              </a:prstGeom>
              <a:grpFill/>
            </p:spPr>
            <p:txBody>
              <a:bodyPr wrap="square">
                <a:spAutoFit/>
              </a:bodyPr>
              <a:lstStyle/>
              <a:p>
                <a:pPr algn="ctr"/>
                <a:r>
                  <a:rPr altLang="en-US" b="1" lang="zh-CN">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党徽党旗</a:t>
                </a:r>
              </a:p>
            </p:txBody>
          </p:sp>
        </p:grpSp>
      </p:grpSp>
      <p:pic>
        <p:nvPicPr>
          <p:cNvPr id="90" name="图片 89"/>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91"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党章的条文</a:t>
            </a:r>
          </a:p>
        </p:txBody>
      </p:sp>
    </p:spTree>
    <p:extLst>
      <p:ext uri="{BB962C8B-B14F-4D97-AF65-F5344CB8AC3E}">
        <p14:creationId val="325170369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90"/>
                                        </p:tgtEl>
                                        <p:attrNameLst>
                                          <p:attrName>style.visibility</p:attrName>
                                        </p:attrNameLst>
                                      </p:cBhvr>
                                      <p:to>
                                        <p:strVal val="visible"/>
                                      </p:to>
                                    </p:set>
                                    <p:anim calcmode="lin" valueType="num">
                                      <p:cBhvr additive="base">
                                        <p:cTn dur="500" fill="hold" id="7"/>
                                        <p:tgtEl>
                                          <p:spTgt spid="90"/>
                                        </p:tgtEl>
                                        <p:attrNameLst>
                                          <p:attrName>ppt_x</p:attrName>
                                        </p:attrNameLst>
                                      </p:cBhvr>
                                      <p:tavLst>
                                        <p:tav tm="0">
                                          <p:val>
                                            <p:strVal val="#ppt_x"/>
                                          </p:val>
                                        </p:tav>
                                        <p:tav tm="100000">
                                          <p:val>
                                            <p:strVal val="#ppt_x"/>
                                          </p:val>
                                        </p:tav>
                                      </p:tavLst>
                                    </p:anim>
                                    <p:anim calcmode="lin" valueType="num">
                                      <p:cBhvr additive="base">
                                        <p:cTn dur="500" fill="hold" id="8"/>
                                        <p:tgtEl>
                                          <p:spTgt spid="90"/>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91"/>
                                        </p:tgtEl>
                                        <p:attrNameLst>
                                          <p:attrName>style.visibility</p:attrName>
                                        </p:attrNameLst>
                                      </p:cBhvr>
                                      <p:to>
                                        <p:strVal val="visible"/>
                                      </p:to>
                                    </p:set>
                                    <p:anim calcmode="lin" valueType="num">
                                      <p:cBhvr>
                                        <p:cTn dur="500" fill="hold" id="12"/>
                                        <p:tgtEl>
                                          <p:spTgt spid="9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91"/>
                                        </p:tgtEl>
                                        <p:attrNameLst>
                                          <p:attrName>ppt_y</p:attrName>
                                        </p:attrNameLst>
                                      </p:cBhvr>
                                      <p:tavLst>
                                        <p:tav tm="0">
                                          <p:val>
                                            <p:strVal val="#ppt_y"/>
                                          </p:val>
                                        </p:tav>
                                        <p:tav tm="100000">
                                          <p:val>
                                            <p:strVal val="#ppt_y"/>
                                          </p:val>
                                        </p:tav>
                                      </p:tavLst>
                                    </p:anim>
                                    <p:anim calcmode="lin" valueType="num">
                                      <p:cBhvr>
                                        <p:cTn dur="500" fill="hold" id="14"/>
                                        <p:tgtEl>
                                          <p:spTgt spid="9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9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91"/>
                                        </p:tgtEl>
                                      </p:cBhvr>
                                    </p:animEffect>
                                  </p:childTnLst>
                                </p:cTn>
                              </p:par>
                            </p:childTnLst>
                          </p:cTn>
                        </p:par>
                        <p:par>
                          <p:cTn fill="hold" id="17" nodeType="afterGroup">
                            <p:stCondLst>
                              <p:cond delay="1000"/>
                            </p:stCondLst>
                            <p:childTnLst>
                              <p:par>
                                <p:cTn fill="hold" id="18" nodeType="afterEffect" presetClass="entr" presetID="16" presetSubtype="21">
                                  <p:stCondLst>
                                    <p:cond delay="0"/>
                                  </p:stCondLst>
                                  <p:childTnLst>
                                    <p:set>
                                      <p:cBhvr>
                                        <p:cTn dur="1" fill="hold" id="19">
                                          <p:stCondLst>
                                            <p:cond delay="0"/>
                                          </p:stCondLst>
                                        </p:cTn>
                                        <p:tgtEl>
                                          <p:spTgt spid="2"/>
                                        </p:tgtEl>
                                        <p:attrNameLst>
                                          <p:attrName>style.visibility</p:attrName>
                                        </p:attrNameLst>
                                      </p:cBhvr>
                                      <p:to>
                                        <p:strVal val="visible"/>
                                      </p:to>
                                    </p:set>
                                    <p:animEffect filter="barn(inVertical)" transition="in">
                                      <p:cBhvr>
                                        <p:cTn dur="500" id="20"/>
                                        <p:tgtEl>
                                          <p:spTgt spid="2"/>
                                        </p:tgtEl>
                                      </p:cBhvr>
                                    </p:animEffect>
                                  </p:childTnLst>
                                </p:cTn>
                              </p:par>
                            </p:childTnLst>
                          </p:cTn>
                        </p:par>
                        <p:par>
                          <p:cTn fill="hold" id="21" nodeType="afterGroup">
                            <p:stCondLst>
                              <p:cond delay="1500"/>
                            </p:stCondLst>
                            <p:childTnLst>
                              <p:par>
                                <p:cTn fill="hold" id="22" nodeType="afterEffect" presetClass="entr" presetID="22" presetSubtype="1">
                                  <p:stCondLst>
                                    <p:cond delay="0"/>
                                  </p:stCondLst>
                                  <p:childTnLst>
                                    <p:set>
                                      <p:cBhvr>
                                        <p:cTn dur="1" fill="hold" id="23">
                                          <p:stCondLst>
                                            <p:cond delay="0"/>
                                          </p:stCondLst>
                                        </p:cTn>
                                        <p:tgtEl>
                                          <p:spTgt spid="20"/>
                                        </p:tgtEl>
                                        <p:attrNameLst>
                                          <p:attrName>style.visibility</p:attrName>
                                        </p:attrNameLst>
                                      </p:cBhvr>
                                      <p:to>
                                        <p:strVal val="visible"/>
                                      </p:to>
                                    </p:set>
                                    <p:animEffect filter="wipe(up)" transition="in">
                                      <p:cBhvr>
                                        <p:cTn dur="500" id="24"/>
                                        <p:tgtEl>
                                          <p:spTgt spid="20"/>
                                        </p:tgtEl>
                                      </p:cBhvr>
                                    </p:animEffect>
                                  </p:childTnLst>
                                </p:cTn>
                              </p:par>
                            </p:childTnLst>
                          </p:cTn>
                        </p:par>
                        <p:par>
                          <p:cTn fill="hold" id="25" nodeType="afterGroup">
                            <p:stCondLst>
                              <p:cond delay="2000"/>
                            </p:stCondLst>
                            <p:childTnLst>
                              <p:par>
                                <p:cTn fill="hold" id="26" nodeType="afterEffect" presetClass="entr" presetID="53" presetSubtype="0">
                                  <p:stCondLst>
                                    <p:cond delay="0"/>
                                  </p:stCondLst>
                                  <p:childTnLst>
                                    <p:set>
                                      <p:cBhvr>
                                        <p:cTn dur="1" fill="hold" id="27">
                                          <p:stCondLst>
                                            <p:cond delay="0"/>
                                          </p:stCondLst>
                                        </p:cTn>
                                        <p:tgtEl>
                                          <p:spTgt spid="5"/>
                                        </p:tgtEl>
                                        <p:attrNameLst>
                                          <p:attrName>style.visibility</p:attrName>
                                        </p:attrNameLst>
                                      </p:cBhvr>
                                      <p:to>
                                        <p:strVal val="visible"/>
                                      </p:to>
                                    </p:set>
                                    <p:anim calcmode="lin" valueType="num">
                                      <p:cBhvr>
                                        <p:cTn dur="500" fill="hold" id="28"/>
                                        <p:tgtEl>
                                          <p:spTgt spid="5"/>
                                        </p:tgtEl>
                                        <p:attrNameLst>
                                          <p:attrName>ppt_w</p:attrName>
                                        </p:attrNameLst>
                                      </p:cBhvr>
                                      <p:tavLst>
                                        <p:tav tm="0">
                                          <p:val>
                                            <p:fltVal val="0"/>
                                          </p:val>
                                        </p:tav>
                                        <p:tav tm="100000">
                                          <p:val>
                                            <p:strVal val="#ppt_w"/>
                                          </p:val>
                                        </p:tav>
                                      </p:tavLst>
                                    </p:anim>
                                    <p:anim calcmode="lin" valueType="num">
                                      <p:cBhvr>
                                        <p:cTn dur="500" fill="hold" id="29"/>
                                        <p:tgtEl>
                                          <p:spTgt spid="5"/>
                                        </p:tgtEl>
                                        <p:attrNameLst>
                                          <p:attrName>ppt_h</p:attrName>
                                        </p:attrNameLst>
                                      </p:cBhvr>
                                      <p:tavLst>
                                        <p:tav tm="0">
                                          <p:val>
                                            <p:fltVal val="0"/>
                                          </p:val>
                                        </p:tav>
                                        <p:tav tm="100000">
                                          <p:val>
                                            <p:strVal val="#ppt_h"/>
                                          </p:val>
                                        </p:tav>
                                      </p:tavLst>
                                    </p:anim>
                                    <p:animEffect filter="fade" transition="in">
                                      <p:cBhvr>
                                        <p:cTn dur="500" id="30"/>
                                        <p:tgtEl>
                                          <p:spTgt spid="5"/>
                                        </p:tgtEl>
                                      </p:cBhvr>
                                    </p:animEffect>
                                  </p:childTnLst>
                                </p:cTn>
                              </p:par>
                            </p:childTnLst>
                          </p:cTn>
                        </p:par>
                        <p:par>
                          <p:cTn fill="hold" id="31" nodeType="afterGroup">
                            <p:stCondLst>
                              <p:cond delay="2500"/>
                            </p:stCondLst>
                            <p:childTnLst>
                              <p:par>
                                <p:cTn fill="hold" id="32" nodeType="afterEffect" presetClass="entr" presetID="22" presetSubtype="1">
                                  <p:stCondLst>
                                    <p:cond delay="0"/>
                                  </p:stCondLst>
                                  <p:childTnLst>
                                    <p:set>
                                      <p:cBhvr>
                                        <p:cTn dur="1" fill="hold" id="33">
                                          <p:stCondLst>
                                            <p:cond delay="0"/>
                                          </p:stCondLst>
                                        </p:cTn>
                                        <p:tgtEl>
                                          <p:spTgt spid="27"/>
                                        </p:tgtEl>
                                        <p:attrNameLst>
                                          <p:attrName>style.visibility</p:attrName>
                                        </p:attrNameLst>
                                      </p:cBhvr>
                                      <p:to>
                                        <p:strVal val="visible"/>
                                      </p:to>
                                    </p:set>
                                    <p:animEffect filter="wipe(up)" transition="in">
                                      <p:cBhvr>
                                        <p:cTn dur="500" id="34"/>
                                        <p:tgtEl>
                                          <p:spTgt spid="27"/>
                                        </p:tgtEl>
                                      </p:cBhvr>
                                    </p:animEffect>
                                  </p:childTnLst>
                                </p:cTn>
                              </p:par>
                            </p:childTnLst>
                          </p:cTn>
                        </p:par>
                        <p:par>
                          <p:cTn fill="hold" id="35" nodeType="afterGroup">
                            <p:stCondLst>
                              <p:cond delay="3000"/>
                            </p:stCondLst>
                            <p:childTnLst>
                              <p:par>
                                <p:cTn fill="hold" id="36" nodeType="afterEffect" presetClass="entr" presetID="42" presetSubtype="0">
                                  <p:stCondLst>
                                    <p:cond delay="0"/>
                                  </p:stCondLst>
                                  <p:childTnLst>
                                    <p:set>
                                      <p:cBhvr>
                                        <p:cTn dur="1" fill="hold" id="37">
                                          <p:stCondLst>
                                            <p:cond delay="0"/>
                                          </p:stCondLst>
                                        </p:cTn>
                                        <p:tgtEl>
                                          <p:spTgt spid="56"/>
                                        </p:tgtEl>
                                        <p:attrNameLst>
                                          <p:attrName>style.visibility</p:attrName>
                                        </p:attrNameLst>
                                      </p:cBhvr>
                                      <p:to>
                                        <p:strVal val="visible"/>
                                      </p:to>
                                    </p:set>
                                    <p:animEffect filter="fade" transition="in">
                                      <p:cBhvr>
                                        <p:cTn dur="750" id="38"/>
                                        <p:tgtEl>
                                          <p:spTgt spid="56"/>
                                        </p:tgtEl>
                                      </p:cBhvr>
                                    </p:animEffect>
                                    <p:anim calcmode="lin" valueType="num">
                                      <p:cBhvr>
                                        <p:cTn dur="750" fill="hold" id="39"/>
                                        <p:tgtEl>
                                          <p:spTgt spid="56"/>
                                        </p:tgtEl>
                                        <p:attrNameLst>
                                          <p:attrName>ppt_x</p:attrName>
                                        </p:attrNameLst>
                                      </p:cBhvr>
                                      <p:tavLst>
                                        <p:tav tm="0">
                                          <p:val>
                                            <p:strVal val="#ppt_x"/>
                                          </p:val>
                                        </p:tav>
                                        <p:tav tm="100000">
                                          <p:val>
                                            <p:strVal val="#ppt_x"/>
                                          </p:val>
                                        </p:tav>
                                      </p:tavLst>
                                    </p:anim>
                                    <p:anim calcmode="lin" valueType="num">
                                      <p:cBhvr>
                                        <p:cTn dur="750" fill="hold" id="40"/>
                                        <p:tgtEl>
                                          <p:spTgt spid="56"/>
                                        </p:tgtEl>
                                        <p:attrNameLst>
                                          <p:attrName>ppt_y</p:attrName>
                                        </p:attrNameLst>
                                      </p:cBhvr>
                                      <p:tavLst>
                                        <p:tav tm="0">
                                          <p:val>
                                            <p:strVal val="#ppt_y+.1"/>
                                          </p:val>
                                        </p:tav>
                                        <p:tav tm="100000">
                                          <p:val>
                                            <p:strVal val="#ppt_y"/>
                                          </p:val>
                                        </p:tav>
                                      </p:tavLst>
                                    </p:anim>
                                  </p:childTnLst>
                                </p:cTn>
                              </p:par>
                            </p:childTnLst>
                          </p:cTn>
                        </p:par>
                        <p:par>
                          <p:cTn fill="hold" id="41" nodeType="afterGroup">
                            <p:stCondLst>
                              <p:cond delay="3750"/>
                            </p:stCondLst>
                            <p:childTnLst>
                              <p:par>
                                <p:cTn fill="hold" id="42" nodeType="afterEffect" presetClass="entr" presetID="53" presetSubtype="0">
                                  <p:stCondLst>
                                    <p:cond delay="0"/>
                                  </p:stCondLst>
                                  <p:childTnLst>
                                    <p:set>
                                      <p:cBhvr>
                                        <p:cTn dur="1" fill="hold" id="43">
                                          <p:stCondLst>
                                            <p:cond delay="0"/>
                                          </p:stCondLst>
                                        </p:cTn>
                                        <p:tgtEl>
                                          <p:spTgt spid="8"/>
                                        </p:tgtEl>
                                        <p:attrNameLst>
                                          <p:attrName>style.visibility</p:attrName>
                                        </p:attrNameLst>
                                      </p:cBhvr>
                                      <p:to>
                                        <p:strVal val="visible"/>
                                      </p:to>
                                    </p:set>
                                    <p:anim calcmode="lin" valueType="num">
                                      <p:cBhvr>
                                        <p:cTn dur="500" fill="hold" id="44"/>
                                        <p:tgtEl>
                                          <p:spTgt spid="8"/>
                                        </p:tgtEl>
                                        <p:attrNameLst>
                                          <p:attrName>ppt_w</p:attrName>
                                        </p:attrNameLst>
                                      </p:cBhvr>
                                      <p:tavLst>
                                        <p:tav tm="0">
                                          <p:val>
                                            <p:fltVal val="0"/>
                                          </p:val>
                                        </p:tav>
                                        <p:tav tm="100000">
                                          <p:val>
                                            <p:strVal val="#ppt_w"/>
                                          </p:val>
                                        </p:tav>
                                      </p:tavLst>
                                    </p:anim>
                                    <p:anim calcmode="lin" valueType="num">
                                      <p:cBhvr>
                                        <p:cTn dur="500" fill="hold" id="45"/>
                                        <p:tgtEl>
                                          <p:spTgt spid="8"/>
                                        </p:tgtEl>
                                        <p:attrNameLst>
                                          <p:attrName>ppt_h</p:attrName>
                                        </p:attrNameLst>
                                      </p:cBhvr>
                                      <p:tavLst>
                                        <p:tav tm="0">
                                          <p:val>
                                            <p:fltVal val="0"/>
                                          </p:val>
                                        </p:tav>
                                        <p:tav tm="100000">
                                          <p:val>
                                            <p:strVal val="#ppt_h"/>
                                          </p:val>
                                        </p:tav>
                                      </p:tavLst>
                                    </p:anim>
                                    <p:animEffect filter="fade" transition="in">
                                      <p:cBhvr>
                                        <p:cTn dur="500" id="46"/>
                                        <p:tgtEl>
                                          <p:spTgt spid="8"/>
                                        </p:tgtEl>
                                      </p:cBhvr>
                                    </p:animEffect>
                                  </p:childTnLst>
                                </p:cTn>
                              </p:par>
                            </p:childTnLst>
                          </p:cTn>
                        </p:par>
                        <p:par>
                          <p:cTn fill="hold" id="47" nodeType="afterGroup">
                            <p:stCondLst>
                              <p:cond delay="4250"/>
                            </p:stCondLst>
                            <p:childTnLst>
                              <p:par>
                                <p:cTn fill="hold" grpId="0" id="48" nodeType="afterEffect" presetClass="entr" presetID="22" presetSubtype="1">
                                  <p:stCondLst>
                                    <p:cond delay="0"/>
                                  </p:stCondLst>
                                  <p:childTnLst>
                                    <p:set>
                                      <p:cBhvr>
                                        <p:cTn dur="1" fill="hold" id="49">
                                          <p:stCondLst>
                                            <p:cond delay="0"/>
                                          </p:stCondLst>
                                        </p:cTn>
                                        <p:tgtEl>
                                          <p:spTgt spid="33"/>
                                        </p:tgtEl>
                                        <p:attrNameLst>
                                          <p:attrName>style.visibility</p:attrName>
                                        </p:attrNameLst>
                                      </p:cBhvr>
                                      <p:to>
                                        <p:strVal val="visible"/>
                                      </p:to>
                                    </p:set>
                                    <p:animEffect filter="wipe(up)" transition="in">
                                      <p:cBhvr>
                                        <p:cTn dur="500" id="50"/>
                                        <p:tgtEl>
                                          <p:spTgt spid="33"/>
                                        </p:tgtEl>
                                      </p:cBhvr>
                                    </p:animEffect>
                                  </p:childTnLst>
                                </p:cTn>
                              </p:par>
                            </p:childTnLst>
                          </p:cTn>
                        </p:par>
                        <p:par>
                          <p:cTn fill="hold" id="51" nodeType="afterGroup">
                            <p:stCondLst>
                              <p:cond delay="4750"/>
                            </p:stCondLst>
                            <p:childTnLst>
                              <p:par>
                                <p:cTn fill="hold" id="52" nodeType="afterEffect" presetClass="entr" presetID="42" presetSubtype="0">
                                  <p:stCondLst>
                                    <p:cond delay="0"/>
                                  </p:stCondLst>
                                  <p:childTnLst>
                                    <p:set>
                                      <p:cBhvr>
                                        <p:cTn dur="1" fill="hold" id="53">
                                          <p:stCondLst>
                                            <p:cond delay="0"/>
                                          </p:stCondLst>
                                        </p:cTn>
                                        <p:tgtEl>
                                          <p:spTgt spid="53"/>
                                        </p:tgtEl>
                                        <p:attrNameLst>
                                          <p:attrName>style.visibility</p:attrName>
                                        </p:attrNameLst>
                                      </p:cBhvr>
                                      <p:to>
                                        <p:strVal val="visible"/>
                                      </p:to>
                                    </p:set>
                                    <p:animEffect filter="fade" transition="in">
                                      <p:cBhvr>
                                        <p:cTn dur="750" id="54"/>
                                        <p:tgtEl>
                                          <p:spTgt spid="53"/>
                                        </p:tgtEl>
                                      </p:cBhvr>
                                    </p:animEffect>
                                    <p:anim calcmode="lin" valueType="num">
                                      <p:cBhvr>
                                        <p:cTn dur="750" fill="hold" id="55"/>
                                        <p:tgtEl>
                                          <p:spTgt spid="53"/>
                                        </p:tgtEl>
                                        <p:attrNameLst>
                                          <p:attrName>ppt_x</p:attrName>
                                        </p:attrNameLst>
                                      </p:cBhvr>
                                      <p:tavLst>
                                        <p:tav tm="0">
                                          <p:val>
                                            <p:strVal val="#ppt_x"/>
                                          </p:val>
                                        </p:tav>
                                        <p:tav tm="100000">
                                          <p:val>
                                            <p:strVal val="#ppt_x"/>
                                          </p:val>
                                        </p:tav>
                                      </p:tavLst>
                                    </p:anim>
                                    <p:anim calcmode="lin" valueType="num">
                                      <p:cBhvr>
                                        <p:cTn dur="750" fill="hold" id="56"/>
                                        <p:tgtEl>
                                          <p:spTgt spid="53"/>
                                        </p:tgtEl>
                                        <p:attrNameLst>
                                          <p:attrName>ppt_y</p:attrName>
                                        </p:attrNameLst>
                                      </p:cBhvr>
                                      <p:tavLst>
                                        <p:tav tm="0">
                                          <p:val>
                                            <p:strVal val="#ppt_y+.1"/>
                                          </p:val>
                                        </p:tav>
                                        <p:tav tm="100000">
                                          <p:val>
                                            <p:strVal val="#ppt_y"/>
                                          </p:val>
                                        </p:tav>
                                      </p:tavLst>
                                    </p:anim>
                                  </p:childTnLst>
                                </p:cTn>
                              </p:par>
                            </p:childTnLst>
                          </p:cTn>
                        </p:par>
                        <p:par>
                          <p:cTn fill="hold" id="57" nodeType="afterGroup">
                            <p:stCondLst>
                              <p:cond delay="5500"/>
                            </p:stCondLst>
                            <p:childTnLst>
                              <p:par>
                                <p:cTn fill="hold" id="58" nodeType="afterEffect" presetClass="entr" presetID="53" presetSubtype="0">
                                  <p:stCondLst>
                                    <p:cond delay="0"/>
                                  </p:stCondLst>
                                  <p:childTnLst>
                                    <p:set>
                                      <p:cBhvr>
                                        <p:cTn dur="1" fill="hold" id="59">
                                          <p:stCondLst>
                                            <p:cond delay="0"/>
                                          </p:stCondLst>
                                        </p:cTn>
                                        <p:tgtEl>
                                          <p:spTgt spid="11"/>
                                        </p:tgtEl>
                                        <p:attrNameLst>
                                          <p:attrName>style.visibility</p:attrName>
                                        </p:attrNameLst>
                                      </p:cBhvr>
                                      <p:to>
                                        <p:strVal val="visible"/>
                                      </p:to>
                                    </p:set>
                                    <p:anim calcmode="lin" valueType="num">
                                      <p:cBhvr>
                                        <p:cTn dur="500" fill="hold" id="60"/>
                                        <p:tgtEl>
                                          <p:spTgt spid="11"/>
                                        </p:tgtEl>
                                        <p:attrNameLst>
                                          <p:attrName>ppt_w</p:attrName>
                                        </p:attrNameLst>
                                      </p:cBhvr>
                                      <p:tavLst>
                                        <p:tav tm="0">
                                          <p:val>
                                            <p:fltVal val="0"/>
                                          </p:val>
                                        </p:tav>
                                        <p:tav tm="100000">
                                          <p:val>
                                            <p:strVal val="#ppt_w"/>
                                          </p:val>
                                        </p:tav>
                                      </p:tavLst>
                                    </p:anim>
                                    <p:anim calcmode="lin" valueType="num">
                                      <p:cBhvr>
                                        <p:cTn dur="500" fill="hold" id="61"/>
                                        <p:tgtEl>
                                          <p:spTgt spid="11"/>
                                        </p:tgtEl>
                                        <p:attrNameLst>
                                          <p:attrName>ppt_h</p:attrName>
                                        </p:attrNameLst>
                                      </p:cBhvr>
                                      <p:tavLst>
                                        <p:tav tm="0">
                                          <p:val>
                                            <p:fltVal val="0"/>
                                          </p:val>
                                        </p:tav>
                                        <p:tav tm="100000">
                                          <p:val>
                                            <p:strVal val="#ppt_h"/>
                                          </p:val>
                                        </p:tav>
                                      </p:tavLst>
                                    </p:anim>
                                    <p:animEffect filter="fade" transition="in">
                                      <p:cBhvr>
                                        <p:cTn dur="500" id="62"/>
                                        <p:tgtEl>
                                          <p:spTgt spid="11"/>
                                        </p:tgtEl>
                                      </p:cBhvr>
                                    </p:animEffect>
                                  </p:childTnLst>
                                </p:cTn>
                              </p:par>
                            </p:childTnLst>
                          </p:cTn>
                        </p:par>
                        <p:par>
                          <p:cTn fill="hold" id="63" nodeType="afterGroup">
                            <p:stCondLst>
                              <p:cond delay="6000"/>
                            </p:stCondLst>
                            <p:childTnLst>
                              <p:par>
                                <p:cTn fill="hold" id="64" nodeType="afterEffect" presetClass="entr" presetID="22" presetSubtype="1">
                                  <p:stCondLst>
                                    <p:cond delay="0"/>
                                  </p:stCondLst>
                                  <p:childTnLst>
                                    <p:set>
                                      <p:cBhvr>
                                        <p:cTn dur="1" fill="hold" id="65">
                                          <p:stCondLst>
                                            <p:cond delay="0"/>
                                          </p:stCondLst>
                                        </p:cTn>
                                        <p:tgtEl>
                                          <p:spTgt spid="46"/>
                                        </p:tgtEl>
                                        <p:attrNameLst>
                                          <p:attrName>style.visibility</p:attrName>
                                        </p:attrNameLst>
                                      </p:cBhvr>
                                      <p:to>
                                        <p:strVal val="visible"/>
                                      </p:to>
                                    </p:set>
                                    <p:animEffect filter="wipe(up)" transition="in">
                                      <p:cBhvr>
                                        <p:cTn dur="500" id="66"/>
                                        <p:tgtEl>
                                          <p:spTgt spid="46"/>
                                        </p:tgtEl>
                                      </p:cBhvr>
                                    </p:animEffect>
                                  </p:childTnLst>
                                </p:cTn>
                              </p:par>
                            </p:childTnLst>
                          </p:cTn>
                        </p:par>
                        <p:par>
                          <p:cTn fill="hold" id="67" nodeType="afterGroup">
                            <p:stCondLst>
                              <p:cond delay="6500"/>
                            </p:stCondLst>
                            <p:childTnLst>
                              <p:par>
                                <p:cTn fill="hold" id="68" nodeType="afterEffect" presetClass="entr" presetID="42" presetSubtype="0">
                                  <p:stCondLst>
                                    <p:cond delay="0"/>
                                  </p:stCondLst>
                                  <p:childTnLst>
                                    <p:set>
                                      <p:cBhvr>
                                        <p:cTn dur="1" fill="hold" id="69">
                                          <p:stCondLst>
                                            <p:cond delay="0"/>
                                          </p:stCondLst>
                                        </p:cTn>
                                        <p:tgtEl>
                                          <p:spTgt spid="70"/>
                                        </p:tgtEl>
                                        <p:attrNameLst>
                                          <p:attrName>style.visibility</p:attrName>
                                        </p:attrNameLst>
                                      </p:cBhvr>
                                      <p:to>
                                        <p:strVal val="visible"/>
                                      </p:to>
                                    </p:set>
                                    <p:animEffect filter="fade" transition="in">
                                      <p:cBhvr>
                                        <p:cTn dur="750" id="70"/>
                                        <p:tgtEl>
                                          <p:spTgt spid="70"/>
                                        </p:tgtEl>
                                      </p:cBhvr>
                                    </p:animEffect>
                                    <p:anim calcmode="lin" valueType="num">
                                      <p:cBhvr>
                                        <p:cTn dur="750" fill="hold" id="71"/>
                                        <p:tgtEl>
                                          <p:spTgt spid="70"/>
                                        </p:tgtEl>
                                        <p:attrNameLst>
                                          <p:attrName>ppt_x</p:attrName>
                                        </p:attrNameLst>
                                      </p:cBhvr>
                                      <p:tavLst>
                                        <p:tav tm="0">
                                          <p:val>
                                            <p:strVal val="#ppt_x"/>
                                          </p:val>
                                        </p:tav>
                                        <p:tav tm="100000">
                                          <p:val>
                                            <p:strVal val="#ppt_x"/>
                                          </p:val>
                                        </p:tav>
                                      </p:tavLst>
                                    </p:anim>
                                    <p:anim calcmode="lin" valueType="num">
                                      <p:cBhvr>
                                        <p:cTn dur="750" fill="hold" id="72"/>
                                        <p:tgtEl>
                                          <p:spTgt spid="70"/>
                                        </p:tgtEl>
                                        <p:attrNameLst>
                                          <p:attrName>ppt_y</p:attrName>
                                        </p:attrNameLst>
                                      </p:cBhvr>
                                      <p:tavLst>
                                        <p:tav tm="0">
                                          <p:val>
                                            <p:strVal val="#ppt_y+.1"/>
                                          </p:val>
                                        </p:tav>
                                        <p:tav tm="100000">
                                          <p:val>
                                            <p:strVal val="#ppt_y"/>
                                          </p:val>
                                        </p:tav>
                                      </p:tavLst>
                                    </p:anim>
                                  </p:childTnLst>
                                </p:cTn>
                              </p:par>
                            </p:childTnLst>
                          </p:cTn>
                        </p:par>
                        <p:par>
                          <p:cTn fill="hold" id="73" nodeType="afterGroup">
                            <p:stCondLst>
                              <p:cond delay="7250"/>
                            </p:stCondLst>
                            <p:childTnLst>
                              <p:par>
                                <p:cTn fill="hold" id="74" nodeType="afterEffect" presetClass="entr" presetID="53" presetSubtype="0">
                                  <p:stCondLst>
                                    <p:cond delay="0"/>
                                  </p:stCondLst>
                                  <p:childTnLst>
                                    <p:set>
                                      <p:cBhvr>
                                        <p:cTn dur="1" fill="hold" id="75">
                                          <p:stCondLst>
                                            <p:cond delay="0"/>
                                          </p:stCondLst>
                                        </p:cTn>
                                        <p:tgtEl>
                                          <p:spTgt spid="14"/>
                                        </p:tgtEl>
                                        <p:attrNameLst>
                                          <p:attrName>style.visibility</p:attrName>
                                        </p:attrNameLst>
                                      </p:cBhvr>
                                      <p:to>
                                        <p:strVal val="visible"/>
                                      </p:to>
                                    </p:set>
                                    <p:anim calcmode="lin" valueType="num">
                                      <p:cBhvr>
                                        <p:cTn dur="500" fill="hold" id="76"/>
                                        <p:tgtEl>
                                          <p:spTgt spid="14"/>
                                        </p:tgtEl>
                                        <p:attrNameLst>
                                          <p:attrName>ppt_w</p:attrName>
                                        </p:attrNameLst>
                                      </p:cBhvr>
                                      <p:tavLst>
                                        <p:tav tm="0">
                                          <p:val>
                                            <p:fltVal val="0"/>
                                          </p:val>
                                        </p:tav>
                                        <p:tav tm="100000">
                                          <p:val>
                                            <p:strVal val="#ppt_w"/>
                                          </p:val>
                                        </p:tav>
                                      </p:tavLst>
                                    </p:anim>
                                    <p:anim calcmode="lin" valueType="num">
                                      <p:cBhvr>
                                        <p:cTn dur="500" fill="hold" id="77"/>
                                        <p:tgtEl>
                                          <p:spTgt spid="14"/>
                                        </p:tgtEl>
                                        <p:attrNameLst>
                                          <p:attrName>ppt_h</p:attrName>
                                        </p:attrNameLst>
                                      </p:cBhvr>
                                      <p:tavLst>
                                        <p:tav tm="0">
                                          <p:val>
                                            <p:fltVal val="0"/>
                                          </p:val>
                                        </p:tav>
                                        <p:tav tm="100000">
                                          <p:val>
                                            <p:strVal val="#ppt_h"/>
                                          </p:val>
                                        </p:tav>
                                      </p:tavLst>
                                    </p:anim>
                                    <p:animEffect filter="fade" transition="in">
                                      <p:cBhvr>
                                        <p:cTn dur="500" id="78"/>
                                        <p:tgtEl>
                                          <p:spTgt spid="14"/>
                                        </p:tgtEl>
                                      </p:cBhvr>
                                    </p:animEffect>
                                  </p:childTnLst>
                                </p:cTn>
                              </p:par>
                            </p:childTnLst>
                          </p:cTn>
                        </p:par>
                        <p:par>
                          <p:cTn fill="hold" id="79" nodeType="afterGroup">
                            <p:stCondLst>
                              <p:cond delay="7750"/>
                            </p:stCondLst>
                            <p:childTnLst>
                              <p:par>
                                <p:cTn fill="hold" id="80" nodeType="afterEffect" presetClass="entr" presetID="22" presetSubtype="1">
                                  <p:stCondLst>
                                    <p:cond delay="0"/>
                                  </p:stCondLst>
                                  <p:childTnLst>
                                    <p:set>
                                      <p:cBhvr>
                                        <p:cTn dur="1" fill="hold" id="81">
                                          <p:stCondLst>
                                            <p:cond delay="0"/>
                                          </p:stCondLst>
                                        </p:cTn>
                                        <p:tgtEl>
                                          <p:spTgt spid="34"/>
                                        </p:tgtEl>
                                        <p:attrNameLst>
                                          <p:attrName>style.visibility</p:attrName>
                                        </p:attrNameLst>
                                      </p:cBhvr>
                                      <p:to>
                                        <p:strVal val="visible"/>
                                      </p:to>
                                    </p:set>
                                    <p:animEffect filter="wipe(up)" transition="in">
                                      <p:cBhvr>
                                        <p:cTn dur="500" id="82"/>
                                        <p:tgtEl>
                                          <p:spTgt spid="34"/>
                                        </p:tgtEl>
                                      </p:cBhvr>
                                    </p:animEffect>
                                  </p:childTnLst>
                                </p:cTn>
                              </p:par>
                            </p:childTnLst>
                          </p:cTn>
                        </p:par>
                        <p:par>
                          <p:cTn fill="hold" id="83" nodeType="afterGroup">
                            <p:stCondLst>
                              <p:cond delay="8250"/>
                            </p:stCondLst>
                            <p:childTnLst>
                              <p:par>
                                <p:cTn fill="hold" id="84" nodeType="afterEffect" presetClass="entr" presetID="42" presetSubtype="0">
                                  <p:stCondLst>
                                    <p:cond delay="0"/>
                                  </p:stCondLst>
                                  <p:childTnLst>
                                    <p:set>
                                      <p:cBhvr>
                                        <p:cTn dur="1" fill="hold" id="85">
                                          <p:stCondLst>
                                            <p:cond delay="0"/>
                                          </p:stCondLst>
                                        </p:cTn>
                                        <p:tgtEl>
                                          <p:spTgt spid="63"/>
                                        </p:tgtEl>
                                        <p:attrNameLst>
                                          <p:attrName>style.visibility</p:attrName>
                                        </p:attrNameLst>
                                      </p:cBhvr>
                                      <p:to>
                                        <p:strVal val="visible"/>
                                      </p:to>
                                    </p:set>
                                    <p:animEffect filter="fade" transition="in">
                                      <p:cBhvr>
                                        <p:cTn dur="750" id="86"/>
                                        <p:tgtEl>
                                          <p:spTgt spid="63"/>
                                        </p:tgtEl>
                                      </p:cBhvr>
                                    </p:animEffect>
                                    <p:anim calcmode="lin" valueType="num">
                                      <p:cBhvr>
                                        <p:cTn dur="750" fill="hold" id="87"/>
                                        <p:tgtEl>
                                          <p:spTgt spid="63"/>
                                        </p:tgtEl>
                                        <p:attrNameLst>
                                          <p:attrName>ppt_x</p:attrName>
                                        </p:attrNameLst>
                                      </p:cBhvr>
                                      <p:tavLst>
                                        <p:tav tm="0">
                                          <p:val>
                                            <p:strVal val="#ppt_x"/>
                                          </p:val>
                                        </p:tav>
                                        <p:tav tm="100000">
                                          <p:val>
                                            <p:strVal val="#ppt_x"/>
                                          </p:val>
                                        </p:tav>
                                      </p:tavLst>
                                    </p:anim>
                                    <p:anim calcmode="lin" valueType="num">
                                      <p:cBhvr>
                                        <p:cTn dur="750" fill="hold" id="88"/>
                                        <p:tgtEl>
                                          <p:spTgt spid="63"/>
                                        </p:tgtEl>
                                        <p:attrNameLst>
                                          <p:attrName>ppt_y</p:attrName>
                                        </p:attrNameLst>
                                      </p:cBhvr>
                                      <p:tavLst>
                                        <p:tav tm="0">
                                          <p:val>
                                            <p:strVal val="#ppt_y+.1"/>
                                          </p:val>
                                        </p:tav>
                                        <p:tav tm="100000">
                                          <p:val>
                                            <p:strVal val="#ppt_y"/>
                                          </p:val>
                                        </p:tav>
                                      </p:tavLst>
                                    </p:anim>
                                  </p:childTnLst>
                                </p:cTn>
                              </p:par>
                            </p:childTnLst>
                          </p:cTn>
                        </p:par>
                        <p:par>
                          <p:cTn fill="hold" id="89" nodeType="afterGroup">
                            <p:stCondLst>
                              <p:cond delay="9000"/>
                            </p:stCondLst>
                            <p:childTnLst>
                              <p:par>
                                <p:cTn fill="hold" id="90" nodeType="afterEffect" presetClass="entr" presetID="53" presetSubtype="0">
                                  <p:stCondLst>
                                    <p:cond delay="0"/>
                                  </p:stCondLst>
                                  <p:childTnLst>
                                    <p:set>
                                      <p:cBhvr>
                                        <p:cTn dur="1" fill="hold" id="91">
                                          <p:stCondLst>
                                            <p:cond delay="0"/>
                                          </p:stCondLst>
                                        </p:cTn>
                                        <p:tgtEl>
                                          <p:spTgt spid="17"/>
                                        </p:tgtEl>
                                        <p:attrNameLst>
                                          <p:attrName>style.visibility</p:attrName>
                                        </p:attrNameLst>
                                      </p:cBhvr>
                                      <p:to>
                                        <p:strVal val="visible"/>
                                      </p:to>
                                    </p:set>
                                    <p:anim calcmode="lin" valueType="num">
                                      <p:cBhvr>
                                        <p:cTn dur="500" fill="hold" id="92"/>
                                        <p:tgtEl>
                                          <p:spTgt spid="17"/>
                                        </p:tgtEl>
                                        <p:attrNameLst>
                                          <p:attrName>ppt_w</p:attrName>
                                        </p:attrNameLst>
                                      </p:cBhvr>
                                      <p:tavLst>
                                        <p:tav tm="0">
                                          <p:val>
                                            <p:fltVal val="0"/>
                                          </p:val>
                                        </p:tav>
                                        <p:tav tm="100000">
                                          <p:val>
                                            <p:strVal val="#ppt_w"/>
                                          </p:val>
                                        </p:tav>
                                      </p:tavLst>
                                    </p:anim>
                                    <p:anim calcmode="lin" valueType="num">
                                      <p:cBhvr>
                                        <p:cTn dur="500" fill="hold" id="93"/>
                                        <p:tgtEl>
                                          <p:spTgt spid="17"/>
                                        </p:tgtEl>
                                        <p:attrNameLst>
                                          <p:attrName>ppt_h</p:attrName>
                                        </p:attrNameLst>
                                      </p:cBhvr>
                                      <p:tavLst>
                                        <p:tav tm="0">
                                          <p:val>
                                            <p:fltVal val="0"/>
                                          </p:val>
                                        </p:tav>
                                        <p:tav tm="100000">
                                          <p:val>
                                            <p:strVal val="#ppt_h"/>
                                          </p:val>
                                        </p:tav>
                                      </p:tavLst>
                                    </p:anim>
                                    <p:animEffect filter="fade" transition="in">
                                      <p:cBhvr>
                                        <p:cTn dur="500" id="94"/>
                                        <p:tgtEl>
                                          <p:spTgt spid="17"/>
                                        </p:tgtEl>
                                      </p:cBhvr>
                                    </p:animEffect>
                                  </p:childTnLst>
                                </p:cTn>
                              </p:par>
                            </p:childTnLst>
                          </p:cTn>
                        </p:par>
                        <p:par>
                          <p:cTn fill="hold" id="95" nodeType="afterGroup">
                            <p:stCondLst>
                              <p:cond delay="9500"/>
                            </p:stCondLst>
                            <p:childTnLst>
                              <p:par>
                                <p:cTn fill="hold" id="96" nodeType="afterEffect" presetClass="entr" presetID="22" presetSubtype="1">
                                  <p:stCondLst>
                                    <p:cond delay="0"/>
                                  </p:stCondLst>
                                  <p:childTnLst>
                                    <p:set>
                                      <p:cBhvr>
                                        <p:cTn dur="1" fill="hold" id="97">
                                          <p:stCondLst>
                                            <p:cond delay="0"/>
                                          </p:stCondLst>
                                        </p:cTn>
                                        <p:tgtEl>
                                          <p:spTgt spid="40"/>
                                        </p:tgtEl>
                                        <p:attrNameLst>
                                          <p:attrName>style.visibility</p:attrName>
                                        </p:attrNameLst>
                                      </p:cBhvr>
                                      <p:to>
                                        <p:strVal val="visible"/>
                                      </p:to>
                                    </p:set>
                                    <p:animEffect filter="wipe(up)" transition="in">
                                      <p:cBhvr>
                                        <p:cTn dur="500" id="98"/>
                                        <p:tgtEl>
                                          <p:spTgt spid="40"/>
                                        </p:tgtEl>
                                      </p:cBhvr>
                                    </p:animEffect>
                                  </p:childTnLst>
                                </p:cTn>
                              </p:par>
                            </p:childTnLst>
                          </p:cTn>
                        </p:par>
                        <p:par>
                          <p:cTn fill="hold" id="99" nodeType="afterGroup">
                            <p:stCondLst>
                              <p:cond delay="10000"/>
                            </p:stCondLst>
                            <p:childTnLst>
                              <p:par>
                                <p:cTn fill="hold" id="100" nodeType="afterEffect" presetClass="entr" presetID="42" presetSubtype="0">
                                  <p:stCondLst>
                                    <p:cond delay="0"/>
                                  </p:stCondLst>
                                  <p:childTnLst>
                                    <p:set>
                                      <p:cBhvr>
                                        <p:cTn dur="1" fill="hold" id="101">
                                          <p:stCondLst>
                                            <p:cond delay="0"/>
                                          </p:stCondLst>
                                        </p:cTn>
                                        <p:tgtEl>
                                          <p:spTgt spid="83"/>
                                        </p:tgtEl>
                                        <p:attrNameLst>
                                          <p:attrName>style.visibility</p:attrName>
                                        </p:attrNameLst>
                                      </p:cBhvr>
                                      <p:to>
                                        <p:strVal val="visible"/>
                                      </p:to>
                                    </p:set>
                                    <p:animEffect filter="fade" transition="in">
                                      <p:cBhvr>
                                        <p:cTn dur="750" id="102"/>
                                        <p:tgtEl>
                                          <p:spTgt spid="83"/>
                                        </p:tgtEl>
                                      </p:cBhvr>
                                    </p:animEffect>
                                    <p:anim calcmode="lin" valueType="num">
                                      <p:cBhvr>
                                        <p:cTn dur="750" fill="hold" id="103"/>
                                        <p:tgtEl>
                                          <p:spTgt spid="83"/>
                                        </p:tgtEl>
                                        <p:attrNameLst>
                                          <p:attrName>ppt_x</p:attrName>
                                        </p:attrNameLst>
                                      </p:cBhvr>
                                      <p:tavLst>
                                        <p:tav tm="0">
                                          <p:val>
                                            <p:strVal val="#ppt_x"/>
                                          </p:val>
                                        </p:tav>
                                        <p:tav tm="100000">
                                          <p:val>
                                            <p:strVal val="#ppt_x"/>
                                          </p:val>
                                        </p:tav>
                                      </p:tavLst>
                                    </p:anim>
                                    <p:anim calcmode="lin" valueType="num">
                                      <p:cBhvr>
                                        <p:cTn dur="750" fill="hold" id="104"/>
                                        <p:tgtEl>
                                          <p:spTgt spid="8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9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3" name="圆角矩形 62"/>
          <p:cNvSpPr/>
          <p:nvPr/>
        </p:nvSpPr>
        <p:spPr>
          <a:xfrm>
            <a:off x="728997" y="1967303"/>
            <a:ext cx="3742767" cy="4375612"/>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0" panose="020b0604020202020204" pitchFamily="34" typeface="Arial"/>
              <a:ea charset="-122" panose="020b0503020204020204" pitchFamily="34" typeface="微软雅黑"/>
              <a:sym charset="0" panose="020b0604020202020204" pitchFamily="34" typeface="Arial"/>
            </a:endParaRPr>
          </a:p>
        </p:txBody>
      </p:sp>
      <p:pic>
        <p:nvPicPr>
          <p:cNvPr id="2" name="图片 1"/>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3"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党章的条文</a:t>
            </a:r>
          </a:p>
        </p:txBody>
      </p:sp>
      <p:sp>
        <p:nvSpPr>
          <p:cNvPr id="4" name="矩形 3">
            <a:extLst>
              <a:ext uri="{FF2B5EF4-FFF2-40B4-BE49-F238E27FC236}">
                <a16:creationId xmlns:a16="http://schemas.microsoft.com/office/drawing/2014/main" id="{41B01565-49CD-4701-AB78-DD20C6F318FF}"/>
              </a:ext>
            </a:extLst>
          </p:cNvPr>
          <p:cNvSpPr/>
          <p:nvPr/>
        </p:nvSpPr>
        <p:spPr>
          <a:xfrm>
            <a:off x="801285" y="3785795"/>
            <a:ext cx="3424891" cy="2468880"/>
          </a:xfrm>
          <a:prstGeom prst="rect">
            <a:avLst/>
          </a:prstGeom>
          <a:noFill/>
        </p:spPr>
        <p:txBody>
          <a:bodyPr rtlCol="0" wrap="square">
            <a:spAutoFit/>
          </a:bodyPr>
          <a:lstStyle/>
          <a:p>
            <a:pPr algn="ctr">
              <a:lnSpc>
                <a:spcPct val="130000"/>
              </a:lnSpc>
            </a:pPr>
            <a:r>
              <a:rPr altLang="zh-CN" b="1" lang="en-US" smtClean="0" sz="2000">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【党章条文】部分共十一章五十五条，是每个党员、党的干部和各级党的组织必须严格遵守的行为规范。概括起来，包括以下五个方面的内容。</a:t>
            </a:r>
          </a:p>
        </p:txBody>
      </p:sp>
      <p:grpSp>
        <p:nvGrpSpPr>
          <p:cNvPr id="5" name="组合 1"/>
          <p:cNvGrpSpPr/>
          <p:nvPr/>
        </p:nvGrpSpPr>
        <p:grpSpPr>
          <a:xfrm>
            <a:off x="1073263" y="2450786"/>
            <a:ext cx="3046570" cy="830997"/>
            <a:chOff x="1118366" y="3029017"/>
            <a:chExt cx="3046570" cy="830997"/>
          </a:xfrm>
        </p:grpSpPr>
        <p:sp>
          <p:nvSpPr>
            <p:cNvPr id="6" name="矩形 5">
              <a:extLst>
                <a:ext uri="{FF2B5EF4-FFF2-40B4-BE49-F238E27FC236}">
                  <a16:creationId xmlns:a16="http://schemas.microsoft.com/office/drawing/2014/main" id="{96BF3C42-B8B1-478C-A125-B4B68CDDB934}"/>
                </a:ext>
              </a:extLst>
            </p:cNvPr>
            <p:cNvSpPr/>
            <p:nvPr/>
          </p:nvSpPr>
          <p:spPr>
            <a:xfrm>
              <a:off x="1118366" y="3029017"/>
              <a:ext cx="1886092" cy="822960"/>
            </a:xfrm>
            <a:prstGeom prst="rect">
              <a:avLst/>
            </a:prstGeom>
          </p:spPr>
          <p:txBody>
            <a:bodyPr wrap="square">
              <a:spAutoFit/>
            </a:bodyPr>
            <a:lstStyle/>
            <a:p>
              <a:pPr algn="ctr"/>
              <a:r>
                <a:rPr altLang="en-US" b="1" lang="zh-CN" sz="2400">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共十一章</a:t>
              </a:r>
            </a:p>
            <a:p>
              <a:pPr algn="ctr"/>
              <a:r>
                <a:rPr altLang="en-US" b="1" lang="zh-CN" sz="2400">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五十五条</a:t>
              </a:r>
            </a:p>
          </p:txBody>
        </p:sp>
        <p:sp>
          <p:nvSpPr>
            <p:cNvPr id="7" name="矩形 6">
              <a:extLst>
                <a:ext uri="{FF2B5EF4-FFF2-40B4-BE49-F238E27FC236}">
                  <a16:creationId xmlns:a16="http://schemas.microsoft.com/office/drawing/2014/main" id="{96BF3C42-B8B1-478C-A125-B4B68CDDB934}"/>
                </a:ext>
              </a:extLst>
            </p:cNvPr>
            <p:cNvSpPr/>
            <p:nvPr/>
          </p:nvSpPr>
          <p:spPr>
            <a:xfrm>
              <a:off x="2672072" y="3090572"/>
              <a:ext cx="1492864" cy="701040"/>
            </a:xfrm>
            <a:prstGeom prst="rect">
              <a:avLst/>
            </a:prstGeom>
          </p:spPr>
          <p:txBody>
            <a:bodyPr wrap="square">
              <a:spAutoFit/>
            </a:bodyPr>
            <a:lstStyle/>
            <a:p>
              <a:pPr algn="ctr"/>
              <a:r>
                <a:rPr altLang="en-US" b="1" lang="zh-CN" sz="4000">
                  <a:solidFill>
                    <a:schemeClr val="bg1"/>
                  </a:solidFill>
                  <a:latin charset="-122" panose="020b0503020204020204" pitchFamily="34" typeface="微软雅黑"/>
                  <a:ea charset="-122" panose="020b0503020204020204" pitchFamily="34" typeface="微软雅黑"/>
                  <a:cs typeface="+mn-ea"/>
                  <a:sym charset="-122" panose="020b0503020204020204" pitchFamily="34" typeface="微软雅黑"/>
                </a:rPr>
                <a:t>条文</a:t>
              </a:r>
            </a:p>
          </p:txBody>
        </p:sp>
      </p:grpSp>
      <p:grpSp>
        <p:nvGrpSpPr>
          <p:cNvPr id="38" name="组合 31"/>
          <p:cNvGrpSpPr/>
          <p:nvPr/>
        </p:nvGrpSpPr>
        <p:grpSpPr>
          <a:xfrm>
            <a:off x="4798165" y="1714533"/>
            <a:ext cx="768861" cy="830677"/>
            <a:chOff x="3638627" y="1385678"/>
            <a:chExt cx="576824" cy="623200"/>
          </a:xfrm>
        </p:grpSpPr>
        <p:sp>
          <p:nvSpPr>
            <p:cNvPr id="39" name="Oval 12"/>
            <p:cNvSpPr>
              <a:spLocks noChangeArrowheads="1"/>
            </p:cNvSpPr>
            <p:nvPr/>
          </p:nvSpPr>
          <p:spPr bwMode="auto">
            <a:xfrm>
              <a:off x="3638627" y="1397100"/>
              <a:ext cx="576824" cy="586346"/>
            </a:xfrm>
            <a:prstGeom prst="ellipse">
              <a:avLst/>
            </a:prstGeom>
            <a:solidFill>
              <a:srgbClr val="C00000"/>
            </a:solidFill>
            <a:ln>
              <a:solidFill>
                <a:srgbClr val="C00000"/>
              </a:solidFill>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40" name="TextBox 24"/>
            <p:cNvSpPr txBox="1"/>
            <p:nvPr/>
          </p:nvSpPr>
          <p:spPr>
            <a:xfrm>
              <a:off x="3719354" y="1385678"/>
              <a:ext cx="390884" cy="617182"/>
            </a:xfrm>
            <a:prstGeom prst="rect">
              <a:avLst/>
            </a:prstGeom>
            <a:noFill/>
            <a:ln>
              <a:noFill/>
            </a:ln>
          </p:spPr>
          <p:txBody>
            <a:bodyPr rtlCol="0" wrap="none">
              <a:spAutoFit/>
            </a:bodyPr>
            <a:lstStyle/>
            <a:p>
              <a:r>
                <a:rPr altLang="zh-CN" b="1" lang="en-US" sz="4798">
                  <a:solidFill>
                    <a:srgbClr val="F8F8F8"/>
                  </a:solidFill>
                  <a:latin charset="0" panose="020b0604020202020204" pitchFamily="34" typeface="Arial"/>
                  <a:ea charset="-122" panose="020b0503020204020204" pitchFamily="34" typeface="微软雅黑"/>
                  <a:sym charset="0" panose="020b0604020202020204" pitchFamily="34" typeface="Arial"/>
                </a:rPr>
                <a:t>1</a:t>
              </a:r>
            </a:p>
          </p:txBody>
        </p:sp>
      </p:grpSp>
      <p:grpSp>
        <p:nvGrpSpPr>
          <p:cNvPr id="41" name="组合 34"/>
          <p:cNvGrpSpPr/>
          <p:nvPr/>
        </p:nvGrpSpPr>
        <p:grpSpPr>
          <a:xfrm>
            <a:off x="5662723" y="1767835"/>
            <a:ext cx="5657898" cy="707206"/>
            <a:chOff x="4161033" y="1425669"/>
            <a:chExt cx="3956142" cy="530568"/>
          </a:xfrm>
        </p:grpSpPr>
        <p:grpSp>
          <p:nvGrpSpPr>
            <p:cNvPr id="42" name="组合 35"/>
            <p:cNvGrpSpPr/>
            <p:nvPr/>
          </p:nvGrpSpPr>
          <p:grpSpPr>
            <a:xfrm>
              <a:off x="4161033" y="1425669"/>
              <a:ext cx="3956142" cy="530568"/>
              <a:chOff x="5526988" y="887716"/>
              <a:chExt cx="4833680" cy="648258"/>
            </a:xfrm>
            <a:solidFill>
              <a:schemeClr val="tx1"/>
            </a:solidFill>
          </p:grpSpPr>
          <p:sp>
            <p:nvSpPr>
              <p:cNvPr id="44" name="Freeform 13"/>
              <p:cNvSpPr/>
              <p:nvPr/>
            </p:nvSpPr>
            <p:spPr bwMode="auto">
              <a:xfrm>
                <a:off x="5526988" y="887716"/>
                <a:ext cx="4833680" cy="648258"/>
              </a:xfrm>
              <a:custGeom>
                <a:gdLst>
                  <a:gd fmla="*/ 10 w 7091" name="T0"/>
                  <a:gd fmla="*/ 0 h 933" name="T1"/>
                  <a:gd fmla="*/ 6624 w 7091" name="T2"/>
                  <a:gd fmla="*/ 0 h 933" name="T3"/>
                  <a:gd fmla="*/ 7091 w 7091" name="T4"/>
                  <a:gd fmla="*/ 466 h 933" name="T5"/>
                  <a:gd fmla="*/ 7091 w 7091" name="T6"/>
                  <a:gd fmla="*/ 466 h 933" name="T7"/>
                  <a:gd fmla="*/ 6624 w 7091" name="T8"/>
                  <a:gd fmla="*/ 933 h 933" name="T9"/>
                  <a:gd fmla="*/ 10 w 7091" name="T10"/>
                  <a:gd fmla="*/ 933 h 933" name="T11"/>
                  <a:gd fmla="*/ 0 w 7091" name="T12"/>
                  <a:gd fmla="*/ 933 h 933" name="T13"/>
                  <a:gd fmla="*/ 192 w 7091" name="T14"/>
                  <a:gd fmla="*/ 466 h 933" name="T15"/>
                  <a:gd fmla="*/ 0 w 7091" name="T16"/>
                  <a:gd fmla="*/ 0 h 933" name="T17"/>
                  <a:gd fmla="*/ 10 w 7091" name="T18"/>
                  <a:gd fmla="*/ 0 h 9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33" w="7091">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noFill/>
              <a:ln w="9525">
                <a:solidFill>
                  <a:srgbClr val="C00000"/>
                </a:solid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45" name="Freeform 15"/>
              <p:cNvSpPr>
                <a:spLocks noEditPoints="1"/>
              </p:cNvSpPr>
              <p:nvPr/>
            </p:nvSpPr>
            <p:spPr bwMode="auto">
              <a:xfrm>
                <a:off x="9853697" y="1070558"/>
                <a:ext cx="279250" cy="285899"/>
              </a:xfrm>
              <a:custGeom>
                <a:gdLst>
                  <a:gd fmla="*/ 224 w 411" name="T0"/>
                  <a:gd fmla="*/ 346 h 411" name="T1"/>
                  <a:gd fmla="*/ 193 w 411" name="T2"/>
                  <a:gd fmla="*/ 320 h 411" name="T3"/>
                  <a:gd fmla="*/ 272 w 411" name="T4"/>
                  <a:gd fmla="*/ 227 h 411" name="T5"/>
                  <a:gd fmla="*/ 67 w 411" name="T6"/>
                  <a:gd fmla="*/ 227 h 411" name="T7"/>
                  <a:gd fmla="*/ 67 w 411" name="T8"/>
                  <a:gd fmla="*/ 183 h 411" name="T9"/>
                  <a:gd fmla="*/ 272 w 411" name="T10"/>
                  <a:gd fmla="*/ 183 h 411" name="T11"/>
                  <a:gd fmla="*/ 193 w 411" name="T12"/>
                  <a:gd fmla="*/ 91 h 411" name="T13"/>
                  <a:gd fmla="*/ 224 w 411" name="T14"/>
                  <a:gd fmla="*/ 64 h 411" name="T15"/>
                  <a:gd fmla="*/ 345 w 411" name="T16"/>
                  <a:gd fmla="*/ 205 h 411" name="T17"/>
                  <a:gd fmla="*/ 224 w 411" name="T18"/>
                  <a:gd fmla="*/ 346 h 411" name="T19"/>
                  <a:gd fmla="*/ 206 w 411" name="T20"/>
                  <a:gd fmla="*/ 0 h 411" name="T21"/>
                  <a:gd fmla="*/ 411 w 411" name="T22"/>
                  <a:gd fmla="*/ 205 h 411" name="T23"/>
                  <a:gd fmla="*/ 206 w 411" name="T24"/>
                  <a:gd fmla="*/ 411 h 411" name="T25"/>
                  <a:gd fmla="*/ 0 w 411" name="T26"/>
                  <a:gd fmla="*/ 205 h 411" name="T27"/>
                  <a:gd fmla="*/ 206 w 411" name="T28"/>
                  <a:gd fmla="*/ 0 h 411" name="T29"/>
                  <a:gd fmla="*/ 206 w 411" name="T30"/>
                  <a:gd fmla="*/ 26 h 411" name="T31"/>
                  <a:gd fmla="*/ 385 w 411" name="T32"/>
                  <a:gd fmla="*/ 205 h 411" name="T33"/>
                  <a:gd fmla="*/ 206 w 411" name="T34"/>
                  <a:gd fmla="*/ 385 h 411" name="T35"/>
                  <a:gd fmla="*/ 27 w 411" name="T36"/>
                  <a:gd fmla="*/ 205 h 411" name="T37"/>
                  <a:gd fmla="*/ 206 w 411" name="T38"/>
                  <a:gd fmla="*/ 26 h 41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11" w="411">
                    <a:moveTo>
                      <a:pt x="224" y="346"/>
                    </a:moveTo>
                    <a:lnTo>
                      <a:pt x="193" y="320"/>
                    </a:lnTo>
                    <a:lnTo>
                      <a:pt x="272" y="227"/>
                    </a:lnTo>
                    <a:lnTo>
                      <a:pt x="67" y="227"/>
                    </a:lnTo>
                    <a:lnTo>
                      <a:pt x="67" y="183"/>
                    </a:lnTo>
                    <a:lnTo>
                      <a:pt x="272" y="183"/>
                    </a:lnTo>
                    <a:lnTo>
                      <a:pt x="193" y="91"/>
                    </a:lnTo>
                    <a:lnTo>
                      <a:pt x="224" y="64"/>
                    </a:lnTo>
                    <a:lnTo>
                      <a:pt x="345" y="205"/>
                    </a:lnTo>
                    <a:lnTo>
                      <a:pt x="224" y="346"/>
                    </a:lnTo>
                    <a:close/>
                    <a:moveTo>
                      <a:pt x="206" y="0"/>
                    </a:moveTo>
                    <a:cubicBezTo>
                      <a:pt x="319" y="0"/>
                      <a:pt x="411" y="92"/>
                      <a:pt x="411" y="205"/>
                    </a:cubicBezTo>
                    <a:cubicBezTo>
                      <a:pt x="411" y="319"/>
                      <a:pt x="319" y="411"/>
                      <a:pt x="206" y="411"/>
                    </a:cubicBezTo>
                    <a:cubicBezTo>
                      <a:pt x="92" y="411"/>
                      <a:pt x="0" y="319"/>
                      <a:pt x="0" y="205"/>
                    </a:cubicBezTo>
                    <a:cubicBezTo>
                      <a:pt x="0" y="92"/>
                      <a:pt x="92" y="0"/>
                      <a:pt x="206" y="0"/>
                    </a:cubicBezTo>
                    <a:close/>
                    <a:moveTo>
                      <a:pt x="206" y="26"/>
                    </a:moveTo>
                    <a:cubicBezTo>
                      <a:pt x="305" y="26"/>
                      <a:pt x="385" y="106"/>
                      <a:pt x="385" y="205"/>
                    </a:cubicBezTo>
                    <a:cubicBezTo>
                      <a:pt x="385" y="304"/>
                      <a:pt x="305" y="385"/>
                      <a:pt x="206" y="385"/>
                    </a:cubicBezTo>
                    <a:cubicBezTo>
                      <a:pt x="107" y="385"/>
                      <a:pt x="27" y="304"/>
                      <a:pt x="27" y="205"/>
                    </a:cubicBezTo>
                    <a:cubicBezTo>
                      <a:pt x="27" y="106"/>
                      <a:pt x="107" y="26"/>
                      <a:pt x="206" y="26"/>
                    </a:cubicBezTo>
                    <a:close/>
                  </a:path>
                </a:pathLst>
              </a:custGeom>
              <a:solidFill>
                <a:srgbClr val="C00000"/>
              </a:solidFill>
              <a:ln w="9525">
                <a:no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grpSp>
        <p:sp>
          <p:nvSpPr>
            <p:cNvPr id="43" name="文本框 11"/>
            <p:cNvSpPr txBox="1"/>
            <p:nvPr/>
          </p:nvSpPr>
          <p:spPr>
            <a:xfrm>
              <a:off x="4381350" y="1516838"/>
              <a:ext cx="3613192" cy="336146"/>
            </a:xfrm>
            <a:prstGeom prst="rect">
              <a:avLst/>
            </a:prstGeom>
            <a:noFill/>
          </p:spPr>
          <p:txBody>
            <a:bodyPr rtlCol="0" wrap="square">
              <a:spAutoFit/>
            </a:bodyPr>
            <a:lstStyle/>
            <a:p>
              <a:pPr>
                <a:lnSpc>
                  <a:spcPct val="130000"/>
                </a:lnSpc>
              </a:pPr>
              <a:r>
                <a:rPr altLang="en-US" b="1" lang="zh-CN" spc="3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党员和党的干部</a:t>
              </a:r>
            </a:p>
          </p:txBody>
        </p:sp>
      </p:grpSp>
      <p:grpSp>
        <p:nvGrpSpPr>
          <p:cNvPr id="46" name="组合 39"/>
          <p:cNvGrpSpPr/>
          <p:nvPr/>
        </p:nvGrpSpPr>
        <p:grpSpPr>
          <a:xfrm>
            <a:off x="4798165" y="2729936"/>
            <a:ext cx="768861" cy="830677"/>
            <a:chOff x="3638627" y="1385678"/>
            <a:chExt cx="576824" cy="623200"/>
          </a:xfrm>
        </p:grpSpPr>
        <p:sp>
          <p:nvSpPr>
            <p:cNvPr id="47" name="Oval 12"/>
            <p:cNvSpPr>
              <a:spLocks noChangeArrowheads="1"/>
            </p:cNvSpPr>
            <p:nvPr/>
          </p:nvSpPr>
          <p:spPr bwMode="auto">
            <a:xfrm>
              <a:off x="3638627" y="1397100"/>
              <a:ext cx="576824" cy="586346"/>
            </a:xfrm>
            <a:prstGeom prst="ellipse">
              <a:avLst/>
            </a:prstGeom>
            <a:solidFill>
              <a:srgbClr val="C00000"/>
            </a:solidFill>
            <a:ln>
              <a:solidFill>
                <a:srgbClr val="C00000"/>
              </a:solidFill>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48" name="TextBox 31"/>
            <p:cNvSpPr txBox="1"/>
            <p:nvPr/>
          </p:nvSpPr>
          <p:spPr>
            <a:xfrm>
              <a:off x="3719354" y="1385678"/>
              <a:ext cx="390884" cy="617182"/>
            </a:xfrm>
            <a:prstGeom prst="rect">
              <a:avLst/>
            </a:prstGeom>
            <a:noFill/>
            <a:ln>
              <a:noFill/>
            </a:ln>
          </p:spPr>
          <p:txBody>
            <a:bodyPr rtlCol="0" wrap="none">
              <a:spAutoFit/>
            </a:bodyPr>
            <a:lstStyle/>
            <a:p>
              <a:r>
                <a:rPr altLang="zh-CN" b="1" lang="en-US" sz="4798">
                  <a:solidFill>
                    <a:srgbClr val="F8F8F8"/>
                  </a:solidFill>
                  <a:latin charset="0" panose="020b0604020202020204" pitchFamily="34" typeface="Arial"/>
                  <a:ea charset="-122" panose="020b0503020204020204" pitchFamily="34" typeface="微软雅黑"/>
                  <a:sym charset="0" panose="020b0604020202020204" pitchFamily="34" typeface="Arial"/>
                </a:rPr>
                <a:t>2</a:t>
              </a:r>
            </a:p>
          </p:txBody>
        </p:sp>
      </p:grpSp>
      <p:grpSp>
        <p:nvGrpSpPr>
          <p:cNvPr id="49" name="组合 43"/>
          <p:cNvGrpSpPr/>
          <p:nvPr/>
        </p:nvGrpSpPr>
        <p:grpSpPr>
          <a:xfrm>
            <a:off x="5662723" y="2783231"/>
            <a:ext cx="5657898" cy="707204"/>
            <a:chOff x="4161033" y="1425669"/>
            <a:chExt cx="3956142" cy="530568"/>
          </a:xfrm>
        </p:grpSpPr>
        <p:grpSp>
          <p:nvGrpSpPr>
            <p:cNvPr id="50" name="组合 44"/>
            <p:cNvGrpSpPr/>
            <p:nvPr/>
          </p:nvGrpSpPr>
          <p:grpSpPr>
            <a:xfrm>
              <a:off x="4161033" y="1425669"/>
              <a:ext cx="3956142" cy="530568"/>
              <a:chOff x="5526988" y="887716"/>
              <a:chExt cx="4833680" cy="648258"/>
            </a:xfrm>
            <a:solidFill>
              <a:schemeClr val="tx1"/>
            </a:solidFill>
          </p:grpSpPr>
          <p:sp>
            <p:nvSpPr>
              <p:cNvPr id="52" name="Freeform 13"/>
              <p:cNvSpPr/>
              <p:nvPr/>
            </p:nvSpPr>
            <p:spPr bwMode="auto">
              <a:xfrm>
                <a:off x="5526988" y="887716"/>
                <a:ext cx="4833680" cy="648258"/>
              </a:xfrm>
              <a:custGeom>
                <a:gdLst>
                  <a:gd fmla="*/ 10 w 7091" name="T0"/>
                  <a:gd fmla="*/ 0 h 933" name="T1"/>
                  <a:gd fmla="*/ 6624 w 7091" name="T2"/>
                  <a:gd fmla="*/ 0 h 933" name="T3"/>
                  <a:gd fmla="*/ 7091 w 7091" name="T4"/>
                  <a:gd fmla="*/ 466 h 933" name="T5"/>
                  <a:gd fmla="*/ 7091 w 7091" name="T6"/>
                  <a:gd fmla="*/ 466 h 933" name="T7"/>
                  <a:gd fmla="*/ 6624 w 7091" name="T8"/>
                  <a:gd fmla="*/ 933 h 933" name="T9"/>
                  <a:gd fmla="*/ 10 w 7091" name="T10"/>
                  <a:gd fmla="*/ 933 h 933" name="T11"/>
                  <a:gd fmla="*/ 0 w 7091" name="T12"/>
                  <a:gd fmla="*/ 933 h 933" name="T13"/>
                  <a:gd fmla="*/ 192 w 7091" name="T14"/>
                  <a:gd fmla="*/ 466 h 933" name="T15"/>
                  <a:gd fmla="*/ 0 w 7091" name="T16"/>
                  <a:gd fmla="*/ 0 h 933" name="T17"/>
                  <a:gd fmla="*/ 10 w 7091" name="T18"/>
                  <a:gd fmla="*/ 0 h 9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33" w="7091">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noFill/>
              <a:ln w="9525">
                <a:solidFill>
                  <a:srgbClr val="C00000"/>
                </a:solid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53" name="Freeform 15"/>
              <p:cNvSpPr>
                <a:spLocks noEditPoints="1"/>
              </p:cNvSpPr>
              <p:nvPr/>
            </p:nvSpPr>
            <p:spPr bwMode="auto">
              <a:xfrm>
                <a:off x="9853697" y="1070558"/>
                <a:ext cx="279250" cy="285899"/>
              </a:xfrm>
              <a:custGeom>
                <a:gdLst>
                  <a:gd fmla="*/ 224 w 411" name="T0"/>
                  <a:gd fmla="*/ 346 h 411" name="T1"/>
                  <a:gd fmla="*/ 193 w 411" name="T2"/>
                  <a:gd fmla="*/ 320 h 411" name="T3"/>
                  <a:gd fmla="*/ 272 w 411" name="T4"/>
                  <a:gd fmla="*/ 227 h 411" name="T5"/>
                  <a:gd fmla="*/ 67 w 411" name="T6"/>
                  <a:gd fmla="*/ 227 h 411" name="T7"/>
                  <a:gd fmla="*/ 67 w 411" name="T8"/>
                  <a:gd fmla="*/ 183 h 411" name="T9"/>
                  <a:gd fmla="*/ 272 w 411" name="T10"/>
                  <a:gd fmla="*/ 183 h 411" name="T11"/>
                  <a:gd fmla="*/ 193 w 411" name="T12"/>
                  <a:gd fmla="*/ 91 h 411" name="T13"/>
                  <a:gd fmla="*/ 224 w 411" name="T14"/>
                  <a:gd fmla="*/ 64 h 411" name="T15"/>
                  <a:gd fmla="*/ 345 w 411" name="T16"/>
                  <a:gd fmla="*/ 205 h 411" name="T17"/>
                  <a:gd fmla="*/ 224 w 411" name="T18"/>
                  <a:gd fmla="*/ 346 h 411" name="T19"/>
                  <a:gd fmla="*/ 206 w 411" name="T20"/>
                  <a:gd fmla="*/ 0 h 411" name="T21"/>
                  <a:gd fmla="*/ 411 w 411" name="T22"/>
                  <a:gd fmla="*/ 205 h 411" name="T23"/>
                  <a:gd fmla="*/ 206 w 411" name="T24"/>
                  <a:gd fmla="*/ 411 h 411" name="T25"/>
                  <a:gd fmla="*/ 0 w 411" name="T26"/>
                  <a:gd fmla="*/ 205 h 411" name="T27"/>
                  <a:gd fmla="*/ 206 w 411" name="T28"/>
                  <a:gd fmla="*/ 0 h 411" name="T29"/>
                  <a:gd fmla="*/ 206 w 411" name="T30"/>
                  <a:gd fmla="*/ 26 h 411" name="T31"/>
                  <a:gd fmla="*/ 385 w 411" name="T32"/>
                  <a:gd fmla="*/ 205 h 411" name="T33"/>
                  <a:gd fmla="*/ 206 w 411" name="T34"/>
                  <a:gd fmla="*/ 385 h 411" name="T35"/>
                  <a:gd fmla="*/ 27 w 411" name="T36"/>
                  <a:gd fmla="*/ 205 h 411" name="T37"/>
                  <a:gd fmla="*/ 206 w 411" name="T38"/>
                  <a:gd fmla="*/ 26 h 41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11" w="411">
                    <a:moveTo>
                      <a:pt x="224" y="346"/>
                    </a:moveTo>
                    <a:lnTo>
                      <a:pt x="193" y="320"/>
                    </a:lnTo>
                    <a:lnTo>
                      <a:pt x="272" y="227"/>
                    </a:lnTo>
                    <a:lnTo>
                      <a:pt x="67" y="227"/>
                    </a:lnTo>
                    <a:lnTo>
                      <a:pt x="67" y="183"/>
                    </a:lnTo>
                    <a:lnTo>
                      <a:pt x="272" y="183"/>
                    </a:lnTo>
                    <a:lnTo>
                      <a:pt x="193" y="91"/>
                    </a:lnTo>
                    <a:lnTo>
                      <a:pt x="224" y="64"/>
                    </a:lnTo>
                    <a:lnTo>
                      <a:pt x="345" y="205"/>
                    </a:lnTo>
                    <a:lnTo>
                      <a:pt x="224" y="346"/>
                    </a:lnTo>
                    <a:close/>
                    <a:moveTo>
                      <a:pt x="206" y="0"/>
                    </a:moveTo>
                    <a:cubicBezTo>
                      <a:pt x="319" y="0"/>
                      <a:pt x="411" y="92"/>
                      <a:pt x="411" y="205"/>
                    </a:cubicBezTo>
                    <a:cubicBezTo>
                      <a:pt x="411" y="319"/>
                      <a:pt x="319" y="411"/>
                      <a:pt x="206" y="411"/>
                    </a:cubicBezTo>
                    <a:cubicBezTo>
                      <a:pt x="92" y="411"/>
                      <a:pt x="0" y="319"/>
                      <a:pt x="0" y="205"/>
                    </a:cubicBezTo>
                    <a:cubicBezTo>
                      <a:pt x="0" y="92"/>
                      <a:pt x="92" y="0"/>
                      <a:pt x="206" y="0"/>
                    </a:cubicBezTo>
                    <a:close/>
                    <a:moveTo>
                      <a:pt x="206" y="26"/>
                    </a:moveTo>
                    <a:cubicBezTo>
                      <a:pt x="305" y="26"/>
                      <a:pt x="385" y="106"/>
                      <a:pt x="385" y="205"/>
                    </a:cubicBezTo>
                    <a:cubicBezTo>
                      <a:pt x="385" y="304"/>
                      <a:pt x="305" y="385"/>
                      <a:pt x="206" y="385"/>
                    </a:cubicBezTo>
                    <a:cubicBezTo>
                      <a:pt x="107" y="385"/>
                      <a:pt x="27" y="304"/>
                      <a:pt x="27" y="205"/>
                    </a:cubicBezTo>
                    <a:cubicBezTo>
                      <a:pt x="27" y="106"/>
                      <a:pt x="107" y="26"/>
                      <a:pt x="206" y="26"/>
                    </a:cubicBezTo>
                    <a:close/>
                  </a:path>
                </a:pathLst>
              </a:custGeom>
              <a:solidFill>
                <a:srgbClr val="C00000"/>
              </a:solidFill>
              <a:ln w="9525">
                <a:no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grpSp>
        <p:sp>
          <p:nvSpPr>
            <p:cNvPr id="51" name="文本框 11"/>
            <p:cNvSpPr txBox="1"/>
            <p:nvPr/>
          </p:nvSpPr>
          <p:spPr>
            <a:xfrm>
              <a:off x="4353654" y="1506976"/>
              <a:ext cx="3312537" cy="365874"/>
            </a:xfrm>
            <a:prstGeom prst="rect">
              <a:avLst/>
            </a:prstGeom>
            <a:noFill/>
          </p:spPr>
          <p:txBody>
            <a:bodyPr rtlCol="0" wrap="square">
              <a:spAutoFit/>
            </a:bodyPr>
            <a:lstStyle/>
            <a:p>
              <a:pPr>
                <a:lnSpc>
                  <a:spcPct val="130000"/>
                </a:lnSpc>
              </a:pPr>
              <a:r>
                <a:rPr altLang="en-US" b="1" lang="zh-CN" spc="300"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党的组织制度</a:t>
              </a:r>
            </a:p>
          </p:txBody>
        </p:sp>
      </p:grpSp>
      <p:grpSp>
        <p:nvGrpSpPr>
          <p:cNvPr id="54" name="组合 48"/>
          <p:cNvGrpSpPr/>
          <p:nvPr/>
        </p:nvGrpSpPr>
        <p:grpSpPr>
          <a:xfrm>
            <a:off x="4798165" y="3755969"/>
            <a:ext cx="768861" cy="830677"/>
            <a:chOff x="3638627" y="1385678"/>
            <a:chExt cx="576824" cy="623200"/>
          </a:xfrm>
        </p:grpSpPr>
        <p:sp>
          <p:nvSpPr>
            <p:cNvPr id="55" name="Oval 12"/>
            <p:cNvSpPr>
              <a:spLocks noChangeArrowheads="1"/>
            </p:cNvSpPr>
            <p:nvPr/>
          </p:nvSpPr>
          <p:spPr bwMode="auto">
            <a:xfrm>
              <a:off x="3638627" y="1397100"/>
              <a:ext cx="576824" cy="586346"/>
            </a:xfrm>
            <a:prstGeom prst="ellipse">
              <a:avLst/>
            </a:prstGeom>
            <a:solidFill>
              <a:srgbClr val="C00000"/>
            </a:solidFill>
            <a:ln>
              <a:solidFill>
                <a:srgbClr val="C00000"/>
              </a:solidFill>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56" name="TextBox 39"/>
            <p:cNvSpPr txBox="1"/>
            <p:nvPr/>
          </p:nvSpPr>
          <p:spPr>
            <a:xfrm>
              <a:off x="3719354" y="1385678"/>
              <a:ext cx="390884" cy="617182"/>
            </a:xfrm>
            <a:prstGeom prst="rect">
              <a:avLst/>
            </a:prstGeom>
            <a:noFill/>
            <a:ln>
              <a:noFill/>
            </a:ln>
          </p:spPr>
          <p:txBody>
            <a:bodyPr rtlCol="0" wrap="none">
              <a:spAutoFit/>
            </a:bodyPr>
            <a:lstStyle/>
            <a:p>
              <a:r>
                <a:rPr altLang="zh-CN" b="1" lang="en-US" sz="4798">
                  <a:solidFill>
                    <a:srgbClr val="F8F8F8"/>
                  </a:solidFill>
                  <a:latin charset="0" panose="020b0604020202020204" pitchFamily="34" typeface="Arial"/>
                  <a:ea charset="-122" panose="020b0503020204020204" pitchFamily="34" typeface="微软雅黑"/>
                  <a:sym charset="0" panose="020b0604020202020204" pitchFamily="34" typeface="Arial"/>
                </a:rPr>
                <a:t>3</a:t>
              </a:r>
            </a:p>
          </p:txBody>
        </p:sp>
      </p:grpSp>
      <p:grpSp>
        <p:nvGrpSpPr>
          <p:cNvPr id="57" name="组合 52"/>
          <p:cNvGrpSpPr/>
          <p:nvPr/>
        </p:nvGrpSpPr>
        <p:grpSpPr>
          <a:xfrm>
            <a:off x="5662723" y="3809271"/>
            <a:ext cx="5657898" cy="707206"/>
            <a:chOff x="4161033" y="1425669"/>
            <a:chExt cx="3956142" cy="530568"/>
          </a:xfrm>
        </p:grpSpPr>
        <p:grpSp>
          <p:nvGrpSpPr>
            <p:cNvPr id="58" name="组合 54"/>
            <p:cNvGrpSpPr/>
            <p:nvPr/>
          </p:nvGrpSpPr>
          <p:grpSpPr>
            <a:xfrm>
              <a:off x="4161033" y="1425669"/>
              <a:ext cx="3956142" cy="530568"/>
              <a:chOff x="5526988" y="887716"/>
              <a:chExt cx="4833680" cy="648258"/>
            </a:xfrm>
            <a:solidFill>
              <a:schemeClr val="tx1"/>
            </a:solidFill>
          </p:grpSpPr>
          <p:sp>
            <p:nvSpPr>
              <p:cNvPr id="60" name="Freeform 13"/>
              <p:cNvSpPr/>
              <p:nvPr/>
            </p:nvSpPr>
            <p:spPr bwMode="auto">
              <a:xfrm>
                <a:off x="5526988" y="887716"/>
                <a:ext cx="4833680" cy="648258"/>
              </a:xfrm>
              <a:custGeom>
                <a:gdLst>
                  <a:gd fmla="*/ 10 w 7091" name="T0"/>
                  <a:gd fmla="*/ 0 h 933" name="T1"/>
                  <a:gd fmla="*/ 6624 w 7091" name="T2"/>
                  <a:gd fmla="*/ 0 h 933" name="T3"/>
                  <a:gd fmla="*/ 7091 w 7091" name="T4"/>
                  <a:gd fmla="*/ 466 h 933" name="T5"/>
                  <a:gd fmla="*/ 7091 w 7091" name="T6"/>
                  <a:gd fmla="*/ 466 h 933" name="T7"/>
                  <a:gd fmla="*/ 6624 w 7091" name="T8"/>
                  <a:gd fmla="*/ 933 h 933" name="T9"/>
                  <a:gd fmla="*/ 10 w 7091" name="T10"/>
                  <a:gd fmla="*/ 933 h 933" name="T11"/>
                  <a:gd fmla="*/ 0 w 7091" name="T12"/>
                  <a:gd fmla="*/ 933 h 933" name="T13"/>
                  <a:gd fmla="*/ 192 w 7091" name="T14"/>
                  <a:gd fmla="*/ 466 h 933" name="T15"/>
                  <a:gd fmla="*/ 0 w 7091" name="T16"/>
                  <a:gd fmla="*/ 0 h 933" name="T17"/>
                  <a:gd fmla="*/ 10 w 7091" name="T18"/>
                  <a:gd fmla="*/ 0 h 9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33" w="7091">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noFill/>
              <a:ln w="9525">
                <a:solidFill>
                  <a:srgbClr val="C00000"/>
                </a:solid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61" name="Freeform 15"/>
              <p:cNvSpPr>
                <a:spLocks noEditPoints="1"/>
              </p:cNvSpPr>
              <p:nvPr/>
            </p:nvSpPr>
            <p:spPr bwMode="auto">
              <a:xfrm>
                <a:off x="9853697" y="1070558"/>
                <a:ext cx="279250" cy="285899"/>
              </a:xfrm>
              <a:custGeom>
                <a:gdLst>
                  <a:gd fmla="*/ 224 w 411" name="T0"/>
                  <a:gd fmla="*/ 346 h 411" name="T1"/>
                  <a:gd fmla="*/ 193 w 411" name="T2"/>
                  <a:gd fmla="*/ 320 h 411" name="T3"/>
                  <a:gd fmla="*/ 272 w 411" name="T4"/>
                  <a:gd fmla="*/ 227 h 411" name="T5"/>
                  <a:gd fmla="*/ 67 w 411" name="T6"/>
                  <a:gd fmla="*/ 227 h 411" name="T7"/>
                  <a:gd fmla="*/ 67 w 411" name="T8"/>
                  <a:gd fmla="*/ 183 h 411" name="T9"/>
                  <a:gd fmla="*/ 272 w 411" name="T10"/>
                  <a:gd fmla="*/ 183 h 411" name="T11"/>
                  <a:gd fmla="*/ 193 w 411" name="T12"/>
                  <a:gd fmla="*/ 91 h 411" name="T13"/>
                  <a:gd fmla="*/ 224 w 411" name="T14"/>
                  <a:gd fmla="*/ 64 h 411" name="T15"/>
                  <a:gd fmla="*/ 345 w 411" name="T16"/>
                  <a:gd fmla="*/ 205 h 411" name="T17"/>
                  <a:gd fmla="*/ 224 w 411" name="T18"/>
                  <a:gd fmla="*/ 346 h 411" name="T19"/>
                  <a:gd fmla="*/ 206 w 411" name="T20"/>
                  <a:gd fmla="*/ 0 h 411" name="T21"/>
                  <a:gd fmla="*/ 411 w 411" name="T22"/>
                  <a:gd fmla="*/ 205 h 411" name="T23"/>
                  <a:gd fmla="*/ 206 w 411" name="T24"/>
                  <a:gd fmla="*/ 411 h 411" name="T25"/>
                  <a:gd fmla="*/ 0 w 411" name="T26"/>
                  <a:gd fmla="*/ 205 h 411" name="T27"/>
                  <a:gd fmla="*/ 206 w 411" name="T28"/>
                  <a:gd fmla="*/ 0 h 411" name="T29"/>
                  <a:gd fmla="*/ 206 w 411" name="T30"/>
                  <a:gd fmla="*/ 26 h 411" name="T31"/>
                  <a:gd fmla="*/ 385 w 411" name="T32"/>
                  <a:gd fmla="*/ 205 h 411" name="T33"/>
                  <a:gd fmla="*/ 206 w 411" name="T34"/>
                  <a:gd fmla="*/ 385 h 411" name="T35"/>
                  <a:gd fmla="*/ 27 w 411" name="T36"/>
                  <a:gd fmla="*/ 205 h 411" name="T37"/>
                  <a:gd fmla="*/ 206 w 411" name="T38"/>
                  <a:gd fmla="*/ 26 h 41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11" w="411">
                    <a:moveTo>
                      <a:pt x="224" y="346"/>
                    </a:moveTo>
                    <a:lnTo>
                      <a:pt x="193" y="320"/>
                    </a:lnTo>
                    <a:lnTo>
                      <a:pt x="272" y="227"/>
                    </a:lnTo>
                    <a:lnTo>
                      <a:pt x="67" y="227"/>
                    </a:lnTo>
                    <a:lnTo>
                      <a:pt x="67" y="183"/>
                    </a:lnTo>
                    <a:lnTo>
                      <a:pt x="272" y="183"/>
                    </a:lnTo>
                    <a:lnTo>
                      <a:pt x="193" y="91"/>
                    </a:lnTo>
                    <a:lnTo>
                      <a:pt x="224" y="64"/>
                    </a:lnTo>
                    <a:lnTo>
                      <a:pt x="345" y="205"/>
                    </a:lnTo>
                    <a:lnTo>
                      <a:pt x="224" y="346"/>
                    </a:lnTo>
                    <a:close/>
                    <a:moveTo>
                      <a:pt x="206" y="0"/>
                    </a:moveTo>
                    <a:cubicBezTo>
                      <a:pt x="319" y="0"/>
                      <a:pt x="411" y="92"/>
                      <a:pt x="411" y="205"/>
                    </a:cubicBezTo>
                    <a:cubicBezTo>
                      <a:pt x="411" y="319"/>
                      <a:pt x="319" y="411"/>
                      <a:pt x="206" y="411"/>
                    </a:cubicBezTo>
                    <a:cubicBezTo>
                      <a:pt x="92" y="411"/>
                      <a:pt x="0" y="319"/>
                      <a:pt x="0" y="205"/>
                    </a:cubicBezTo>
                    <a:cubicBezTo>
                      <a:pt x="0" y="92"/>
                      <a:pt x="92" y="0"/>
                      <a:pt x="206" y="0"/>
                    </a:cubicBezTo>
                    <a:close/>
                    <a:moveTo>
                      <a:pt x="206" y="26"/>
                    </a:moveTo>
                    <a:cubicBezTo>
                      <a:pt x="305" y="26"/>
                      <a:pt x="385" y="106"/>
                      <a:pt x="385" y="205"/>
                    </a:cubicBezTo>
                    <a:cubicBezTo>
                      <a:pt x="385" y="304"/>
                      <a:pt x="305" y="385"/>
                      <a:pt x="206" y="385"/>
                    </a:cubicBezTo>
                    <a:cubicBezTo>
                      <a:pt x="107" y="385"/>
                      <a:pt x="27" y="304"/>
                      <a:pt x="27" y="205"/>
                    </a:cubicBezTo>
                    <a:cubicBezTo>
                      <a:pt x="27" y="106"/>
                      <a:pt x="107" y="26"/>
                      <a:pt x="206" y="26"/>
                    </a:cubicBezTo>
                    <a:close/>
                  </a:path>
                </a:pathLst>
              </a:custGeom>
              <a:solidFill>
                <a:srgbClr val="C00000"/>
              </a:solidFill>
              <a:ln w="9525">
                <a:no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grpSp>
        <p:sp>
          <p:nvSpPr>
            <p:cNvPr id="59" name="文本框 11"/>
            <p:cNvSpPr txBox="1"/>
            <p:nvPr/>
          </p:nvSpPr>
          <p:spPr>
            <a:xfrm>
              <a:off x="4381350" y="1505551"/>
              <a:ext cx="3613192" cy="365873"/>
            </a:xfrm>
            <a:prstGeom prst="rect">
              <a:avLst/>
            </a:prstGeom>
            <a:noFill/>
          </p:spPr>
          <p:txBody>
            <a:bodyPr rtlCol="0" wrap="square">
              <a:spAutoFit/>
            </a:bodyPr>
            <a:lstStyle/>
            <a:p>
              <a:pPr>
                <a:lnSpc>
                  <a:spcPct val="130000"/>
                </a:lnSpc>
              </a:pPr>
              <a:r>
                <a:rPr altLang="en-US" b="1" lang="zh-CN" spc="300"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党的组织体系</a:t>
              </a:r>
            </a:p>
          </p:txBody>
        </p:sp>
      </p:grpSp>
      <p:grpSp>
        <p:nvGrpSpPr>
          <p:cNvPr id="65" name="组合 39"/>
          <p:cNvGrpSpPr/>
          <p:nvPr/>
        </p:nvGrpSpPr>
        <p:grpSpPr>
          <a:xfrm>
            <a:off x="4738315" y="4752215"/>
            <a:ext cx="768861" cy="830677"/>
            <a:chOff x="3638627" y="1385678"/>
            <a:chExt cx="576824" cy="623200"/>
          </a:xfrm>
        </p:grpSpPr>
        <p:sp>
          <p:nvSpPr>
            <p:cNvPr id="66" name="Oval 12"/>
            <p:cNvSpPr>
              <a:spLocks noChangeArrowheads="1"/>
            </p:cNvSpPr>
            <p:nvPr/>
          </p:nvSpPr>
          <p:spPr bwMode="auto">
            <a:xfrm>
              <a:off x="3638627" y="1397100"/>
              <a:ext cx="576824" cy="586346"/>
            </a:xfrm>
            <a:prstGeom prst="ellipse">
              <a:avLst/>
            </a:prstGeom>
            <a:solidFill>
              <a:srgbClr val="C00000"/>
            </a:solidFill>
            <a:ln>
              <a:solidFill>
                <a:srgbClr val="C00000"/>
              </a:solidFill>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67" name="TextBox 31"/>
            <p:cNvSpPr txBox="1"/>
            <p:nvPr/>
          </p:nvSpPr>
          <p:spPr>
            <a:xfrm>
              <a:off x="3719354" y="1385678"/>
              <a:ext cx="390884" cy="617182"/>
            </a:xfrm>
            <a:prstGeom prst="rect">
              <a:avLst/>
            </a:prstGeom>
            <a:noFill/>
            <a:ln>
              <a:noFill/>
            </a:ln>
          </p:spPr>
          <p:txBody>
            <a:bodyPr rtlCol="0" wrap="none">
              <a:spAutoFit/>
            </a:bodyPr>
            <a:lstStyle/>
            <a:p>
              <a:r>
                <a:rPr altLang="zh-CN" b="1" lang="en-US" smtClean="0" sz="4798">
                  <a:solidFill>
                    <a:srgbClr val="F8F8F8"/>
                  </a:solidFill>
                  <a:latin charset="0" panose="020b0604020202020204" pitchFamily="34" typeface="Arial"/>
                  <a:ea charset="-122" panose="020b0503020204020204" pitchFamily="34" typeface="微软雅黑"/>
                  <a:sym charset="0" panose="020b0604020202020204" pitchFamily="34" typeface="Arial"/>
                </a:rPr>
                <a:t>4</a:t>
              </a:r>
            </a:p>
          </p:txBody>
        </p:sp>
      </p:grpSp>
      <p:grpSp>
        <p:nvGrpSpPr>
          <p:cNvPr id="68" name="组合 43"/>
          <p:cNvGrpSpPr/>
          <p:nvPr/>
        </p:nvGrpSpPr>
        <p:grpSpPr>
          <a:xfrm>
            <a:off x="5602873" y="4805510"/>
            <a:ext cx="5657898" cy="707204"/>
            <a:chOff x="4161033" y="1425669"/>
            <a:chExt cx="3956142" cy="530568"/>
          </a:xfrm>
        </p:grpSpPr>
        <p:grpSp>
          <p:nvGrpSpPr>
            <p:cNvPr id="69" name="组合 44"/>
            <p:cNvGrpSpPr/>
            <p:nvPr/>
          </p:nvGrpSpPr>
          <p:grpSpPr>
            <a:xfrm>
              <a:off x="4161033" y="1425669"/>
              <a:ext cx="3956142" cy="530568"/>
              <a:chOff x="5526988" y="887716"/>
              <a:chExt cx="4833680" cy="648258"/>
            </a:xfrm>
            <a:solidFill>
              <a:schemeClr val="tx1"/>
            </a:solidFill>
          </p:grpSpPr>
          <p:sp>
            <p:nvSpPr>
              <p:cNvPr id="71" name="Freeform 13"/>
              <p:cNvSpPr/>
              <p:nvPr/>
            </p:nvSpPr>
            <p:spPr bwMode="auto">
              <a:xfrm>
                <a:off x="5526988" y="887716"/>
                <a:ext cx="4833680" cy="648258"/>
              </a:xfrm>
              <a:custGeom>
                <a:gdLst>
                  <a:gd fmla="*/ 10 w 7091" name="T0"/>
                  <a:gd fmla="*/ 0 h 933" name="T1"/>
                  <a:gd fmla="*/ 6624 w 7091" name="T2"/>
                  <a:gd fmla="*/ 0 h 933" name="T3"/>
                  <a:gd fmla="*/ 7091 w 7091" name="T4"/>
                  <a:gd fmla="*/ 466 h 933" name="T5"/>
                  <a:gd fmla="*/ 7091 w 7091" name="T6"/>
                  <a:gd fmla="*/ 466 h 933" name="T7"/>
                  <a:gd fmla="*/ 6624 w 7091" name="T8"/>
                  <a:gd fmla="*/ 933 h 933" name="T9"/>
                  <a:gd fmla="*/ 10 w 7091" name="T10"/>
                  <a:gd fmla="*/ 933 h 933" name="T11"/>
                  <a:gd fmla="*/ 0 w 7091" name="T12"/>
                  <a:gd fmla="*/ 933 h 933" name="T13"/>
                  <a:gd fmla="*/ 192 w 7091" name="T14"/>
                  <a:gd fmla="*/ 466 h 933" name="T15"/>
                  <a:gd fmla="*/ 0 w 7091" name="T16"/>
                  <a:gd fmla="*/ 0 h 933" name="T17"/>
                  <a:gd fmla="*/ 10 w 7091" name="T18"/>
                  <a:gd fmla="*/ 0 h 9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33" w="7091">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noFill/>
              <a:ln w="9525">
                <a:solidFill>
                  <a:srgbClr val="C00000"/>
                </a:solid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72" name="Freeform 15"/>
              <p:cNvSpPr>
                <a:spLocks noEditPoints="1"/>
              </p:cNvSpPr>
              <p:nvPr/>
            </p:nvSpPr>
            <p:spPr bwMode="auto">
              <a:xfrm>
                <a:off x="9853697" y="1070558"/>
                <a:ext cx="279250" cy="285899"/>
              </a:xfrm>
              <a:custGeom>
                <a:gdLst>
                  <a:gd fmla="*/ 224 w 411" name="T0"/>
                  <a:gd fmla="*/ 346 h 411" name="T1"/>
                  <a:gd fmla="*/ 193 w 411" name="T2"/>
                  <a:gd fmla="*/ 320 h 411" name="T3"/>
                  <a:gd fmla="*/ 272 w 411" name="T4"/>
                  <a:gd fmla="*/ 227 h 411" name="T5"/>
                  <a:gd fmla="*/ 67 w 411" name="T6"/>
                  <a:gd fmla="*/ 227 h 411" name="T7"/>
                  <a:gd fmla="*/ 67 w 411" name="T8"/>
                  <a:gd fmla="*/ 183 h 411" name="T9"/>
                  <a:gd fmla="*/ 272 w 411" name="T10"/>
                  <a:gd fmla="*/ 183 h 411" name="T11"/>
                  <a:gd fmla="*/ 193 w 411" name="T12"/>
                  <a:gd fmla="*/ 91 h 411" name="T13"/>
                  <a:gd fmla="*/ 224 w 411" name="T14"/>
                  <a:gd fmla="*/ 64 h 411" name="T15"/>
                  <a:gd fmla="*/ 345 w 411" name="T16"/>
                  <a:gd fmla="*/ 205 h 411" name="T17"/>
                  <a:gd fmla="*/ 224 w 411" name="T18"/>
                  <a:gd fmla="*/ 346 h 411" name="T19"/>
                  <a:gd fmla="*/ 206 w 411" name="T20"/>
                  <a:gd fmla="*/ 0 h 411" name="T21"/>
                  <a:gd fmla="*/ 411 w 411" name="T22"/>
                  <a:gd fmla="*/ 205 h 411" name="T23"/>
                  <a:gd fmla="*/ 206 w 411" name="T24"/>
                  <a:gd fmla="*/ 411 h 411" name="T25"/>
                  <a:gd fmla="*/ 0 w 411" name="T26"/>
                  <a:gd fmla="*/ 205 h 411" name="T27"/>
                  <a:gd fmla="*/ 206 w 411" name="T28"/>
                  <a:gd fmla="*/ 0 h 411" name="T29"/>
                  <a:gd fmla="*/ 206 w 411" name="T30"/>
                  <a:gd fmla="*/ 26 h 411" name="T31"/>
                  <a:gd fmla="*/ 385 w 411" name="T32"/>
                  <a:gd fmla="*/ 205 h 411" name="T33"/>
                  <a:gd fmla="*/ 206 w 411" name="T34"/>
                  <a:gd fmla="*/ 385 h 411" name="T35"/>
                  <a:gd fmla="*/ 27 w 411" name="T36"/>
                  <a:gd fmla="*/ 205 h 411" name="T37"/>
                  <a:gd fmla="*/ 206 w 411" name="T38"/>
                  <a:gd fmla="*/ 26 h 41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11" w="411">
                    <a:moveTo>
                      <a:pt x="224" y="346"/>
                    </a:moveTo>
                    <a:lnTo>
                      <a:pt x="193" y="320"/>
                    </a:lnTo>
                    <a:lnTo>
                      <a:pt x="272" y="227"/>
                    </a:lnTo>
                    <a:lnTo>
                      <a:pt x="67" y="227"/>
                    </a:lnTo>
                    <a:lnTo>
                      <a:pt x="67" y="183"/>
                    </a:lnTo>
                    <a:lnTo>
                      <a:pt x="272" y="183"/>
                    </a:lnTo>
                    <a:lnTo>
                      <a:pt x="193" y="91"/>
                    </a:lnTo>
                    <a:lnTo>
                      <a:pt x="224" y="64"/>
                    </a:lnTo>
                    <a:lnTo>
                      <a:pt x="345" y="205"/>
                    </a:lnTo>
                    <a:lnTo>
                      <a:pt x="224" y="346"/>
                    </a:lnTo>
                    <a:close/>
                    <a:moveTo>
                      <a:pt x="206" y="0"/>
                    </a:moveTo>
                    <a:cubicBezTo>
                      <a:pt x="319" y="0"/>
                      <a:pt x="411" y="92"/>
                      <a:pt x="411" y="205"/>
                    </a:cubicBezTo>
                    <a:cubicBezTo>
                      <a:pt x="411" y="319"/>
                      <a:pt x="319" y="411"/>
                      <a:pt x="206" y="411"/>
                    </a:cubicBezTo>
                    <a:cubicBezTo>
                      <a:pt x="92" y="411"/>
                      <a:pt x="0" y="319"/>
                      <a:pt x="0" y="205"/>
                    </a:cubicBezTo>
                    <a:cubicBezTo>
                      <a:pt x="0" y="92"/>
                      <a:pt x="92" y="0"/>
                      <a:pt x="206" y="0"/>
                    </a:cubicBezTo>
                    <a:close/>
                    <a:moveTo>
                      <a:pt x="206" y="26"/>
                    </a:moveTo>
                    <a:cubicBezTo>
                      <a:pt x="305" y="26"/>
                      <a:pt x="385" y="106"/>
                      <a:pt x="385" y="205"/>
                    </a:cubicBezTo>
                    <a:cubicBezTo>
                      <a:pt x="385" y="304"/>
                      <a:pt x="305" y="385"/>
                      <a:pt x="206" y="385"/>
                    </a:cubicBezTo>
                    <a:cubicBezTo>
                      <a:pt x="107" y="385"/>
                      <a:pt x="27" y="304"/>
                      <a:pt x="27" y="205"/>
                    </a:cubicBezTo>
                    <a:cubicBezTo>
                      <a:pt x="27" y="106"/>
                      <a:pt x="107" y="26"/>
                      <a:pt x="206" y="26"/>
                    </a:cubicBezTo>
                    <a:close/>
                  </a:path>
                </a:pathLst>
              </a:custGeom>
              <a:solidFill>
                <a:srgbClr val="C00000"/>
              </a:solidFill>
              <a:ln w="9525">
                <a:no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grpSp>
        <p:sp>
          <p:nvSpPr>
            <p:cNvPr id="70" name="文本框 11"/>
            <p:cNvSpPr txBox="1"/>
            <p:nvPr/>
          </p:nvSpPr>
          <p:spPr>
            <a:xfrm>
              <a:off x="4371299" y="1505558"/>
              <a:ext cx="3312537" cy="365874"/>
            </a:xfrm>
            <a:prstGeom prst="rect">
              <a:avLst/>
            </a:prstGeom>
            <a:noFill/>
          </p:spPr>
          <p:txBody>
            <a:bodyPr rtlCol="0" wrap="square">
              <a:spAutoFit/>
            </a:bodyPr>
            <a:lstStyle/>
            <a:p>
              <a:pPr>
                <a:lnSpc>
                  <a:spcPct val="130000"/>
                </a:lnSpc>
              </a:pPr>
              <a:r>
                <a:rPr altLang="en-US" b="1" lang="zh-CN"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党的纪律和纪律检查机关</a:t>
              </a:r>
            </a:p>
          </p:txBody>
        </p:sp>
      </p:grpSp>
      <p:grpSp>
        <p:nvGrpSpPr>
          <p:cNvPr id="73" name="组合 48"/>
          <p:cNvGrpSpPr/>
          <p:nvPr/>
        </p:nvGrpSpPr>
        <p:grpSpPr>
          <a:xfrm>
            <a:off x="4738315" y="5778248"/>
            <a:ext cx="768861" cy="830677"/>
            <a:chOff x="3638627" y="1385678"/>
            <a:chExt cx="576824" cy="623200"/>
          </a:xfrm>
        </p:grpSpPr>
        <p:sp>
          <p:nvSpPr>
            <p:cNvPr id="74" name="Oval 12"/>
            <p:cNvSpPr>
              <a:spLocks noChangeArrowheads="1"/>
            </p:cNvSpPr>
            <p:nvPr/>
          </p:nvSpPr>
          <p:spPr bwMode="auto">
            <a:xfrm>
              <a:off x="3638627" y="1397100"/>
              <a:ext cx="576824" cy="586346"/>
            </a:xfrm>
            <a:prstGeom prst="ellipse">
              <a:avLst/>
            </a:prstGeom>
            <a:solidFill>
              <a:srgbClr val="C00000"/>
            </a:solidFill>
            <a:ln>
              <a:solidFill>
                <a:srgbClr val="C00000"/>
              </a:solidFill>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75" name="TextBox 39"/>
            <p:cNvSpPr txBox="1"/>
            <p:nvPr/>
          </p:nvSpPr>
          <p:spPr>
            <a:xfrm>
              <a:off x="3719354" y="1385678"/>
              <a:ext cx="390884" cy="617182"/>
            </a:xfrm>
            <a:prstGeom prst="rect">
              <a:avLst/>
            </a:prstGeom>
            <a:noFill/>
            <a:ln>
              <a:noFill/>
            </a:ln>
          </p:spPr>
          <p:txBody>
            <a:bodyPr rtlCol="0" wrap="none">
              <a:spAutoFit/>
            </a:bodyPr>
            <a:lstStyle/>
            <a:p>
              <a:r>
                <a:rPr altLang="zh-CN" b="1" lang="en-US" smtClean="0" sz="4798">
                  <a:solidFill>
                    <a:srgbClr val="F8F8F8"/>
                  </a:solidFill>
                  <a:latin charset="0" panose="020b0604020202020204" pitchFamily="34" typeface="Arial"/>
                  <a:ea charset="-122" panose="020b0503020204020204" pitchFamily="34" typeface="微软雅黑"/>
                  <a:sym charset="0" panose="020b0604020202020204" pitchFamily="34" typeface="Arial"/>
                </a:rPr>
                <a:t>5</a:t>
              </a:r>
            </a:p>
          </p:txBody>
        </p:sp>
      </p:grpSp>
      <p:grpSp>
        <p:nvGrpSpPr>
          <p:cNvPr id="76" name="组合 52"/>
          <p:cNvGrpSpPr/>
          <p:nvPr/>
        </p:nvGrpSpPr>
        <p:grpSpPr>
          <a:xfrm>
            <a:off x="5602873" y="5831550"/>
            <a:ext cx="5657898" cy="707206"/>
            <a:chOff x="4161033" y="1425669"/>
            <a:chExt cx="3956142" cy="530568"/>
          </a:xfrm>
        </p:grpSpPr>
        <p:grpSp>
          <p:nvGrpSpPr>
            <p:cNvPr id="77" name="组合 54"/>
            <p:cNvGrpSpPr/>
            <p:nvPr/>
          </p:nvGrpSpPr>
          <p:grpSpPr>
            <a:xfrm>
              <a:off x="4161033" y="1425669"/>
              <a:ext cx="3956142" cy="530568"/>
              <a:chOff x="5526988" y="887716"/>
              <a:chExt cx="4833680" cy="648258"/>
            </a:xfrm>
            <a:solidFill>
              <a:schemeClr val="tx1"/>
            </a:solidFill>
          </p:grpSpPr>
          <p:sp>
            <p:nvSpPr>
              <p:cNvPr id="79" name="Freeform 13"/>
              <p:cNvSpPr/>
              <p:nvPr/>
            </p:nvSpPr>
            <p:spPr bwMode="auto">
              <a:xfrm>
                <a:off x="5526988" y="887716"/>
                <a:ext cx="4833680" cy="648258"/>
              </a:xfrm>
              <a:custGeom>
                <a:gdLst>
                  <a:gd fmla="*/ 10 w 7091" name="T0"/>
                  <a:gd fmla="*/ 0 h 933" name="T1"/>
                  <a:gd fmla="*/ 6624 w 7091" name="T2"/>
                  <a:gd fmla="*/ 0 h 933" name="T3"/>
                  <a:gd fmla="*/ 7091 w 7091" name="T4"/>
                  <a:gd fmla="*/ 466 h 933" name="T5"/>
                  <a:gd fmla="*/ 7091 w 7091" name="T6"/>
                  <a:gd fmla="*/ 466 h 933" name="T7"/>
                  <a:gd fmla="*/ 6624 w 7091" name="T8"/>
                  <a:gd fmla="*/ 933 h 933" name="T9"/>
                  <a:gd fmla="*/ 10 w 7091" name="T10"/>
                  <a:gd fmla="*/ 933 h 933" name="T11"/>
                  <a:gd fmla="*/ 0 w 7091" name="T12"/>
                  <a:gd fmla="*/ 933 h 933" name="T13"/>
                  <a:gd fmla="*/ 192 w 7091" name="T14"/>
                  <a:gd fmla="*/ 466 h 933" name="T15"/>
                  <a:gd fmla="*/ 0 w 7091" name="T16"/>
                  <a:gd fmla="*/ 0 h 933" name="T17"/>
                  <a:gd fmla="*/ 10 w 7091" name="T18"/>
                  <a:gd fmla="*/ 0 h 9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33" w="7091">
                    <a:moveTo>
                      <a:pt x="10" y="0"/>
                    </a:moveTo>
                    <a:lnTo>
                      <a:pt x="6624" y="0"/>
                    </a:lnTo>
                    <a:cubicBezTo>
                      <a:pt x="6881" y="0"/>
                      <a:pt x="7091" y="210"/>
                      <a:pt x="7091" y="466"/>
                    </a:cubicBezTo>
                    <a:lnTo>
                      <a:pt x="7091" y="466"/>
                    </a:lnTo>
                    <a:cubicBezTo>
                      <a:pt x="7091" y="723"/>
                      <a:pt x="6881" y="933"/>
                      <a:pt x="6624" y="933"/>
                    </a:cubicBezTo>
                    <a:lnTo>
                      <a:pt x="10" y="933"/>
                    </a:lnTo>
                    <a:cubicBezTo>
                      <a:pt x="7" y="933"/>
                      <a:pt x="4" y="933"/>
                      <a:pt x="0" y="933"/>
                    </a:cubicBezTo>
                    <a:cubicBezTo>
                      <a:pt x="119" y="813"/>
                      <a:pt x="192" y="648"/>
                      <a:pt x="192" y="466"/>
                    </a:cubicBezTo>
                    <a:cubicBezTo>
                      <a:pt x="192" y="284"/>
                      <a:pt x="119" y="120"/>
                      <a:pt x="0" y="0"/>
                    </a:cubicBezTo>
                    <a:cubicBezTo>
                      <a:pt x="4" y="0"/>
                      <a:pt x="7" y="0"/>
                      <a:pt x="10" y="0"/>
                    </a:cubicBezTo>
                    <a:close/>
                  </a:path>
                </a:pathLst>
              </a:custGeom>
              <a:noFill/>
              <a:ln w="9525">
                <a:solidFill>
                  <a:srgbClr val="C00000"/>
                </a:solid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sp>
            <p:nvSpPr>
              <p:cNvPr id="80" name="Freeform 15"/>
              <p:cNvSpPr>
                <a:spLocks noEditPoints="1"/>
              </p:cNvSpPr>
              <p:nvPr/>
            </p:nvSpPr>
            <p:spPr bwMode="auto">
              <a:xfrm>
                <a:off x="9853697" y="1070558"/>
                <a:ext cx="279250" cy="285899"/>
              </a:xfrm>
              <a:custGeom>
                <a:gdLst>
                  <a:gd fmla="*/ 224 w 411" name="T0"/>
                  <a:gd fmla="*/ 346 h 411" name="T1"/>
                  <a:gd fmla="*/ 193 w 411" name="T2"/>
                  <a:gd fmla="*/ 320 h 411" name="T3"/>
                  <a:gd fmla="*/ 272 w 411" name="T4"/>
                  <a:gd fmla="*/ 227 h 411" name="T5"/>
                  <a:gd fmla="*/ 67 w 411" name="T6"/>
                  <a:gd fmla="*/ 227 h 411" name="T7"/>
                  <a:gd fmla="*/ 67 w 411" name="T8"/>
                  <a:gd fmla="*/ 183 h 411" name="T9"/>
                  <a:gd fmla="*/ 272 w 411" name="T10"/>
                  <a:gd fmla="*/ 183 h 411" name="T11"/>
                  <a:gd fmla="*/ 193 w 411" name="T12"/>
                  <a:gd fmla="*/ 91 h 411" name="T13"/>
                  <a:gd fmla="*/ 224 w 411" name="T14"/>
                  <a:gd fmla="*/ 64 h 411" name="T15"/>
                  <a:gd fmla="*/ 345 w 411" name="T16"/>
                  <a:gd fmla="*/ 205 h 411" name="T17"/>
                  <a:gd fmla="*/ 224 w 411" name="T18"/>
                  <a:gd fmla="*/ 346 h 411" name="T19"/>
                  <a:gd fmla="*/ 206 w 411" name="T20"/>
                  <a:gd fmla="*/ 0 h 411" name="T21"/>
                  <a:gd fmla="*/ 411 w 411" name="T22"/>
                  <a:gd fmla="*/ 205 h 411" name="T23"/>
                  <a:gd fmla="*/ 206 w 411" name="T24"/>
                  <a:gd fmla="*/ 411 h 411" name="T25"/>
                  <a:gd fmla="*/ 0 w 411" name="T26"/>
                  <a:gd fmla="*/ 205 h 411" name="T27"/>
                  <a:gd fmla="*/ 206 w 411" name="T28"/>
                  <a:gd fmla="*/ 0 h 411" name="T29"/>
                  <a:gd fmla="*/ 206 w 411" name="T30"/>
                  <a:gd fmla="*/ 26 h 411" name="T31"/>
                  <a:gd fmla="*/ 385 w 411" name="T32"/>
                  <a:gd fmla="*/ 205 h 411" name="T33"/>
                  <a:gd fmla="*/ 206 w 411" name="T34"/>
                  <a:gd fmla="*/ 385 h 411" name="T35"/>
                  <a:gd fmla="*/ 27 w 411" name="T36"/>
                  <a:gd fmla="*/ 205 h 411" name="T37"/>
                  <a:gd fmla="*/ 206 w 411" name="T38"/>
                  <a:gd fmla="*/ 26 h 41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11" w="411">
                    <a:moveTo>
                      <a:pt x="224" y="346"/>
                    </a:moveTo>
                    <a:lnTo>
                      <a:pt x="193" y="320"/>
                    </a:lnTo>
                    <a:lnTo>
                      <a:pt x="272" y="227"/>
                    </a:lnTo>
                    <a:lnTo>
                      <a:pt x="67" y="227"/>
                    </a:lnTo>
                    <a:lnTo>
                      <a:pt x="67" y="183"/>
                    </a:lnTo>
                    <a:lnTo>
                      <a:pt x="272" y="183"/>
                    </a:lnTo>
                    <a:lnTo>
                      <a:pt x="193" y="91"/>
                    </a:lnTo>
                    <a:lnTo>
                      <a:pt x="224" y="64"/>
                    </a:lnTo>
                    <a:lnTo>
                      <a:pt x="345" y="205"/>
                    </a:lnTo>
                    <a:lnTo>
                      <a:pt x="224" y="346"/>
                    </a:lnTo>
                    <a:close/>
                    <a:moveTo>
                      <a:pt x="206" y="0"/>
                    </a:moveTo>
                    <a:cubicBezTo>
                      <a:pt x="319" y="0"/>
                      <a:pt x="411" y="92"/>
                      <a:pt x="411" y="205"/>
                    </a:cubicBezTo>
                    <a:cubicBezTo>
                      <a:pt x="411" y="319"/>
                      <a:pt x="319" y="411"/>
                      <a:pt x="206" y="411"/>
                    </a:cubicBezTo>
                    <a:cubicBezTo>
                      <a:pt x="92" y="411"/>
                      <a:pt x="0" y="319"/>
                      <a:pt x="0" y="205"/>
                    </a:cubicBezTo>
                    <a:cubicBezTo>
                      <a:pt x="0" y="92"/>
                      <a:pt x="92" y="0"/>
                      <a:pt x="206" y="0"/>
                    </a:cubicBezTo>
                    <a:close/>
                    <a:moveTo>
                      <a:pt x="206" y="26"/>
                    </a:moveTo>
                    <a:cubicBezTo>
                      <a:pt x="305" y="26"/>
                      <a:pt x="385" y="106"/>
                      <a:pt x="385" y="205"/>
                    </a:cubicBezTo>
                    <a:cubicBezTo>
                      <a:pt x="385" y="304"/>
                      <a:pt x="305" y="385"/>
                      <a:pt x="206" y="385"/>
                    </a:cubicBezTo>
                    <a:cubicBezTo>
                      <a:pt x="107" y="385"/>
                      <a:pt x="27" y="304"/>
                      <a:pt x="27" y="205"/>
                    </a:cubicBezTo>
                    <a:cubicBezTo>
                      <a:pt x="27" y="106"/>
                      <a:pt x="107" y="26"/>
                      <a:pt x="206" y="26"/>
                    </a:cubicBezTo>
                    <a:close/>
                  </a:path>
                </a:pathLst>
              </a:custGeom>
              <a:solidFill>
                <a:srgbClr val="C00000"/>
              </a:solidFill>
              <a:ln w="9525">
                <a:noFill/>
                <a:round/>
              </a:ln>
              <a:extLst/>
            </p:spPr>
            <p:txBody>
              <a:bodyPr anchor="t" anchorCtr="0" bIns="60941" compatLnSpc="1" lIns="121882" numCol="1" rIns="121882" tIns="60941" vert="horz" wrap="square">
                <a:prstTxWarp prst="textNoShape">
                  <a:avLst/>
                </a:prstTxWarp>
              </a:bodyPr>
              <a:lstStyle/>
              <a:p>
                <a:endParaRPr altLang="en-US" lang="zh-CN" sz="3199">
                  <a:latin charset="0" panose="020b0604020202020204" pitchFamily="34" typeface="Arial"/>
                  <a:ea charset="-122" panose="020b0503020204020204" pitchFamily="34" typeface="微软雅黑"/>
                  <a:sym charset="0" panose="020b0604020202020204" pitchFamily="34" typeface="Arial"/>
                </a:endParaRPr>
              </a:p>
            </p:txBody>
          </p:sp>
        </p:grpSp>
        <p:sp>
          <p:nvSpPr>
            <p:cNvPr id="78" name="文本框 11"/>
            <p:cNvSpPr txBox="1"/>
            <p:nvPr/>
          </p:nvSpPr>
          <p:spPr>
            <a:xfrm>
              <a:off x="4395503" y="1456376"/>
              <a:ext cx="3613192" cy="365873"/>
            </a:xfrm>
            <a:prstGeom prst="rect">
              <a:avLst/>
            </a:prstGeom>
            <a:noFill/>
          </p:spPr>
          <p:txBody>
            <a:bodyPr rtlCol="0" wrap="square">
              <a:spAutoFit/>
            </a:bodyPr>
            <a:lstStyle/>
            <a:p>
              <a:pPr>
                <a:lnSpc>
                  <a:spcPct val="130000"/>
                </a:lnSpc>
              </a:pPr>
              <a:r>
                <a:rPr altLang="en-US" b="1" lang="zh-CN" sz="20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党和共产主义青年团的关系党旗党徽</a:t>
              </a:r>
            </a:p>
          </p:txBody>
        </p:sp>
      </p:grpSp>
    </p:spTree>
    <p:extLst>
      <p:ext uri="{BB962C8B-B14F-4D97-AF65-F5344CB8AC3E}">
        <p14:creationId val="235039661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3"/>
                                        </p:tgtEl>
                                        <p:attrNameLst>
                                          <p:attrName>ppt_y</p:attrName>
                                        </p:attrNameLst>
                                      </p:cBhvr>
                                      <p:tavLst>
                                        <p:tav tm="0">
                                          <p:val>
                                            <p:strVal val="#ppt_y"/>
                                          </p:val>
                                        </p:tav>
                                        <p:tav tm="100000">
                                          <p:val>
                                            <p:strVal val="#ppt_y"/>
                                          </p:val>
                                        </p:tav>
                                      </p:tavLst>
                                    </p:anim>
                                    <p:anim calcmode="lin" valueType="num">
                                      <p:cBhvr>
                                        <p:cTn dur="500" fill="hold" id="14"/>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2" presetSubtype="4">
                                  <p:stCondLst>
                                    <p:cond delay="0"/>
                                  </p:stCondLst>
                                  <p:childTnLst>
                                    <p:set>
                                      <p:cBhvr>
                                        <p:cTn dur="1" fill="hold" id="20">
                                          <p:stCondLst>
                                            <p:cond delay="0"/>
                                          </p:stCondLst>
                                        </p:cTn>
                                        <p:tgtEl>
                                          <p:spTgt spid="63"/>
                                        </p:tgtEl>
                                        <p:attrNameLst>
                                          <p:attrName>style.visibility</p:attrName>
                                        </p:attrNameLst>
                                      </p:cBhvr>
                                      <p:to>
                                        <p:strVal val="visible"/>
                                      </p:to>
                                    </p:set>
                                    <p:anim calcmode="lin" valueType="num">
                                      <p:cBhvr additive="base">
                                        <p:cTn dur="500" fill="hold" id="21"/>
                                        <p:tgtEl>
                                          <p:spTgt spid="63"/>
                                        </p:tgtEl>
                                        <p:attrNameLst>
                                          <p:attrName>ppt_x</p:attrName>
                                        </p:attrNameLst>
                                      </p:cBhvr>
                                      <p:tavLst>
                                        <p:tav tm="0">
                                          <p:val>
                                            <p:strVal val="#ppt_x"/>
                                          </p:val>
                                        </p:tav>
                                        <p:tav tm="100000">
                                          <p:val>
                                            <p:strVal val="#ppt_x"/>
                                          </p:val>
                                        </p:tav>
                                      </p:tavLst>
                                    </p:anim>
                                    <p:anim calcmode="lin" valueType="num">
                                      <p:cBhvr additive="base">
                                        <p:cTn dur="500" fill="hold" id="22"/>
                                        <p:tgtEl>
                                          <p:spTgt spid="63"/>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500"/>
                            </p:stCondLst>
                            <p:childTnLst>
                              <p:par>
                                <p:cTn fill="hold" id="24" nodeType="afterEffect" presetClass="entr" presetID="53" presetSubtype="0">
                                  <p:stCondLst>
                                    <p:cond delay="0"/>
                                  </p:stCondLst>
                                  <p:childTnLst>
                                    <p:set>
                                      <p:cBhvr>
                                        <p:cTn dur="1" fill="hold" id="25">
                                          <p:stCondLst>
                                            <p:cond delay="0"/>
                                          </p:stCondLst>
                                        </p:cTn>
                                        <p:tgtEl>
                                          <p:spTgt spid="5"/>
                                        </p:tgtEl>
                                        <p:attrNameLst>
                                          <p:attrName>style.visibility</p:attrName>
                                        </p:attrNameLst>
                                      </p:cBhvr>
                                      <p:to>
                                        <p:strVal val="visible"/>
                                      </p:to>
                                    </p:set>
                                    <p:anim calcmode="lin" valueType="num">
                                      <p:cBhvr>
                                        <p:cTn dur="750" fill="hold" id="26"/>
                                        <p:tgtEl>
                                          <p:spTgt spid="5"/>
                                        </p:tgtEl>
                                        <p:attrNameLst>
                                          <p:attrName>ppt_w</p:attrName>
                                        </p:attrNameLst>
                                      </p:cBhvr>
                                      <p:tavLst>
                                        <p:tav tm="0">
                                          <p:val>
                                            <p:fltVal val="0"/>
                                          </p:val>
                                        </p:tav>
                                        <p:tav tm="100000">
                                          <p:val>
                                            <p:strVal val="#ppt_w"/>
                                          </p:val>
                                        </p:tav>
                                      </p:tavLst>
                                    </p:anim>
                                    <p:anim calcmode="lin" valueType="num">
                                      <p:cBhvr>
                                        <p:cTn dur="750" fill="hold" id="27"/>
                                        <p:tgtEl>
                                          <p:spTgt spid="5"/>
                                        </p:tgtEl>
                                        <p:attrNameLst>
                                          <p:attrName>ppt_h</p:attrName>
                                        </p:attrNameLst>
                                      </p:cBhvr>
                                      <p:tavLst>
                                        <p:tav tm="0">
                                          <p:val>
                                            <p:fltVal val="0"/>
                                          </p:val>
                                        </p:tav>
                                        <p:tav tm="100000">
                                          <p:val>
                                            <p:strVal val="#ppt_h"/>
                                          </p:val>
                                        </p:tav>
                                      </p:tavLst>
                                    </p:anim>
                                    <p:animEffect filter="fade" transition="in">
                                      <p:cBhvr>
                                        <p:cTn dur="750" id="28"/>
                                        <p:tgtEl>
                                          <p:spTgt spid="5"/>
                                        </p:tgtEl>
                                      </p:cBhvr>
                                    </p:animEffect>
                                  </p:childTnLst>
                                </p:cTn>
                              </p:par>
                            </p:childTnLst>
                          </p:cTn>
                        </p:par>
                        <p:par>
                          <p:cTn fill="hold" id="29" nodeType="afterGroup">
                            <p:stCondLst>
                              <p:cond delay="1250"/>
                            </p:stCondLst>
                            <p:childTnLst>
                              <p:par>
                                <p:cTn fill="hold" grpId="0" id="30" nodeType="afterEffect" presetClass="entr" presetID="22" presetSubtype="1">
                                  <p:stCondLst>
                                    <p:cond delay="0"/>
                                  </p:stCondLst>
                                  <p:childTnLst>
                                    <p:set>
                                      <p:cBhvr>
                                        <p:cTn dur="1" fill="hold" id="31">
                                          <p:stCondLst>
                                            <p:cond delay="0"/>
                                          </p:stCondLst>
                                        </p:cTn>
                                        <p:tgtEl>
                                          <p:spTgt spid="4"/>
                                        </p:tgtEl>
                                        <p:attrNameLst>
                                          <p:attrName>style.visibility</p:attrName>
                                        </p:attrNameLst>
                                      </p:cBhvr>
                                      <p:to>
                                        <p:strVal val="visible"/>
                                      </p:to>
                                    </p:set>
                                    <p:animEffect filter="wipe(up)" transition="in">
                                      <p:cBhvr>
                                        <p:cTn dur="500" id="32"/>
                                        <p:tgtEl>
                                          <p:spTgt spid="4"/>
                                        </p:tgtEl>
                                      </p:cBhvr>
                                    </p:animEffect>
                                  </p:childTnLst>
                                </p:cTn>
                              </p:par>
                            </p:childTnLst>
                          </p:cTn>
                        </p:par>
                        <p:par>
                          <p:cTn fill="hold" id="33" nodeType="afterGroup">
                            <p:stCondLst>
                              <p:cond delay="1750"/>
                            </p:stCondLst>
                            <p:childTnLst>
                              <p:par>
                                <p:cTn fill="hold" id="34" nodeType="afterEffect" presetClass="entr" presetID="53" presetSubtype="0">
                                  <p:stCondLst>
                                    <p:cond delay="0"/>
                                  </p:stCondLst>
                                  <p:childTnLst>
                                    <p:set>
                                      <p:cBhvr>
                                        <p:cTn dur="1" fill="hold" id="35">
                                          <p:stCondLst>
                                            <p:cond delay="0"/>
                                          </p:stCondLst>
                                        </p:cTn>
                                        <p:tgtEl>
                                          <p:spTgt spid="38"/>
                                        </p:tgtEl>
                                        <p:attrNameLst>
                                          <p:attrName>style.visibility</p:attrName>
                                        </p:attrNameLst>
                                      </p:cBhvr>
                                      <p:to>
                                        <p:strVal val="visible"/>
                                      </p:to>
                                    </p:set>
                                    <p:anim calcmode="lin" valueType="num">
                                      <p:cBhvr>
                                        <p:cTn dur="500" fill="hold" id="36"/>
                                        <p:tgtEl>
                                          <p:spTgt spid="38"/>
                                        </p:tgtEl>
                                        <p:attrNameLst>
                                          <p:attrName>ppt_w</p:attrName>
                                        </p:attrNameLst>
                                      </p:cBhvr>
                                      <p:tavLst>
                                        <p:tav tm="0">
                                          <p:val>
                                            <p:fltVal val="0"/>
                                          </p:val>
                                        </p:tav>
                                        <p:tav tm="100000">
                                          <p:val>
                                            <p:strVal val="#ppt_w"/>
                                          </p:val>
                                        </p:tav>
                                      </p:tavLst>
                                    </p:anim>
                                    <p:anim calcmode="lin" valueType="num">
                                      <p:cBhvr>
                                        <p:cTn dur="500" fill="hold" id="37"/>
                                        <p:tgtEl>
                                          <p:spTgt spid="38"/>
                                        </p:tgtEl>
                                        <p:attrNameLst>
                                          <p:attrName>ppt_h</p:attrName>
                                        </p:attrNameLst>
                                      </p:cBhvr>
                                      <p:tavLst>
                                        <p:tav tm="0">
                                          <p:val>
                                            <p:fltVal val="0"/>
                                          </p:val>
                                        </p:tav>
                                        <p:tav tm="100000">
                                          <p:val>
                                            <p:strVal val="#ppt_h"/>
                                          </p:val>
                                        </p:tav>
                                      </p:tavLst>
                                    </p:anim>
                                    <p:animEffect filter="fade" transition="in">
                                      <p:cBhvr>
                                        <p:cTn dur="500" id="38"/>
                                        <p:tgtEl>
                                          <p:spTgt spid="38"/>
                                        </p:tgtEl>
                                      </p:cBhvr>
                                    </p:animEffect>
                                  </p:childTnLst>
                                </p:cTn>
                              </p:par>
                            </p:childTnLst>
                          </p:cTn>
                        </p:par>
                        <p:par>
                          <p:cTn fill="hold" id="39" nodeType="afterGroup">
                            <p:stCondLst>
                              <p:cond delay="2250"/>
                            </p:stCondLst>
                            <p:childTnLst>
                              <p:par>
                                <p:cTn fill="hold" id="40" nodeType="afterEffect" presetClass="entr" presetID="22" presetSubtype="8">
                                  <p:stCondLst>
                                    <p:cond delay="0"/>
                                  </p:stCondLst>
                                  <p:childTnLst>
                                    <p:set>
                                      <p:cBhvr>
                                        <p:cTn dur="1" fill="hold" id="41">
                                          <p:stCondLst>
                                            <p:cond delay="0"/>
                                          </p:stCondLst>
                                        </p:cTn>
                                        <p:tgtEl>
                                          <p:spTgt spid="41"/>
                                        </p:tgtEl>
                                        <p:attrNameLst>
                                          <p:attrName>style.visibility</p:attrName>
                                        </p:attrNameLst>
                                      </p:cBhvr>
                                      <p:to>
                                        <p:strVal val="visible"/>
                                      </p:to>
                                    </p:set>
                                    <p:animEffect filter="wipe(left)" transition="in">
                                      <p:cBhvr>
                                        <p:cTn dur="500" id="42"/>
                                        <p:tgtEl>
                                          <p:spTgt spid="41"/>
                                        </p:tgtEl>
                                      </p:cBhvr>
                                    </p:animEffect>
                                  </p:childTnLst>
                                </p:cTn>
                              </p:par>
                            </p:childTnLst>
                          </p:cTn>
                        </p:par>
                        <p:par>
                          <p:cTn fill="hold" id="43" nodeType="afterGroup">
                            <p:stCondLst>
                              <p:cond delay="2750"/>
                            </p:stCondLst>
                            <p:childTnLst>
                              <p:par>
                                <p:cTn fill="hold" id="44" nodeType="afterEffect" presetClass="entr" presetID="53" presetSubtype="0">
                                  <p:stCondLst>
                                    <p:cond delay="0"/>
                                  </p:stCondLst>
                                  <p:childTnLst>
                                    <p:set>
                                      <p:cBhvr>
                                        <p:cTn dur="1" fill="hold" id="45">
                                          <p:stCondLst>
                                            <p:cond delay="0"/>
                                          </p:stCondLst>
                                        </p:cTn>
                                        <p:tgtEl>
                                          <p:spTgt spid="46"/>
                                        </p:tgtEl>
                                        <p:attrNameLst>
                                          <p:attrName>style.visibility</p:attrName>
                                        </p:attrNameLst>
                                      </p:cBhvr>
                                      <p:to>
                                        <p:strVal val="visible"/>
                                      </p:to>
                                    </p:set>
                                    <p:anim calcmode="lin" valueType="num">
                                      <p:cBhvr>
                                        <p:cTn dur="500" fill="hold" id="46"/>
                                        <p:tgtEl>
                                          <p:spTgt spid="46"/>
                                        </p:tgtEl>
                                        <p:attrNameLst>
                                          <p:attrName>ppt_w</p:attrName>
                                        </p:attrNameLst>
                                      </p:cBhvr>
                                      <p:tavLst>
                                        <p:tav tm="0">
                                          <p:val>
                                            <p:fltVal val="0"/>
                                          </p:val>
                                        </p:tav>
                                        <p:tav tm="100000">
                                          <p:val>
                                            <p:strVal val="#ppt_w"/>
                                          </p:val>
                                        </p:tav>
                                      </p:tavLst>
                                    </p:anim>
                                    <p:anim calcmode="lin" valueType="num">
                                      <p:cBhvr>
                                        <p:cTn dur="500" fill="hold" id="47"/>
                                        <p:tgtEl>
                                          <p:spTgt spid="46"/>
                                        </p:tgtEl>
                                        <p:attrNameLst>
                                          <p:attrName>ppt_h</p:attrName>
                                        </p:attrNameLst>
                                      </p:cBhvr>
                                      <p:tavLst>
                                        <p:tav tm="0">
                                          <p:val>
                                            <p:fltVal val="0"/>
                                          </p:val>
                                        </p:tav>
                                        <p:tav tm="100000">
                                          <p:val>
                                            <p:strVal val="#ppt_h"/>
                                          </p:val>
                                        </p:tav>
                                      </p:tavLst>
                                    </p:anim>
                                    <p:animEffect filter="fade" transition="in">
                                      <p:cBhvr>
                                        <p:cTn dur="500" id="48"/>
                                        <p:tgtEl>
                                          <p:spTgt spid="46"/>
                                        </p:tgtEl>
                                      </p:cBhvr>
                                    </p:animEffect>
                                  </p:childTnLst>
                                </p:cTn>
                              </p:par>
                            </p:childTnLst>
                          </p:cTn>
                        </p:par>
                        <p:par>
                          <p:cTn fill="hold" id="49" nodeType="afterGroup">
                            <p:stCondLst>
                              <p:cond delay="3250"/>
                            </p:stCondLst>
                            <p:childTnLst>
                              <p:par>
                                <p:cTn fill="hold" id="50" nodeType="afterEffect" presetClass="entr" presetID="22" presetSubtype="8">
                                  <p:stCondLst>
                                    <p:cond delay="0"/>
                                  </p:stCondLst>
                                  <p:childTnLst>
                                    <p:set>
                                      <p:cBhvr>
                                        <p:cTn dur="1" fill="hold" id="51">
                                          <p:stCondLst>
                                            <p:cond delay="0"/>
                                          </p:stCondLst>
                                        </p:cTn>
                                        <p:tgtEl>
                                          <p:spTgt spid="49"/>
                                        </p:tgtEl>
                                        <p:attrNameLst>
                                          <p:attrName>style.visibility</p:attrName>
                                        </p:attrNameLst>
                                      </p:cBhvr>
                                      <p:to>
                                        <p:strVal val="visible"/>
                                      </p:to>
                                    </p:set>
                                    <p:animEffect filter="wipe(left)" transition="in">
                                      <p:cBhvr>
                                        <p:cTn dur="500" id="52"/>
                                        <p:tgtEl>
                                          <p:spTgt spid="49"/>
                                        </p:tgtEl>
                                      </p:cBhvr>
                                    </p:animEffect>
                                  </p:childTnLst>
                                </p:cTn>
                              </p:par>
                            </p:childTnLst>
                          </p:cTn>
                        </p:par>
                        <p:par>
                          <p:cTn fill="hold" id="53" nodeType="afterGroup">
                            <p:stCondLst>
                              <p:cond delay="3750"/>
                            </p:stCondLst>
                            <p:childTnLst>
                              <p:par>
                                <p:cTn fill="hold" id="54" nodeType="afterEffect" presetClass="entr" presetID="53" presetSubtype="0">
                                  <p:stCondLst>
                                    <p:cond delay="0"/>
                                  </p:stCondLst>
                                  <p:childTnLst>
                                    <p:set>
                                      <p:cBhvr>
                                        <p:cTn dur="1" fill="hold" id="55">
                                          <p:stCondLst>
                                            <p:cond delay="0"/>
                                          </p:stCondLst>
                                        </p:cTn>
                                        <p:tgtEl>
                                          <p:spTgt spid="54"/>
                                        </p:tgtEl>
                                        <p:attrNameLst>
                                          <p:attrName>style.visibility</p:attrName>
                                        </p:attrNameLst>
                                      </p:cBhvr>
                                      <p:to>
                                        <p:strVal val="visible"/>
                                      </p:to>
                                    </p:set>
                                    <p:anim calcmode="lin" valueType="num">
                                      <p:cBhvr>
                                        <p:cTn dur="500" fill="hold" id="56"/>
                                        <p:tgtEl>
                                          <p:spTgt spid="54"/>
                                        </p:tgtEl>
                                        <p:attrNameLst>
                                          <p:attrName>ppt_w</p:attrName>
                                        </p:attrNameLst>
                                      </p:cBhvr>
                                      <p:tavLst>
                                        <p:tav tm="0">
                                          <p:val>
                                            <p:fltVal val="0"/>
                                          </p:val>
                                        </p:tav>
                                        <p:tav tm="100000">
                                          <p:val>
                                            <p:strVal val="#ppt_w"/>
                                          </p:val>
                                        </p:tav>
                                      </p:tavLst>
                                    </p:anim>
                                    <p:anim calcmode="lin" valueType="num">
                                      <p:cBhvr>
                                        <p:cTn dur="500" fill="hold" id="57"/>
                                        <p:tgtEl>
                                          <p:spTgt spid="54"/>
                                        </p:tgtEl>
                                        <p:attrNameLst>
                                          <p:attrName>ppt_h</p:attrName>
                                        </p:attrNameLst>
                                      </p:cBhvr>
                                      <p:tavLst>
                                        <p:tav tm="0">
                                          <p:val>
                                            <p:fltVal val="0"/>
                                          </p:val>
                                        </p:tav>
                                        <p:tav tm="100000">
                                          <p:val>
                                            <p:strVal val="#ppt_h"/>
                                          </p:val>
                                        </p:tav>
                                      </p:tavLst>
                                    </p:anim>
                                    <p:animEffect filter="fade" transition="in">
                                      <p:cBhvr>
                                        <p:cTn dur="500" id="58"/>
                                        <p:tgtEl>
                                          <p:spTgt spid="54"/>
                                        </p:tgtEl>
                                      </p:cBhvr>
                                    </p:animEffect>
                                  </p:childTnLst>
                                </p:cTn>
                              </p:par>
                            </p:childTnLst>
                          </p:cTn>
                        </p:par>
                        <p:par>
                          <p:cTn fill="hold" id="59" nodeType="afterGroup">
                            <p:stCondLst>
                              <p:cond delay="4250"/>
                            </p:stCondLst>
                            <p:childTnLst>
                              <p:par>
                                <p:cTn fill="hold" id="60" nodeType="afterEffect" presetClass="entr" presetID="22" presetSubtype="8">
                                  <p:stCondLst>
                                    <p:cond delay="0"/>
                                  </p:stCondLst>
                                  <p:childTnLst>
                                    <p:set>
                                      <p:cBhvr>
                                        <p:cTn dur="1" fill="hold" id="61">
                                          <p:stCondLst>
                                            <p:cond delay="0"/>
                                          </p:stCondLst>
                                        </p:cTn>
                                        <p:tgtEl>
                                          <p:spTgt spid="57"/>
                                        </p:tgtEl>
                                        <p:attrNameLst>
                                          <p:attrName>style.visibility</p:attrName>
                                        </p:attrNameLst>
                                      </p:cBhvr>
                                      <p:to>
                                        <p:strVal val="visible"/>
                                      </p:to>
                                    </p:set>
                                    <p:animEffect filter="wipe(left)" transition="in">
                                      <p:cBhvr>
                                        <p:cTn dur="500" id="62"/>
                                        <p:tgtEl>
                                          <p:spTgt spid="57"/>
                                        </p:tgtEl>
                                      </p:cBhvr>
                                    </p:animEffect>
                                  </p:childTnLst>
                                </p:cTn>
                              </p:par>
                            </p:childTnLst>
                          </p:cTn>
                        </p:par>
                        <p:par>
                          <p:cTn fill="hold" id="63" nodeType="afterGroup">
                            <p:stCondLst>
                              <p:cond delay="4750"/>
                            </p:stCondLst>
                            <p:childTnLst>
                              <p:par>
                                <p:cTn fill="hold" id="64" nodeType="afterEffect" presetClass="entr" presetID="53" presetSubtype="0">
                                  <p:stCondLst>
                                    <p:cond delay="0"/>
                                  </p:stCondLst>
                                  <p:childTnLst>
                                    <p:set>
                                      <p:cBhvr>
                                        <p:cTn dur="1" fill="hold" id="65">
                                          <p:stCondLst>
                                            <p:cond delay="0"/>
                                          </p:stCondLst>
                                        </p:cTn>
                                        <p:tgtEl>
                                          <p:spTgt spid="65"/>
                                        </p:tgtEl>
                                        <p:attrNameLst>
                                          <p:attrName>style.visibility</p:attrName>
                                        </p:attrNameLst>
                                      </p:cBhvr>
                                      <p:to>
                                        <p:strVal val="visible"/>
                                      </p:to>
                                    </p:set>
                                    <p:anim calcmode="lin" valueType="num">
                                      <p:cBhvr>
                                        <p:cTn dur="500" fill="hold" id="66"/>
                                        <p:tgtEl>
                                          <p:spTgt spid="65"/>
                                        </p:tgtEl>
                                        <p:attrNameLst>
                                          <p:attrName>ppt_w</p:attrName>
                                        </p:attrNameLst>
                                      </p:cBhvr>
                                      <p:tavLst>
                                        <p:tav tm="0">
                                          <p:val>
                                            <p:fltVal val="0"/>
                                          </p:val>
                                        </p:tav>
                                        <p:tav tm="100000">
                                          <p:val>
                                            <p:strVal val="#ppt_w"/>
                                          </p:val>
                                        </p:tav>
                                      </p:tavLst>
                                    </p:anim>
                                    <p:anim calcmode="lin" valueType="num">
                                      <p:cBhvr>
                                        <p:cTn dur="500" fill="hold" id="67"/>
                                        <p:tgtEl>
                                          <p:spTgt spid="65"/>
                                        </p:tgtEl>
                                        <p:attrNameLst>
                                          <p:attrName>ppt_h</p:attrName>
                                        </p:attrNameLst>
                                      </p:cBhvr>
                                      <p:tavLst>
                                        <p:tav tm="0">
                                          <p:val>
                                            <p:fltVal val="0"/>
                                          </p:val>
                                        </p:tav>
                                        <p:tav tm="100000">
                                          <p:val>
                                            <p:strVal val="#ppt_h"/>
                                          </p:val>
                                        </p:tav>
                                      </p:tavLst>
                                    </p:anim>
                                    <p:animEffect filter="fade" transition="in">
                                      <p:cBhvr>
                                        <p:cTn dur="500" id="68"/>
                                        <p:tgtEl>
                                          <p:spTgt spid="65"/>
                                        </p:tgtEl>
                                      </p:cBhvr>
                                    </p:animEffect>
                                  </p:childTnLst>
                                </p:cTn>
                              </p:par>
                            </p:childTnLst>
                          </p:cTn>
                        </p:par>
                        <p:par>
                          <p:cTn fill="hold" id="69" nodeType="afterGroup">
                            <p:stCondLst>
                              <p:cond delay="5250"/>
                            </p:stCondLst>
                            <p:childTnLst>
                              <p:par>
                                <p:cTn fill="hold" id="70" nodeType="afterEffect" presetClass="entr" presetID="22" presetSubtype="8">
                                  <p:stCondLst>
                                    <p:cond delay="0"/>
                                  </p:stCondLst>
                                  <p:childTnLst>
                                    <p:set>
                                      <p:cBhvr>
                                        <p:cTn dur="1" fill="hold" id="71">
                                          <p:stCondLst>
                                            <p:cond delay="0"/>
                                          </p:stCondLst>
                                        </p:cTn>
                                        <p:tgtEl>
                                          <p:spTgt spid="68"/>
                                        </p:tgtEl>
                                        <p:attrNameLst>
                                          <p:attrName>style.visibility</p:attrName>
                                        </p:attrNameLst>
                                      </p:cBhvr>
                                      <p:to>
                                        <p:strVal val="visible"/>
                                      </p:to>
                                    </p:set>
                                    <p:animEffect filter="wipe(left)" transition="in">
                                      <p:cBhvr>
                                        <p:cTn dur="500" id="72"/>
                                        <p:tgtEl>
                                          <p:spTgt spid="68"/>
                                        </p:tgtEl>
                                      </p:cBhvr>
                                    </p:animEffect>
                                  </p:childTnLst>
                                </p:cTn>
                              </p:par>
                            </p:childTnLst>
                          </p:cTn>
                        </p:par>
                        <p:par>
                          <p:cTn fill="hold" id="73" nodeType="afterGroup">
                            <p:stCondLst>
                              <p:cond delay="5750"/>
                            </p:stCondLst>
                            <p:childTnLst>
                              <p:par>
                                <p:cTn fill="hold" id="74" nodeType="afterEffect" presetClass="entr" presetID="53" presetSubtype="0">
                                  <p:stCondLst>
                                    <p:cond delay="0"/>
                                  </p:stCondLst>
                                  <p:childTnLst>
                                    <p:set>
                                      <p:cBhvr>
                                        <p:cTn dur="1" fill="hold" id="75">
                                          <p:stCondLst>
                                            <p:cond delay="0"/>
                                          </p:stCondLst>
                                        </p:cTn>
                                        <p:tgtEl>
                                          <p:spTgt spid="73"/>
                                        </p:tgtEl>
                                        <p:attrNameLst>
                                          <p:attrName>style.visibility</p:attrName>
                                        </p:attrNameLst>
                                      </p:cBhvr>
                                      <p:to>
                                        <p:strVal val="visible"/>
                                      </p:to>
                                    </p:set>
                                    <p:anim calcmode="lin" valueType="num">
                                      <p:cBhvr>
                                        <p:cTn dur="500" fill="hold" id="76"/>
                                        <p:tgtEl>
                                          <p:spTgt spid="73"/>
                                        </p:tgtEl>
                                        <p:attrNameLst>
                                          <p:attrName>ppt_w</p:attrName>
                                        </p:attrNameLst>
                                      </p:cBhvr>
                                      <p:tavLst>
                                        <p:tav tm="0">
                                          <p:val>
                                            <p:fltVal val="0"/>
                                          </p:val>
                                        </p:tav>
                                        <p:tav tm="100000">
                                          <p:val>
                                            <p:strVal val="#ppt_w"/>
                                          </p:val>
                                        </p:tav>
                                      </p:tavLst>
                                    </p:anim>
                                    <p:anim calcmode="lin" valueType="num">
                                      <p:cBhvr>
                                        <p:cTn dur="500" fill="hold" id="77"/>
                                        <p:tgtEl>
                                          <p:spTgt spid="73"/>
                                        </p:tgtEl>
                                        <p:attrNameLst>
                                          <p:attrName>ppt_h</p:attrName>
                                        </p:attrNameLst>
                                      </p:cBhvr>
                                      <p:tavLst>
                                        <p:tav tm="0">
                                          <p:val>
                                            <p:fltVal val="0"/>
                                          </p:val>
                                        </p:tav>
                                        <p:tav tm="100000">
                                          <p:val>
                                            <p:strVal val="#ppt_h"/>
                                          </p:val>
                                        </p:tav>
                                      </p:tavLst>
                                    </p:anim>
                                    <p:animEffect filter="fade" transition="in">
                                      <p:cBhvr>
                                        <p:cTn dur="500" id="78"/>
                                        <p:tgtEl>
                                          <p:spTgt spid="73"/>
                                        </p:tgtEl>
                                      </p:cBhvr>
                                    </p:animEffect>
                                  </p:childTnLst>
                                </p:cTn>
                              </p:par>
                            </p:childTnLst>
                          </p:cTn>
                        </p:par>
                        <p:par>
                          <p:cTn fill="hold" id="79" nodeType="afterGroup">
                            <p:stCondLst>
                              <p:cond delay="6250"/>
                            </p:stCondLst>
                            <p:childTnLst>
                              <p:par>
                                <p:cTn fill="hold" id="80" nodeType="afterEffect" presetClass="entr" presetID="22" presetSubtype="8">
                                  <p:stCondLst>
                                    <p:cond delay="0"/>
                                  </p:stCondLst>
                                  <p:childTnLst>
                                    <p:set>
                                      <p:cBhvr>
                                        <p:cTn dur="1" fill="hold" id="81">
                                          <p:stCondLst>
                                            <p:cond delay="0"/>
                                          </p:stCondLst>
                                        </p:cTn>
                                        <p:tgtEl>
                                          <p:spTgt spid="76"/>
                                        </p:tgtEl>
                                        <p:attrNameLst>
                                          <p:attrName>style.visibility</p:attrName>
                                        </p:attrNameLst>
                                      </p:cBhvr>
                                      <p:to>
                                        <p:strVal val="visible"/>
                                      </p:to>
                                    </p:set>
                                    <p:animEffect filter="wipe(left)" transition="in">
                                      <p:cBhvr>
                                        <p:cTn dur="500" id="82"/>
                                        <p:tgtEl>
                                          <p:spTgt spid="7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3"/>
      <p:bldP grpId="0" spid="3"/>
      <p:bldP grpId="0" spid="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01"/>
          <p:cNvCxnSpPr/>
          <p:nvPr/>
        </p:nvCxnSpPr>
        <p:spPr bwMode="auto">
          <a:xfrm>
            <a:off x="4442334" y="4324248"/>
            <a:ext cx="3761803" cy="0"/>
          </a:xfrm>
          <a:prstGeom prst="line">
            <a:avLst/>
          </a:prstGeom>
          <a:solidFill>
            <a:schemeClr val="accent1"/>
          </a:solidFill>
          <a:ln algn="ctr" cap="flat" cmpd="sng" w="9525">
            <a:solidFill>
              <a:srgbClr val="D10000"/>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3" name="TextBox 9"/>
          <p:cNvSpPr txBox="1"/>
          <p:nvPr/>
        </p:nvSpPr>
        <p:spPr>
          <a:xfrm>
            <a:off x="4730366" y="3316970"/>
            <a:ext cx="3185740" cy="1005784"/>
          </a:xfrm>
          <a:prstGeom prst="rect">
            <a:avLst/>
          </a:prstGeom>
          <a:noFill/>
        </p:spPr>
        <p:txBody>
          <a:bodyPr bIns="45692" lIns="91388" rIns="91388" rtlCol="0" tIns="45692" wrap="square">
            <a:spAutoFit/>
          </a:bodyPr>
          <a:lstStyle/>
          <a:p>
            <a:pPr algn="ctr">
              <a:defRPr/>
            </a:pPr>
            <a:r>
              <a:rPr altLang="en-US" b="1" lang="zh-CN" smtClean="0" sz="6000">
                <a:solidFill>
                  <a:srgbClr val="C00000"/>
                </a:solidFill>
                <a:latin charset="-122" panose="020b0503020204020204" typeface="微软雅黑"/>
                <a:ea charset="-122" panose="020b0503020204020204" typeface="微软雅黑"/>
                <a:cs typeface="+mn-ea"/>
                <a:sym typeface="+mn-lt"/>
              </a:rPr>
              <a:t>第六章</a:t>
            </a:r>
          </a:p>
        </p:txBody>
      </p:sp>
      <p:sp>
        <p:nvSpPr>
          <p:cNvPr id="4" name="TextBox 9"/>
          <p:cNvSpPr txBox="1"/>
          <p:nvPr/>
        </p:nvSpPr>
        <p:spPr>
          <a:xfrm>
            <a:off x="2253838" y="4329392"/>
            <a:ext cx="8138795" cy="777184"/>
          </a:xfrm>
          <a:prstGeom prst="rect">
            <a:avLst/>
          </a:prstGeom>
          <a:noFill/>
        </p:spPr>
        <p:txBody>
          <a:bodyPr bIns="45692" lIns="91388" rIns="91388" rtlCol="0" tIns="45692" wrap="square">
            <a:spAutoFit/>
          </a:bodyPr>
          <a:lstStyle/>
          <a:p>
            <a:pPr algn="ctr">
              <a:defRPr/>
            </a:pPr>
            <a:r>
              <a:rPr altLang="en-US" b="1" lang="zh-CN" smtClean="0" sz="4500">
                <a:solidFill>
                  <a:srgbClr val="C00000"/>
                </a:solidFill>
                <a:latin charset="-122" panose="020b0503020204020204" typeface="微软雅黑"/>
                <a:ea charset="-122" panose="020b0503020204020204" typeface="微软雅黑"/>
                <a:cs typeface="+mn-ea"/>
                <a:sym typeface="+mn-lt"/>
              </a:rPr>
              <a:t>学习和遵守党章</a:t>
            </a:r>
          </a:p>
        </p:txBody>
      </p:sp>
      <p:pic>
        <p:nvPicPr>
          <p:cNvPr id="5" name="图片 4"/>
          <p:cNvPicPr>
            <a:picLocks noChangeAspect="1"/>
          </p:cNvPicPr>
          <p:nvPr/>
        </p:nvPicPr>
        <p:blipFill>
          <a:blip r:embed="rId2">
            <a:extLst>
              <a:ext uri="{28A0092B-C50C-407E-A947-70E740481C1C}">
                <a14:useLocalDpi val="0"/>
              </a:ext>
            </a:extLst>
          </a:blip>
          <a:stretch>
            <a:fillRect/>
          </a:stretch>
        </p:blipFill>
        <p:spPr>
          <a:xfrm>
            <a:off x="5072849" y="551329"/>
            <a:ext cx="2500771" cy="2674953"/>
          </a:xfrm>
          <a:prstGeom prst="rect">
            <a:avLst/>
          </a:prstGeom>
          <a:effectLst>
            <a:outerShdw algn="ctr" blurRad="63500" rotWithShape="0" sx="102000" sy="102000">
              <a:prstClr val="black">
                <a:alpha val="40000"/>
              </a:prstClr>
            </a:outerShdw>
          </a:effectLst>
        </p:spPr>
      </p:pic>
    </p:spTree>
    <p:extLst>
      <p:ext uri="{BB962C8B-B14F-4D97-AF65-F5344CB8AC3E}">
        <p14:creationId val="261431981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2"/>
                                        </p:tgtEl>
                                        <p:attrNameLst>
                                          <p:attrName>style.visibility</p:attrName>
                                        </p:attrNameLst>
                                      </p:cBhvr>
                                      <p:to>
                                        <p:strVal val="visible"/>
                                      </p:to>
                                    </p:set>
                                    <p:animEffect filter="barn(inVertical)" transition="in">
                                      <p:cBhvr>
                                        <p:cTn dur="500" id="12"/>
                                        <p:tgtEl>
                                          <p:spTgt spid="2"/>
                                        </p:tgtEl>
                                      </p:cBhvr>
                                    </p:animEffect>
                                  </p:childTnLst>
                                </p:cTn>
                              </p:par>
                            </p:childTnLst>
                          </p:cTn>
                        </p:par>
                        <p:par>
                          <p:cTn fill="hold" id="13" nodeType="afterGroup">
                            <p:stCondLst>
                              <p:cond delay="1000"/>
                            </p:stCondLst>
                            <p:childTnLst>
                              <p:par>
                                <p:cTn fill="hold" grpId="0" id="14" nodeType="afterEffect" presetClass="entr" presetID="41" presetSubtype="0">
                                  <p:stCondLst>
                                    <p:cond delay="0"/>
                                  </p:stCondLst>
                                  <p:iterate type="lt">
                                    <p:tmPct val="10000"/>
                                  </p:iterate>
                                  <p:childTnLst>
                                    <p:set>
                                      <p:cBhvr>
                                        <p:cTn dur="1" fill="hold" id="15">
                                          <p:stCondLst>
                                            <p:cond delay="0"/>
                                          </p:stCondLst>
                                        </p:cTn>
                                        <p:tgtEl>
                                          <p:spTgt spid="3"/>
                                        </p:tgtEl>
                                        <p:attrNameLst>
                                          <p:attrName>style.visibility</p:attrName>
                                        </p:attrNameLst>
                                      </p:cBhvr>
                                      <p:to>
                                        <p:strVal val="visible"/>
                                      </p:to>
                                    </p:set>
                                    <p:anim calcmode="lin" valueType="num">
                                      <p:cBhvr>
                                        <p:cTn dur="500" fill="hold" id="16"/>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3"/>
                                        </p:tgtEl>
                                        <p:attrNameLst>
                                          <p:attrName>ppt_y</p:attrName>
                                        </p:attrNameLst>
                                      </p:cBhvr>
                                      <p:tavLst>
                                        <p:tav tm="0">
                                          <p:val>
                                            <p:strVal val="#ppt_y"/>
                                          </p:val>
                                        </p:tav>
                                        <p:tav tm="100000">
                                          <p:val>
                                            <p:strVal val="#ppt_y"/>
                                          </p:val>
                                        </p:tav>
                                      </p:tavLst>
                                    </p:anim>
                                    <p:anim calcmode="lin" valueType="num">
                                      <p:cBhvr>
                                        <p:cTn dur="500" fill="hold" id="18"/>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3"/>
                                        </p:tgtEl>
                                      </p:cBhvr>
                                    </p:animEffect>
                                  </p:childTnLst>
                                </p:cTn>
                              </p:par>
                            </p:childTnLst>
                          </p:cTn>
                        </p:par>
                        <p:par>
                          <p:cTn fill="hold" id="21" nodeType="afterGroup">
                            <p:stCondLst>
                              <p:cond delay="15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4"/>
                                        </p:tgtEl>
                                        <p:attrNameLst>
                                          <p:attrName>ppt_y</p:attrName>
                                        </p:attrNameLst>
                                      </p:cBhvr>
                                      <p:tavLst>
                                        <p:tav tm="0">
                                          <p:val>
                                            <p:strVal val="#ppt_y"/>
                                          </p:val>
                                        </p:tav>
                                        <p:tav tm="100000">
                                          <p:val>
                                            <p:strVal val="#ppt_y"/>
                                          </p:val>
                                        </p:tav>
                                      </p:tavLst>
                                    </p:anim>
                                    <p:anim calcmode="lin" valueType="num">
                                      <p:cBhvr>
                                        <p:cTn dur="500" fill="hold" id="26"/>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rcRect l="13598" r="13387"/>
          <a:stretch>
            <a:fillRect/>
          </a:stretch>
        </p:blipFill>
        <p:spPr>
          <a:xfrm>
            <a:off x="647344" y="2019681"/>
            <a:ext cx="3105174" cy="4252738"/>
          </a:xfrm>
          <a:prstGeom prst="rect">
            <a:avLst/>
          </a:prstGeom>
          <a:effectLst>
            <a:reflection algn="bl" blurRad="6350" dir="5400000" endPos="19000" rotWithShape="0" stA="29000" sy="-100000"/>
          </a:effectLst>
        </p:spPr>
      </p:pic>
      <p:sp>
        <p:nvSpPr>
          <p:cNvPr id="3" name="文本框 2"/>
          <p:cNvSpPr txBox="1"/>
          <p:nvPr/>
        </p:nvSpPr>
        <p:spPr>
          <a:xfrm>
            <a:off x="4428112" y="2142459"/>
            <a:ext cx="7395059" cy="1097280"/>
          </a:xfrm>
          <a:prstGeom prst="rect">
            <a:avLst/>
          </a:prstGeom>
          <a:noFill/>
        </p:spPr>
        <p:txBody>
          <a:bodyPr rtlCol="0" wrap="square">
            <a:spAutoFit/>
          </a:bodyPr>
          <a:lstStyle/>
          <a:p>
            <a:pPr fontAlgn="auto">
              <a:lnSpc>
                <a:spcPct val="150000"/>
              </a:lnSpc>
              <a:spcBef>
                <a:spcPts val="600"/>
              </a:spcBef>
              <a:spcAft>
                <a:spcPct val="0"/>
              </a:spcAft>
              <a:defRPr/>
            </a:pPr>
            <a:r>
              <a:rPr altLang="en-US" b="1" kern="0" lang="zh-CN" sz="4400">
                <a:solidFill>
                  <a:srgbClr val="C00000"/>
                </a:solidFill>
                <a:latin typeface="Arial"/>
                <a:ea charset="-122" panose="020b0503020204020204" typeface="微软雅黑"/>
                <a:cs typeface="+mn-ea"/>
                <a:sym typeface="+mn-lt"/>
              </a:rPr>
              <a:t>认真学习党章   严格遵守党章</a:t>
            </a:r>
          </a:p>
        </p:txBody>
      </p:sp>
      <p:sp>
        <p:nvSpPr>
          <p:cNvPr id="4" name="矩形 3"/>
          <p:cNvSpPr/>
          <p:nvPr/>
        </p:nvSpPr>
        <p:spPr>
          <a:xfrm>
            <a:off x="4428112" y="3337342"/>
            <a:ext cx="7395059" cy="2286000"/>
          </a:xfrm>
          <a:prstGeom prst="rect">
            <a:avLst/>
          </a:prstGeom>
        </p:spPr>
        <p:txBody>
          <a:bodyPr wrap="square">
            <a:spAutoFit/>
          </a:bodyPr>
          <a:lstStyle/>
          <a:p>
            <a:pPr defTabSz="1219140" indent="609585">
              <a:lnSpc>
                <a:spcPct val="120000"/>
              </a:lnSpc>
            </a:pPr>
            <a:r>
              <a:rPr altLang="en-US" lang="zh-CN" sz="2400">
                <a:solidFill>
                  <a:srgbClr val="C00000"/>
                </a:solidFill>
                <a:latin charset="-122" panose="020b0503020204020204" pitchFamily="34" typeface="微软雅黑"/>
                <a:ea charset="-122" panose="020b0503020204020204" typeface="微软雅黑"/>
                <a:cs typeface="+mn-ea"/>
                <a:sym typeface="+mn-lt"/>
              </a:rPr>
              <a:t>在各级党组织的全部活动中，都要坚持引导广大党员、干部特别是领导干部自觉学习党章、遵守党章、贯彻党章、维护党章，自觉加强党性修养，增强党的意识、宗旨意识、执政意识、大局意识、责任意识，切实做到为党分忧、为国尽责、为民奉献。</a:t>
            </a:r>
          </a:p>
        </p:txBody>
      </p:sp>
      <p:pic>
        <p:nvPicPr>
          <p:cNvPr id="5" name="图片 4"/>
          <p:cNvPicPr>
            <a:picLocks noChangeAspect="1"/>
          </p:cNvPicPr>
          <p:nvPr/>
        </p:nvPicPr>
        <p:blipFill>
          <a:blip r:embed="rId3">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6"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学习和遵守党章</a:t>
            </a:r>
          </a:p>
        </p:txBody>
      </p:sp>
    </p:spTree>
    <p:extLst>
      <p:ext uri="{BB962C8B-B14F-4D97-AF65-F5344CB8AC3E}">
        <p14:creationId val="155455081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6"/>
                                        </p:tgtEl>
                                        <p:attrNameLst>
                                          <p:attrName>style.visibility</p:attrName>
                                        </p:attrNameLst>
                                      </p:cBhvr>
                                      <p:to>
                                        <p:strVal val="visible"/>
                                      </p:to>
                                    </p:set>
                                    <p:anim calcmode="lin" valueType="num">
                                      <p:cBhvr>
                                        <p:cTn dur="500" fill="hold" id="12"/>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6"/>
                                        </p:tgtEl>
                                        <p:attrNameLst>
                                          <p:attrName>ppt_y</p:attrName>
                                        </p:attrNameLst>
                                      </p:cBhvr>
                                      <p:tavLst>
                                        <p:tav tm="0">
                                          <p:val>
                                            <p:strVal val="#ppt_y"/>
                                          </p:val>
                                        </p:tav>
                                        <p:tav tm="100000">
                                          <p:val>
                                            <p:strVal val="#ppt_y"/>
                                          </p:val>
                                        </p:tav>
                                      </p:tavLst>
                                    </p:anim>
                                    <p:anim calcmode="lin" valueType="num">
                                      <p:cBhvr>
                                        <p:cTn dur="500" fill="hold" id="14"/>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6"/>
                                        </p:tgtEl>
                                      </p:cBhvr>
                                    </p:animEffect>
                                  </p:childTnLst>
                                </p:cTn>
                              </p:par>
                            </p:childTnLst>
                          </p:cTn>
                        </p:par>
                        <p:par>
                          <p:cTn fill="hold" id="17" nodeType="afterGroup">
                            <p:stCondLst>
                              <p:cond delay="1000"/>
                            </p:stCondLst>
                            <p:childTnLst>
                              <p:par>
                                <p:cTn fill="hold" id="18" nodeType="afterEffect" presetClass="entr" presetID="53" presetSubtype="0">
                                  <p:stCondLst>
                                    <p:cond delay="0"/>
                                  </p:stCondLst>
                                  <p:childTnLst>
                                    <p:set>
                                      <p:cBhvr>
                                        <p:cTn dur="1" fill="hold" id="19">
                                          <p:stCondLst>
                                            <p:cond delay="0"/>
                                          </p:stCondLst>
                                        </p:cTn>
                                        <p:tgtEl>
                                          <p:spTgt spid="2"/>
                                        </p:tgtEl>
                                        <p:attrNameLst>
                                          <p:attrName>style.visibility</p:attrName>
                                        </p:attrNameLst>
                                      </p:cBhvr>
                                      <p:to>
                                        <p:strVal val="visible"/>
                                      </p:to>
                                    </p:set>
                                    <p:anim calcmode="lin" valueType="num">
                                      <p:cBhvr>
                                        <p:cTn dur="750" fill="hold" id="20"/>
                                        <p:tgtEl>
                                          <p:spTgt spid="2"/>
                                        </p:tgtEl>
                                        <p:attrNameLst>
                                          <p:attrName>ppt_w</p:attrName>
                                        </p:attrNameLst>
                                      </p:cBhvr>
                                      <p:tavLst>
                                        <p:tav tm="0">
                                          <p:val>
                                            <p:fltVal val="0"/>
                                          </p:val>
                                        </p:tav>
                                        <p:tav tm="100000">
                                          <p:val>
                                            <p:strVal val="#ppt_w"/>
                                          </p:val>
                                        </p:tav>
                                      </p:tavLst>
                                    </p:anim>
                                    <p:anim calcmode="lin" valueType="num">
                                      <p:cBhvr>
                                        <p:cTn dur="750" fill="hold" id="21"/>
                                        <p:tgtEl>
                                          <p:spTgt spid="2"/>
                                        </p:tgtEl>
                                        <p:attrNameLst>
                                          <p:attrName>ppt_h</p:attrName>
                                        </p:attrNameLst>
                                      </p:cBhvr>
                                      <p:tavLst>
                                        <p:tav tm="0">
                                          <p:val>
                                            <p:fltVal val="0"/>
                                          </p:val>
                                        </p:tav>
                                        <p:tav tm="100000">
                                          <p:val>
                                            <p:strVal val="#ppt_h"/>
                                          </p:val>
                                        </p:tav>
                                      </p:tavLst>
                                    </p:anim>
                                    <p:animEffect filter="fade" transition="in">
                                      <p:cBhvr>
                                        <p:cTn dur="750" id="22"/>
                                        <p:tgtEl>
                                          <p:spTgt spid="2"/>
                                        </p:tgtEl>
                                      </p:cBhvr>
                                    </p:animEffect>
                                  </p:childTnLst>
                                </p:cTn>
                              </p:par>
                            </p:childTnLst>
                          </p:cTn>
                        </p:par>
                        <p:par>
                          <p:cTn fill="hold" id="23" nodeType="afterGroup">
                            <p:stCondLst>
                              <p:cond delay="1750"/>
                            </p:stCondLst>
                            <p:childTnLst>
                              <p:par>
                                <p:cTn fill="hold" grpId="0" id="24" nodeType="afterEffect" presetClass="entr" presetID="1" presetSubtype="0">
                                  <p:stCondLst>
                                    <p:cond delay="0"/>
                                  </p:stCondLst>
                                  <p:iterate type="lt">
                                    <p:tmAbs val="200"/>
                                  </p:iterate>
                                  <p:childTnLst>
                                    <p:set>
                                      <p:cBhvr>
                                        <p:cTn dur="1" fill="hold" id="25">
                                          <p:stCondLst>
                                            <p:cond delay="0"/>
                                          </p:stCondLst>
                                        </p:cTn>
                                        <p:tgtEl>
                                          <p:spTgt spid="3"/>
                                        </p:tgtEl>
                                        <p:attrNameLst>
                                          <p:attrName>style.visibility</p:attrName>
                                        </p:attrNameLst>
                                      </p:cBhvr>
                                      <p:to>
                                        <p:strVal val="visible"/>
                                      </p:to>
                                    </p:set>
                                  </p:childTnLst>
                                </p:cTn>
                              </p:par>
                            </p:childTnLst>
                          </p:cTn>
                        </p:par>
                        <p:par>
                          <p:cTn fill="hold" id="26" nodeType="afterGroup">
                            <p:stCondLst>
                              <p:cond delay="1751"/>
                            </p:stCondLst>
                            <p:childTnLst>
                              <p:par>
                                <p:cTn fill="hold" grpId="0" id="27" nodeType="afterEffect" presetClass="entr" presetID="22" presetSubtype="1">
                                  <p:stCondLst>
                                    <p:cond delay="0"/>
                                  </p:stCondLst>
                                  <p:childTnLst>
                                    <p:set>
                                      <p:cBhvr>
                                        <p:cTn dur="1" fill="hold" id="28">
                                          <p:stCondLst>
                                            <p:cond delay="0"/>
                                          </p:stCondLst>
                                        </p:cTn>
                                        <p:tgtEl>
                                          <p:spTgt spid="4"/>
                                        </p:tgtEl>
                                        <p:attrNameLst>
                                          <p:attrName>style.visibility</p:attrName>
                                        </p:attrNameLst>
                                      </p:cBhvr>
                                      <p:to>
                                        <p:strVal val="visible"/>
                                      </p:to>
                                    </p:set>
                                    <p:animEffect filter="wipe(up)" transition="in">
                                      <p:cBhvr>
                                        <p:cTn dur="1000" id="29"/>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6"/>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3107599" y="3006977"/>
            <a:ext cx="5834400" cy="1310640"/>
          </a:xfrm>
          <a:prstGeom prst="rect">
            <a:avLst/>
          </a:prstGeom>
          <a:noFill/>
        </p:spPr>
        <p:txBody>
          <a:bodyPr rtlCol="0" wrap="square">
            <a:spAutoFit/>
          </a:bodyPr>
          <a:lstStyle/>
          <a:p>
            <a:pPr algn="dist"/>
            <a:r>
              <a:rPr altLang="en-US" b="1" lang="zh-CN" smtClean="0" sz="8000">
                <a:solidFill>
                  <a:srgbClr val="C00000"/>
                </a:solidFill>
                <a:effectLst>
                  <a:outerShdw algn="tl" blurRad="50800" dir="2700000" dist="38100" rotWithShape="0">
                    <a:prstClr val="black">
                      <a:alpha val="40000"/>
                    </a:prstClr>
                  </a:outerShdw>
                </a:effectLst>
                <a:latin charset="2" panose="020b0503020204020204" pitchFamily="82" typeface="微软雅黑"/>
                <a:ea charset="2" panose="020b0503020204020204" pitchFamily="82" typeface="微软雅黑"/>
              </a:rPr>
              <a:t>谢谢观看</a:t>
            </a:r>
          </a:p>
        </p:txBody>
      </p:sp>
      <p:grpSp>
        <p:nvGrpSpPr>
          <p:cNvPr id="3" name="组合 3"/>
          <p:cNvGrpSpPr/>
          <p:nvPr/>
        </p:nvGrpSpPr>
        <p:grpSpPr>
          <a:xfrm>
            <a:off x="3499892" y="4680271"/>
            <a:ext cx="543739" cy="523220"/>
            <a:chOff x="2934874" y="4295459"/>
            <a:chExt cx="543739" cy="523220"/>
          </a:xfrm>
        </p:grpSpPr>
        <p:sp>
          <p:nvSpPr>
            <p:cNvPr id="4" name="椭圆 3"/>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5" name="文本框 4"/>
            <p:cNvSpPr txBox="1"/>
            <p:nvPr/>
          </p:nvSpPr>
          <p:spPr>
            <a:xfrm>
              <a:off x="2934874" y="4295459"/>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学</a:t>
              </a:r>
            </a:p>
          </p:txBody>
        </p:sp>
      </p:grpSp>
      <p:grpSp>
        <p:nvGrpSpPr>
          <p:cNvPr id="6" name="组合 6"/>
          <p:cNvGrpSpPr/>
          <p:nvPr/>
        </p:nvGrpSpPr>
        <p:grpSpPr>
          <a:xfrm>
            <a:off x="4122443" y="4653377"/>
            <a:ext cx="543739" cy="523629"/>
            <a:chOff x="2947424" y="4268565"/>
            <a:chExt cx="543739" cy="523629"/>
          </a:xfrm>
        </p:grpSpPr>
        <p:sp>
          <p:nvSpPr>
            <p:cNvPr id="7" name="椭圆 6"/>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8" name="文本框 7"/>
            <p:cNvSpPr txBox="1"/>
            <p:nvPr/>
          </p:nvSpPr>
          <p:spPr>
            <a:xfrm>
              <a:off x="2947424" y="4268564"/>
              <a:ext cx="538480" cy="518160"/>
            </a:xfrm>
            <a:prstGeom prst="rect">
              <a:avLst/>
            </a:prstGeom>
            <a:noFill/>
          </p:spPr>
          <p:txBody>
            <a:bodyPr rtlCol="0" wrap="none">
              <a:spAutoFit/>
            </a:bodyPr>
            <a:lstStyle/>
            <a:p>
              <a:r>
                <a:rPr altLang="en-US" b="1" lang="zh-CN" sz="2800">
                  <a:solidFill>
                    <a:schemeClr val="bg1"/>
                  </a:solidFill>
                  <a:latin charset="-122" typeface="Microsoft YaHei"/>
                  <a:ea charset="-122" typeface="Microsoft YaHei"/>
                  <a:cs charset="-122" typeface="Microsoft YaHei"/>
                </a:rPr>
                <a:t>习</a:t>
              </a:r>
            </a:p>
          </p:txBody>
        </p:sp>
      </p:grpSp>
      <p:grpSp>
        <p:nvGrpSpPr>
          <p:cNvPr id="9" name="组合 9"/>
          <p:cNvGrpSpPr/>
          <p:nvPr/>
        </p:nvGrpSpPr>
        <p:grpSpPr>
          <a:xfrm>
            <a:off x="4715785" y="4666824"/>
            <a:ext cx="543739" cy="523220"/>
            <a:chOff x="2930765" y="4282012"/>
            <a:chExt cx="543739" cy="523220"/>
          </a:xfrm>
        </p:grpSpPr>
        <p:sp>
          <p:nvSpPr>
            <p:cNvPr id="10" name="椭圆 9"/>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11" name="文本框 10"/>
            <p:cNvSpPr txBox="1"/>
            <p:nvPr/>
          </p:nvSpPr>
          <p:spPr>
            <a:xfrm>
              <a:off x="2930765" y="4282012"/>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党</a:t>
              </a:r>
            </a:p>
          </p:txBody>
        </p:sp>
      </p:grpSp>
      <p:grpSp>
        <p:nvGrpSpPr>
          <p:cNvPr id="12" name="组合 12"/>
          <p:cNvGrpSpPr/>
          <p:nvPr/>
        </p:nvGrpSpPr>
        <p:grpSpPr>
          <a:xfrm>
            <a:off x="5339186" y="4682772"/>
            <a:ext cx="543739" cy="523220"/>
            <a:chOff x="2944165" y="4297960"/>
            <a:chExt cx="543739" cy="523220"/>
          </a:xfrm>
        </p:grpSpPr>
        <p:sp>
          <p:nvSpPr>
            <p:cNvPr id="13" name="椭圆 12"/>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14" name="文本框 13"/>
            <p:cNvSpPr txBox="1"/>
            <p:nvPr/>
          </p:nvSpPr>
          <p:spPr>
            <a:xfrm>
              <a:off x="2944165" y="4297961"/>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章</a:t>
              </a:r>
            </a:p>
          </p:txBody>
        </p:sp>
      </p:grpSp>
      <p:grpSp>
        <p:nvGrpSpPr>
          <p:cNvPr id="15" name="组合 15"/>
          <p:cNvGrpSpPr/>
          <p:nvPr/>
        </p:nvGrpSpPr>
        <p:grpSpPr>
          <a:xfrm>
            <a:off x="6356494" y="4682772"/>
            <a:ext cx="543739" cy="523220"/>
            <a:chOff x="2936892" y="4297960"/>
            <a:chExt cx="543739" cy="523220"/>
          </a:xfrm>
        </p:grpSpPr>
        <p:sp>
          <p:nvSpPr>
            <p:cNvPr id="16" name="椭圆 15"/>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17" name="文本框 16"/>
            <p:cNvSpPr txBox="1"/>
            <p:nvPr/>
          </p:nvSpPr>
          <p:spPr>
            <a:xfrm>
              <a:off x="2936892" y="4297961"/>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遵</a:t>
              </a:r>
            </a:p>
          </p:txBody>
        </p:sp>
      </p:grpSp>
      <p:grpSp>
        <p:nvGrpSpPr>
          <p:cNvPr id="18" name="组合 18"/>
          <p:cNvGrpSpPr/>
          <p:nvPr/>
        </p:nvGrpSpPr>
        <p:grpSpPr>
          <a:xfrm>
            <a:off x="6950193" y="4668279"/>
            <a:ext cx="543739" cy="523220"/>
            <a:chOff x="2920590" y="4283467"/>
            <a:chExt cx="543739" cy="523220"/>
          </a:xfrm>
        </p:grpSpPr>
        <p:sp>
          <p:nvSpPr>
            <p:cNvPr id="19" name="椭圆 18"/>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20" name="文本框 19"/>
            <p:cNvSpPr txBox="1"/>
            <p:nvPr/>
          </p:nvSpPr>
          <p:spPr>
            <a:xfrm>
              <a:off x="2920589" y="4283467"/>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守</a:t>
              </a:r>
            </a:p>
          </p:txBody>
        </p:sp>
      </p:grpSp>
      <p:grpSp>
        <p:nvGrpSpPr>
          <p:cNvPr id="21" name="组合 21"/>
          <p:cNvGrpSpPr/>
          <p:nvPr/>
        </p:nvGrpSpPr>
        <p:grpSpPr>
          <a:xfrm>
            <a:off x="7584636" y="4682772"/>
            <a:ext cx="543739" cy="523220"/>
            <a:chOff x="2945032" y="4297960"/>
            <a:chExt cx="543739" cy="523220"/>
          </a:xfrm>
        </p:grpSpPr>
        <p:sp>
          <p:nvSpPr>
            <p:cNvPr id="22" name="椭圆 21"/>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23" name="文本框 22"/>
            <p:cNvSpPr txBox="1"/>
            <p:nvPr/>
          </p:nvSpPr>
          <p:spPr>
            <a:xfrm>
              <a:off x="2945032" y="4297961"/>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党</a:t>
              </a:r>
            </a:p>
          </p:txBody>
        </p:sp>
      </p:grpSp>
      <p:grpSp>
        <p:nvGrpSpPr>
          <p:cNvPr id="24" name="组合 24"/>
          <p:cNvGrpSpPr/>
          <p:nvPr/>
        </p:nvGrpSpPr>
        <p:grpSpPr>
          <a:xfrm>
            <a:off x="8188911" y="4653377"/>
            <a:ext cx="543739" cy="523629"/>
            <a:chOff x="2939306" y="4268565"/>
            <a:chExt cx="543739" cy="523629"/>
          </a:xfrm>
        </p:grpSpPr>
        <p:sp>
          <p:nvSpPr>
            <p:cNvPr id="25" name="椭圆 24"/>
            <p:cNvSpPr/>
            <p:nvPr/>
          </p:nvSpPr>
          <p:spPr>
            <a:xfrm>
              <a:off x="2954272" y="4297960"/>
              <a:ext cx="494234" cy="494234"/>
            </a:xfrm>
            <a:prstGeom prst="ellipse">
              <a:avLst/>
            </a:prstGeom>
            <a:solidFill>
              <a:srgbClr val="C0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800">
                <a:solidFill>
                  <a:schemeClr val="bg1"/>
                </a:solidFill>
                <a:latin charset="-122" typeface="Microsoft YaHei"/>
                <a:ea charset="-122" typeface="Microsoft YaHei"/>
                <a:cs charset="-122" typeface="Microsoft YaHei"/>
              </a:endParaRPr>
            </a:p>
          </p:txBody>
        </p:sp>
        <p:sp>
          <p:nvSpPr>
            <p:cNvPr id="26" name="文本框 25"/>
            <p:cNvSpPr txBox="1"/>
            <p:nvPr/>
          </p:nvSpPr>
          <p:spPr>
            <a:xfrm>
              <a:off x="2939305" y="4268564"/>
              <a:ext cx="538480" cy="518160"/>
            </a:xfrm>
            <a:prstGeom prst="rect">
              <a:avLst/>
            </a:prstGeom>
            <a:noFill/>
          </p:spPr>
          <p:txBody>
            <a:bodyPr rtlCol="0" wrap="none">
              <a:spAutoFit/>
            </a:bodyPr>
            <a:lstStyle/>
            <a:p>
              <a:r>
                <a:rPr altLang="en-US" b="1" lang="zh-CN" smtClean="0" sz="2800">
                  <a:solidFill>
                    <a:schemeClr val="bg1"/>
                  </a:solidFill>
                  <a:latin charset="-122" typeface="Microsoft YaHei"/>
                  <a:ea charset="-122" typeface="Microsoft YaHei"/>
                  <a:cs charset="-122" typeface="Microsoft YaHei"/>
                </a:rPr>
                <a:t>规</a:t>
              </a:r>
            </a:p>
          </p:txBody>
        </p:sp>
      </p:grpSp>
      <p:pic>
        <p:nvPicPr>
          <p:cNvPr id="27" name="图片 26"/>
          <p:cNvPicPr>
            <a:picLocks noChangeAspect="1"/>
          </p:cNvPicPr>
          <p:nvPr/>
        </p:nvPicPr>
        <p:blipFill>
          <a:blip r:embed="rId2">
            <a:extLst>
              <a:ext uri="{28A0092B-C50C-407E-A947-70E740481C1C}">
                <a14:useLocalDpi val="0"/>
              </a:ext>
            </a:extLst>
          </a:blip>
          <a:stretch>
            <a:fillRect/>
          </a:stretch>
        </p:blipFill>
        <p:spPr>
          <a:xfrm>
            <a:off x="5150349" y="842187"/>
            <a:ext cx="1522969" cy="1629046"/>
          </a:xfrm>
          <a:prstGeom prst="rect">
            <a:avLst/>
          </a:prstGeom>
          <a:effectLst>
            <a:outerShdw algn="ctr" blurRad="63500" rotWithShape="0" sx="102000" sy="102000">
              <a:prstClr val="black">
                <a:alpha val="40000"/>
              </a:prstClr>
            </a:outerShdw>
          </a:effectLst>
        </p:spPr>
      </p:pic>
      <p:sp>
        <p:nvSpPr>
          <p:cNvPr id="28" name="文本框 27"/>
          <p:cNvSpPr txBox="1"/>
          <p:nvPr/>
        </p:nvSpPr>
        <p:spPr>
          <a:xfrm>
            <a:off x="4169622" y="2577881"/>
            <a:ext cx="3710354" cy="396240"/>
          </a:xfrm>
          <a:prstGeom prst="rect">
            <a:avLst/>
          </a:prstGeom>
          <a:noFill/>
        </p:spPr>
        <p:txBody>
          <a:bodyPr rtlCol="0" wrap="square">
            <a:spAutoFit/>
          </a:bodyPr>
          <a:lstStyle/>
          <a:p>
            <a:pPr algn="dist"/>
            <a:r>
              <a:rPr altLang="en-US" b="1" lang="zh-CN" smtClean="0" sz="2000">
                <a:solidFill>
                  <a:srgbClr val="C00000"/>
                </a:solidFill>
                <a:latin charset="2" panose="020b0503020204020204" pitchFamily="82" typeface="微软雅黑"/>
                <a:ea charset="2" panose="020b0503020204020204" pitchFamily="82" typeface="微软雅黑"/>
              </a:rPr>
              <a:t>十九大会议通过</a:t>
            </a:r>
          </a:p>
        </p:txBody>
      </p:sp>
      <p:cxnSp>
        <p:nvCxnSpPr>
          <p:cNvPr id="29" name="直线连接符 28"/>
          <p:cNvCxnSpPr/>
          <p:nvPr/>
        </p:nvCxnSpPr>
        <p:spPr>
          <a:xfrm>
            <a:off x="2178424" y="2777936"/>
            <a:ext cx="1707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直线连接符 29"/>
          <p:cNvCxnSpPr/>
          <p:nvPr/>
        </p:nvCxnSpPr>
        <p:spPr>
          <a:xfrm>
            <a:off x="8088110" y="2777936"/>
            <a:ext cx="170777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15124263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7"/>
                                        </p:tgtEl>
                                        <p:attrNameLst>
                                          <p:attrName>style.visibility</p:attrName>
                                        </p:attrNameLst>
                                      </p:cBhvr>
                                      <p:to>
                                        <p:strVal val="visible"/>
                                      </p:to>
                                    </p:set>
                                    <p:anim calcmode="lin" valueType="num">
                                      <p:cBhvr additive="base">
                                        <p:cTn dur="500" fill="hold" id="7"/>
                                        <p:tgtEl>
                                          <p:spTgt spid="27"/>
                                        </p:tgtEl>
                                        <p:attrNameLst>
                                          <p:attrName>ppt_x</p:attrName>
                                        </p:attrNameLst>
                                      </p:cBhvr>
                                      <p:tavLst>
                                        <p:tav tm="0">
                                          <p:val>
                                            <p:strVal val="#ppt_x"/>
                                          </p:val>
                                        </p:tav>
                                        <p:tav tm="100000">
                                          <p:val>
                                            <p:strVal val="#ppt_x"/>
                                          </p:val>
                                        </p:tav>
                                      </p:tavLst>
                                    </p:anim>
                                    <p:anim calcmode="lin" valueType="num">
                                      <p:cBhvr additive="base">
                                        <p:cTn dur="500" fill="hold" id="8"/>
                                        <p:tgtEl>
                                          <p:spTgt spid="27"/>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2" presetSubtype="8">
                                  <p:stCondLst>
                                    <p:cond delay="0"/>
                                  </p:stCondLst>
                                  <p:childTnLst>
                                    <p:set>
                                      <p:cBhvr>
                                        <p:cTn dur="1" fill="hold" id="12">
                                          <p:stCondLst>
                                            <p:cond delay="0"/>
                                          </p:stCondLst>
                                        </p:cTn>
                                        <p:tgtEl>
                                          <p:spTgt spid="29"/>
                                        </p:tgtEl>
                                        <p:attrNameLst>
                                          <p:attrName>style.visibility</p:attrName>
                                        </p:attrNameLst>
                                      </p:cBhvr>
                                      <p:to>
                                        <p:strVal val="visible"/>
                                      </p:to>
                                    </p:set>
                                    <p:anim calcmode="lin" valueType="num">
                                      <p:cBhvr additive="base">
                                        <p:cTn dur="500" fill="hold" id="13"/>
                                        <p:tgtEl>
                                          <p:spTgt spid="29"/>
                                        </p:tgtEl>
                                        <p:attrNameLst>
                                          <p:attrName>ppt_x</p:attrName>
                                        </p:attrNameLst>
                                      </p:cBhvr>
                                      <p:tavLst>
                                        <p:tav tm="0">
                                          <p:val>
                                            <p:strVal val="0-#ppt_w/2"/>
                                          </p:val>
                                        </p:tav>
                                        <p:tav tm="100000">
                                          <p:val>
                                            <p:strVal val="#ppt_x"/>
                                          </p:val>
                                        </p:tav>
                                      </p:tavLst>
                                    </p:anim>
                                    <p:anim calcmode="lin" valueType="num">
                                      <p:cBhvr additive="base">
                                        <p:cTn dur="500" fill="hold" id="14"/>
                                        <p:tgtEl>
                                          <p:spTgt spid="29"/>
                                        </p:tgtEl>
                                        <p:attrNameLst>
                                          <p:attrName>ppt_y</p:attrName>
                                        </p:attrNameLst>
                                      </p:cBhvr>
                                      <p:tavLst>
                                        <p:tav tm="0">
                                          <p:val>
                                            <p:strVal val="#ppt_y"/>
                                          </p:val>
                                        </p:tav>
                                        <p:tav tm="100000">
                                          <p:val>
                                            <p:strVal val="#ppt_y"/>
                                          </p:val>
                                        </p:tav>
                                      </p:tavLst>
                                    </p:anim>
                                  </p:childTnLst>
                                </p:cTn>
                              </p:par>
                              <p:par>
                                <p:cTn fill="hold" id="15" nodeType="withEffect" presetClass="entr" presetID="2" presetSubtype="2">
                                  <p:stCondLst>
                                    <p:cond delay="0"/>
                                  </p:stCondLst>
                                  <p:childTnLst>
                                    <p:set>
                                      <p:cBhvr>
                                        <p:cTn dur="1" fill="hold" id="16">
                                          <p:stCondLst>
                                            <p:cond delay="0"/>
                                          </p:stCondLst>
                                        </p:cTn>
                                        <p:tgtEl>
                                          <p:spTgt spid="30"/>
                                        </p:tgtEl>
                                        <p:attrNameLst>
                                          <p:attrName>style.visibility</p:attrName>
                                        </p:attrNameLst>
                                      </p:cBhvr>
                                      <p:to>
                                        <p:strVal val="visible"/>
                                      </p:to>
                                    </p:set>
                                    <p:anim calcmode="lin" valueType="num">
                                      <p:cBhvr additive="base">
                                        <p:cTn dur="500" fill="hold" id="17"/>
                                        <p:tgtEl>
                                          <p:spTgt spid="30"/>
                                        </p:tgtEl>
                                        <p:attrNameLst>
                                          <p:attrName>ppt_x</p:attrName>
                                        </p:attrNameLst>
                                      </p:cBhvr>
                                      <p:tavLst>
                                        <p:tav tm="0">
                                          <p:val>
                                            <p:strVal val="1+#ppt_w/2"/>
                                          </p:val>
                                        </p:tav>
                                        <p:tav tm="100000">
                                          <p:val>
                                            <p:strVal val="#ppt_x"/>
                                          </p:val>
                                        </p:tav>
                                      </p:tavLst>
                                    </p:anim>
                                    <p:anim calcmode="lin" valueType="num">
                                      <p:cBhvr additive="base">
                                        <p:cTn dur="500" fill="hold" id="18"/>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12" presetSubtype="4">
                                  <p:stCondLst>
                                    <p:cond delay="0"/>
                                  </p:stCondLst>
                                  <p:childTnLst>
                                    <p:set>
                                      <p:cBhvr>
                                        <p:cTn dur="1" fill="hold" id="22">
                                          <p:stCondLst>
                                            <p:cond delay="0"/>
                                          </p:stCondLst>
                                        </p:cTn>
                                        <p:tgtEl>
                                          <p:spTgt spid="28"/>
                                        </p:tgtEl>
                                        <p:attrNameLst>
                                          <p:attrName>style.visibility</p:attrName>
                                        </p:attrNameLst>
                                      </p:cBhvr>
                                      <p:to>
                                        <p:strVal val="visible"/>
                                      </p:to>
                                    </p:set>
                                    <p:anim calcmode="lin" valueType="num">
                                      <p:cBhvr additive="base">
                                        <p:cTn dur="500" id="23"/>
                                        <p:tgtEl>
                                          <p:spTgt spid="28"/>
                                        </p:tgtEl>
                                        <p:attrNameLst>
                                          <p:attrName>ppt_y</p:attrName>
                                        </p:attrNameLst>
                                      </p:cBhvr>
                                      <p:tavLst>
                                        <p:tav tm="0">
                                          <p:val>
                                            <p:strVal val="#ppt_y+#ppt_h*1.125000"/>
                                          </p:val>
                                        </p:tav>
                                        <p:tav tm="100000">
                                          <p:val>
                                            <p:strVal val="#ppt_y"/>
                                          </p:val>
                                        </p:tav>
                                      </p:tavLst>
                                    </p:anim>
                                    <p:animEffect filter="wipe(up)" transition="in">
                                      <p:cBhvr>
                                        <p:cTn dur="500" id="24"/>
                                        <p:tgtEl>
                                          <p:spTgt spid="28"/>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53" presetSubtype="0">
                                  <p:stCondLst>
                                    <p:cond delay="0"/>
                                  </p:stCondLst>
                                  <p:childTnLst>
                                    <p:set>
                                      <p:cBhvr>
                                        <p:cTn dur="1" fill="hold" id="28">
                                          <p:stCondLst>
                                            <p:cond delay="0"/>
                                          </p:stCondLst>
                                        </p:cTn>
                                        <p:tgtEl>
                                          <p:spTgt spid="2">
                                            <p:txEl>
                                              <p:pRg end="0" st="0"/>
                                            </p:txEl>
                                          </p:spTgt>
                                        </p:tgtEl>
                                        <p:attrNameLst>
                                          <p:attrName>style.visibility</p:attrName>
                                        </p:attrNameLst>
                                      </p:cBhvr>
                                      <p:to>
                                        <p:strVal val="visible"/>
                                      </p:to>
                                    </p:set>
                                    <p:anim calcmode="lin" valueType="num">
                                      <p:cBhvr>
                                        <p:cTn dur="500" fill="hold" id="29"/>
                                        <p:tgtEl>
                                          <p:spTgt spid="2">
                                            <p:txEl>
                                              <p:pRg end="0" st="0"/>
                                            </p:txEl>
                                          </p:spTgt>
                                        </p:tgtEl>
                                        <p:attrNameLst>
                                          <p:attrName>ppt_w</p:attrName>
                                        </p:attrNameLst>
                                      </p:cBhvr>
                                      <p:tavLst>
                                        <p:tav tm="0">
                                          <p:val>
                                            <p:fltVal val="0"/>
                                          </p:val>
                                        </p:tav>
                                        <p:tav tm="100000">
                                          <p:val>
                                            <p:strVal val="#ppt_w"/>
                                          </p:val>
                                        </p:tav>
                                      </p:tavLst>
                                    </p:anim>
                                    <p:anim calcmode="lin" valueType="num">
                                      <p:cBhvr>
                                        <p:cTn dur="500" fill="hold" id="30"/>
                                        <p:tgtEl>
                                          <p:spTgt spid="2">
                                            <p:txEl>
                                              <p:pRg end="0" st="0"/>
                                            </p:txEl>
                                          </p:spTgt>
                                        </p:tgtEl>
                                        <p:attrNameLst>
                                          <p:attrName>ppt_h</p:attrName>
                                        </p:attrNameLst>
                                      </p:cBhvr>
                                      <p:tavLst>
                                        <p:tav tm="0">
                                          <p:val>
                                            <p:fltVal val="0"/>
                                          </p:val>
                                        </p:tav>
                                        <p:tav tm="100000">
                                          <p:val>
                                            <p:strVal val="#ppt_h"/>
                                          </p:val>
                                        </p:tav>
                                      </p:tavLst>
                                    </p:anim>
                                    <p:animEffect filter="fade" transition="in">
                                      <p:cBhvr>
                                        <p:cTn dur="500" id="31"/>
                                        <p:tgtEl>
                                          <p:spTgt spid="2">
                                            <p:txEl>
                                              <p:pRg end="0" st="0"/>
                                            </p:txEl>
                                          </p:spTgt>
                                        </p:tgtEl>
                                      </p:cBhvr>
                                    </p:animEffect>
                                  </p:childTnLst>
                                </p:cTn>
                              </p:par>
                              <p:par>
                                <p:cTn fill="hold" id="32" nodeType="withEffect" presetClass="entr" presetID="53" presetSubtype="0">
                                  <p:stCondLst>
                                    <p:cond delay="3500"/>
                                  </p:stCondLst>
                                  <p:childTnLst>
                                    <p:set>
                                      <p:cBhvr>
                                        <p:cTn dur="1" fill="hold" id="33">
                                          <p:stCondLst>
                                            <p:cond delay="0"/>
                                          </p:stCondLst>
                                        </p:cTn>
                                        <p:tgtEl>
                                          <p:spTgt spid="3"/>
                                        </p:tgtEl>
                                        <p:attrNameLst>
                                          <p:attrName>style.visibility</p:attrName>
                                        </p:attrNameLst>
                                      </p:cBhvr>
                                      <p:to>
                                        <p:strVal val="visible"/>
                                      </p:to>
                                    </p:set>
                                    <p:anim calcmode="lin" valueType="num">
                                      <p:cBhvr>
                                        <p:cTn dur="500" fill="hold" id="34"/>
                                        <p:tgtEl>
                                          <p:spTgt spid="3"/>
                                        </p:tgtEl>
                                        <p:attrNameLst>
                                          <p:attrName>ppt_w</p:attrName>
                                        </p:attrNameLst>
                                      </p:cBhvr>
                                      <p:tavLst>
                                        <p:tav tm="0">
                                          <p:val>
                                            <p:fltVal val="0"/>
                                          </p:val>
                                        </p:tav>
                                        <p:tav tm="100000">
                                          <p:val>
                                            <p:strVal val="#ppt_w"/>
                                          </p:val>
                                        </p:tav>
                                      </p:tavLst>
                                    </p:anim>
                                    <p:anim calcmode="lin" valueType="num">
                                      <p:cBhvr>
                                        <p:cTn dur="500" fill="hold" id="35"/>
                                        <p:tgtEl>
                                          <p:spTgt spid="3"/>
                                        </p:tgtEl>
                                        <p:attrNameLst>
                                          <p:attrName>ppt_h</p:attrName>
                                        </p:attrNameLst>
                                      </p:cBhvr>
                                      <p:tavLst>
                                        <p:tav tm="0">
                                          <p:val>
                                            <p:fltVal val="0"/>
                                          </p:val>
                                        </p:tav>
                                        <p:tav tm="100000">
                                          <p:val>
                                            <p:strVal val="#ppt_h"/>
                                          </p:val>
                                        </p:tav>
                                      </p:tavLst>
                                    </p:anim>
                                    <p:animEffect filter="fade" transition="in">
                                      <p:cBhvr>
                                        <p:cTn dur="500" id="36"/>
                                        <p:tgtEl>
                                          <p:spTgt spid="3"/>
                                        </p:tgtEl>
                                      </p:cBhvr>
                                    </p:animEffect>
                                  </p:childTnLst>
                                </p:cTn>
                              </p:par>
                              <p:par>
                                <p:cTn fill="hold" id="37" nodeType="withEffect" presetClass="entr" presetID="53" presetSubtype="0">
                                  <p:stCondLst>
                                    <p:cond delay="3500"/>
                                  </p:stCondLst>
                                  <p:childTnLst>
                                    <p:set>
                                      <p:cBhvr>
                                        <p:cTn dur="1" fill="hold" id="38">
                                          <p:stCondLst>
                                            <p:cond delay="0"/>
                                          </p:stCondLst>
                                        </p:cTn>
                                        <p:tgtEl>
                                          <p:spTgt spid="6"/>
                                        </p:tgtEl>
                                        <p:attrNameLst>
                                          <p:attrName>style.visibility</p:attrName>
                                        </p:attrNameLst>
                                      </p:cBhvr>
                                      <p:to>
                                        <p:strVal val="visible"/>
                                      </p:to>
                                    </p:set>
                                    <p:anim calcmode="lin" valueType="num">
                                      <p:cBhvr>
                                        <p:cTn dur="500" fill="hold" id="39"/>
                                        <p:tgtEl>
                                          <p:spTgt spid="6"/>
                                        </p:tgtEl>
                                        <p:attrNameLst>
                                          <p:attrName>ppt_w</p:attrName>
                                        </p:attrNameLst>
                                      </p:cBhvr>
                                      <p:tavLst>
                                        <p:tav tm="0">
                                          <p:val>
                                            <p:fltVal val="0"/>
                                          </p:val>
                                        </p:tav>
                                        <p:tav tm="100000">
                                          <p:val>
                                            <p:strVal val="#ppt_w"/>
                                          </p:val>
                                        </p:tav>
                                      </p:tavLst>
                                    </p:anim>
                                    <p:anim calcmode="lin" valueType="num">
                                      <p:cBhvr>
                                        <p:cTn dur="500" fill="hold" id="40"/>
                                        <p:tgtEl>
                                          <p:spTgt spid="6"/>
                                        </p:tgtEl>
                                        <p:attrNameLst>
                                          <p:attrName>ppt_h</p:attrName>
                                        </p:attrNameLst>
                                      </p:cBhvr>
                                      <p:tavLst>
                                        <p:tav tm="0">
                                          <p:val>
                                            <p:fltVal val="0"/>
                                          </p:val>
                                        </p:tav>
                                        <p:tav tm="100000">
                                          <p:val>
                                            <p:strVal val="#ppt_h"/>
                                          </p:val>
                                        </p:tav>
                                      </p:tavLst>
                                    </p:anim>
                                    <p:animEffect filter="fade" transition="in">
                                      <p:cBhvr>
                                        <p:cTn dur="500" id="41"/>
                                        <p:tgtEl>
                                          <p:spTgt spid="6"/>
                                        </p:tgtEl>
                                      </p:cBhvr>
                                    </p:animEffect>
                                  </p:childTnLst>
                                </p:cTn>
                              </p:par>
                              <p:par>
                                <p:cTn fill="hold" id="42" nodeType="withEffect" presetClass="entr" presetID="53" presetSubtype="0">
                                  <p:stCondLst>
                                    <p:cond delay="3500"/>
                                  </p:stCondLst>
                                  <p:childTnLst>
                                    <p:set>
                                      <p:cBhvr>
                                        <p:cTn dur="1" fill="hold" id="43">
                                          <p:stCondLst>
                                            <p:cond delay="0"/>
                                          </p:stCondLst>
                                        </p:cTn>
                                        <p:tgtEl>
                                          <p:spTgt spid="9"/>
                                        </p:tgtEl>
                                        <p:attrNameLst>
                                          <p:attrName>style.visibility</p:attrName>
                                        </p:attrNameLst>
                                      </p:cBhvr>
                                      <p:to>
                                        <p:strVal val="visible"/>
                                      </p:to>
                                    </p:set>
                                    <p:anim calcmode="lin" valueType="num">
                                      <p:cBhvr>
                                        <p:cTn dur="500" fill="hold" id="44"/>
                                        <p:tgtEl>
                                          <p:spTgt spid="9"/>
                                        </p:tgtEl>
                                        <p:attrNameLst>
                                          <p:attrName>ppt_w</p:attrName>
                                        </p:attrNameLst>
                                      </p:cBhvr>
                                      <p:tavLst>
                                        <p:tav tm="0">
                                          <p:val>
                                            <p:fltVal val="0"/>
                                          </p:val>
                                        </p:tav>
                                        <p:tav tm="100000">
                                          <p:val>
                                            <p:strVal val="#ppt_w"/>
                                          </p:val>
                                        </p:tav>
                                      </p:tavLst>
                                    </p:anim>
                                    <p:anim calcmode="lin" valueType="num">
                                      <p:cBhvr>
                                        <p:cTn dur="500" fill="hold" id="45"/>
                                        <p:tgtEl>
                                          <p:spTgt spid="9"/>
                                        </p:tgtEl>
                                        <p:attrNameLst>
                                          <p:attrName>ppt_h</p:attrName>
                                        </p:attrNameLst>
                                      </p:cBhvr>
                                      <p:tavLst>
                                        <p:tav tm="0">
                                          <p:val>
                                            <p:fltVal val="0"/>
                                          </p:val>
                                        </p:tav>
                                        <p:tav tm="100000">
                                          <p:val>
                                            <p:strVal val="#ppt_h"/>
                                          </p:val>
                                        </p:tav>
                                      </p:tavLst>
                                    </p:anim>
                                    <p:animEffect filter="fade" transition="in">
                                      <p:cBhvr>
                                        <p:cTn dur="500" id="46"/>
                                        <p:tgtEl>
                                          <p:spTgt spid="9"/>
                                        </p:tgtEl>
                                      </p:cBhvr>
                                    </p:animEffect>
                                  </p:childTnLst>
                                </p:cTn>
                              </p:par>
                              <p:par>
                                <p:cTn fill="hold" id="47" nodeType="withEffect" presetClass="entr" presetID="53" presetSubtype="0">
                                  <p:stCondLst>
                                    <p:cond delay="3500"/>
                                  </p:stCondLst>
                                  <p:childTnLst>
                                    <p:set>
                                      <p:cBhvr>
                                        <p:cTn dur="1" fill="hold" id="48">
                                          <p:stCondLst>
                                            <p:cond delay="0"/>
                                          </p:stCondLst>
                                        </p:cTn>
                                        <p:tgtEl>
                                          <p:spTgt spid="12"/>
                                        </p:tgtEl>
                                        <p:attrNameLst>
                                          <p:attrName>style.visibility</p:attrName>
                                        </p:attrNameLst>
                                      </p:cBhvr>
                                      <p:to>
                                        <p:strVal val="visible"/>
                                      </p:to>
                                    </p:set>
                                    <p:anim calcmode="lin" valueType="num">
                                      <p:cBhvr>
                                        <p:cTn dur="500" fill="hold" id="49"/>
                                        <p:tgtEl>
                                          <p:spTgt spid="12"/>
                                        </p:tgtEl>
                                        <p:attrNameLst>
                                          <p:attrName>ppt_w</p:attrName>
                                        </p:attrNameLst>
                                      </p:cBhvr>
                                      <p:tavLst>
                                        <p:tav tm="0">
                                          <p:val>
                                            <p:fltVal val="0"/>
                                          </p:val>
                                        </p:tav>
                                        <p:tav tm="100000">
                                          <p:val>
                                            <p:strVal val="#ppt_w"/>
                                          </p:val>
                                        </p:tav>
                                      </p:tavLst>
                                    </p:anim>
                                    <p:anim calcmode="lin" valueType="num">
                                      <p:cBhvr>
                                        <p:cTn dur="500" fill="hold" id="50"/>
                                        <p:tgtEl>
                                          <p:spTgt spid="12"/>
                                        </p:tgtEl>
                                        <p:attrNameLst>
                                          <p:attrName>ppt_h</p:attrName>
                                        </p:attrNameLst>
                                      </p:cBhvr>
                                      <p:tavLst>
                                        <p:tav tm="0">
                                          <p:val>
                                            <p:fltVal val="0"/>
                                          </p:val>
                                        </p:tav>
                                        <p:tav tm="100000">
                                          <p:val>
                                            <p:strVal val="#ppt_h"/>
                                          </p:val>
                                        </p:tav>
                                      </p:tavLst>
                                    </p:anim>
                                    <p:animEffect filter="fade" transition="in">
                                      <p:cBhvr>
                                        <p:cTn dur="500" id="51"/>
                                        <p:tgtEl>
                                          <p:spTgt spid="12"/>
                                        </p:tgtEl>
                                      </p:cBhvr>
                                    </p:animEffect>
                                  </p:childTnLst>
                                </p:cTn>
                              </p:par>
                              <p:par>
                                <p:cTn fill="hold" id="52" nodeType="withEffect" presetClass="entr" presetID="53" presetSubtype="0">
                                  <p:stCondLst>
                                    <p:cond delay="3500"/>
                                  </p:stCondLst>
                                  <p:childTnLst>
                                    <p:set>
                                      <p:cBhvr>
                                        <p:cTn dur="1" fill="hold" id="53">
                                          <p:stCondLst>
                                            <p:cond delay="0"/>
                                          </p:stCondLst>
                                        </p:cTn>
                                        <p:tgtEl>
                                          <p:spTgt spid="15"/>
                                        </p:tgtEl>
                                        <p:attrNameLst>
                                          <p:attrName>style.visibility</p:attrName>
                                        </p:attrNameLst>
                                      </p:cBhvr>
                                      <p:to>
                                        <p:strVal val="visible"/>
                                      </p:to>
                                    </p:set>
                                    <p:anim calcmode="lin" valueType="num">
                                      <p:cBhvr>
                                        <p:cTn dur="500" fill="hold" id="54"/>
                                        <p:tgtEl>
                                          <p:spTgt spid="15"/>
                                        </p:tgtEl>
                                        <p:attrNameLst>
                                          <p:attrName>ppt_w</p:attrName>
                                        </p:attrNameLst>
                                      </p:cBhvr>
                                      <p:tavLst>
                                        <p:tav tm="0">
                                          <p:val>
                                            <p:fltVal val="0"/>
                                          </p:val>
                                        </p:tav>
                                        <p:tav tm="100000">
                                          <p:val>
                                            <p:strVal val="#ppt_w"/>
                                          </p:val>
                                        </p:tav>
                                      </p:tavLst>
                                    </p:anim>
                                    <p:anim calcmode="lin" valueType="num">
                                      <p:cBhvr>
                                        <p:cTn dur="500" fill="hold" id="55"/>
                                        <p:tgtEl>
                                          <p:spTgt spid="15"/>
                                        </p:tgtEl>
                                        <p:attrNameLst>
                                          <p:attrName>ppt_h</p:attrName>
                                        </p:attrNameLst>
                                      </p:cBhvr>
                                      <p:tavLst>
                                        <p:tav tm="0">
                                          <p:val>
                                            <p:fltVal val="0"/>
                                          </p:val>
                                        </p:tav>
                                        <p:tav tm="100000">
                                          <p:val>
                                            <p:strVal val="#ppt_h"/>
                                          </p:val>
                                        </p:tav>
                                      </p:tavLst>
                                    </p:anim>
                                    <p:animEffect filter="fade" transition="in">
                                      <p:cBhvr>
                                        <p:cTn dur="500" id="56"/>
                                        <p:tgtEl>
                                          <p:spTgt spid="15"/>
                                        </p:tgtEl>
                                      </p:cBhvr>
                                    </p:animEffect>
                                  </p:childTnLst>
                                </p:cTn>
                              </p:par>
                              <p:par>
                                <p:cTn fill="hold" id="57" nodeType="withEffect" presetClass="entr" presetID="53" presetSubtype="0">
                                  <p:stCondLst>
                                    <p:cond delay="3500"/>
                                  </p:stCondLst>
                                  <p:childTnLst>
                                    <p:set>
                                      <p:cBhvr>
                                        <p:cTn dur="1" fill="hold" id="58">
                                          <p:stCondLst>
                                            <p:cond delay="0"/>
                                          </p:stCondLst>
                                        </p:cTn>
                                        <p:tgtEl>
                                          <p:spTgt spid="18"/>
                                        </p:tgtEl>
                                        <p:attrNameLst>
                                          <p:attrName>style.visibility</p:attrName>
                                        </p:attrNameLst>
                                      </p:cBhvr>
                                      <p:to>
                                        <p:strVal val="visible"/>
                                      </p:to>
                                    </p:set>
                                    <p:anim calcmode="lin" valueType="num">
                                      <p:cBhvr>
                                        <p:cTn dur="500" fill="hold" id="59"/>
                                        <p:tgtEl>
                                          <p:spTgt spid="18"/>
                                        </p:tgtEl>
                                        <p:attrNameLst>
                                          <p:attrName>ppt_w</p:attrName>
                                        </p:attrNameLst>
                                      </p:cBhvr>
                                      <p:tavLst>
                                        <p:tav tm="0">
                                          <p:val>
                                            <p:fltVal val="0"/>
                                          </p:val>
                                        </p:tav>
                                        <p:tav tm="100000">
                                          <p:val>
                                            <p:strVal val="#ppt_w"/>
                                          </p:val>
                                        </p:tav>
                                      </p:tavLst>
                                    </p:anim>
                                    <p:anim calcmode="lin" valueType="num">
                                      <p:cBhvr>
                                        <p:cTn dur="500" fill="hold" id="60"/>
                                        <p:tgtEl>
                                          <p:spTgt spid="18"/>
                                        </p:tgtEl>
                                        <p:attrNameLst>
                                          <p:attrName>ppt_h</p:attrName>
                                        </p:attrNameLst>
                                      </p:cBhvr>
                                      <p:tavLst>
                                        <p:tav tm="0">
                                          <p:val>
                                            <p:fltVal val="0"/>
                                          </p:val>
                                        </p:tav>
                                        <p:tav tm="100000">
                                          <p:val>
                                            <p:strVal val="#ppt_h"/>
                                          </p:val>
                                        </p:tav>
                                      </p:tavLst>
                                    </p:anim>
                                    <p:animEffect filter="fade" transition="in">
                                      <p:cBhvr>
                                        <p:cTn dur="500" id="61"/>
                                        <p:tgtEl>
                                          <p:spTgt spid="18"/>
                                        </p:tgtEl>
                                      </p:cBhvr>
                                    </p:animEffect>
                                  </p:childTnLst>
                                </p:cTn>
                              </p:par>
                              <p:par>
                                <p:cTn fill="hold" id="62" nodeType="withEffect" presetClass="entr" presetID="53" presetSubtype="0">
                                  <p:stCondLst>
                                    <p:cond delay="3500"/>
                                  </p:stCondLst>
                                  <p:childTnLst>
                                    <p:set>
                                      <p:cBhvr>
                                        <p:cTn dur="1" fill="hold" id="63">
                                          <p:stCondLst>
                                            <p:cond delay="0"/>
                                          </p:stCondLst>
                                        </p:cTn>
                                        <p:tgtEl>
                                          <p:spTgt spid="21"/>
                                        </p:tgtEl>
                                        <p:attrNameLst>
                                          <p:attrName>style.visibility</p:attrName>
                                        </p:attrNameLst>
                                      </p:cBhvr>
                                      <p:to>
                                        <p:strVal val="visible"/>
                                      </p:to>
                                    </p:set>
                                    <p:anim calcmode="lin" valueType="num">
                                      <p:cBhvr>
                                        <p:cTn dur="500" fill="hold" id="64"/>
                                        <p:tgtEl>
                                          <p:spTgt spid="21"/>
                                        </p:tgtEl>
                                        <p:attrNameLst>
                                          <p:attrName>ppt_w</p:attrName>
                                        </p:attrNameLst>
                                      </p:cBhvr>
                                      <p:tavLst>
                                        <p:tav tm="0">
                                          <p:val>
                                            <p:fltVal val="0"/>
                                          </p:val>
                                        </p:tav>
                                        <p:tav tm="100000">
                                          <p:val>
                                            <p:strVal val="#ppt_w"/>
                                          </p:val>
                                        </p:tav>
                                      </p:tavLst>
                                    </p:anim>
                                    <p:anim calcmode="lin" valueType="num">
                                      <p:cBhvr>
                                        <p:cTn dur="500" fill="hold" id="65"/>
                                        <p:tgtEl>
                                          <p:spTgt spid="21"/>
                                        </p:tgtEl>
                                        <p:attrNameLst>
                                          <p:attrName>ppt_h</p:attrName>
                                        </p:attrNameLst>
                                      </p:cBhvr>
                                      <p:tavLst>
                                        <p:tav tm="0">
                                          <p:val>
                                            <p:fltVal val="0"/>
                                          </p:val>
                                        </p:tav>
                                        <p:tav tm="100000">
                                          <p:val>
                                            <p:strVal val="#ppt_h"/>
                                          </p:val>
                                        </p:tav>
                                      </p:tavLst>
                                    </p:anim>
                                    <p:animEffect filter="fade" transition="in">
                                      <p:cBhvr>
                                        <p:cTn dur="500" id="66"/>
                                        <p:tgtEl>
                                          <p:spTgt spid="21"/>
                                        </p:tgtEl>
                                      </p:cBhvr>
                                    </p:animEffect>
                                  </p:childTnLst>
                                </p:cTn>
                              </p:par>
                              <p:par>
                                <p:cTn fill="hold" id="67" nodeType="withEffect" presetClass="entr" presetID="53" presetSubtype="0">
                                  <p:stCondLst>
                                    <p:cond delay="3500"/>
                                  </p:stCondLst>
                                  <p:childTnLst>
                                    <p:set>
                                      <p:cBhvr>
                                        <p:cTn dur="1" fill="hold" id="68">
                                          <p:stCondLst>
                                            <p:cond delay="0"/>
                                          </p:stCondLst>
                                        </p:cTn>
                                        <p:tgtEl>
                                          <p:spTgt spid="24"/>
                                        </p:tgtEl>
                                        <p:attrNameLst>
                                          <p:attrName>style.visibility</p:attrName>
                                        </p:attrNameLst>
                                      </p:cBhvr>
                                      <p:to>
                                        <p:strVal val="visible"/>
                                      </p:to>
                                    </p:set>
                                    <p:anim calcmode="lin" valueType="num">
                                      <p:cBhvr>
                                        <p:cTn dur="500" fill="hold" id="69"/>
                                        <p:tgtEl>
                                          <p:spTgt spid="24"/>
                                        </p:tgtEl>
                                        <p:attrNameLst>
                                          <p:attrName>ppt_w</p:attrName>
                                        </p:attrNameLst>
                                      </p:cBhvr>
                                      <p:tavLst>
                                        <p:tav tm="0">
                                          <p:val>
                                            <p:fltVal val="0"/>
                                          </p:val>
                                        </p:tav>
                                        <p:tav tm="100000">
                                          <p:val>
                                            <p:strVal val="#ppt_w"/>
                                          </p:val>
                                        </p:tav>
                                      </p:tavLst>
                                    </p:anim>
                                    <p:anim calcmode="lin" valueType="num">
                                      <p:cBhvr>
                                        <p:cTn dur="500" fill="hold" id="70"/>
                                        <p:tgtEl>
                                          <p:spTgt spid="24"/>
                                        </p:tgtEl>
                                        <p:attrNameLst>
                                          <p:attrName>ppt_h</p:attrName>
                                        </p:attrNameLst>
                                      </p:cBhvr>
                                      <p:tavLst>
                                        <p:tav tm="0">
                                          <p:val>
                                            <p:fltVal val="0"/>
                                          </p:val>
                                        </p:tav>
                                        <p:tav tm="100000">
                                          <p:val>
                                            <p:strVal val="#ppt_h"/>
                                          </p:val>
                                        </p:tav>
                                      </p:tavLst>
                                    </p:anim>
                                    <p:animEffect filter="fade" transition="in">
                                      <p:cBhvr>
                                        <p:cTn dur="500" id="71"/>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a:defRPr/>
            </a:pPr>
            <a:r>
              <a:rPr lang="en-US" altLang="zh-CN" sz="280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www.youyedoc.com</a:t>
            </a: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a:defRPr/>
            </a:pPr>
            <a:r>
              <a:rPr lang="zh-CN" altLang="en-US" sz="2800" spc="20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更多精品PPT资源尽在—优页PPT！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字体下载：www.youyedoc.com/ziti/                       绘本故事PPT：www.youyedoc.com/gushi/</a:t>
            </a:r>
          </a:p>
          <a:p>
            <a:pPr defTabSz="914400">
              <a:lnSpc>
                <a:spcPts val="2400"/>
              </a:lnSpc>
            </a:pPr>
            <a:r>
              <a:rPr lang="en-US" altLang="zh-CN" sz="1200" kern="0">
                <a:solidFill>
                  <a:srgbClr val="EEECE1">
                    <a:lumMod val="25000"/>
                  </a:srgbClr>
                </a:solidFill>
                <a:latin typeface="微软雅黑" panose="020b0503020204020204" pitchFamily="34" charset="-122"/>
                <a:ea typeface="微软雅黑" panose="020b0503020204020204" pitchFamily="34" charset="-122"/>
              </a:rPr>
              <a:t>PPT课件：www.youyedoc.com/kejian/</a:t>
            </a:r>
          </a:p>
        </p:txBody>
      </p:sp>
    </p:spTree>
    <p:extLst>
      <p:ext uri="{BB962C8B-B14F-4D97-AF65-F5344CB8AC3E}">
        <p14:creationId xmlns:p14="http://schemas.microsoft.com/office/powerpoint/2010/main" val="2595490531"/>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TextBox 26"/>
          <p:cNvSpPr txBox="1"/>
          <p:nvPr/>
        </p:nvSpPr>
        <p:spPr>
          <a:xfrm>
            <a:off x="1685340" y="3515745"/>
            <a:ext cx="1730629" cy="904494"/>
          </a:xfrm>
          <a:prstGeom prst="rect">
            <a:avLst/>
          </a:prstGeom>
          <a:noFill/>
        </p:spPr>
        <p:txBody>
          <a:bodyPr rtlCol="0" vert="horz" wrap="none">
            <a:spAutoFit/>
          </a:bodyPr>
          <a:lstStyle/>
          <a:p>
            <a:r>
              <a:rPr altLang="en-US" b="1" lang="zh-CN" spc="756" sz="5335">
                <a:solidFill>
                  <a:srgbClr val="C00000"/>
                </a:solidFill>
                <a:latin charset="-122" panose="020b0503020204020204" typeface="微软雅黑"/>
                <a:ea charset="-122" panose="020b0503020204020204" typeface="微软雅黑"/>
                <a:cs typeface="+mn-ea"/>
                <a:sym typeface="+mn-lt"/>
              </a:rPr>
              <a:t>目录</a:t>
            </a:r>
          </a:p>
        </p:txBody>
      </p:sp>
      <p:sp>
        <p:nvSpPr>
          <p:cNvPr id="5" name="Freeform 29"/>
          <p:cNvSpPr/>
          <p:nvPr/>
        </p:nvSpPr>
        <p:spPr bwMode="auto">
          <a:xfrm>
            <a:off x="1557342" y="1590223"/>
            <a:ext cx="2003527" cy="1790343"/>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p:spPr>
        <p:txBody>
          <a:bodyPr anchor="t" anchorCtr="0" bIns="45720" compatLnSpc="1" lIns="91440" numCol="1" rIns="91440" tIns="45720" vert="horz" wrap="square"/>
          <a:lstStyle/>
          <a:p>
            <a:endParaRPr altLang="en-US" lang="zh-CN">
              <a:cs typeface="+mn-ea"/>
              <a:sym typeface="+mn-lt"/>
            </a:endParaRPr>
          </a:p>
        </p:txBody>
      </p:sp>
      <p:grpSp>
        <p:nvGrpSpPr>
          <p:cNvPr id="6" name="组合 3"/>
          <p:cNvGrpSpPr/>
          <p:nvPr/>
        </p:nvGrpSpPr>
        <p:grpSpPr>
          <a:xfrm>
            <a:off x="4376952" y="1271338"/>
            <a:ext cx="3905149" cy="497958"/>
            <a:chOff x="6185926" y="1643647"/>
            <a:chExt cx="3905149" cy="497958"/>
          </a:xfrm>
        </p:grpSpPr>
        <p:sp>
          <p:nvSpPr>
            <p:cNvPr id="7" name="椭圆 6"/>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7"/>
            <p:cNvGrpSpPr/>
            <p:nvPr/>
          </p:nvGrpSpPr>
          <p:grpSpPr>
            <a:xfrm>
              <a:off x="6185926" y="1643647"/>
              <a:ext cx="3905149" cy="460375"/>
              <a:chOff x="5587240" y="1744227"/>
              <a:chExt cx="3905149" cy="460375"/>
            </a:xfrm>
          </p:grpSpPr>
          <p:sp>
            <p:nvSpPr>
              <p:cNvPr id="10" name="矩形 9"/>
              <p:cNvSpPr/>
              <p:nvPr/>
            </p:nvSpPr>
            <p:spPr>
              <a:xfrm>
                <a:off x="6229956" y="1791615"/>
                <a:ext cx="3230880" cy="396240"/>
              </a:xfrm>
              <a:prstGeom prst="rect">
                <a:avLst/>
              </a:prstGeom>
              <a:noFill/>
              <a:ln>
                <a:solidFill>
                  <a:srgbClr val="C00000"/>
                </a:solidFill>
              </a:ln>
            </p:spPr>
            <p:txBody>
              <a:bodyPr wrap="none">
                <a:spAutoFit/>
              </a:bodyPr>
              <a:lstStyle/>
              <a:p>
                <a:pPr algn="l"/>
                <a:r>
                  <a:rPr altLang="en-US" b="1" kern="0" lang="zh-CN" smtClean="0" sz="2000">
                    <a:solidFill>
                      <a:srgbClr val="C00000"/>
                    </a:solidFill>
                    <a:latin charset="-122" panose="020b0503020204020204" typeface="微软雅黑"/>
                    <a:ea charset="-122" panose="020b0503020204020204" typeface="微软雅黑"/>
                  </a:rPr>
                  <a:t>十九大对党章做的重要修改</a:t>
                </a:r>
              </a:p>
            </p:txBody>
          </p:sp>
          <p:sp>
            <p:nvSpPr>
              <p:cNvPr id="11" name="矩形 10"/>
              <p:cNvSpPr/>
              <p:nvPr/>
            </p:nvSpPr>
            <p:spPr>
              <a:xfrm>
                <a:off x="5600838" y="1744227"/>
                <a:ext cx="557530" cy="457200"/>
              </a:xfrm>
              <a:prstGeom prst="rect">
                <a:avLst/>
              </a:prstGeom>
            </p:spPr>
            <p:txBody>
              <a:bodyPr wrap="none">
                <a:spAutoFit/>
              </a:bodyPr>
              <a:lstStyle/>
              <a:p>
                <a:pPr algn="ctr"/>
                <a:r>
                  <a:rPr altLang="zh-CN" b="1" kern="0" lang="en-US" sz="2400">
                    <a:solidFill>
                      <a:schemeClr val="bg1"/>
                    </a:solidFill>
                    <a:effectLst>
                      <a:outerShdw algn="tl" blurRad="38100" dir="2700000" dist="38100">
                        <a:srgbClr val="000000">
                          <a:alpha val="43137"/>
                        </a:srgbClr>
                      </a:outerShdw>
                    </a:effectLst>
                    <a:latin charset="-122" panose="020b0503020204020204" typeface="微软雅黑"/>
                    <a:ea charset="-122" panose="020b0503020204020204" typeface="微软雅黑"/>
                  </a:rPr>
                  <a:t>01</a:t>
                </a:r>
              </a:p>
            </p:txBody>
          </p:sp>
        </p:grpSp>
      </p:grpSp>
      <p:grpSp>
        <p:nvGrpSpPr>
          <p:cNvPr id="12" name="组合 13"/>
          <p:cNvGrpSpPr/>
          <p:nvPr/>
        </p:nvGrpSpPr>
        <p:grpSpPr>
          <a:xfrm>
            <a:off x="4375331" y="2032004"/>
            <a:ext cx="3906771" cy="497036"/>
            <a:chOff x="6184303" y="1643647"/>
            <a:chExt cx="3906770" cy="497958"/>
          </a:xfrm>
        </p:grpSpPr>
        <p:sp>
          <p:nvSpPr>
            <p:cNvPr id="13" name="椭圆 12"/>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5" name="组合 17"/>
            <p:cNvGrpSpPr/>
            <p:nvPr/>
          </p:nvGrpSpPr>
          <p:grpSpPr>
            <a:xfrm>
              <a:off x="6184303" y="1643647"/>
              <a:ext cx="3906770" cy="460879"/>
              <a:chOff x="5585617" y="1744227"/>
              <a:chExt cx="3906770" cy="460879"/>
            </a:xfrm>
          </p:grpSpPr>
          <p:sp>
            <p:nvSpPr>
              <p:cNvPr id="16" name="矩形 15"/>
              <p:cNvSpPr/>
              <p:nvPr/>
            </p:nvSpPr>
            <p:spPr>
              <a:xfrm>
                <a:off x="6229957" y="1798938"/>
                <a:ext cx="3262430" cy="396975"/>
              </a:xfrm>
              <a:prstGeom prst="rect">
                <a:avLst/>
              </a:prstGeom>
              <a:noFill/>
              <a:ln>
                <a:solidFill>
                  <a:srgbClr val="C00000"/>
                </a:solidFill>
              </a:ln>
            </p:spPr>
            <p:txBody>
              <a:bodyPr wrap="square">
                <a:spAutoFit/>
              </a:bodyPr>
              <a:lstStyle/>
              <a:p>
                <a:pPr algn="ctr"/>
                <a:r>
                  <a:rPr altLang="en-US" b="1" kern="0" lang="zh-CN" smtClean="0" sz="2000">
                    <a:solidFill>
                      <a:srgbClr val="C00000"/>
                    </a:solidFill>
                    <a:latin charset="-122" panose="020b0503020204020204" typeface="微软雅黑"/>
                    <a:ea charset="-122" panose="020b0503020204020204" typeface="微软雅黑"/>
                  </a:rPr>
                  <a:t>党章的概述</a:t>
                </a:r>
              </a:p>
            </p:txBody>
          </p:sp>
          <p:sp>
            <p:nvSpPr>
              <p:cNvPr id="17" name="矩形 16"/>
              <p:cNvSpPr/>
              <p:nvPr/>
            </p:nvSpPr>
            <p:spPr>
              <a:xfrm>
                <a:off x="5600836" y="1744227"/>
                <a:ext cx="557530" cy="458048"/>
              </a:xfrm>
              <a:prstGeom prst="rect">
                <a:avLst/>
              </a:prstGeom>
            </p:spPr>
            <p:txBody>
              <a:bodyPr wrap="none">
                <a:spAutoFit/>
              </a:bodyPr>
              <a:lstStyle/>
              <a:p>
                <a:pPr algn="ctr"/>
                <a:r>
                  <a:rPr altLang="zh-CN" b="1" kern="0" lang="en-US" sz="2400">
                    <a:solidFill>
                      <a:schemeClr val="bg1"/>
                    </a:solidFill>
                    <a:effectLst>
                      <a:outerShdw algn="tl" blurRad="38100" dir="2700000" dist="38100">
                        <a:srgbClr val="000000">
                          <a:alpha val="43137"/>
                        </a:srgbClr>
                      </a:outerShdw>
                    </a:effectLst>
                    <a:latin charset="-122" panose="020b0503020204020204" typeface="微软雅黑"/>
                    <a:ea charset="-122" panose="020b0503020204020204" typeface="微软雅黑"/>
                  </a:rPr>
                  <a:t>02</a:t>
                </a:r>
              </a:p>
            </p:txBody>
          </p:sp>
        </p:grpSp>
      </p:grpSp>
      <p:grpSp>
        <p:nvGrpSpPr>
          <p:cNvPr id="18" name="组合 22"/>
          <p:cNvGrpSpPr/>
          <p:nvPr/>
        </p:nvGrpSpPr>
        <p:grpSpPr>
          <a:xfrm>
            <a:off x="4374260" y="2791748"/>
            <a:ext cx="3907840" cy="497036"/>
            <a:chOff x="6183233" y="1643647"/>
            <a:chExt cx="3907839" cy="497958"/>
          </a:xfrm>
        </p:grpSpPr>
        <p:sp>
          <p:nvSpPr>
            <p:cNvPr id="19" name="椭圆 18"/>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1" name="组合 27"/>
            <p:cNvGrpSpPr/>
            <p:nvPr/>
          </p:nvGrpSpPr>
          <p:grpSpPr>
            <a:xfrm>
              <a:off x="6183233" y="1643647"/>
              <a:ext cx="3907839" cy="461360"/>
              <a:chOff x="5584547" y="1744227"/>
              <a:chExt cx="3907839" cy="461360"/>
            </a:xfrm>
          </p:grpSpPr>
          <p:sp>
            <p:nvSpPr>
              <p:cNvPr id="22" name="矩形 21"/>
              <p:cNvSpPr/>
              <p:nvPr/>
            </p:nvSpPr>
            <p:spPr>
              <a:xfrm>
                <a:off x="6229957" y="1804735"/>
                <a:ext cx="3262430" cy="396975"/>
              </a:xfrm>
              <a:prstGeom prst="rect">
                <a:avLst/>
              </a:prstGeom>
              <a:noFill/>
              <a:ln>
                <a:solidFill>
                  <a:srgbClr val="C00000"/>
                </a:solidFill>
              </a:ln>
            </p:spPr>
            <p:txBody>
              <a:bodyPr wrap="square">
                <a:spAutoFit/>
              </a:bodyPr>
              <a:lstStyle/>
              <a:p>
                <a:pPr algn="ctr"/>
                <a:r>
                  <a:rPr altLang="en-US" b="1" kern="0" lang="zh-CN" smtClean="0" sz="2000">
                    <a:solidFill>
                      <a:srgbClr val="C00000"/>
                    </a:solidFill>
                    <a:latin charset="-122" panose="020b0503020204020204" typeface="微软雅黑"/>
                    <a:ea charset="-122" panose="020b0503020204020204" typeface="微软雅黑"/>
                  </a:rPr>
                  <a:t>党章的发展历程</a:t>
                </a:r>
              </a:p>
            </p:txBody>
          </p:sp>
          <p:sp>
            <p:nvSpPr>
              <p:cNvPr id="23" name="矩形 22"/>
              <p:cNvSpPr/>
              <p:nvPr/>
            </p:nvSpPr>
            <p:spPr>
              <a:xfrm>
                <a:off x="5600838" y="1744227"/>
                <a:ext cx="557530" cy="458048"/>
              </a:xfrm>
              <a:prstGeom prst="rect">
                <a:avLst/>
              </a:prstGeom>
            </p:spPr>
            <p:txBody>
              <a:bodyPr wrap="none">
                <a:spAutoFit/>
              </a:bodyPr>
              <a:lstStyle/>
              <a:p>
                <a:pPr algn="ctr"/>
                <a:r>
                  <a:rPr altLang="zh-CN" b="1" kern="0" lang="en-US" sz="2400">
                    <a:solidFill>
                      <a:schemeClr val="bg1"/>
                    </a:solidFill>
                    <a:effectLst>
                      <a:outerShdw algn="tl" blurRad="38100" dir="2700000" dist="38100">
                        <a:srgbClr val="000000">
                          <a:alpha val="43137"/>
                        </a:srgbClr>
                      </a:outerShdw>
                    </a:effectLst>
                    <a:latin charset="-122" panose="020b0503020204020204" typeface="微软雅黑"/>
                    <a:ea charset="-122" panose="020b0503020204020204" typeface="微软雅黑"/>
                  </a:rPr>
                  <a:t>03</a:t>
                </a:r>
              </a:p>
            </p:txBody>
          </p:sp>
        </p:grpSp>
      </p:grpSp>
      <p:grpSp>
        <p:nvGrpSpPr>
          <p:cNvPr id="24" name="组合 77"/>
          <p:cNvGrpSpPr/>
          <p:nvPr/>
        </p:nvGrpSpPr>
        <p:grpSpPr>
          <a:xfrm>
            <a:off x="4350479" y="3551492"/>
            <a:ext cx="3892184" cy="486586"/>
            <a:chOff x="6198888" y="1654117"/>
            <a:chExt cx="3892183" cy="487488"/>
          </a:xfrm>
        </p:grpSpPr>
        <p:sp>
          <p:nvSpPr>
            <p:cNvPr id="25" name="椭圆 24"/>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p>
          </p:txBody>
        </p:sp>
        <p:grpSp>
          <p:nvGrpSpPr>
            <p:cNvPr id="27" name="组合 80"/>
            <p:cNvGrpSpPr/>
            <p:nvPr/>
          </p:nvGrpSpPr>
          <p:grpSpPr>
            <a:xfrm>
              <a:off x="6198888" y="1655522"/>
              <a:ext cx="3892183" cy="460879"/>
              <a:chOff x="5600202" y="1756102"/>
              <a:chExt cx="3892183" cy="460879"/>
            </a:xfrm>
          </p:grpSpPr>
          <p:sp>
            <p:nvSpPr>
              <p:cNvPr id="28" name="矩形 27"/>
              <p:cNvSpPr/>
              <p:nvPr/>
            </p:nvSpPr>
            <p:spPr>
              <a:xfrm>
                <a:off x="6229955" y="1798597"/>
                <a:ext cx="3262429" cy="396975"/>
              </a:xfrm>
              <a:prstGeom prst="rect">
                <a:avLst/>
              </a:prstGeom>
              <a:noFill/>
              <a:ln>
                <a:solidFill>
                  <a:srgbClr val="C00000"/>
                </a:solidFill>
              </a:ln>
            </p:spPr>
            <p:txBody>
              <a:bodyPr wrap="square">
                <a:spAutoFit/>
              </a:bodyPr>
              <a:lstStyle/>
              <a:p>
                <a:pPr algn="ctr"/>
                <a:r>
                  <a:rPr altLang="en-US" b="1" kern="0" lang="zh-CN" smtClean="0" sz="2000">
                    <a:solidFill>
                      <a:srgbClr val="C00000"/>
                    </a:solidFill>
                    <a:latin charset="-122" panose="020b0503020204020204" typeface="微软雅黑"/>
                    <a:ea charset="-122" panose="020b0503020204020204" typeface="微软雅黑"/>
                  </a:rPr>
                  <a:t>党章的总纲</a:t>
                </a:r>
              </a:p>
            </p:txBody>
          </p:sp>
          <p:sp>
            <p:nvSpPr>
              <p:cNvPr id="29" name="矩形 28"/>
              <p:cNvSpPr/>
              <p:nvPr/>
            </p:nvSpPr>
            <p:spPr>
              <a:xfrm>
                <a:off x="5600838" y="1756102"/>
                <a:ext cx="557530" cy="458047"/>
              </a:xfrm>
              <a:prstGeom prst="rect">
                <a:avLst/>
              </a:prstGeom>
            </p:spPr>
            <p:txBody>
              <a:bodyPr wrap="none">
                <a:spAutoFit/>
              </a:bodyPr>
              <a:lstStyle/>
              <a:p>
                <a:pPr algn="ctr"/>
                <a:r>
                  <a:rPr altLang="zh-CN" b="1" kern="0" lang="en-US" sz="2400">
                    <a:solidFill>
                      <a:schemeClr val="bg1"/>
                    </a:solidFill>
                    <a:effectLst>
                      <a:outerShdw algn="tl" blurRad="38100" dir="2700000" dist="38100">
                        <a:srgbClr val="000000">
                          <a:alpha val="43137"/>
                        </a:srgbClr>
                      </a:outerShdw>
                    </a:effectLst>
                    <a:latin charset="-122" panose="020b0503020204020204" typeface="微软雅黑"/>
                    <a:ea charset="-122" panose="020b0503020204020204" typeface="微软雅黑"/>
                  </a:rPr>
                  <a:t>04</a:t>
                </a:r>
              </a:p>
            </p:txBody>
          </p:sp>
        </p:grpSp>
      </p:grpSp>
      <p:grpSp>
        <p:nvGrpSpPr>
          <p:cNvPr id="30" name="组合 2"/>
          <p:cNvGrpSpPr/>
          <p:nvPr/>
        </p:nvGrpSpPr>
        <p:grpSpPr>
          <a:xfrm>
            <a:off x="4348392" y="4300786"/>
            <a:ext cx="3894270" cy="486586"/>
            <a:chOff x="6196801" y="1654117"/>
            <a:chExt cx="3894269" cy="487488"/>
          </a:xfrm>
        </p:grpSpPr>
        <p:sp>
          <p:nvSpPr>
            <p:cNvPr id="31" name="椭圆 30"/>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p>
          </p:txBody>
        </p:sp>
        <p:grpSp>
          <p:nvGrpSpPr>
            <p:cNvPr id="33" name="组合 9"/>
            <p:cNvGrpSpPr/>
            <p:nvPr/>
          </p:nvGrpSpPr>
          <p:grpSpPr>
            <a:xfrm>
              <a:off x="6196801" y="1655522"/>
              <a:ext cx="3894269" cy="462521"/>
              <a:chOff x="5598115" y="1756102"/>
              <a:chExt cx="3894269" cy="462521"/>
            </a:xfrm>
          </p:grpSpPr>
          <p:sp>
            <p:nvSpPr>
              <p:cNvPr id="34" name="矩形 33"/>
              <p:cNvSpPr/>
              <p:nvPr/>
            </p:nvSpPr>
            <p:spPr>
              <a:xfrm>
                <a:off x="6229956" y="1798726"/>
                <a:ext cx="3262428" cy="396975"/>
              </a:xfrm>
              <a:prstGeom prst="rect">
                <a:avLst/>
              </a:prstGeom>
              <a:noFill/>
              <a:ln>
                <a:solidFill>
                  <a:srgbClr val="C00000"/>
                </a:solidFill>
              </a:ln>
            </p:spPr>
            <p:txBody>
              <a:bodyPr wrap="square">
                <a:spAutoFit/>
              </a:bodyPr>
              <a:lstStyle/>
              <a:p>
                <a:pPr algn="ctr"/>
                <a:r>
                  <a:rPr altLang="en-US" b="1" kern="0" lang="zh-CN" smtClean="0" sz="2000">
                    <a:solidFill>
                      <a:srgbClr val="C00000"/>
                    </a:solidFill>
                    <a:latin charset="-122" panose="020b0503020204020204" typeface="微软雅黑"/>
                    <a:ea charset="-122" panose="020b0503020204020204" typeface="微软雅黑"/>
                  </a:rPr>
                  <a:t>党章的条文</a:t>
                </a:r>
              </a:p>
            </p:txBody>
          </p:sp>
          <p:sp>
            <p:nvSpPr>
              <p:cNvPr id="35" name="矩形 34"/>
              <p:cNvSpPr/>
              <p:nvPr/>
            </p:nvSpPr>
            <p:spPr>
              <a:xfrm>
                <a:off x="5600838" y="1756102"/>
                <a:ext cx="557530" cy="458047"/>
              </a:xfrm>
              <a:prstGeom prst="rect">
                <a:avLst/>
              </a:prstGeom>
            </p:spPr>
            <p:txBody>
              <a:bodyPr wrap="none">
                <a:spAutoFit/>
              </a:bodyPr>
              <a:lstStyle/>
              <a:p>
                <a:pPr algn="ctr"/>
                <a:r>
                  <a:rPr altLang="zh-CN" b="1" kern="0" lang="en-US" sz="2400">
                    <a:solidFill>
                      <a:schemeClr val="bg1"/>
                    </a:solidFill>
                    <a:effectLst>
                      <a:outerShdw algn="tl" blurRad="38100" dir="2700000" dist="38100">
                        <a:srgbClr val="000000">
                          <a:alpha val="43137"/>
                        </a:srgbClr>
                      </a:outerShdw>
                    </a:effectLst>
                    <a:latin charset="-122" panose="020b0503020204020204" typeface="微软雅黑"/>
                    <a:ea charset="-122" panose="020b0503020204020204" typeface="微软雅黑"/>
                  </a:rPr>
                  <a:t>05</a:t>
                </a:r>
              </a:p>
            </p:txBody>
          </p:sp>
        </p:grpSp>
      </p:grpSp>
      <p:grpSp>
        <p:nvGrpSpPr>
          <p:cNvPr id="36" name="组合 2"/>
          <p:cNvGrpSpPr/>
          <p:nvPr/>
        </p:nvGrpSpPr>
        <p:grpSpPr>
          <a:xfrm>
            <a:off x="4374260" y="5050082"/>
            <a:ext cx="3868401" cy="486586"/>
            <a:chOff x="6196801" y="1654117"/>
            <a:chExt cx="3868400" cy="487488"/>
          </a:xfrm>
        </p:grpSpPr>
        <p:sp>
          <p:nvSpPr>
            <p:cNvPr id="37" name="椭圆 36"/>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a:p>
          </p:txBody>
        </p:sp>
        <p:grpSp>
          <p:nvGrpSpPr>
            <p:cNvPr id="38" name="组合 9"/>
            <p:cNvGrpSpPr/>
            <p:nvPr/>
          </p:nvGrpSpPr>
          <p:grpSpPr>
            <a:xfrm>
              <a:off x="6196801" y="1655522"/>
              <a:ext cx="3868400" cy="462521"/>
              <a:chOff x="5598115" y="1756102"/>
              <a:chExt cx="3868400" cy="462521"/>
            </a:xfrm>
          </p:grpSpPr>
          <p:sp>
            <p:nvSpPr>
              <p:cNvPr id="39" name="矩形 38"/>
              <p:cNvSpPr/>
              <p:nvPr/>
            </p:nvSpPr>
            <p:spPr>
              <a:xfrm>
                <a:off x="6141221" y="1798727"/>
                <a:ext cx="3325293" cy="396975"/>
              </a:xfrm>
              <a:prstGeom prst="rect">
                <a:avLst/>
              </a:prstGeom>
              <a:noFill/>
              <a:ln>
                <a:solidFill>
                  <a:srgbClr val="C00000"/>
                </a:solidFill>
              </a:ln>
            </p:spPr>
            <p:txBody>
              <a:bodyPr wrap="square">
                <a:spAutoFit/>
              </a:bodyPr>
              <a:lstStyle/>
              <a:p>
                <a:pPr algn="ctr"/>
                <a:r>
                  <a:rPr altLang="en-US" b="1" kern="0" lang="zh-CN" smtClean="0" sz="2000">
                    <a:solidFill>
                      <a:srgbClr val="C00000"/>
                    </a:solidFill>
                    <a:latin charset="-122" panose="020b0503020204020204" typeface="微软雅黑"/>
                    <a:ea charset="-122" panose="020b0503020204020204" typeface="微软雅黑"/>
                  </a:rPr>
                  <a:t>学习和遵守党章</a:t>
                </a:r>
              </a:p>
            </p:txBody>
          </p:sp>
          <p:sp>
            <p:nvSpPr>
              <p:cNvPr id="40" name="矩形 39"/>
              <p:cNvSpPr/>
              <p:nvPr/>
            </p:nvSpPr>
            <p:spPr>
              <a:xfrm>
                <a:off x="5600838" y="1756102"/>
                <a:ext cx="557530" cy="458047"/>
              </a:xfrm>
              <a:prstGeom prst="rect">
                <a:avLst/>
              </a:prstGeom>
            </p:spPr>
            <p:txBody>
              <a:bodyPr wrap="none">
                <a:spAutoFit/>
              </a:bodyPr>
              <a:lstStyle/>
              <a:p>
                <a:pPr algn="ctr"/>
                <a:r>
                  <a:rPr altLang="zh-CN" b="1" kern="0" lang="en-US" smtClean="0" sz="2400">
                    <a:solidFill>
                      <a:schemeClr val="bg1"/>
                    </a:solidFill>
                    <a:effectLst>
                      <a:outerShdw algn="tl" blurRad="38100" dir="2700000" dist="38100">
                        <a:srgbClr val="000000">
                          <a:alpha val="43137"/>
                        </a:srgbClr>
                      </a:outerShdw>
                    </a:effectLst>
                    <a:latin charset="-122" panose="020b0503020204020204" typeface="微软雅黑"/>
                    <a:ea charset="-122" panose="020b0503020204020204" typeface="微软雅黑"/>
                  </a:rPr>
                  <a:t>06</a:t>
                </a:r>
              </a:p>
            </p:txBody>
          </p:sp>
        </p:grpSp>
      </p:grpSp>
    </p:spTree>
    <p:extLst>
      <p:ext uri="{BB962C8B-B14F-4D97-AF65-F5344CB8AC3E}">
        <p14:creationId val="11820602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par>
                          <p:cTn fill="hold" id="10" nodeType="afterGroup">
                            <p:stCondLst>
                              <p:cond delay="500"/>
                            </p:stCondLst>
                            <p:childTnLst>
                              <p:par>
                                <p:cTn fill="hold" grpId="0" id="11" nodeType="afterEffect" presetClass="entr" presetID="2" presetSubtype="4">
                                  <p:stCondLst>
                                    <p:cond delay="0"/>
                                  </p:stCondLst>
                                  <p:childTnLst>
                                    <p:set>
                                      <p:cBhvr>
                                        <p:cTn dur="1" fill="hold" id="12">
                                          <p:stCondLst>
                                            <p:cond delay="0"/>
                                          </p:stCondLst>
                                        </p:cTn>
                                        <p:tgtEl>
                                          <p:spTgt spid="3"/>
                                        </p:tgtEl>
                                        <p:attrNameLst>
                                          <p:attrName>style.visibility</p:attrName>
                                        </p:attrNameLst>
                                      </p:cBhvr>
                                      <p:to>
                                        <p:strVal val="visible"/>
                                      </p:to>
                                    </p:set>
                                    <p:anim calcmode="lin" valueType="num">
                                      <p:cBhvr additive="base">
                                        <p:cTn dur="500" fill="hold" id="13"/>
                                        <p:tgtEl>
                                          <p:spTgt spid="3"/>
                                        </p:tgtEl>
                                        <p:attrNameLst>
                                          <p:attrName>ppt_x</p:attrName>
                                        </p:attrNameLst>
                                      </p:cBhvr>
                                      <p:tavLst>
                                        <p:tav tm="0">
                                          <p:val>
                                            <p:strVal val="#ppt_x"/>
                                          </p:val>
                                        </p:tav>
                                        <p:tav tm="100000">
                                          <p:val>
                                            <p:strVal val="#ppt_x"/>
                                          </p:val>
                                        </p:tav>
                                      </p:tavLst>
                                    </p:anim>
                                    <p:anim calcmode="lin" valueType="num">
                                      <p:cBhvr additive="base">
                                        <p:cTn dur="500" fill="hold" id="14"/>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id="17" nodeType="clickEffect" presetClass="entr" presetID="2" presetSubtype="8">
                                  <p:stCondLst>
                                    <p:cond delay="0"/>
                                  </p:stCondLst>
                                  <p:childTnLst>
                                    <p:set>
                                      <p:cBhvr>
                                        <p:cTn dur="1" fill="hold" id="18">
                                          <p:stCondLst>
                                            <p:cond delay="0"/>
                                          </p:stCondLst>
                                        </p:cTn>
                                        <p:tgtEl>
                                          <p:spTgt spid="6"/>
                                        </p:tgtEl>
                                        <p:attrNameLst>
                                          <p:attrName>style.visibility</p:attrName>
                                        </p:attrNameLst>
                                      </p:cBhvr>
                                      <p:to>
                                        <p:strVal val="visible"/>
                                      </p:to>
                                    </p:set>
                                    <p:anim calcmode="lin" valueType="num">
                                      <p:cBhvr additive="base">
                                        <p:cTn dur="500" fill="hold" id="19"/>
                                        <p:tgtEl>
                                          <p:spTgt spid="6"/>
                                        </p:tgtEl>
                                        <p:attrNameLst>
                                          <p:attrName>ppt_x</p:attrName>
                                        </p:attrNameLst>
                                      </p:cBhvr>
                                      <p:tavLst>
                                        <p:tav tm="0">
                                          <p:val>
                                            <p:strVal val="0-#ppt_w/2"/>
                                          </p:val>
                                        </p:tav>
                                        <p:tav tm="100000">
                                          <p:val>
                                            <p:strVal val="#ppt_x"/>
                                          </p:val>
                                        </p:tav>
                                      </p:tavLst>
                                    </p:anim>
                                    <p:anim calcmode="lin" valueType="num">
                                      <p:cBhvr additive="base">
                                        <p:cTn dur="500" fill="hold" id="20"/>
                                        <p:tgtEl>
                                          <p:spTgt spid="6"/>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cond delay="0" evt="onBegin">
                          <p:tn val="20"/>
                        </p:cond>
                      </p:stCondLst>
                      <p:childTnLst>
                        <p:par>
                          <p:cTn fill="hold" id="22" nodeType="afterGroup">
                            <p:stCondLst>
                              <p:cond delay="0"/>
                            </p:stCondLst>
                            <p:childTnLst>
                              <p:par>
                                <p:cTn fill="hold" id="23" nodeType="clickEffect" presetClass="entr" presetID="2" presetSubtype="8">
                                  <p:stCondLst>
                                    <p:cond delay="0"/>
                                  </p:stCondLst>
                                  <p:childTnLst>
                                    <p:set>
                                      <p:cBhvr>
                                        <p:cTn dur="1" fill="hold" id="24">
                                          <p:stCondLst>
                                            <p:cond delay="0"/>
                                          </p:stCondLst>
                                        </p:cTn>
                                        <p:tgtEl>
                                          <p:spTgt spid="12"/>
                                        </p:tgtEl>
                                        <p:attrNameLst>
                                          <p:attrName>style.visibility</p:attrName>
                                        </p:attrNameLst>
                                      </p:cBhvr>
                                      <p:to>
                                        <p:strVal val="visible"/>
                                      </p:to>
                                    </p:set>
                                    <p:anim calcmode="lin" valueType="num">
                                      <p:cBhvr additive="base">
                                        <p:cTn dur="500" fill="hold" id="25"/>
                                        <p:tgtEl>
                                          <p:spTgt spid="12"/>
                                        </p:tgtEl>
                                        <p:attrNameLst>
                                          <p:attrName>ppt_x</p:attrName>
                                        </p:attrNameLst>
                                      </p:cBhvr>
                                      <p:tavLst>
                                        <p:tav tm="0">
                                          <p:val>
                                            <p:strVal val="0-#ppt_w/2"/>
                                          </p:val>
                                        </p:tav>
                                        <p:tav tm="100000">
                                          <p:val>
                                            <p:strVal val="#ppt_x"/>
                                          </p:val>
                                        </p:tav>
                                      </p:tavLst>
                                    </p:anim>
                                    <p:anim calcmode="lin" valueType="num">
                                      <p:cBhvr additive="base">
                                        <p:cTn dur="500" fill="hold" id="26"/>
                                        <p:tgtEl>
                                          <p:spTgt spid="12"/>
                                        </p:tgtEl>
                                        <p:attrNameLst>
                                          <p:attrName>ppt_y</p:attrName>
                                        </p:attrNameLst>
                                      </p:cBhvr>
                                      <p:tavLst>
                                        <p:tav tm="0">
                                          <p:val>
                                            <p:strVal val="#ppt_y"/>
                                          </p:val>
                                        </p:tav>
                                        <p:tav tm="100000">
                                          <p:val>
                                            <p:strVal val="#ppt_y"/>
                                          </p:val>
                                        </p:tav>
                                      </p:tavLst>
                                    </p:anim>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id="29" nodeType="clickEffect" presetClass="entr" presetID="2" presetSubtype="8">
                                  <p:stCondLst>
                                    <p:cond delay="0"/>
                                  </p:stCondLst>
                                  <p:childTnLst>
                                    <p:set>
                                      <p:cBhvr>
                                        <p:cTn dur="1" fill="hold" id="30">
                                          <p:stCondLst>
                                            <p:cond delay="0"/>
                                          </p:stCondLst>
                                        </p:cTn>
                                        <p:tgtEl>
                                          <p:spTgt spid="18"/>
                                        </p:tgtEl>
                                        <p:attrNameLst>
                                          <p:attrName>style.visibility</p:attrName>
                                        </p:attrNameLst>
                                      </p:cBhvr>
                                      <p:to>
                                        <p:strVal val="visible"/>
                                      </p:to>
                                    </p:set>
                                    <p:anim calcmode="lin" valueType="num">
                                      <p:cBhvr additive="base">
                                        <p:cTn dur="500" fill="hold" id="31"/>
                                        <p:tgtEl>
                                          <p:spTgt spid="18"/>
                                        </p:tgtEl>
                                        <p:attrNameLst>
                                          <p:attrName>ppt_x</p:attrName>
                                        </p:attrNameLst>
                                      </p:cBhvr>
                                      <p:tavLst>
                                        <p:tav tm="0">
                                          <p:val>
                                            <p:strVal val="0-#ppt_w/2"/>
                                          </p:val>
                                        </p:tav>
                                        <p:tav tm="100000">
                                          <p:val>
                                            <p:strVal val="#ppt_x"/>
                                          </p:val>
                                        </p:tav>
                                      </p:tavLst>
                                    </p:anim>
                                    <p:anim calcmode="lin" valueType="num">
                                      <p:cBhvr additive="base">
                                        <p:cTn dur="500" fill="hold" id="32"/>
                                        <p:tgtEl>
                                          <p:spTgt spid="18"/>
                                        </p:tgtEl>
                                        <p:attrNameLst>
                                          <p:attrName>ppt_y</p:attrName>
                                        </p:attrNameLst>
                                      </p:cBhvr>
                                      <p:tavLst>
                                        <p:tav tm="0">
                                          <p:val>
                                            <p:strVal val="#ppt_y"/>
                                          </p:val>
                                        </p:tav>
                                        <p:tav tm="100000">
                                          <p:val>
                                            <p:strVal val="#ppt_y"/>
                                          </p:val>
                                        </p:tav>
                                      </p:tavLst>
                                    </p:anim>
                                  </p:childTnLst>
                                </p:cTn>
                              </p:par>
                            </p:childTnLst>
                          </p:cTn>
                        </p:par>
                      </p:childTnLst>
                    </p:cTn>
                  </p:par>
                  <p:par>
                    <p:cTn fill="hold" id="33" nodeType="clickPar">
                      <p:stCondLst>
                        <p:cond delay="indefinite"/>
                        <p:cond delay="0" evt="onBegin">
                          <p:tn val="32"/>
                        </p:cond>
                      </p:stCondLst>
                      <p:childTnLst>
                        <p:par>
                          <p:cTn fill="hold" id="34" nodeType="afterGroup">
                            <p:stCondLst>
                              <p:cond delay="0"/>
                            </p:stCondLst>
                            <p:childTnLst>
                              <p:par>
                                <p:cTn fill="hold" id="35" nodeType="clickEffect" presetClass="entr" presetID="2" presetSubtype="8">
                                  <p:stCondLst>
                                    <p:cond delay="0"/>
                                  </p:stCondLst>
                                  <p:childTnLst>
                                    <p:set>
                                      <p:cBhvr>
                                        <p:cTn dur="1" fill="hold" id="36">
                                          <p:stCondLst>
                                            <p:cond delay="0"/>
                                          </p:stCondLst>
                                        </p:cTn>
                                        <p:tgtEl>
                                          <p:spTgt spid="24"/>
                                        </p:tgtEl>
                                        <p:attrNameLst>
                                          <p:attrName>style.visibility</p:attrName>
                                        </p:attrNameLst>
                                      </p:cBhvr>
                                      <p:to>
                                        <p:strVal val="visible"/>
                                      </p:to>
                                    </p:set>
                                    <p:anim calcmode="lin" valueType="num">
                                      <p:cBhvr additive="base">
                                        <p:cTn dur="500" fill="hold" id="37"/>
                                        <p:tgtEl>
                                          <p:spTgt spid="24"/>
                                        </p:tgtEl>
                                        <p:attrNameLst>
                                          <p:attrName>ppt_x</p:attrName>
                                        </p:attrNameLst>
                                      </p:cBhvr>
                                      <p:tavLst>
                                        <p:tav tm="0">
                                          <p:val>
                                            <p:strVal val="0-#ppt_w/2"/>
                                          </p:val>
                                        </p:tav>
                                        <p:tav tm="100000">
                                          <p:val>
                                            <p:strVal val="#ppt_x"/>
                                          </p:val>
                                        </p:tav>
                                      </p:tavLst>
                                    </p:anim>
                                    <p:anim calcmode="lin" valueType="num">
                                      <p:cBhvr additive="base">
                                        <p:cTn dur="500" fill="hold" id="38"/>
                                        <p:tgtEl>
                                          <p:spTgt spid="24"/>
                                        </p:tgtEl>
                                        <p:attrNameLst>
                                          <p:attrName>ppt_y</p:attrName>
                                        </p:attrNameLst>
                                      </p:cBhvr>
                                      <p:tavLst>
                                        <p:tav tm="0">
                                          <p:val>
                                            <p:strVal val="#ppt_y"/>
                                          </p:val>
                                        </p:tav>
                                        <p:tav tm="100000">
                                          <p:val>
                                            <p:strVal val="#ppt_y"/>
                                          </p:val>
                                        </p:tav>
                                      </p:tavLst>
                                    </p:anim>
                                  </p:childTnLst>
                                </p:cTn>
                              </p:par>
                            </p:childTnLst>
                          </p:cTn>
                        </p:par>
                      </p:childTnLst>
                    </p:cTn>
                  </p:par>
                  <p:par>
                    <p:cTn fill="hold" id="39" nodeType="clickPar">
                      <p:stCondLst>
                        <p:cond delay="indefinite"/>
                        <p:cond delay="0" evt="onBegin">
                          <p:tn val="38"/>
                        </p:cond>
                      </p:stCondLst>
                      <p:childTnLst>
                        <p:par>
                          <p:cTn fill="hold" id="40" nodeType="afterGroup">
                            <p:stCondLst>
                              <p:cond delay="0"/>
                            </p:stCondLst>
                            <p:childTnLst>
                              <p:par>
                                <p:cTn fill="hold" id="41" nodeType="clickEffect" presetClass="entr" presetID="2" presetSubtype="8">
                                  <p:stCondLst>
                                    <p:cond delay="0"/>
                                  </p:stCondLst>
                                  <p:childTnLst>
                                    <p:set>
                                      <p:cBhvr>
                                        <p:cTn dur="1" fill="hold" id="42">
                                          <p:stCondLst>
                                            <p:cond delay="0"/>
                                          </p:stCondLst>
                                        </p:cTn>
                                        <p:tgtEl>
                                          <p:spTgt spid="30"/>
                                        </p:tgtEl>
                                        <p:attrNameLst>
                                          <p:attrName>style.visibility</p:attrName>
                                        </p:attrNameLst>
                                      </p:cBhvr>
                                      <p:to>
                                        <p:strVal val="visible"/>
                                      </p:to>
                                    </p:set>
                                    <p:anim calcmode="lin" valueType="num">
                                      <p:cBhvr additive="base">
                                        <p:cTn dur="500" fill="hold" id="43"/>
                                        <p:tgtEl>
                                          <p:spTgt spid="30"/>
                                        </p:tgtEl>
                                        <p:attrNameLst>
                                          <p:attrName>ppt_x</p:attrName>
                                        </p:attrNameLst>
                                      </p:cBhvr>
                                      <p:tavLst>
                                        <p:tav tm="0">
                                          <p:val>
                                            <p:strVal val="0-#ppt_w/2"/>
                                          </p:val>
                                        </p:tav>
                                        <p:tav tm="100000">
                                          <p:val>
                                            <p:strVal val="#ppt_x"/>
                                          </p:val>
                                        </p:tav>
                                      </p:tavLst>
                                    </p:anim>
                                    <p:anim calcmode="lin" valueType="num">
                                      <p:cBhvr additive="base">
                                        <p:cTn dur="500" fill="hold" id="44"/>
                                        <p:tgtEl>
                                          <p:spTgt spid="30"/>
                                        </p:tgtEl>
                                        <p:attrNameLst>
                                          <p:attrName>ppt_y</p:attrName>
                                        </p:attrNameLst>
                                      </p:cBhvr>
                                      <p:tavLst>
                                        <p:tav tm="0">
                                          <p:val>
                                            <p:strVal val="#ppt_y"/>
                                          </p:val>
                                        </p:tav>
                                        <p:tav tm="100000">
                                          <p:val>
                                            <p:strVal val="#ppt_y"/>
                                          </p:val>
                                        </p:tav>
                                      </p:tavLst>
                                    </p:anim>
                                  </p:childTnLst>
                                </p:cTn>
                              </p:par>
                            </p:childTnLst>
                          </p:cTn>
                        </p:par>
                      </p:childTnLst>
                    </p:cTn>
                  </p:par>
                  <p:par>
                    <p:cTn fill="hold" id="45" nodeType="clickPar">
                      <p:stCondLst>
                        <p:cond delay="indefinite"/>
                        <p:cond delay="0" evt="onBegin">
                          <p:tn val="44"/>
                        </p:cond>
                      </p:stCondLst>
                      <p:childTnLst>
                        <p:par>
                          <p:cTn fill="hold" id="46" nodeType="afterGroup">
                            <p:stCondLst>
                              <p:cond delay="0"/>
                            </p:stCondLst>
                            <p:childTnLst>
                              <p:par>
                                <p:cTn fill="hold" id="47" nodeType="clickEffect" presetClass="entr" presetID="2" presetSubtype="8">
                                  <p:stCondLst>
                                    <p:cond delay="0"/>
                                  </p:stCondLst>
                                  <p:childTnLst>
                                    <p:set>
                                      <p:cBhvr>
                                        <p:cTn dur="1" fill="hold" id="48">
                                          <p:stCondLst>
                                            <p:cond delay="0"/>
                                          </p:stCondLst>
                                        </p:cTn>
                                        <p:tgtEl>
                                          <p:spTgt spid="36"/>
                                        </p:tgtEl>
                                        <p:attrNameLst>
                                          <p:attrName>style.visibility</p:attrName>
                                        </p:attrNameLst>
                                      </p:cBhvr>
                                      <p:to>
                                        <p:strVal val="visible"/>
                                      </p:to>
                                    </p:set>
                                    <p:anim calcmode="lin" valueType="num">
                                      <p:cBhvr additive="base">
                                        <p:cTn dur="500" fill="hold" id="49"/>
                                        <p:tgtEl>
                                          <p:spTgt spid="36"/>
                                        </p:tgtEl>
                                        <p:attrNameLst>
                                          <p:attrName>ppt_x</p:attrName>
                                        </p:attrNameLst>
                                      </p:cBhvr>
                                      <p:tavLst>
                                        <p:tav tm="0">
                                          <p:val>
                                            <p:strVal val="0-#ppt_w/2"/>
                                          </p:val>
                                        </p:tav>
                                        <p:tav tm="100000">
                                          <p:val>
                                            <p:strVal val="#ppt_x"/>
                                          </p:val>
                                        </p:tav>
                                      </p:tavLst>
                                    </p:anim>
                                    <p:anim calcmode="lin" valueType="num">
                                      <p:cBhvr additive="base">
                                        <p:cTn dur="500" fill="hold" id="50"/>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 name="直接连接符 101"/>
          <p:cNvCxnSpPr/>
          <p:nvPr/>
        </p:nvCxnSpPr>
        <p:spPr bwMode="auto">
          <a:xfrm>
            <a:off x="4442334" y="4324248"/>
            <a:ext cx="3761803" cy="0"/>
          </a:xfrm>
          <a:prstGeom prst="line">
            <a:avLst/>
          </a:prstGeom>
          <a:solidFill>
            <a:schemeClr val="accent1"/>
          </a:solidFill>
          <a:ln algn="ctr" cap="flat" cmpd="sng" w="9525">
            <a:solidFill>
              <a:srgbClr val="D10000"/>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4" name="TextBox 9"/>
          <p:cNvSpPr txBox="1"/>
          <p:nvPr/>
        </p:nvSpPr>
        <p:spPr>
          <a:xfrm>
            <a:off x="4730366" y="3316970"/>
            <a:ext cx="3185740" cy="1005784"/>
          </a:xfrm>
          <a:prstGeom prst="rect">
            <a:avLst/>
          </a:prstGeom>
          <a:noFill/>
        </p:spPr>
        <p:txBody>
          <a:bodyPr bIns="45692" lIns="91388" rIns="91388" rtlCol="0" tIns="45692" wrap="square">
            <a:spAutoFit/>
          </a:bodyPr>
          <a:lstStyle/>
          <a:p>
            <a:pPr algn="ctr">
              <a:defRPr/>
            </a:pPr>
            <a:r>
              <a:rPr altLang="en-US" b="1" lang="zh-CN" sz="6000">
                <a:solidFill>
                  <a:srgbClr val="C00000"/>
                </a:solidFill>
                <a:latin charset="-122" panose="020b0503020204020204" typeface="微软雅黑"/>
                <a:ea charset="-122" panose="020b0503020204020204" typeface="微软雅黑"/>
                <a:cs typeface="+mn-ea"/>
                <a:sym typeface="+mn-lt"/>
              </a:rPr>
              <a:t>第一章</a:t>
            </a:r>
          </a:p>
        </p:txBody>
      </p:sp>
      <p:sp>
        <p:nvSpPr>
          <p:cNvPr id="5" name="TextBox 9"/>
          <p:cNvSpPr txBox="1"/>
          <p:nvPr/>
        </p:nvSpPr>
        <p:spPr>
          <a:xfrm>
            <a:off x="2253838" y="4329392"/>
            <a:ext cx="8138795" cy="777184"/>
          </a:xfrm>
          <a:prstGeom prst="rect">
            <a:avLst/>
          </a:prstGeom>
          <a:noFill/>
        </p:spPr>
        <p:txBody>
          <a:bodyPr bIns="45692" lIns="91388" rIns="91388" rtlCol="0" tIns="45692" wrap="square">
            <a:spAutoFit/>
          </a:bodyPr>
          <a:lstStyle/>
          <a:p>
            <a:pPr algn="ctr">
              <a:defRPr/>
            </a:pPr>
            <a:r>
              <a:rPr altLang="en-US" b="1" lang="zh-CN" smtClean="0" sz="4500">
                <a:solidFill>
                  <a:srgbClr val="C00000"/>
                </a:solidFill>
                <a:latin charset="-122" panose="020b0503020204020204" typeface="微软雅黑"/>
                <a:ea charset="-122" panose="020b0503020204020204" typeface="微软雅黑"/>
                <a:cs typeface="+mn-ea"/>
                <a:sym typeface="+mn-lt"/>
              </a:rPr>
              <a:t>十九大对党章的重要修改</a:t>
            </a:r>
          </a:p>
        </p:txBody>
      </p:sp>
      <p:pic>
        <p:nvPicPr>
          <p:cNvPr id="6" name="图片 5"/>
          <p:cNvPicPr>
            <a:picLocks noChangeAspect="1"/>
          </p:cNvPicPr>
          <p:nvPr/>
        </p:nvPicPr>
        <p:blipFill>
          <a:blip r:embed="rId2">
            <a:extLst>
              <a:ext uri="{28A0092B-C50C-407E-A947-70E740481C1C}">
                <a14:useLocalDpi val="0"/>
              </a:ext>
            </a:extLst>
          </a:blip>
          <a:stretch>
            <a:fillRect/>
          </a:stretch>
        </p:blipFill>
        <p:spPr>
          <a:xfrm>
            <a:off x="5072849" y="551329"/>
            <a:ext cx="2500771" cy="2674953"/>
          </a:xfrm>
          <a:prstGeom prst="rect">
            <a:avLst/>
          </a:prstGeom>
          <a:effectLst>
            <a:outerShdw algn="ctr" blurRad="63500" rotWithShape="0" sx="102000" sy="102000">
              <a:prstClr val="black">
                <a:alpha val="40000"/>
              </a:prstClr>
            </a:outerShdw>
          </a:effectLst>
        </p:spPr>
      </p:pic>
    </p:spTree>
    <p:extLst>
      <p:ext uri="{BB962C8B-B14F-4D97-AF65-F5344CB8AC3E}">
        <p14:creationId val="138577837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6"/>
                                        </p:tgtEl>
                                        <p:attrNameLst>
                                          <p:attrName>style.visibility</p:attrName>
                                        </p:attrNameLst>
                                      </p:cBhvr>
                                      <p:to>
                                        <p:strVal val="visible"/>
                                      </p:to>
                                    </p:set>
                                    <p:anim calcmode="lin" valueType="num">
                                      <p:cBhvr additive="base">
                                        <p:cTn dur="500" fill="hold" id="7"/>
                                        <p:tgtEl>
                                          <p:spTgt spid="6"/>
                                        </p:tgtEl>
                                        <p:attrNameLst>
                                          <p:attrName>ppt_x</p:attrName>
                                        </p:attrNameLst>
                                      </p:cBhvr>
                                      <p:tavLst>
                                        <p:tav tm="0">
                                          <p:val>
                                            <p:strVal val="#ppt_x"/>
                                          </p:val>
                                        </p:tav>
                                        <p:tav tm="100000">
                                          <p:val>
                                            <p:strVal val="#ppt_x"/>
                                          </p:val>
                                        </p:tav>
                                      </p:tavLst>
                                    </p:anim>
                                    <p:anim calcmode="lin" valueType="num">
                                      <p:cBhvr additive="base">
                                        <p:cTn dur="500" fill="hold" id="8"/>
                                        <p:tgtEl>
                                          <p:spTgt spid="6"/>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3"/>
                                        </p:tgtEl>
                                        <p:attrNameLst>
                                          <p:attrName>style.visibility</p:attrName>
                                        </p:attrNameLst>
                                      </p:cBhvr>
                                      <p:to>
                                        <p:strVal val="visible"/>
                                      </p:to>
                                    </p:set>
                                    <p:animEffect filter="barn(inVertical)" transition="in">
                                      <p:cBhvr>
                                        <p:cTn dur="500" id="12"/>
                                        <p:tgtEl>
                                          <p:spTgt spid="3"/>
                                        </p:tgtEl>
                                      </p:cBhvr>
                                    </p:animEffect>
                                  </p:childTnLst>
                                </p:cTn>
                              </p:par>
                            </p:childTnLst>
                          </p:cTn>
                        </p:par>
                        <p:par>
                          <p:cTn fill="hold" id="13" nodeType="afterGroup">
                            <p:stCondLst>
                              <p:cond delay="1000"/>
                            </p:stCondLst>
                            <p:childTnLst>
                              <p:par>
                                <p:cTn fill="hold" grpId="0" id="14" nodeType="afterEffect" presetClass="entr" presetID="41" presetSubtype="0">
                                  <p:stCondLst>
                                    <p:cond delay="0"/>
                                  </p:stCondLst>
                                  <p:iterate type="lt">
                                    <p:tmPct val="10000"/>
                                  </p:iterate>
                                  <p:childTnLst>
                                    <p:set>
                                      <p:cBhvr>
                                        <p:cTn dur="1" fill="hold" id="15">
                                          <p:stCondLst>
                                            <p:cond delay="0"/>
                                          </p:stCondLst>
                                        </p:cTn>
                                        <p:tgtEl>
                                          <p:spTgt spid="4"/>
                                        </p:tgtEl>
                                        <p:attrNameLst>
                                          <p:attrName>style.visibility</p:attrName>
                                        </p:attrNameLst>
                                      </p:cBhvr>
                                      <p:to>
                                        <p:strVal val="visible"/>
                                      </p:to>
                                    </p:set>
                                    <p:anim calcmode="lin" valueType="num">
                                      <p:cBhvr>
                                        <p:cTn dur="500" fill="hold" id="16"/>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4"/>
                                        </p:tgtEl>
                                        <p:attrNameLst>
                                          <p:attrName>ppt_y</p:attrName>
                                        </p:attrNameLst>
                                      </p:cBhvr>
                                      <p:tavLst>
                                        <p:tav tm="0">
                                          <p:val>
                                            <p:strVal val="#ppt_y"/>
                                          </p:val>
                                        </p:tav>
                                        <p:tav tm="100000">
                                          <p:val>
                                            <p:strVal val="#ppt_y"/>
                                          </p:val>
                                        </p:tav>
                                      </p:tavLst>
                                    </p:anim>
                                    <p:anim calcmode="lin" valueType="num">
                                      <p:cBhvr>
                                        <p:cTn dur="500" fill="hold" id="18"/>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4"/>
                                        </p:tgtEl>
                                      </p:cBhvr>
                                    </p:animEffect>
                                  </p:childTnLst>
                                </p:cTn>
                              </p:par>
                            </p:childTnLst>
                          </p:cTn>
                        </p:par>
                        <p:par>
                          <p:cTn fill="hold" id="21" nodeType="afterGroup">
                            <p:stCondLst>
                              <p:cond delay="15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5"/>
                                        </p:tgtEl>
                                        <p:attrNameLst>
                                          <p:attrName>style.visibility</p:attrName>
                                        </p:attrNameLst>
                                      </p:cBhvr>
                                      <p:to>
                                        <p:strVal val="visible"/>
                                      </p:to>
                                    </p:set>
                                    <p:anim calcmode="lin" valueType="num">
                                      <p:cBhvr>
                                        <p:cTn dur="500" fill="hold" id="24"/>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5"/>
                                        </p:tgtEl>
                                        <p:attrNameLst>
                                          <p:attrName>ppt_y</p:attrName>
                                        </p:attrNameLst>
                                      </p:cBhvr>
                                      <p:tavLst>
                                        <p:tav tm="0">
                                          <p:val>
                                            <p:strVal val="#ppt_y"/>
                                          </p:val>
                                        </p:tav>
                                        <p:tav tm="100000">
                                          <p:val>
                                            <p:strVal val="#ppt_y"/>
                                          </p:val>
                                        </p:tav>
                                      </p:tavLst>
                                    </p:anim>
                                    <p:anim calcmode="lin" valueType="num">
                                      <p:cBhvr>
                                        <p:cTn dur="500" fill="hold" id="26"/>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8"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十九大对党章的重要修改</a:t>
            </a:r>
          </a:p>
        </p:txBody>
      </p:sp>
      <p:sp>
        <p:nvSpPr>
          <p:cNvPr id="9" name="矩形 8"/>
          <p:cNvSpPr/>
          <p:nvPr/>
        </p:nvSpPr>
        <p:spPr>
          <a:xfrm>
            <a:off x="4878276" y="2419334"/>
            <a:ext cx="6453828" cy="2865120"/>
          </a:xfrm>
          <a:prstGeom prst="rect">
            <a:avLst/>
          </a:prstGeom>
          <a:noFill/>
        </p:spPr>
        <p:txBody>
          <a:bodyPr rtlCol="0" wrap="square">
            <a:spAutoFit/>
          </a:bodyPr>
          <a:lstStyle/>
          <a:p>
            <a:pPr>
              <a:lnSpc>
                <a:spcPct val="130000"/>
              </a:lnSpc>
            </a:pPr>
            <a:r>
              <a:rPr altLang="en-US" b="1" lang="zh-CN" smtClean="0" sz="2000">
                <a:latin charset="-122" panose="020b0503020204020204" pitchFamily="34" typeface="微软雅黑"/>
                <a:ea charset="-122" panose="020b0503020204020204" pitchFamily="34" typeface="微软雅黑"/>
                <a:cs typeface="+mn-ea"/>
              </a:rPr>
              <a:t>        大会一致同意，在党章中把习近平新时代中国特色社会主义思想同马克思列宁主义、毛泽东思想、邓小平理论、“三个代表”重要思想、科学发展观一道确立为党的行动指南。大会要求全党以习近平新时代中国特色社会主义思想统一思想和行动，增强学习贯彻的自觉性和坚定性，把习近平新时代中国特色社会主义思想贯彻到社会主义现代化建设全过程、体现到党的建设各方面。</a:t>
            </a:r>
          </a:p>
        </p:txBody>
      </p:sp>
      <p:sp>
        <p:nvSpPr>
          <p:cNvPr id="11" name="TextBox 9"/>
          <p:cNvSpPr txBox="1"/>
          <p:nvPr/>
        </p:nvSpPr>
        <p:spPr>
          <a:xfrm>
            <a:off x="666600" y="4823097"/>
            <a:ext cx="3603978" cy="969208"/>
          </a:xfrm>
          <a:prstGeom prst="rect">
            <a:avLst/>
          </a:prstGeom>
          <a:noFill/>
        </p:spPr>
        <p:txBody>
          <a:bodyPr bIns="45692" lIns="91388" rIns="91388" rtlCol="0" tIns="45692" wrap="square">
            <a:spAutoFit/>
          </a:bodyPr>
          <a:lstStyle/>
          <a:p>
            <a:pPr algn="ctr">
              <a:lnSpc>
                <a:spcPct val="120000"/>
              </a:lnSpc>
            </a:pPr>
            <a:r>
              <a:rPr altLang="en-US" b="1" lang="zh-CN" sz="2400">
                <a:solidFill>
                  <a:srgbClr val="C00000"/>
                </a:solidFill>
                <a:latin charset="-122" panose="020b0503020204020204" pitchFamily="34" typeface="微软雅黑"/>
                <a:ea charset="-122" panose="020b0503020204020204" pitchFamily="34" typeface="微软雅黑"/>
              </a:rPr>
              <a:t>习近平新时代中国特色社会主义思想写入党章</a:t>
            </a:r>
          </a:p>
        </p:txBody>
      </p:sp>
      <p:sp>
        <p:nvSpPr>
          <p:cNvPr id="12" name="Freeform 29"/>
          <p:cNvSpPr/>
          <p:nvPr/>
        </p:nvSpPr>
        <p:spPr bwMode="auto">
          <a:xfrm>
            <a:off x="1167875" y="2047423"/>
            <a:ext cx="2862258" cy="2557701"/>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p:spPr>
        <p:txBody>
          <a:bodyPr anchor="t" anchorCtr="0" bIns="45720" compatLnSpc="1" lIns="91440" numCol="1" rIns="91440" tIns="45720" vert="horz" wrap="square"/>
          <a:lstStyle/>
          <a:p>
            <a:endParaRPr altLang="en-US" lang="zh-CN">
              <a:cs typeface="+mn-ea"/>
              <a:sym typeface="+mn-lt"/>
            </a:endParaRPr>
          </a:p>
        </p:txBody>
      </p:sp>
    </p:spTree>
    <p:extLst>
      <p:ext uri="{BB962C8B-B14F-4D97-AF65-F5344CB8AC3E}">
        <p14:creationId val="159720391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8"/>
                                        </p:tgtEl>
                                        <p:attrNameLst>
                                          <p:attrName>style.visibility</p:attrName>
                                        </p:attrNameLst>
                                      </p:cBhvr>
                                      <p:to>
                                        <p:strVal val="visible"/>
                                      </p:to>
                                    </p:set>
                                    <p:anim calcmode="lin" valueType="num">
                                      <p:cBhvr>
                                        <p:cTn dur="500" fill="hold" id="12"/>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8"/>
                                        </p:tgtEl>
                                        <p:attrNameLst>
                                          <p:attrName>ppt_y</p:attrName>
                                        </p:attrNameLst>
                                      </p:cBhvr>
                                      <p:tavLst>
                                        <p:tav tm="0">
                                          <p:val>
                                            <p:strVal val="#ppt_y"/>
                                          </p:val>
                                        </p:tav>
                                        <p:tav tm="100000">
                                          <p:val>
                                            <p:strVal val="#ppt_y"/>
                                          </p:val>
                                        </p:tav>
                                      </p:tavLst>
                                    </p:anim>
                                    <p:anim calcmode="lin" valueType="num">
                                      <p:cBhvr>
                                        <p:cTn dur="500" fill="hold" id="14"/>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8"/>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8"/>
                                        </p:tgtEl>
                                      </p:cBhvr>
                                    </p:animEffect>
                                  </p:childTnLst>
                                </p:cTn>
                              </p:par>
                              <p:par>
                                <p:cTn fill="hold" grpId="0" id="17" nodeType="withEffect" presetClass="entr" presetID="53" presetSubtype="0">
                                  <p:stCondLst>
                                    <p:cond delay="0"/>
                                  </p:stCondLst>
                                  <p:childTnLst>
                                    <p:set>
                                      <p:cBhvr>
                                        <p:cTn dur="1" fill="hold" id="18">
                                          <p:stCondLst>
                                            <p:cond delay="0"/>
                                          </p:stCondLst>
                                        </p:cTn>
                                        <p:tgtEl>
                                          <p:spTgt spid="12"/>
                                        </p:tgtEl>
                                        <p:attrNameLst>
                                          <p:attrName>style.visibility</p:attrName>
                                        </p:attrNameLst>
                                      </p:cBhvr>
                                      <p:to>
                                        <p:strVal val="visible"/>
                                      </p:to>
                                    </p:set>
                                    <p:anim calcmode="lin" valueType="num">
                                      <p:cBhvr>
                                        <p:cTn dur="500" fill="hold" id="19"/>
                                        <p:tgtEl>
                                          <p:spTgt spid="12"/>
                                        </p:tgtEl>
                                        <p:attrNameLst>
                                          <p:attrName>ppt_w</p:attrName>
                                        </p:attrNameLst>
                                      </p:cBhvr>
                                      <p:tavLst>
                                        <p:tav tm="0">
                                          <p:val>
                                            <p:fltVal val="0"/>
                                          </p:val>
                                        </p:tav>
                                        <p:tav tm="100000">
                                          <p:val>
                                            <p:strVal val="#ppt_w"/>
                                          </p:val>
                                        </p:tav>
                                      </p:tavLst>
                                    </p:anim>
                                    <p:anim calcmode="lin" valueType="num">
                                      <p:cBhvr>
                                        <p:cTn dur="500" fill="hold" id="20"/>
                                        <p:tgtEl>
                                          <p:spTgt spid="12"/>
                                        </p:tgtEl>
                                        <p:attrNameLst>
                                          <p:attrName>ppt_h</p:attrName>
                                        </p:attrNameLst>
                                      </p:cBhvr>
                                      <p:tavLst>
                                        <p:tav tm="0">
                                          <p:val>
                                            <p:fltVal val="0"/>
                                          </p:val>
                                        </p:tav>
                                        <p:tav tm="100000">
                                          <p:val>
                                            <p:strVal val="#ppt_h"/>
                                          </p:val>
                                        </p:tav>
                                      </p:tavLst>
                                    </p:anim>
                                    <p:animEffect filter="fade" transition="in">
                                      <p:cBhvr>
                                        <p:cTn dur="500" id="21"/>
                                        <p:tgtEl>
                                          <p:spTgt spid="12"/>
                                        </p:tgtEl>
                                      </p:cBhvr>
                                    </p:animEffect>
                                  </p:childTnLst>
                                </p:cTn>
                              </p:par>
                            </p:childTnLst>
                          </p:cTn>
                        </p:par>
                        <p:par>
                          <p:cTn fill="hold" id="22" nodeType="afterGroup">
                            <p:stCondLst>
                              <p:cond delay="1000"/>
                            </p:stCondLst>
                            <p:childTnLst>
                              <p:par>
                                <p:cTn fill="hold" grpId="0" id="23" nodeType="afterEffect" presetClass="entr" presetID="41" presetSubtype="0">
                                  <p:stCondLst>
                                    <p:cond delay="0"/>
                                  </p:stCondLst>
                                  <p:iterate type="lt">
                                    <p:tmPct val="10000"/>
                                  </p:iterate>
                                  <p:childTnLst>
                                    <p:set>
                                      <p:cBhvr>
                                        <p:cTn dur="1" fill="hold" id="24">
                                          <p:stCondLst>
                                            <p:cond delay="0"/>
                                          </p:stCondLst>
                                        </p:cTn>
                                        <p:tgtEl>
                                          <p:spTgt spid="11"/>
                                        </p:tgtEl>
                                        <p:attrNameLst>
                                          <p:attrName>style.visibility</p:attrName>
                                        </p:attrNameLst>
                                      </p:cBhvr>
                                      <p:to>
                                        <p:strVal val="visible"/>
                                      </p:to>
                                    </p:set>
                                    <p:anim calcmode="lin" valueType="num">
                                      <p:cBhvr>
                                        <p:cTn dur="500" fill="hold" id="25"/>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6"/>
                                        <p:tgtEl>
                                          <p:spTgt spid="11"/>
                                        </p:tgtEl>
                                        <p:attrNameLst>
                                          <p:attrName>ppt_y</p:attrName>
                                        </p:attrNameLst>
                                      </p:cBhvr>
                                      <p:tavLst>
                                        <p:tav tm="0">
                                          <p:val>
                                            <p:strVal val="#ppt_y"/>
                                          </p:val>
                                        </p:tav>
                                        <p:tav tm="100000">
                                          <p:val>
                                            <p:strVal val="#ppt_y"/>
                                          </p:val>
                                        </p:tav>
                                      </p:tavLst>
                                    </p:anim>
                                    <p:anim calcmode="lin" valueType="num">
                                      <p:cBhvr>
                                        <p:cTn dur="500" fill="hold" id="27"/>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8"/>
                                        <p:tgtEl>
                                          <p:spTgt spid="1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9" tmFilter="0,0; .5, 1; 1, 1"/>
                                        <p:tgtEl>
                                          <p:spTgt spid="11"/>
                                        </p:tgtEl>
                                      </p:cBhvr>
                                    </p:animEffect>
                                  </p:childTnLst>
                                </p:cTn>
                              </p:par>
                            </p:childTnLst>
                          </p:cTn>
                        </p:par>
                        <p:par>
                          <p:cTn fill="hold" id="30" nodeType="afterGroup">
                            <p:stCondLst>
                              <p:cond delay="1500"/>
                            </p:stCondLst>
                            <p:childTnLst>
                              <p:par>
                                <p:cTn fill="hold" grpId="0" id="31" nodeType="afterEffect" presetClass="entr" presetID="22" presetSubtype="1">
                                  <p:stCondLst>
                                    <p:cond delay="0"/>
                                  </p:stCondLst>
                                  <p:childTnLst>
                                    <p:set>
                                      <p:cBhvr>
                                        <p:cTn dur="1" fill="hold" id="32">
                                          <p:stCondLst>
                                            <p:cond delay="0"/>
                                          </p:stCondLst>
                                        </p:cTn>
                                        <p:tgtEl>
                                          <p:spTgt spid="9"/>
                                        </p:tgtEl>
                                        <p:attrNameLst>
                                          <p:attrName>style.visibility</p:attrName>
                                        </p:attrNameLst>
                                      </p:cBhvr>
                                      <p:to>
                                        <p:strVal val="visible"/>
                                      </p:to>
                                    </p:set>
                                    <p:animEffect filter="wipe(up)" transition="in">
                                      <p:cBhvr>
                                        <p:cTn dur="1000" id="33"/>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1"/>
      <p:bldP grpId="0" spid="12"/>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6" name="图片 25"/>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27"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十九大对党章的重要修改</a:t>
            </a:r>
          </a:p>
        </p:txBody>
      </p:sp>
      <p:sp>
        <p:nvSpPr>
          <p:cNvPr id="29" name="矩形 28"/>
          <p:cNvSpPr/>
          <p:nvPr/>
        </p:nvSpPr>
        <p:spPr>
          <a:xfrm>
            <a:off x="4859867" y="1727200"/>
            <a:ext cx="7014104" cy="4846321"/>
          </a:xfrm>
          <a:prstGeom prst="rect">
            <a:avLst/>
          </a:prstGeom>
          <a:noFill/>
        </p:spPr>
        <p:txBody>
          <a:bodyPr rtlCol="0" wrap="square">
            <a:spAutoFit/>
          </a:bodyPr>
          <a:lstStyle/>
          <a:p>
            <a:pPr>
              <a:lnSpc>
                <a:spcPct val="120000"/>
              </a:lnSpc>
            </a:pPr>
            <a:r>
              <a:rPr altLang="en-US" lang="zh-CN" sz="2000">
                <a:solidFill>
                  <a:srgbClr val="C00000"/>
                </a:solidFill>
                <a:latin charset="-122" panose="020b0503020204020204" pitchFamily="34" typeface="微软雅黑"/>
                <a:ea charset="-122" panose="020b0503020204020204" pitchFamily="34" typeface="微软雅黑"/>
                <a:cs typeface="+mn-ea"/>
              </a:rPr>
              <a:t> 大会认为，总结吸收党的十八大以来党的工作和党的建设的成功经验，并同总纲部分修改相衔接，对党章部分条文作适当修改十分必要。</a:t>
            </a:r>
          </a:p>
          <a:p>
            <a:pPr>
              <a:lnSpc>
                <a:spcPct val="120000"/>
              </a:lnSpc>
            </a:pPr>
            <a:r>
              <a:rPr altLang="en-US" lang="zh-CN" sz="2000">
                <a:solidFill>
                  <a:srgbClr val="C00000"/>
                </a:solidFill>
                <a:latin charset="-122" panose="020b0503020204020204" pitchFamily="34" typeface="微软雅黑"/>
                <a:ea charset="-122" panose="020b0503020204020204" pitchFamily="34" typeface="微软雅黑"/>
                <a:cs typeface="+mn-ea"/>
              </a:rPr>
              <a:t>　　实现巡视全覆盖，开展中央单位巡视、市县巡察，是巡视工作实践经验的总结，必须加以坚持和发展；推进“两学一做”学习教育常态化制度化；明确中央军事委员会实行主席负责制，明确中央军事委员会负责军队中党的工作和政治工作，反映了军队改革后的中央军委履行管党治党责任的现实需要，等等，是党的十八大以来党的工作和党的建设成果的集中反映。把这些内容写入党章，有利于全党把握党的指导思想与时俱进，用习近平新时代中国特色社会主义思想武装头脑、指导实践、推动工作，有利于强化基层党组织政治功能，推动全面从严治党向纵深发展。</a:t>
            </a:r>
          </a:p>
        </p:txBody>
      </p:sp>
      <p:sp>
        <p:nvSpPr>
          <p:cNvPr id="31" name="TextBox 9"/>
          <p:cNvSpPr txBox="1"/>
          <p:nvPr/>
        </p:nvSpPr>
        <p:spPr>
          <a:xfrm>
            <a:off x="666600" y="4823097"/>
            <a:ext cx="3603978" cy="969208"/>
          </a:xfrm>
          <a:prstGeom prst="rect">
            <a:avLst/>
          </a:prstGeom>
          <a:noFill/>
        </p:spPr>
        <p:txBody>
          <a:bodyPr bIns="45692" lIns="91388" rIns="91388" rtlCol="0" tIns="45692" wrap="square">
            <a:spAutoFit/>
          </a:bodyPr>
          <a:lstStyle/>
          <a:p>
            <a:pPr algn="ctr">
              <a:lnSpc>
                <a:spcPct val="120000"/>
              </a:lnSpc>
            </a:pPr>
            <a:r>
              <a:rPr altLang="en-US" b="1" lang="zh-CN" sz="2400">
                <a:solidFill>
                  <a:srgbClr val="C00000"/>
                </a:solidFill>
                <a:latin charset="-122" panose="020b0503020204020204" pitchFamily="34" typeface="微软雅黑"/>
                <a:ea charset="-122" panose="020b0503020204020204" pitchFamily="34" typeface="微软雅黑"/>
              </a:rPr>
              <a:t>实现巡视全覆盖、推进“两学一做”写入党章</a:t>
            </a:r>
          </a:p>
        </p:txBody>
      </p:sp>
      <p:sp>
        <p:nvSpPr>
          <p:cNvPr id="32" name="Freeform 29"/>
          <p:cNvSpPr/>
          <p:nvPr/>
        </p:nvSpPr>
        <p:spPr bwMode="auto">
          <a:xfrm>
            <a:off x="1167875" y="2047423"/>
            <a:ext cx="2862258" cy="2557701"/>
          </a:xfrm>
          <a:custGeom>
            <a:gdLst>
              <a:gd fmla="*/ 803 w 1880" name="T0"/>
              <a:gd fmla="*/ 15 h 1680" name="T1"/>
              <a:gd fmla="*/ 1253 w 1880" name="T2"/>
              <a:gd fmla="*/ 1067 h 1680" name="T3"/>
              <a:gd fmla="*/ 728 w 1880" name="T4"/>
              <a:gd fmla="*/ 540 h 1680" name="T5"/>
              <a:gd fmla="*/ 928 w 1880" name="T6"/>
              <a:gd fmla="*/ 339 h 1680" name="T7"/>
              <a:gd fmla="*/ 803 w 1880" name="T8"/>
              <a:gd fmla="*/ 215 h 1680" name="T9"/>
              <a:gd fmla="*/ 549 w 1880" name="T10"/>
              <a:gd fmla="*/ 267 h 1680" name="T11"/>
              <a:gd fmla="*/ 150 w 1880" name="T12"/>
              <a:gd fmla="*/ 666 h 1680" name="T13"/>
              <a:gd fmla="*/ 376 w 1880" name="T14"/>
              <a:gd fmla="*/ 890 h 1680" name="T15"/>
              <a:gd fmla="*/ 527 w 1880" name="T16"/>
              <a:gd fmla="*/ 741 h 1680" name="T17"/>
              <a:gd fmla="*/ 1052 w 1880" name="T18"/>
              <a:gd fmla="*/ 1266 h 1680" name="T19"/>
              <a:gd fmla="*/ 176 w 1880" name="T20"/>
              <a:gd fmla="*/ 1090 h 1680" name="T21"/>
              <a:gd fmla="*/ 49 w 1880" name="T22"/>
              <a:gd fmla="*/ 1217 h 1680" name="T23"/>
              <a:gd fmla="*/ 159 w 1880" name="T24"/>
              <a:gd fmla="*/ 1357 h 1680" name="T25"/>
              <a:gd fmla="*/ 144 w 1880" name="T26"/>
              <a:gd fmla="*/ 1371 h 1680" name="T27"/>
              <a:gd fmla="*/ 122 w 1880" name="T28"/>
              <a:gd fmla="*/ 1367 h 1680" name="T29"/>
              <a:gd fmla="*/ 0 w 1880" name="T30"/>
              <a:gd fmla="*/ 1494 h 1680" name="T31"/>
              <a:gd fmla="*/ 123 w 1880" name="T32"/>
              <a:gd fmla="*/ 1616 h 1680" name="T33"/>
              <a:gd fmla="*/ 249 w 1880" name="T34"/>
              <a:gd fmla="*/ 1493 h 1680" name="T35"/>
              <a:gd fmla="*/ 245 w 1880" name="T36"/>
              <a:gd fmla="*/ 1470 h 1680" name="T37"/>
              <a:gd fmla="*/ 265 w 1880" name="T38"/>
              <a:gd fmla="*/ 1451 h 1680" name="T39"/>
              <a:gd fmla="*/ 1255 w 1880" name="T40"/>
              <a:gd fmla="*/ 1467 h 1680" name="T41"/>
              <a:gd fmla="*/ 1402 w 1880" name="T42"/>
              <a:gd fmla="*/ 1615 h 1680" name="T43"/>
              <a:gd fmla="*/ 1603 w 1880" name="T44"/>
              <a:gd fmla="*/ 1416 h 1680" name="T45"/>
              <a:gd fmla="*/ 1455 w 1880" name="T46"/>
              <a:gd fmla="*/ 1267 h 1680" name="T47"/>
              <a:gd fmla="*/ 803 w 1880" name="T48"/>
              <a:gd fmla="*/ 15 h 16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680" w="18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C00000"/>
          </a:solidFill>
          <a:ln>
            <a:noFill/>
          </a:ln>
        </p:spPr>
        <p:txBody>
          <a:bodyPr anchor="t" anchorCtr="0" bIns="45720" compatLnSpc="1" lIns="91440" numCol="1" rIns="91440" tIns="45720" vert="horz" wrap="square"/>
          <a:lstStyle/>
          <a:p>
            <a:endParaRPr altLang="en-US" lang="zh-CN">
              <a:cs typeface="+mn-ea"/>
              <a:sym typeface="+mn-lt"/>
            </a:endParaRPr>
          </a:p>
        </p:txBody>
      </p:sp>
    </p:spTree>
    <p:extLst>
      <p:ext uri="{BB962C8B-B14F-4D97-AF65-F5344CB8AC3E}">
        <p14:creationId val="113663736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6"/>
                                        </p:tgtEl>
                                        <p:attrNameLst>
                                          <p:attrName>style.visibility</p:attrName>
                                        </p:attrNameLst>
                                      </p:cBhvr>
                                      <p:to>
                                        <p:strVal val="visible"/>
                                      </p:to>
                                    </p:set>
                                    <p:anim calcmode="lin" valueType="num">
                                      <p:cBhvr additive="base">
                                        <p:cTn dur="500" fill="hold" id="7"/>
                                        <p:tgtEl>
                                          <p:spTgt spid="26"/>
                                        </p:tgtEl>
                                        <p:attrNameLst>
                                          <p:attrName>ppt_x</p:attrName>
                                        </p:attrNameLst>
                                      </p:cBhvr>
                                      <p:tavLst>
                                        <p:tav tm="0">
                                          <p:val>
                                            <p:strVal val="#ppt_x"/>
                                          </p:val>
                                        </p:tav>
                                        <p:tav tm="100000">
                                          <p:val>
                                            <p:strVal val="#ppt_x"/>
                                          </p:val>
                                        </p:tav>
                                      </p:tavLst>
                                    </p:anim>
                                    <p:anim calcmode="lin" valueType="num">
                                      <p:cBhvr additive="base">
                                        <p:cTn dur="500" fill="hold" id="8"/>
                                        <p:tgtEl>
                                          <p:spTgt spid="26"/>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27"/>
                                        </p:tgtEl>
                                        <p:attrNameLst>
                                          <p:attrName>style.visibility</p:attrName>
                                        </p:attrNameLst>
                                      </p:cBhvr>
                                      <p:to>
                                        <p:strVal val="visible"/>
                                      </p:to>
                                    </p:set>
                                    <p:anim calcmode="lin" valueType="num">
                                      <p:cBhvr>
                                        <p:cTn dur="500" fill="hold" id="12"/>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27"/>
                                        </p:tgtEl>
                                        <p:attrNameLst>
                                          <p:attrName>ppt_y</p:attrName>
                                        </p:attrNameLst>
                                      </p:cBhvr>
                                      <p:tavLst>
                                        <p:tav tm="0">
                                          <p:val>
                                            <p:strVal val="#ppt_y"/>
                                          </p:val>
                                        </p:tav>
                                        <p:tav tm="100000">
                                          <p:val>
                                            <p:strVal val="#ppt_y"/>
                                          </p:val>
                                        </p:tav>
                                      </p:tavLst>
                                    </p:anim>
                                    <p:anim calcmode="lin" valueType="num">
                                      <p:cBhvr>
                                        <p:cTn dur="500" fill="hold" id="14"/>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2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27"/>
                                        </p:tgtEl>
                                      </p:cBhvr>
                                    </p:animEffect>
                                  </p:childTnLst>
                                </p:cTn>
                              </p:par>
                              <p:par>
                                <p:cTn fill="hold" grpId="0" id="17" nodeType="withEffect" presetClass="entr" presetID="53" presetSubtype="0">
                                  <p:stCondLst>
                                    <p:cond delay="0"/>
                                  </p:stCondLst>
                                  <p:childTnLst>
                                    <p:set>
                                      <p:cBhvr>
                                        <p:cTn dur="1" fill="hold" id="18">
                                          <p:stCondLst>
                                            <p:cond delay="0"/>
                                          </p:stCondLst>
                                        </p:cTn>
                                        <p:tgtEl>
                                          <p:spTgt spid="32"/>
                                        </p:tgtEl>
                                        <p:attrNameLst>
                                          <p:attrName>style.visibility</p:attrName>
                                        </p:attrNameLst>
                                      </p:cBhvr>
                                      <p:to>
                                        <p:strVal val="visible"/>
                                      </p:to>
                                    </p:set>
                                    <p:anim calcmode="lin" valueType="num">
                                      <p:cBhvr>
                                        <p:cTn dur="500" fill="hold" id="19"/>
                                        <p:tgtEl>
                                          <p:spTgt spid="32"/>
                                        </p:tgtEl>
                                        <p:attrNameLst>
                                          <p:attrName>ppt_w</p:attrName>
                                        </p:attrNameLst>
                                      </p:cBhvr>
                                      <p:tavLst>
                                        <p:tav tm="0">
                                          <p:val>
                                            <p:fltVal val="0"/>
                                          </p:val>
                                        </p:tav>
                                        <p:tav tm="100000">
                                          <p:val>
                                            <p:strVal val="#ppt_w"/>
                                          </p:val>
                                        </p:tav>
                                      </p:tavLst>
                                    </p:anim>
                                    <p:anim calcmode="lin" valueType="num">
                                      <p:cBhvr>
                                        <p:cTn dur="500" fill="hold" id="20"/>
                                        <p:tgtEl>
                                          <p:spTgt spid="32"/>
                                        </p:tgtEl>
                                        <p:attrNameLst>
                                          <p:attrName>ppt_h</p:attrName>
                                        </p:attrNameLst>
                                      </p:cBhvr>
                                      <p:tavLst>
                                        <p:tav tm="0">
                                          <p:val>
                                            <p:fltVal val="0"/>
                                          </p:val>
                                        </p:tav>
                                        <p:tav tm="100000">
                                          <p:val>
                                            <p:strVal val="#ppt_h"/>
                                          </p:val>
                                        </p:tav>
                                      </p:tavLst>
                                    </p:anim>
                                    <p:animEffect filter="fade" transition="in">
                                      <p:cBhvr>
                                        <p:cTn dur="500" id="21"/>
                                        <p:tgtEl>
                                          <p:spTgt spid="32"/>
                                        </p:tgtEl>
                                      </p:cBhvr>
                                    </p:animEffect>
                                  </p:childTnLst>
                                </p:cTn>
                              </p:par>
                            </p:childTnLst>
                          </p:cTn>
                        </p:par>
                        <p:par>
                          <p:cTn fill="hold" id="22" nodeType="afterGroup">
                            <p:stCondLst>
                              <p:cond delay="1000"/>
                            </p:stCondLst>
                            <p:childTnLst>
                              <p:par>
                                <p:cTn fill="hold" grpId="0" id="23" nodeType="afterEffect" presetClass="entr" presetID="41" presetSubtype="0">
                                  <p:stCondLst>
                                    <p:cond delay="0"/>
                                  </p:stCondLst>
                                  <p:iterate type="lt">
                                    <p:tmPct val="10000"/>
                                  </p:iterate>
                                  <p:childTnLst>
                                    <p:set>
                                      <p:cBhvr>
                                        <p:cTn dur="1" fill="hold" id="24">
                                          <p:stCondLst>
                                            <p:cond delay="0"/>
                                          </p:stCondLst>
                                        </p:cTn>
                                        <p:tgtEl>
                                          <p:spTgt spid="31"/>
                                        </p:tgtEl>
                                        <p:attrNameLst>
                                          <p:attrName>style.visibility</p:attrName>
                                        </p:attrNameLst>
                                      </p:cBhvr>
                                      <p:to>
                                        <p:strVal val="visible"/>
                                      </p:to>
                                    </p:set>
                                    <p:anim calcmode="lin" valueType="num">
                                      <p:cBhvr>
                                        <p:cTn dur="500" fill="hold" id="25"/>
                                        <p:tgtEl>
                                          <p:spTgt spid="3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6"/>
                                        <p:tgtEl>
                                          <p:spTgt spid="31"/>
                                        </p:tgtEl>
                                        <p:attrNameLst>
                                          <p:attrName>ppt_y</p:attrName>
                                        </p:attrNameLst>
                                      </p:cBhvr>
                                      <p:tavLst>
                                        <p:tav tm="0">
                                          <p:val>
                                            <p:strVal val="#ppt_y"/>
                                          </p:val>
                                        </p:tav>
                                        <p:tav tm="100000">
                                          <p:val>
                                            <p:strVal val="#ppt_y"/>
                                          </p:val>
                                        </p:tav>
                                      </p:tavLst>
                                    </p:anim>
                                    <p:anim calcmode="lin" valueType="num">
                                      <p:cBhvr>
                                        <p:cTn dur="500" fill="hold" id="27"/>
                                        <p:tgtEl>
                                          <p:spTgt spid="3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8"/>
                                        <p:tgtEl>
                                          <p:spTgt spid="3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9" tmFilter="0,0; .5, 1; 1, 1"/>
                                        <p:tgtEl>
                                          <p:spTgt spid="31"/>
                                        </p:tgtEl>
                                      </p:cBhvr>
                                    </p:animEffect>
                                  </p:childTnLst>
                                </p:cTn>
                              </p:par>
                            </p:childTnLst>
                          </p:cTn>
                        </p:par>
                        <p:par>
                          <p:cTn fill="hold" id="30" nodeType="afterGroup">
                            <p:stCondLst>
                              <p:cond delay="1500"/>
                            </p:stCondLst>
                            <p:childTnLst>
                              <p:par>
                                <p:cTn fill="hold" grpId="0" id="31" nodeType="afterEffect" presetClass="entr" presetID="22" presetSubtype="1">
                                  <p:stCondLst>
                                    <p:cond delay="0"/>
                                  </p:stCondLst>
                                  <p:childTnLst>
                                    <p:set>
                                      <p:cBhvr>
                                        <p:cTn dur="1" fill="hold" id="32">
                                          <p:stCondLst>
                                            <p:cond delay="0"/>
                                          </p:stCondLst>
                                        </p:cTn>
                                        <p:tgtEl>
                                          <p:spTgt spid="29"/>
                                        </p:tgtEl>
                                        <p:attrNameLst>
                                          <p:attrName>style.visibility</p:attrName>
                                        </p:attrNameLst>
                                      </p:cBhvr>
                                      <p:to>
                                        <p:strVal val="visible"/>
                                      </p:to>
                                    </p:set>
                                    <p:animEffect filter="wipe(up)" transition="in">
                                      <p:cBhvr>
                                        <p:cTn dur="1000" id="33"/>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9"/>
      <p:bldP grpId="0" spid="31"/>
      <p:bldP grpId="0" spid="3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2" name="直接连接符 101"/>
          <p:cNvCxnSpPr/>
          <p:nvPr/>
        </p:nvCxnSpPr>
        <p:spPr bwMode="auto">
          <a:xfrm>
            <a:off x="4442334" y="4324248"/>
            <a:ext cx="3761803" cy="0"/>
          </a:xfrm>
          <a:prstGeom prst="line">
            <a:avLst/>
          </a:prstGeom>
          <a:solidFill>
            <a:schemeClr val="accent1"/>
          </a:solidFill>
          <a:ln algn="ctr" cap="flat" cmpd="sng" w="9525">
            <a:solidFill>
              <a:srgbClr val="D10000"/>
            </a:solidFill>
            <a:prstDash val="dash"/>
            <a:round/>
            <a:headEnd len="med" type="none" w="med"/>
            <a:tailEnd len="med" type="none" w="med"/>
          </a:ln>
          <a:effectLst/>
          <a:extLst>
            <a:ext uri="{AF507438-7753-43E0-B8FC-AC1667EBCBE1}">
              <a14:hiddenEffects>
                <a:effectLst>
                  <a:outerShdw algn="ctr" dir="2700000" dist="35921" rotWithShape="0">
                    <a:schemeClr val="bg2"/>
                  </a:outerShdw>
                </a:effectLst>
              </a14:hiddenEffects>
            </a:ext>
          </a:extLst>
        </p:spPr>
      </p:cxnSp>
      <p:sp>
        <p:nvSpPr>
          <p:cNvPr id="3" name="TextBox 9"/>
          <p:cNvSpPr txBox="1"/>
          <p:nvPr/>
        </p:nvSpPr>
        <p:spPr>
          <a:xfrm>
            <a:off x="4730366" y="3316970"/>
            <a:ext cx="3185740" cy="1005784"/>
          </a:xfrm>
          <a:prstGeom prst="rect">
            <a:avLst/>
          </a:prstGeom>
          <a:noFill/>
        </p:spPr>
        <p:txBody>
          <a:bodyPr bIns="45692" lIns="91388" rIns="91388" rtlCol="0" tIns="45692" wrap="square">
            <a:spAutoFit/>
          </a:bodyPr>
          <a:lstStyle/>
          <a:p>
            <a:pPr algn="ctr">
              <a:defRPr/>
            </a:pPr>
            <a:r>
              <a:rPr altLang="en-US" b="1" lang="zh-CN" smtClean="0" sz="6000">
                <a:solidFill>
                  <a:srgbClr val="C00000"/>
                </a:solidFill>
                <a:latin charset="-122" panose="020b0503020204020204" typeface="微软雅黑"/>
                <a:ea charset="-122" panose="020b0503020204020204" typeface="微软雅黑"/>
                <a:cs typeface="+mn-ea"/>
                <a:sym typeface="+mn-lt"/>
              </a:rPr>
              <a:t>第二章</a:t>
            </a:r>
          </a:p>
        </p:txBody>
      </p:sp>
      <p:sp>
        <p:nvSpPr>
          <p:cNvPr id="4" name="TextBox 9"/>
          <p:cNvSpPr txBox="1"/>
          <p:nvPr/>
        </p:nvSpPr>
        <p:spPr>
          <a:xfrm>
            <a:off x="2253838" y="4329392"/>
            <a:ext cx="8138795" cy="777184"/>
          </a:xfrm>
          <a:prstGeom prst="rect">
            <a:avLst/>
          </a:prstGeom>
          <a:noFill/>
        </p:spPr>
        <p:txBody>
          <a:bodyPr bIns="45692" lIns="91388" rIns="91388" rtlCol="0" tIns="45692" wrap="square">
            <a:spAutoFit/>
          </a:bodyPr>
          <a:lstStyle/>
          <a:p>
            <a:pPr algn="ctr">
              <a:defRPr/>
            </a:pPr>
            <a:r>
              <a:rPr altLang="en-US" b="1" lang="zh-CN" smtClean="0" sz="4500">
                <a:solidFill>
                  <a:srgbClr val="C00000"/>
                </a:solidFill>
                <a:latin charset="-122" panose="020b0503020204020204" typeface="微软雅黑"/>
                <a:ea charset="-122" panose="020b0503020204020204" typeface="微软雅黑"/>
                <a:cs typeface="+mn-ea"/>
                <a:sym typeface="+mn-lt"/>
              </a:rPr>
              <a:t>党章的概述</a:t>
            </a:r>
          </a:p>
        </p:txBody>
      </p:sp>
      <p:pic>
        <p:nvPicPr>
          <p:cNvPr id="5" name="图片 4"/>
          <p:cNvPicPr>
            <a:picLocks noChangeAspect="1"/>
          </p:cNvPicPr>
          <p:nvPr/>
        </p:nvPicPr>
        <p:blipFill>
          <a:blip r:embed="rId2">
            <a:extLst>
              <a:ext uri="{28A0092B-C50C-407E-A947-70E740481C1C}">
                <a14:useLocalDpi val="0"/>
              </a:ext>
            </a:extLst>
          </a:blip>
          <a:stretch>
            <a:fillRect/>
          </a:stretch>
        </p:blipFill>
        <p:spPr>
          <a:xfrm>
            <a:off x="5072849" y="551329"/>
            <a:ext cx="2500771" cy="2674953"/>
          </a:xfrm>
          <a:prstGeom prst="rect">
            <a:avLst/>
          </a:prstGeom>
          <a:effectLst>
            <a:outerShdw algn="ctr" blurRad="63500" rotWithShape="0" sx="102000" sy="102000">
              <a:prstClr val="black">
                <a:alpha val="40000"/>
              </a:prstClr>
            </a:outerShdw>
          </a:effectLst>
        </p:spPr>
      </p:pic>
    </p:spTree>
    <p:extLst>
      <p:ext uri="{BB962C8B-B14F-4D97-AF65-F5344CB8AC3E}">
        <p14:creationId val="295946420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additive="base">
                                        <p:cTn dur="500" fill="hold" id="7"/>
                                        <p:tgtEl>
                                          <p:spTgt spid="5"/>
                                        </p:tgtEl>
                                        <p:attrNameLst>
                                          <p:attrName>ppt_x</p:attrName>
                                        </p:attrNameLst>
                                      </p:cBhvr>
                                      <p:tavLst>
                                        <p:tav tm="0">
                                          <p:val>
                                            <p:strVal val="#ppt_x"/>
                                          </p:val>
                                        </p:tav>
                                        <p:tav tm="100000">
                                          <p:val>
                                            <p:strVal val="#ppt_x"/>
                                          </p:val>
                                        </p:tav>
                                      </p:tavLst>
                                    </p:anim>
                                    <p:anim calcmode="lin" valueType="num">
                                      <p:cBhvr additive="base">
                                        <p:cTn dur="500" fill="hold" id="8"/>
                                        <p:tgtEl>
                                          <p:spTgt spid="5"/>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16" presetSubtype="21">
                                  <p:stCondLst>
                                    <p:cond delay="0"/>
                                  </p:stCondLst>
                                  <p:childTnLst>
                                    <p:set>
                                      <p:cBhvr>
                                        <p:cTn dur="1" fill="hold" id="11">
                                          <p:stCondLst>
                                            <p:cond delay="0"/>
                                          </p:stCondLst>
                                        </p:cTn>
                                        <p:tgtEl>
                                          <p:spTgt spid="2"/>
                                        </p:tgtEl>
                                        <p:attrNameLst>
                                          <p:attrName>style.visibility</p:attrName>
                                        </p:attrNameLst>
                                      </p:cBhvr>
                                      <p:to>
                                        <p:strVal val="visible"/>
                                      </p:to>
                                    </p:set>
                                    <p:animEffect filter="barn(inVertical)" transition="in">
                                      <p:cBhvr>
                                        <p:cTn dur="500" id="12"/>
                                        <p:tgtEl>
                                          <p:spTgt spid="2"/>
                                        </p:tgtEl>
                                      </p:cBhvr>
                                    </p:animEffect>
                                  </p:childTnLst>
                                </p:cTn>
                              </p:par>
                            </p:childTnLst>
                          </p:cTn>
                        </p:par>
                        <p:par>
                          <p:cTn fill="hold" id="13" nodeType="afterGroup">
                            <p:stCondLst>
                              <p:cond delay="1000"/>
                            </p:stCondLst>
                            <p:childTnLst>
                              <p:par>
                                <p:cTn fill="hold" grpId="0" id="14" nodeType="afterEffect" presetClass="entr" presetID="41" presetSubtype="0">
                                  <p:stCondLst>
                                    <p:cond delay="0"/>
                                  </p:stCondLst>
                                  <p:iterate type="lt">
                                    <p:tmPct val="10000"/>
                                  </p:iterate>
                                  <p:childTnLst>
                                    <p:set>
                                      <p:cBhvr>
                                        <p:cTn dur="1" fill="hold" id="15">
                                          <p:stCondLst>
                                            <p:cond delay="0"/>
                                          </p:stCondLst>
                                        </p:cTn>
                                        <p:tgtEl>
                                          <p:spTgt spid="3"/>
                                        </p:tgtEl>
                                        <p:attrNameLst>
                                          <p:attrName>style.visibility</p:attrName>
                                        </p:attrNameLst>
                                      </p:cBhvr>
                                      <p:to>
                                        <p:strVal val="visible"/>
                                      </p:to>
                                    </p:set>
                                    <p:anim calcmode="lin" valueType="num">
                                      <p:cBhvr>
                                        <p:cTn dur="500" fill="hold" id="16"/>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7"/>
                                        <p:tgtEl>
                                          <p:spTgt spid="3"/>
                                        </p:tgtEl>
                                        <p:attrNameLst>
                                          <p:attrName>ppt_y</p:attrName>
                                        </p:attrNameLst>
                                      </p:cBhvr>
                                      <p:tavLst>
                                        <p:tav tm="0">
                                          <p:val>
                                            <p:strVal val="#ppt_y"/>
                                          </p:val>
                                        </p:tav>
                                        <p:tav tm="100000">
                                          <p:val>
                                            <p:strVal val="#ppt_y"/>
                                          </p:val>
                                        </p:tav>
                                      </p:tavLst>
                                    </p:anim>
                                    <p:anim calcmode="lin" valueType="num">
                                      <p:cBhvr>
                                        <p:cTn dur="500" fill="hold" id="18"/>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9"/>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0" tmFilter="0,0; .5, 1; 1, 1"/>
                                        <p:tgtEl>
                                          <p:spTgt spid="3"/>
                                        </p:tgtEl>
                                      </p:cBhvr>
                                    </p:animEffect>
                                  </p:childTnLst>
                                </p:cTn>
                              </p:par>
                            </p:childTnLst>
                          </p:cTn>
                        </p:par>
                        <p:par>
                          <p:cTn fill="hold" id="21" nodeType="afterGroup">
                            <p:stCondLst>
                              <p:cond delay="1500"/>
                            </p:stCondLst>
                            <p:childTnLst>
                              <p:par>
                                <p:cTn fill="hold" grpId="0" id="22" nodeType="afterEffect" presetClass="entr" presetID="41" presetSubtype="0">
                                  <p:stCondLst>
                                    <p:cond delay="0"/>
                                  </p:stCondLst>
                                  <p:iterate type="lt">
                                    <p:tmPct val="10000"/>
                                  </p:iterate>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5"/>
                                        <p:tgtEl>
                                          <p:spTgt spid="4"/>
                                        </p:tgtEl>
                                        <p:attrNameLst>
                                          <p:attrName>ppt_y</p:attrName>
                                        </p:attrNameLst>
                                      </p:cBhvr>
                                      <p:tavLst>
                                        <p:tav tm="0">
                                          <p:val>
                                            <p:strVal val="#ppt_y"/>
                                          </p:val>
                                        </p:tav>
                                        <p:tav tm="100000">
                                          <p:val>
                                            <p:strVal val="#ppt_y"/>
                                          </p:val>
                                        </p:tav>
                                      </p:tavLst>
                                    </p:anim>
                                    <p:anim calcmode="lin" valueType="num">
                                      <p:cBhvr>
                                        <p:cTn dur="500" fill="hold" id="26"/>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7"/>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8" tmFilter="0,0; .5, 1; 1, 1"/>
                                        <p:tgtEl>
                                          <p:spTgt spid="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3"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党章的概述</a:t>
            </a:r>
          </a:p>
        </p:txBody>
      </p:sp>
      <p:sp>
        <p:nvSpPr>
          <p:cNvPr id="4" name="矩形 3"/>
          <p:cNvSpPr/>
          <p:nvPr/>
        </p:nvSpPr>
        <p:spPr>
          <a:xfrm>
            <a:off x="1201414" y="2377491"/>
            <a:ext cx="10233965" cy="624000"/>
          </a:xfrm>
          <a:prstGeom prst="rect">
            <a:avLst/>
          </a:prstGeom>
          <a:noFill/>
          <a:ln algn="ctr" cap="flat" cmpd="sng" w="12700">
            <a:noFill/>
            <a:prstDash val="solid"/>
          </a:ln>
          <a:effectLst>
            <a:innerShdw blurRad="63500" dir="15600000" dist="25400">
              <a:prstClr val="black">
                <a:alpha val="50000"/>
              </a:prstClr>
            </a:innerShdw>
          </a:effectLst>
        </p:spPr>
        <p:txBody>
          <a:bodyPr anchor="ctr"/>
          <a:lstStyle/>
          <a:p>
            <a:pPr algn="ctr">
              <a:lnSpc>
                <a:spcPct val="130000"/>
              </a:lnSpc>
            </a:pPr>
            <a:r>
              <a:rPr altLang="en-US" b="1" lang="zh-CN" sz="2800">
                <a:solidFill>
                  <a:srgbClr val="C00000"/>
                </a:solidFill>
                <a:latin charset="-122" panose="020b0503020204020204" pitchFamily="34" typeface="微软雅黑"/>
                <a:ea charset="-122" panose="020b0503020204020204" pitchFamily="34" typeface="微软雅黑"/>
                <a:cs typeface="+mn-ea"/>
                <a:sym charset="-122" panose="020b0503020204020204" pitchFamily="34" typeface="微软雅黑"/>
              </a:rPr>
              <a:t>党章19000余字，由总纲和11章组成，11章共55条。总纲占百分之四十以上篇幅，7800余字，1—11章实际是它的具体化。</a:t>
            </a:r>
          </a:p>
        </p:txBody>
      </p:sp>
      <p:grpSp>
        <p:nvGrpSpPr>
          <p:cNvPr id="5" name="组合 2"/>
          <p:cNvGrpSpPr/>
          <p:nvPr/>
        </p:nvGrpSpPr>
        <p:grpSpPr>
          <a:xfrm>
            <a:off x="7240772" y="3927543"/>
            <a:ext cx="3721395" cy="1862140"/>
            <a:chOff x="7176977" y="2950346"/>
            <a:chExt cx="3721395" cy="1862140"/>
          </a:xfrm>
          <a:effectLst>
            <a:reflection algn="bl" blurRad="6350" dir="5400000" endA="300" endPos="55000" rotWithShape="0" stA="50000" sy="-100000"/>
          </a:effectLst>
        </p:grpSpPr>
        <p:sp>
          <p:nvSpPr>
            <p:cNvPr id="6" name="圆角矩形 5"/>
            <p:cNvSpPr/>
            <p:nvPr/>
          </p:nvSpPr>
          <p:spPr>
            <a:xfrm>
              <a:off x="7176977" y="2950346"/>
              <a:ext cx="3721395" cy="1862140"/>
            </a:xfrm>
            <a:prstGeom prst="round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标题 1"/>
            <p:cNvSpPr txBox="1"/>
            <p:nvPr/>
          </p:nvSpPr>
          <p:spPr>
            <a:xfrm>
              <a:off x="7846654" y="3116388"/>
              <a:ext cx="2642280" cy="153005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anchor="ctr" bIns="33508" lIns="67015" rIns="67015" rtlCol="0" tIns="33508" vert="horz" wrap="none">
              <a:spAutoFit/>
            </a:bodyPr>
            <a:lstStyle>
              <a:lvl1pPr algn="l" defTabSz="914400" eaLnBrk="1" hangingPunct="1" latinLnBrk="0" rtl="0">
                <a:lnSpc>
                  <a:spcPct val="90000"/>
                </a:lnSpc>
                <a:spcBef>
                  <a:spcPct val="0"/>
                </a:spcBef>
                <a:buNone/>
                <a:defRPr altLang="en-US" b="0" kern="1200" lang="zh-CN" sz="2000">
                  <a:solidFill>
                    <a:schemeClr val="tx1">
                      <a:lumMod val="85000"/>
                      <a:lumOff val="15000"/>
                    </a:schemeClr>
                  </a:solidFill>
                  <a:latin charset="-122" panose="020b0503020204020204" pitchFamily="34" typeface="微软雅黑"/>
                  <a:ea charset="-122" panose="020b0503020204020204" pitchFamily="34" typeface="微软雅黑"/>
                  <a:cs typeface="+mn-cs"/>
                </a:defRPr>
              </a:lvl1pPr>
            </a:lstStyle>
            <a:p>
              <a:pPr algn="ctr">
                <a:lnSpc>
                  <a:spcPct val="100000"/>
                </a:lnSpc>
                <a:spcBef>
                  <a:spcPct val="0"/>
                </a:spcBef>
              </a:pPr>
              <a:r>
                <a:rPr altLang="zh-CN" b="1" kern="0" lang="en-US" smtClean="0" sz="4800">
                  <a:solidFill>
                    <a:schemeClr val="bg1"/>
                  </a:solidFill>
                  <a:latin charset="0" panose="020b0604020202020204" pitchFamily="34" typeface="Arial"/>
                  <a:sym charset="0" panose="020b0604020202020204" pitchFamily="34" typeface="Arial"/>
                </a:rPr>
                <a:t>11章</a:t>
              </a:r>
            </a:p>
            <a:p>
              <a:pPr algn="ctr">
                <a:lnSpc>
                  <a:spcPct val="100000"/>
                </a:lnSpc>
                <a:spcBef>
                  <a:spcPct val="0"/>
                </a:spcBef>
              </a:pPr>
              <a:r>
                <a:rPr altLang="zh-CN" b="1" kern="0" lang="en-US" smtClean="0" sz="4800">
                  <a:solidFill>
                    <a:schemeClr val="bg1"/>
                  </a:solidFill>
                  <a:latin charset="0" panose="020b0604020202020204" pitchFamily="34" typeface="Arial"/>
                  <a:sym charset="0" panose="020b0604020202020204" pitchFamily="34" typeface="Arial"/>
                </a:rPr>
                <a:t>（55条）</a:t>
              </a:r>
            </a:p>
          </p:txBody>
        </p:sp>
      </p:grpSp>
      <p:grpSp>
        <p:nvGrpSpPr>
          <p:cNvPr id="8" name="组合 3"/>
          <p:cNvGrpSpPr/>
          <p:nvPr/>
        </p:nvGrpSpPr>
        <p:grpSpPr>
          <a:xfrm>
            <a:off x="1367485" y="3927543"/>
            <a:ext cx="3850645" cy="1862140"/>
            <a:chOff x="1303690" y="2950346"/>
            <a:chExt cx="3850645" cy="1862140"/>
          </a:xfrm>
          <a:effectLst>
            <a:reflection algn="bl" blurRad="6350" dir="5400000" endA="300" endPos="55000" rotWithShape="0" stA="50000" sy="-100000"/>
          </a:effectLst>
        </p:grpSpPr>
        <p:sp>
          <p:nvSpPr>
            <p:cNvPr id="9" name="圆角矩形 8"/>
            <p:cNvSpPr/>
            <p:nvPr/>
          </p:nvSpPr>
          <p:spPr>
            <a:xfrm>
              <a:off x="1303690" y="2950346"/>
              <a:ext cx="3850645" cy="186214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标题 1"/>
            <p:cNvSpPr txBox="1"/>
            <p:nvPr/>
          </p:nvSpPr>
          <p:spPr>
            <a:xfrm>
              <a:off x="1967906" y="3390708"/>
              <a:ext cx="2291442" cy="98141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anchor="ctr" bIns="33508" lIns="67015" rIns="67015" rtlCol="0" tIns="33508" vert="horz" wrap="none">
              <a:spAutoFit/>
            </a:bodyPr>
            <a:lstStyle>
              <a:lvl1pPr algn="l" defTabSz="914400" eaLnBrk="1" hangingPunct="1" latinLnBrk="0" rtl="0">
                <a:lnSpc>
                  <a:spcPct val="90000"/>
                </a:lnSpc>
                <a:spcBef>
                  <a:spcPct val="0"/>
                </a:spcBef>
                <a:buNone/>
                <a:defRPr altLang="en-US" b="0" kern="1200" lang="zh-CN" sz="2000">
                  <a:solidFill>
                    <a:schemeClr val="tx1">
                      <a:lumMod val="85000"/>
                      <a:lumOff val="15000"/>
                    </a:schemeClr>
                  </a:solidFill>
                  <a:latin charset="-122" panose="020b0503020204020204" pitchFamily="34" typeface="微软雅黑"/>
                  <a:ea charset="-122" panose="020b0503020204020204" pitchFamily="34" typeface="微软雅黑"/>
                  <a:cs typeface="+mn-cs"/>
                </a:defRPr>
              </a:lvl1pPr>
            </a:lstStyle>
            <a:p>
              <a:pPr>
                <a:lnSpc>
                  <a:spcPct val="100000"/>
                </a:lnSpc>
                <a:spcBef>
                  <a:spcPct val="0"/>
                </a:spcBef>
              </a:pPr>
              <a:r>
                <a:rPr altLang="en-US" b="1" kern="0" lang="zh-CN" smtClean="0" sz="6000">
                  <a:solidFill>
                    <a:schemeClr val="bg1"/>
                  </a:solidFill>
                  <a:latin charset="0" panose="020b0604020202020204" pitchFamily="34" typeface="Arial"/>
                  <a:sym charset="0" panose="020b0604020202020204" pitchFamily="34" typeface="Arial"/>
                </a:rPr>
                <a:t>总   纲</a:t>
              </a:r>
            </a:p>
          </p:txBody>
        </p:sp>
      </p:grpSp>
      <p:sp>
        <p:nvSpPr>
          <p:cNvPr id="11" name="椭圆 10"/>
          <p:cNvSpPr/>
          <p:nvPr/>
        </p:nvSpPr>
        <p:spPr>
          <a:xfrm>
            <a:off x="5018712" y="3703793"/>
            <a:ext cx="2367976" cy="2367976"/>
          </a:xfrm>
          <a:prstGeom prst="ellipse">
            <a:avLst/>
          </a:prstGeom>
          <a:solidFill>
            <a:schemeClr val="bg1"/>
          </a:solidFill>
          <a:ln algn="ctr" cap="flat" cmpd="sng" w="9525">
            <a:solidFill>
              <a:srgbClr val="C00000"/>
            </a:solidFill>
            <a:prstDash val="solid"/>
          </a:ln>
          <a:effectLst>
            <a:reflection algn="bl" blurRad="6350" dir="5400000" endA="300" endPos="55000" rotWithShape="0" stA="50000" sy="-100000"/>
          </a:effectLst>
        </p:spPr>
        <p:txBody>
          <a:bodyPr anchor="ctr" rtlCol="0"/>
          <a:lstStyle/>
          <a:p>
            <a:pPr algn="ctr" defTabSz="1218804">
              <a:defRPr/>
            </a:pPr>
            <a:endParaRPr altLang="en-US" kern="0" lang="zh-CN" sz="3199">
              <a:solidFill>
                <a:sysClr lastClr="FFFFFF" val="window"/>
              </a:solidFill>
              <a:latin charset="0" panose="020b0604020202020204" pitchFamily="34" typeface="Arial"/>
              <a:ea charset="-122" panose="020b0503020204020204" pitchFamily="34" typeface="微软雅黑"/>
              <a:sym charset="0" panose="020b0604020202020204" pitchFamily="34" typeface="Arial"/>
            </a:endParaRPr>
          </a:p>
        </p:txBody>
      </p:sp>
      <p:sp>
        <p:nvSpPr>
          <p:cNvPr id="12" name="椭圆 11"/>
          <p:cNvSpPr/>
          <p:nvPr/>
        </p:nvSpPr>
        <p:spPr>
          <a:xfrm>
            <a:off x="5271630" y="3956711"/>
            <a:ext cx="1862140" cy="1862140"/>
          </a:xfrm>
          <a:prstGeom prst="ellipse">
            <a:avLst/>
          </a:prstGeom>
          <a:solidFill>
            <a:srgbClr val="C00000"/>
          </a:solidFill>
          <a:ln algn="ctr" cap="flat" cmpd="sng" w="9525">
            <a:noFill/>
            <a:prstDash val="solid"/>
          </a:ln>
          <a:effectLst/>
        </p:spPr>
        <p:txBody>
          <a:bodyPr anchor="ctr" rtlCol="0"/>
          <a:lstStyle/>
          <a:p>
            <a:pPr algn="ctr" defTabSz="1218804">
              <a:defRPr/>
            </a:pPr>
            <a:endParaRPr altLang="en-US" kern="0" lang="zh-CN" sz="1400">
              <a:solidFill>
                <a:sysClr lastClr="FFFFFF" val="window"/>
              </a:solidFill>
              <a:latin charset="0" panose="020b0604020202020204" pitchFamily="34" typeface="Arial"/>
              <a:ea charset="-122" panose="020b0503020204020204" pitchFamily="34" typeface="微软雅黑"/>
              <a:sym charset="0" panose="020b0604020202020204" pitchFamily="34" typeface="Arial"/>
            </a:endParaRPr>
          </a:p>
        </p:txBody>
      </p:sp>
      <p:sp>
        <p:nvSpPr>
          <p:cNvPr id="13" name="标题 1"/>
          <p:cNvSpPr txBox="1"/>
          <p:nvPr/>
        </p:nvSpPr>
        <p:spPr>
          <a:xfrm>
            <a:off x="5244805" y="4579953"/>
            <a:ext cx="2336953" cy="615656"/>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anchor="ctr" bIns="33508" lIns="67015" rIns="67015" rtlCol="0" tIns="33508" vert="horz" wrap="square">
            <a:spAutoFit/>
          </a:bodyPr>
          <a:lstStyle>
            <a:lvl1pPr algn="l" defTabSz="914400" eaLnBrk="1" hangingPunct="1" latinLnBrk="0" rtl="0">
              <a:lnSpc>
                <a:spcPct val="90000"/>
              </a:lnSpc>
              <a:spcBef>
                <a:spcPct val="0"/>
              </a:spcBef>
              <a:buNone/>
              <a:defRPr altLang="en-US" b="0" kern="1200" lang="zh-CN" sz="2000">
                <a:solidFill>
                  <a:schemeClr val="tx1">
                    <a:lumMod val="85000"/>
                    <a:lumOff val="15000"/>
                  </a:schemeClr>
                </a:solidFill>
                <a:latin charset="-122" panose="020b0503020204020204" pitchFamily="34" typeface="微软雅黑"/>
                <a:ea charset="-122" panose="020b0503020204020204" pitchFamily="34" typeface="微软雅黑"/>
                <a:cs typeface="+mn-cs"/>
              </a:defRPr>
            </a:lvl1pPr>
          </a:lstStyle>
          <a:p>
            <a:pPr>
              <a:lnSpc>
                <a:spcPct val="100000"/>
              </a:lnSpc>
              <a:spcBef>
                <a:spcPct val="0"/>
              </a:spcBef>
            </a:pPr>
            <a:r>
              <a:rPr altLang="zh-CN" b="1" kern="0" lang="en-US" smtClean="0" sz="3600">
                <a:solidFill>
                  <a:schemeClr val="bg1"/>
                </a:solidFill>
                <a:latin charset="0" panose="020b0604020202020204" pitchFamily="34" typeface="Arial"/>
                <a:sym charset="0" panose="020b0604020202020204" pitchFamily="34" typeface="Arial"/>
              </a:rPr>
              <a:t>19000字</a:t>
            </a:r>
          </a:p>
        </p:txBody>
      </p:sp>
    </p:spTree>
    <p:extLst>
      <p:ext uri="{BB962C8B-B14F-4D97-AF65-F5344CB8AC3E}">
        <p14:creationId val="67948225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3"/>
                                        </p:tgtEl>
                                        <p:attrNameLst>
                                          <p:attrName>ppt_y</p:attrName>
                                        </p:attrNameLst>
                                      </p:cBhvr>
                                      <p:tavLst>
                                        <p:tav tm="0">
                                          <p:val>
                                            <p:strVal val="#ppt_y"/>
                                          </p:val>
                                        </p:tav>
                                        <p:tav tm="100000">
                                          <p:val>
                                            <p:strVal val="#ppt_y"/>
                                          </p:val>
                                        </p:tav>
                                      </p:tavLst>
                                    </p:anim>
                                    <p:anim calcmode="lin" valueType="num">
                                      <p:cBhvr>
                                        <p:cTn dur="500" fill="hold" id="14"/>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3"/>
                                        </p:tgtEl>
                                      </p:cBhvr>
                                    </p:animEffect>
                                  </p:childTnLst>
                                </p:cTn>
                              </p:par>
                            </p:childTnLst>
                          </p:cTn>
                        </p:par>
                        <p:par>
                          <p:cTn fill="hold" id="17" nodeType="afterGroup">
                            <p:stCondLst>
                              <p:cond delay="1000"/>
                            </p:stCondLst>
                            <p:childTnLst>
                              <p:par>
                                <p:cTn fill="hold" id="18" nodeType="afterEffect" presetClass="entr" presetID="42" presetSubtype="0">
                                  <p:stCondLst>
                                    <p:cond delay="0"/>
                                  </p:stCondLst>
                                  <p:childTnLst>
                                    <p:set>
                                      <p:cBhvr>
                                        <p:cTn dur="1" fill="hold" id="19">
                                          <p:stCondLst>
                                            <p:cond delay="0"/>
                                          </p:stCondLst>
                                        </p:cTn>
                                        <p:tgtEl>
                                          <p:spTgt spid="4"/>
                                        </p:tgtEl>
                                        <p:attrNameLst>
                                          <p:attrName>style.visibility</p:attrName>
                                        </p:attrNameLst>
                                      </p:cBhvr>
                                      <p:to>
                                        <p:strVal val="visible"/>
                                      </p:to>
                                    </p:set>
                                    <p:animEffect filter="fade" transition="in">
                                      <p:cBhvr>
                                        <p:cTn dur="1500" id="20"/>
                                        <p:tgtEl>
                                          <p:spTgt spid="4"/>
                                        </p:tgtEl>
                                      </p:cBhvr>
                                    </p:animEffect>
                                    <p:anim calcmode="lin" valueType="num">
                                      <p:cBhvr>
                                        <p:cTn dur="1500" fill="hold" id="21"/>
                                        <p:tgtEl>
                                          <p:spTgt spid="4"/>
                                        </p:tgtEl>
                                        <p:attrNameLst>
                                          <p:attrName>ppt_x</p:attrName>
                                        </p:attrNameLst>
                                      </p:cBhvr>
                                      <p:tavLst>
                                        <p:tav tm="0">
                                          <p:val>
                                            <p:strVal val="#ppt_x"/>
                                          </p:val>
                                        </p:tav>
                                        <p:tav tm="100000">
                                          <p:val>
                                            <p:strVal val="#ppt_x"/>
                                          </p:val>
                                        </p:tav>
                                      </p:tavLst>
                                    </p:anim>
                                    <p:anim calcmode="lin" valueType="num">
                                      <p:cBhvr>
                                        <p:cTn dur="1500" fill="hold" id="22"/>
                                        <p:tgtEl>
                                          <p:spTgt spid="4"/>
                                        </p:tgtEl>
                                        <p:attrNameLst>
                                          <p:attrName>ppt_y</p:attrName>
                                        </p:attrNameLst>
                                      </p:cBhvr>
                                      <p:tavLst>
                                        <p:tav tm="0">
                                          <p:val>
                                            <p:strVal val="#ppt_y+.1"/>
                                          </p:val>
                                        </p:tav>
                                        <p:tav tm="100000">
                                          <p:val>
                                            <p:strVal val="#ppt_y"/>
                                          </p:val>
                                        </p:tav>
                                      </p:tavLst>
                                    </p:anim>
                                  </p:childTnLst>
                                </p:cTn>
                              </p:par>
                            </p:childTnLst>
                          </p:cTn>
                        </p:par>
                        <p:par>
                          <p:cTn fill="hold" id="23" nodeType="afterGroup">
                            <p:stCondLst>
                              <p:cond delay="2500"/>
                            </p:stCondLst>
                            <p:childTnLst>
                              <p:par>
                                <p:cTn fill="hold" grpId="0" id="24" nodeType="afterEffect" presetClass="entr" presetID="53" presetSubtype="0">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p:cTn dur="500" fill="hold" id="26"/>
                                        <p:tgtEl>
                                          <p:spTgt spid="12"/>
                                        </p:tgtEl>
                                        <p:attrNameLst>
                                          <p:attrName>ppt_w</p:attrName>
                                        </p:attrNameLst>
                                      </p:cBhvr>
                                      <p:tavLst>
                                        <p:tav tm="0">
                                          <p:val>
                                            <p:fltVal val="0"/>
                                          </p:val>
                                        </p:tav>
                                        <p:tav tm="100000">
                                          <p:val>
                                            <p:strVal val="#ppt_w"/>
                                          </p:val>
                                        </p:tav>
                                      </p:tavLst>
                                    </p:anim>
                                    <p:anim calcmode="lin" valueType="num">
                                      <p:cBhvr>
                                        <p:cTn dur="500" fill="hold" id="27"/>
                                        <p:tgtEl>
                                          <p:spTgt spid="12"/>
                                        </p:tgtEl>
                                        <p:attrNameLst>
                                          <p:attrName>ppt_h</p:attrName>
                                        </p:attrNameLst>
                                      </p:cBhvr>
                                      <p:tavLst>
                                        <p:tav tm="0">
                                          <p:val>
                                            <p:fltVal val="0"/>
                                          </p:val>
                                        </p:tav>
                                        <p:tav tm="100000">
                                          <p:val>
                                            <p:strVal val="#ppt_h"/>
                                          </p:val>
                                        </p:tav>
                                      </p:tavLst>
                                    </p:anim>
                                    <p:animEffect filter="fade" transition="in">
                                      <p:cBhvr>
                                        <p:cTn dur="500" id="28"/>
                                        <p:tgtEl>
                                          <p:spTgt spid="12"/>
                                        </p:tgtEl>
                                      </p:cBhvr>
                                    </p:animEffect>
                                  </p:childTnLst>
                                </p:cTn>
                              </p:par>
                            </p:childTnLst>
                          </p:cTn>
                        </p:par>
                        <p:par>
                          <p:cTn fill="hold" id="29" nodeType="afterGroup">
                            <p:stCondLst>
                              <p:cond delay="3000"/>
                            </p:stCondLst>
                            <p:childTnLst>
                              <p:par>
                                <p:cTn fill="hold" grpId="0" id="30" nodeType="afterEffect" presetClass="entr" presetID="21" presetSubtype="1">
                                  <p:stCondLst>
                                    <p:cond delay="0"/>
                                  </p:stCondLst>
                                  <p:childTnLst>
                                    <p:set>
                                      <p:cBhvr>
                                        <p:cTn dur="1" fill="hold" id="31">
                                          <p:stCondLst>
                                            <p:cond delay="0"/>
                                          </p:stCondLst>
                                        </p:cTn>
                                        <p:tgtEl>
                                          <p:spTgt spid="11"/>
                                        </p:tgtEl>
                                        <p:attrNameLst>
                                          <p:attrName>style.visibility</p:attrName>
                                        </p:attrNameLst>
                                      </p:cBhvr>
                                      <p:to>
                                        <p:strVal val="visible"/>
                                      </p:to>
                                    </p:set>
                                    <p:animEffect filter="wheel(1)" transition="in">
                                      <p:cBhvr>
                                        <p:cTn dur="500" id="32"/>
                                        <p:tgtEl>
                                          <p:spTgt spid="11"/>
                                        </p:tgtEl>
                                      </p:cBhvr>
                                    </p:animEffect>
                                  </p:childTnLst>
                                </p:cTn>
                              </p:par>
                            </p:childTnLst>
                          </p:cTn>
                        </p:par>
                        <p:par>
                          <p:cTn fill="hold" id="33" nodeType="afterGroup">
                            <p:stCondLst>
                              <p:cond delay="3500"/>
                            </p:stCondLst>
                            <p:childTnLst>
                              <p:par>
                                <p:cTn fill="hold" grpId="0" id="34" nodeType="afterEffect" presetClass="entr" presetID="53" presetSubtype="0">
                                  <p:stCondLst>
                                    <p:cond delay="0"/>
                                  </p:stCondLst>
                                  <p:childTnLst>
                                    <p:set>
                                      <p:cBhvr>
                                        <p:cTn dur="1" fill="hold" id="35">
                                          <p:stCondLst>
                                            <p:cond delay="0"/>
                                          </p:stCondLst>
                                        </p:cTn>
                                        <p:tgtEl>
                                          <p:spTgt spid="13"/>
                                        </p:tgtEl>
                                        <p:attrNameLst>
                                          <p:attrName>style.visibility</p:attrName>
                                        </p:attrNameLst>
                                      </p:cBhvr>
                                      <p:to>
                                        <p:strVal val="visible"/>
                                      </p:to>
                                    </p:set>
                                    <p:anim calcmode="lin" valueType="num">
                                      <p:cBhvr>
                                        <p:cTn dur="500" fill="hold" id="36"/>
                                        <p:tgtEl>
                                          <p:spTgt spid="13"/>
                                        </p:tgtEl>
                                        <p:attrNameLst>
                                          <p:attrName>ppt_w</p:attrName>
                                        </p:attrNameLst>
                                      </p:cBhvr>
                                      <p:tavLst>
                                        <p:tav tm="0">
                                          <p:val>
                                            <p:fltVal val="0"/>
                                          </p:val>
                                        </p:tav>
                                        <p:tav tm="100000">
                                          <p:val>
                                            <p:strVal val="#ppt_w"/>
                                          </p:val>
                                        </p:tav>
                                      </p:tavLst>
                                    </p:anim>
                                    <p:anim calcmode="lin" valueType="num">
                                      <p:cBhvr>
                                        <p:cTn dur="500" fill="hold" id="37"/>
                                        <p:tgtEl>
                                          <p:spTgt spid="13"/>
                                        </p:tgtEl>
                                        <p:attrNameLst>
                                          <p:attrName>ppt_h</p:attrName>
                                        </p:attrNameLst>
                                      </p:cBhvr>
                                      <p:tavLst>
                                        <p:tav tm="0">
                                          <p:val>
                                            <p:fltVal val="0"/>
                                          </p:val>
                                        </p:tav>
                                        <p:tav tm="100000">
                                          <p:val>
                                            <p:strVal val="#ppt_h"/>
                                          </p:val>
                                        </p:tav>
                                      </p:tavLst>
                                    </p:anim>
                                    <p:animEffect filter="fade" transition="in">
                                      <p:cBhvr>
                                        <p:cTn dur="500" id="38"/>
                                        <p:tgtEl>
                                          <p:spTgt spid="13"/>
                                        </p:tgtEl>
                                      </p:cBhvr>
                                    </p:animEffect>
                                  </p:childTnLst>
                                </p:cTn>
                              </p:par>
                            </p:childTnLst>
                          </p:cTn>
                        </p:par>
                        <p:par>
                          <p:cTn fill="hold" id="39" nodeType="afterGroup">
                            <p:stCondLst>
                              <p:cond delay="4000"/>
                            </p:stCondLst>
                            <p:childTnLst>
                              <p:par>
                                <p:cTn fill="hold" id="40" nodeType="afterEffect" presetClass="entr" presetID="2" presetSubtype="12">
                                  <p:stCondLst>
                                    <p:cond delay="0"/>
                                  </p:stCondLst>
                                  <p:childTnLst>
                                    <p:set>
                                      <p:cBhvr>
                                        <p:cTn dur="1" fill="hold" id="41">
                                          <p:stCondLst>
                                            <p:cond delay="0"/>
                                          </p:stCondLst>
                                        </p:cTn>
                                        <p:tgtEl>
                                          <p:spTgt spid="8"/>
                                        </p:tgtEl>
                                        <p:attrNameLst>
                                          <p:attrName>style.visibility</p:attrName>
                                        </p:attrNameLst>
                                      </p:cBhvr>
                                      <p:to>
                                        <p:strVal val="visible"/>
                                      </p:to>
                                    </p:set>
                                    <p:anim calcmode="lin" valueType="num">
                                      <p:cBhvr additive="base">
                                        <p:cTn dur="500" fill="hold" id="42"/>
                                        <p:tgtEl>
                                          <p:spTgt spid="8"/>
                                        </p:tgtEl>
                                        <p:attrNameLst>
                                          <p:attrName>ppt_x</p:attrName>
                                        </p:attrNameLst>
                                      </p:cBhvr>
                                      <p:tavLst>
                                        <p:tav tm="0">
                                          <p:val>
                                            <p:strVal val="0-#ppt_w/2"/>
                                          </p:val>
                                        </p:tav>
                                        <p:tav tm="100000">
                                          <p:val>
                                            <p:strVal val="#ppt_x"/>
                                          </p:val>
                                        </p:tav>
                                      </p:tavLst>
                                    </p:anim>
                                    <p:anim calcmode="lin" valueType="num">
                                      <p:cBhvr additive="base">
                                        <p:cTn dur="500" fill="hold" id="43"/>
                                        <p:tgtEl>
                                          <p:spTgt spid="8"/>
                                        </p:tgtEl>
                                        <p:attrNameLst>
                                          <p:attrName>ppt_y</p:attrName>
                                        </p:attrNameLst>
                                      </p:cBhvr>
                                      <p:tavLst>
                                        <p:tav tm="0">
                                          <p:val>
                                            <p:strVal val="1+#ppt_h/2"/>
                                          </p:val>
                                        </p:tav>
                                        <p:tav tm="100000">
                                          <p:val>
                                            <p:strVal val="#ppt_y"/>
                                          </p:val>
                                        </p:tav>
                                      </p:tavLst>
                                    </p:anim>
                                  </p:childTnLst>
                                </p:cTn>
                              </p:par>
                            </p:childTnLst>
                          </p:cTn>
                        </p:par>
                        <p:par>
                          <p:cTn fill="hold" id="44" nodeType="afterGroup">
                            <p:stCondLst>
                              <p:cond delay="4500"/>
                            </p:stCondLst>
                            <p:childTnLst>
                              <p:par>
                                <p:cTn fill="hold" id="45" nodeType="afterEffect" presetClass="entr" presetID="2" presetSubtype="6">
                                  <p:stCondLst>
                                    <p:cond delay="0"/>
                                  </p:stCondLst>
                                  <p:childTnLst>
                                    <p:set>
                                      <p:cBhvr>
                                        <p:cTn dur="1" fill="hold" id="46">
                                          <p:stCondLst>
                                            <p:cond delay="0"/>
                                          </p:stCondLst>
                                        </p:cTn>
                                        <p:tgtEl>
                                          <p:spTgt spid="5"/>
                                        </p:tgtEl>
                                        <p:attrNameLst>
                                          <p:attrName>style.visibility</p:attrName>
                                        </p:attrNameLst>
                                      </p:cBhvr>
                                      <p:to>
                                        <p:strVal val="visible"/>
                                      </p:to>
                                    </p:set>
                                    <p:anim calcmode="lin" valueType="num">
                                      <p:cBhvr additive="base">
                                        <p:cTn dur="500" fill="hold" id="47"/>
                                        <p:tgtEl>
                                          <p:spTgt spid="5"/>
                                        </p:tgtEl>
                                        <p:attrNameLst>
                                          <p:attrName>ppt_x</p:attrName>
                                        </p:attrNameLst>
                                      </p:cBhvr>
                                      <p:tavLst>
                                        <p:tav tm="0">
                                          <p:val>
                                            <p:strVal val="1+#ppt_w/2"/>
                                          </p:val>
                                        </p:tav>
                                        <p:tav tm="100000">
                                          <p:val>
                                            <p:strVal val="#ppt_x"/>
                                          </p:val>
                                        </p:tav>
                                      </p:tavLst>
                                    </p:anim>
                                    <p:anim calcmode="lin" valueType="num">
                                      <p:cBhvr additive="base">
                                        <p:cTn dur="500" fill="hold" id="48"/>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11"/>
      <p:bldP grpId="0" spid="12"/>
      <p:bldP grpId="0" spid="13"/>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tretch>
            <a:fillRect/>
          </a:stretch>
        </p:blipFill>
        <p:spPr>
          <a:xfrm>
            <a:off x="365384" y="186267"/>
            <a:ext cx="1203133" cy="1286933"/>
          </a:xfrm>
          <a:prstGeom prst="rect">
            <a:avLst/>
          </a:prstGeom>
          <a:effectLst>
            <a:outerShdw algn="ctr" blurRad="63500" rotWithShape="0" sx="102000" sy="102000">
              <a:prstClr val="black">
                <a:alpha val="40000"/>
              </a:prstClr>
            </a:outerShdw>
          </a:effectLst>
        </p:spPr>
      </p:pic>
      <p:sp>
        <p:nvSpPr>
          <p:cNvPr id="3" name="TextBox 9"/>
          <p:cNvSpPr txBox="1"/>
          <p:nvPr/>
        </p:nvSpPr>
        <p:spPr>
          <a:xfrm>
            <a:off x="1814689" y="270932"/>
            <a:ext cx="8138795" cy="457144"/>
          </a:xfrm>
          <a:prstGeom prst="rect">
            <a:avLst/>
          </a:prstGeom>
          <a:noFill/>
        </p:spPr>
        <p:txBody>
          <a:bodyPr bIns="45692" lIns="91388" rIns="91388" rtlCol="0" tIns="45692" wrap="square">
            <a:spAutoFit/>
          </a:bodyPr>
          <a:lstStyle/>
          <a:p>
            <a:pPr>
              <a:defRPr/>
            </a:pPr>
            <a:r>
              <a:rPr altLang="en-US" b="1" lang="zh-CN" smtClean="0" sz="2400">
                <a:solidFill>
                  <a:schemeClr val="bg1"/>
                </a:solidFill>
                <a:latin charset="-122" panose="020b0503020204020204" typeface="微软雅黑"/>
                <a:ea charset="-122" panose="020b0503020204020204" typeface="微软雅黑"/>
                <a:cs typeface="+mn-ea"/>
                <a:sym typeface="+mn-lt"/>
              </a:rPr>
              <a:t>党章的概述</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a:off x="1094589" y="2328416"/>
            <a:ext cx="3003278" cy="3212461"/>
          </a:xfrm>
          <a:prstGeom prst="rect">
            <a:avLst/>
          </a:prstGeom>
          <a:effectLst>
            <a:outerShdw algn="ctr" blurRad="63500" rotWithShape="0" sx="102000" sy="102000">
              <a:prstClr val="black">
                <a:alpha val="40000"/>
              </a:prstClr>
            </a:outerShdw>
          </a:effectLst>
        </p:spPr>
      </p:pic>
      <p:sp>
        <p:nvSpPr>
          <p:cNvPr id="5" name="矩形 4">
            <a:extLst>
              <a:ext uri="{FF2B5EF4-FFF2-40B4-BE49-F238E27FC236}">
                <a16:creationId xmlns:a16="http://schemas.microsoft.com/office/drawing/2014/main" id="{A78F058B-F0F7-48B7-BFBE-9A195F4F03D8}"/>
              </a:ext>
            </a:extLst>
          </p:cNvPr>
          <p:cNvSpPr>
            <a:spLocks noChangeArrowheads="1"/>
          </p:cNvSpPr>
          <p:nvPr/>
        </p:nvSpPr>
        <p:spPr bwMode="auto">
          <a:xfrm>
            <a:off x="4748798" y="2645298"/>
            <a:ext cx="7040507" cy="2578698"/>
          </a:xfrm>
          <a:prstGeom prst="rect">
            <a:avLst/>
          </a:prstGeom>
          <a:noFill/>
          <a:extLst>
            <a:ext uri="{909E8E84-426E-40DD-AFC4-6F175D3DCCD1}">
              <a14:hiddenFill>
                <a:solidFill>
                  <a:srgbClr val="FFFFFF"/>
                </a:solidFill>
              </a14:hiddenFill>
            </a:ext>
          </a:extLst>
        </p:spPr>
        <p:txBody>
          <a:bodyPr bIns="240000" lIns="96000" rIns="96000" rtlCol="0" tIns="0" wrap="square">
            <a:noAutofit/>
          </a:bodyPr>
          <a:lstStyle>
            <a:lvl1pPr>
              <a:defRPr>
                <a:solidFill>
                  <a:schemeClr val="tx1"/>
                </a:solidFill>
                <a:latin charset="0" panose="020b0503020102020204" pitchFamily="34" typeface="Franklin Gothic Book"/>
                <a:ea charset="-122" panose="02010600030101010101" pitchFamily="2" typeface="宋体"/>
              </a:defRPr>
            </a:lvl1pPr>
            <a:lvl2pPr>
              <a:defRPr>
                <a:solidFill>
                  <a:schemeClr val="tx1"/>
                </a:solidFill>
                <a:latin charset="0" panose="020b0503020102020204" pitchFamily="34" typeface="Franklin Gothic Book"/>
                <a:ea charset="-122" panose="02010600030101010101" pitchFamily="2" typeface="宋体"/>
              </a:defRPr>
            </a:lvl2pPr>
            <a:lvl3pPr>
              <a:defRPr>
                <a:solidFill>
                  <a:schemeClr val="tx1"/>
                </a:solidFill>
                <a:latin charset="0" panose="020b0503020102020204" pitchFamily="34" typeface="Franklin Gothic Book"/>
                <a:ea charset="-122" panose="02010600030101010101" pitchFamily="2" typeface="宋体"/>
              </a:defRPr>
            </a:lvl3pPr>
            <a:lvl4pPr>
              <a:defRPr>
                <a:solidFill>
                  <a:schemeClr val="tx1"/>
                </a:solidFill>
                <a:latin charset="0" panose="020b0503020102020204" pitchFamily="34" typeface="Franklin Gothic Book"/>
                <a:ea charset="-122" panose="02010600030101010101" pitchFamily="2" typeface="宋体"/>
              </a:defRPr>
            </a:lvl4pPr>
            <a:lvl5pPr>
              <a:defRPr>
                <a:solidFill>
                  <a:schemeClr val="tx1"/>
                </a:solidFill>
                <a:latin charset="0" panose="020b0503020102020204" pitchFamily="34" typeface="Franklin Gothic Book"/>
                <a:ea charset="-122" panose="02010600030101010101" pitchFamily="2" typeface="宋体"/>
              </a:defRPr>
            </a:lvl5pPr>
            <a:lvl6pPr defTabSz="912813" fontAlgn="base">
              <a:spcBef>
                <a:spcPct val="0"/>
              </a:spcBef>
              <a:spcAft>
                <a:spcPct val="0"/>
              </a:spcAft>
              <a:buFont charset="0" panose="020b0604020202020204" pitchFamily="34" typeface="Arial"/>
              <a:defRPr>
                <a:solidFill>
                  <a:schemeClr val="tx1"/>
                </a:solidFill>
                <a:latin charset="0" panose="020b0503020102020204" pitchFamily="34" typeface="Franklin Gothic Book"/>
                <a:ea charset="-122" panose="02010600030101010101" pitchFamily="2" typeface="宋体"/>
              </a:defRPr>
            </a:lvl6pPr>
            <a:lvl7pPr defTabSz="912813" fontAlgn="base">
              <a:spcBef>
                <a:spcPct val="0"/>
              </a:spcBef>
              <a:spcAft>
                <a:spcPct val="0"/>
              </a:spcAft>
              <a:buFont charset="0" panose="020b0604020202020204" pitchFamily="34" typeface="Arial"/>
              <a:defRPr>
                <a:solidFill>
                  <a:schemeClr val="tx1"/>
                </a:solidFill>
                <a:latin charset="0" panose="020b0503020102020204" pitchFamily="34" typeface="Franklin Gothic Book"/>
                <a:ea charset="-122" panose="02010600030101010101" pitchFamily="2" typeface="宋体"/>
              </a:defRPr>
            </a:lvl7pPr>
            <a:lvl8pPr defTabSz="912813" fontAlgn="base">
              <a:spcBef>
                <a:spcPct val="0"/>
              </a:spcBef>
              <a:spcAft>
                <a:spcPct val="0"/>
              </a:spcAft>
              <a:buFont charset="0" panose="020b0604020202020204" pitchFamily="34" typeface="Arial"/>
              <a:defRPr>
                <a:solidFill>
                  <a:schemeClr val="tx1"/>
                </a:solidFill>
                <a:latin charset="0" panose="020b0503020102020204" pitchFamily="34" typeface="Franklin Gothic Book"/>
                <a:ea charset="-122" panose="02010600030101010101" pitchFamily="2" typeface="宋体"/>
              </a:defRPr>
            </a:lvl8pPr>
            <a:lvl9pPr defTabSz="912813" fontAlgn="base">
              <a:spcBef>
                <a:spcPct val="0"/>
              </a:spcBef>
              <a:spcAft>
                <a:spcPct val="0"/>
              </a:spcAft>
              <a:buFont charset="0" panose="020b0604020202020204" pitchFamily="34" typeface="Arial"/>
              <a:defRPr>
                <a:solidFill>
                  <a:schemeClr val="tx1"/>
                </a:solidFill>
                <a:latin charset="0" panose="020b0503020102020204" pitchFamily="34" typeface="Franklin Gothic Book"/>
                <a:ea charset="-122" panose="02010600030101010101" pitchFamily="2" typeface="宋体"/>
              </a:defRPr>
            </a:lvl9pPr>
          </a:lstStyle>
          <a:p>
            <a:pPr>
              <a:lnSpc>
                <a:spcPct val="150000"/>
              </a:lnSpc>
              <a:spcBef>
                <a:spcPts val="600"/>
              </a:spcBef>
            </a:pPr>
            <a:r>
              <a:rPr altLang="zh-CN" b="1" lang="en-US" sz="2800">
                <a:solidFill>
                  <a:srgbClr val="C00000"/>
                </a:solidFill>
                <a:latin charset="-122" panose="020b0503020204020204" pitchFamily="34" typeface="微软雅黑"/>
                <a:ea charset="-122" panose="020b0503020204020204" pitchFamily="34" typeface="微软雅黑"/>
              </a:rPr>
              <a:t>《中国共产党章程》（以下简称党章）是中国共产党为实现党的纲领制定的根本法规，是党的各级组织和全体党员必须严格遵守的基本准则和规定。</a:t>
            </a:r>
          </a:p>
        </p:txBody>
      </p:sp>
    </p:spTree>
    <p:extLst>
      <p:ext uri="{BB962C8B-B14F-4D97-AF65-F5344CB8AC3E}">
        <p14:creationId val="66054467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41" presetSubtype="0">
                                  <p:stCondLst>
                                    <p:cond delay="0"/>
                                  </p:stCondLst>
                                  <p:iterate type="lt">
                                    <p:tmPct val="10000"/>
                                  </p:iterate>
                                  <p:childTnLst>
                                    <p:set>
                                      <p:cBhvr>
                                        <p:cTn dur="1" fill="hold" id="11">
                                          <p:stCondLst>
                                            <p:cond delay="0"/>
                                          </p:stCondLst>
                                        </p:cTn>
                                        <p:tgtEl>
                                          <p:spTgt spid="3"/>
                                        </p:tgtEl>
                                        <p:attrNameLst>
                                          <p:attrName>style.visibility</p:attrName>
                                        </p:attrNameLst>
                                      </p:cBhvr>
                                      <p:to>
                                        <p:strVal val="visible"/>
                                      </p:to>
                                    </p:set>
                                    <p:anim calcmode="lin" valueType="num">
                                      <p:cBhvr>
                                        <p:cTn dur="500" fill="hold" id="12"/>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
                                        <p:tgtEl>
                                          <p:spTgt spid="3"/>
                                        </p:tgtEl>
                                        <p:attrNameLst>
                                          <p:attrName>ppt_y</p:attrName>
                                        </p:attrNameLst>
                                      </p:cBhvr>
                                      <p:tavLst>
                                        <p:tav tm="0">
                                          <p:val>
                                            <p:strVal val="#ppt_y"/>
                                          </p:val>
                                        </p:tav>
                                        <p:tav tm="100000">
                                          <p:val>
                                            <p:strVal val="#ppt_y"/>
                                          </p:val>
                                        </p:tav>
                                      </p:tavLst>
                                    </p:anim>
                                    <p:anim calcmode="lin" valueType="num">
                                      <p:cBhvr>
                                        <p:cTn dur="500" fill="hold" id="14"/>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5"/>
                                        <p:tgtEl>
                                          <p:spTgt spid="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6" tmFilter="0,0; .5, 1; 1, 1"/>
                                        <p:tgtEl>
                                          <p:spTgt spid="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 presetSubtype="4">
                                  <p:stCondLst>
                                    <p:cond delay="0"/>
                                  </p:stCondLst>
                                  <p:childTnLst>
                                    <p:set>
                                      <p:cBhvr>
                                        <p:cTn dur="1" fill="hold" id="20">
                                          <p:stCondLst>
                                            <p:cond delay="0"/>
                                          </p:stCondLst>
                                        </p:cTn>
                                        <p:tgtEl>
                                          <p:spTgt spid="4"/>
                                        </p:tgtEl>
                                        <p:attrNameLst>
                                          <p:attrName>style.visibility</p:attrName>
                                        </p:attrNameLst>
                                      </p:cBhvr>
                                      <p:to>
                                        <p:strVal val="visible"/>
                                      </p:to>
                                    </p:set>
                                    <p:anim calcmode="lin" valueType="num">
                                      <p:cBhvr additive="base">
                                        <p:cTn dur="500" fill="hold" id="21"/>
                                        <p:tgtEl>
                                          <p:spTgt spid="4"/>
                                        </p:tgtEl>
                                        <p:attrNameLst>
                                          <p:attrName>ppt_x</p:attrName>
                                        </p:attrNameLst>
                                      </p:cBhvr>
                                      <p:tavLst>
                                        <p:tav tm="0">
                                          <p:val>
                                            <p:strVal val="#ppt_x"/>
                                          </p:val>
                                        </p:tav>
                                        <p:tav tm="100000">
                                          <p:val>
                                            <p:strVal val="#ppt_x"/>
                                          </p:val>
                                        </p:tav>
                                      </p:tavLst>
                                    </p:anim>
                                    <p:anim calcmode="lin" valueType="num">
                                      <p:cBhvr additive="base">
                                        <p:cTn dur="500" fill="hold" id="22"/>
                                        <p:tgtEl>
                                          <p:spTgt spid="4"/>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500"/>
                            </p:stCondLst>
                            <p:childTnLst>
                              <p:par>
                                <p:cTn fill="hold" grpId="0" id="24" nodeType="afterEffect" presetClass="entr" presetID="14" presetSubtype="10">
                                  <p:stCondLst>
                                    <p:cond delay="0"/>
                                  </p:stCondLst>
                                  <p:iterate type="lt">
                                    <p:tmPct val="30000"/>
                                  </p:iterate>
                                  <p:childTnLst>
                                    <p:set>
                                      <p:cBhvr>
                                        <p:cTn dur="1" fill="hold" id="25">
                                          <p:stCondLst>
                                            <p:cond delay="0"/>
                                          </p:stCondLst>
                                        </p:cTn>
                                        <p:tgtEl>
                                          <p:spTgt spid="5"/>
                                        </p:tgtEl>
                                        <p:attrNameLst>
                                          <p:attrName>style.visibility</p:attrName>
                                        </p:attrNameLst>
                                      </p:cBhvr>
                                      <p:to>
                                        <p:strVal val="visible"/>
                                      </p:to>
                                    </p:set>
                                    <p:animEffect filter="randombar(horizontal)" transition="in">
                                      <p:cBhvr>
                                        <p:cTn dur="250" id="26"/>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Lst>
  </p:timing>
</p:sld>
</file>

<file path=ppt/tags/tag1.xml><?xml version="1.0" encoding="utf-8"?>
<p:tagLst xmlns:p="http://schemas.openxmlformats.org/presentationml/2006/main">
  <p:tag name="PA" val="v3.2.0"/>
</p:tagLst>
</file>

<file path=ppt/tags/tag2.xml><?xml version="1.0" encoding="utf-8"?>
<p:tagLst xmlns:p="http://schemas.openxmlformats.org/presentationml/2006/main">
  <p:tag name="PA" val="v3.2.0"/>
</p:tagLst>
</file>

<file path=ppt/tags/tag3.xml><?xml version="1.0" encoding="utf-8"?>
<p:tagLst xmlns:p="http://schemas.openxmlformats.org/presentationml/2006/main">
  <p:tag name="PA" val="v3.2.0"/>
</p:tagLst>
</file>

<file path=ppt/tags/tag4.xml><?xml version="1.0" encoding="utf-8"?>
<p:tagLst xmlns:p="http://schemas.openxmlformats.org/presentationml/2006/main">
  <p:tag name="PA" val="v3.2.0"/>
</p:tagLst>
</file>

<file path=ppt/tags/tag5.xml><?xml version="1.0" encoding="utf-8"?>
<p:tagLst xmlns:p="http://schemas.openxmlformats.org/presentationml/2006/main">
  <p:tag name="PA" val="v3.2.0"/>
</p:tagLst>
</file>

<file path=ppt/tags/tag6.xml><?xml version="1.0" encoding="utf-8"?>
<p:tagLst xmlns:p="http://schemas.openxmlformats.org/presentationml/2006/main">
  <p:tag name="PA" val="v3.2.0"/>
</p:tagLst>
</file>

<file path=ppt/tags/tag7.xml><?xml version="1.0" encoding="utf-8"?>
<p:tagLst xmlns:p="http://schemas.openxmlformats.org/presentationml/2006/main">
  <p:tag name="PA" val="v3.2.0"/>
</p:tagLst>
</file>

<file path=ppt/tags/tag8.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Office 主题​​">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169</Paragraphs>
  <Slides>25</Slides>
  <Notes>2</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25</vt:i4>
      </vt:variant>
    </vt:vector>
  </HeadingPairs>
  <TitlesOfParts>
    <vt:vector baseType="lpstr" size="38">
      <vt:lpstr>Arial</vt:lpstr>
      <vt:lpstr>Calibri Light</vt:lpstr>
      <vt:lpstr>Calibri</vt:lpstr>
      <vt:lpstr>微软雅黑</vt:lpstr>
      <vt:lpstr>Microsoft YaHei</vt:lpstr>
      <vt:lpstr>方正兰亭粗黑_GBK</vt:lpstr>
      <vt:lpstr>Franklin Gothic Book</vt:lpstr>
      <vt:lpstr>宋体</vt:lpstr>
      <vt:lpstr>Century Gothic</vt:lpstr>
      <vt:lpstr>inherit</vt:lpstr>
      <vt:lpstr>Meiryo</vt:lpstr>
      <vt:lpstr>Arial Narrow</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2022-03-20T21:10:47Z</dcterms:created>
  <cp:lastPrinted>2022-03-20T21:10:47Z</cp:lastPrinted>
  <dcterms:modified xsi:type="dcterms:W3CDTF">2022-03-20T13:15:21Z</dcterms:modified>
  <cp:revision>1</cp:revision>
</cp:coreProperties>
</file>