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svg" Extension="svg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7" r:id="rId13"/>
    <p:sldId id="265" r:id="rId14"/>
    <p:sldId id="266" r:id="rId15"/>
    <p:sldId id="276" r:id="rId16"/>
    <p:sldId id="267" r:id="rId17"/>
    <p:sldId id="278" r:id="rId18"/>
    <p:sldId id="268" r:id="rId19"/>
    <p:sldId id="269" r:id="rId20"/>
    <p:sldId id="270" r:id="rId21"/>
    <p:sldId id="271" r:id="rId22"/>
    <p:sldId id="279" r:id="rId23"/>
    <p:sldId id="272" r:id="rId24"/>
    <p:sldId id="273" r:id="rId25"/>
    <p:sldId id="274" r:id="rId26"/>
    <p:sldId id="275" r:id="rId27"/>
    <p:sldId id="280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theme/themeOverride1.xml" Type="http://schemas.openxmlformats.org/officeDocument/2006/relationships/themeOverrid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rgbClr val="949937"/>
              </a:solidFill>
              <a:round/>
            </a:ln>
            <a:effectLst/>
          </c:spPr>
          <c:marker>
            <c:symbol val="circle"/>
            <c:spPr>
              <a:solidFill>
                <a:srgbClr val="949937"/>
              </a:solidFill>
              <a:ln w="3175">
                <a:solidFill>
                  <a:srgbClr val="949937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  <c:pt idx="12">
                  <c:v>一月</c:v>
                </c:pt>
                <c:pt idx="13">
                  <c:v>二月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2.5</c:v>
                </c:pt>
                <c:pt idx="6">
                  <c:v>1.5</c:v>
                </c:pt>
                <c:pt idx="7">
                  <c:v>5</c:v>
                </c:pt>
                <c:pt idx="8">
                  <c:v>2.4</c:v>
                </c:pt>
                <c:pt idx="9">
                  <c:v>4</c:v>
                </c:pt>
                <c:pt idx="10">
                  <c:v>2.6</c:v>
                </c:pt>
                <c:pt idx="11">
                  <c:v>1.8</c:v>
                </c:pt>
                <c:pt idx="12">
                  <c:v>3</c:v>
                </c:pt>
                <c:pt idx="13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62-40F8-891D-CF0CF4DF57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2700" cap="rnd">
              <a:solidFill>
                <a:srgbClr val="F29014"/>
              </a:solidFill>
              <a:round/>
            </a:ln>
            <a:effectLst/>
          </c:spPr>
          <c:marker>
            <c:symbol val="circle"/>
            <c:spPr>
              <a:solidFill>
                <a:srgbClr val="F29014"/>
              </a:solidFill>
              <a:ln w="3175">
                <a:solidFill>
                  <a:srgbClr val="F29014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  <c:pt idx="12">
                  <c:v>一月</c:v>
                </c:pt>
                <c:pt idx="13">
                  <c:v>二月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2.5</c:v>
                </c:pt>
                <c:pt idx="5">
                  <c:v>2.5</c:v>
                </c:pt>
                <c:pt idx="6">
                  <c:v>3.6</c:v>
                </c:pt>
                <c:pt idx="7">
                  <c:v>4</c:v>
                </c:pt>
                <c:pt idx="8">
                  <c:v>1.5</c:v>
                </c:pt>
                <c:pt idx="9">
                  <c:v>3.2</c:v>
                </c:pt>
                <c:pt idx="10">
                  <c:v>2.5</c:v>
                </c:pt>
                <c:pt idx="11">
                  <c:v>3</c:v>
                </c:pt>
                <c:pt idx="12">
                  <c:v>2.9</c:v>
                </c:pt>
                <c:pt idx="1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62-40F8-891D-CF0CF4DF5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97669536"/>
        <c:axId val="195174496"/>
      </c:lineChart>
      <c:catAx>
        <c:axId val="19766953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00" b="0" i="0" u="none" strike="noStrike" kern="1200" baseline="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sz="1000" b="0" i="0" u="none" strike="noStrike" kern="1200" baseline="0" smtId="4294967295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txPr>
        <c:crossAx val="195174496"/>
        <c:crosses val="autoZero"/>
        <c:auto val="0"/>
        <c:lblAlgn val="ctr"/>
        <c:lblOffset/>
        <c:noMultiLvlLbl val="0"/>
      </c:catAx>
      <c:valAx>
        <c:axId val="19517449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sz="10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txPr>
        <c:crossAx val="197669536"/>
        <c:crosses val="autoZero"/>
        <c:crossBetween val="between"/>
      </c:valAx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1F87C-DACD-4CFA-B093-0CB8EF678F72}" type="datetimeFigureOut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FE7B8-9052-49E6-8C60-20F9E77C5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8432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887944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emf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emf" Type="http://schemas.openxmlformats.org/officeDocument/2006/relationships/image"/><Relationship Id="rId2" Target="../media/image2.emf" Type="http://schemas.openxmlformats.org/officeDocument/2006/relationships/image"/><Relationship Id="rId3" Target="../media/image3.emf" Type="http://schemas.openxmlformats.org/officeDocument/2006/relationships/image"/><Relationship Id="rId4" Target="../media/image4.png" Type="http://schemas.openxmlformats.org/officeDocument/2006/relationships/image"/><Relationship Id="rId5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4409EBF-90F0-41DE-8D73-0D53B6E5E3FF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rcRect l="7035" t="20019" r="13396" b="356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2363236021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A06C6-3C3B-4F33-934F-82A14C74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4DB607-868C-4769-94A1-1B54902B9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CF2FBA-6489-4826-A9C3-C0DEDA61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7A0A41-47CF-49B2-B648-D4348D10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6803E4-8B07-4D37-9DCF-8D1A1E15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27130705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C4A2EC9-436E-4418-956B-09E269171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0B4F24-4945-445D-A8AF-3B9281561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A15645-61A7-4AFD-9632-B1319AAC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8CCF22-5F4A-4078-B786-38CB33BC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26338E-83D2-4E93-B981-AA29AC39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28588732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110888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13820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343791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430851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5775585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267477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593866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405263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D06C12D-B665-431E-A1CF-84C93900EE3B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rcRect l="7035" t="20019" r="13396" b="356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FC424C-FEC2-4C56-9874-2393F7E0E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179580" flipH="1">
            <a:off x="1314878" y="1897"/>
            <a:ext cx="1510568" cy="128647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F33A14A-1433-4EA7-A1D4-E0A58A70ABD7}"/>
              </a:ext>
            </a:extLst>
          </p:cNvPr>
          <p:cNvSpPr/>
          <p:nvPr userDrawn="1"/>
        </p:nvSpPr>
        <p:spPr>
          <a:xfrm>
            <a:off x="3775218" y="211111"/>
            <a:ext cx="3931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7478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C40BF69-B9BC-444C-BE04-65A341C3B189}"/>
              </a:ext>
            </a:extLst>
          </p:cNvPr>
          <p:cNvGrpSpPr/>
          <p:nvPr userDrawn="1"/>
        </p:nvGrpSpPr>
        <p:grpSpPr>
          <a:xfrm>
            <a:off x="950685" y="857444"/>
            <a:ext cx="10138229" cy="5688500"/>
            <a:chOff x="950685" y="857444"/>
            <a:chExt cx="10138229" cy="56885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58D462-5178-43FE-B1D7-5A11B2981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 rot="16200000" flipH="1">
              <a:off x="2549913" y="-741784"/>
              <a:ext cx="5688500" cy="88869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B529120-5A87-456A-A757-B02CA6678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 rot="5400000">
              <a:off x="3801186" y="-741784"/>
              <a:ext cx="5688500" cy="8886956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9000"/>
                </a:prstClr>
              </a:outerShdw>
            </a:effectLst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A28FC8D2-F619-46CC-835F-30DC0E15D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FDC2136-B093-4CE6-9EB8-C7351682F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</p:spTree>
    <p:extLst>
      <p:ext uri="{BB962C8B-B14F-4D97-AF65-F5344CB8AC3E}">
        <p14:creationId val="966325457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046337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618148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928859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CFE96E-E698-44B4-A0CC-493962C3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8B20B8-01F7-42E9-9F56-7A1EEF76E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7F9756-3ED1-4EE2-8C18-26254D98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FBCFB8-BFC1-4852-876D-3FB8FEF4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3FE2EA-304B-428D-9674-2552B9F4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14450449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0119B-07CC-454B-8045-302CDEA6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C70A73-8F6D-432C-AC1A-64F62BDAD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68E505-BB46-426A-B9DD-1552A6CE4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DBEF83-A893-4528-BEF1-3D1D0925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47A6BF-9FE1-480D-880B-C3C08E6E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7F136B-7C3A-4798-9237-E4117CE5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2387624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5AE95B-4BA4-42BB-8FBC-893B22D0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C85F8-1748-4545-8830-6E8A4C24B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E7DFB5-A777-4DBA-8373-B260E8BCF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D33181-E5C1-48CA-98B3-BF9F9A5A3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ACB7BB-EFB0-4C32-984D-C8D583484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A987BA3-B780-4C79-B092-36878268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9E1297D-1ADC-4633-8B8F-3682B42D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9B0C1F-281B-4419-B326-C31FA899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29322300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69268-9258-4D61-B110-3D0A1DCD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A6D6F-0B54-4FCF-98DD-84773CDA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A34227-FD65-4DB6-897E-2EA1D4F6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7B704B-7CD8-43D4-808B-9287699E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14582435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60A8D71-BB79-4D7F-A254-E068565B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B1FF7B-C6A8-470D-8BCC-5821A280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797B46-76D9-4CAC-A298-635C3E62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69949501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9FF15E-6F1E-432F-A189-87C21192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4935AF-E8E6-4D9D-9B18-3207FDF7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735229-9DA3-4A70-95E4-1DC6777FC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249A83-8BD8-4E90-A9E5-52732993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C6BEB0-EB85-4D51-A4CD-AAE3AA07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513868-166A-4492-9223-D542E6C2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5459814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307117-94CF-4125-B2B4-26F977FE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092E0D-828F-4454-B9EE-6BB337387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2D1466-F25D-4787-9A84-24AE4FBAB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4A3A8B-12DE-4E08-87BA-736A5DE3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10B506-1296-479B-9D09-E0674632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E712DF-AFDC-40C2-A7BB-61D730C0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96043645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F7C774E-0BE6-4B69-B2AA-F7A8F0E8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20C7CE-7291-4934-A339-40662676C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F85B0B-0B83-4ABB-8A60-AB83FD9A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7F7F9-3B38-4D55-8D14-97D1100BE934}" type="datetimeFigureOut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945A2C-8CF1-4747-ABF3-022F6C7C0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FC11F8-EFC1-47D8-8A9A-E9B07869C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7340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3221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Relationship Id="rId4" Target="../media/image6.emf" Type="http://schemas.openxmlformats.org/officeDocument/2006/relationships/image"/><Relationship Id="rId5" Target="../media/image7.emf" Type="http://schemas.openxmlformats.org/officeDocument/2006/relationships/image"/><Relationship Id="rId6" Target="../media/image2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3.emf" Type="http://schemas.openxmlformats.org/officeDocument/2006/relationships/image"/><Relationship Id="rId4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3.emf" Type="http://schemas.openxmlformats.org/officeDocument/2006/relationships/image"/><Relationship Id="rId4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3.emf" Type="http://schemas.openxmlformats.org/officeDocument/2006/relationships/image"/><Relationship Id="rId4" Target="../media/image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0.jpeg" Type="http://schemas.openxmlformats.org/officeDocument/2006/relationships/image"/><Relationship Id="rId3" Target="../media/image31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Relationship Id="rId4" Target="../media/image6.emf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3.emf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B213DCF-9B2F-4C3D-BC95-C731B636B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919E6F-1CE8-4187-A923-77519A888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E4E1F5-BA96-4561-9D59-23B1AA1E1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BF2B580-1DAF-4FBC-A6B5-FA3D77C8B29D}"/>
              </a:ext>
            </a:extLst>
          </p:cNvPr>
          <p:cNvSpPr/>
          <p:nvPr/>
        </p:nvSpPr>
        <p:spPr>
          <a:xfrm>
            <a:off x="2565334" y="1248229"/>
            <a:ext cx="6618514" cy="2815771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rgbClr val="F29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839992-51FA-45F9-BB80-4E5F84EB8746}"/>
              </a:ext>
            </a:extLst>
          </p:cNvPr>
          <p:cNvSpPr/>
          <p:nvPr/>
        </p:nvSpPr>
        <p:spPr>
          <a:xfrm>
            <a:off x="2717734" y="1400629"/>
            <a:ext cx="6618514" cy="2815771"/>
          </a:xfrm>
          <a:prstGeom prst="rect">
            <a:avLst/>
          </a:prstGeom>
          <a:noFill/>
          <a:ln>
            <a:solidFill>
              <a:srgbClr val="747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FF9AE46-8F45-479B-9658-492F44E1B66C}"/>
              </a:ext>
            </a:extLst>
          </p:cNvPr>
          <p:cNvSpPr txBox="1"/>
          <p:nvPr/>
        </p:nvSpPr>
        <p:spPr>
          <a:xfrm>
            <a:off x="3316448" y="1686618"/>
            <a:ext cx="511628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6000">
                <a:solidFill>
                  <a:srgbClr val="F290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教育教学</a:t>
            </a:r>
          </a:p>
          <a:p>
            <a:pPr algn="ctr"/>
            <a:r>
              <a:rPr altLang="en-US" b="1" lang="zh-CN" smtClean="0" sz="6000">
                <a:solidFill>
                  <a:srgbClr val="F290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动态PPT模板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F893E0A-9FC0-44FA-A308-73B0D2814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522" y="3625610"/>
            <a:ext cx="729851" cy="8283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69AC3B-C6D0-4239-811F-E991E515B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614" y="3023641"/>
            <a:ext cx="1485840" cy="12595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8B3992D-9188-42B1-BC08-47188A617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048" y="1163040"/>
            <a:ext cx="1510568" cy="1286471"/>
          </a:xfrm>
          <a:prstGeom prst="rect">
            <a:avLst/>
          </a:prstGeom>
        </p:spPr>
      </p:pic>
    </p:spTree>
    <p:extLst>
      <p:ext uri="{BB962C8B-B14F-4D97-AF65-F5344CB8AC3E}">
        <p14:creationId val="94328106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3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0A643DA-FEA1-41EE-8079-197E5CB57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4E8BB-1927-45D0-8EFF-30F26D259A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7555" y="0"/>
            <a:ext cx="4976889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3F5DA37-0449-4BE4-BEE6-C06532A2F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18972" y="5210630"/>
            <a:ext cx="6427845" cy="164737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CFB2D9-3655-4AAB-8119-7312A412F8C2}"/>
              </a:ext>
            </a:extLst>
          </p:cNvPr>
          <p:cNvSpPr txBox="1"/>
          <p:nvPr/>
        </p:nvSpPr>
        <p:spPr>
          <a:xfrm>
            <a:off x="5068666" y="550209"/>
            <a:ext cx="2119630" cy="1920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</a:t>
            </a:r>
          </a:p>
          <a:p>
            <a:r>
              <a:rPr altLang="zh-CN" lang="en-US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TWO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5303E1-F2BA-42BD-AD7F-85680B49763B}"/>
              </a:ext>
            </a:extLst>
          </p:cNvPr>
          <p:cNvSpPr/>
          <p:nvPr/>
        </p:nvSpPr>
        <p:spPr>
          <a:xfrm>
            <a:off x="4825502" y="2356751"/>
            <a:ext cx="2744192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378575328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BE13C02-B0A4-4CCA-93C0-5D9B1397F4BB}"/>
              </a:ext>
            </a:extLst>
          </p:cNvPr>
          <p:cNvGrpSpPr/>
          <p:nvPr/>
        </p:nvGrpSpPr>
        <p:grpSpPr>
          <a:xfrm>
            <a:off x="5680087" y="1827374"/>
            <a:ext cx="4369082" cy="2859669"/>
            <a:chOff x="4753889" y="1548106"/>
            <a:chExt cx="5825442" cy="3812892"/>
          </a:xfrm>
        </p:grpSpPr>
        <p:grpSp>
          <p:nvGrpSpPr>
            <p:cNvPr id="3" name="Group 26">
              <a:extLst>
                <a:ext uri="{FF2B5EF4-FFF2-40B4-BE49-F238E27FC236}">
                  <a16:creationId xmlns:a16="http://schemas.microsoft.com/office/drawing/2014/main" id="{7F5AD094-EF13-46BB-BC82-8E5071A59B9D}"/>
                </a:ext>
              </a:extLst>
            </p:cNvPr>
            <p:cNvGrpSpPr/>
            <p:nvPr/>
          </p:nvGrpSpPr>
          <p:grpSpPr>
            <a:xfrm>
              <a:off x="5085659" y="1548106"/>
              <a:ext cx="5225441" cy="3366412"/>
              <a:chOff x="6598556" y="1837747"/>
              <a:chExt cx="4954757" cy="3192032"/>
            </a:xfrm>
          </p:grpSpPr>
          <p:sp>
            <p:nvSpPr>
              <p:cNvPr id="16" name="Rounded Rectangle 20">
                <a:extLst>
                  <a:ext uri="{FF2B5EF4-FFF2-40B4-BE49-F238E27FC236}">
                    <a16:creationId xmlns:a16="http://schemas.microsoft.com/office/drawing/2014/main" id="{BA908089-D398-4218-A6A1-F0073C469840}"/>
                  </a:ext>
                </a:extLst>
              </p:cNvPr>
              <p:cNvSpPr/>
              <p:nvPr/>
            </p:nvSpPr>
            <p:spPr>
              <a:xfrm>
                <a:off x="6598556" y="1837747"/>
                <a:ext cx="393496" cy="319203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85000"/>
                </a:scheme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id-ID" sz="600">
                  <a:solidFill>
                    <a:schemeClr val="bg1">
                      <a:lumMod val="50000"/>
                    </a:schemeClr>
                  </a:solidFill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7" name="Rounded Rectangle 21">
                <a:extLst>
                  <a:ext uri="{FF2B5EF4-FFF2-40B4-BE49-F238E27FC236}">
                    <a16:creationId xmlns:a16="http://schemas.microsoft.com/office/drawing/2014/main" id="{1CE7F968-8F3B-431F-AD40-D693F91CBFCE}"/>
                  </a:ext>
                </a:extLst>
              </p:cNvPr>
              <p:cNvSpPr/>
              <p:nvPr/>
            </p:nvSpPr>
            <p:spPr>
              <a:xfrm>
                <a:off x="7476919" y="1837747"/>
                <a:ext cx="393496" cy="319203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85000"/>
                </a:scheme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id-ID" sz="600">
                  <a:solidFill>
                    <a:schemeClr val="bg1">
                      <a:lumMod val="50000"/>
                    </a:schemeClr>
                  </a:solidFill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8" name="Rounded Rectangle 22">
                <a:extLst>
                  <a:ext uri="{FF2B5EF4-FFF2-40B4-BE49-F238E27FC236}">
                    <a16:creationId xmlns:a16="http://schemas.microsoft.com/office/drawing/2014/main" id="{3E4C8200-4B4F-4EB3-AF91-D4BC4AF2E919}"/>
                  </a:ext>
                </a:extLst>
              </p:cNvPr>
              <p:cNvSpPr/>
              <p:nvPr/>
            </p:nvSpPr>
            <p:spPr>
              <a:xfrm>
                <a:off x="8440056" y="1837747"/>
                <a:ext cx="393496" cy="319203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85000"/>
                </a:scheme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id-ID" sz="600">
                  <a:solidFill>
                    <a:schemeClr val="bg1">
                      <a:lumMod val="50000"/>
                    </a:schemeClr>
                  </a:solidFill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9" name="Rounded Rectangle 23">
                <a:extLst>
                  <a:ext uri="{FF2B5EF4-FFF2-40B4-BE49-F238E27FC236}">
                    <a16:creationId xmlns:a16="http://schemas.microsoft.com/office/drawing/2014/main" id="{F3571193-622D-4CC1-AAB1-5EFD03883799}"/>
                  </a:ext>
                </a:extLst>
              </p:cNvPr>
              <p:cNvSpPr/>
              <p:nvPr/>
            </p:nvSpPr>
            <p:spPr>
              <a:xfrm>
                <a:off x="9318419" y="1837747"/>
                <a:ext cx="393496" cy="319203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85000"/>
                </a:scheme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id-ID" sz="600">
                  <a:solidFill>
                    <a:schemeClr val="bg1">
                      <a:lumMod val="50000"/>
                    </a:schemeClr>
                  </a:solidFill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20" name="Rounded Rectangle 24">
                <a:extLst>
                  <a:ext uri="{FF2B5EF4-FFF2-40B4-BE49-F238E27FC236}">
                    <a16:creationId xmlns:a16="http://schemas.microsoft.com/office/drawing/2014/main" id="{FDEADC78-D3BA-48E4-B282-6DEC1CBF3DB5}"/>
                  </a:ext>
                </a:extLst>
              </p:cNvPr>
              <p:cNvSpPr/>
              <p:nvPr/>
            </p:nvSpPr>
            <p:spPr>
              <a:xfrm>
                <a:off x="10281454" y="1837747"/>
                <a:ext cx="393496" cy="319203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85000"/>
                </a:scheme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id-ID" sz="600">
                  <a:solidFill>
                    <a:schemeClr val="bg1">
                      <a:lumMod val="50000"/>
                    </a:schemeClr>
                  </a:solidFill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21" name="Rounded Rectangle 25">
                <a:extLst>
                  <a:ext uri="{FF2B5EF4-FFF2-40B4-BE49-F238E27FC236}">
                    <a16:creationId xmlns:a16="http://schemas.microsoft.com/office/drawing/2014/main" id="{C67CECE0-E2AE-45A1-8123-CF1DD72FC97B}"/>
                  </a:ext>
                </a:extLst>
              </p:cNvPr>
              <p:cNvSpPr/>
              <p:nvPr/>
            </p:nvSpPr>
            <p:spPr>
              <a:xfrm>
                <a:off x="11159817" y="1837747"/>
                <a:ext cx="393496" cy="319203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85000"/>
                </a:scheme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id-ID" sz="600">
                  <a:solidFill>
                    <a:schemeClr val="bg1">
                      <a:lumMod val="50000"/>
                    </a:schemeClr>
                  </a:solidFill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9A0CD0EA-5AEB-4CC1-9FA0-147FFBCF504C}"/>
                </a:ext>
              </a:extLst>
            </p:cNvPr>
            <p:cNvSpPr/>
            <p:nvPr/>
          </p:nvSpPr>
          <p:spPr>
            <a:xfrm>
              <a:off x="5085647" y="3522208"/>
              <a:ext cx="415208" cy="1399652"/>
            </a:xfrm>
            <a:prstGeom prst="roundRect">
              <a:avLst>
                <a:gd fmla="val 50000" name="adj"/>
              </a:avLst>
            </a:pr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id-ID" sz="600">
                <a:solidFill>
                  <a:schemeClr val="bg1">
                    <a:lumMod val="50000"/>
                  </a:schemeClr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5" name="TextBox 31">
              <a:extLst>
                <a:ext uri="{FF2B5EF4-FFF2-40B4-BE49-F238E27FC236}">
                  <a16:creationId xmlns:a16="http://schemas.microsoft.com/office/drawing/2014/main" id="{261282B0-C9F8-4E38-9E72-DFC68D27FF8A}"/>
                </a:ext>
              </a:extLst>
            </p:cNvPr>
            <p:cNvSpPr txBox="1"/>
            <p:nvPr/>
          </p:nvSpPr>
          <p:spPr>
            <a:xfrm>
              <a:off x="4753889" y="5031932"/>
              <a:ext cx="1017499" cy="3413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9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charset="0" panose="020b0604020202020204" pitchFamily="34" typeface="Arial"/>
                </a:rPr>
                <a:t>文字内容</a:t>
              </a:r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64270E4B-628F-468D-A95E-42F440ED2A59}"/>
                </a:ext>
              </a:extLst>
            </p:cNvPr>
            <p:cNvSpPr/>
            <p:nvPr/>
          </p:nvSpPr>
          <p:spPr>
            <a:xfrm>
              <a:off x="6009819" y="3023959"/>
              <a:ext cx="415208" cy="1897901"/>
            </a:xfrm>
            <a:prstGeom prst="roundRect">
              <a:avLst>
                <a:gd fmla="val 50000" name="adj"/>
              </a:avLst>
            </a:pr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id-ID" sz="600">
                <a:solidFill>
                  <a:schemeClr val="bg1">
                    <a:lumMod val="50000"/>
                  </a:schemeClr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" name="TextBox 33">
              <a:extLst>
                <a:ext uri="{FF2B5EF4-FFF2-40B4-BE49-F238E27FC236}">
                  <a16:creationId xmlns:a16="http://schemas.microsoft.com/office/drawing/2014/main" id="{0EA8D8BB-2277-4B29-9137-F3D526412450}"/>
                </a:ext>
              </a:extLst>
            </p:cNvPr>
            <p:cNvSpPr txBox="1"/>
            <p:nvPr/>
          </p:nvSpPr>
          <p:spPr>
            <a:xfrm>
              <a:off x="5678060" y="5031932"/>
              <a:ext cx="1017499" cy="3413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9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charset="0" panose="020b0604020202020204" pitchFamily="34" typeface="Arial"/>
                </a:rPr>
                <a:t>文字内容</a:t>
              </a:r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5A22E495-C1C9-4B04-ACE6-959C0775A850}"/>
                </a:ext>
              </a:extLst>
            </p:cNvPr>
            <p:cNvSpPr/>
            <p:nvPr/>
          </p:nvSpPr>
          <p:spPr>
            <a:xfrm>
              <a:off x="7027533" y="4036530"/>
              <a:ext cx="415208" cy="885330"/>
            </a:xfrm>
            <a:prstGeom prst="roundRect">
              <a:avLst>
                <a:gd fmla="val 50000" name="adj"/>
              </a:avLst>
            </a:pr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id-ID" sz="600">
                <a:solidFill>
                  <a:schemeClr val="bg1">
                    <a:lumMod val="50000"/>
                  </a:schemeClr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" name="TextBox 35">
              <a:extLst>
                <a:ext uri="{FF2B5EF4-FFF2-40B4-BE49-F238E27FC236}">
                  <a16:creationId xmlns:a16="http://schemas.microsoft.com/office/drawing/2014/main" id="{C59ACFD1-F317-4D72-988D-A311ECE6FE19}"/>
                </a:ext>
              </a:extLst>
            </p:cNvPr>
            <p:cNvSpPr txBox="1"/>
            <p:nvPr/>
          </p:nvSpPr>
          <p:spPr>
            <a:xfrm>
              <a:off x="6695774" y="5031932"/>
              <a:ext cx="1017499" cy="3413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9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charset="0" panose="020b0604020202020204" pitchFamily="34" typeface="Arial"/>
                </a:rPr>
                <a:t>文字内容</a:t>
              </a: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F5058280-CA99-4D9F-A8E0-EF8AA851C951}"/>
                </a:ext>
              </a:extLst>
            </p:cNvPr>
            <p:cNvSpPr/>
            <p:nvPr/>
          </p:nvSpPr>
          <p:spPr>
            <a:xfrm>
              <a:off x="7951705" y="3674898"/>
              <a:ext cx="415208" cy="1246962"/>
            </a:xfrm>
            <a:prstGeom prst="roundRect">
              <a:avLst>
                <a:gd fmla="val 50000" name="adj"/>
              </a:avLst>
            </a:pr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id-ID" sz="600">
                <a:solidFill>
                  <a:schemeClr val="bg1">
                    <a:lumMod val="50000"/>
                  </a:schemeClr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" name="TextBox 37">
              <a:extLst>
                <a:ext uri="{FF2B5EF4-FFF2-40B4-BE49-F238E27FC236}">
                  <a16:creationId xmlns:a16="http://schemas.microsoft.com/office/drawing/2014/main" id="{74D4E5CC-EAC1-48AD-8D7F-3358C6B8B530}"/>
                </a:ext>
              </a:extLst>
            </p:cNvPr>
            <p:cNvSpPr txBox="1"/>
            <p:nvPr/>
          </p:nvSpPr>
          <p:spPr>
            <a:xfrm>
              <a:off x="7619945" y="5031932"/>
              <a:ext cx="1017499" cy="3413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9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charset="0" panose="020b0604020202020204" pitchFamily="34" typeface="Arial"/>
                </a:rPr>
                <a:t>文字内容</a:t>
              </a:r>
            </a:p>
          </p:txBody>
        </p:sp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4FEAA4B-2BCD-4D1D-82CE-ACECC81A4606}"/>
                </a:ext>
              </a:extLst>
            </p:cNvPr>
            <p:cNvSpPr/>
            <p:nvPr/>
          </p:nvSpPr>
          <p:spPr>
            <a:xfrm>
              <a:off x="8969418" y="2389093"/>
              <a:ext cx="415208" cy="2532767"/>
            </a:xfrm>
            <a:prstGeom prst="roundRect">
              <a:avLst>
                <a:gd fmla="val 50000" name="adj"/>
              </a:avLst>
            </a:pr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id-ID" sz="600">
                <a:solidFill>
                  <a:schemeClr val="bg1">
                    <a:lumMod val="50000"/>
                  </a:schemeClr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3" name="TextBox 39">
              <a:extLst>
                <a:ext uri="{FF2B5EF4-FFF2-40B4-BE49-F238E27FC236}">
                  <a16:creationId xmlns:a16="http://schemas.microsoft.com/office/drawing/2014/main" id="{95D479BD-7001-41BA-9E99-C8783D36EDA8}"/>
                </a:ext>
              </a:extLst>
            </p:cNvPr>
            <p:cNvSpPr txBox="1"/>
            <p:nvPr/>
          </p:nvSpPr>
          <p:spPr>
            <a:xfrm>
              <a:off x="8637660" y="5031932"/>
              <a:ext cx="1017499" cy="3413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9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charset="0" panose="020b0604020202020204" pitchFamily="34" typeface="Arial"/>
                </a:rPr>
                <a:t>文字内容</a:t>
              </a:r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D809DD82-1992-4839-BAA3-CE4D5FEBEAA2}"/>
                </a:ext>
              </a:extLst>
            </p:cNvPr>
            <p:cNvSpPr/>
            <p:nvPr/>
          </p:nvSpPr>
          <p:spPr>
            <a:xfrm>
              <a:off x="9893590" y="3080213"/>
              <a:ext cx="415208" cy="1841647"/>
            </a:xfrm>
            <a:prstGeom prst="roundRect">
              <a:avLst>
                <a:gd fmla="val 50000" name="adj"/>
              </a:avLst>
            </a:pr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id-ID" sz="600">
                <a:solidFill>
                  <a:schemeClr val="bg1">
                    <a:lumMod val="50000"/>
                  </a:schemeClr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" name="TextBox 41">
              <a:extLst>
                <a:ext uri="{FF2B5EF4-FFF2-40B4-BE49-F238E27FC236}">
                  <a16:creationId xmlns:a16="http://schemas.microsoft.com/office/drawing/2014/main" id="{8D827CB5-091E-4496-9051-DE21DC1F64D0}"/>
                </a:ext>
              </a:extLst>
            </p:cNvPr>
            <p:cNvSpPr txBox="1"/>
            <p:nvPr/>
          </p:nvSpPr>
          <p:spPr>
            <a:xfrm>
              <a:off x="9561831" y="5031932"/>
              <a:ext cx="1017499" cy="3413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9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charset="0" panose="020b0604020202020204" pitchFamily="34" typeface="Arial"/>
                </a:rPr>
                <a:t>文字内容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91F506C-C83E-4417-906E-0B5EA6C307B7}"/>
              </a:ext>
            </a:extLst>
          </p:cNvPr>
          <p:cNvGrpSpPr/>
          <p:nvPr/>
        </p:nvGrpSpPr>
        <p:grpSpPr>
          <a:xfrm>
            <a:off x="1972298" y="1946988"/>
            <a:ext cx="3255910" cy="2514590"/>
            <a:chOff x="677661" y="2037036"/>
            <a:chExt cx="4341213" cy="3352786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12E5618-546B-4B7E-A9B6-B552B70B79C4}"/>
                </a:ext>
              </a:extLst>
            </p:cNvPr>
            <p:cNvGrpSpPr/>
            <p:nvPr/>
          </p:nvGrpSpPr>
          <p:grpSpPr>
            <a:xfrm>
              <a:off x="677661" y="2037036"/>
              <a:ext cx="4341213" cy="1037079"/>
              <a:chOff x="677661" y="2037036"/>
              <a:chExt cx="4341213" cy="1037079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114ABE0-5DFD-49EA-9DC4-FE5908A7E722}"/>
                  </a:ext>
                </a:extLst>
              </p:cNvPr>
              <p:cNvSpPr txBox="1"/>
              <p:nvPr/>
            </p:nvSpPr>
            <p:spPr>
              <a:xfrm>
                <a:off x="677662" y="2425219"/>
                <a:ext cx="4341212" cy="670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09C354A-F0F6-40CD-9917-1AB1057834C8}"/>
                  </a:ext>
                </a:extLst>
              </p:cNvPr>
              <p:cNvSpPr/>
              <p:nvPr/>
            </p:nvSpPr>
            <p:spPr>
              <a:xfrm>
                <a:off x="677661" y="2037036"/>
                <a:ext cx="295801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B5C9FB11-67A1-4C7F-ADC6-8A5D52DA0F5C}"/>
                </a:ext>
              </a:extLst>
            </p:cNvPr>
            <p:cNvGrpSpPr/>
            <p:nvPr/>
          </p:nvGrpSpPr>
          <p:grpSpPr>
            <a:xfrm>
              <a:off x="677661" y="3194890"/>
              <a:ext cx="4341213" cy="1037079"/>
              <a:chOff x="677661" y="3170116"/>
              <a:chExt cx="4341213" cy="1037079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CF74577-0AE6-487C-8B14-032DE66EC309}"/>
                  </a:ext>
                </a:extLst>
              </p:cNvPr>
              <p:cNvSpPr txBox="1"/>
              <p:nvPr/>
            </p:nvSpPr>
            <p:spPr>
              <a:xfrm>
                <a:off x="677662" y="3558299"/>
                <a:ext cx="4341212" cy="670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F3E41671-C769-49E0-904F-4DB0C4A50A44}"/>
                  </a:ext>
                </a:extLst>
              </p:cNvPr>
              <p:cNvSpPr/>
              <p:nvPr/>
            </p:nvSpPr>
            <p:spPr>
              <a:xfrm>
                <a:off x="677661" y="3170116"/>
                <a:ext cx="295801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9122005-37D1-4210-AB73-AF6F92CAF9F1}"/>
                </a:ext>
              </a:extLst>
            </p:cNvPr>
            <p:cNvGrpSpPr/>
            <p:nvPr/>
          </p:nvGrpSpPr>
          <p:grpSpPr>
            <a:xfrm>
              <a:off x="677661" y="4352743"/>
              <a:ext cx="4341213" cy="1037079"/>
              <a:chOff x="677661" y="4352743"/>
              <a:chExt cx="4341213" cy="1037079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FD8AEBC-ABE1-49CF-94A4-0B4F308BF14F}"/>
                  </a:ext>
                </a:extLst>
              </p:cNvPr>
              <p:cNvSpPr txBox="1"/>
              <p:nvPr/>
            </p:nvSpPr>
            <p:spPr>
              <a:xfrm>
                <a:off x="677662" y="4740927"/>
                <a:ext cx="4341212" cy="670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77FA31B6-EBCF-4148-942D-E88D82E08BB2}"/>
                  </a:ext>
                </a:extLst>
              </p:cNvPr>
              <p:cNvSpPr/>
              <p:nvPr/>
            </p:nvSpPr>
            <p:spPr>
              <a:xfrm>
                <a:off x="677661" y="4352743"/>
                <a:ext cx="295801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  <p:extLst>
      <p:ext uri="{BB962C8B-B14F-4D97-AF65-F5344CB8AC3E}">
        <p14:creationId val="179264102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90E7AA6-CE4D-48EF-8C06-D5B868D89A2C}"/>
              </a:ext>
            </a:extLst>
          </p:cNvPr>
          <p:cNvGrpSpPr/>
          <p:nvPr/>
        </p:nvGrpSpPr>
        <p:grpSpPr>
          <a:xfrm>
            <a:off x="2047722" y="1299813"/>
            <a:ext cx="8571267" cy="2815590"/>
            <a:chOff x="3986919" y="1910262"/>
            <a:chExt cx="4218163" cy="3037475"/>
          </a:xfrm>
        </p:grpSpPr>
        <p:graphicFrame>
          <p:nvGraphicFramePr>
            <p:cNvPr id="3" name="原创设计师QQ598969553          _4">
              <a:extLst>
                <a:ext uri="{FF2B5EF4-FFF2-40B4-BE49-F238E27FC236}">
                  <a16:creationId xmlns:a16="http://schemas.microsoft.com/office/drawing/2014/main" id="{64754C6E-CFBC-4A2E-B57C-3F91022A49A9}"/>
                </a:ext>
              </a:extLst>
            </p:cNvPr>
            <p:cNvGraphicFramePr/>
            <p:nvPr>
              <p:extLst>
                <p:ext uri="{D42A27DB-BD31-4B8C-83A1-F6EECF244321}">
                  <p14:modId val="493111758"/>
                </p:ext>
              </p:extLst>
            </p:nvPr>
          </p:nvGraphicFramePr>
          <p:xfrm>
            <a:off x="3986919" y="2248007"/>
            <a:ext cx="4218163" cy="2699730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4" name="原创设计师QQ598969553          _5">
              <a:extLst>
                <a:ext uri="{FF2B5EF4-FFF2-40B4-BE49-F238E27FC236}">
                  <a16:creationId xmlns:a16="http://schemas.microsoft.com/office/drawing/2014/main" id="{8C386836-75AA-484E-922C-E0874B6237D4}"/>
                </a:ext>
              </a:extLst>
            </p:cNvPr>
            <p:cNvSpPr txBox="1"/>
            <p:nvPr/>
          </p:nvSpPr>
          <p:spPr>
            <a:xfrm>
              <a:off x="7270742" y="1910262"/>
              <a:ext cx="286876" cy="22820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788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6030504020204" pitchFamily="34" typeface="Open Sans"/>
                </a:rPr>
                <a:t>添加标题</a:t>
              </a:r>
            </a:p>
          </p:txBody>
        </p:sp>
        <p:sp>
          <p:nvSpPr>
            <p:cNvPr id="5" name="原创设计师QQ598969553          _6">
              <a:extLst>
                <a:ext uri="{FF2B5EF4-FFF2-40B4-BE49-F238E27FC236}">
                  <a16:creationId xmlns:a16="http://schemas.microsoft.com/office/drawing/2014/main" id="{FB0EBEFD-7526-4F7D-BD47-75652C21D92D}"/>
                </a:ext>
              </a:extLst>
            </p:cNvPr>
            <p:cNvSpPr txBox="1"/>
            <p:nvPr/>
          </p:nvSpPr>
          <p:spPr>
            <a:xfrm>
              <a:off x="7270742" y="2157140"/>
              <a:ext cx="286876" cy="22820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788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6030504020204" pitchFamily="34" typeface="Open Sans"/>
                </a:rPr>
                <a:t>添加标题</a:t>
              </a:r>
            </a:p>
          </p:txBody>
        </p:sp>
        <p:sp>
          <p:nvSpPr>
            <p:cNvPr id="6" name="原创设计师QQ598969553          _7">
              <a:extLst>
                <a:ext uri="{FF2B5EF4-FFF2-40B4-BE49-F238E27FC236}">
                  <a16:creationId xmlns:a16="http://schemas.microsoft.com/office/drawing/2014/main" id="{F11EAB82-2FD6-408C-B50C-CA81AE9010EC}"/>
                </a:ext>
              </a:extLst>
            </p:cNvPr>
            <p:cNvSpPr/>
            <p:nvPr/>
          </p:nvSpPr>
          <p:spPr>
            <a:xfrm>
              <a:off x="7075091" y="2192710"/>
              <a:ext cx="113279" cy="113279"/>
            </a:xfrm>
            <a:prstGeom prst="roundRect">
              <a:avLst/>
            </a:pr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5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" name="原创设计师QQ598969553          _8">
              <a:extLst>
                <a:ext uri="{FF2B5EF4-FFF2-40B4-BE49-F238E27FC236}">
                  <a16:creationId xmlns:a16="http://schemas.microsoft.com/office/drawing/2014/main" id="{5448C22B-C57F-4604-8911-FAAC295C1BCE}"/>
                </a:ext>
              </a:extLst>
            </p:cNvPr>
            <p:cNvSpPr/>
            <p:nvPr/>
          </p:nvSpPr>
          <p:spPr>
            <a:xfrm>
              <a:off x="7075091" y="1945832"/>
              <a:ext cx="113279" cy="113279"/>
            </a:xfrm>
            <a:prstGeom prst="roundRect">
              <a:avLst/>
            </a:pr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5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4885C6D2-B565-4ED0-A4CE-49F34461086E}"/>
              </a:ext>
            </a:extLst>
          </p:cNvPr>
          <p:cNvSpPr txBox="1"/>
          <p:nvPr/>
        </p:nvSpPr>
        <p:spPr>
          <a:xfrm>
            <a:off x="3246316" y="4407827"/>
            <a:ext cx="6029050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900">
                <a:solidFill>
                  <a:schemeClr val="bg1">
                    <a:lumMod val="50000"/>
                  </a:schemeClr>
                </a:solidFill>
              </a:rPr>
              <a:t>点击此处更换文本58pic.com点击此处更换文本58pic.com点击此处更换文本58pic.com点击此处更换文本58pic.com点击此处更换文本58pic.com点击此处更换文本58pic.com</a:t>
            </a:r>
          </a:p>
        </p:txBody>
      </p:sp>
    </p:spTree>
    <p:extLst>
      <p:ext uri="{BB962C8B-B14F-4D97-AF65-F5344CB8AC3E}">
        <p14:creationId val="183769232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DCCD44F-50CD-4470-AADA-9EFB2D6666D5}"/>
              </a:ext>
            </a:extLst>
          </p:cNvPr>
          <p:cNvSpPr/>
          <p:nvPr/>
        </p:nvSpPr>
        <p:spPr>
          <a:xfrm>
            <a:off x="1478902" y="1780014"/>
            <a:ext cx="1755578" cy="1752601"/>
          </a:xfrm>
          <a:prstGeom prst="rect">
            <a:avLst/>
          </a:prstGeom>
          <a:solidFill>
            <a:srgbClr val="F29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049A67-D2F5-4FA8-A51F-6A9F3DFFE6C9}"/>
              </a:ext>
            </a:extLst>
          </p:cNvPr>
          <p:cNvSpPr/>
          <p:nvPr/>
        </p:nvSpPr>
        <p:spPr>
          <a:xfrm>
            <a:off x="3235506" y="1780013"/>
            <a:ext cx="1831777" cy="17526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AC9A96-DB75-4A9A-801E-CB04C5498461}"/>
              </a:ext>
            </a:extLst>
          </p:cNvPr>
          <p:cNvSpPr/>
          <p:nvPr/>
        </p:nvSpPr>
        <p:spPr>
          <a:xfrm>
            <a:off x="5067283" y="1780012"/>
            <a:ext cx="1831777" cy="1752601"/>
          </a:xfrm>
          <a:prstGeom prst="rect">
            <a:avLst/>
          </a:prstGeom>
          <a:solidFill>
            <a:srgbClr val="949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8FE486-4C91-46B5-93E7-48FA5B18B889}"/>
              </a:ext>
            </a:extLst>
          </p:cNvPr>
          <p:cNvSpPr/>
          <p:nvPr/>
        </p:nvSpPr>
        <p:spPr>
          <a:xfrm>
            <a:off x="6900086" y="1780011"/>
            <a:ext cx="1831777" cy="17526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D25AAB3-5523-4F8E-9A95-32DF8E17CAEE}"/>
              </a:ext>
            </a:extLst>
          </p:cNvPr>
          <p:cNvSpPr/>
          <p:nvPr/>
        </p:nvSpPr>
        <p:spPr>
          <a:xfrm>
            <a:off x="8731863" y="1780010"/>
            <a:ext cx="1831777" cy="1752601"/>
          </a:xfrm>
          <a:prstGeom prst="rect">
            <a:avLst/>
          </a:prstGeom>
          <a:solidFill>
            <a:srgbClr val="F29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0F0E225A-98FA-4BDA-A6F8-EC5933B44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505" y="3631302"/>
            <a:ext cx="1600200" cy="1325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defTabSz="1088205"/>
            <a:r>
              <a:rPr altLang="en-US" b="1" lang="zh-CN" sz="1200">
                <a:solidFill>
                  <a:schemeClr val="bg1">
                    <a:lumMod val="50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请输入你的题目</a:t>
            </a:r>
          </a:p>
          <a:p>
            <a:pPr defTabSz="1088205"/>
            <a:endParaRPr altLang="en-US" b="1" lang="zh-CN" sz="1200">
              <a:solidFill>
                <a:schemeClr val="bg1">
                  <a:lumMod val="50000"/>
                </a:schemeClr>
              </a:solidFill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  <a:p>
            <a:pPr defTabSz="1088205"/>
            <a:r>
              <a:rPr altLang="en-US" b="1" lang="zh-CN" sz="1200">
                <a:solidFill>
                  <a:schemeClr val="bg1">
                    <a:lumMod val="50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B9E1A150-AB6C-4F1B-B2BC-14A305C0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93" y="3608812"/>
            <a:ext cx="1600200" cy="1325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defTabSz="1088205"/>
            <a:r>
              <a:rPr altLang="en-US" b="1" lang="zh-CN" sz="1200">
                <a:solidFill>
                  <a:schemeClr val="bg1">
                    <a:lumMod val="50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请输入你的题目</a:t>
            </a:r>
          </a:p>
          <a:p>
            <a:pPr defTabSz="1088205"/>
            <a:endParaRPr altLang="en-US" b="1" lang="zh-CN" sz="1200">
              <a:solidFill>
                <a:schemeClr val="bg1">
                  <a:lumMod val="50000"/>
                </a:schemeClr>
              </a:solidFill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  <a:p>
            <a:pPr defTabSz="1088205"/>
            <a:r>
              <a:rPr altLang="en-US" b="1" lang="zh-CN" sz="1200">
                <a:solidFill>
                  <a:schemeClr val="bg1">
                    <a:lumMod val="50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D5435F78-0D22-47C3-93BA-A072E753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497" y="3608813"/>
            <a:ext cx="1600200" cy="1325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defTabSz="1088205"/>
            <a:r>
              <a:rPr altLang="en-US" b="1" lang="zh-CN" sz="1200">
                <a:solidFill>
                  <a:schemeClr val="bg1">
                    <a:lumMod val="50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请输入你的题目</a:t>
            </a:r>
          </a:p>
          <a:p>
            <a:pPr defTabSz="1088205"/>
            <a:endParaRPr altLang="en-US" b="1" lang="zh-CN" sz="1200">
              <a:solidFill>
                <a:schemeClr val="bg1">
                  <a:lumMod val="50000"/>
                </a:schemeClr>
              </a:solidFill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  <a:p>
            <a:pPr defTabSz="1088205"/>
            <a:r>
              <a:rPr altLang="en-US" b="1" lang="zh-CN" sz="1200">
                <a:solidFill>
                  <a:schemeClr val="bg1">
                    <a:lumMod val="50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B654F115-3B40-47FB-8830-7593618E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873" y="3608812"/>
            <a:ext cx="1600200" cy="1325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defTabSz="1088205"/>
            <a:r>
              <a:rPr altLang="en-US" b="1" lang="zh-CN" sz="1200">
                <a:solidFill>
                  <a:schemeClr val="bg1">
                    <a:lumMod val="50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请输入你的题目</a:t>
            </a:r>
          </a:p>
          <a:p>
            <a:pPr defTabSz="1088205"/>
            <a:endParaRPr altLang="en-US" b="1" lang="zh-CN" sz="1200">
              <a:solidFill>
                <a:schemeClr val="bg1">
                  <a:lumMod val="50000"/>
                </a:schemeClr>
              </a:solidFill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  <a:p>
            <a:pPr defTabSz="1088205"/>
            <a:r>
              <a:rPr altLang="en-US" b="1" lang="zh-CN" sz="1200">
                <a:solidFill>
                  <a:schemeClr val="bg1">
                    <a:lumMod val="50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A4E5135B-3E9E-4F8B-AED2-CFA381F94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650" y="3608812"/>
            <a:ext cx="1600200" cy="1325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defTabSz="1088205"/>
            <a:r>
              <a:rPr altLang="en-US" b="1" lang="zh-CN" sz="1200">
                <a:solidFill>
                  <a:schemeClr val="bg1">
                    <a:lumMod val="50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请输入你的题目</a:t>
            </a:r>
          </a:p>
          <a:p>
            <a:pPr defTabSz="1088205"/>
            <a:endParaRPr altLang="en-US" b="1" lang="zh-CN" sz="1200">
              <a:solidFill>
                <a:schemeClr val="bg1">
                  <a:lumMod val="50000"/>
                </a:schemeClr>
              </a:solidFill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  <a:p>
            <a:pPr defTabSz="1088205"/>
            <a:r>
              <a:rPr altLang="en-US" b="1" lang="zh-CN" sz="1200">
                <a:solidFill>
                  <a:schemeClr val="bg1">
                    <a:lumMod val="50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2" name="Freeform 54">
            <a:extLst>
              <a:ext uri="{FF2B5EF4-FFF2-40B4-BE49-F238E27FC236}">
                <a16:creationId xmlns:a16="http://schemas.microsoft.com/office/drawing/2014/main" id="{479138A8-09FA-4807-AF65-08ED52606444}"/>
              </a:ext>
            </a:extLst>
          </p:cNvPr>
          <p:cNvSpPr>
            <a:spLocks noEditPoints="1"/>
          </p:cNvSpPr>
          <p:nvPr/>
        </p:nvSpPr>
        <p:spPr bwMode="auto">
          <a:xfrm>
            <a:off x="5646149" y="2208819"/>
            <a:ext cx="674045" cy="894983"/>
          </a:xfrm>
          <a:custGeom>
            <a:gdLst>
              <a:gd fmla="*/ 109 w 109" name="T0"/>
              <a:gd fmla="*/ 145 h 145" name="T1"/>
              <a:gd fmla="*/ 0 w 109" name="T2"/>
              <a:gd fmla="*/ 145 h 145" name="T3"/>
              <a:gd fmla="*/ 1 w 109" name="T4"/>
              <a:gd fmla="*/ 135 h 145" name="T5"/>
              <a:gd fmla="*/ 13 w 109" name="T6"/>
              <a:gd fmla="*/ 125 h 145" name="T7"/>
              <a:gd fmla="*/ 96 w 109" name="T8"/>
              <a:gd fmla="*/ 125 h 145" name="T9"/>
              <a:gd fmla="*/ 109 w 109" name="T10"/>
              <a:gd fmla="*/ 135 h 145" name="T11"/>
              <a:gd fmla="*/ 109 w 109" name="T12"/>
              <a:gd fmla="*/ 145 h 145" name="T13"/>
              <a:gd fmla="*/ 16 w 109" name="T14"/>
              <a:gd fmla="*/ 116 h 145" name="T15"/>
              <a:gd fmla="*/ 24 w 109" name="T16"/>
              <a:gd fmla="*/ 91 h 145" name="T17"/>
              <a:gd fmla="*/ 85 w 109" name="T18"/>
              <a:gd fmla="*/ 91 h 145" name="T19"/>
              <a:gd fmla="*/ 93 w 109" name="T20"/>
              <a:gd fmla="*/ 116 h 145" name="T21"/>
              <a:gd fmla="*/ 16 w 109" name="T22"/>
              <a:gd fmla="*/ 116 h 145" name="T23"/>
              <a:gd fmla="*/ 29 w 109" name="T24"/>
              <a:gd fmla="*/ 76 h 145" name="T25"/>
              <a:gd fmla="*/ 37 w 109" name="T26"/>
              <a:gd fmla="*/ 51 h 145" name="T27"/>
              <a:gd fmla="*/ 73 w 109" name="T28"/>
              <a:gd fmla="*/ 51 h 145" name="T29"/>
              <a:gd fmla="*/ 80 w 109" name="T30"/>
              <a:gd fmla="*/ 76 h 145" name="T31"/>
              <a:gd fmla="*/ 29 w 109" name="T32"/>
              <a:gd fmla="*/ 76 h 145" name="T33"/>
              <a:gd fmla="*/ 49 w 109" name="T34"/>
              <a:gd fmla="*/ 12 h 145" name="T35"/>
              <a:gd fmla="*/ 60 w 109" name="T36"/>
              <a:gd fmla="*/ 12 h 145" name="T37"/>
              <a:gd fmla="*/ 68 w 109" name="T38"/>
              <a:gd fmla="*/ 36 h 145" name="T39"/>
              <a:gd fmla="*/ 41 w 109" name="T40"/>
              <a:gd fmla="*/ 36 h 145" name="T41"/>
              <a:gd fmla="*/ 49 w 109" name="T42"/>
              <a:gd fmla="*/ 12 h 145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45" w="109">
                <a:moveTo>
                  <a:pt x="109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1" y="135"/>
                  <a:pt x="1" y="135"/>
                  <a:pt x="1" y="135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109" y="135"/>
                  <a:pt x="109" y="135"/>
                  <a:pt x="109" y="135"/>
                </a:cubicBezTo>
                <a:lnTo>
                  <a:pt x="109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9" y="76"/>
                </a:moveTo>
                <a:cubicBezTo>
                  <a:pt x="37" y="51"/>
                  <a:pt x="37" y="51"/>
                  <a:pt x="37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80" y="76"/>
                  <a:pt x="80" y="76"/>
                  <a:pt x="80" y="76"/>
                </a:cubicBezTo>
                <a:lnTo>
                  <a:pt x="29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9A65E7D9-BF85-4D50-A9EC-0B6FD4023608}"/>
              </a:ext>
            </a:extLst>
          </p:cNvPr>
          <p:cNvGrpSpPr/>
          <p:nvPr/>
        </p:nvGrpSpPr>
        <p:grpSpPr>
          <a:xfrm>
            <a:off x="7369765" y="2275400"/>
            <a:ext cx="892416" cy="761821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31B8BD3-41CC-4106-B3C0-5BC8A57B9E57}"/>
                </a:ext>
              </a:extLst>
            </p:cNvPr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gdLst>
                <a:gd fmla="*/ 44 w 44" name="T0"/>
                <a:gd fmla="*/ 25 h 45" name="T1"/>
                <a:gd fmla="*/ 19 w 44" name="T2"/>
                <a:gd fmla="*/ 0 h 45" name="T3"/>
                <a:gd fmla="*/ 19 w 44" name="T4"/>
                <a:gd fmla="*/ 0 h 45" name="T5"/>
                <a:gd fmla="*/ 0 w 44" name="T6"/>
                <a:gd fmla="*/ 45 h 45" name="T7"/>
                <a:gd fmla="*/ 44 w 44" name="T8"/>
                <a:gd fmla="*/ 25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44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4E00053D-59B2-44E5-9CEF-0075808C8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604C503-BD4A-4FCE-A6BF-5CC457806075}"/>
                </a:ext>
              </a:extLst>
            </p:cNvPr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gdLst>
                <a:gd fmla="*/ 101 w 111" name="T0"/>
                <a:gd fmla="*/ 0 h 111" name="T1"/>
                <a:gd fmla="*/ 0 w 111" name="T2"/>
                <a:gd fmla="*/ 101 h 111" name="T3"/>
                <a:gd fmla="*/ 10 w 111" name="T4"/>
                <a:gd fmla="*/ 111 h 111" name="T5"/>
                <a:gd fmla="*/ 111 w 111" name="T6"/>
                <a:gd fmla="*/ 10 h 111" name="T7"/>
                <a:gd fmla="*/ 101 w 111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110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24A366A-55B1-4CAD-A218-71ACEBF360DC}"/>
                </a:ext>
              </a:extLst>
            </p:cNvPr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gdLst>
                <a:gd fmla="*/ 0 w 112" name="T0"/>
                <a:gd fmla="*/ 102 h 112" name="T1"/>
                <a:gd fmla="*/ 10 w 112" name="T2"/>
                <a:gd fmla="*/ 112 h 112" name="T3"/>
                <a:gd fmla="*/ 112 w 112" name="T4"/>
                <a:gd fmla="*/ 12 h 112" name="T5"/>
                <a:gd fmla="*/ 102 w 112" name="T6"/>
                <a:gd fmla="*/ 0 h 112" name="T7"/>
                <a:gd fmla="*/ 0 w 112" name="T8"/>
                <a:gd fmla="*/ 102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BDBD19D-40D0-4556-91EF-C899BDEA9FF8}"/>
                </a:ext>
              </a:extLst>
            </p:cNvPr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gdLst>
                <a:gd fmla="*/ 14 w 21" name="T0"/>
                <a:gd fmla="*/ 6 h 20" name="T1"/>
                <a:gd fmla="*/ 0 w 21" name="T2"/>
                <a:gd fmla="*/ 6 h 20" name="T3"/>
                <a:gd fmla="*/ 15 w 21" name="T4"/>
                <a:gd fmla="*/ 20 h 20" name="T5"/>
                <a:gd fmla="*/ 14 w 21" name="T6"/>
                <a:gd fmla="*/ 6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1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F656385-8854-48A0-9EFC-03B8AE0BB167}"/>
                </a:ext>
              </a:extLst>
            </p:cNvPr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gdLst>
                <a:gd fmla="*/ 182 w 206" name="T0"/>
                <a:gd fmla="*/ 180 h 205" name="T1"/>
                <a:gd fmla="*/ 25 w 206" name="T2"/>
                <a:gd fmla="*/ 180 h 205" name="T3"/>
                <a:gd fmla="*/ 25 w 206" name="T4"/>
                <a:gd fmla="*/ 25 h 205" name="T5"/>
                <a:gd fmla="*/ 172 w 206" name="T6"/>
                <a:gd fmla="*/ 25 h 205" name="T7"/>
                <a:gd fmla="*/ 198 w 206" name="T8"/>
                <a:gd fmla="*/ 0 h 205" name="T9"/>
                <a:gd fmla="*/ 0 w 206" name="T10"/>
                <a:gd fmla="*/ 0 h 205" name="T11"/>
                <a:gd fmla="*/ 0 w 206" name="T12"/>
                <a:gd fmla="*/ 205 h 205" name="T13"/>
                <a:gd fmla="*/ 206 w 206" name="T14"/>
                <a:gd fmla="*/ 205 h 205" name="T15"/>
                <a:gd fmla="*/ 206 w 206" name="T16"/>
                <a:gd fmla="*/ 76 h 205" name="T17"/>
                <a:gd fmla="*/ 182 w 206" name="T18"/>
                <a:gd fmla="*/ 101 h 205" name="T19"/>
                <a:gd fmla="*/ 182 w 206" name="T20"/>
                <a:gd fmla="*/ 180 h 2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5" w="206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2E9F8B62-FBBD-4924-B687-4F50793CA62C}"/>
              </a:ext>
            </a:extLst>
          </p:cNvPr>
          <p:cNvSpPr>
            <a:spLocks noEditPoints="1"/>
          </p:cNvSpPr>
          <p:nvPr/>
        </p:nvSpPr>
        <p:spPr bwMode="auto">
          <a:xfrm>
            <a:off x="3685900" y="2339989"/>
            <a:ext cx="930989" cy="632640"/>
          </a:xfrm>
          <a:custGeom>
            <a:gdLst>
              <a:gd fmla="*/ 135 w 157" name="T0"/>
              <a:gd fmla="*/ 46 h 107" name="T1"/>
              <a:gd fmla="*/ 136 w 157" name="T2"/>
              <a:gd fmla="*/ 37 h 107" name="T3"/>
              <a:gd fmla="*/ 99 w 157" name="T4"/>
              <a:gd fmla="*/ 0 h 107" name="T5"/>
              <a:gd fmla="*/ 73 w 157" name="T6"/>
              <a:gd fmla="*/ 18 h 107" name="T7"/>
              <a:gd fmla="*/ 45 w 157" name="T8"/>
              <a:gd fmla="*/ 8 h 107" name="T9"/>
              <a:gd fmla="*/ 19 w 157" name="T10"/>
              <a:gd fmla="*/ 40 h 107" name="T11"/>
              <a:gd fmla="*/ 20 w 157" name="T12"/>
              <a:gd fmla="*/ 47 h 107" name="T13"/>
              <a:gd fmla="*/ 0 w 157" name="T14"/>
              <a:gd fmla="*/ 76 h 107" name="T15"/>
              <a:gd fmla="*/ 31 w 157" name="T16"/>
              <a:gd fmla="*/ 107 h 107" name="T17"/>
              <a:gd fmla="*/ 126 w 157" name="T18"/>
              <a:gd fmla="*/ 107 h 107" name="T19"/>
              <a:gd fmla="*/ 157 w 157" name="T20"/>
              <a:gd fmla="*/ 76 h 107" name="T21"/>
              <a:gd fmla="*/ 135 w 157" name="T22"/>
              <a:gd fmla="*/ 46 h 107" name="T23"/>
              <a:gd fmla="*/ 120 w 157" name="T24"/>
              <a:gd fmla="*/ 100 h 107" name="T25"/>
              <a:gd fmla="*/ 79 w 157" name="T26"/>
              <a:gd fmla="*/ 100 h 107" name="T27"/>
              <a:gd fmla="*/ 103 w 157" name="T28"/>
              <a:gd fmla="*/ 75 h 107" name="T29"/>
              <a:gd fmla="*/ 102 w 157" name="T30"/>
              <a:gd fmla="*/ 72 h 107" name="T31"/>
              <a:gd fmla="*/ 92 w 157" name="T32"/>
              <a:gd fmla="*/ 72 h 107" name="T33"/>
              <a:gd fmla="*/ 92 w 157" name="T34"/>
              <a:gd fmla="*/ 68 h 107" name="T35"/>
              <a:gd fmla="*/ 92 w 157" name="T36"/>
              <a:gd fmla="*/ 37 h 107" name="T37"/>
              <a:gd fmla="*/ 90 w 157" name="T38"/>
              <a:gd fmla="*/ 36 h 107" name="T39"/>
              <a:gd fmla="*/ 64 w 157" name="T40"/>
              <a:gd fmla="*/ 36 h 107" name="T41"/>
              <a:gd fmla="*/ 62 w 157" name="T42"/>
              <a:gd fmla="*/ 38 h 107" name="T43"/>
              <a:gd fmla="*/ 62 w 157" name="T44"/>
              <a:gd fmla="*/ 68 h 107" name="T45"/>
              <a:gd fmla="*/ 62 w 157" name="T46"/>
              <a:gd fmla="*/ 73 h 107" name="T47"/>
              <a:gd fmla="*/ 51 w 157" name="T48"/>
              <a:gd fmla="*/ 73 h 107" name="T49"/>
              <a:gd fmla="*/ 50 w 157" name="T50"/>
              <a:gd fmla="*/ 76 h 107" name="T51"/>
              <a:gd fmla="*/ 75 w 157" name="T52"/>
              <a:gd fmla="*/ 100 h 107" name="T53"/>
              <a:gd fmla="*/ 38 w 157" name="T54"/>
              <a:gd fmla="*/ 100 h 107" name="T55"/>
              <a:gd fmla="*/ 11 w 157" name="T56"/>
              <a:gd fmla="*/ 74 h 107" name="T57"/>
              <a:gd fmla="*/ 29 w 157" name="T58"/>
              <a:gd fmla="*/ 50 h 107" name="T59"/>
              <a:gd fmla="*/ 28 w 157" name="T60"/>
              <a:gd fmla="*/ 44 h 107" name="T61"/>
              <a:gd fmla="*/ 50 w 157" name="T62"/>
              <a:gd fmla="*/ 17 h 107" name="T63"/>
              <a:gd fmla="*/ 74 w 157" name="T64"/>
              <a:gd fmla="*/ 29 h 107" name="T65"/>
              <a:gd fmla="*/ 97 w 157" name="T66"/>
              <a:gd fmla="*/ 11 h 107" name="T67"/>
              <a:gd fmla="*/ 128 w 157" name="T68"/>
              <a:gd fmla="*/ 42 h 107" name="T69"/>
              <a:gd fmla="*/ 127 w 157" name="T70"/>
              <a:gd fmla="*/ 50 h 107" name="T71"/>
              <a:gd fmla="*/ 147 w 157" name="T72"/>
              <a:gd fmla="*/ 74 h 107" name="T73"/>
              <a:gd fmla="*/ 120 w 157" name="T74"/>
              <a:gd fmla="*/ 100 h 107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07" w="15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21" name="Group 23">
            <a:extLst>
              <a:ext uri="{FF2B5EF4-FFF2-40B4-BE49-F238E27FC236}">
                <a16:creationId xmlns:a16="http://schemas.microsoft.com/office/drawing/2014/main" id="{F3AB301B-7D05-4721-8862-9AB280AAEF3C}"/>
              </a:ext>
            </a:extLst>
          </p:cNvPr>
          <p:cNvGrpSpPr/>
          <p:nvPr/>
        </p:nvGrpSpPr>
        <p:grpSpPr>
          <a:xfrm>
            <a:off x="9307547" y="2212153"/>
            <a:ext cx="680408" cy="888312"/>
            <a:chOff x="2887663" y="3362325"/>
            <a:chExt cx="285750" cy="373063"/>
          </a:xfrm>
          <a:solidFill>
            <a:schemeClr val="bg1"/>
          </a:solidFill>
        </p:grpSpPr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46D073C8-A918-44EC-8E48-0D5A6059E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663" y="3362325"/>
              <a:ext cx="285750" cy="373063"/>
            </a:xfrm>
            <a:custGeom>
              <a:gdLst>
                <a:gd fmla="*/ 103 w 109" name="T0"/>
                <a:gd fmla="*/ 68 h 142" name="T1"/>
                <a:gd fmla="*/ 96 w 109" name="T2"/>
                <a:gd fmla="*/ 68 h 142" name="T3"/>
                <a:gd fmla="*/ 96 w 109" name="T4"/>
                <a:gd fmla="*/ 44 h 142" name="T5"/>
                <a:gd fmla="*/ 84 w 109" name="T6"/>
                <a:gd fmla="*/ 13 h 142" name="T7"/>
                <a:gd fmla="*/ 54 w 109" name="T8"/>
                <a:gd fmla="*/ 0 h 142" name="T9"/>
                <a:gd fmla="*/ 25 w 109" name="T10"/>
                <a:gd fmla="*/ 13 h 142" name="T11"/>
                <a:gd fmla="*/ 13 w 109" name="T12"/>
                <a:gd fmla="*/ 44 h 142" name="T13"/>
                <a:gd fmla="*/ 13 w 109" name="T14"/>
                <a:gd fmla="*/ 68 h 142" name="T15"/>
                <a:gd fmla="*/ 5 w 109" name="T16"/>
                <a:gd fmla="*/ 68 h 142" name="T17"/>
                <a:gd fmla="*/ 0 w 109" name="T18"/>
                <a:gd fmla="*/ 73 h 142" name="T19"/>
                <a:gd fmla="*/ 0 w 109" name="T20"/>
                <a:gd fmla="*/ 137 h 142" name="T21"/>
                <a:gd fmla="*/ 5 w 109" name="T22"/>
                <a:gd fmla="*/ 142 h 142" name="T23"/>
                <a:gd fmla="*/ 103 w 109" name="T24"/>
                <a:gd fmla="*/ 142 h 142" name="T25"/>
                <a:gd fmla="*/ 109 w 109" name="T26"/>
                <a:gd fmla="*/ 137 h 142" name="T27"/>
                <a:gd fmla="*/ 109 w 109" name="T28"/>
                <a:gd fmla="*/ 73 h 142" name="T29"/>
                <a:gd fmla="*/ 103 w 109" name="T30"/>
                <a:gd fmla="*/ 68 h 142" name="T31"/>
                <a:gd fmla="*/ 66 w 109" name="T32"/>
                <a:gd fmla="*/ 124 h 142" name="T33"/>
                <a:gd fmla="*/ 54 w 109" name="T34"/>
                <a:gd fmla="*/ 136 h 142" name="T35"/>
                <a:gd fmla="*/ 42 w 109" name="T36"/>
                <a:gd fmla="*/ 124 h 142" name="T37"/>
                <a:gd fmla="*/ 42 w 109" name="T38"/>
                <a:gd fmla="*/ 102 h 142" name="T39"/>
                <a:gd fmla="*/ 54 w 109" name="T40"/>
                <a:gd fmla="*/ 91 h 142" name="T41"/>
                <a:gd fmla="*/ 66 w 109" name="T42"/>
                <a:gd fmla="*/ 102 h 142" name="T43"/>
                <a:gd fmla="*/ 66 w 109" name="T44"/>
                <a:gd fmla="*/ 124 h 142" name="T45"/>
                <a:gd fmla="*/ 76 w 109" name="T46"/>
                <a:gd fmla="*/ 68 h 142" name="T47"/>
                <a:gd fmla="*/ 32 w 109" name="T48"/>
                <a:gd fmla="*/ 68 h 142" name="T49"/>
                <a:gd fmla="*/ 32 w 109" name="T50"/>
                <a:gd fmla="*/ 44 h 142" name="T51"/>
                <a:gd fmla="*/ 39 w 109" name="T52"/>
                <a:gd fmla="*/ 27 h 142" name="T53"/>
                <a:gd fmla="*/ 54 w 109" name="T54"/>
                <a:gd fmla="*/ 20 h 142" name="T55"/>
                <a:gd fmla="*/ 70 w 109" name="T56"/>
                <a:gd fmla="*/ 27 h 142" name="T57"/>
                <a:gd fmla="*/ 76 w 109" name="T58"/>
                <a:gd fmla="*/ 44 h 142" name="T59"/>
                <a:gd fmla="*/ 76 w 109" name="T60"/>
                <a:gd fmla="*/ 68 h 142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42" w="109">
                  <a:moveTo>
                    <a:pt x="103" y="68"/>
                  </a:moveTo>
                  <a:cubicBezTo>
                    <a:pt x="96" y="68"/>
                    <a:pt x="96" y="68"/>
                    <a:pt x="96" y="68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4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7" y="21"/>
                    <a:pt x="13" y="32"/>
                    <a:pt x="13" y="4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" y="68"/>
                    <a:pt x="0" y="70"/>
                    <a:pt x="0" y="7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2" y="142"/>
                    <a:pt x="5" y="14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6" y="142"/>
                    <a:pt x="109" y="140"/>
                    <a:pt x="109" y="137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6" y="68"/>
                    <a:pt x="103" y="68"/>
                  </a:cubicBezTo>
                  <a:close/>
                  <a:moveTo>
                    <a:pt x="66" y="124"/>
                  </a:moveTo>
                  <a:cubicBezTo>
                    <a:pt x="66" y="131"/>
                    <a:pt x="61" y="136"/>
                    <a:pt x="54" y="136"/>
                  </a:cubicBezTo>
                  <a:cubicBezTo>
                    <a:pt x="48" y="136"/>
                    <a:pt x="42" y="131"/>
                    <a:pt x="42" y="12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96"/>
                    <a:pt x="48" y="91"/>
                    <a:pt x="54" y="91"/>
                  </a:cubicBezTo>
                  <a:cubicBezTo>
                    <a:pt x="61" y="91"/>
                    <a:pt x="66" y="96"/>
                    <a:pt x="66" y="102"/>
                  </a:cubicBezTo>
                  <a:lnTo>
                    <a:pt x="66" y="124"/>
                  </a:lnTo>
                  <a:close/>
                  <a:moveTo>
                    <a:pt x="76" y="68"/>
                  </a:moveTo>
                  <a:cubicBezTo>
                    <a:pt x="32" y="68"/>
                    <a:pt x="32" y="68"/>
                    <a:pt x="32" y="6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37"/>
                    <a:pt x="35" y="31"/>
                    <a:pt x="39" y="27"/>
                  </a:cubicBezTo>
                  <a:cubicBezTo>
                    <a:pt x="43" y="22"/>
                    <a:pt x="48" y="20"/>
                    <a:pt x="54" y="20"/>
                  </a:cubicBezTo>
                  <a:cubicBezTo>
                    <a:pt x="60" y="20"/>
                    <a:pt x="66" y="22"/>
                    <a:pt x="70" y="27"/>
                  </a:cubicBezTo>
                  <a:cubicBezTo>
                    <a:pt x="74" y="31"/>
                    <a:pt x="76" y="37"/>
                    <a:pt x="76" y="44"/>
                  </a:cubicBezTo>
                  <a:lnTo>
                    <a:pt x="7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1F100413-DE9E-48C0-A5EF-DF11D8228F78}"/>
                </a:ext>
              </a:extLst>
            </p:cNvPr>
            <p:cNvSpPr/>
            <p:nvPr/>
          </p:nvSpPr>
          <p:spPr bwMode="auto">
            <a:xfrm>
              <a:off x="3009900" y="3616325"/>
              <a:ext cx="38100" cy="84138"/>
            </a:xfrm>
            <a:custGeom>
              <a:gdLst>
                <a:gd fmla="*/ 7 w 14" name="T0"/>
                <a:gd fmla="*/ 0 h 32" name="T1"/>
                <a:gd fmla="*/ 0 w 14" name="T2"/>
                <a:gd fmla="*/ 7 h 32" name="T3"/>
                <a:gd fmla="*/ 0 w 14" name="T4"/>
                <a:gd fmla="*/ 25 h 32" name="T5"/>
                <a:gd fmla="*/ 7 w 14" name="T6"/>
                <a:gd fmla="*/ 32 h 32" name="T7"/>
                <a:gd fmla="*/ 14 w 14" name="T8"/>
                <a:gd fmla="*/ 25 h 32" name="T9"/>
                <a:gd fmla="*/ 14 w 14" name="T10"/>
                <a:gd fmla="*/ 7 h 32" name="T11"/>
                <a:gd fmla="*/ 7 w 14" name="T12"/>
                <a:gd fmla="*/ 0 h 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" w="14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4" y="32"/>
                    <a:pt x="7" y="32"/>
                  </a:cubicBezTo>
                  <a:cubicBezTo>
                    <a:pt x="11" y="32"/>
                    <a:pt x="14" y="29"/>
                    <a:pt x="14" y="2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4" name="Group 26">
            <a:extLst>
              <a:ext uri="{FF2B5EF4-FFF2-40B4-BE49-F238E27FC236}">
                <a16:creationId xmlns:a16="http://schemas.microsoft.com/office/drawing/2014/main" id="{EC5D8CAB-4264-4817-B0B9-362C0432A3CC}"/>
              </a:ext>
            </a:extLst>
          </p:cNvPr>
          <p:cNvGrpSpPr/>
          <p:nvPr/>
        </p:nvGrpSpPr>
        <p:grpSpPr>
          <a:xfrm>
            <a:off x="1879609" y="2307881"/>
            <a:ext cx="877962" cy="696859"/>
            <a:chOff x="2732088" y="4337050"/>
            <a:chExt cx="354013" cy="280988"/>
          </a:xfrm>
          <a:solidFill>
            <a:schemeClr val="bg1"/>
          </a:solidFill>
        </p:grpSpPr>
        <p:sp>
          <p:nvSpPr>
            <p:cNvPr id="25" name="Rectangle 60">
              <a:extLst>
                <a:ext uri="{FF2B5EF4-FFF2-40B4-BE49-F238E27FC236}">
                  <a16:creationId xmlns:a16="http://schemas.microsoft.com/office/drawing/2014/main" id="{AB44DF2F-EB02-4A27-B6DD-D7CF02054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263" y="4389438"/>
              <a:ext cx="8413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Rectangle 61">
              <a:extLst>
                <a:ext uri="{FF2B5EF4-FFF2-40B4-BE49-F238E27FC236}">
                  <a16:creationId xmlns:a16="http://schemas.microsoft.com/office/drawing/2014/main" id="{62EF4EBA-6F5E-451F-8DB9-1AE03AC97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263" y="4411663"/>
              <a:ext cx="84138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03616422-1AA2-4A40-A4F0-7A40AEC17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263" y="4351338"/>
              <a:ext cx="8413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7C816D45-1007-4ADB-B2E3-F130A55663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6563" y="4337050"/>
              <a:ext cx="109538" cy="276225"/>
            </a:xfrm>
            <a:custGeom>
              <a:gdLst>
                <a:gd fmla="*/ 0 w 69" name="T0"/>
                <a:gd fmla="*/ 0 h 174" name="T1"/>
                <a:gd fmla="*/ 0 w 69" name="T2"/>
                <a:gd fmla="*/ 174 h 174" name="T3"/>
                <a:gd fmla="*/ 69 w 69" name="T4"/>
                <a:gd fmla="*/ 174 h 174" name="T5"/>
                <a:gd fmla="*/ 69 w 69" name="T6"/>
                <a:gd fmla="*/ 0 h 174" name="T7"/>
                <a:gd fmla="*/ 0 w 69" name="T8"/>
                <a:gd fmla="*/ 0 h 174" name="T9"/>
                <a:gd fmla="*/ 64 w 69" name="T10"/>
                <a:gd fmla="*/ 164 h 174" name="T11"/>
                <a:gd fmla="*/ 5 w 69" name="T12"/>
                <a:gd fmla="*/ 164 h 174" name="T13"/>
                <a:gd fmla="*/ 5 w 69" name="T14"/>
                <a:gd fmla="*/ 5 h 174" name="T15"/>
                <a:gd fmla="*/ 64 w 69" name="T16"/>
                <a:gd fmla="*/ 5 h 174" name="T17"/>
                <a:gd fmla="*/ 64 w 69" name="T18"/>
                <a:gd fmla="*/ 164 h 17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4" w="69">
                  <a:moveTo>
                    <a:pt x="0" y="0"/>
                  </a:moveTo>
                  <a:lnTo>
                    <a:pt x="0" y="174"/>
                  </a:lnTo>
                  <a:lnTo>
                    <a:pt x="69" y="174"/>
                  </a:lnTo>
                  <a:lnTo>
                    <a:pt x="69" y="0"/>
                  </a:lnTo>
                  <a:lnTo>
                    <a:pt x="0" y="0"/>
                  </a:lnTo>
                  <a:close/>
                  <a:moveTo>
                    <a:pt x="64" y="164"/>
                  </a:moveTo>
                  <a:lnTo>
                    <a:pt x="5" y="164"/>
                  </a:lnTo>
                  <a:lnTo>
                    <a:pt x="5" y="5"/>
                  </a:lnTo>
                  <a:lnTo>
                    <a:pt x="64" y="5"/>
                  </a:lnTo>
                  <a:lnTo>
                    <a:pt x="64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2121D336-49FD-47FD-A0FD-26E299599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263" y="4432300"/>
              <a:ext cx="84138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65">
              <a:extLst>
                <a:ext uri="{FF2B5EF4-FFF2-40B4-BE49-F238E27FC236}">
                  <a16:creationId xmlns:a16="http://schemas.microsoft.com/office/drawing/2014/main" id="{06DFBF8A-998A-4894-9FB7-3D43F30AD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5138" y="4502150"/>
              <a:ext cx="55563" cy="55563"/>
            </a:xfrm>
            <a:custGeom>
              <a:gdLst>
                <a:gd fmla="*/ 10 w 21" name="T0"/>
                <a:gd fmla="*/ 0 h 21" name="T1"/>
                <a:gd fmla="*/ 0 w 21" name="T2"/>
                <a:gd fmla="*/ 10 h 21" name="T3"/>
                <a:gd fmla="*/ 10 w 21" name="T4"/>
                <a:gd fmla="*/ 21 h 21" name="T5"/>
                <a:gd fmla="*/ 21 w 21" name="T6"/>
                <a:gd fmla="*/ 10 h 21" name="T7"/>
                <a:gd fmla="*/ 10 w 21" name="T8"/>
                <a:gd fmla="*/ 0 h 21" name="T9"/>
                <a:gd fmla="*/ 10 w 21" name="T10"/>
                <a:gd fmla="*/ 17 h 21" name="T11"/>
                <a:gd fmla="*/ 4 w 21" name="T12"/>
                <a:gd fmla="*/ 10 h 21" name="T13"/>
                <a:gd fmla="*/ 10 w 21" name="T14"/>
                <a:gd fmla="*/ 4 h 21" name="T15"/>
                <a:gd fmla="*/ 17 w 21" name="T16"/>
                <a:gd fmla="*/ 10 h 21" name="T17"/>
                <a:gd fmla="*/ 10 w 21" name="T18"/>
                <a:gd fmla="*/ 17 h 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" w="21">
                  <a:moveTo>
                    <a:pt x="10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1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lose/>
                  <a:moveTo>
                    <a:pt x="10" y="17"/>
                  </a:moveTo>
                  <a:cubicBezTo>
                    <a:pt x="7" y="17"/>
                    <a:pt x="4" y="14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7" y="14"/>
                    <a:pt x="14" y="17"/>
                    <a:pt x="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66">
              <a:extLst>
                <a:ext uri="{FF2B5EF4-FFF2-40B4-BE49-F238E27FC236}">
                  <a16:creationId xmlns:a16="http://schemas.microsoft.com/office/drawing/2014/main" id="{42AAC81B-0414-4C90-97F3-2DEC2D03AA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2088" y="4397375"/>
              <a:ext cx="231775" cy="220663"/>
            </a:xfrm>
            <a:custGeom>
              <a:gdLst>
                <a:gd fmla="*/ 10 w 146" name="T0"/>
                <a:gd fmla="*/ 0 h 139" name="T1"/>
                <a:gd fmla="*/ 0 w 146" name="T2"/>
                <a:gd fmla="*/ 0 h 139" name="T3"/>
                <a:gd fmla="*/ 0 w 146" name="T4"/>
                <a:gd fmla="*/ 10 h 139" name="T5"/>
                <a:gd fmla="*/ 0 w 146" name="T6"/>
                <a:gd fmla="*/ 99 h 139" name="T7"/>
                <a:gd fmla="*/ 0 w 146" name="T8"/>
                <a:gd fmla="*/ 109 h 139" name="T9"/>
                <a:gd fmla="*/ 58 w 146" name="T10"/>
                <a:gd fmla="*/ 109 h 139" name="T11"/>
                <a:gd fmla="*/ 58 w 146" name="T12"/>
                <a:gd fmla="*/ 134 h 139" name="T13"/>
                <a:gd fmla="*/ 45 w 146" name="T14"/>
                <a:gd fmla="*/ 134 h 139" name="T15"/>
                <a:gd fmla="*/ 45 w 146" name="T16"/>
                <a:gd fmla="*/ 139 h 139" name="T17"/>
                <a:gd fmla="*/ 58 w 146" name="T18"/>
                <a:gd fmla="*/ 139 h 139" name="T19"/>
                <a:gd fmla="*/ 88 w 146" name="T20"/>
                <a:gd fmla="*/ 139 h 139" name="T21"/>
                <a:gd fmla="*/ 103 w 146" name="T22"/>
                <a:gd fmla="*/ 139 h 139" name="T23"/>
                <a:gd fmla="*/ 103 w 146" name="T24"/>
                <a:gd fmla="*/ 134 h 139" name="T25"/>
                <a:gd fmla="*/ 88 w 146" name="T26"/>
                <a:gd fmla="*/ 134 h 139" name="T27"/>
                <a:gd fmla="*/ 88 w 146" name="T28"/>
                <a:gd fmla="*/ 109 h 139" name="T29"/>
                <a:gd fmla="*/ 146 w 146" name="T30"/>
                <a:gd fmla="*/ 109 h 139" name="T31"/>
                <a:gd fmla="*/ 146 w 146" name="T32"/>
                <a:gd fmla="*/ 99 h 139" name="T33"/>
                <a:gd fmla="*/ 146 w 146" name="T34"/>
                <a:gd fmla="*/ 10 h 139" name="T35"/>
                <a:gd fmla="*/ 146 w 146" name="T36"/>
                <a:gd fmla="*/ 0 h 139" name="T37"/>
                <a:gd fmla="*/ 137 w 146" name="T38"/>
                <a:gd fmla="*/ 0 h 139" name="T39"/>
                <a:gd fmla="*/ 10 w 146" name="T40"/>
                <a:gd fmla="*/ 0 h 139" name="T41"/>
                <a:gd fmla="*/ 139 w 146" name="T42"/>
                <a:gd fmla="*/ 101 h 139" name="T43"/>
                <a:gd fmla="*/ 10 w 146" name="T44"/>
                <a:gd fmla="*/ 101 h 139" name="T45"/>
                <a:gd fmla="*/ 10 w 146" name="T46"/>
                <a:gd fmla="*/ 10 h 139" name="T47"/>
                <a:gd fmla="*/ 139 w 146" name="T48"/>
                <a:gd fmla="*/ 10 h 139" name="T49"/>
                <a:gd fmla="*/ 139 w 146" name="T50"/>
                <a:gd fmla="*/ 101 h 13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9" w="146">
                  <a:moveTo>
                    <a:pt x="1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58" y="109"/>
                  </a:lnTo>
                  <a:lnTo>
                    <a:pt x="58" y="134"/>
                  </a:lnTo>
                  <a:lnTo>
                    <a:pt x="45" y="134"/>
                  </a:lnTo>
                  <a:lnTo>
                    <a:pt x="45" y="139"/>
                  </a:lnTo>
                  <a:lnTo>
                    <a:pt x="58" y="139"/>
                  </a:lnTo>
                  <a:lnTo>
                    <a:pt x="88" y="139"/>
                  </a:lnTo>
                  <a:lnTo>
                    <a:pt x="103" y="139"/>
                  </a:lnTo>
                  <a:lnTo>
                    <a:pt x="103" y="134"/>
                  </a:lnTo>
                  <a:lnTo>
                    <a:pt x="88" y="134"/>
                  </a:lnTo>
                  <a:lnTo>
                    <a:pt x="88" y="109"/>
                  </a:lnTo>
                  <a:lnTo>
                    <a:pt x="146" y="109"/>
                  </a:lnTo>
                  <a:lnTo>
                    <a:pt x="146" y="99"/>
                  </a:lnTo>
                  <a:lnTo>
                    <a:pt x="146" y="1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0" y="0"/>
                  </a:lnTo>
                  <a:close/>
                  <a:moveTo>
                    <a:pt x="139" y="101"/>
                  </a:moveTo>
                  <a:lnTo>
                    <a:pt x="10" y="101"/>
                  </a:lnTo>
                  <a:lnTo>
                    <a:pt x="10" y="10"/>
                  </a:lnTo>
                  <a:lnTo>
                    <a:pt x="139" y="10"/>
                  </a:lnTo>
                  <a:lnTo>
                    <a:pt x="13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val="358205116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7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2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46C35D1-0342-4627-8455-2FA559DB7073}"/>
              </a:ext>
            </a:extLst>
          </p:cNvPr>
          <p:cNvGrpSpPr/>
          <p:nvPr/>
        </p:nvGrpSpPr>
        <p:grpSpPr>
          <a:xfrm>
            <a:off x="4769870" y="1795378"/>
            <a:ext cx="2832653" cy="2832653"/>
            <a:chOff x="4207565" y="1808918"/>
            <a:chExt cx="3776870" cy="377687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2B4D072C-4B4E-411B-ACF6-171AD15377D8}"/>
                </a:ext>
              </a:extLst>
            </p:cNvPr>
            <p:cNvSpPr/>
            <p:nvPr/>
          </p:nvSpPr>
          <p:spPr>
            <a:xfrm>
              <a:off x="4777409" y="2378762"/>
              <a:ext cx="2637182" cy="2637182"/>
            </a:xfrm>
            <a:prstGeom prst="ellips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>
                <a:solidFill>
                  <a:schemeClr val="bg1"/>
                </a:solidFill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8747F76A-B446-4F30-85BF-58BF392E4B44}"/>
                </a:ext>
              </a:extLst>
            </p:cNvPr>
            <p:cNvSpPr/>
            <p:nvPr/>
          </p:nvSpPr>
          <p:spPr>
            <a:xfrm>
              <a:off x="4545496" y="2146849"/>
              <a:ext cx="3101008" cy="3101008"/>
            </a:xfrm>
            <a:prstGeom prst="ellipse">
              <a:avLst/>
            </a:prstGeom>
            <a:noFill/>
            <a:ln>
              <a:solidFill>
                <a:srgbClr val="F29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ED080FD6-CFAE-4F28-9E31-DE6351990E5C}"/>
                </a:ext>
              </a:extLst>
            </p:cNvPr>
            <p:cNvSpPr/>
            <p:nvPr/>
          </p:nvSpPr>
          <p:spPr>
            <a:xfrm>
              <a:off x="4207565" y="1808918"/>
              <a:ext cx="3776870" cy="3776870"/>
            </a:xfrm>
            <a:prstGeom prst="ellipse">
              <a:avLst/>
            </a:prstGeom>
            <a:noFill/>
            <a:ln>
              <a:solidFill>
                <a:srgbClr val="F29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71549E1-D1EC-44C1-9CFA-5BC5D6FBB9E9}"/>
                </a:ext>
              </a:extLst>
            </p:cNvPr>
            <p:cNvSpPr/>
            <p:nvPr/>
          </p:nvSpPr>
          <p:spPr>
            <a:xfrm>
              <a:off x="7023652" y="2146849"/>
              <a:ext cx="622852" cy="622852"/>
            </a:xfrm>
            <a:prstGeom prst="ellipse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>
                <a:solidFill>
                  <a:schemeClr val="bg1"/>
                </a:solidFill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1608E7E-19ED-4AC8-AE33-4F666A1F6AC3}"/>
                </a:ext>
              </a:extLst>
            </p:cNvPr>
            <p:cNvSpPr/>
            <p:nvPr/>
          </p:nvSpPr>
          <p:spPr>
            <a:xfrm>
              <a:off x="4545496" y="2146849"/>
              <a:ext cx="622852" cy="622852"/>
            </a:xfrm>
            <a:prstGeom prst="ellips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>
                <a:solidFill>
                  <a:schemeClr val="bg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F91714F-BB60-4E51-9C8A-E92E94D03B94}"/>
                </a:ext>
              </a:extLst>
            </p:cNvPr>
            <p:cNvSpPr/>
            <p:nvPr/>
          </p:nvSpPr>
          <p:spPr>
            <a:xfrm>
              <a:off x="7023652" y="4625005"/>
              <a:ext cx="622852" cy="622852"/>
            </a:xfrm>
            <a:prstGeom prst="ellips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>
                <a:solidFill>
                  <a:schemeClr val="bg1"/>
                </a:solidFill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A8D8DE8-E474-4C18-8296-3746593DE426}"/>
                </a:ext>
              </a:extLst>
            </p:cNvPr>
            <p:cNvSpPr/>
            <p:nvPr/>
          </p:nvSpPr>
          <p:spPr>
            <a:xfrm>
              <a:off x="4545496" y="4625005"/>
              <a:ext cx="622852" cy="622852"/>
            </a:xfrm>
            <a:prstGeom prst="ellipse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>
                <a:solidFill>
                  <a:schemeClr val="bg1"/>
                </a:solidFill>
              </a:endParaRPr>
            </a:p>
          </p:txBody>
        </p:sp>
        <p:pic>
          <p:nvPicPr>
            <p:cNvPr descr="Web 摄像头" id="10" name="图形 9">
              <a:extLst>
                <a:ext uri="{FF2B5EF4-FFF2-40B4-BE49-F238E27FC236}">
                  <a16:creationId xmlns:a16="http://schemas.microsoft.com/office/drawing/2014/main" id="{A31C7342-961F-4904-82E4-6A38D733B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49778" y="2245137"/>
              <a:ext cx="414288" cy="414288"/>
            </a:xfrm>
            <a:prstGeom prst="rect">
              <a:avLst/>
            </a:prstGeom>
          </p:spPr>
        </p:pic>
        <p:pic>
          <p:nvPicPr>
            <p:cNvPr descr="游戏控制器" id="11" name="图形 10">
              <a:extLst>
                <a:ext uri="{FF2B5EF4-FFF2-40B4-BE49-F238E27FC236}">
                  <a16:creationId xmlns:a16="http://schemas.microsoft.com/office/drawing/2014/main" id="{A4CC1847-ECFD-4E95-BF9A-773E2555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41366" y="4723293"/>
              <a:ext cx="414288" cy="414288"/>
            </a:xfrm>
            <a:prstGeom prst="rect">
              <a:avLst/>
            </a:prstGeom>
          </p:spPr>
        </p:pic>
        <p:pic>
          <p:nvPicPr>
            <p:cNvPr descr="耳塞" id="12" name="图形 11">
              <a:extLst>
                <a:ext uri="{FF2B5EF4-FFF2-40B4-BE49-F238E27FC236}">
                  <a16:creationId xmlns:a16="http://schemas.microsoft.com/office/drawing/2014/main" id="{AB7A8491-4C5F-4DB3-8D7E-9A9CAF000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33036" y="4735281"/>
              <a:ext cx="414288" cy="414288"/>
            </a:xfrm>
            <a:prstGeom prst="rect">
              <a:avLst/>
            </a:prstGeom>
          </p:spPr>
        </p:pic>
        <p:pic>
          <p:nvPicPr>
            <p:cNvPr descr="耳机" id="13" name="图形 12">
              <a:extLst>
                <a:ext uri="{FF2B5EF4-FFF2-40B4-BE49-F238E27FC236}">
                  <a16:creationId xmlns:a16="http://schemas.microsoft.com/office/drawing/2014/main" id="{EBAE82DE-9314-401B-81AB-98688968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33036" y="2234246"/>
              <a:ext cx="414288" cy="414288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256E45E-BD98-45E9-A622-7072E1B9E25E}"/>
                </a:ext>
              </a:extLst>
            </p:cNvPr>
            <p:cNvSpPr/>
            <p:nvPr/>
          </p:nvSpPr>
          <p:spPr>
            <a:xfrm>
              <a:off x="4777407" y="3095012"/>
              <a:ext cx="2663687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700">
                  <a:solidFill>
                    <a:schemeClr val="bg1"/>
                  </a:solidFill>
                </a:rPr>
                <a:t>关键字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1F9EE35-854A-4772-AE5D-AEE9F690B7C4}"/>
              </a:ext>
            </a:extLst>
          </p:cNvPr>
          <p:cNvGrpSpPr/>
          <p:nvPr/>
        </p:nvGrpSpPr>
        <p:grpSpPr>
          <a:xfrm>
            <a:off x="2195829" y="2016942"/>
            <a:ext cx="7980734" cy="2603097"/>
            <a:chOff x="564765" y="2657392"/>
            <a:chExt cx="10640978" cy="347079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8853E39-4CDF-47A6-B103-109378BFA915}"/>
                </a:ext>
              </a:extLst>
            </p:cNvPr>
            <p:cNvGrpSpPr/>
            <p:nvPr/>
          </p:nvGrpSpPr>
          <p:grpSpPr>
            <a:xfrm>
              <a:off x="8105836" y="2657392"/>
              <a:ext cx="3099907" cy="1342289"/>
              <a:chOff x="7774462" y="1871934"/>
              <a:chExt cx="3099907" cy="1342289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6756031-6AEF-48AB-A73D-2B27739905E9}"/>
                  </a:ext>
                </a:extLst>
              </p:cNvPr>
              <p:cNvSpPr txBox="1"/>
              <p:nvPr/>
            </p:nvSpPr>
            <p:spPr>
              <a:xfrm>
                <a:off x="7774463" y="2260116"/>
                <a:ext cx="3099906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69AF61AA-F2AA-4315-B0E0-1DD35C0C6864}"/>
                  </a:ext>
                </a:extLst>
              </p:cNvPr>
              <p:cNvSpPr/>
              <p:nvPr/>
            </p:nvSpPr>
            <p:spPr>
              <a:xfrm>
                <a:off x="7774462" y="1871934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1C1606B-3490-4B6E-9FA4-AD3F9C47107F}"/>
                </a:ext>
              </a:extLst>
            </p:cNvPr>
            <p:cNvGrpSpPr/>
            <p:nvPr/>
          </p:nvGrpSpPr>
          <p:grpSpPr>
            <a:xfrm>
              <a:off x="564765" y="2657392"/>
              <a:ext cx="3099906" cy="1342289"/>
              <a:chOff x="868079" y="1871934"/>
              <a:chExt cx="3099906" cy="1342289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7F95E16-347F-4637-A0BD-98550149A9ED}"/>
                  </a:ext>
                </a:extLst>
              </p:cNvPr>
              <p:cNvSpPr txBox="1"/>
              <p:nvPr/>
            </p:nvSpPr>
            <p:spPr>
              <a:xfrm>
                <a:off x="868079" y="2260116"/>
                <a:ext cx="3099906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297D608-AD7E-4B51-83BB-4FD91167BD9C}"/>
                  </a:ext>
                </a:extLst>
              </p:cNvPr>
              <p:cNvSpPr/>
              <p:nvPr/>
            </p:nvSpPr>
            <p:spPr>
              <a:xfrm>
                <a:off x="1115455" y="1871934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24BC50AF-101D-4DD7-B60D-82B4E55C28BF}"/>
                </a:ext>
              </a:extLst>
            </p:cNvPr>
            <p:cNvGrpSpPr/>
            <p:nvPr/>
          </p:nvGrpSpPr>
          <p:grpSpPr>
            <a:xfrm>
              <a:off x="8105836" y="4785899"/>
              <a:ext cx="3099907" cy="1342289"/>
              <a:chOff x="7774462" y="2782413"/>
              <a:chExt cx="3099907" cy="1342289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9FC4700-0D51-45A5-A23D-44A8D570D543}"/>
                  </a:ext>
                </a:extLst>
              </p:cNvPr>
              <p:cNvSpPr txBox="1"/>
              <p:nvPr/>
            </p:nvSpPr>
            <p:spPr>
              <a:xfrm>
                <a:off x="7774463" y="3170596"/>
                <a:ext cx="3099906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D0E7959-B235-4CF0-8C58-FBCDD6F08171}"/>
                  </a:ext>
                </a:extLst>
              </p:cNvPr>
              <p:cNvSpPr/>
              <p:nvPr/>
            </p:nvSpPr>
            <p:spPr>
              <a:xfrm>
                <a:off x="7774462" y="2782413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B1AF7E8-7388-46AF-AEF4-5857CBE18FBF}"/>
                </a:ext>
              </a:extLst>
            </p:cNvPr>
            <p:cNvGrpSpPr/>
            <p:nvPr/>
          </p:nvGrpSpPr>
          <p:grpSpPr>
            <a:xfrm>
              <a:off x="564765" y="4785899"/>
              <a:ext cx="3099906" cy="1342289"/>
              <a:chOff x="868079" y="2782413"/>
              <a:chExt cx="3099906" cy="1342289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06D611F-D76E-4355-825A-7677AE2A57AA}"/>
                  </a:ext>
                </a:extLst>
              </p:cNvPr>
              <p:cNvSpPr txBox="1"/>
              <p:nvPr/>
            </p:nvSpPr>
            <p:spPr>
              <a:xfrm>
                <a:off x="868079" y="3170595"/>
                <a:ext cx="3099906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FED2880-FEE7-4D3C-964A-CBB11A79E62E}"/>
                  </a:ext>
                </a:extLst>
              </p:cNvPr>
              <p:cNvSpPr/>
              <p:nvPr/>
            </p:nvSpPr>
            <p:spPr>
              <a:xfrm>
                <a:off x="1115455" y="2782413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  <p:extLst>
      <p:ext uri="{BB962C8B-B14F-4D97-AF65-F5344CB8AC3E}">
        <p14:creationId val="14167853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0A643DA-FEA1-41EE-8079-197E5CB57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4E8BB-1927-45D0-8EFF-30F26D259A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7555" y="0"/>
            <a:ext cx="4976889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3F5DA37-0449-4BE4-BEE6-C06532A2F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18972" y="5210630"/>
            <a:ext cx="6427845" cy="164737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CFB2D9-3655-4AAB-8119-7312A412F8C2}"/>
              </a:ext>
            </a:extLst>
          </p:cNvPr>
          <p:cNvSpPr txBox="1"/>
          <p:nvPr/>
        </p:nvSpPr>
        <p:spPr>
          <a:xfrm>
            <a:off x="4811833" y="505385"/>
            <a:ext cx="2543492" cy="1920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</a:t>
            </a:r>
          </a:p>
          <a:p>
            <a:r>
              <a:rPr altLang="zh-CN" lang="en-US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THREE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5303E1-F2BA-42BD-AD7F-85680B49763B}"/>
              </a:ext>
            </a:extLst>
          </p:cNvPr>
          <p:cNvSpPr/>
          <p:nvPr/>
        </p:nvSpPr>
        <p:spPr>
          <a:xfrm>
            <a:off x="4825502" y="2356751"/>
            <a:ext cx="2744192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105996021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DEB68ED-6ECD-4741-AA9F-F710392D2117}"/>
              </a:ext>
            </a:extLst>
          </p:cNvPr>
          <p:cNvGrpSpPr/>
          <p:nvPr/>
        </p:nvGrpSpPr>
        <p:grpSpPr>
          <a:xfrm>
            <a:off x="4632552" y="1615411"/>
            <a:ext cx="3052946" cy="2883768"/>
            <a:chOff x="4273291" y="1880183"/>
            <a:chExt cx="4070595" cy="3845024"/>
          </a:xfrm>
        </p:grpSpPr>
        <p:sp>
          <p:nvSpPr>
            <p:cNvPr id="3" name="原创设计师QQ598969553          _4">
              <a:extLst>
                <a:ext uri="{FF2B5EF4-FFF2-40B4-BE49-F238E27FC236}">
                  <a16:creationId xmlns:a16="http://schemas.microsoft.com/office/drawing/2014/main" id="{867F1E0B-E981-49C8-86C0-ABF91150F4D3}"/>
                </a:ext>
              </a:extLst>
            </p:cNvPr>
            <p:cNvSpPr/>
            <p:nvPr/>
          </p:nvSpPr>
          <p:spPr>
            <a:xfrm>
              <a:off x="5884393" y="2800243"/>
              <a:ext cx="229017" cy="229017"/>
            </a:xfrm>
            <a:custGeom>
              <a:gdLst>
                <a:gd fmla="*/ 272317 w 272317" name="connsiteX0"/>
                <a:gd fmla="*/ 0 h 272317" name="connsiteY0"/>
                <a:gd fmla="*/ 250091 w 272317" name="connsiteX1"/>
                <a:gd fmla="*/ 220482 h 272317" name="connsiteY1"/>
                <a:gd fmla="*/ 247848 w 272317" name="connsiteX2"/>
                <a:gd fmla="*/ 229206 h 272317" name="connsiteY2"/>
                <a:gd fmla="*/ 183769 w 272317" name="connsiteX3"/>
                <a:gd fmla="*/ 232442 h 272317" name="connsiteY3"/>
                <a:gd fmla="*/ 14782 w 272317" name="connsiteX4"/>
                <a:gd fmla="*/ 266907 h 272317" name="connsiteY4"/>
                <a:gd fmla="*/ 0 w 272317" name="connsiteX5"/>
                <a:gd fmla="*/ 272317 h 272317" name="connsiteY5"/>
                <a:gd fmla="*/ 5410 w 272317" name="connsiteX6"/>
                <a:gd fmla="*/ 257535 h 272317" name="connsiteY6"/>
                <a:gd fmla="*/ 39875 w 272317" name="connsiteX7"/>
                <a:gd fmla="*/ 88548 h 272317" name="connsiteY7"/>
                <a:gd fmla="*/ 43111 w 272317" name="connsiteX8"/>
                <a:gd fmla="*/ 24469 h 272317" name="connsiteY8"/>
                <a:gd fmla="*/ 51835 w 272317" name="connsiteX9"/>
                <a:gd fmla="*/ 22226 h 272317" name="connsiteY9"/>
                <a:gd fmla="*/ 272317 w 272317" name="connsiteX10"/>
                <a:gd fmla="*/ 0 h 272317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72317" w="272317">
                  <a:moveTo>
                    <a:pt x="272317" y="0"/>
                  </a:moveTo>
                  <a:cubicBezTo>
                    <a:pt x="272317" y="75526"/>
                    <a:pt x="264664" y="149264"/>
                    <a:pt x="250091" y="220482"/>
                  </a:cubicBezTo>
                  <a:lnTo>
                    <a:pt x="247848" y="229206"/>
                  </a:lnTo>
                  <a:lnTo>
                    <a:pt x="183769" y="232442"/>
                  </a:lnTo>
                  <a:cubicBezTo>
                    <a:pt x="125542" y="238356"/>
                    <a:pt x="69019" y="250037"/>
                    <a:pt x="14782" y="266907"/>
                  </a:cubicBezTo>
                  <a:lnTo>
                    <a:pt x="0" y="272317"/>
                  </a:lnTo>
                  <a:lnTo>
                    <a:pt x="5410" y="257535"/>
                  </a:lnTo>
                  <a:cubicBezTo>
                    <a:pt x="22280" y="203298"/>
                    <a:pt x="33962" y="146775"/>
                    <a:pt x="39875" y="88548"/>
                  </a:cubicBezTo>
                  <a:lnTo>
                    <a:pt x="43111" y="24469"/>
                  </a:lnTo>
                  <a:lnTo>
                    <a:pt x="51835" y="22226"/>
                  </a:lnTo>
                  <a:cubicBezTo>
                    <a:pt x="123053" y="7653"/>
                    <a:pt x="196791" y="0"/>
                    <a:pt x="272317" y="0"/>
                  </a:cubicBezTo>
                  <a:close/>
                </a:path>
              </a:pathLst>
            </a:cu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" name="原创设计师QQ598969553          _5">
              <a:extLst>
                <a:ext uri="{FF2B5EF4-FFF2-40B4-BE49-F238E27FC236}">
                  <a16:creationId xmlns:a16="http://schemas.microsoft.com/office/drawing/2014/main" id="{4B01FF3D-82B3-4BBD-A5A9-49294B126268}"/>
                </a:ext>
              </a:extLst>
            </p:cNvPr>
            <p:cNvSpPr/>
            <p:nvPr/>
          </p:nvSpPr>
          <p:spPr>
            <a:xfrm>
              <a:off x="5193350" y="3491285"/>
              <a:ext cx="229017" cy="229017"/>
            </a:xfrm>
            <a:custGeom>
              <a:gdLst>
                <a:gd fmla="*/ 272317 w 272317" name="connsiteX0"/>
                <a:gd fmla="*/ 0 h 272317" name="connsiteY0"/>
                <a:gd fmla="*/ 266907 w 272317" name="connsiteX1"/>
                <a:gd fmla="*/ 14782 h 272317" name="connsiteY1"/>
                <a:gd fmla="*/ 232442 w 272317" name="connsiteX2"/>
                <a:gd fmla="*/ 183769 h 272317" name="connsiteY2"/>
                <a:gd fmla="*/ 229207 w 272317" name="connsiteX3"/>
                <a:gd fmla="*/ 247848 h 272317" name="connsiteY3"/>
                <a:gd fmla="*/ 220482 w 272317" name="connsiteX4"/>
                <a:gd fmla="*/ 250091 h 272317" name="connsiteY4"/>
                <a:gd fmla="*/ 0 w 272317" name="connsiteX5"/>
                <a:gd fmla="*/ 272317 h 272317" name="connsiteY5"/>
                <a:gd fmla="*/ 22226 w 272317" name="connsiteX6"/>
                <a:gd fmla="*/ 51835 h 272317" name="connsiteY6"/>
                <a:gd fmla="*/ 24469 w 272317" name="connsiteX7"/>
                <a:gd fmla="*/ 43110 h 272317" name="connsiteY7"/>
                <a:gd fmla="*/ 88548 w 272317" name="connsiteX8"/>
                <a:gd fmla="*/ 39875 h 272317" name="connsiteY8"/>
                <a:gd fmla="*/ 257535 w 272317" name="connsiteX9"/>
                <a:gd fmla="*/ 5410 h 272317" name="connsiteY9"/>
                <a:gd fmla="*/ 272317 w 272317" name="connsiteX10"/>
                <a:gd fmla="*/ 0 h 272317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72317" w="272317">
                  <a:moveTo>
                    <a:pt x="272317" y="0"/>
                  </a:moveTo>
                  <a:lnTo>
                    <a:pt x="266907" y="14782"/>
                  </a:lnTo>
                  <a:cubicBezTo>
                    <a:pt x="250037" y="69019"/>
                    <a:pt x="238356" y="125541"/>
                    <a:pt x="232442" y="183769"/>
                  </a:cubicBezTo>
                  <a:lnTo>
                    <a:pt x="229207" y="247848"/>
                  </a:lnTo>
                  <a:lnTo>
                    <a:pt x="220482" y="250091"/>
                  </a:lnTo>
                  <a:cubicBezTo>
                    <a:pt x="149264" y="264664"/>
                    <a:pt x="75526" y="272317"/>
                    <a:pt x="0" y="272317"/>
                  </a:cubicBezTo>
                  <a:cubicBezTo>
                    <a:pt x="0" y="196791"/>
                    <a:pt x="7653" y="123053"/>
                    <a:pt x="22226" y="51835"/>
                  </a:cubicBezTo>
                  <a:lnTo>
                    <a:pt x="24469" y="43110"/>
                  </a:lnTo>
                  <a:lnTo>
                    <a:pt x="88548" y="39875"/>
                  </a:lnTo>
                  <a:cubicBezTo>
                    <a:pt x="146776" y="33961"/>
                    <a:pt x="203298" y="22280"/>
                    <a:pt x="257535" y="5410"/>
                  </a:cubicBezTo>
                  <a:lnTo>
                    <a:pt x="272317" y="0"/>
                  </a:lnTo>
                  <a:close/>
                </a:path>
              </a:pathLst>
            </a:cu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" name="原创设计师QQ598969553          _6">
              <a:extLst>
                <a:ext uri="{FF2B5EF4-FFF2-40B4-BE49-F238E27FC236}">
                  <a16:creationId xmlns:a16="http://schemas.microsoft.com/office/drawing/2014/main" id="{44518177-5C4D-4D08-9CAF-CC47B764359B}"/>
                </a:ext>
              </a:extLst>
            </p:cNvPr>
            <p:cNvSpPr/>
            <p:nvPr/>
          </p:nvSpPr>
          <p:spPr>
            <a:xfrm>
              <a:off x="5209639" y="3885090"/>
              <a:ext cx="286590" cy="218052"/>
            </a:xfrm>
            <a:custGeom>
              <a:gdLst>
                <a:gd fmla="*/ 112906 w 340775" name="connsiteX0"/>
                <a:gd fmla="*/ 0 h 259279" name="connsiteY0"/>
                <a:gd fmla="*/ 224763 w 340775" name="connsiteX1"/>
                <a:gd fmla="*/ 5648 h 259279" name="connsiteY1"/>
                <a:gd fmla="*/ 233497 w 340775" name="connsiteX2"/>
                <a:gd fmla="*/ 6981 h 259279" name="connsiteY2"/>
                <a:gd fmla="*/ 247539 w 340775" name="connsiteX3"/>
                <a:gd fmla="*/ 61591 h 259279" name="connsiteY3"/>
                <a:gd fmla="*/ 276661 w 340775" name="connsiteX4"/>
                <a:gd fmla="*/ 141159 h 259279" name="connsiteY4"/>
                <a:gd fmla="*/ 340775 w 340775" name="connsiteX5"/>
                <a:gd fmla="*/ 259279 h 259279" name="connsiteY5"/>
                <a:gd fmla="*/ 287444 w 340775" name="connsiteX6"/>
                <a:gd fmla="*/ 245566 h 259279" name="connsiteY6"/>
                <a:gd fmla="*/ 112906 w 340775" name="connsiteX7"/>
                <a:gd fmla="*/ 227971 h 259279" name="connsiteY7"/>
                <a:gd fmla="*/ 66799 w 340775" name="connsiteX8"/>
                <a:gd fmla="*/ 230299 h 259279" name="connsiteY8"/>
                <a:gd fmla="*/ 66605 w 340775" name="connsiteX9"/>
                <a:gd fmla="*/ 229896 h 259279" name="connsiteY9"/>
                <a:gd fmla="*/ 2858 w 340775" name="connsiteX10"/>
                <a:gd fmla="*/ 24538 h 259279" name="connsiteY10"/>
                <a:gd fmla="*/ 0 w 340775" name="connsiteX11"/>
                <a:gd fmla="*/ 5808 h 259279" name="connsiteY11"/>
                <a:gd fmla="*/ 1049 w 340775" name="connsiteX12"/>
                <a:gd fmla="*/ 5648 h 259279" name="connsiteY12"/>
                <a:gd fmla="*/ 112906 w 340775" name="connsiteX13"/>
                <a:gd fmla="*/ 0 h 259279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259277" w="340775">
                  <a:moveTo>
                    <a:pt x="112906" y="0"/>
                  </a:moveTo>
                  <a:cubicBezTo>
                    <a:pt x="150669" y="0"/>
                    <a:pt x="187985" y="1913"/>
                    <a:pt x="224763" y="5648"/>
                  </a:cubicBezTo>
                  <a:lnTo>
                    <a:pt x="233497" y="6981"/>
                  </a:lnTo>
                  <a:lnTo>
                    <a:pt x="247539" y="61591"/>
                  </a:lnTo>
                  <a:cubicBezTo>
                    <a:pt x="255973" y="88709"/>
                    <a:pt x="265705" y="115256"/>
                    <a:pt x="276661" y="141159"/>
                  </a:cubicBezTo>
                  <a:lnTo>
                    <a:pt x="340775" y="259279"/>
                  </a:lnTo>
                  <a:lnTo>
                    <a:pt x="287444" y="245566"/>
                  </a:lnTo>
                  <a:cubicBezTo>
                    <a:pt x="231067" y="234030"/>
                    <a:pt x="172694" y="227971"/>
                    <a:pt x="112906" y="227971"/>
                  </a:cubicBezTo>
                  <a:lnTo>
                    <a:pt x="66799" y="230299"/>
                  </a:lnTo>
                  <a:lnTo>
                    <a:pt x="66605" y="229896"/>
                  </a:lnTo>
                  <a:cubicBezTo>
                    <a:pt x="38925" y="164453"/>
                    <a:pt x="17432" y="95756"/>
                    <a:pt x="2858" y="24538"/>
                  </a:cubicBezTo>
                  <a:lnTo>
                    <a:pt x="0" y="5808"/>
                  </a:lnTo>
                  <a:lnTo>
                    <a:pt x="1049" y="5648"/>
                  </a:lnTo>
                  <a:cubicBezTo>
                    <a:pt x="37827" y="1913"/>
                    <a:pt x="75143" y="0"/>
                    <a:pt x="112906" y="0"/>
                  </a:cubicBezTo>
                  <a:close/>
                </a:path>
              </a:pathLst>
            </a:cu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" name="原创设计师QQ598969553          _7">
              <a:extLst>
                <a:ext uri="{FF2B5EF4-FFF2-40B4-BE49-F238E27FC236}">
                  <a16:creationId xmlns:a16="http://schemas.microsoft.com/office/drawing/2014/main" id="{2C3EF93E-551E-4EA0-ADFD-FED1312ADF8B}"/>
                </a:ext>
              </a:extLst>
            </p:cNvPr>
            <p:cNvSpPr/>
            <p:nvPr/>
          </p:nvSpPr>
          <p:spPr>
            <a:xfrm>
              <a:off x="4273291" y="1880183"/>
              <a:ext cx="1840118" cy="1840118"/>
            </a:xfrm>
            <a:custGeom>
              <a:gdLst>
                <a:gd fmla="*/ 1094014 w 2188028" name="connsiteX0"/>
                <a:gd fmla="*/ 0 h 2188028" name="connsiteY0"/>
                <a:gd fmla="*/ 2188028 w 2188028" name="connsiteX1"/>
                <a:gd fmla="*/ 1094014 h 2188028" name="connsiteY1"/>
                <a:gd fmla="*/ 1967546 w 2188028" name="connsiteX2"/>
                <a:gd fmla="*/ 1116240 h 2188028" name="connsiteY2"/>
                <a:gd fmla="*/ 1958822 w 2188028" name="connsiteX3"/>
                <a:gd fmla="*/ 1118483 h 2188028" name="connsiteY3"/>
                <a:gd fmla="*/ 1960057 w 2188028" name="connsiteX4"/>
                <a:gd fmla="*/ 1094014 h 2188028" name="connsiteY4"/>
                <a:gd fmla="*/ 1094014 w 2188028" name="connsiteX5"/>
                <a:gd fmla="*/ 227971 h 2188028" name="connsiteY5"/>
                <a:gd fmla="*/ 227971 w 2188028" name="connsiteX6"/>
                <a:gd fmla="*/ 1094014 h 2188028" name="connsiteY6"/>
                <a:gd fmla="*/ 1094014 w 2188028" name="connsiteX7"/>
                <a:gd fmla="*/ 1960057 h 2188028" name="connsiteY7"/>
                <a:gd fmla="*/ 1118483 w 2188028" name="connsiteX8"/>
                <a:gd fmla="*/ 1958821 h 2188028" name="connsiteY8"/>
                <a:gd fmla="*/ 1116240 w 2188028" name="connsiteX9"/>
                <a:gd fmla="*/ 1967546 h 2188028" name="connsiteY9"/>
                <a:gd fmla="*/ 1094014 w 2188028" name="connsiteX10"/>
                <a:gd fmla="*/ 2188028 h 2188028" name="connsiteY10"/>
                <a:gd fmla="*/ 0 w 2188028" name="connsiteX11"/>
                <a:gd fmla="*/ 1094014 h 2188028" name="connsiteY11"/>
                <a:gd fmla="*/ 1094014 w 2188028" name="connsiteX12"/>
                <a:gd fmla="*/ 0 h 2188028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2188028" w="2188028">
                  <a:moveTo>
                    <a:pt x="1094014" y="0"/>
                  </a:moveTo>
                  <a:cubicBezTo>
                    <a:pt x="1698221" y="0"/>
                    <a:pt x="2188028" y="489807"/>
                    <a:pt x="2188028" y="1094014"/>
                  </a:cubicBezTo>
                  <a:cubicBezTo>
                    <a:pt x="2112502" y="1094014"/>
                    <a:pt x="2038764" y="1101667"/>
                    <a:pt x="1967546" y="1116240"/>
                  </a:cubicBezTo>
                  <a:lnTo>
                    <a:pt x="1958822" y="1118483"/>
                  </a:lnTo>
                  <a:lnTo>
                    <a:pt x="1960057" y="1094014"/>
                  </a:lnTo>
                  <a:cubicBezTo>
                    <a:pt x="1960057" y="615712"/>
                    <a:pt x="1572316" y="227971"/>
                    <a:pt x="1094014" y="227971"/>
                  </a:cubicBezTo>
                  <a:cubicBezTo>
                    <a:pt x="615712" y="227971"/>
                    <a:pt x="227971" y="615712"/>
                    <a:pt x="227971" y="1094014"/>
                  </a:cubicBezTo>
                  <a:cubicBezTo>
                    <a:pt x="227971" y="1572316"/>
                    <a:pt x="615712" y="1960057"/>
                    <a:pt x="1094014" y="1960057"/>
                  </a:cubicBezTo>
                  <a:lnTo>
                    <a:pt x="1118483" y="1958821"/>
                  </a:lnTo>
                  <a:lnTo>
                    <a:pt x="1116240" y="1967546"/>
                  </a:lnTo>
                  <a:cubicBezTo>
                    <a:pt x="1101667" y="2038764"/>
                    <a:pt x="1094014" y="2112502"/>
                    <a:pt x="1094014" y="2188028"/>
                  </a:cubicBezTo>
                  <a:cubicBezTo>
                    <a:pt x="489807" y="2188028"/>
                    <a:pt x="0" y="1698221"/>
                    <a:pt x="0" y="1094014"/>
                  </a:cubicBezTo>
                  <a:cubicBezTo>
                    <a:pt x="0" y="489807"/>
                    <a:pt x="489807" y="0"/>
                    <a:pt x="1094014" y="0"/>
                  </a:cubicBezTo>
                  <a:close/>
                </a:path>
              </a:pathLst>
            </a:cu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" name="原创设计师QQ598969553          _8">
              <a:extLst>
                <a:ext uri="{FF2B5EF4-FFF2-40B4-BE49-F238E27FC236}">
                  <a16:creationId xmlns:a16="http://schemas.microsoft.com/office/drawing/2014/main" id="{C763A720-EA5B-40AF-9755-C97725F8EAC7}"/>
                </a:ext>
              </a:extLst>
            </p:cNvPr>
            <p:cNvSpPr/>
            <p:nvPr/>
          </p:nvSpPr>
          <p:spPr>
            <a:xfrm>
              <a:off x="6092831" y="2800242"/>
              <a:ext cx="696519" cy="446204"/>
            </a:xfrm>
            <a:custGeom>
              <a:gdLst>
                <a:gd fmla="*/ 24469 w 828209" name="connsiteX0"/>
                <a:gd fmla="*/ 0 h 530568" name="connsiteY0"/>
                <a:gd fmla="*/ 798054 w 828209" name="connsiteX1"/>
                <a:gd fmla="*/ 320429 h 530568" name="connsiteY1"/>
                <a:gd fmla="*/ 828209 w 828209" name="connsiteX2"/>
                <a:gd fmla="*/ 353608 h 530568" name="connsiteY2"/>
                <a:gd fmla="*/ 809061 w 828209" name="connsiteX3"/>
                <a:gd fmla="*/ 371010 h 530568" name="connsiteY3"/>
                <a:gd fmla="*/ 738452 w 828209" name="connsiteX4"/>
                <a:gd fmla="*/ 448701 h 530568" name="connsiteY4"/>
                <a:gd fmla="*/ 677232 w 828209" name="connsiteX5"/>
                <a:gd fmla="*/ 530568 h 530568" name="connsiteY5"/>
                <a:gd fmla="*/ 636854 w 828209" name="connsiteX6"/>
                <a:gd fmla="*/ 481629 h 530568" name="connsiteY6"/>
                <a:gd fmla="*/ 24469 w 828209" name="connsiteX7"/>
                <a:gd fmla="*/ 227971 h 530568" name="connsiteY7"/>
                <a:gd fmla="*/ 0 w 828209" name="connsiteX8"/>
                <a:gd fmla="*/ 229206 h 530568" name="connsiteY8"/>
                <a:gd fmla="*/ 2243 w 828209" name="connsiteX9"/>
                <a:gd fmla="*/ 220482 h 530568" name="connsiteY9"/>
                <a:gd fmla="*/ 24469 w 828209" name="connsiteX10"/>
                <a:gd fmla="*/ 0 h 530568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530568" w="828209">
                  <a:moveTo>
                    <a:pt x="24469" y="0"/>
                  </a:moveTo>
                  <a:cubicBezTo>
                    <a:pt x="326573" y="0"/>
                    <a:pt x="600076" y="122452"/>
                    <a:pt x="798054" y="320429"/>
                  </a:cubicBezTo>
                  <a:lnTo>
                    <a:pt x="828209" y="353608"/>
                  </a:lnTo>
                  <a:lnTo>
                    <a:pt x="809061" y="371010"/>
                  </a:lnTo>
                  <a:cubicBezTo>
                    <a:pt x="784314" y="395757"/>
                    <a:pt x="760747" y="421685"/>
                    <a:pt x="738452" y="448701"/>
                  </a:cubicBezTo>
                  <a:lnTo>
                    <a:pt x="677232" y="530568"/>
                  </a:lnTo>
                  <a:lnTo>
                    <a:pt x="636854" y="481629"/>
                  </a:lnTo>
                  <a:cubicBezTo>
                    <a:pt x="480131" y="324906"/>
                    <a:pt x="263620" y="227971"/>
                    <a:pt x="24469" y="227971"/>
                  </a:cubicBezTo>
                  <a:lnTo>
                    <a:pt x="0" y="229206"/>
                  </a:lnTo>
                  <a:lnTo>
                    <a:pt x="2243" y="220482"/>
                  </a:lnTo>
                  <a:cubicBezTo>
                    <a:pt x="16816" y="149264"/>
                    <a:pt x="24469" y="75526"/>
                    <a:pt x="24469" y="0"/>
                  </a:cubicBezTo>
                  <a:close/>
                </a:path>
              </a:pathLst>
            </a:cu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" name="原创设计师QQ598969553          _9">
              <a:extLst>
                <a:ext uri="{FF2B5EF4-FFF2-40B4-BE49-F238E27FC236}">
                  <a16:creationId xmlns:a16="http://schemas.microsoft.com/office/drawing/2014/main" id="{32D916C2-0D72-4E29-BA88-47BC0C360E53}"/>
                </a:ext>
              </a:extLst>
            </p:cNvPr>
            <p:cNvSpPr/>
            <p:nvPr/>
          </p:nvSpPr>
          <p:spPr>
            <a:xfrm>
              <a:off x="5213929" y="2820820"/>
              <a:ext cx="706720" cy="706719"/>
            </a:xfrm>
            <a:custGeom>
              <a:gdLst>
                <a:gd fmla="*/ 840339 w 840339" name="connsiteX0"/>
                <a:gd fmla="*/ 0 h 840338" name="connsiteY0"/>
                <a:gd fmla="*/ 837103 w 840339" name="connsiteX1"/>
                <a:gd fmla="*/ 64079 h 840338" name="connsiteY1"/>
                <a:gd fmla="*/ 802638 w 840339" name="connsiteX2"/>
                <a:gd fmla="*/ 233066 h 840338" name="connsiteY2"/>
                <a:gd fmla="*/ 797228 w 840339" name="connsiteX3"/>
                <a:gd fmla="*/ 247848 h 840338" name="connsiteY3"/>
                <a:gd fmla="*/ 732442 w 840339" name="connsiteX4"/>
                <a:gd fmla="*/ 271560 h 840338" name="connsiteY4"/>
                <a:gd fmla="*/ 271560 w 840339" name="connsiteX5"/>
                <a:gd fmla="*/ 732442 h 840338" name="connsiteY5"/>
                <a:gd fmla="*/ 247848 w 840339" name="connsiteX6"/>
                <a:gd fmla="*/ 797228 h 840338" name="connsiteY6"/>
                <a:gd fmla="*/ 233066 w 840339" name="connsiteX7"/>
                <a:gd fmla="*/ 802638 h 840338" name="connsiteY7"/>
                <a:gd fmla="*/ 64079 w 840339" name="connsiteX8"/>
                <a:gd fmla="*/ 837103 h 840338" name="connsiteY8"/>
                <a:gd fmla="*/ 0 w 840339" name="connsiteX9"/>
                <a:gd fmla="*/ 840338 h 840338" name="connsiteY9"/>
                <a:gd fmla="*/ 24716 w 840339" name="connsiteX10"/>
                <a:gd fmla="*/ 744219 h 840338" name="connsiteY10"/>
                <a:gd fmla="*/ 744219 w 840339" name="connsiteX11"/>
                <a:gd fmla="*/ 24716 h 840338" name="connsiteY11"/>
                <a:gd fmla="*/ 840339 w 840339" name="connsiteX12"/>
                <a:gd fmla="*/ 0 h 840338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840338" w="840339">
                  <a:moveTo>
                    <a:pt x="840339" y="0"/>
                  </a:moveTo>
                  <a:lnTo>
                    <a:pt x="837103" y="64079"/>
                  </a:lnTo>
                  <a:cubicBezTo>
                    <a:pt x="831190" y="122306"/>
                    <a:pt x="819508" y="178829"/>
                    <a:pt x="802638" y="233066"/>
                  </a:cubicBezTo>
                  <a:lnTo>
                    <a:pt x="797228" y="247848"/>
                  </a:lnTo>
                  <a:lnTo>
                    <a:pt x="732442" y="271560"/>
                  </a:lnTo>
                  <a:cubicBezTo>
                    <a:pt x="525218" y="359208"/>
                    <a:pt x="359209" y="525218"/>
                    <a:pt x="271560" y="732442"/>
                  </a:cubicBezTo>
                  <a:lnTo>
                    <a:pt x="247848" y="797228"/>
                  </a:lnTo>
                  <a:lnTo>
                    <a:pt x="233066" y="802638"/>
                  </a:lnTo>
                  <a:cubicBezTo>
                    <a:pt x="178829" y="819508"/>
                    <a:pt x="122307" y="831189"/>
                    <a:pt x="64079" y="837103"/>
                  </a:cubicBezTo>
                  <a:lnTo>
                    <a:pt x="0" y="840338"/>
                  </a:lnTo>
                  <a:lnTo>
                    <a:pt x="24716" y="744219"/>
                  </a:lnTo>
                  <a:cubicBezTo>
                    <a:pt x="131266" y="401650"/>
                    <a:pt x="401651" y="131265"/>
                    <a:pt x="744219" y="24716"/>
                  </a:cubicBezTo>
                  <a:lnTo>
                    <a:pt x="840339" y="0"/>
                  </a:lnTo>
                  <a:close/>
                </a:path>
              </a:pathLst>
            </a:cu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" name="原创设计师QQ598969553          _10">
              <a:extLst>
                <a:ext uri="{FF2B5EF4-FFF2-40B4-BE49-F238E27FC236}">
                  <a16:creationId xmlns:a16="http://schemas.microsoft.com/office/drawing/2014/main" id="{58086E40-2E33-4E65-8847-D00D48C2EBD9}"/>
                </a:ext>
              </a:extLst>
            </p:cNvPr>
            <p:cNvSpPr/>
            <p:nvPr/>
          </p:nvSpPr>
          <p:spPr>
            <a:xfrm>
              <a:off x="6747887" y="2842780"/>
              <a:ext cx="1595999" cy="1840118"/>
            </a:xfrm>
            <a:custGeom>
              <a:gdLst>
                <a:gd fmla="*/ 803739 w 1897753" name="connsiteX0"/>
                <a:gd fmla="*/ 0 h 2188028" name="connsiteY0"/>
                <a:gd fmla="*/ 1897753 w 1897753" name="connsiteX1"/>
                <a:gd fmla="*/ 1094014 h 2188028" name="connsiteY1"/>
                <a:gd fmla="*/ 803739 w 1897753" name="connsiteX2"/>
                <a:gd fmla="*/ 2188028 h 2188028" name="connsiteY2"/>
                <a:gd fmla="*/ 30154 w 1897753" name="connsiteX3"/>
                <a:gd fmla="*/ 1867599 h 2188028" name="connsiteY3"/>
                <a:gd fmla="*/ 0 w 1897753" name="connsiteX4"/>
                <a:gd fmla="*/ 1834420 h 2188028" name="connsiteY4"/>
                <a:gd fmla="*/ 19147 w 1897753" name="connsiteX5"/>
                <a:gd fmla="*/ 1817018 h 2188028" name="connsiteY5"/>
                <a:gd fmla="*/ 89756 w 1897753" name="connsiteX6"/>
                <a:gd fmla="*/ 1739327 h 2188028" name="connsiteY6"/>
                <a:gd fmla="*/ 150976 w 1897753" name="connsiteX7"/>
                <a:gd fmla="*/ 1657461 h 2188028" name="connsiteY7"/>
                <a:gd fmla="*/ 191354 w 1897753" name="connsiteX8"/>
                <a:gd fmla="*/ 1706399 h 2188028" name="connsiteY8"/>
                <a:gd fmla="*/ 803739 w 1897753" name="connsiteX9"/>
                <a:gd fmla="*/ 1960057 h 2188028" name="connsiteY9"/>
                <a:gd fmla="*/ 1669782 w 1897753" name="connsiteX10"/>
                <a:gd fmla="*/ 1094014 h 2188028" name="connsiteY10"/>
                <a:gd fmla="*/ 803739 w 1897753" name="connsiteX11"/>
                <a:gd fmla="*/ 227971 h 2188028" name="connsiteY11"/>
                <a:gd fmla="*/ 191354 w 1897753" name="connsiteX12"/>
                <a:gd fmla="*/ 481629 h 2188028" name="connsiteY12"/>
                <a:gd fmla="*/ 186561 w 1897753" name="connsiteX13"/>
                <a:gd fmla="*/ 487438 h 2188028" name="connsiteY13"/>
                <a:gd fmla="*/ 152736 w 1897753" name="connsiteX14"/>
                <a:gd fmla="*/ 431759 h 2188028" name="connsiteY14"/>
                <a:gd fmla="*/ 89756 w 1897753" name="connsiteX15"/>
                <a:gd fmla="*/ 347539 h 2188028" name="connsiteY15"/>
                <a:gd fmla="*/ 49302 w 1897753" name="connsiteX16"/>
                <a:gd fmla="*/ 303027 h 2188028" name="connsiteY16"/>
                <a:gd fmla="*/ 107845 w 1897753" name="connsiteX17"/>
                <a:gd fmla="*/ 249820 h 2188028" name="connsiteY17"/>
                <a:gd fmla="*/ 803739 w 1897753" name="connsiteX18"/>
                <a:gd fmla="*/ 0 h 2188028" name="connsiteY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b="b" l="l" r="r" t="t"/>
              <a:pathLst>
                <a:path h="2188028" w="1897753">
                  <a:moveTo>
                    <a:pt x="803739" y="0"/>
                  </a:moveTo>
                  <a:cubicBezTo>
                    <a:pt x="1407946" y="0"/>
                    <a:pt x="1897753" y="489807"/>
                    <a:pt x="1897753" y="1094014"/>
                  </a:cubicBezTo>
                  <a:cubicBezTo>
                    <a:pt x="1897753" y="1698221"/>
                    <a:pt x="1407946" y="2188028"/>
                    <a:pt x="803739" y="2188028"/>
                  </a:cubicBezTo>
                  <a:cubicBezTo>
                    <a:pt x="501636" y="2188028"/>
                    <a:pt x="228132" y="2065576"/>
                    <a:pt x="30154" y="1867599"/>
                  </a:cubicBezTo>
                  <a:lnTo>
                    <a:pt x="0" y="1834420"/>
                  </a:lnTo>
                  <a:lnTo>
                    <a:pt x="19147" y="1817018"/>
                  </a:lnTo>
                  <a:cubicBezTo>
                    <a:pt x="43894" y="1792271"/>
                    <a:pt x="67461" y="1766343"/>
                    <a:pt x="89756" y="1739327"/>
                  </a:cubicBezTo>
                  <a:lnTo>
                    <a:pt x="150976" y="1657461"/>
                  </a:lnTo>
                  <a:lnTo>
                    <a:pt x="191354" y="1706399"/>
                  </a:lnTo>
                  <a:cubicBezTo>
                    <a:pt x="348077" y="1863122"/>
                    <a:pt x="564588" y="1960057"/>
                    <a:pt x="803739" y="1960057"/>
                  </a:cubicBezTo>
                  <a:cubicBezTo>
                    <a:pt x="1282041" y="1960057"/>
                    <a:pt x="1669782" y="1572316"/>
                    <a:pt x="1669782" y="1094014"/>
                  </a:cubicBezTo>
                  <a:cubicBezTo>
                    <a:pt x="1669782" y="615712"/>
                    <a:pt x="1282041" y="227971"/>
                    <a:pt x="803739" y="227971"/>
                  </a:cubicBezTo>
                  <a:cubicBezTo>
                    <a:pt x="564588" y="227971"/>
                    <a:pt x="348077" y="324906"/>
                    <a:pt x="191354" y="481629"/>
                  </a:cubicBezTo>
                  <a:lnTo>
                    <a:pt x="186561" y="487438"/>
                  </a:lnTo>
                  <a:lnTo>
                    <a:pt x="152736" y="431759"/>
                  </a:lnTo>
                  <a:cubicBezTo>
                    <a:pt x="133076" y="402658"/>
                    <a:pt x="112052" y="374554"/>
                    <a:pt x="89756" y="347539"/>
                  </a:cubicBezTo>
                  <a:lnTo>
                    <a:pt x="49302" y="303027"/>
                  </a:lnTo>
                  <a:lnTo>
                    <a:pt x="107845" y="249820"/>
                  </a:lnTo>
                  <a:cubicBezTo>
                    <a:pt x="296955" y="93752"/>
                    <a:pt x="539399" y="0"/>
                    <a:pt x="803739" y="0"/>
                  </a:cubicBezTo>
                  <a:close/>
                </a:path>
              </a:pathLst>
            </a:cu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" name="原创设计师QQ598969553          _11">
              <a:extLst>
                <a:ext uri="{FF2B5EF4-FFF2-40B4-BE49-F238E27FC236}">
                  <a16:creationId xmlns:a16="http://schemas.microsoft.com/office/drawing/2014/main" id="{30735F9C-7947-4142-A57E-E63417A7F421}"/>
                </a:ext>
              </a:extLst>
            </p:cNvPr>
            <p:cNvSpPr/>
            <p:nvPr/>
          </p:nvSpPr>
          <p:spPr>
            <a:xfrm>
              <a:off x="5386111" y="2993004"/>
              <a:ext cx="706719" cy="706720"/>
            </a:xfrm>
            <a:custGeom>
              <a:gdLst>
                <a:gd fmla="*/ 840338 w 840338" name="connsiteX0"/>
                <a:gd fmla="*/ 0 h 840339" name="connsiteY0"/>
                <a:gd fmla="*/ 815622 w 840338" name="connsiteX1"/>
                <a:gd fmla="*/ 96120 h 840339" name="connsiteY1"/>
                <a:gd fmla="*/ 96119 w 840338" name="connsiteX2"/>
                <a:gd fmla="*/ 815623 h 840339" name="connsiteY2"/>
                <a:gd fmla="*/ 0 w 840338" name="connsiteX3"/>
                <a:gd fmla="*/ 840339 h 840339" name="connsiteY3"/>
                <a:gd fmla="*/ 3235 w 840338" name="connsiteX4"/>
                <a:gd fmla="*/ 776260 h 840339" name="connsiteY4"/>
                <a:gd fmla="*/ 37700 w 840338" name="connsiteX5"/>
                <a:gd fmla="*/ 607273 h 840339" name="connsiteY5"/>
                <a:gd fmla="*/ 43110 w 840338" name="connsiteX6"/>
                <a:gd fmla="*/ 592491 h 840339" name="connsiteY6"/>
                <a:gd fmla="*/ 107896 w 840338" name="connsiteX7"/>
                <a:gd fmla="*/ 568779 h 840339" name="connsiteY7"/>
                <a:gd fmla="*/ 568778 w 840338" name="connsiteX8"/>
                <a:gd fmla="*/ 107897 h 840339" name="connsiteY8"/>
                <a:gd fmla="*/ 592490 w 840338" name="connsiteX9"/>
                <a:gd fmla="*/ 43111 h 840339" name="connsiteY9"/>
                <a:gd fmla="*/ 607272 w 840338" name="connsiteX10"/>
                <a:gd fmla="*/ 37701 h 840339" name="connsiteY10"/>
                <a:gd fmla="*/ 776259 w 840338" name="connsiteX11"/>
                <a:gd fmla="*/ 3236 h 840339" name="connsiteY11"/>
                <a:gd fmla="*/ 840338 w 840338" name="connsiteX12"/>
                <a:gd fmla="*/ 0 h 840339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840339" w="840338">
                  <a:moveTo>
                    <a:pt x="840338" y="0"/>
                  </a:moveTo>
                  <a:lnTo>
                    <a:pt x="815622" y="96120"/>
                  </a:lnTo>
                  <a:cubicBezTo>
                    <a:pt x="709073" y="438688"/>
                    <a:pt x="438688" y="709073"/>
                    <a:pt x="96119" y="815623"/>
                  </a:cubicBezTo>
                  <a:lnTo>
                    <a:pt x="0" y="840339"/>
                  </a:lnTo>
                  <a:lnTo>
                    <a:pt x="3235" y="776260"/>
                  </a:lnTo>
                  <a:cubicBezTo>
                    <a:pt x="9149" y="718032"/>
                    <a:pt x="20830" y="661510"/>
                    <a:pt x="37700" y="607273"/>
                  </a:cubicBezTo>
                  <a:lnTo>
                    <a:pt x="43110" y="592491"/>
                  </a:lnTo>
                  <a:lnTo>
                    <a:pt x="107896" y="568779"/>
                  </a:lnTo>
                  <a:cubicBezTo>
                    <a:pt x="315120" y="481130"/>
                    <a:pt x="481130" y="315121"/>
                    <a:pt x="568778" y="107897"/>
                  </a:cubicBezTo>
                  <a:lnTo>
                    <a:pt x="592490" y="43111"/>
                  </a:lnTo>
                  <a:lnTo>
                    <a:pt x="607272" y="37701"/>
                  </a:lnTo>
                  <a:cubicBezTo>
                    <a:pt x="661509" y="20831"/>
                    <a:pt x="718032" y="9150"/>
                    <a:pt x="776259" y="3236"/>
                  </a:cubicBezTo>
                  <a:lnTo>
                    <a:pt x="840338" y="0"/>
                  </a:lnTo>
                  <a:close/>
                </a:path>
              </a:pathLst>
            </a:cu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" name="原创设计师QQ598969553          _12">
              <a:extLst>
                <a:ext uri="{FF2B5EF4-FFF2-40B4-BE49-F238E27FC236}">
                  <a16:creationId xmlns:a16="http://schemas.microsoft.com/office/drawing/2014/main" id="{F574E4CB-D33A-4FC6-85D8-AE53BD5F47EB}"/>
                </a:ext>
              </a:extLst>
            </p:cNvPr>
            <p:cNvSpPr/>
            <p:nvPr/>
          </p:nvSpPr>
          <p:spPr>
            <a:xfrm>
              <a:off x="6503768" y="3246447"/>
              <a:ext cx="276395" cy="983981"/>
            </a:xfrm>
            <a:custGeom>
              <a:gdLst>
                <a:gd fmla="*/ 188600 w 328653" name="connsiteX0"/>
                <a:gd fmla="*/ 0 h 1170022" name="connsiteY0"/>
                <a:gd fmla="*/ 253973 w 328653" name="connsiteX1"/>
                <a:gd fmla="*/ 79233 h 1170022" name="connsiteY1"/>
                <a:gd fmla="*/ 328653 w 328653" name="connsiteX2"/>
                <a:gd fmla="*/ 216819 h 1170022" name="connsiteY2"/>
                <a:gd fmla="*/ 296029 w 328653" name="connsiteX3"/>
                <a:gd fmla="*/ 276924 h 1170022" name="connsiteY3"/>
                <a:gd fmla="*/ 227971 w 328653" name="connsiteX4"/>
                <a:gd fmla="*/ 614027 h 1170022" name="connsiteY4"/>
                <a:gd fmla="*/ 296029 w 328653" name="connsiteX5"/>
                <a:gd fmla="*/ 951130 h 1170022" name="connsiteY5"/>
                <a:gd fmla="*/ 301198 w 328653" name="connsiteX6"/>
                <a:gd fmla="*/ 960654 h 1170022" name="connsiteY6"/>
                <a:gd fmla="*/ 253973 w 328653" name="connsiteX7"/>
                <a:gd fmla="*/ 1047659 h 1170022" name="connsiteY7"/>
                <a:gd fmla="*/ 153015 w 328653" name="connsiteX8"/>
                <a:gd fmla="*/ 1170022 h 1170022" name="connsiteY8"/>
                <a:gd fmla="*/ 132042 w 328653" name="connsiteX9"/>
                <a:gd fmla="*/ 1135499 h 1170022" name="connsiteY9"/>
                <a:gd fmla="*/ 0 w 328653" name="connsiteX10"/>
                <a:gd fmla="*/ 614027 h 1170022" name="connsiteY10"/>
                <a:gd fmla="*/ 186840 w 328653" name="connsiteX11"/>
                <a:gd fmla="*/ 2353 h 1170022" name="connsiteY11"/>
                <a:gd fmla="*/ 188600 w 328653" name="connsiteX12"/>
                <a:gd fmla="*/ 0 h 1170022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170022" w="328653">
                  <a:moveTo>
                    <a:pt x="188600" y="0"/>
                  </a:moveTo>
                  <a:lnTo>
                    <a:pt x="253973" y="79233"/>
                  </a:lnTo>
                  <a:lnTo>
                    <a:pt x="328653" y="216819"/>
                  </a:lnTo>
                  <a:lnTo>
                    <a:pt x="296029" y="276924"/>
                  </a:lnTo>
                  <a:cubicBezTo>
                    <a:pt x="252205" y="380536"/>
                    <a:pt x="227971" y="494451"/>
                    <a:pt x="227971" y="614027"/>
                  </a:cubicBezTo>
                  <a:cubicBezTo>
                    <a:pt x="227971" y="733602"/>
                    <a:pt x="252205" y="847518"/>
                    <a:pt x="296029" y="951130"/>
                  </a:cubicBezTo>
                  <a:lnTo>
                    <a:pt x="301198" y="960654"/>
                  </a:lnTo>
                  <a:lnTo>
                    <a:pt x="253973" y="1047659"/>
                  </a:lnTo>
                  <a:lnTo>
                    <a:pt x="153015" y="1170022"/>
                  </a:lnTo>
                  <a:lnTo>
                    <a:pt x="132042" y="1135499"/>
                  </a:lnTo>
                  <a:cubicBezTo>
                    <a:pt x="47833" y="980485"/>
                    <a:pt x="0" y="802842"/>
                    <a:pt x="0" y="614027"/>
                  </a:cubicBezTo>
                  <a:cubicBezTo>
                    <a:pt x="0" y="387449"/>
                    <a:pt x="68879" y="176959"/>
                    <a:pt x="186840" y="2353"/>
                  </a:cubicBezTo>
                  <a:lnTo>
                    <a:pt x="188600" y="0"/>
                  </a:lnTo>
                  <a:close/>
                </a:path>
              </a:pathLst>
            </a:cu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" name="原创设计师QQ598969553          _13">
              <a:extLst>
                <a:ext uri="{FF2B5EF4-FFF2-40B4-BE49-F238E27FC236}">
                  <a16:creationId xmlns:a16="http://schemas.microsoft.com/office/drawing/2014/main" id="{93259A24-F73D-49C6-87D3-F381F9915AED}"/>
                </a:ext>
              </a:extLst>
            </p:cNvPr>
            <p:cNvSpPr/>
            <p:nvPr/>
          </p:nvSpPr>
          <p:spPr>
            <a:xfrm>
              <a:off x="6757073" y="3252714"/>
              <a:ext cx="276395" cy="983982"/>
            </a:xfrm>
            <a:custGeom>
              <a:gdLst>
                <a:gd fmla="*/ 175638 w 328653" name="connsiteX0"/>
                <a:gd fmla="*/ 0 h 1170023" name="connsiteY0"/>
                <a:gd fmla="*/ 196611 w 328653" name="connsiteX1"/>
                <a:gd fmla="*/ 34523 h 1170023" name="connsiteY1"/>
                <a:gd fmla="*/ 328653 w 328653" name="connsiteX2"/>
                <a:gd fmla="*/ 555995 h 1170023" name="connsiteY2"/>
                <a:gd fmla="*/ 141813 w 328653" name="connsiteX3"/>
                <a:gd fmla="*/ 1167669 h 1170023" name="connsiteY3"/>
                <a:gd fmla="*/ 140053 w 328653" name="connsiteX4"/>
                <a:gd fmla="*/ 1170023 h 1170023" name="connsiteY4"/>
                <a:gd fmla="*/ 74680 w 328653" name="connsiteX5"/>
                <a:gd fmla="*/ 1090789 h 1170023" name="connsiteY5"/>
                <a:gd fmla="*/ 0 w 328653" name="connsiteX6"/>
                <a:gd fmla="*/ 953203 h 1170023" name="connsiteY6"/>
                <a:gd fmla="*/ 32624 w 328653" name="connsiteX7"/>
                <a:gd fmla="*/ 893098 h 1170023" name="connsiteY7"/>
                <a:gd fmla="*/ 100682 w 328653" name="connsiteX8"/>
                <a:gd fmla="*/ 555995 h 1170023" name="connsiteY8"/>
                <a:gd fmla="*/ 32624 w 328653" name="connsiteX9"/>
                <a:gd fmla="*/ 218892 h 1170023" name="connsiteY9"/>
                <a:gd fmla="*/ 27455 w 328653" name="connsiteX10"/>
                <a:gd fmla="*/ 209368 h 1170023" name="connsiteY10"/>
                <a:gd fmla="*/ 74680 w 328653" name="connsiteX11"/>
                <a:gd fmla="*/ 122363 h 1170023" name="connsiteY11"/>
                <a:gd fmla="*/ 175638 w 328653" name="connsiteX12"/>
                <a:gd fmla="*/ 0 h 1170023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170023" w="328653">
                  <a:moveTo>
                    <a:pt x="175638" y="0"/>
                  </a:moveTo>
                  <a:lnTo>
                    <a:pt x="196611" y="34523"/>
                  </a:lnTo>
                  <a:cubicBezTo>
                    <a:pt x="280821" y="189537"/>
                    <a:pt x="328653" y="367180"/>
                    <a:pt x="328653" y="555995"/>
                  </a:cubicBezTo>
                  <a:cubicBezTo>
                    <a:pt x="328653" y="782573"/>
                    <a:pt x="259774" y="993063"/>
                    <a:pt x="141813" y="1167669"/>
                  </a:cubicBezTo>
                  <a:lnTo>
                    <a:pt x="140053" y="1170023"/>
                  </a:lnTo>
                  <a:lnTo>
                    <a:pt x="74680" y="1090789"/>
                  </a:lnTo>
                  <a:lnTo>
                    <a:pt x="0" y="953203"/>
                  </a:lnTo>
                  <a:lnTo>
                    <a:pt x="32624" y="893098"/>
                  </a:lnTo>
                  <a:cubicBezTo>
                    <a:pt x="76448" y="789486"/>
                    <a:pt x="100682" y="675570"/>
                    <a:pt x="100682" y="555995"/>
                  </a:cubicBezTo>
                  <a:cubicBezTo>
                    <a:pt x="100682" y="436419"/>
                    <a:pt x="76448" y="322504"/>
                    <a:pt x="32624" y="218892"/>
                  </a:cubicBezTo>
                  <a:lnTo>
                    <a:pt x="27455" y="209368"/>
                  </a:lnTo>
                  <a:lnTo>
                    <a:pt x="74680" y="122363"/>
                  </a:lnTo>
                  <a:lnTo>
                    <a:pt x="175638" y="0"/>
                  </a:lnTo>
                  <a:close/>
                </a:path>
              </a:pathLst>
            </a:cu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" name="原创设计师QQ598969553          _14">
              <a:extLst>
                <a:ext uri="{FF2B5EF4-FFF2-40B4-BE49-F238E27FC236}">
                  <a16:creationId xmlns:a16="http://schemas.microsoft.com/office/drawing/2014/main" id="{29720D7B-18A2-4E7B-A56E-21124FC078E1}"/>
                </a:ext>
              </a:extLst>
            </p:cNvPr>
            <p:cNvSpPr/>
            <p:nvPr/>
          </p:nvSpPr>
          <p:spPr>
            <a:xfrm>
              <a:off x="4384532" y="3889973"/>
              <a:ext cx="1840118" cy="1835234"/>
            </a:xfrm>
            <a:custGeom>
              <a:gdLst>
                <a:gd fmla="*/ 981108 w 2188028" name="connsiteX0"/>
                <a:gd fmla="*/ 0 h 2182220" name="connsiteY0"/>
                <a:gd fmla="*/ 983966 w 2188028" name="connsiteX1"/>
                <a:gd fmla="*/ 18730 h 2182220" name="connsiteY1"/>
                <a:gd fmla="*/ 1047713 w 2188028" name="connsiteX2"/>
                <a:gd fmla="*/ 224088 h 2182220" name="connsiteY2"/>
                <a:gd fmla="*/ 1047907 w 2188028" name="connsiteX3"/>
                <a:gd fmla="*/ 224491 h 2182220" name="connsiteY3"/>
                <a:gd fmla="*/ 1005466 w 2188028" name="connsiteX4"/>
                <a:gd fmla="*/ 226634 h 2182220" name="connsiteY4"/>
                <a:gd fmla="*/ 227971 w 2188028" name="connsiteX5"/>
                <a:gd fmla="*/ 1088206 h 2182220" name="connsiteY5"/>
                <a:gd fmla="*/ 1094014 w 2188028" name="connsiteX6"/>
                <a:gd fmla="*/ 1954249 h 2182220" name="connsiteY6"/>
                <a:gd fmla="*/ 1960057 w 2188028" name="connsiteX7"/>
                <a:gd fmla="*/ 1088206 h 2182220" name="connsiteY7"/>
                <a:gd fmla="*/ 1942462 w 2188028" name="connsiteX8"/>
                <a:gd fmla="*/ 913668 h 2182220" name="connsiteY8"/>
                <a:gd fmla="*/ 1935163 w 2188028" name="connsiteX9"/>
                <a:gd fmla="*/ 885281 h 2182220" name="connsiteY9"/>
                <a:gd fmla="*/ 1943897 w 2188028" name="connsiteX10"/>
                <a:gd fmla="*/ 886614 h 2182220" name="connsiteY10"/>
                <a:gd fmla="*/ 2055754 w 2188028" name="connsiteX11"/>
                <a:gd fmla="*/ 892262 h 2182220" name="connsiteY11"/>
                <a:gd fmla="*/ 2167611 w 2188028" name="connsiteX12"/>
                <a:gd fmla="*/ 886614 h 2182220" name="connsiteY12"/>
                <a:gd fmla="*/ 2168661 w 2188028" name="connsiteX13"/>
                <a:gd fmla="*/ 886454 h 2182220" name="connsiteY13"/>
                <a:gd fmla="*/ 2182380 w 2188028" name="connsiteX14"/>
                <a:gd fmla="*/ 976349 h 2182220" name="connsiteY14"/>
                <a:gd fmla="*/ 2188028 w 2188028" name="connsiteX15"/>
                <a:gd fmla="*/ 1088206 h 2182220" name="connsiteY15"/>
                <a:gd fmla="*/ 1094014 w 2188028" name="connsiteX16"/>
                <a:gd fmla="*/ 2182220 h 2182220" name="connsiteY16"/>
                <a:gd fmla="*/ 0 w 2188028" name="connsiteX17"/>
                <a:gd fmla="*/ 1088206 h 2182220" name="connsiteY17"/>
                <a:gd fmla="*/ 873532 w 2188028" name="connsiteX18"/>
                <a:gd fmla="*/ 16418 h 2182220" name="connsiteY18"/>
                <a:gd fmla="*/ 981108 w 2188028" name="connsiteX19"/>
                <a:gd fmla="*/ 0 h 2182220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2182220" w="2188028">
                  <a:moveTo>
                    <a:pt x="981108" y="0"/>
                  </a:moveTo>
                  <a:lnTo>
                    <a:pt x="983966" y="18730"/>
                  </a:lnTo>
                  <a:cubicBezTo>
                    <a:pt x="998540" y="89948"/>
                    <a:pt x="1020033" y="158645"/>
                    <a:pt x="1047713" y="224088"/>
                  </a:cubicBezTo>
                  <a:lnTo>
                    <a:pt x="1047907" y="224491"/>
                  </a:lnTo>
                  <a:lnTo>
                    <a:pt x="1005466" y="226634"/>
                  </a:lnTo>
                  <a:cubicBezTo>
                    <a:pt x="568759" y="270985"/>
                    <a:pt x="227971" y="639798"/>
                    <a:pt x="227971" y="1088206"/>
                  </a:cubicBezTo>
                  <a:cubicBezTo>
                    <a:pt x="227971" y="1566508"/>
                    <a:pt x="615712" y="1954249"/>
                    <a:pt x="1094014" y="1954249"/>
                  </a:cubicBezTo>
                  <a:cubicBezTo>
                    <a:pt x="1572316" y="1954249"/>
                    <a:pt x="1960057" y="1566508"/>
                    <a:pt x="1960057" y="1088206"/>
                  </a:cubicBezTo>
                  <a:cubicBezTo>
                    <a:pt x="1960057" y="1028418"/>
                    <a:pt x="1953999" y="970046"/>
                    <a:pt x="1942462" y="913668"/>
                  </a:cubicBezTo>
                  <a:lnTo>
                    <a:pt x="1935163" y="885281"/>
                  </a:lnTo>
                  <a:lnTo>
                    <a:pt x="1943897" y="886614"/>
                  </a:lnTo>
                  <a:cubicBezTo>
                    <a:pt x="1980675" y="890349"/>
                    <a:pt x="2017991" y="892262"/>
                    <a:pt x="2055754" y="892262"/>
                  </a:cubicBezTo>
                  <a:cubicBezTo>
                    <a:pt x="2093517" y="892262"/>
                    <a:pt x="2130833" y="890349"/>
                    <a:pt x="2167611" y="886614"/>
                  </a:cubicBezTo>
                  <a:lnTo>
                    <a:pt x="2168661" y="886454"/>
                  </a:lnTo>
                  <a:lnTo>
                    <a:pt x="2182380" y="976349"/>
                  </a:lnTo>
                  <a:cubicBezTo>
                    <a:pt x="2186115" y="1013127"/>
                    <a:pt x="2188028" y="1050443"/>
                    <a:pt x="2188028" y="1088206"/>
                  </a:cubicBezTo>
                  <a:cubicBezTo>
                    <a:pt x="2188028" y="1692413"/>
                    <a:pt x="1698221" y="2182220"/>
                    <a:pt x="1094014" y="2182220"/>
                  </a:cubicBezTo>
                  <a:cubicBezTo>
                    <a:pt x="489807" y="2182220"/>
                    <a:pt x="0" y="1692413"/>
                    <a:pt x="0" y="1088206"/>
                  </a:cubicBezTo>
                  <a:cubicBezTo>
                    <a:pt x="0" y="559525"/>
                    <a:pt x="375009" y="118431"/>
                    <a:pt x="873532" y="16418"/>
                  </a:cubicBezTo>
                  <a:lnTo>
                    <a:pt x="981108" y="0"/>
                  </a:lnTo>
                  <a:close/>
                </a:path>
              </a:pathLst>
            </a:cu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4" name="原创设计师QQ598969553          _15">
              <a:extLst>
                <a:ext uri="{FF2B5EF4-FFF2-40B4-BE49-F238E27FC236}">
                  <a16:creationId xmlns:a16="http://schemas.microsoft.com/office/drawing/2014/main" id="{8E81A1D1-2567-466C-ADA6-1CFD3CE06EA2}"/>
                </a:ext>
              </a:extLst>
            </p:cNvPr>
            <p:cNvSpPr/>
            <p:nvPr/>
          </p:nvSpPr>
          <p:spPr>
            <a:xfrm>
              <a:off x="5406008" y="3890960"/>
              <a:ext cx="746177" cy="557678"/>
            </a:xfrm>
            <a:custGeom>
              <a:gdLst>
                <a:gd fmla="*/ 0 w 887256" name="connsiteX0"/>
                <a:gd fmla="*/ 0 h 663118" name="connsiteY0"/>
                <a:gd fmla="*/ 99891 w 887256" name="connsiteX1"/>
                <a:gd fmla="*/ 15245 h 663118" name="connsiteY1"/>
                <a:gd fmla="*/ 841381 w 887256" name="connsiteX2"/>
                <a:gd fmla="*/ 565561 h 663118" name="connsiteY2"/>
                <a:gd fmla="*/ 887256 w 887256" name="connsiteX3"/>
                <a:gd fmla="*/ 660790 h 663118" name="connsiteY3"/>
                <a:gd fmla="*/ 841149 w 887256" name="connsiteX4"/>
                <a:gd fmla="*/ 663118 h 663118" name="connsiteY4"/>
                <a:gd fmla="*/ 666611 w 887256" name="connsiteX5"/>
                <a:gd fmla="*/ 645523 h 663118" name="connsiteY5"/>
                <a:gd fmla="*/ 613281 w 887256" name="connsiteX6"/>
                <a:gd fmla="*/ 631810 h 663118" name="connsiteY6"/>
                <a:gd fmla="*/ 597545 w 887256" name="connsiteX7"/>
                <a:gd fmla="*/ 602820 h 663118" name="connsiteY7"/>
                <a:gd fmla="*/ 136944 w 887256" name="connsiteX8"/>
                <a:gd fmla="*/ 259926 h 663118" name="connsiteY8"/>
                <a:gd fmla="*/ 107278 w 887256" name="connsiteX9"/>
                <a:gd fmla="*/ 252298 h 663118" name="connsiteY9"/>
                <a:gd fmla="*/ 43164 w 887256" name="connsiteX10"/>
                <a:gd fmla="*/ 134178 h 663118" name="connsiteY10"/>
                <a:gd fmla="*/ 14042 w 887256" name="connsiteX11"/>
                <a:gd fmla="*/ 54610 h 663118" name="connsiteY11"/>
                <a:gd fmla="*/ 0 w 887256" name="connsiteX12"/>
                <a:gd fmla="*/ 0 h 663118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663118" w="887256">
                  <a:moveTo>
                    <a:pt x="0" y="0"/>
                  </a:moveTo>
                  <a:lnTo>
                    <a:pt x="99891" y="15245"/>
                  </a:lnTo>
                  <a:cubicBezTo>
                    <a:pt x="420370" y="80825"/>
                    <a:pt x="689806" y="286535"/>
                    <a:pt x="841381" y="565561"/>
                  </a:cubicBezTo>
                  <a:lnTo>
                    <a:pt x="887256" y="660790"/>
                  </a:lnTo>
                  <a:lnTo>
                    <a:pt x="841149" y="663118"/>
                  </a:lnTo>
                  <a:cubicBezTo>
                    <a:pt x="781361" y="663118"/>
                    <a:pt x="722989" y="657060"/>
                    <a:pt x="666611" y="645523"/>
                  </a:cubicBezTo>
                  <a:lnTo>
                    <a:pt x="613281" y="631810"/>
                  </a:lnTo>
                  <a:lnTo>
                    <a:pt x="597545" y="602820"/>
                  </a:lnTo>
                  <a:cubicBezTo>
                    <a:pt x="488602" y="441562"/>
                    <a:pt x="326772" y="318969"/>
                    <a:pt x="136944" y="259926"/>
                  </a:cubicBezTo>
                  <a:lnTo>
                    <a:pt x="107278" y="252298"/>
                  </a:lnTo>
                  <a:lnTo>
                    <a:pt x="43164" y="134178"/>
                  </a:lnTo>
                  <a:cubicBezTo>
                    <a:pt x="32208" y="108275"/>
                    <a:pt x="22476" y="81728"/>
                    <a:pt x="14042" y="546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5" name="原创设计师QQ598969553          _16">
              <a:extLst>
                <a:ext uri="{FF2B5EF4-FFF2-40B4-BE49-F238E27FC236}">
                  <a16:creationId xmlns:a16="http://schemas.microsoft.com/office/drawing/2014/main" id="{CDB6B642-8F4B-490D-9F20-9A1F2509B6DD}"/>
                </a:ext>
              </a:extLst>
            </p:cNvPr>
            <p:cNvSpPr/>
            <p:nvPr/>
          </p:nvSpPr>
          <p:spPr>
            <a:xfrm>
              <a:off x="5265816" y="4076811"/>
              <a:ext cx="746177" cy="557678"/>
            </a:xfrm>
            <a:custGeom>
              <a:gdLst>
                <a:gd fmla="*/ 46107 w 887256" name="connsiteX0"/>
                <a:gd fmla="*/ 0 h 663118" name="connsiteY0"/>
                <a:gd fmla="*/ 220645 w 887256" name="connsiteX1"/>
                <a:gd fmla="*/ 17595 h 663118" name="connsiteY1"/>
                <a:gd fmla="*/ 273976 w 887256" name="connsiteX2"/>
                <a:gd fmla="*/ 31308 h 663118" name="connsiteY2"/>
                <a:gd fmla="*/ 289711 w 887256" name="connsiteX3"/>
                <a:gd fmla="*/ 60298 h 663118" name="connsiteY3"/>
                <a:gd fmla="*/ 750312 w 887256" name="connsiteX4"/>
                <a:gd fmla="*/ 403192 h 663118" name="connsiteY4"/>
                <a:gd fmla="*/ 779979 w 887256" name="connsiteX5"/>
                <a:gd fmla="*/ 410820 h 663118" name="connsiteY5"/>
                <a:gd fmla="*/ 844092 w 887256" name="connsiteX6"/>
                <a:gd fmla="*/ 528940 h 663118" name="connsiteY6"/>
                <a:gd fmla="*/ 873214 w 887256" name="connsiteX7"/>
                <a:gd fmla="*/ 608508 h 663118" name="connsiteY7"/>
                <a:gd fmla="*/ 887256 w 887256" name="connsiteX8"/>
                <a:gd fmla="*/ 663118 h 663118" name="connsiteY8"/>
                <a:gd fmla="*/ 787365 w 887256" name="connsiteX9"/>
                <a:gd fmla="*/ 647873 h 663118" name="connsiteY9"/>
                <a:gd fmla="*/ 45875 w 887256" name="connsiteX10"/>
                <a:gd fmla="*/ 97557 h 663118" name="connsiteY10"/>
                <a:gd fmla="*/ 0 w 887256" name="connsiteX11"/>
                <a:gd fmla="*/ 2328 h 663118" name="connsiteY11"/>
                <a:gd fmla="*/ 46107 w 887256" name="connsiteX12"/>
                <a:gd fmla="*/ 0 h 663118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663118" w="887256">
                  <a:moveTo>
                    <a:pt x="46107" y="0"/>
                  </a:moveTo>
                  <a:cubicBezTo>
                    <a:pt x="105895" y="0"/>
                    <a:pt x="164268" y="6059"/>
                    <a:pt x="220645" y="17595"/>
                  </a:cubicBezTo>
                  <a:lnTo>
                    <a:pt x="273976" y="31308"/>
                  </a:lnTo>
                  <a:lnTo>
                    <a:pt x="289711" y="60298"/>
                  </a:lnTo>
                  <a:cubicBezTo>
                    <a:pt x="398655" y="221556"/>
                    <a:pt x="560484" y="344150"/>
                    <a:pt x="750312" y="403192"/>
                  </a:cubicBezTo>
                  <a:lnTo>
                    <a:pt x="779979" y="410820"/>
                  </a:lnTo>
                  <a:lnTo>
                    <a:pt x="844092" y="528940"/>
                  </a:lnTo>
                  <a:cubicBezTo>
                    <a:pt x="855048" y="554843"/>
                    <a:pt x="864780" y="581390"/>
                    <a:pt x="873214" y="608508"/>
                  </a:cubicBezTo>
                  <a:lnTo>
                    <a:pt x="887256" y="663118"/>
                  </a:lnTo>
                  <a:lnTo>
                    <a:pt x="787365" y="647873"/>
                  </a:lnTo>
                  <a:cubicBezTo>
                    <a:pt x="466886" y="582293"/>
                    <a:pt x="197451" y="376583"/>
                    <a:pt x="45875" y="97557"/>
                  </a:cubicBezTo>
                  <a:lnTo>
                    <a:pt x="0" y="2328"/>
                  </a:lnTo>
                  <a:lnTo>
                    <a:pt x="46107" y="0"/>
                  </a:lnTo>
                  <a:close/>
                </a:path>
              </a:pathLst>
            </a:cu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" name="原创设计师QQ598969553          _17">
              <a:extLst>
                <a:ext uri="{FF2B5EF4-FFF2-40B4-BE49-F238E27FC236}">
                  <a16:creationId xmlns:a16="http://schemas.microsoft.com/office/drawing/2014/main" id="{BFE02E06-A65F-4D18-9439-2939E085A379}"/>
                </a:ext>
              </a:extLst>
            </p:cNvPr>
            <p:cNvSpPr/>
            <p:nvPr/>
          </p:nvSpPr>
          <p:spPr>
            <a:xfrm>
              <a:off x="6152185" y="4230428"/>
              <a:ext cx="595702" cy="405048"/>
            </a:xfrm>
            <a:custGeom>
              <a:gdLst>
                <a:gd fmla="*/ 571071 w 708331" name="connsiteX0"/>
                <a:gd fmla="*/ 0 h 481630" name="connsiteY0"/>
                <a:gd fmla="*/ 604896 w 708331" name="connsiteX1"/>
                <a:gd fmla="*/ 55679 h 481630" name="connsiteY1"/>
                <a:gd fmla="*/ 667876 w 708331" name="connsiteX2"/>
                <a:gd fmla="*/ 139899 h 481630" name="connsiteY2"/>
                <a:gd fmla="*/ 708331 w 708331" name="connsiteX3"/>
                <a:gd fmla="*/ 184411 h 481630" name="connsiteY3"/>
                <a:gd fmla="*/ 649787 w 708331" name="connsiteX4"/>
                <a:gd fmla="*/ 237618 h 481630" name="connsiteY4"/>
                <a:gd fmla="*/ 174375 w 708331" name="connsiteX5"/>
                <a:gd fmla="*/ 465212 h 481630" name="connsiteY5"/>
                <a:gd fmla="*/ 66800 w 708331" name="connsiteX6"/>
                <a:gd fmla="*/ 481630 h 481630" name="connsiteY6"/>
                <a:gd fmla="*/ 63941 w 708331" name="connsiteX7"/>
                <a:gd fmla="*/ 462900 h 481630" name="connsiteY7"/>
                <a:gd fmla="*/ 194 w 708331" name="connsiteX8"/>
                <a:gd fmla="*/ 257542 h 481630" name="connsiteY8"/>
                <a:gd fmla="*/ 0 w 708331" name="connsiteX9"/>
                <a:gd fmla="*/ 257139 h 481630" name="connsiteY9"/>
                <a:gd fmla="*/ 42441 w 708331" name="connsiteX10"/>
                <a:gd fmla="*/ 254996 h 481630" name="connsiteY10"/>
                <a:gd fmla="*/ 566278 w 708331" name="connsiteX11"/>
                <a:gd fmla="*/ 5809 h 481630" name="connsiteY11"/>
                <a:gd fmla="*/ 571071 w 708331" name="connsiteX12"/>
                <a:gd fmla="*/ 0 h 48163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481630" w="708331">
                  <a:moveTo>
                    <a:pt x="571071" y="0"/>
                  </a:moveTo>
                  <a:lnTo>
                    <a:pt x="604896" y="55679"/>
                  </a:lnTo>
                  <a:cubicBezTo>
                    <a:pt x="624557" y="84780"/>
                    <a:pt x="645581" y="112884"/>
                    <a:pt x="667876" y="139899"/>
                  </a:cubicBezTo>
                  <a:lnTo>
                    <a:pt x="708331" y="184411"/>
                  </a:lnTo>
                  <a:lnTo>
                    <a:pt x="649787" y="237618"/>
                  </a:lnTo>
                  <a:cubicBezTo>
                    <a:pt x="514709" y="349095"/>
                    <a:pt x="352419" y="428779"/>
                    <a:pt x="174375" y="465212"/>
                  </a:cubicBezTo>
                  <a:lnTo>
                    <a:pt x="66800" y="481630"/>
                  </a:lnTo>
                  <a:lnTo>
                    <a:pt x="63941" y="462900"/>
                  </a:lnTo>
                  <a:cubicBezTo>
                    <a:pt x="49368" y="391683"/>
                    <a:pt x="27874" y="322986"/>
                    <a:pt x="194" y="257542"/>
                  </a:cubicBezTo>
                  <a:lnTo>
                    <a:pt x="0" y="257139"/>
                  </a:lnTo>
                  <a:lnTo>
                    <a:pt x="42441" y="254996"/>
                  </a:lnTo>
                  <a:cubicBezTo>
                    <a:pt x="246238" y="234299"/>
                    <a:pt x="429145" y="142942"/>
                    <a:pt x="566278" y="5809"/>
                  </a:cubicBezTo>
                  <a:lnTo>
                    <a:pt x="571071" y="0"/>
                  </a:lnTo>
                  <a:close/>
                </a:path>
              </a:pathLst>
            </a:cu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7" name="原创设计师QQ598969553          _18">
              <a:extLst>
                <a:ext uri="{FF2B5EF4-FFF2-40B4-BE49-F238E27FC236}">
                  <a16:creationId xmlns:a16="http://schemas.microsoft.com/office/drawing/2014/main" id="{8B958D6E-7C27-4E2B-AF6C-7C30477DCED7}"/>
                </a:ext>
              </a:extLst>
            </p:cNvPr>
            <p:cNvSpPr/>
            <p:nvPr/>
          </p:nvSpPr>
          <p:spPr>
            <a:xfrm>
              <a:off x="6662378" y="3097625"/>
              <a:ext cx="242405" cy="331166"/>
            </a:xfrm>
            <a:custGeom>
              <a:gdLst>
                <a:gd fmla="*/ 150977 w 288236" name="connsiteX0"/>
                <a:gd fmla="*/ 0 h 393779" name="connsiteY0"/>
                <a:gd fmla="*/ 191431 w 288236" name="connsiteX1"/>
                <a:gd fmla="*/ 44512 h 393779" name="connsiteY1"/>
                <a:gd fmla="*/ 254411 w 288236" name="connsiteX2"/>
                <a:gd fmla="*/ 128732 h 393779" name="connsiteY2"/>
                <a:gd fmla="*/ 288236 w 288236" name="connsiteX3"/>
                <a:gd fmla="*/ 184411 h 393779" name="connsiteY3"/>
                <a:gd fmla="*/ 187278 w 288236" name="connsiteX4"/>
                <a:gd fmla="*/ 306774 h 393779" name="connsiteY4"/>
                <a:gd fmla="*/ 140053 w 288236" name="connsiteX5"/>
                <a:gd fmla="*/ 393779 h 393779" name="connsiteY5"/>
                <a:gd fmla="*/ 65373 w 288236" name="connsiteX6"/>
                <a:gd fmla="*/ 256193 h 393779" name="connsiteY6"/>
                <a:gd fmla="*/ 0 w 288236" name="connsiteX7"/>
                <a:gd fmla="*/ 176960 h 393779" name="connsiteY7"/>
                <a:gd fmla="*/ 61220 w 288236" name="connsiteX8"/>
                <a:gd fmla="*/ 95093 h 393779" name="connsiteY8"/>
                <a:gd fmla="*/ 131829 w 288236" name="connsiteX9"/>
                <a:gd fmla="*/ 17402 h 393779" name="connsiteY9"/>
                <a:gd fmla="*/ 150977 w 288236" name="connsiteX10"/>
                <a:gd fmla="*/ 0 h 393779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393779" w="288236">
                  <a:moveTo>
                    <a:pt x="150977" y="0"/>
                  </a:moveTo>
                  <a:lnTo>
                    <a:pt x="191431" y="44512"/>
                  </a:lnTo>
                  <a:cubicBezTo>
                    <a:pt x="213727" y="71527"/>
                    <a:pt x="234751" y="99631"/>
                    <a:pt x="254411" y="128732"/>
                  </a:cubicBezTo>
                  <a:lnTo>
                    <a:pt x="288236" y="184411"/>
                  </a:lnTo>
                  <a:lnTo>
                    <a:pt x="187278" y="306774"/>
                  </a:lnTo>
                  <a:lnTo>
                    <a:pt x="140053" y="393779"/>
                  </a:lnTo>
                  <a:lnTo>
                    <a:pt x="65373" y="256193"/>
                  </a:lnTo>
                  <a:lnTo>
                    <a:pt x="0" y="176960"/>
                  </a:lnTo>
                  <a:lnTo>
                    <a:pt x="61220" y="95093"/>
                  </a:lnTo>
                  <a:cubicBezTo>
                    <a:pt x="83515" y="68077"/>
                    <a:pt x="107082" y="42149"/>
                    <a:pt x="131829" y="17402"/>
                  </a:cubicBezTo>
                  <a:lnTo>
                    <a:pt x="150977" y="0"/>
                  </a:lnTo>
                  <a:close/>
                </a:path>
              </a:pathLst>
            </a:cu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8" name="原创设计师QQ598969553          _19">
              <a:extLst>
                <a:ext uri="{FF2B5EF4-FFF2-40B4-BE49-F238E27FC236}">
                  <a16:creationId xmlns:a16="http://schemas.microsoft.com/office/drawing/2014/main" id="{47CA0092-ADC7-4C99-AB59-28698FAB6FE6}"/>
                </a:ext>
              </a:extLst>
            </p:cNvPr>
            <p:cNvSpPr/>
            <p:nvPr/>
          </p:nvSpPr>
          <p:spPr>
            <a:xfrm>
              <a:off x="6632452" y="4054351"/>
              <a:ext cx="242405" cy="331166"/>
            </a:xfrm>
            <a:custGeom>
              <a:gdLst>
                <a:gd fmla="*/ 148183 w 288236" name="connsiteX0"/>
                <a:gd fmla="*/ 0 h 393779" name="connsiteY0"/>
                <a:gd fmla="*/ 222863 w 288236" name="connsiteX1"/>
                <a:gd fmla="*/ 137586 h 393779" name="connsiteY1"/>
                <a:gd fmla="*/ 288236 w 288236" name="connsiteX2"/>
                <a:gd fmla="*/ 216820 h 393779" name="connsiteY2"/>
                <a:gd fmla="*/ 227016 w 288236" name="connsiteX3"/>
                <a:gd fmla="*/ 298686 h 393779" name="connsiteY3"/>
                <a:gd fmla="*/ 156407 w 288236" name="connsiteX4"/>
                <a:gd fmla="*/ 376377 h 393779" name="connsiteY4"/>
                <a:gd fmla="*/ 137260 w 288236" name="connsiteX5"/>
                <a:gd fmla="*/ 393779 h 393779" name="connsiteY5"/>
                <a:gd fmla="*/ 96805 w 288236" name="connsiteX6"/>
                <a:gd fmla="*/ 349267 h 393779" name="connsiteY6"/>
                <a:gd fmla="*/ 33825 w 288236" name="connsiteX7"/>
                <a:gd fmla="*/ 265047 h 393779" name="connsiteY7"/>
                <a:gd fmla="*/ 0 w 288236" name="connsiteX8"/>
                <a:gd fmla="*/ 209368 h 393779" name="connsiteY8"/>
                <a:gd fmla="*/ 100958 w 288236" name="connsiteX9"/>
                <a:gd fmla="*/ 87005 h 393779" name="connsiteY9"/>
                <a:gd fmla="*/ 148183 w 288236" name="connsiteX10"/>
                <a:gd fmla="*/ 0 h 393779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393779" w="288236">
                  <a:moveTo>
                    <a:pt x="148183" y="0"/>
                  </a:moveTo>
                  <a:lnTo>
                    <a:pt x="222863" y="137586"/>
                  </a:lnTo>
                  <a:lnTo>
                    <a:pt x="288236" y="216820"/>
                  </a:lnTo>
                  <a:lnTo>
                    <a:pt x="227016" y="298686"/>
                  </a:lnTo>
                  <a:cubicBezTo>
                    <a:pt x="204721" y="325702"/>
                    <a:pt x="181154" y="351630"/>
                    <a:pt x="156407" y="376377"/>
                  </a:cubicBezTo>
                  <a:lnTo>
                    <a:pt x="137260" y="393779"/>
                  </a:lnTo>
                  <a:lnTo>
                    <a:pt x="96805" y="349267"/>
                  </a:lnTo>
                  <a:cubicBezTo>
                    <a:pt x="74510" y="322252"/>
                    <a:pt x="53486" y="294148"/>
                    <a:pt x="33825" y="265047"/>
                  </a:cubicBezTo>
                  <a:lnTo>
                    <a:pt x="0" y="209368"/>
                  </a:lnTo>
                  <a:lnTo>
                    <a:pt x="100958" y="87005"/>
                  </a:lnTo>
                  <a:lnTo>
                    <a:pt x="148183" y="0"/>
                  </a:lnTo>
                  <a:close/>
                </a:path>
              </a:pathLst>
            </a:cu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" name="原创设计师QQ598969553          _20">
              <a:extLst>
                <a:ext uri="{FF2B5EF4-FFF2-40B4-BE49-F238E27FC236}">
                  <a16:creationId xmlns:a16="http://schemas.microsoft.com/office/drawing/2014/main" id="{E6F807C4-ED40-4A16-B9D7-CB15AC71898B}"/>
                </a:ext>
              </a:extLst>
            </p:cNvPr>
            <p:cNvSpPr/>
            <p:nvPr/>
          </p:nvSpPr>
          <p:spPr>
            <a:xfrm>
              <a:off x="5921774" y="4422309"/>
              <a:ext cx="286590" cy="218052"/>
            </a:xfrm>
            <a:custGeom>
              <a:gdLst>
                <a:gd fmla="*/ 0 w 340775" name="connsiteX0"/>
                <a:gd fmla="*/ 0 h 259279" name="connsiteY0"/>
                <a:gd fmla="*/ 53330 w 340775" name="connsiteX1"/>
                <a:gd fmla="*/ 13713 h 259279" name="connsiteY1"/>
                <a:gd fmla="*/ 227868 w 340775" name="connsiteX2"/>
                <a:gd fmla="*/ 31308 h 259279" name="connsiteY2"/>
                <a:gd fmla="*/ 273975 w 340775" name="connsiteX3"/>
                <a:gd fmla="*/ 28980 h 259279" name="connsiteY3"/>
                <a:gd fmla="*/ 274169 w 340775" name="connsiteX4"/>
                <a:gd fmla="*/ 29383 h 259279" name="connsiteY4"/>
                <a:gd fmla="*/ 337916 w 340775" name="connsiteX5"/>
                <a:gd fmla="*/ 234741 h 259279" name="connsiteY5"/>
                <a:gd fmla="*/ 340775 w 340775" name="connsiteX6"/>
                <a:gd fmla="*/ 253471 h 259279" name="connsiteY6"/>
                <a:gd fmla="*/ 339725 w 340775" name="connsiteX7"/>
                <a:gd fmla="*/ 253631 h 259279" name="connsiteY7"/>
                <a:gd fmla="*/ 227868 w 340775" name="connsiteX8"/>
                <a:gd fmla="*/ 259279 h 259279" name="connsiteY8"/>
                <a:gd fmla="*/ 116011 w 340775" name="connsiteX9"/>
                <a:gd fmla="*/ 253631 h 259279" name="connsiteY9"/>
                <a:gd fmla="*/ 107277 w 340775" name="connsiteX10"/>
                <a:gd fmla="*/ 252298 h 259279" name="connsiteY10"/>
                <a:gd fmla="*/ 93235 w 340775" name="connsiteX11"/>
                <a:gd fmla="*/ 197688 h 259279" name="connsiteY11"/>
                <a:gd fmla="*/ 64113 w 340775" name="connsiteX12"/>
                <a:gd fmla="*/ 118120 h 259279" name="connsiteY12"/>
                <a:gd fmla="*/ 0 w 340775" name="connsiteX13"/>
                <a:gd fmla="*/ 0 h 259279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259277" w="340775">
                  <a:moveTo>
                    <a:pt x="0" y="0"/>
                  </a:moveTo>
                  <a:lnTo>
                    <a:pt x="53330" y="13713"/>
                  </a:lnTo>
                  <a:cubicBezTo>
                    <a:pt x="109708" y="25250"/>
                    <a:pt x="168080" y="31308"/>
                    <a:pt x="227868" y="31308"/>
                  </a:cubicBezTo>
                  <a:lnTo>
                    <a:pt x="273975" y="28980"/>
                  </a:lnTo>
                  <a:lnTo>
                    <a:pt x="274169" y="29383"/>
                  </a:lnTo>
                  <a:cubicBezTo>
                    <a:pt x="301849" y="94827"/>
                    <a:pt x="323343" y="163524"/>
                    <a:pt x="337916" y="234741"/>
                  </a:cubicBezTo>
                  <a:lnTo>
                    <a:pt x="340775" y="253471"/>
                  </a:lnTo>
                  <a:lnTo>
                    <a:pt x="339725" y="253631"/>
                  </a:lnTo>
                  <a:cubicBezTo>
                    <a:pt x="302947" y="257366"/>
                    <a:pt x="265631" y="259279"/>
                    <a:pt x="227868" y="259279"/>
                  </a:cubicBezTo>
                  <a:cubicBezTo>
                    <a:pt x="190105" y="259279"/>
                    <a:pt x="152789" y="257366"/>
                    <a:pt x="116011" y="253631"/>
                  </a:cubicBezTo>
                  <a:lnTo>
                    <a:pt x="107277" y="252298"/>
                  </a:lnTo>
                  <a:lnTo>
                    <a:pt x="93235" y="197688"/>
                  </a:lnTo>
                  <a:cubicBezTo>
                    <a:pt x="84801" y="170570"/>
                    <a:pt x="75069" y="144023"/>
                    <a:pt x="64113" y="1181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0" name="原创设计师QQ598969553          _21">
              <a:extLst>
                <a:ext uri="{FF2B5EF4-FFF2-40B4-BE49-F238E27FC236}">
                  <a16:creationId xmlns:a16="http://schemas.microsoft.com/office/drawing/2014/main" id="{A01858EA-2768-419A-A158-BC0E30F0E391}"/>
                </a:ext>
              </a:extLst>
            </p:cNvPr>
            <p:cNvSpPr/>
            <p:nvPr/>
          </p:nvSpPr>
          <p:spPr>
            <a:xfrm>
              <a:off x="5193350" y="3699723"/>
              <a:ext cx="212658" cy="191237"/>
            </a:xfrm>
            <a:custGeom>
              <a:gdLst>
                <a:gd fmla="*/ 229207 w 252865" name="connsiteX0"/>
                <a:gd fmla="*/ 0 h 227394" name="connsiteY0"/>
                <a:gd fmla="*/ 227971 w 252865" name="connsiteX1"/>
                <a:gd fmla="*/ 24469 h 227394" name="connsiteY1"/>
                <a:gd fmla="*/ 245566 w 252865" name="connsiteX2"/>
                <a:gd fmla="*/ 199007 h 227394" name="connsiteY2"/>
                <a:gd fmla="*/ 252865 w 252865" name="connsiteX3"/>
                <a:gd fmla="*/ 227394 h 227394" name="connsiteY3"/>
                <a:gd fmla="*/ 244131 w 252865" name="connsiteX4"/>
                <a:gd fmla="*/ 226061 h 227394" name="connsiteY4"/>
                <a:gd fmla="*/ 132274 w 252865" name="connsiteX5"/>
                <a:gd fmla="*/ 220413 h 227394" name="connsiteY5"/>
                <a:gd fmla="*/ 20417 w 252865" name="connsiteX6"/>
                <a:gd fmla="*/ 226061 h 227394" name="connsiteY6"/>
                <a:gd fmla="*/ 19368 w 252865" name="connsiteX7"/>
                <a:gd fmla="*/ 226221 h 227394" name="connsiteY7"/>
                <a:gd fmla="*/ 5648 w 252865" name="connsiteX8"/>
                <a:gd fmla="*/ 136326 h 227394" name="connsiteY8"/>
                <a:gd fmla="*/ 0 w 252865" name="connsiteX9"/>
                <a:gd fmla="*/ 24469 h 227394" name="connsiteY9"/>
                <a:gd fmla="*/ 220482 w 252865" name="connsiteX10"/>
                <a:gd fmla="*/ 2243 h 227394" name="connsiteY10"/>
                <a:gd fmla="*/ 229207 w 252865" name="connsiteX11"/>
                <a:gd fmla="*/ 0 h 227394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227394" w="252865">
                  <a:moveTo>
                    <a:pt x="229207" y="0"/>
                  </a:moveTo>
                  <a:lnTo>
                    <a:pt x="227971" y="24469"/>
                  </a:lnTo>
                  <a:cubicBezTo>
                    <a:pt x="227971" y="84257"/>
                    <a:pt x="234030" y="142629"/>
                    <a:pt x="245566" y="199007"/>
                  </a:cubicBezTo>
                  <a:lnTo>
                    <a:pt x="252865" y="227394"/>
                  </a:lnTo>
                  <a:lnTo>
                    <a:pt x="244131" y="226061"/>
                  </a:lnTo>
                  <a:cubicBezTo>
                    <a:pt x="207353" y="222326"/>
                    <a:pt x="170037" y="220413"/>
                    <a:pt x="132274" y="220413"/>
                  </a:cubicBezTo>
                  <a:cubicBezTo>
                    <a:pt x="94511" y="220413"/>
                    <a:pt x="57195" y="222326"/>
                    <a:pt x="20417" y="226061"/>
                  </a:cubicBezTo>
                  <a:lnTo>
                    <a:pt x="19368" y="226221"/>
                  </a:lnTo>
                  <a:lnTo>
                    <a:pt x="5648" y="136326"/>
                  </a:lnTo>
                  <a:cubicBezTo>
                    <a:pt x="1913" y="99548"/>
                    <a:pt x="0" y="62232"/>
                    <a:pt x="0" y="24469"/>
                  </a:cubicBezTo>
                  <a:cubicBezTo>
                    <a:pt x="75526" y="24469"/>
                    <a:pt x="149264" y="16816"/>
                    <a:pt x="220482" y="2243"/>
                  </a:cubicBezTo>
                  <a:lnTo>
                    <a:pt x="229207" y="0"/>
                  </a:lnTo>
                  <a:close/>
                </a:path>
              </a:pathLst>
            </a:cu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1" name="原创设计师QQ598969553          _22">
              <a:extLst>
                <a:ext uri="{FF2B5EF4-FFF2-40B4-BE49-F238E27FC236}">
                  <a16:creationId xmlns:a16="http://schemas.microsoft.com/office/drawing/2014/main" id="{A4CF90C3-77AD-4F05-ACBF-EFC8CAD203C8}"/>
                </a:ext>
              </a:extLst>
            </p:cNvPr>
            <p:cNvSpPr txBox="1"/>
            <p:nvPr/>
          </p:nvSpPr>
          <p:spPr>
            <a:xfrm>
              <a:off x="4758164" y="2506802"/>
              <a:ext cx="870373" cy="7315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b="1" kern="0" lang="en-US" sz="3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6030504020204" pitchFamily="34" typeface="Open Sans"/>
                </a:rPr>
                <a:t>01</a:t>
              </a:r>
            </a:p>
          </p:txBody>
        </p:sp>
        <p:sp>
          <p:nvSpPr>
            <p:cNvPr id="22" name="原创设计师QQ598969553          _23">
              <a:extLst>
                <a:ext uri="{FF2B5EF4-FFF2-40B4-BE49-F238E27FC236}">
                  <a16:creationId xmlns:a16="http://schemas.microsoft.com/office/drawing/2014/main" id="{6A2A89AE-FACF-46C6-8E10-0B9CB5A6867D}"/>
                </a:ext>
              </a:extLst>
            </p:cNvPr>
            <p:cNvSpPr txBox="1"/>
            <p:nvPr/>
          </p:nvSpPr>
          <p:spPr>
            <a:xfrm>
              <a:off x="5643284" y="3433432"/>
              <a:ext cx="870373" cy="7315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b="1" kern="0" lang="en-US" sz="3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6030504020204" pitchFamily="34" typeface="Open Sans"/>
                </a:rPr>
                <a:t>02</a:t>
              </a:r>
            </a:p>
          </p:txBody>
        </p:sp>
        <p:sp>
          <p:nvSpPr>
            <p:cNvPr id="23" name="原创设计师QQ598969553          _24">
              <a:extLst>
                <a:ext uri="{FF2B5EF4-FFF2-40B4-BE49-F238E27FC236}">
                  <a16:creationId xmlns:a16="http://schemas.microsoft.com/office/drawing/2014/main" id="{1847BC63-9C5D-43D0-8045-2257877C2BEF}"/>
                </a:ext>
              </a:extLst>
            </p:cNvPr>
            <p:cNvSpPr txBox="1"/>
            <p:nvPr/>
          </p:nvSpPr>
          <p:spPr>
            <a:xfrm>
              <a:off x="7010809" y="3456942"/>
              <a:ext cx="870373" cy="7315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b="1" kern="0" lang="en-US" sz="3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6030504020204" pitchFamily="34" typeface="Open Sans"/>
                </a:rPr>
                <a:t>03</a:t>
              </a:r>
            </a:p>
          </p:txBody>
        </p:sp>
        <p:sp>
          <p:nvSpPr>
            <p:cNvPr id="24" name="原创设计师QQ598969553          _25">
              <a:extLst>
                <a:ext uri="{FF2B5EF4-FFF2-40B4-BE49-F238E27FC236}">
                  <a16:creationId xmlns:a16="http://schemas.microsoft.com/office/drawing/2014/main" id="{0C2E0978-0030-4C19-8210-40A7A55612C2}"/>
                </a:ext>
              </a:extLst>
            </p:cNvPr>
            <p:cNvSpPr txBox="1"/>
            <p:nvPr/>
          </p:nvSpPr>
          <p:spPr>
            <a:xfrm>
              <a:off x="4864492" y="4535619"/>
              <a:ext cx="870373" cy="7315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b="1" kern="0" lang="en-US" sz="3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6030504020204" pitchFamily="34" typeface="Open Sans"/>
                </a:rPr>
                <a:t>04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CD2DF69-C47C-4F18-92F9-BAF598233543}"/>
              </a:ext>
            </a:extLst>
          </p:cNvPr>
          <p:cNvGrpSpPr/>
          <p:nvPr/>
        </p:nvGrpSpPr>
        <p:grpSpPr>
          <a:xfrm>
            <a:off x="6305409" y="1696895"/>
            <a:ext cx="3684541" cy="1006717"/>
            <a:chOff x="6503768" y="1988830"/>
            <a:chExt cx="4912721" cy="1342289"/>
          </a:xfrm>
        </p:grpSpPr>
        <p:cxnSp>
          <p:nvCxnSpPr>
            <p:cNvPr id="26" name="原创设计师QQ598969553          _27">
              <a:extLst>
                <a:ext uri="{FF2B5EF4-FFF2-40B4-BE49-F238E27FC236}">
                  <a16:creationId xmlns:a16="http://schemas.microsoft.com/office/drawing/2014/main" id="{2F1C03FB-21A3-4751-B672-57AA77B6B186}"/>
                </a:ext>
              </a:extLst>
            </p:cNvPr>
            <p:cNvCxnSpPr/>
            <p:nvPr/>
          </p:nvCxnSpPr>
          <p:spPr>
            <a:xfrm>
              <a:off x="7033469" y="2343842"/>
              <a:ext cx="1028799" cy="0"/>
            </a:xfrm>
            <a:prstGeom prst="line">
              <a:avLst/>
            </a:prstGeom>
            <a:noFill/>
            <a:ln algn="ctr" cap="flat" cmpd="sng" w="6350">
              <a:solidFill>
                <a:srgbClr val="949937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27" name="原创设计师QQ598969553          _28">
              <a:extLst>
                <a:ext uri="{FF2B5EF4-FFF2-40B4-BE49-F238E27FC236}">
                  <a16:creationId xmlns:a16="http://schemas.microsoft.com/office/drawing/2014/main" id="{72782A39-A9DE-42E5-A0F1-4EA5446B29D1}"/>
                </a:ext>
              </a:extLst>
            </p:cNvPr>
            <p:cNvCxnSpPr/>
            <p:nvPr/>
          </p:nvCxnSpPr>
          <p:spPr>
            <a:xfrm flipV="1">
              <a:off x="6503768" y="2343842"/>
              <a:ext cx="529701" cy="498938"/>
            </a:xfrm>
            <a:prstGeom prst="line">
              <a:avLst/>
            </a:prstGeom>
            <a:noFill/>
            <a:ln algn="ctr" cap="flat" cmpd="sng" w="6350">
              <a:solidFill>
                <a:srgbClr val="949937"/>
              </a:solidFill>
              <a:prstDash val="solid"/>
              <a:miter lim="800000"/>
            </a:ln>
            <a:effectLst/>
          </p:spPr>
        </p:cxn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F9AD3A2E-323F-41ED-815E-E2F671765861}"/>
                </a:ext>
              </a:extLst>
            </p:cNvPr>
            <p:cNvGrpSpPr/>
            <p:nvPr/>
          </p:nvGrpSpPr>
          <p:grpSpPr>
            <a:xfrm>
              <a:off x="8316582" y="1988830"/>
              <a:ext cx="3099907" cy="1342289"/>
              <a:chOff x="8316582" y="2291149"/>
              <a:chExt cx="3099907" cy="1342289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C3088C9-D827-4415-A793-A880C256C481}"/>
                  </a:ext>
                </a:extLst>
              </p:cNvPr>
              <p:cNvSpPr txBox="1"/>
              <p:nvPr/>
            </p:nvSpPr>
            <p:spPr>
              <a:xfrm>
                <a:off x="8316584" y="2679331"/>
                <a:ext cx="3099906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A4ACB25-B919-4423-B941-B91D393A8700}"/>
                  </a:ext>
                </a:extLst>
              </p:cNvPr>
              <p:cNvSpPr/>
              <p:nvPr/>
            </p:nvSpPr>
            <p:spPr>
              <a:xfrm>
                <a:off x="8316582" y="2291149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E61B4A5-D47F-4675-AB0B-9C5B9A5E4A8B}"/>
              </a:ext>
            </a:extLst>
          </p:cNvPr>
          <p:cNvGrpSpPr/>
          <p:nvPr/>
        </p:nvGrpSpPr>
        <p:grpSpPr>
          <a:xfrm>
            <a:off x="7753840" y="2823737"/>
            <a:ext cx="2784494" cy="1006717"/>
            <a:chOff x="8435009" y="3491285"/>
            <a:chExt cx="3712658" cy="1342289"/>
          </a:xfrm>
        </p:grpSpPr>
        <p:cxnSp>
          <p:nvCxnSpPr>
            <p:cNvPr id="32" name="原创设计师QQ598969553          _26">
              <a:extLst>
                <a:ext uri="{FF2B5EF4-FFF2-40B4-BE49-F238E27FC236}">
                  <a16:creationId xmlns:a16="http://schemas.microsoft.com/office/drawing/2014/main" id="{009B857E-282F-4A82-9F9A-EE3FFEA7869F}"/>
                </a:ext>
              </a:extLst>
            </p:cNvPr>
            <p:cNvCxnSpPr/>
            <p:nvPr/>
          </p:nvCxnSpPr>
          <p:spPr>
            <a:xfrm>
              <a:off x="8435009" y="3762839"/>
              <a:ext cx="769005" cy="0"/>
            </a:xfrm>
            <a:prstGeom prst="line">
              <a:avLst/>
            </a:prstGeom>
            <a:noFill/>
            <a:ln algn="ctr" cap="flat" cmpd="sng" w="6350">
              <a:solidFill>
                <a:srgbClr val="F29014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BC036AC9-1261-4B6B-87B6-499B3B713541}"/>
                </a:ext>
              </a:extLst>
            </p:cNvPr>
            <p:cNvGrpSpPr/>
            <p:nvPr/>
          </p:nvGrpSpPr>
          <p:grpSpPr>
            <a:xfrm>
              <a:off x="9295137" y="3491285"/>
              <a:ext cx="2852530" cy="1342289"/>
              <a:chOff x="8316582" y="2291149"/>
              <a:chExt cx="2852530" cy="1342289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C5AB841-853E-4BAB-BB99-FA7D660C54BC}"/>
                  </a:ext>
                </a:extLst>
              </p:cNvPr>
              <p:cNvSpPr txBox="1"/>
              <p:nvPr/>
            </p:nvSpPr>
            <p:spPr>
              <a:xfrm>
                <a:off x="8316583" y="2679332"/>
                <a:ext cx="2336423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ED04049-C6F1-4D3C-BDD2-B68D1560EC02}"/>
                  </a:ext>
                </a:extLst>
              </p:cNvPr>
              <p:cNvSpPr/>
              <p:nvPr/>
            </p:nvSpPr>
            <p:spPr>
              <a:xfrm>
                <a:off x="8316582" y="2291149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C04D3BB-CF90-4E74-9ABF-C3A1BA28818C}"/>
              </a:ext>
            </a:extLst>
          </p:cNvPr>
          <p:cNvGrpSpPr/>
          <p:nvPr/>
        </p:nvGrpSpPr>
        <p:grpSpPr>
          <a:xfrm>
            <a:off x="1737298" y="1963154"/>
            <a:ext cx="2820890" cy="1006717"/>
            <a:chOff x="412954" y="2343842"/>
            <a:chExt cx="3761186" cy="1342289"/>
          </a:xfrm>
        </p:grpSpPr>
        <p:cxnSp>
          <p:nvCxnSpPr>
            <p:cNvPr id="37" name="原创设计师QQ598969553          _30">
              <a:extLst>
                <a:ext uri="{FF2B5EF4-FFF2-40B4-BE49-F238E27FC236}">
                  <a16:creationId xmlns:a16="http://schemas.microsoft.com/office/drawing/2014/main" id="{1E9B64B4-2357-4A35-BBA9-80B7CD28EB94}"/>
                </a:ext>
              </a:extLst>
            </p:cNvPr>
            <p:cNvCxnSpPr/>
            <p:nvPr/>
          </p:nvCxnSpPr>
          <p:spPr>
            <a:xfrm>
              <a:off x="3405135" y="2703566"/>
              <a:ext cx="769005" cy="0"/>
            </a:xfrm>
            <a:prstGeom prst="line">
              <a:avLst/>
            </a:prstGeom>
            <a:noFill/>
            <a:ln algn="ctr" cap="flat" cmpd="sng" w="6350">
              <a:solidFill>
                <a:srgbClr val="F2901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B5EDABF-C217-41FF-9279-2FD847F2D79A}"/>
                </a:ext>
              </a:extLst>
            </p:cNvPr>
            <p:cNvGrpSpPr/>
            <p:nvPr/>
          </p:nvGrpSpPr>
          <p:grpSpPr>
            <a:xfrm>
              <a:off x="412954" y="2343842"/>
              <a:ext cx="2912875" cy="1342289"/>
              <a:chOff x="8316583" y="2291149"/>
              <a:chExt cx="3099906" cy="1342289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D89A22F-470C-4947-99D2-7B6DA879CFAE}"/>
                  </a:ext>
                </a:extLst>
              </p:cNvPr>
              <p:cNvSpPr txBox="1"/>
              <p:nvPr/>
            </p:nvSpPr>
            <p:spPr>
              <a:xfrm>
                <a:off x="8316582" y="2679331"/>
                <a:ext cx="3099906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1CA12011-7891-460D-96DF-72F68824F290}"/>
                  </a:ext>
                </a:extLst>
              </p:cNvPr>
              <p:cNvSpPr/>
              <p:nvPr/>
            </p:nvSpPr>
            <p:spPr>
              <a:xfrm>
                <a:off x="8563959" y="2291149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973C78D-D589-4DA8-98E1-8AD82810AD3A}"/>
              </a:ext>
            </a:extLst>
          </p:cNvPr>
          <p:cNvGrpSpPr/>
          <p:nvPr/>
        </p:nvGrpSpPr>
        <p:grpSpPr>
          <a:xfrm>
            <a:off x="1737299" y="3603773"/>
            <a:ext cx="2923882" cy="1006717"/>
            <a:chOff x="412954" y="4531335"/>
            <a:chExt cx="3898509" cy="1342289"/>
          </a:xfrm>
        </p:grpSpPr>
        <p:cxnSp>
          <p:nvCxnSpPr>
            <p:cNvPr id="42" name="原创设计师QQ598969553          _29">
              <a:extLst>
                <a:ext uri="{FF2B5EF4-FFF2-40B4-BE49-F238E27FC236}">
                  <a16:creationId xmlns:a16="http://schemas.microsoft.com/office/drawing/2014/main" id="{9DB4C4D3-0343-4BA6-8032-8C149A783979}"/>
                </a:ext>
              </a:extLst>
            </p:cNvPr>
            <p:cNvCxnSpPr/>
            <p:nvPr/>
          </p:nvCxnSpPr>
          <p:spPr>
            <a:xfrm>
              <a:off x="3542458" y="4842375"/>
              <a:ext cx="769005" cy="0"/>
            </a:xfrm>
            <a:prstGeom prst="line">
              <a:avLst/>
            </a:prstGeom>
            <a:noFill/>
            <a:ln algn="ctr" cap="flat" cmpd="sng" w="6350">
              <a:solidFill>
                <a:srgbClr val="F2901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DA712E89-9710-4945-B54C-0BF8B25D48BF}"/>
                </a:ext>
              </a:extLst>
            </p:cNvPr>
            <p:cNvGrpSpPr/>
            <p:nvPr/>
          </p:nvGrpSpPr>
          <p:grpSpPr>
            <a:xfrm>
              <a:off x="412954" y="4531335"/>
              <a:ext cx="2912875" cy="1342289"/>
              <a:chOff x="8316583" y="2291149"/>
              <a:chExt cx="3099906" cy="1342289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1A569F4-7585-416F-9F41-1E485F2D6433}"/>
                  </a:ext>
                </a:extLst>
              </p:cNvPr>
              <p:cNvSpPr txBox="1"/>
              <p:nvPr/>
            </p:nvSpPr>
            <p:spPr>
              <a:xfrm>
                <a:off x="8316583" y="2679332"/>
                <a:ext cx="3099906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6C97281D-B7AE-4272-BF96-7B431C4F5950}"/>
                  </a:ext>
                </a:extLst>
              </p:cNvPr>
              <p:cNvSpPr/>
              <p:nvPr/>
            </p:nvSpPr>
            <p:spPr>
              <a:xfrm>
                <a:off x="8563959" y="2291149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  <p:extLst>
      <p:ext uri="{BB962C8B-B14F-4D97-AF65-F5344CB8AC3E}">
        <p14:creationId val="27231548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56FC026-309C-4392-AF18-FABF8A4BE35B}"/>
              </a:ext>
            </a:extLst>
          </p:cNvPr>
          <p:cNvGrpSpPr/>
          <p:nvPr/>
        </p:nvGrpSpPr>
        <p:grpSpPr>
          <a:xfrm rot="20337136">
            <a:off x="1884885" y="2116561"/>
            <a:ext cx="3861087" cy="1661944"/>
            <a:chOff x="3521942" y="2321037"/>
            <a:chExt cx="5148116" cy="2215925"/>
          </a:xfrm>
        </p:grpSpPr>
        <p:sp>
          <p:nvSpPr>
            <p:cNvPr id="3" name="原创设计师QQ598969553          _4">
              <a:extLst>
                <a:ext uri="{FF2B5EF4-FFF2-40B4-BE49-F238E27FC236}">
                  <a16:creationId xmlns:a16="http://schemas.microsoft.com/office/drawing/2014/main" id="{1B668CC8-92B4-40E1-A077-367C40165126}"/>
                </a:ext>
              </a:extLst>
            </p:cNvPr>
            <p:cNvSpPr/>
            <p:nvPr/>
          </p:nvSpPr>
          <p:spPr>
            <a:xfrm>
              <a:off x="4340348" y="3290739"/>
              <a:ext cx="1246532" cy="391564"/>
            </a:xfrm>
            <a:prstGeom prst="roundRect">
              <a:avLst>
                <a:gd fmla="val 50000" name="adj"/>
              </a:avLst>
            </a:pr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" name="原创设计师QQ598969553          _5">
              <a:extLst>
                <a:ext uri="{FF2B5EF4-FFF2-40B4-BE49-F238E27FC236}">
                  <a16:creationId xmlns:a16="http://schemas.microsoft.com/office/drawing/2014/main" id="{46814317-5E25-4BFF-A321-A7B05EB97C9D}"/>
                </a:ext>
              </a:extLst>
            </p:cNvPr>
            <p:cNvSpPr/>
            <p:nvPr/>
          </p:nvSpPr>
          <p:spPr>
            <a:xfrm rot="5400000">
              <a:off x="4767985" y="3718069"/>
              <a:ext cx="1246223" cy="391564"/>
            </a:xfrm>
            <a:prstGeom prst="roundRect">
              <a:avLst>
                <a:gd fmla="val 50000" name="adj"/>
              </a:avLst>
            </a:pr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" name="原创设计师QQ598969553          _6">
              <a:extLst>
                <a:ext uri="{FF2B5EF4-FFF2-40B4-BE49-F238E27FC236}">
                  <a16:creationId xmlns:a16="http://schemas.microsoft.com/office/drawing/2014/main" id="{461EF5E5-B5E7-4C07-9BCC-3E087DCC3092}"/>
                </a:ext>
              </a:extLst>
            </p:cNvPr>
            <p:cNvSpPr/>
            <p:nvPr/>
          </p:nvSpPr>
          <p:spPr>
            <a:xfrm rot="8183085">
              <a:off x="3521942" y="3960847"/>
              <a:ext cx="2336253" cy="391564"/>
            </a:xfrm>
            <a:prstGeom prst="roundRect">
              <a:avLst>
                <a:gd fmla="val 50000" name="adj"/>
              </a:avLst>
            </a:pr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" name="原创设计师QQ598969553          _7">
              <a:extLst>
                <a:ext uri="{FF2B5EF4-FFF2-40B4-BE49-F238E27FC236}">
                  <a16:creationId xmlns:a16="http://schemas.microsoft.com/office/drawing/2014/main" id="{3B73BB8A-BB97-41CD-9C43-F8314A8C7D9C}"/>
                </a:ext>
              </a:extLst>
            </p:cNvPr>
            <p:cNvSpPr/>
            <p:nvPr/>
          </p:nvSpPr>
          <p:spPr>
            <a:xfrm>
              <a:off x="5233854" y="3333103"/>
              <a:ext cx="314485" cy="314485"/>
            </a:xfrm>
            <a:prstGeom prst="ellipse">
              <a:avLst/>
            </a:prstGeom>
            <a:solidFill>
              <a:sysClr lastClr="FFFFFF" val="window">
                <a:lumMod val="95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1050">
                  <a:solidFill>
                    <a:sysClr lastClr="000000" val="windowText">
                      <a:lumMod val="65000"/>
                      <a:lumOff val="35000"/>
                    </a:sys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7" name="原创设计师QQ598969553          _8">
              <a:extLst>
                <a:ext uri="{FF2B5EF4-FFF2-40B4-BE49-F238E27FC236}">
                  <a16:creationId xmlns:a16="http://schemas.microsoft.com/office/drawing/2014/main" id="{A196CD0D-B54F-487E-94E1-74D001D2554E}"/>
                </a:ext>
              </a:extLst>
            </p:cNvPr>
            <p:cNvSpPr/>
            <p:nvPr/>
          </p:nvSpPr>
          <p:spPr>
            <a:xfrm>
              <a:off x="5746279" y="2805888"/>
              <a:ext cx="1246532" cy="391564"/>
            </a:xfrm>
            <a:prstGeom prst="roundRect">
              <a:avLst>
                <a:gd fmla="val 50000" name="adj"/>
              </a:avLst>
            </a:pr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" name="原创设计师QQ598969553          _9">
              <a:extLst>
                <a:ext uri="{FF2B5EF4-FFF2-40B4-BE49-F238E27FC236}">
                  <a16:creationId xmlns:a16="http://schemas.microsoft.com/office/drawing/2014/main" id="{FE94FC01-33FD-457A-B557-402BA8E5F63A}"/>
                </a:ext>
              </a:extLst>
            </p:cNvPr>
            <p:cNvSpPr/>
            <p:nvPr/>
          </p:nvSpPr>
          <p:spPr>
            <a:xfrm rot="5400000">
              <a:off x="6173917" y="3233218"/>
              <a:ext cx="1246223" cy="391564"/>
            </a:xfrm>
            <a:prstGeom prst="roundRect">
              <a:avLst>
                <a:gd fmla="val 50000" name="adj"/>
              </a:avLst>
            </a:pr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" name="原创设计师QQ598969553          _10">
              <a:extLst>
                <a:ext uri="{FF2B5EF4-FFF2-40B4-BE49-F238E27FC236}">
                  <a16:creationId xmlns:a16="http://schemas.microsoft.com/office/drawing/2014/main" id="{A6DB26C7-F8C6-443A-AC5B-3ACF1793F922}"/>
                </a:ext>
              </a:extLst>
            </p:cNvPr>
            <p:cNvSpPr/>
            <p:nvPr/>
          </p:nvSpPr>
          <p:spPr>
            <a:xfrm rot="8183085">
              <a:off x="4927873" y="3475996"/>
              <a:ext cx="2336253" cy="391564"/>
            </a:xfrm>
            <a:prstGeom prst="roundRect">
              <a:avLst>
                <a:gd fmla="val 50000" name="adj"/>
              </a:avLst>
            </a:pr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" name="原创设计师QQ598969553          _11">
              <a:extLst>
                <a:ext uri="{FF2B5EF4-FFF2-40B4-BE49-F238E27FC236}">
                  <a16:creationId xmlns:a16="http://schemas.microsoft.com/office/drawing/2014/main" id="{1DE97A3C-7623-4653-82F0-288221B12771}"/>
                </a:ext>
              </a:extLst>
            </p:cNvPr>
            <p:cNvSpPr/>
            <p:nvPr/>
          </p:nvSpPr>
          <p:spPr>
            <a:xfrm>
              <a:off x="6639785" y="2848252"/>
              <a:ext cx="314485" cy="314485"/>
            </a:xfrm>
            <a:prstGeom prst="ellipse">
              <a:avLst/>
            </a:prstGeom>
            <a:solidFill>
              <a:sysClr lastClr="FFFFFF" val="window">
                <a:lumMod val="95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1050">
                  <a:solidFill>
                    <a:sysClr lastClr="000000" val="windowText">
                      <a:lumMod val="65000"/>
                      <a:lumOff val="35000"/>
                    </a:sys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11" name="原创设计师QQ598969553          _12">
              <a:extLst>
                <a:ext uri="{FF2B5EF4-FFF2-40B4-BE49-F238E27FC236}">
                  <a16:creationId xmlns:a16="http://schemas.microsoft.com/office/drawing/2014/main" id="{48614527-2BAD-4A8B-9EA9-00CF2CE720E1}"/>
                </a:ext>
              </a:extLst>
            </p:cNvPr>
            <p:cNvSpPr/>
            <p:nvPr/>
          </p:nvSpPr>
          <p:spPr>
            <a:xfrm>
              <a:off x="7152210" y="2321038"/>
              <a:ext cx="1246532" cy="391564"/>
            </a:xfrm>
            <a:prstGeom prst="roundRect">
              <a:avLst>
                <a:gd fmla="val 50000" name="adj"/>
              </a:avLst>
            </a:pr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" name="原创设计师QQ598969553          _13">
              <a:extLst>
                <a:ext uri="{FF2B5EF4-FFF2-40B4-BE49-F238E27FC236}">
                  <a16:creationId xmlns:a16="http://schemas.microsoft.com/office/drawing/2014/main" id="{7657D245-D806-4A50-8014-7E40A7736C80}"/>
                </a:ext>
              </a:extLst>
            </p:cNvPr>
            <p:cNvSpPr/>
            <p:nvPr/>
          </p:nvSpPr>
          <p:spPr>
            <a:xfrm rot="5400000">
              <a:off x="7579848" y="2748367"/>
              <a:ext cx="1246223" cy="391564"/>
            </a:xfrm>
            <a:prstGeom prst="roundRect">
              <a:avLst>
                <a:gd fmla="val 50000" name="adj"/>
              </a:avLst>
            </a:pr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" name="原创设计师QQ598969553          _14">
              <a:extLst>
                <a:ext uri="{FF2B5EF4-FFF2-40B4-BE49-F238E27FC236}">
                  <a16:creationId xmlns:a16="http://schemas.microsoft.com/office/drawing/2014/main" id="{9AFA8C61-A2BB-4A02-A630-D6ADD01CEF76}"/>
                </a:ext>
              </a:extLst>
            </p:cNvPr>
            <p:cNvSpPr/>
            <p:nvPr/>
          </p:nvSpPr>
          <p:spPr>
            <a:xfrm rot="8183085">
              <a:off x="6333805" y="2991145"/>
              <a:ext cx="2336253" cy="391564"/>
            </a:xfrm>
            <a:prstGeom prst="roundRect">
              <a:avLst>
                <a:gd fmla="val 50000" name="adj"/>
              </a:avLst>
            </a:prstGeom>
            <a:solidFill>
              <a:srgbClr val="F2901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4" name="原创设计师QQ598969553          _15">
              <a:extLst>
                <a:ext uri="{FF2B5EF4-FFF2-40B4-BE49-F238E27FC236}">
                  <a16:creationId xmlns:a16="http://schemas.microsoft.com/office/drawing/2014/main" id="{6056421F-85ED-4AFE-914B-ECF8E69AE037}"/>
                </a:ext>
              </a:extLst>
            </p:cNvPr>
            <p:cNvSpPr/>
            <p:nvPr/>
          </p:nvSpPr>
          <p:spPr>
            <a:xfrm>
              <a:off x="8045717" y="2363402"/>
              <a:ext cx="314485" cy="314485"/>
            </a:xfrm>
            <a:prstGeom prst="ellipse">
              <a:avLst/>
            </a:prstGeom>
            <a:solidFill>
              <a:sysClr lastClr="FFFFFF" val="window">
                <a:lumMod val="95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1050">
                  <a:solidFill>
                    <a:sysClr lastClr="000000" val="windowText">
                      <a:lumMod val="65000"/>
                      <a:lumOff val="35000"/>
                    </a:sys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15" name="原创设计师QQ598969553          _16">
              <a:extLst>
                <a:ext uri="{FF2B5EF4-FFF2-40B4-BE49-F238E27FC236}">
                  <a16:creationId xmlns:a16="http://schemas.microsoft.com/office/drawing/2014/main" id="{662ED447-46A1-4BC6-AE91-983F8840AC7F}"/>
                </a:ext>
              </a:extLst>
            </p:cNvPr>
            <p:cNvSpPr txBox="1"/>
            <p:nvPr/>
          </p:nvSpPr>
          <p:spPr>
            <a:xfrm rot="18958774">
              <a:off x="4202057" y="4078392"/>
              <a:ext cx="77724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6030504020204" pitchFamily="34" typeface="Open Sans"/>
                </a:rPr>
                <a:t>关键字</a:t>
              </a:r>
            </a:p>
          </p:txBody>
        </p:sp>
        <p:sp>
          <p:nvSpPr>
            <p:cNvPr id="16" name="原创设计师QQ598969553          _17">
              <a:extLst>
                <a:ext uri="{FF2B5EF4-FFF2-40B4-BE49-F238E27FC236}">
                  <a16:creationId xmlns:a16="http://schemas.microsoft.com/office/drawing/2014/main" id="{143E975F-4809-4106-96EC-6A5880771C5B}"/>
                </a:ext>
              </a:extLst>
            </p:cNvPr>
            <p:cNvSpPr txBox="1"/>
            <p:nvPr/>
          </p:nvSpPr>
          <p:spPr>
            <a:xfrm rot="18958774">
              <a:off x="5617751" y="3570308"/>
              <a:ext cx="77724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6030504020204" pitchFamily="34" typeface="Open Sans"/>
                </a:rPr>
                <a:t>关键字</a:t>
              </a:r>
            </a:p>
          </p:txBody>
        </p:sp>
        <p:sp>
          <p:nvSpPr>
            <p:cNvPr id="17" name="原创设计师QQ598969553          _18">
              <a:extLst>
                <a:ext uri="{FF2B5EF4-FFF2-40B4-BE49-F238E27FC236}">
                  <a16:creationId xmlns:a16="http://schemas.microsoft.com/office/drawing/2014/main" id="{46016E4A-4F56-4AC5-B31F-CB563D624CCB}"/>
                </a:ext>
              </a:extLst>
            </p:cNvPr>
            <p:cNvSpPr txBox="1"/>
            <p:nvPr/>
          </p:nvSpPr>
          <p:spPr>
            <a:xfrm rot="18958774">
              <a:off x="7052242" y="3056177"/>
              <a:ext cx="77724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6030504020204" pitchFamily="34" typeface="Open Sans"/>
                </a:rPr>
                <a:t>关键字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01FA0AC-53CD-4351-8810-9D617102F363}"/>
              </a:ext>
            </a:extLst>
          </p:cNvPr>
          <p:cNvGrpSpPr/>
          <p:nvPr/>
        </p:nvGrpSpPr>
        <p:grpSpPr>
          <a:xfrm>
            <a:off x="6090152" y="2093601"/>
            <a:ext cx="3840054" cy="2309910"/>
            <a:chOff x="6599582" y="1854823"/>
            <a:chExt cx="5120072" cy="3079879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07BEE31-53B6-48A0-9FF0-D7F07A26D1A1}"/>
                </a:ext>
              </a:extLst>
            </p:cNvPr>
            <p:cNvGrpSpPr/>
            <p:nvPr/>
          </p:nvGrpSpPr>
          <p:grpSpPr>
            <a:xfrm>
              <a:off x="7151317" y="1854823"/>
              <a:ext cx="4568337" cy="3079879"/>
              <a:chOff x="6634482" y="1489308"/>
              <a:chExt cx="4568337" cy="3079879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2776D5A8-B484-4B53-8FE0-7F5793012406}"/>
                  </a:ext>
                </a:extLst>
              </p:cNvPr>
              <p:cNvGrpSpPr/>
              <p:nvPr/>
            </p:nvGrpSpPr>
            <p:grpSpPr>
              <a:xfrm>
                <a:off x="6634482" y="1489308"/>
                <a:ext cx="4568337" cy="1037078"/>
                <a:chOff x="7774462" y="2224632"/>
                <a:chExt cx="4675831" cy="1037078"/>
              </a:xfrm>
            </p:grpSpPr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1DFAB02A-0E05-4E5C-9271-8C71B30010A6}"/>
                    </a:ext>
                  </a:extLst>
                </p:cNvPr>
                <p:cNvSpPr txBox="1"/>
                <p:nvPr/>
              </p:nvSpPr>
              <p:spPr>
                <a:xfrm>
                  <a:off x="7774461" y="2612814"/>
                  <a:ext cx="4675831" cy="67056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900">
                      <a:solidFill>
                        <a:schemeClr val="bg1">
                          <a:lumMod val="50000"/>
                        </a:schemeClr>
                      </a:solidFill>
                    </a:rPr>
                    <a:t>请在此处添加详细描述文本，尽量与标题文本语言风格相符合，语言描述尽量简洁生动。</a:t>
                  </a: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A75C639-CF1C-48C9-95C4-8EBEFEB02E89}"/>
                    </a:ext>
                  </a:extLst>
                </p:cNvPr>
                <p:cNvSpPr/>
                <p:nvPr/>
              </p:nvSpPr>
              <p:spPr>
                <a:xfrm>
                  <a:off x="7774462" y="222463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013">
                      <a:solidFill>
                        <a:schemeClr val="bg1">
                          <a:lumMod val="50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8259311C-0BB8-476D-B018-2E24F80802C4}"/>
                  </a:ext>
                </a:extLst>
              </p:cNvPr>
              <p:cNvGrpSpPr/>
              <p:nvPr/>
            </p:nvGrpSpPr>
            <p:grpSpPr>
              <a:xfrm>
                <a:off x="6634482" y="2510709"/>
                <a:ext cx="4568337" cy="1037078"/>
                <a:chOff x="7774462" y="2224632"/>
                <a:chExt cx="4675831" cy="1037078"/>
              </a:xfrm>
            </p:grpSpPr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FD21DC01-65F5-4ED8-B3DA-7D61CE1A4A02}"/>
                    </a:ext>
                  </a:extLst>
                </p:cNvPr>
                <p:cNvSpPr txBox="1"/>
                <p:nvPr/>
              </p:nvSpPr>
              <p:spPr>
                <a:xfrm>
                  <a:off x="7774461" y="2612814"/>
                  <a:ext cx="4675831" cy="67056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900">
                      <a:solidFill>
                        <a:schemeClr val="bg1">
                          <a:lumMod val="50000"/>
                        </a:schemeClr>
                      </a:solidFill>
                    </a:rPr>
                    <a:t>请在此处添加详细描述文本，尽量与标题文本语言风格相符合，语言描述尽量简洁生动。</a:t>
                  </a: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19B985A4-0FC8-4566-AA32-E29B0A1E10FE}"/>
                    </a:ext>
                  </a:extLst>
                </p:cNvPr>
                <p:cNvSpPr/>
                <p:nvPr/>
              </p:nvSpPr>
              <p:spPr>
                <a:xfrm>
                  <a:off x="7774462" y="222463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013">
                      <a:solidFill>
                        <a:schemeClr val="bg1">
                          <a:lumMod val="50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0CE84BD6-C54D-45FF-9A0D-D61F253F59E4}"/>
                  </a:ext>
                </a:extLst>
              </p:cNvPr>
              <p:cNvGrpSpPr/>
              <p:nvPr/>
            </p:nvGrpSpPr>
            <p:grpSpPr>
              <a:xfrm>
                <a:off x="6634482" y="3532110"/>
                <a:ext cx="4568337" cy="1037077"/>
                <a:chOff x="7774462" y="2224632"/>
                <a:chExt cx="4675831" cy="1037077"/>
              </a:xfrm>
            </p:grpSpPr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A85BB83F-89FE-49C5-9290-5E4FBAF65F6E}"/>
                    </a:ext>
                  </a:extLst>
                </p:cNvPr>
                <p:cNvSpPr txBox="1"/>
                <p:nvPr/>
              </p:nvSpPr>
              <p:spPr>
                <a:xfrm>
                  <a:off x="7774460" y="2612813"/>
                  <a:ext cx="4675831" cy="67056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900">
                      <a:solidFill>
                        <a:schemeClr val="bg1">
                          <a:lumMod val="50000"/>
                        </a:schemeClr>
                      </a:solidFill>
                    </a:rPr>
                    <a:t>请在此处添加详细描述文本，尽量与标题文本语言风格相符合，语言描述尽量简洁生动。</a:t>
                  </a:r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4D521BF8-E0D4-469E-AEA4-782D5711B5A6}"/>
                    </a:ext>
                  </a:extLst>
                </p:cNvPr>
                <p:cNvSpPr/>
                <p:nvPr/>
              </p:nvSpPr>
              <p:spPr>
                <a:xfrm>
                  <a:off x="7774462" y="222463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013">
                      <a:solidFill>
                        <a:schemeClr val="bg1">
                          <a:lumMod val="50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AF5EFBE-7B7C-462B-954E-D31145C8E683}"/>
                </a:ext>
              </a:extLst>
            </p:cNvPr>
            <p:cNvSpPr/>
            <p:nvPr/>
          </p:nvSpPr>
          <p:spPr>
            <a:xfrm>
              <a:off x="6599582" y="1927250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800">
                  <a:solidFill>
                    <a:schemeClr val="bg1">
                      <a:lumMod val="50000"/>
                    </a:schemeClr>
                  </a:solidFill>
                </a:rPr>
                <a:t>1.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D5925CF-841B-4281-A8E8-B5FEE6790A6E}"/>
                </a:ext>
              </a:extLst>
            </p:cNvPr>
            <p:cNvSpPr/>
            <p:nvPr/>
          </p:nvSpPr>
          <p:spPr>
            <a:xfrm>
              <a:off x="6599582" y="2940622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800">
                  <a:solidFill>
                    <a:schemeClr val="bg1">
                      <a:lumMod val="50000"/>
                    </a:schemeClr>
                  </a:solidFill>
                </a:rPr>
                <a:t>2.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F2B31D9-B090-4895-9E44-F7F756E2060F}"/>
                </a:ext>
              </a:extLst>
            </p:cNvPr>
            <p:cNvSpPr/>
            <p:nvPr/>
          </p:nvSpPr>
          <p:spPr>
            <a:xfrm>
              <a:off x="6599582" y="3946847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800">
                  <a:solidFill>
                    <a:schemeClr val="bg1">
                      <a:lumMod val="50000"/>
                    </a:schemeClr>
                  </a:solidFill>
                </a:rPr>
                <a:t>3.</a:t>
              </a:r>
            </a:p>
          </p:txBody>
        </p:sp>
      </p:grpSp>
    </p:spTree>
    <p:extLst>
      <p:ext uri="{BB962C8B-B14F-4D97-AF65-F5344CB8AC3E}">
        <p14:creationId val="227784190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27E05D0-17BC-44C4-9BF4-B0E64FFE440A}"/>
              </a:ext>
            </a:extLst>
          </p:cNvPr>
          <p:cNvGrpSpPr/>
          <p:nvPr/>
        </p:nvGrpSpPr>
        <p:grpSpPr>
          <a:xfrm>
            <a:off x="2038817" y="1571566"/>
            <a:ext cx="8130949" cy="3348434"/>
            <a:chOff x="603484" y="1700489"/>
            <a:chExt cx="10841265" cy="446457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83582FA-16B3-4F71-963F-42362F8D0919}"/>
                </a:ext>
              </a:extLst>
            </p:cNvPr>
            <p:cNvGrpSpPr/>
            <p:nvPr/>
          </p:nvGrpSpPr>
          <p:grpSpPr>
            <a:xfrm>
              <a:off x="7307768" y="3291517"/>
              <a:ext cx="4136981" cy="1037079"/>
              <a:chOff x="1752477" y="1985559"/>
              <a:chExt cx="4568337" cy="1037079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5BD1C08-8250-4775-9570-8EA3657F90A1}"/>
                  </a:ext>
                </a:extLst>
              </p:cNvPr>
              <p:cNvSpPr txBox="1"/>
              <p:nvPr/>
            </p:nvSpPr>
            <p:spPr>
              <a:xfrm>
                <a:off x="1752476" y="2373742"/>
                <a:ext cx="4568337" cy="670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333F908-EAE8-4175-B3C5-2749143EA64C}"/>
                  </a:ext>
                </a:extLst>
              </p:cNvPr>
              <p:cNvSpPr/>
              <p:nvPr/>
            </p:nvSpPr>
            <p:spPr>
              <a:xfrm>
                <a:off x="1752477" y="1985559"/>
                <a:ext cx="2786952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B2180FC-5346-4EA6-931C-D0B56114DE68}"/>
                </a:ext>
              </a:extLst>
            </p:cNvPr>
            <p:cNvGrpSpPr/>
            <p:nvPr/>
          </p:nvGrpSpPr>
          <p:grpSpPr>
            <a:xfrm>
              <a:off x="603484" y="3291517"/>
              <a:ext cx="4136981" cy="1037079"/>
              <a:chOff x="1752477" y="1985559"/>
              <a:chExt cx="4568337" cy="1037079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3EDD367-714A-4309-95DF-4CCE8D27C2CB}"/>
                  </a:ext>
                </a:extLst>
              </p:cNvPr>
              <p:cNvSpPr txBox="1"/>
              <p:nvPr/>
            </p:nvSpPr>
            <p:spPr>
              <a:xfrm>
                <a:off x="1752478" y="2373742"/>
                <a:ext cx="4568337" cy="670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71B02D0-EB69-4698-B966-A39C18B80E6B}"/>
                  </a:ext>
                </a:extLst>
              </p:cNvPr>
              <p:cNvSpPr/>
              <p:nvPr/>
            </p:nvSpPr>
            <p:spPr>
              <a:xfrm>
                <a:off x="3533862" y="1985559"/>
                <a:ext cx="2786952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7C8FAFCC-E1CB-4206-92D7-C2E17E165EC1}"/>
                </a:ext>
              </a:extLst>
            </p:cNvPr>
            <p:cNvGrpSpPr/>
            <p:nvPr/>
          </p:nvGrpSpPr>
          <p:grpSpPr>
            <a:xfrm>
              <a:off x="4027510" y="1700489"/>
              <a:ext cx="4136981" cy="1037079"/>
              <a:chOff x="1752477" y="1985559"/>
              <a:chExt cx="4568337" cy="1037079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39F20AC-014C-493D-B155-E64E253BBE90}"/>
                  </a:ext>
                </a:extLst>
              </p:cNvPr>
              <p:cNvSpPr txBox="1"/>
              <p:nvPr/>
            </p:nvSpPr>
            <p:spPr>
              <a:xfrm>
                <a:off x="1752477" y="2373742"/>
                <a:ext cx="4568337" cy="670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24EC2E0-DF4A-4E8C-99A5-3D911B1A1F43}"/>
                  </a:ext>
                </a:extLst>
              </p:cNvPr>
              <p:cNvSpPr/>
              <p:nvPr/>
            </p:nvSpPr>
            <p:spPr>
              <a:xfrm>
                <a:off x="2643169" y="1985559"/>
                <a:ext cx="2786952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EF3DF3D-8B17-4258-99B9-7DE4D90F6D5E}"/>
                </a:ext>
              </a:extLst>
            </p:cNvPr>
            <p:cNvGrpSpPr/>
            <p:nvPr/>
          </p:nvGrpSpPr>
          <p:grpSpPr>
            <a:xfrm>
              <a:off x="4027510" y="5127989"/>
              <a:ext cx="4136981" cy="1037079"/>
              <a:chOff x="1752477" y="1985559"/>
              <a:chExt cx="4568337" cy="1037079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FCD1CEE-0E76-4118-8023-2D3CDCA3C73B}"/>
                  </a:ext>
                </a:extLst>
              </p:cNvPr>
              <p:cNvSpPr txBox="1"/>
              <p:nvPr/>
            </p:nvSpPr>
            <p:spPr>
              <a:xfrm>
                <a:off x="1752477" y="2373741"/>
                <a:ext cx="4568337" cy="670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0C6EB22-8B72-4C9F-A254-ECC88437BEB4}"/>
                  </a:ext>
                </a:extLst>
              </p:cNvPr>
              <p:cNvSpPr/>
              <p:nvPr/>
            </p:nvSpPr>
            <p:spPr>
              <a:xfrm>
                <a:off x="2643169" y="1985559"/>
                <a:ext cx="2786952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A4C79CB-C568-4D80-A339-6F6CF71B5112}"/>
              </a:ext>
            </a:extLst>
          </p:cNvPr>
          <p:cNvGrpSpPr/>
          <p:nvPr/>
        </p:nvGrpSpPr>
        <p:grpSpPr>
          <a:xfrm>
            <a:off x="5313071" y="2431039"/>
            <a:ext cx="1693166" cy="1689497"/>
            <a:chOff x="4969156" y="2731312"/>
            <a:chExt cx="2257554" cy="2252662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E9C8BBF-9504-48AA-8E17-9C0F301D679C}"/>
                </a:ext>
              </a:extLst>
            </p:cNvPr>
            <p:cNvGrpSpPr/>
            <p:nvPr/>
          </p:nvGrpSpPr>
          <p:grpSpPr>
            <a:xfrm>
              <a:off x="4969156" y="2731312"/>
              <a:ext cx="2257554" cy="2252662"/>
              <a:chOff x="5205664" y="2721502"/>
              <a:chExt cx="1784537" cy="1780670"/>
            </a:xfrm>
          </p:grpSpPr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87A77052-B400-4C6F-94AF-156CC55D0E0D}"/>
                  </a:ext>
                </a:extLst>
              </p:cNvPr>
              <p:cNvSpPr/>
              <p:nvPr/>
            </p:nvSpPr>
            <p:spPr bwMode="auto">
              <a:xfrm>
                <a:off x="5205664" y="3086916"/>
                <a:ext cx="520087" cy="1053709"/>
              </a:xfrm>
              <a:custGeom>
                <a:gdLst>
                  <a:gd fmla="*/ 27 w 114" name="T0"/>
                  <a:gd fmla="*/ 96 h 231" name="T1"/>
                  <a:gd fmla="*/ 0 w 114" name="T2"/>
                  <a:gd fmla="*/ 117 h 231" name="T3"/>
                  <a:gd fmla="*/ 27 w 114" name="T4"/>
                  <a:gd fmla="*/ 137 h 231" name="T5"/>
                  <a:gd fmla="*/ 70 w 114" name="T6"/>
                  <a:gd fmla="*/ 231 h 231" name="T7"/>
                  <a:gd fmla="*/ 111 w 114" name="T8"/>
                  <a:gd fmla="*/ 190 h 231" name="T9"/>
                  <a:gd fmla="*/ 84 w 114" name="T10"/>
                  <a:gd fmla="*/ 117 h 231" name="T11"/>
                  <a:gd fmla="*/ 114 w 114" name="T12"/>
                  <a:gd fmla="*/ 41 h 231" name="T13"/>
                  <a:gd fmla="*/ 73 w 114" name="T14"/>
                  <a:gd fmla="*/ 0 h 231" name="T15"/>
                  <a:gd fmla="*/ 27 w 114" name="T16"/>
                  <a:gd fmla="*/ 96 h 23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31" w="114">
                    <a:moveTo>
                      <a:pt x="27" y="96"/>
                    </a:moveTo>
                    <a:cubicBezTo>
                      <a:pt x="0" y="117"/>
                      <a:pt x="0" y="117"/>
                      <a:pt x="0" y="117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32" y="173"/>
                      <a:pt x="47" y="205"/>
                      <a:pt x="70" y="231"/>
                    </a:cubicBezTo>
                    <a:cubicBezTo>
                      <a:pt x="111" y="190"/>
                      <a:pt x="111" y="190"/>
                      <a:pt x="111" y="190"/>
                    </a:cubicBezTo>
                    <a:cubicBezTo>
                      <a:pt x="94" y="170"/>
                      <a:pt x="84" y="145"/>
                      <a:pt x="84" y="117"/>
                    </a:cubicBezTo>
                    <a:cubicBezTo>
                      <a:pt x="84" y="87"/>
                      <a:pt x="95" y="61"/>
                      <a:pt x="114" y="4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48" y="25"/>
                      <a:pt x="32" y="59"/>
                      <a:pt x="27" y="96"/>
                    </a:cubicBezTo>
                    <a:close/>
                  </a:path>
                </a:pathLst>
              </a:custGeom>
              <a:solidFill>
                <a:srgbClr val="F2901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8009D700-ED88-4E29-B954-C49579019430}"/>
                  </a:ext>
                </a:extLst>
              </p:cNvPr>
              <p:cNvSpPr/>
              <p:nvPr/>
            </p:nvSpPr>
            <p:spPr bwMode="auto">
              <a:xfrm>
                <a:off x="5551745" y="3982085"/>
                <a:ext cx="1086577" cy="520087"/>
              </a:xfrm>
              <a:custGeom>
                <a:gdLst>
                  <a:gd fmla="*/ 41 w 238" name="T0"/>
                  <a:gd fmla="*/ 0 h 114" name="T1"/>
                  <a:gd fmla="*/ 0 w 238" name="T2"/>
                  <a:gd fmla="*/ 41 h 114" name="T3"/>
                  <a:gd fmla="*/ 102 w 238" name="T4"/>
                  <a:gd fmla="*/ 91 h 114" name="T5"/>
                  <a:gd fmla="*/ 119 w 238" name="T6"/>
                  <a:gd fmla="*/ 114 h 114" name="T7"/>
                  <a:gd fmla="*/ 136 w 238" name="T8"/>
                  <a:gd fmla="*/ 91 h 114" name="T9"/>
                  <a:gd fmla="*/ 238 w 238" name="T10"/>
                  <a:gd fmla="*/ 45 h 114" name="T11"/>
                  <a:gd fmla="*/ 197 w 238" name="T12"/>
                  <a:gd fmla="*/ 4 h 114" name="T13"/>
                  <a:gd fmla="*/ 121 w 238" name="T14"/>
                  <a:gd fmla="*/ 34 h 114" name="T15"/>
                  <a:gd fmla="*/ 41 w 238" name="T16"/>
                  <a:gd fmla="*/ 0 h 11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4" w="238">
                    <a:moveTo>
                      <a:pt x="41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6" y="68"/>
                      <a:pt x="62" y="86"/>
                      <a:pt x="102" y="91"/>
                    </a:cubicBezTo>
                    <a:cubicBezTo>
                      <a:pt x="119" y="114"/>
                      <a:pt x="119" y="114"/>
                      <a:pt x="119" y="114"/>
                    </a:cubicBezTo>
                    <a:cubicBezTo>
                      <a:pt x="136" y="91"/>
                      <a:pt x="136" y="91"/>
                      <a:pt x="136" y="91"/>
                    </a:cubicBezTo>
                    <a:cubicBezTo>
                      <a:pt x="176" y="88"/>
                      <a:pt x="211" y="71"/>
                      <a:pt x="238" y="45"/>
                    </a:cubicBezTo>
                    <a:cubicBezTo>
                      <a:pt x="197" y="4"/>
                      <a:pt x="197" y="4"/>
                      <a:pt x="197" y="4"/>
                    </a:cubicBezTo>
                    <a:cubicBezTo>
                      <a:pt x="177" y="23"/>
                      <a:pt x="151" y="34"/>
                      <a:pt x="121" y="34"/>
                    </a:cubicBezTo>
                    <a:cubicBezTo>
                      <a:pt x="90" y="34"/>
                      <a:pt x="61" y="21"/>
                      <a:pt x="41" y="0"/>
                    </a:cubicBezTo>
                    <a:close/>
                  </a:path>
                </a:pathLst>
              </a:custGeom>
              <a:solidFill>
                <a:srgbClr val="94993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BA2D2567-2500-4580-B400-90BE76136349}"/>
                  </a:ext>
                </a:extLst>
              </p:cNvPr>
              <p:cNvSpPr/>
              <p:nvPr/>
            </p:nvSpPr>
            <p:spPr bwMode="auto">
              <a:xfrm>
                <a:off x="5567212" y="2721502"/>
                <a:ext cx="1057576" cy="520087"/>
              </a:xfrm>
              <a:custGeom>
                <a:gdLst>
                  <a:gd fmla="*/ 116 w 232" name="T0"/>
                  <a:gd fmla="*/ 0 h 114" name="T1"/>
                  <a:gd fmla="*/ 95 w 232" name="T2"/>
                  <a:gd fmla="*/ 27 h 114" name="T3"/>
                  <a:gd fmla="*/ 0 w 232" name="T4"/>
                  <a:gd fmla="*/ 73 h 114" name="T5"/>
                  <a:gd fmla="*/ 41 w 232" name="T6"/>
                  <a:gd fmla="*/ 114 h 114" name="T7"/>
                  <a:gd fmla="*/ 118 w 232" name="T8"/>
                  <a:gd fmla="*/ 84 h 114" name="T9"/>
                  <a:gd fmla="*/ 191 w 232" name="T10"/>
                  <a:gd fmla="*/ 110 h 114" name="T11"/>
                  <a:gd fmla="*/ 232 w 232" name="T12"/>
                  <a:gd fmla="*/ 69 h 114" name="T13"/>
                  <a:gd fmla="*/ 136 w 232" name="T14"/>
                  <a:gd fmla="*/ 27 h 114" name="T15"/>
                  <a:gd fmla="*/ 116 w 232" name="T16"/>
                  <a:gd fmla="*/ 0 h 11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4" w="231">
                    <a:moveTo>
                      <a:pt x="116" y="0"/>
                    </a:moveTo>
                    <a:cubicBezTo>
                      <a:pt x="95" y="27"/>
                      <a:pt x="95" y="27"/>
                      <a:pt x="95" y="27"/>
                    </a:cubicBezTo>
                    <a:cubicBezTo>
                      <a:pt x="59" y="32"/>
                      <a:pt x="25" y="49"/>
                      <a:pt x="0" y="73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61" y="95"/>
                      <a:pt x="88" y="84"/>
                      <a:pt x="118" y="84"/>
                    </a:cubicBezTo>
                    <a:cubicBezTo>
                      <a:pt x="146" y="84"/>
                      <a:pt x="171" y="94"/>
                      <a:pt x="191" y="110"/>
                    </a:cubicBezTo>
                    <a:cubicBezTo>
                      <a:pt x="232" y="69"/>
                      <a:pt x="232" y="69"/>
                      <a:pt x="232" y="69"/>
                    </a:cubicBezTo>
                    <a:cubicBezTo>
                      <a:pt x="206" y="46"/>
                      <a:pt x="173" y="30"/>
                      <a:pt x="136" y="27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94993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1D6578F6-AE9A-48AB-9B89-B3D0BA6A17CB}"/>
                  </a:ext>
                </a:extLst>
              </p:cNvPr>
              <p:cNvSpPr/>
              <p:nvPr/>
            </p:nvSpPr>
            <p:spPr bwMode="auto">
              <a:xfrm>
                <a:off x="6470114" y="3063716"/>
                <a:ext cx="520087" cy="1096243"/>
              </a:xfrm>
              <a:custGeom>
                <a:gdLst>
                  <a:gd fmla="*/ 91 w 114" name="T0"/>
                  <a:gd fmla="*/ 104 h 240" name="T1"/>
                  <a:gd fmla="*/ 41 w 114" name="T2"/>
                  <a:gd fmla="*/ 0 h 240" name="T3"/>
                  <a:gd fmla="*/ 0 w 114" name="T4"/>
                  <a:gd fmla="*/ 41 h 240" name="T5"/>
                  <a:gd fmla="*/ 33 w 114" name="T6"/>
                  <a:gd fmla="*/ 122 h 240" name="T7"/>
                  <a:gd fmla="*/ 3 w 114" name="T8"/>
                  <a:gd fmla="*/ 199 h 240" name="T9"/>
                  <a:gd fmla="*/ 44 w 114" name="T10"/>
                  <a:gd fmla="*/ 240 h 240" name="T11"/>
                  <a:gd fmla="*/ 90 w 114" name="T12"/>
                  <a:gd fmla="*/ 139 h 240" name="T13"/>
                  <a:gd fmla="*/ 114 w 114" name="T14"/>
                  <a:gd fmla="*/ 122 h 240" name="T15"/>
                  <a:gd fmla="*/ 91 w 114" name="T16"/>
                  <a:gd fmla="*/ 104 h 2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40" w="114">
                    <a:moveTo>
                      <a:pt x="91" y="104"/>
                    </a:moveTo>
                    <a:cubicBezTo>
                      <a:pt x="86" y="64"/>
                      <a:pt x="68" y="27"/>
                      <a:pt x="41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0" y="62"/>
                      <a:pt x="33" y="90"/>
                      <a:pt x="33" y="122"/>
                    </a:cubicBezTo>
                    <a:cubicBezTo>
                      <a:pt x="33" y="152"/>
                      <a:pt x="22" y="179"/>
                      <a:pt x="3" y="199"/>
                    </a:cubicBezTo>
                    <a:cubicBezTo>
                      <a:pt x="44" y="240"/>
                      <a:pt x="44" y="240"/>
                      <a:pt x="44" y="240"/>
                    </a:cubicBezTo>
                    <a:cubicBezTo>
                      <a:pt x="69" y="213"/>
                      <a:pt x="87" y="178"/>
                      <a:pt x="90" y="139"/>
                    </a:cubicBezTo>
                    <a:cubicBezTo>
                      <a:pt x="114" y="122"/>
                      <a:pt x="114" y="122"/>
                      <a:pt x="114" y="122"/>
                    </a:cubicBezTo>
                    <a:lnTo>
                      <a:pt x="91" y="104"/>
                    </a:lnTo>
                    <a:close/>
                  </a:path>
                </a:pathLst>
              </a:custGeom>
              <a:solidFill>
                <a:srgbClr val="F2901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B6E3BAD-DCB7-4AFC-B2E7-3CC784A28370}"/>
                  </a:ext>
                </a:extLst>
              </p:cNvPr>
              <p:cNvSpPr/>
              <p:nvPr/>
            </p:nvSpPr>
            <p:spPr>
              <a:xfrm>
                <a:off x="5693256" y="3211993"/>
                <a:ext cx="803552" cy="803552"/>
              </a:xfrm>
              <a:prstGeom prst="ellipse">
                <a:avLst/>
              </a:prstGeom>
              <a:solidFill>
                <a:srgbClr val="F2901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descr="标记" id="17" name="图形 16">
              <a:extLst>
                <a:ext uri="{FF2B5EF4-FFF2-40B4-BE49-F238E27FC236}">
                  <a16:creationId xmlns:a16="http://schemas.microsoft.com/office/drawing/2014/main" id="{83434F78-B562-4D3D-802D-0344DC915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94648" y="3567616"/>
              <a:ext cx="614400" cy="6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11626797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2459736-BA00-4A28-AFCF-6C90CAD6E477}"/>
              </a:ext>
            </a:extLst>
          </p:cNvPr>
          <p:cNvGrpSpPr/>
          <p:nvPr/>
        </p:nvGrpSpPr>
        <p:grpSpPr>
          <a:xfrm>
            <a:off x="2441548" y="2504689"/>
            <a:ext cx="7116071" cy="1497029"/>
            <a:chOff x="2020765" y="2571683"/>
            <a:chExt cx="8150469" cy="1714637"/>
          </a:xfrm>
        </p:grpSpPr>
        <p:grpSp>
          <p:nvGrpSpPr>
            <p:cNvPr id="3" name="Group 14">
              <a:extLst>
                <a:ext uri="{FF2B5EF4-FFF2-40B4-BE49-F238E27FC236}">
                  <a16:creationId xmlns:a16="http://schemas.microsoft.com/office/drawing/2014/main" id="{3EBC2AB4-88A3-4342-AF98-B3E6FCD44A8F}"/>
                </a:ext>
              </a:extLst>
            </p:cNvPr>
            <p:cNvGrpSpPr/>
            <p:nvPr/>
          </p:nvGrpSpPr>
          <p:grpSpPr>
            <a:xfrm>
              <a:off x="5432337" y="2571683"/>
              <a:ext cx="1327324" cy="1519158"/>
              <a:chOff x="5379142" y="2991066"/>
              <a:chExt cx="1414667" cy="1619124"/>
            </a:xfrm>
            <a:solidFill>
              <a:srgbClr val="B5070A"/>
            </a:solidFill>
          </p:grpSpPr>
          <p:sp>
            <p:nvSpPr>
              <p:cNvPr id="21" name="Shape 1723">
                <a:extLst>
                  <a:ext uri="{FF2B5EF4-FFF2-40B4-BE49-F238E27FC236}">
                    <a16:creationId xmlns:a16="http://schemas.microsoft.com/office/drawing/2014/main" id="{1067B5F8-406E-468F-8ADB-C65727232171}"/>
                  </a:ext>
                </a:extLst>
              </p:cNvPr>
              <p:cNvSpPr/>
              <p:nvPr/>
            </p:nvSpPr>
            <p:spPr>
              <a:xfrm rot="18900000">
                <a:off x="5379143" y="2991066"/>
                <a:ext cx="1414666" cy="1414666"/>
              </a:xfrm>
              <a:prstGeom prst="roundRect">
                <a:avLst>
                  <a:gd fmla="val 15000" name="adj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miter lim="400000"/>
              </a:ln>
            </p:spPr>
            <p:txBody>
              <a:bodyPr anchor="ctr" bIns="53573" lIns="53573" rIns="53573" tIns="53573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ct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kern="0" sz="1500">
                  <a:solidFill>
                    <a:sysClr lastClr="FFFFFF" val="window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2" name="Shape 1726">
                <a:extLst>
                  <a:ext uri="{FF2B5EF4-FFF2-40B4-BE49-F238E27FC236}">
                    <a16:creationId xmlns:a16="http://schemas.microsoft.com/office/drawing/2014/main" id="{17F02946-CF64-4433-A0CB-0930007D443F}"/>
                  </a:ext>
                </a:extLst>
              </p:cNvPr>
              <p:cNvSpPr/>
              <p:nvPr/>
            </p:nvSpPr>
            <p:spPr>
              <a:xfrm rot="18900000">
                <a:off x="5379142" y="3195523"/>
                <a:ext cx="1414666" cy="1414667"/>
              </a:xfrm>
              <a:prstGeom prst="roundRect">
                <a:avLst>
                  <a:gd fmla="val 15000" name="adj"/>
                </a:avLst>
              </a:prstGeom>
              <a:solidFill>
                <a:srgbClr val="94993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3" lIns="53573" numCol="1" rIns="53573" tIns="53573" wrap="square">
                <a:no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ct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kern="0" sz="1500">
                  <a:solidFill>
                    <a:sysClr lastClr="FFFFFF" val="window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4" name="Group 12">
              <a:extLst>
                <a:ext uri="{FF2B5EF4-FFF2-40B4-BE49-F238E27FC236}">
                  <a16:creationId xmlns:a16="http://schemas.microsoft.com/office/drawing/2014/main" id="{292C44F6-0B57-4EE7-A1DD-E8DF8C6EAC0D}"/>
                </a:ext>
              </a:extLst>
            </p:cNvPr>
            <p:cNvGrpSpPr/>
            <p:nvPr/>
          </p:nvGrpSpPr>
          <p:grpSpPr>
            <a:xfrm>
              <a:off x="3729142" y="2767162"/>
              <a:ext cx="1327324" cy="1519158"/>
              <a:chOff x="3563871" y="3199409"/>
              <a:chExt cx="1414666" cy="1619124"/>
            </a:xfrm>
          </p:grpSpPr>
          <p:sp>
            <p:nvSpPr>
              <p:cNvPr id="19" name="Shape 1722">
                <a:extLst>
                  <a:ext uri="{FF2B5EF4-FFF2-40B4-BE49-F238E27FC236}">
                    <a16:creationId xmlns:a16="http://schemas.microsoft.com/office/drawing/2014/main" id="{62180D6D-043E-43E0-AFB1-75530C0066E4}"/>
                  </a:ext>
                </a:extLst>
              </p:cNvPr>
              <p:cNvSpPr/>
              <p:nvPr/>
            </p:nvSpPr>
            <p:spPr>
              <a:xfrm rot="8100000">
                <a:off x="3563871" y="3403867"/>
                <a:ext cx="1414666" cy="1414666"/>
              </a:xfrm>
              <a:prstGeom prst="roundRect">
                <a:avLst>
                  <a:gd fmla="val 15000" name="adj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miter lim="400000"/>
              </a:ln>
            </p:spPr>
            <p:txBody>
              <a:bodyPr anchor="ctr" bIns="53573" lIns="53573" rIns="53573" tIns="53573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ct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kern="0" sz="1500">
                  <a:solidFill>
                    <a:sysClr lastClr="FFFFFF" val="window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0" name="Shape 1729">
                <a:extLst>
                  <a:ext uri="{FF2B5EF4-FFF2-40B4-BE49-F238E27FC236}">
                    <a16:creationId xmlns:a16="http://schemas.microsoft.com/office/drawing/2014/main" id="{846C4636-0821-4460-8006-872A68603ED2}"/>
                  </a:ext>
                </a:extLst>
              </p:cNvPr>
              <p:cNvSpPr/>
              <p:nvPr/>
            </p:nvSpPr>
            <p:spPr>
              <a:xfrm rot="8100000">
                <a:off x="3563871" y="3199409"/>
                <a:ext cx="1414666" cy="1414667"/>
              </a:xfrm>
              <a:prstGeom prst="roundRect">
                <a:avLst>
                  <a:gd fmla="val 15000" name="adj"/>
                </a:avLst>
              </a:prstGeom>
              <a:solidFill>
                <a:srgbClr val="F2901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3" lIns="53573" numCol="1" rIns="53573" tIns="53573" wrap="square">
                <a:no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ct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kern="0" sz="1500">
                  <a:solidFill>
                    <a:sysClr lastClr="FFFFFF" val="window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5" name="Group 11">
              <a:extLst>
                <a:ext uri="{FF2B5EF4-FFF2-40B4-BE49-F238E27FC236}">
                  <a16:creationId xmlns:a16="http://schemas.microsoft.com/office/drawing/2014/main" id="{2F4F7114-7259-4BE0-8B71-951434018251}"/>
                </a:ext>
              </a:extLst>
            </p:cNvPr>
            <p:cNvGrpSpPr/>
            <p:nvPr/>
          </p:nvGrpSpPr>
          <p:grpSpPr>
            <a:xfrm>
              <a:off x="2020765" y="2571683"/>
              <a:ext cx="1327324" cy="1519158"/>
              <a:chOff x="1743076" y="2991066"/>
              <a:chExt cx="1414666" cy="1619124"/>
            </a:xfrm>
          </p:grpSpPr>
          <p:sp>
            <p:nvSpPr>
              <p:cNvPr id="17" name="Shape 1721">
                <a:extLst>
                  <a:ext uri="{FF2B5EF4-FFF2-40B4-BE49-F238E27FC236}">
                    <a16:creationId xmlns:a16="http://schemas.microsoft.com/office/drawing/2014/main" id="{05BE2FF7-4C23-44F9-9692-FB5DA2A8A215}"/>
                  </a:ext>
                </a:extLst>
              </p:cNvPr>
              <p:cNvSpPr/>
              <p:nvPr/>
            </p:nvSpPr>
            <p:spPr>
              <a:xfrm rot="18900000">
                <a:off x="1743076" y="2991066"/>
                <a:ext cx="1414666" cy="1414666"/>
              </a:xfrm>
              <a:prstGeom prst="roundRect">
                <a:avLst>
                  <a:gd fmla="val 15000" name="adj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miter lim="400000"/>
              </a:ln>
            </p:spPr>
            <p:txBody>
              <a:bodyPr anchor="ctr" bIns="53573" lIns="53573" rIns="53573" tIns="53573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ct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kern="0" sz="1500">
                  <a:solidFill>
                    <a:sysClr lastClr="FFFFFF" val="window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8" name="Shape 1732">
                <a:extLst>
                  <a:ext uri="{FF2B5EF4-FFF2-40B4-BE49-F238E27FC236}">
                    <a16:creationId xmlns:a16="http://schemas.microsoft.com/office/drawing/2014/main" id="{3D494415-90FA-485E-A3D0-3EDBDA7F086C}"/>
                  </a:ext>
                </a:extLst>
              </p:cNvPr>
              <p:cNvSpPr/>
              <p:nvPr/>
            </p:nvSpPr>
            <p:spPr>
              <a:xfrm rot="18900000">
                <a:off x="1743076" y="3195523"/>
                <a:ext cx="1414666" cy="1414667"/>
              </a:xfrm>
              <a:prstGeom prst="roundRect">
                <a:avLst>
                  <a:gd fmla="val 15000" name="adj"/>
                </a:avLst>
              </a:prstGeom>
              <a:solidFill>
                <a:srgbClr val="94993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3" lIns="53573" numCol="1" rIns="53573" tIns="53573" wrap="square">
                <a:no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ct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kern="0" sz="1500">
                  <a:solidFill>
                    <a:sysClr lastClr="FFFFFF" val="window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6" name="Group 15">
              <a:extLst>
                <a:ext uri="{FF2B5EF4-FFF2-40B4-BE49-F238E27FC236}">
                  <a16:creationId xmlns:a16="http://schemas.microsoft.com/office/drawing/2014/main" id="{01B8EEC3-DDA6-469A-B290-3146E86CAB5B}"/>
                </a:ext>
              </a:extLst>
            </p:cNvPr>
            <p:cNvGrpSpPr/>
            <p:nvPr/>
          </p:nvGrpSpPr>
          <p:grpSpPr>
            <a:xfrm>
              <a:off x="7140714" y="2767157"/>
              <a:ext cx="1327324" cy="1519158"/>
              <a:chOff x="7199937" y="3199409"/>
              <a:chExt cx="1414666" cy="1619125"/>
            </a:xfrm>
            <a:solidFill>
              <a:srgbClr val="FBC546"/>
            </a:solidFill>
          </p:grpSpPr>
          <p:sp>
            <p:nvSpPr>
              <p:cNvPr id="15" name="Shape 1724">
                <a:extLst>
                  <a:ext uri="{FF2B5EF4-FFF2-40B4-BE49-F238E27FC236}">
                    <a16:creationId xmlns:a16="http://schemas.microsoft.com/office/drawing/2014/main" id="{84BA8E9E-5BFA-498C-B4B2-B70749559C55}"/>
                  </a:ext>
                </a:extLst>
              </p:cNvPr>
              <p:cNvSpPr/>
              <p:nvPr/>
            </p:nvSpPr>
            <p:spPr>
              <a:xfrm rot="8100000">
                <a:off x="7199937" y="3403868"/>
                <a:ext cx="1414666" cy="1414666"/>
              </a:xfrm>
              <a:prstGeom prst="roundRect">
                <a:avLst>
                  <a:gd fmla="val 15000" name="adj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miter lim="400000"/>
              </a:ln>
            </p:spPr>
            <p:txBody>
              <a:bodyPr anchor="ctr" bIns="53573" lIns="53573" rIns="53573" tIns="53573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ct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kern="0" sz="1500">
                  <a:solidFill>
                    <a:sysClr lastClr="FFFFFF" val="window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6" name="Shape 1735">
                <a:extLst>
                  <a:ext uri="{FF2B5EF4-FFF2-40B4-BE49-F238E27FC236}">
                    <a16:creationId xmlns:a16="http://schemas.microsoft.com/office/drawing/2014/main" id="{95763D36-6F4B-47CB-8F11-D1468291654A}"/>
                  </a:ext>
                </a:extLst>
              </p:cNvPr>
              <p:cNvSpPr/>
              <p:nvPr/>
            </p:nvSpPr>
            <p:spPr>
              <a:xfrm rot="8100000">
                <a:off x="7199937" y="3199409"/>
                <a:ext cx="1414666" cy="1414667"/>
              </a:xfrm>
              <a:prstGeom prst="roundRect">
                <a:avLst>
                  <a:gd fmla="val 15000" name="adj"/>
                </a:avLst>
              </a:prstGeom>
              <a:solidFill>
                <a:srgbClr val="F2901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3" lIns="53573" numCol="1" rIns="53573" tIns="53573" wrap="square">
                <a:no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ct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kern="0" sz="1500">
                  <a:solidFill>
                    <a:sysClr lastClr="FFFFFF" val="window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2E1DE58D-0370-4E66-BB39-777F0EB5560E}"/>
                </a:ext>
              </a:extLst>
            </p:cNvPr>
            <p:cNvGrpSpPr/>
            <p:nvPr/>
          </p:nvGrpSpPr>
          <p:grpSpPr>
            <a:xfrm>
              <a:off x="8843910" y="2571683"/>
              <a:ext cx="1327324" cy="1519158"/>
              <a:chOff x="9015209" y="2991066"/>
              <a:chExt cx="1414666" cy="1619124"/>
            </a:xfrm>
            <a:solidFill>
              <a:srgbClr val="B5070A"/>
            </a:solidFill>
          </p:grpSpPr>
          <p:sp>
            <p:nvSpPr>
              <p:cNvPr id="13" name="Shape 1725">
                <a:extLst>
                  <a:ext uri="{FF2B5EF4-FFF2-40B4-BE49-F238E27FC236}">
                    <a16:creationId xmlns:a16="http://schemas.microsoft.com/office/drawing/2014/main" id="{321F0ED4-B09A-4633-9D91-9D720BDE1384}"/>
                  </a:ext>
                </a:extLst>
              </p:cNvPr>
              <p:cNvSpPr/>
              <p:nvPr/>
            </p:nvSpPr>
            <p:spPr>
              <a:xfrm rot="18900000">
                <a:off x="9015209" y="2991066"/>
                <a:ext cx="1414666" cy="1414666"/>
              </a:xfrm>
              <a:prstGeom prst="roundRect">
                <a:avLst>
                  <a:gd fmla="val 15000" name="adj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miter lim="400000"/>
              </a:ln>
            </p:spPr>
            <p:txBody>
              <a:bodyPr anchor="ctr" bIns="53573" lIns="53573" rIns="53573" tIns="53573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ct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kern="0" sz="1500">
                  <a:solidFill>
                    <a:sysClr lastClr="FFFFFF" val="window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4" name="Shape 1738">
                <a:extLst>
                  <a:ext uri="{FF2B5EF4-FFF2-40B4-BE49-F238E27FC236}">
                    <a16:creationId xmlns:a16="http://schemas.microsoft.com/office/drawing/2014/main" id="{5BC99E4A-0C6F-4F6F-960C-378CFE5FA27D}"/>
                  </a:ext>
                </a:extLst>
              </p:cNvPr>
              <p:cNvSpPr/>
              <p:nvPr/>
            </p:nvSpPr>
            <p:spPr>
              <a:xfrm rot="18900000">
                <a:off x="9015209" y="3195523"/>
                <a:ext cx="1414666" cy="1414667"/>
              </a:xfrm>
              <a:prstGeom prst="roundRect">
                <a:avLst>
                  <a:gd fmla="val 15000" name="adj"/>
                </a:avLst>
              </a:prstGeom>
              <a:solidFill>
                <a:srgbClr val="94993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3" lIns="53573" numCol="1" rIns="53573" tIns="53573" wrap="square">
                <a:no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ct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kern="0" sz="1500">
                  <a:solidFill>
                    <a:sysClr lastClr="FFFFFF" val="window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8" name="Text Placeholder 4">
              <a:extLst>
                <a:ext uri="{FF2B5EF4-FFF2-40B4-BE49-F238E27FC236}">
                  <a16:creationId xmlns:a16="http://schemas.microsoft.com/office/drawing/2014/main" id="{DB77E9CD-1A75-4E6E-9208-E334BC3C0EF1}"/>
                </a:ext>
              </a:extLst>
            </p:cNvPr>
            <p:cNvSpPr txBox="1"/>
            <p:nvPr/>
          </p:nvSpPr>
          <p:spPr>
            <a:xfrm>
              <a:off x="2272183" y="3256249"/>
              <a:ext cx="824487" cy="3418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lang="zh-CN" sz="825">
                  <a:solidFill>
                    <a:sysClr lastClr="FFFFFF" val="window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9" name="Text Placeholder 4">
              <a:extLst>
                <a:ext uri="{FF2B5EF4-FFF2-40B4-BE49-F238E27FC236}">
                  <a16:creationId xmlns:a16="http://schemas.microsoft.com/office/drawing/2014/main" id="{101104AF-9455-4DA8-A6C1-2FEBF3626285}"/>
                </a:ext>
              </a:extLst>
            </p:cNvPr>
            <p:cNvSpPr txBox="1"/>
            <p:nvPr/>
          </p:nvSpPr>
          <p:spPr>
            <a:xfrm>
              <a:off x="3977968" y="3256249"/>
              <a:ext cx="824487" cy="3418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lang="zh-CN" sz="825">
                  <a:solidFill>
                    <a:sysClr lastClr="FFFFFF" val="window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10" name="Text Placeholder 4">
              <a:extLst>
                <a:ext uri="{FF2B5EF4-FFF2-40B4-BE49-F238E27FC236}">
                  <a16:creationId xmlns:a16="http://schemas.microsoft.com/office/drawing/2014/main" id="{F91727E5-7557-4EA6-B70F-751080BA2D70}"/>
                </a:ext>
              </a:extLst>
            </p:cNvPr>
            <p:cNvSpPr txBox="1"/>
            <p:nvPr/>
          </p:nvSpPr>
          <p:spPr>
            <a:xfrm>
              <a:off x="5683086" y="3256249"/>
              <a:ext cx="824487" cy="3418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lang="zh-CN" sz="825">
                  <a:solidFill>
                    <a:sysClr lastClr="FFFFFF" val="window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11" name="Text Placeholder 4">
              <a:extLst>
                <a:ext uri="{FF2B5EF4-FFF2-40B4-BE49-F238E27FC236}">
                  <a16:creationId xmlns:a16="http://schemas.microsoft.com/office/drawing/2014/main" id="{E341D733-4DB6-4782-A878-AB70E408BFDF}"/>
                </a:ext>
              </a:extLst>
            </p:cNvPr>
            <p:cNvSpPr txBox="1"/>
            <p:nvPr/>
          </p:nvSpPr>
          <p:spPr>
            <a:xfrm>
              <a:off x="7388871" y="3256249"/>
              <a:ext cx="824487" cy="3418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lang="zh-CN" sz="825">
                  <a:solidFill>
                    <a:sysClr lastClr="FFFFFF" val="window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12" name="Text Placeholder 4">
              <a:extLst>
                <a:ext uri="{FF2B5EF4-FFF2-40B4-BE49-F238E27FC236}">
                  <a16:creationId xmlns:a16="http://schemas.microsoft.com/office/drawing/2014/main" id="{6E747472-FC11-486B-8A9B-0958D1640CE7}"/>
                </a:ext>
              </a:extLst>
            </p:cNvPr>
            <p:cNvSpPr txBox="1"/>
            <p:nvPr/>
          </p:nvSpPr>
          <p:spPr>
            <a:xfrm>
              <a:off x="9095329" y="3256249"/>
              <a:ext cx="824487" cy="3418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lang="zh-CN" sz="825">
                  <a:solidFill>
                    <a:sysClr lastClr="FFFFFF" val="window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点击请替换文字内容</a:t>
              </a:r>
            </a:p>
          </p:txBody>
        </p:sp>
      </p:grpSp>
    </p:spTree>
    <p:extLst>
      <p:ext uri="{BB962C8B-B14F-4D97-AF65-F5344CB8AC3E}">
        <p14:creationId val="243733169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DF9F3C-48E7-4057-B54D-98A8D4791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741A1F-9BAA-49EA-8F8B-EE6944046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71B9922A-FD49-40FC-837C-40614F9A8645}"/>
              </a:ext>
            </a:extLst>
          </p:cNvPr>
          <p:cNvGrpSpPr/>
          <p:nvPr/>
        </p:nvGrpSpPr>
        <p:grpSpPr>
          <a:xfrm>
            <a:off x="1473200" y="1582058"/>
            <a:ext cx="1415772" cy="3483428"/>
            <a:chOff x="1473200" y="1582058"/>
            <a:chExt cx="1415772" cy="3483428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3A5AB88-4794-4E69-9D15-DB72E5B1FB51}"/>
                </a:ext>
              </a:extLst>
            </p:cNvPr>
            <p:cNvCxnSpPr/>
            <p:nvPr/>
          </p:nvCxnSpPr>
          <p:spPr>
            <a:xfrm flipH="1" flipV="1">
              <a:off x="2177143" y="2989943"/>
              <a:ext cx="0" cy="2075543"/>
            </a:xfrm>
            <a:prstGeom prst="line">
              <a:avLst/>
            </a:prstGeom>
            <a:ln w="28575">
              <a:solidFill>
                <a:srgbClr val="747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FDE2643F-CF05-4194-B0A1-937D061A5CE5}"/>
                </a:ext>
              </a:extLst>
            </p:cNvPr>
            <p:cNvGrpSpPr/>
            <p:nvPr/>
          </p:nvGrpSpPr>
          <p:grpSpPr>
            <a:xfrm>
              <a:off x="1473200" y="1582058"/>
              <a:ext cx="1415772" cy="1407885"/>
              <a:chOff x="1473200" y="1582058"/>
              <a:chExt cx="1415772" cy="1407885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53B97081-C124-4B71-9A56-9B8B8A7A8E9E}"/>
                  </a:ext>
                </a:extLst>
              </p:cNvPr>
              <p:cNvSpPr/>
              <p:nvPr/>
            </p:nvSpPr>
            <p:spPr>
              <a:xfrm>
                <a:off x="1473200" y="1582058"/>
                <a:ext cx="1407885" cy="1407885"/>
              </a:xfrm>
              <a:prstGeom prst="ellipse">
                <a:avLst/>
              </a:prstGeom>
              <a:solidFill>
                <a:srgbClr val="9499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B811AD4-7295-4E1B-9470-F02421D00967}"/>
                  </a:ext>
                </a:extLst>
              </p:cNvPr>
              <p:cNvSpPr/>
              <p:nvPr/>
            </p:nvSpPr>
            <p:spPr>
              <a:xfrm>
                <a:off x="1473200" y="2055167"/>
                <a:ext cx="14020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z="2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你的题目</a:t>
                </a: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EC7A936-BB97-4063-8695-61B512D79D6E}"/>
              </a:ext>
            </a:extLst>
          </p:cNvPr>
          <p:cNvGrpSpPr/>
          <p:nvPr/>
        </p:nvGrpSpPr>
        <p:grpSpPr>
          <a:xfrm>
            <a:off x="4117436" y="2097316"/>
            <a:ext cx="1456357" cy="3483428"/>
            <a:chOff x="4117436" y="2097316"/>
            <a:chExt cx="1456357" cy="3483428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41C07688-AD7B-4213-A5F8-D7DB83C2742F}"/>
                </a:ext>
              </a:extLst>
            </p:cNvPr>
            <p:cNvCxnSpPr/>
            <p:nvPr/>
          </p:nvCxnSpPr>
          <p:spPr>
            <a:xfrm flipH="1" flipV="1">
              <a:off x="4803237" y="3505201"/>
              <a:ext cx="0" cy="2075543"/>
            </a:xfrm>
            <a:prstGeom prst="line">
              <a:avLst/>
            </a:prstGeom>
            <a:ln w="28575">
              <a:solidFill>
                <a:srgbClr val="F290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9DCC4FC8-F851-4DBD-88E4-1ADC733C5844}"/>
                </a:ext>
              </a:extLst>
            </p:cNvPr>
            <p:cNvSpPr/>
            <p:nvPr/>
          </p:nvSpPr>
          <p:spPr>
            <a:xfrm>
              <a:off x="4117436" y="2097316"/>
              <a:ext cx="1407885" cy="1407885"/>
            </a:xfrm>
            <a:prstGeom prst="ellipse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9E408A9-EE07-4DE7-8759-88BC51CF0A12}"/>
                </a:ext>
              </a:extLst>
            </p:cNvPr>
            <p:cNvSpPr/>
            <p:nvPr/>
          </p:nvSpPr>
          <p:spPr>
            <a:xfrm>
              <a:off x="4158021" y="2570425"/>
              <a:ext cx="14020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你的题目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19E2E32-79D8-49D1-8C13-A6AAAF36418D}"/>
              </a:ext>
            </a:extLst>
          </p:cNvPr>
          <p:cNvGrpSpPr/>
          <p:nvPr/>
        </p:nvGrpSpPr>
        <p:grpSpPr>
          <a:xfrm>
            <a:off x="6633024" y="1582058"/>
            <a:ext cx="1423659" cy="3998687"/>
            <a:chOff x="6633024" y="1582058"/>
            <a:chExt cx="1423659" cy="3998687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A617BA7-E7BE-446C-8911-EAB69482E215}"/>
                </a:ext>
              </a:extLst>
            </p:cNvPr>
            <p:cNvCxnSpPr/>
            <p:nvPr/>
          </p:nvCxnSpPr>
          <p:spPr>
            <a:xfrm flipH="1" flipV="1">
              <a:off x="7336972" y="2989943"/>
              <a:ext cx="0" cy="2590802"/>
            </a:xfrm>
            <a:prstGeom prst="line">
              <a:avLst/>
            </a:prstGeom>
            <a:ln w="28575">
              <a:solidFill>
                <a:srgbClr val="747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9B3CB19-A204-43A9-BAD8-7A83A3678943}"/>
                </a:ext>
              </a:extLst>
            </p:cNvPr>
            <p:cNvSpPr/>
            <p:nvPr/>
          </p:nvSpPr>
          <p:spPr>
            <a:xfrm>
              <a:off x="6633024" y="1582058"/>
              <a:ext cx="1407885" cy="1407885"/>
            </a:xfrm>
            <a:prstGeom prst="ellips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CE407D4-F3F5-49D1-8A39-7C556C090DC1}"/>
                </a:ext>
              </a:extLst>
            </p:cNvPr>
            <p:cNvSpPr/>
            <p:nvPr/>
          </p:nvSpPr>
          <p:spPr>
            <a:xfrm>
              <a:off x="6640912" y="2055166"/>
              <a:ext cx="14020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你的题目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2282A0F-07D7-4AAC-847D-79B2E5896897}"/>
              </a:ext>
            </a:extLst>
          </p:cNvPr>
          <p:cNvGrpSpPr/>
          <p:nvPr/>
        </p:nvGrpSpPr>
        <p:grpSpPr>
          <a:xfrm>
            <a:off x="9225587" y="2097316"/>
            <a:ext cx="1429979" cy="3483428"/>
            <a:chOff x="9225587" y="2097316"/>
            <a:chExt cx="1429979" cy="3483428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2C5D7E3C-311D-436D-A156-FDAD0546DAAD}"/>
                </a:ext>
              </a:extLst>
            </p:cNvPr>
            <p:cNvCxnSpPr/>
            <p:nvPr/>
          </p:nvCxnSpPr>
          <p:spPr>
            <a:xfrm flipH="1" flipV="1">
              <a:off x="9947680" y="3505201"/>
              <a:ext cx="0" cy="2075543"/>
            </a:xfrm>
            <a:prstGeom prst="line">
              <a:avLst/>
            </a:prstGeom>
            <a:ln w="28575">
              <a:solidFill>
                <a:srgbClr val="F290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74FF41F-292B-439A-90DA-689A4169C671}"/>
                </a:ext>
              </a:extLst>
            </p:cNvPr>
            <p:cNvSpPr/>
            <p:nvPr/>
          </p:nvSpPr>
          <p:spPr>
            <a:xfrm>
              <a:off x="9225587" y="2097316"/>
              <a:ext cx="1407885" cy="1407885"/>
            </a:xfrm>
            <a:prstGeom prst="ellipse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716FFF0-3C9B-4CF2-A91F-3079B388C01A}"/>
                </a:ext>
              </a:extLst>
            </p:cNvPr>
            <p:cNvSpPr/>
            <p:nvPr/>
          </p:nvSpPr>
          <p:spPr>
            <a:xfrm>
              <a:off x="9239795" y="2508741"/>
              <a:ext cx="14020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你的题目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0F2558AC-02C7-4896-B854-523E642E7B17}"/>
              </a:ext>
            </a:extLst>
          </p:cNvPr>
          <p:cNvSpPr/>
          <p:nvPr/>
        </p:nvSpPr>
        <p:spPr>
          <a:xfrm>
            <a:off x="3421924" y="119550"/>
            <a:ext cx="482219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6000">
                <a:solidFill>
                  <a:srgbClr val="F290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</p:spTree>
    <p:extLst>
      <p:ext uri="{BB962C8B-B14F-4D97-AF65-F5344CB8AC3E}">
        <p14:creationId val="160399693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0A643DA-FEA1-41EE-8079-197E5CB57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4E8BB-1927-45D0-8EFF-30F26D259A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7555" y="0"/>
            <a:ext cx="4976889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3F5DA37-0449-4BE4-BEE6-C06532A2F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18972" y="5210630"/>
            <a:ext cx="6427845" cy="164737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CFB2D9-3655-4AAB-8119-7312A412F8C2}"/>
              </a:ext>
            </a:extLst>
          </p:cNvPr>
          <p:cNvSpPr txBox="1"/>
          <p:nvPr/>
        </p:nvSpPr>
        <p:spPr>
          <a:xfrm>
            <a:off x="4948088" y="550209"/>
            <a:ext cx="2273617" cy="1920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</a:t>
            </a:r>
          </a:p>
          <a:p>
            <a:r>
              <a:rPr altLang="zh-CN" lang="en-US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FOUR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5303E1-F2BA-42BD-AD7F-85680B49763B}"/>
              </a:ext>
            </a:extLst>
          </p:cNvPr>
          <p:cNvSpPr/>
          <p:nvPr/>
        </p:nvSpPr>
        <p:spPr>
          <a:xfrm>
            <a:off x="4825502" y="2356751"/>
            <a:ext cx="2744192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258633181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2A457E2-E043-48AB-8F17-1DEB76D9B826}"/>
              </a:ext>
            </a:extLst>
          </p:cNvPr>
          <p:cNvGrpSpPr/>
          <p:nvPr/>
        </p:nvGrpSpPr>
        <p:grpSpPr>
          <a:xfrm>
            <a:off x="3841511" y="1343535"/>
            <a:ext cx="4534709" cy="3316498"/>
            <a:chOff x="3081721" y="1492800"/>
            <a:chExt cx="6046279" cy="442199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727F1AA-591B-48ED-AEC4-EFE5189DAE4E}"/>
                </a:ext>
              </a:extLst>
            </p:cNvPr>
            <p:cNvGrpSpPr/>
            <p:nvPr/>
          </p:nvGrpSpPr>
          <p:grpSpPr>
            <a:xfrm>
              <a:off x="3081721" y="1492800"/>
              <a:ext cx="6046279" cy="4421997"/>
              <a:chOff x="3081721" y="1492800"/>
              <a:chExt cx="6046279" cy="4421997"/>
            </a:xfrm>
          </p:grpSpPr>
          <p:sp>
            <p:nvSpPr>
              <p:cNvPr id="5" name="任意多边形 72">
                <a:extLst>
                  <a:ext uri="{FF2B5EF4-FFF2-40B4-BE49-F238E27FC236}">
                    <a16:creationId xmlns:a16="http://schemas.microsoft.com/office/drawing/2014/main" id="{40973B34-C4FE-45EC-913E-125B68070E7D}"/>
                  </a:ext>
                </a:extLst>
              </p:cNvPr>
              <p:cNvSpPr/>
              <p:nvPr/>
            </p:nvSpPr>
            <p:spPr>
              <a:xfrm rot="18900000">
                <a:off x="3081721" y="3131705"/>
                <a:ext cx="6046279" cy="1152874"/>
              </a:xfrm>
              <a:custGeom>
                <a:gdLst>
                  <a:gd fmla="*/ 12232394 w 12583909" name="connsiteX0"/>
                  <a:gd fmla="*/ 351517 h 2400301" name="connsiteY0"/>
                  <a:gd fmla="*/ 12232394 w 12583909" name="connsiteX1"/>
                  <a:gd fmla="*/ 2048785 h 2400301" name="connsiteY1"/>
                  <a:gd fmla="*/ 10626274 w 12583909" name="connsiteX2"/>
                  <a:gd fmla="*/ 2131172 h 2400301" name="connsiteY2"/>
                  <a:gd fmla="*/ 10579657 w 12583909" name="connsiteX3"/>
                  <a:gd fmla="*/ 2089037 h 2400301" name="connsiteY3"/>
                  <a:gd fmla="*/ 10571832 w 12583909" name="connsiteX4"/>
                  <a:gd fmla="*/ 2089037 h 2400301" name="connsiteY4"/>
                  <a:gd fmla="*/ 10538493 w 12583909" name="connsiteX5"/>
                  <a:gd fmla="*/ 2052152 h 2400301" name="connsiteY5"/>
                  <a:gd fmla="*/ 8841225 w 12583909" name="connsiteX6"/>
                  <a:gd fmla="*/ 2052152 h 2400301" name="connsiteY6"/>
                  <a:gd fmla="*/ 8807885 w 12583909" name="connsiteX7"/>
                  <a:gd fmla="*/ 2089036 h 2400301" name="connsiteY7"/>
                  <a:gd fmla="*/ 8793324 w 12583909" name="connsiteX8"/>
                  <a:gd fmla="*/ 2089037 h 2400301" name="connsiteY8"/>
                  <a:gd fmla="*/ 8746708 w 12583909" name="connsiteX9"/>
                  <a:gd fmla="*/ 2131172 h 2400301" name="connsiteY9"/>
                  <a:gd fmla="*/ 7231737 w 12583909" name="connsiteX10"/>
                  <a:gd fmla="*/ 2131172 h 2400301" name="connsiteY10"/>
                  <a:gd fmla="*/ 7185121 w 12583909" name="connsiteX11"/>
                  <a:gd fmla="*/ 2089037 h 2400301" name="connsiteY11"/>
                  <a:gd fmla="*/ 7176648 w 12583909" name="connsiteX12"/>
                  <a:gd fmla="*/ 2089037 h 2400301" name="connsiteY12"/>
                  <a:gd fmla="*/ 7137221 w 12583909" name="connsiteX13"/>
                  <a:gd fmla="*/ 2045416 h 2400301" name="connsiteY13"/>
                  <a:gd fmla="*/ 5439952 w 12583909" name="connsiteX14"/>
                  <a:gd fmla="*/ 2045416 h 2400301" name="connsiteY14"/>
                  <a:gd fmla="*/ 5400527 w 12583909" name="connsiteX15"/>
                  <a:gd fmla="*/ 2089035 h 2400301" name="connsiteY15"/>
                  <a:gd fmla="*/ 5398788 w 12583909" name="connsiteX16"/>
                  <a:gd fmla="*/ 2089035 h 2400301" name="connsiteY16"/>
                  <a:gd fmla="*/ 5352171 w 12583909" name="connsiteX17"/>
                  <a:gd fmla="*/ 2131171 h 2400301" name="connsiteY17"/>
                  <a:gd fmla="*/ 3837201 w 12583909" name="connsiteX18"/>
                  <a:gd fmla="*/ 2131171 h 2400301" name="connsiteY18"/>
                  <a:gd fmla="*/ 3790584 w 12583909" name="connsiteX19"/>
                  <a:gd fmla="*/ 2089036 h 2400301" name="connsiteY19"/>
                  <a:gd fmla="*/ 3782759 w 12583909" name="connsiteX20"/>
                  <a:gd fmla="*/ 2089036 h 2400301" name="connsiteY20"/>
                  <a:gd fmla="*/ 3749420 w 12583909" name="connsiteX21"/>
                  <a:gd fmla="*/ 2052152 h 2400301" name="connsiteY21"/>
                  <a:gd fmla="*/ 2052151 w 12583909" name="connsiteX22"/>
                  <a:gd fmla="*/ 2052152 h 2400301" name="connsiteY22"/>
                  <a:gd fmla="*/ 2018814 w 12583909" name="connsiteX23"/>
                  <a:gd fmla="*/ 2089035 h 2400301" name="connsiteY23"/>
                  <a:gd fmla="*/ 2004252 w 12583909" name="connsiteX24"/>
                  <a:gd fmla="*/ 2089035 h 2400301" name="connsiteY24"/>
                  <a:gd fmla="*/ 1957634 w 12583909" name="connsiteX25"/>
                  <a:gd fmla="*/ 2131171 h 2400301" name="connsiteY25"/>
                  <a:gd fmla="*/ 351516 w 12583909" name="connsiteX26"/>
                  <a:gd fmla="*/ 2048786 h 2400301" name="connsiteY26"/>
                  <a:gd fmla="*/ 351516 w 12583909" name="connsiteX27"/>
                  <a:gd fmla="*/ 351517 h 2400301" name="connsiteY27"/>
                  <a:gd fmla="*/ 1957635 w 12583909" name="connsiteX28"/>
                  <a:gd fmla="*/ 269131 h 2400301" name="connsiteY28"/>
                  <a:gd fmla="*/ 2010995 w 12583909" name="connsiteX29"/>
                  <a:gd fmla="*/ 317361 h 2400301" name="connsiteY29"/>
                  <a:gd fmla="*/ 2018236 w 12583909" name="connsiteX30"/>
                  <a:gd fmla="*/ 317361 h 2400301" name="connsiteY30"/>
                  <a:gd fmla="*/ 2052152 w 12583909" name="connsiteX31"/>
                  <a:gd fmla="*/ 354883 h 2400301" name="connsiteY31"/>
                  <a:gd fmla="*/ 3749420 w 12583909" name="connsiteX32"/>
                  <a:gd fmla="*/ 354883 h 2400301" name="connsiteY32"/>
                  <a:gd fmla="*/ 3783336 w 12583909" name="connsiteX33"/>
                  <a:gd fmla="*/ 317359 h 2400301" name="connsiteY33"/>
                  <a:gd fmla="*/ 3783842 w 12583909" name="connsiteX34"/>
                  <a:gd fmla="*/ 317359 h 2400301" name="connsiteY34"/>
                  <a:gd fmla="*/ 3837202 w 12583909" name="connsiteX35"/>
                  <a:gd fmla="*/ 269129 h 2400301" name="connsiteY35"/>
                  <a:gd fmla="*/ 5352171 w 12583909" name="connsiteX36"/>
                  <a:gd fmla="*/ 269130 h 2400301" name="connsiteY36"/>
                  <a:gd fmla="*/ 5405530 w 12583909" name="connsiteX37"/>
                  <a:gd fmla="*/ 317359 h 2400301" name="connsiteY37"/>
                  <a:gd fmla="*/ 5413095 w 12583909" name="connsiteX38"/>
                  <a:gd fmla="*/ 317360 h 2400301" name="connsiteY38"/>
                  <a:gd fmla="*/ 5450056 w 12583909" name="connsiteX39"/>
                  <a:gd fmla="*/ 358251 h 2400301" name="connsiteY39"/>
                  <a:gd fmla="*/ 7147324 w 12583909" name="connsiteX40"/>
                  <a:gd fmla="*/ 358251 h 2400301" name="connsiteY40"/>
                  <a:gd fmla="*/ 7210650 w 12583909" name="connsiteX41"/>
                  <a:gd fmla="*/ 288190 h 2400301" name="connsiteY41"/>
                  <a:gd fmla="*/ 7231738 w 12583909" name="connsiteX42"/>
                  <a:gd fmla="*/ 269129 h 2400301" name="connsiteY42"/>
                  <a:gd fmla="*/ 8746706 w 12583909" name="connsiteX43"/>
                  <a:gd fmla="*/ 269130 h 2400301" name="connsiteY43"/>
                  <a:gd fmla="*/ 8800066 w 12583909" name="connsiteX44"/>
                  <a:gd fmla="*/ 317360 h 2400301" name="connsiteY44"/>
                  <a:gd fmla="*/ 8806660 w 12583909" name="connsiteX45"/>
                  <a:gd fmla="*/ 317360 h 2400301" name="connsiteY45"/>
                  <a:gd fmla="*/ 8834488 w 12583909" name="connsiteX46"/>
                  <a:gd fmla="*/ 348148 h 2400301" name="connsiteY46"/>
                  <a:gd fmla="*/ 10531757 w 12583909" name="connsiteX47"/>
                  <a:gd fmla="*/ 348148 h 2400301" name="connsiteY47"/>
                  <a:gd fmla="*/ 10559585 w 12583909" name="connsiteX48"/>
                  <a:gd fmla="*/ 317359 h 2400301" name="connsiteY48"/>
                  <a:gd fmla="*/ 10572914 w 12583909" name="connsiteX49"/>
                  <a:gd fmla="*/ 317359 h 2400301" name="connsiteY49"/>
                  <a:gd fmla="*/ 10626275 w 12583909" name="connsiteX50"/>
                  <a:gd fmla="*/ 269130 h 2400301" name="connsiteY50"/>
                  <a:gd fmla="*/ 12232394 w 12583909" name="connsiteX51"/>
                  <a:gd fmla="*/ 351517 h 2400301" name="connsiteY5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b="b" l="l" r="r" t="t"/>
                <a:pathLst>
                  <a:path h="2400301" w="12583909">
                    <a:moveTo>
                      <a:pt x="12232394" y="351517"/>
                    </a:moveTo>
                    <a:cubicBezTo>
                      <a:pt x="12701082" y="820205"/>
                      <a:pt x="12701081" y="1580097"/>
                      <a:pt x="12232394" y="2048785"/>
                    </a:cubicBezTo>
                    <a:cubicBezTo>
                      <a:pt x="11792998" y="2488181"/>
                      <a:pt x="11097662" y="2515643"/>
                      <a:pt x="10626274" y="2131172"/>
                    </a:cubicBezTo>
                    <a:lnTo>
                      <a:pt x="10579657" y="2089037"/>
                    </a:lnTo>
                    <a:lnTo>
                      <a:pt x="10571832" y="2089037"/>
                    </a:lnTo>
                    <a:lnTo>
                      <a:pt x="10538493" y="2052152"/>
                    </a:lnTo>
                    <a:cubicBezTo>
                      <a:pt x="10069805" y="1583464"/>
                      <a:pt x="9309913" y="1583464"/>
                      <a:pt x="8841225" y="2052152"/>
                    </a:cubicBezTo>
                    <a:lnTo>
                      <a:pt x="8807885" y="2089036"/>
                    </a:lnTo>
                    <a:lnTo>
                      <a:pt x="8793324" y="2089037"/>
                    </a:lnTo>
                    <a:lnTo>
                      <a:pt x="8746708" y="2131172"/>
                    </a:lnTo>
                    <a:cubicBezTo>
                      <a:pt x="8306745" y="2490011"/>
                      <a:pt x="7671700" y="2490011"/>
                      <a:pt x="7231737" y="2131172"/>
                    </a:cubicBezTo>
                    <a:lnTo>
                      <a:pt x="7185121" y="2089037"/>
                    </a:lnTo>
                    <a:lnTo>
                      <a:pt x="7176648" y="2089037"/>
                    </a:lnTo>
                    <a:lnTo>
                      <a:pt x="7137221" y="2045416"/>
                    </a:lnTo>
                    <a:cubicBezTo>
                      <a:pt x="6668533" y="1576728"/>
                      <a:pt x="5908640" y="1576728"/>
                      <a:pt x="5439952" y="2045416"/>
                    </a:cubicBezTo>
                    <a:lnTo>
                      <a:pt x="5400527" y="2089035"/>
                    </a:lnTo>
                    <a:lnTo>
                      <a:pt x="5398788" y="2089035"/>
                    </a:lnTo>
                    <a:lnTo>
                      <a:pt x="5352171" y="2131171"/>
                    </a:lnTo>
                    <a:cubicBezTo>
                      <a:pt x="4912209" y="2490010"/>
                      <a:pt x="4277163" y="2490011"/>
                      <a:pt x="3837201" y="2131171"/>
                    </a:cubicBezTo>
                    <a:lnTo>
                      <a:pt x="3790584" y="2089036"/>
                    </a:lnTo>
                    <a:lnTo>
                      <a:pt x="3782759" y="2089036"/>
                    </a:lnTo>
                    <a:lnTo>
                      <a:pt x="3749420" y="2052152"/>
                    </a:lnTo>
                    <a:cubicBezTo>
                      <a:pt x="3280732" y="1583463"/>
                      <a:pt x="2520839" y="1583463"/>
                      <a:pt x="2052151" y="2052152"/>
                    </a:cubicBezTo>
                    <a:lnTo>
                      <a:pt x="2018814" y="2089035"/>
                    </a:lnTo>
                    <a:lnTo>
                      <a:pt x="2004252" y="2089035"/>
                    </a:lnTo>
                    <a:lnTo>
                      <a:pt x="1957634" y="2131171"/>
                    </a:lnTo>
                    <a:cubicBezTo>
                      <a:pt x="1486247" y="2515642"/>
                      <a:pt x="790911" y="2488181"/>
                      <a:pt x="351516" y="2048786"/>
                    </a:cubicBezTo>
                    <a:cubicBezTo>
                      <a:pt x="-117171" y="1580098"/>
                      <a:pt x="-117172" y="820205"/>
                      <a:pt x="351516" y="351517"/>
                    </a:cubicBezTo>
                    <a:cubicBezTo>
                      <a:pt x="790911" y="-87879"/>
                      <a:pt x="1486248" y="-115340"/>
                      <a:pt x="1957635" y="269131"/>
                    </a:cubicBezTo>
                    <a:lnTo>
                      <a:pt x="2010995" y="317361"/>
                    </a:lnTo>
                    <a:lnTo>
                      <a:pt x="2018236" y="317361"/>
                    </a:lnTo>
                    <a:lnTo>
                      <a:pt x="2052152" y="354883"/>
                    </a:lnTo>
                    <a:cubicBezTo>
                      <a:pt x="2520840" y="823572"/>
                      <a:pt x="3280732" y="823571"/>
                      <a:pt x="3749420" y="354883"/>
                    </a:cubicBezTo>
                    <a:lnTo>
                      <a:pt x="3783336" y="317359"/>
                    </a:lnTo>
                    <a:lnTo>
                      <a:pt x="3783842" y="317359"/>
                    </a:lnTo>
                    <a:lnTo>
                      <a:pt x="3837202" y="269129"/>
                    </a:lnTo>
                    <a:cubicBezTo>
                      <a:pt x="4277163" y="-89710"/>
                      <a:pt x="4912209" y="-89710"/>
                      <a:pt x="5352171" y="269130"/>
                    </a:cubicBezTo>
                    <a:lnTo>
                      <a:pt x="5405530" y="317359"/>
                    </a:lnTo>
                    <a:lnTo>
                      <a:pt x="5413095" y="317360"/>
                    </a:lnTo>
                    <a:lnTo>
                      <a:pt x="5450056" y="358251"/>
                    </a:lnTo>
                    <a:cubicBezTo>
                      <a:pt x="5918744" y="826940"/>
                      <a:pt x="6678636" y="826940"/>
                      <a:pt x="7147324" y="358251"/>
                    </a:cubicBezTo>
                    <a:lnTo>
                      <a:pt x="7210650" y="288190"/>
                    </a:lnTo>
                    <a:lnTo>
                      <a:pt x="7231738" y="269129"/>
                    </a:lnTo>
                    <a:cubicBezTo>
                      <a:pt x="7671700" y="-89709"/>
                      <a:pt x="8306745" y="-89709"/>
                      <a:pt x="8746706" y="269130"/>
                    </a:cubicBezTo>
                    <a:lnTo>
                      <a:pt x="8800066" y="317360"/>
                    </a:lnTo>
                    <a:lnTo>
                      <a:pt x="8806660" y="317360"/>
                    </a:lnTo>
                    <a:lnTo>
                      <a:pt x="8834488" y="348148"/>
                    </a:lnTo>
                    <a:cubicBezTo>
                      <a:pt x="9303177" y="816836"/>
                      <a:pt x="10063069" y="816836"/>
                      <a:pt x="10531757" y="348148"/>
                    </a:cubicBezTo>
                    <a:lnTo>
                      <a:pt x="10559585" y="317359"/>
                    </a:lnTo>
                    <a:lnTo>
                      <a:pt x="10572914" y="317359"/>
                    </a:lnTo>
                    <a:lnTo>
                      <a:pt x="10626275" y="269130"/>
                    </a:lnTo>
                    <a:cubicBezTo>
                      <a:pt x="11097663" y="-115341"/>
                      <a:pt x="11792998" y="-87879"/>
                      <a:pt x="12232394" y="3515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algn="ctr" cap="flat" cmpd="sng" w="15875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666982CE-B8E7-4F30-951E-D2CAC571FED1}"/>
                  </a:ext>
                </a:extLst>
              </p:cNvPr>
              <p:cNvGrpSpPr/>
              <p:nvPr/>
            </p:nvGrpSpPr>
            <p:grpSpPr>
              <a:xfrm>
                <a:off x="3890482" y="4949182"/>
                <a:ext cx="965965" cy="965615"/>
                <a:chOff x="3443288" y="4853200"/>
                <a:chExt cx="1108128" cy="1108128"/>
              </a:xfrm>
            </p:grpSpPr>
            <p:sp>
              <p:nvSpPr>
                <p:cNvPr id="24" name="圆角矩形 75">
                  <a:extLst>
                    <a:ext uri="{FF2B5EF4-FFF2-40B4-BE49-F238E27FC236}">
                      <a16:creationId xmlns:a16="http://schemas.microsoft.com/office/drawing/2014/main" id="{23F06D70-150E-47B0-9CF4-43170F094E4A}"/>
                    </a:ext>
                  </a:extLst>
                </p:cNvPr>
                <p:cNvSpPr/>
                <p:nvPr/>
              </p:nvSpPr>
              <p:spPr>
                <a:xfrm>
                  <a:off x="3443288" y="4853200"/>
                  <a:ext cx="1108128" cy="1108128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29014"/>
                </a:solidFill>
                <a:ln algn="ctr" cap="flat" cmpd="sng" w="22225">
                  <a:noFill/>
                  <a:prstDash val="solid"/>
                  <a:miter lim="800000"/>
                </a:ln>
                <a:effectLst/>
              </p:spPr>
              <p:txBody>
                <a:bodyPr anchor="ctr" rtlCol="0"/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kern="0" lang="zh-CN" sz="9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</a:endParaRPr>
                </a:p>
              </p:txBody>
            </p:sp>
            <p:grpSp>
              <p:nvGrpSpPr>
                <p:cNvPr id="25" name="Group 41">
                  <a:extLst>
                    <a:ext uri="{FF2B5EF4-FFF2-40B4-BE49-F238E27FC236}">
                      <a16:creationId xmlns:a16="http://schemas.microsoft.com/office/drawing/2014/main" id="{D4FF4E2A-DD4E-45CF-B2F1-7D4E9795CC7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73912" y="5132843"/>
                  <a:ext cx="447013" cy="547201"/>
                  <a:chOff x="3783" y="2089"/>
                  <a:chExt cx="116" cy="142"/>
                </a:xfrm>
                <a:solidFill>
                  <a:sysClr lastClr="FFFFFF" val="window"/>
                </a:solidFill>
                <a:effectLst/>
              </p:grpSpPr>
              <p:sp>
                <p:nvSpPr>
                  <p:cNvPr id="26" name="Freeform 42">
                    <a:extLst>
                      <a:ext uri="{FF2B5EF4-FFF2-40B4-BE49-F238E27FC236}">
                        <a16:creationId xmlns:a16="http://schemas.microsoft.com/office/drawing/2014/main" id="{35BE5E30-819B-404B-B701-CEBED1C2AA6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91" y="2221"/>
                    <a:ext cx="20" cy="10"/>
                  </a:xfrm>
                  <a:custGeom>
                    <a:gdLst>
                      <a:gd fmla="*/ 8 w 8" name="T0"/>
                      <a:gd fmla="*/ 0 h 4" name="T1"/>
                      <a:gd fmla="*/ 1 w 8" name="T2"/>
                      <a:gd fmla="*/ 0 h 4" name="T3"/>
                      <a:gd fmla="*/ 0 w 8" name="T4"/>
                      <a:gd fmla="*/ 0 h 4" name="T5"/>
                      <a:gd fmla="*/ 0 w 8" name="T6"/>
                      <a:gd fmla="*/ 4 h 4" name="T7"/>
                      <a:gd fmla="*/ 1 w 8" name="T8"/>
                      <a:gd fmla="*/ 4 h 4" name="T9"/>
                      <a:gd fmla="*/ 8 w 8" name="T10"/>
                      <a:gd fmla="*/ 4 h 4" name="T11"/>
                      <a:gd fmla="*/ 8 w 8" name="T12"/>
                      <a:gd fmla="*/ 4 h 4" name="T13"/>
                      <a:gd fmla="*/ 8 w 8" name="T14"/>
                      <a:gd fmla="*/ 0 h 4" name="T15"/>
                      <a:gd fmla="*/ 8 w 8" name="T16"/>
                      <a:gd fmla="*/ 0 h 4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4" w="8">
                        <a:moveTo>
                          <a:pt x="8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1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" name="Freeform 43">
                    <a:extLst>
                      <a:ext uri="{FF2B5EF4-FFF2-40B4-BE49-F238E27FC236}">
                        <a16:creationId xmlns:a16="http://schemas.microsoft.com/office/drawing/2014/main" id="{C8DC3395-6296-4BD4-8B3D-E973B85B82D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18" y="2208"/>
                    <a:ext cx="23" cy="23"/>
                  </a:xfrm>
                  <a:custGeom>
                    <a:gdLst>
                      <a:gd fmla="*/ 8 w 9" name="T0"/>
                      <a:gd fmla="*/ 0 h 9" name="T1"/>
                      <a:gd fmla="*/ 1 w 9" name="T2"/>
                      <a:gd fmla="*/ 0 h 9" name="T3"/>
                      <a:gd fmla="*/ 0 w 9" name="T4"/>
                      <a:gd fmla="*/ 1 h 9" name="T5"/>
                      <a:gd fmla="*/ 0 w 9" name="T6"/>
                      <a:gd fmla="*/ 9 h 9" name="T7"/>
                      <a:gd fmla="*/ 1 w 9" name="T8"/>
                      <a:gd fmla="*/ 9 h 9" name="T9"/>
                      <a:gd fmla="*/ 8 w 9" name="T10"/>
                      <a:gd fmla="*/ 9 h 9" name="T11"/>
                      <a:gd fmla="*/ 9 w 9" name="T12"/>
                      <a:gd fmla="*/ 9 h 9" name="T13"/>
                      <a:gd fmla="*/ 9 w 9" name="T14"/>
                      <a:gd fmla="*/ 1 h 9" name="T15"/>
                      <a:gd fmla="*/ 8 w 9" name="T16"/>
                      <a:gd fmla="*/ 0 h 9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9" w="9">
                        <a:moveTo>
                          <a:pt x="8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8" y="9"/>
                          <a:pt x="9" y="9"/>
                          <a:pt x="9" y="9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8" y="0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8" name="Freeform 44">
                    <a:extLst>
                      <a:ext uri="{FF2B5EF4-FFF2-40B4-BE49-F238E27FC236}">
                        <a16:creationId xmlns:a16="http://schemas.microsoft.com/office/drawing/2014/main" id="{867A94CF-F876-4A0E-8146-1493518AA34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49" y="2184"/>
                    <a:ext cx="20" cy="47"/>
                  </a:xfrm>
                  <a:custGeom>
                    <a:gdLst>
                      <a:gd fmla="*/ 7 w 8" name="T0"/>
                      <a:gd fmla="*/ 0 h 19" name="T1"/>
                      <a:gd fmla="*/ 0 w 8" name="T2"/>
                      <a:gd fmla="*/ 0 h 19" name="T3"/>
                      <a:gd fmla="*/ 0 w 8" name="T4"/>
                      <a:gd fmla="*/ 1 h 19" name="T5"/>
                      <a:gd fmla="*/ 0 w 8" name="T6"/>
                      <a:gd fmla="*/ 19 h 19" name="T7"/>
                      <a:gd fmla="*/ 0 w 8" name="T8"/>
                      <a:gd fmla="*/ 19 h 19" name="T9"/>
                      <a:gd fmla="*/ 7 w 8" name="T10"/>
                      <a:gd fmla="*/ 19 h 19" name="T11"/>
                      <a:gd fmla="*/ 8 w 8" name="T12"/>
                      <a:gd fmla="*/ 19 h 19" name="T13"/>
                      <a:gd fmla="*/ 8 w 8" name="T14"/>
                      <a:gd fmla="*/ 1 h 19" name="T15"/>
                      <a:gd fmla="*/ 7 w 8" name="T16"/>
                      <a:gd fmla="*/ 0 h 19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9" w="8">
                        <a:moveTo>
                          <a:pt x="7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7" y="19"/>
                          <a:pt x="7" y="19"/>
                          <a:pt x="7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8" y="0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9" name="Freeform 45">
                    <a:extLst>
                      <a:ext uri="{FF2B5EF4-FFF2-40B4-BE49-F238E27FC236}">
                        <a16:creationId xmlns:a16="http://schemas.microsoft.com/office/drawing/2014/main" id="{D62DD6F1-D441-4B50-8E0A-6464255102B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77" y="2161"/>
                    <a:ext cx="22" cy="70"/>
                  </a:xfrm>
                  <a:custGeom>
                    <a:gdLst>
                      <a:gd fmla="*/ 8 w 9" name="T0"/>
                      <a:gd fmla="*/ 0 h 28" name="T1"/>
                      <a:gd fmla="*/ 1 w 9" name="T2"/>
                      <a:gd fmla="*/ 0 h 28" name="T3"/>
                      <a:gd fmla="*/ 0 w 9" name="T4"/>
                      <a:gd fmla="*/ 1 h 28" name="T5"/>
                      <a:gd fmla="*/ 0 w 9" name="T6"/>
                      <a:gd fmla="*/ 28 h 28" name="T7"/>
                      <a:gd fmla="*/ 1 w 9" name="T8"/>
                      <a:gd fmla="*/ 28 h 28" name="T9"/>
                      <a:gd fmla="*/ 8 w 9" name="T10"/>
                      <a:gd fmla="*/ 28 h 28" name="T11"/>
                      <a:gd fmla="*/ 9 w 9" name="T12"/>
                      <a:gd fmla="*/ 28 h 28" name="T13"/>
                      <a:gd fmla="*/ 9 w 9" name="T14"/>
                      <a:gd fmla="*/ 1 h 28" name="T15"/>
                      <a:gd fmla="*/ 8 w 9" name="T16"/>
                      <a:gd fmla="*/ 0 h 28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28" w="9">
                        <a:moveTo>
                          <a:pt x="8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0" y="28"/>
                          <a:pt x="1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9" y="28"/>
                          <a:pt x="9" y="28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8" y="0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0" name="Freeform 46">
                    <a:extLst>
                      <a:ext uri="{FF2B5EF4-FFF2-40B4-BE49-F238E27FC236}">
                        <a16:creationId xmlns:a16="http://schemas.microsoft.com/office/drawing/2014/main" id="{930C785F-4CB8-4695-A5C9-54DF29D3B7E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21" y="2089"/>
                    <a:ext cx="23" cy="27"/>
                  </a:xfrm>
                  <a:custGeom>
                    <a:gdLst>
                      <a:gd fmla="*/ 5 w 9" name="T0"/>
                      <a:gd fmla="*/ 10 h 11" name="T1"/>
                      <a:gd fmla="*/ 8 w 9" name="T2"/>
                      <a:gd fmla="*/ 4 h 11" name="T3"/>
                      <a:gd fmla="*/ 5 w 9" name="T4"/>
                      <a:gd fmla="*/ 0 h 11" name="T5"/>
                      <a:gd fmla="*/ 0 w 9" name="T6"/>
                      <a:gd fmla="*/ 4 h 11" name="T7"/>
                      <a:gd fmla="*/ 5 w 9" name="T8"/>
                      <a:gd fmla="*/ 10 h 1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1" w="9">
                        <a:moveTo>
                          <a:pt x="5" y="10"/>
                        </a:moveTo>
                        <a:cubicBezTo>
                          <a:pt x="8" y="10"/>
                          <a:pt x="8" y="7"/>
                          <a:pt x="8" y="4"/>
                        </a:cubicBezTo>
                        <a:cubicBezTo>
                          <a:pt x="9" y="2"/>
                          <a:pt x="7" y="0"/>
                          <a:pt x="5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1" y="8"/>
                          <a:pt x="4" y="11"/>
                          <a:pt x="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1" name="Freeform 47">
                    <a:extLst>
                      <a:ext uri="{FF2B5EF4-FFF2-40B4-BE49-F238E27FC236}">
                        <a16:creationId xmlns:a16="http://schemas.microsoft.com/office/drawing/2014/main" id="{FCFFBC5D-2B3E-4B2D-9C02-8F42DFA197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85" y="2164"/>
                    <a:ext cx="36" cy="44"/>
                  </a:xfrm>
                  <a:custGeom>
                    <a:gdLst>
                      <a:gd fmla="*/ 12 w 14" name="T0"/>
                      <a:gd fmla="*/ 1 h 18" name="T1"/>
                      <a:gd fmla="*/ 10 w 14" name="T2"/>
                      <a:gd fmla="*/ 0 h 18" name="T3"/>
                      <a:gd fmla="*/ 8 w 14" name="T4"/>
                      <a:gd fmla="*/ 6 h 18" name="T5"/>
                      <a:gd fmla="*/ 1 w 14" name="T6"/>
                      <a:gd fmla="*/ 14 h 18" name="T7"/>
                      <a:gd fmla="*/ 1 w 14" name="T8"/>
                      <a:gd fmla="*/ 17 h 18" name="T9"/>
                      <a:gd fmla="*/ 4 w 14" name="T10"/>
                      <a:gd fmla="*/ 17 h 18" name="T11"/>
                      <a:gd fmla="*/ 12 w 14" name="T12"/>
                      <a:gd fmla="*/ 9 h 18" name="T13"/>
                      <a:gd fmla="*/ 13 w 14" name="T14"/>
                      <a:gd fmla="*/ 8 h 18" name="T15"/>
                      <a:gd fmla="*/ 14 w 14" name="T16"/>
                      <a:gd fmla="*/ 3 h 18" name="T17"/>
                      <a:gd fmla="*/ 12 w 14" name="T18"/>
                      <a:gd fmla="*/ 1 h 18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8" w="14">
                        <a:moveTo>
                          <a:pt x="12" y="1"/>
                        </a:moveTo>
                        <a:cubicBezTo>
                          <a:pt x="11" y="1"/>
                          <a:pt x="10" y="0"/>
                          <a:pt x="10" y="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0" y="15"/>
                          <a:pt x="0" y="16"/>
                          <a:pt x="1" y="17"/>
                        </a:cubicBezTo>
                        <a:cubicBezTo>
                          <a:pt x="2" y="18"/>
                          <a:pt x="4" y="18"/>
                          <a:pt x="4" y="17"/>
                        </a:cubicBezTo>
                        <a:cubicBezTo>
                          <a:pt x="12" y="9"/>
                          <a:pt x="12" y="9"/>
                          <a:pt x="12" y="9"/>
                        </a:cubicBezTo>
                        <a:cubicBezTo>
                          <a:pt x="12" y="9"/>
                          <a:pt x="13" y="8"/>
                          <a:pt x="13" y="8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3" y="2"/>
                          <a:pt x="13" y="2"/>
                          <a:pt x="1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2" name="Freeform 48">
                    <a:extLst>
                      <a:ext uri="{FF2B5EF4-FFF2-40B4-BE49-F238E27FC236}">
                        <a16:creationId xmlns:a16="http://schemas.microsoft.com/office/drawing/2014/main" id="{084443E3-22BF-4EC2-AFD1-4DA557D655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36" y="2116"/>
                    <a:ext cx="33" cy="20"/>
                  </a:xfrm>
                  <a:custGeom>
                    <a:gdLst>
                      <a:gd fmla="*/ 6 w 13" name="T0"/>
                      <a:gd fmla="*/ 8 h 8" name="T1"/>
                      <a:gd fmla="*/ 12 w 13" name="T2"/>
                      <a:gd fmla="*/ 4 h 8" name="T3"/>
                      <a:gd fmla="*/ 12 w 13" name="T4"/>
                      <a:gd fmla="*/ 1 h 8" name="T5"/>
                      <a:gd fmla="*/ 10 w 13" name="T6"/>
                      <a:gd fmla="*/ 1 h 8" name="T7"/>
                      <a:gd fmla="*/ 5 w 13" name="T8"/>
                      <a:gd fmla="*/ 4 h 8" name="T9"/>
                      <a:gd fmla="*/ 1 w 13" name="T10"/>
                      <a:gd fmla="*/ 3 h 8" name="T11"/>
                      <a:gd fmla="*/ 1 w 13" name="T12"/>
                      <a:gd fmla="*/ 5 h 8" name="T13"/>
                      <a:gd fmla="*/ 0 w 13" name="T14"/>
                      <a:gd fmla="*/ 7 h 8" name="T15"/>
                      <a:gd fmla="*/ 5 w 13" name="T16"/>
                      <a:gd fmla="*/ 8 h 8" name="T17"/>
                      <a:gd fmla="*/ 6 w 13" name="T18"/>
                      <a:gd fmla="*/ 8 h 8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8" w="13">
                        <a:moveTo>
                          <a:pt x="6" y="8"/>
                        </a:move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3" y="3"/>
                          <a:pt x="13" y="2"/>
                          <a:pt x="12" y="1"/>
                        </a:cubicBezTo>
                        <a:cubicBezTo>
                          <a:pt x="12" y="1"/>
                          <a:pt x="11" y="0"/>
                          <a:pt x="10" y="1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5"/>
                        </a:cubicBezTo>
                        <a:cubicBezTo>
                          <a:pt x="1" y="6"/>
                          <a:pt x="0" y="7"/>
                          <a:pt x="0" y="7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6" y="8"/>
                          <a:pt x="6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3" name="Freeform 49">
                    <a:extLst>
                      <a:ext uri="{FF2B5EF4-FFF2-40B4-BE49-F238E27FC236}">
                        <a16:creationId xmlns:a16="http://schemas.microsoft.com/office/drawing/2014/main" id="{F3523012-15C3-4FC4-B6B3-DDBD041405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83" y="2116"/>
                    <a:ext cx="58" cy="87"/>
                  </a:xfrm>
                  <a:custGeom>
                    <a:gdLst>
                      <a:gd fmla="*/ 18 w 23" name="T0"/>
                      <a:gd fmla="*/ 17 h 35" name="T1"/>
                      <a:gd fmla="*/ 21 w 23" name="T2"/>
                      <a:gd fmla="*/ 5 h 35" name="T3"/>
                      <a:gd fmla="*/ 21 w 23" name="T4"/>
                      <a:gd fmla="*/ 2 h 35" name="T5"/>
                      <a:gd fmla="*/ 20 w 23" name="T6"/>
                      <a:gd fmla="*/ 2 h 35" name="T7"/>
                      <a:gd fmla="*/ 19 w 23" name="T8"/>
                      <a:gd fmla="*/ 7 h 35" name="T9"/>
                      <a:gd fmla="*/ 20 w 23" name="T10"/>
                      <a:gd fmla="*/ 3 h 35" name="T11"/>
                      <a:gd fmla="*/ 20 w 23" name="T12"/>
                      <a:gd fmla="*/ 2 h 35" name="T13"/>
                      <a:gd fmla="*/ 20 w 23" name="T14"/>
                      <a:gd fmla="*/ 1 h 35" name="T15"/>
                      <a:gd fmla="*/ 19 w 23" name="T16"/>
                      <a:gd fmla="*/ 1 h 35" name="T17"/>
                      <a:gd fmla="*/ 18 w 23" name="T18"/>
                      <a:gd fmla="*/ 2 h 35" name="T19"/>
                      <a:gd fmla="*/ 19 w 23" name="T20"/>
                      <a:gd fmla="*/ 3 h 35" name="T21"/>
                      <a:gd fmla="*/ 18 w 23" name="T22"/>
                      <a:gd fmla="*/ 6 h 35" name="T23"/>
                      <a:gd fmla="*/ 17 w 23" name="T24"/>
                      <a:gd fmla="*/ 0 h 35" name="T25"/>
                      <a:gd fmla="*/ 17 w 23" name="T26"/>
                      <a:gd fmla="*/ 0 h 35" name="T27"/>
                      <a:gd fmla="*/ 17 w 23" name="T28"/>
                      <a:gd fmla="*/ 0 h 35" name="T29"/>
                      <a:gd fmla="*/ 15 w 23" name="T30"/>
                      <a:gd fmla="*/ 0 h 35" name="T31"/>
                      <a:gd fmla="*/ 8 w 23" name="T32"/>
                      <a:gd fmla="*/ 0 h 35" name="T33"/>
                      <a:gd fmla="*/ 1 w 23" name="T34"/>
                      <a:gd fmla="*/ 5 h 35" name="T35"/>
                      <a:gd fmla="*/ 1 w 23" name="T36"/>
                      <a:gd fmla="*/ 8 h 35" name="T37"/>
                      <a:gd fmla="*/ 4 w 23" name="T38"/>
                      <a:gd fmla="*/ 8 h 35" name="T39"/>
                      <a:gd fmla="*/ 4 w 23" name="T40"/>
                      <a:gd fmla="*/ 8 h 35" name="T41"/>
                      <a:gd fmla="*/ 9 w 23" name="T42"/>
                      <a:gd fmla="*/ 4 h 35" name="T43"/>
                      <a:gd fmla="*/ 13 w 23" name="T44"/>
                      <a:gd fmla="*/ 4 h 35" name="T45"/>
                      <a:gd fmla="*/ 12 w 23" name="T46"/>
                      <a:gd fmla="*/ 4 h 35" name="T47"/>
                      <a:gd fmla="*/ 9 w 23" name="T48"/>
                      <a:gd fmla="*/ 15 h 35" name="T49"/>
                      <a:gd fmla="*/ 10 w 23" name="T50"/>
                      <a:gd fmla="*/ 16 h 35" name="T51"/>
                      <a:gd fmla="*/ 14 w 23" name="T52"/>
                      <a:gd fmla="*/ 20 h 35" name="T53"/>
                      <a:gd fmla="*/ 18 w 23" name="T54"/>
                      <a:gd fmla="*/ 24 h 35" name="T55"/>
                      <a:gd fmla="*/ 17 w 23" name="T56"/>
                      <a:gd fmla="*/ 32 h 35" name="T57"/>
                      <a:gd fmla="*/ 19 w 23" name="T58"/>
                      <a:gd fmla="*/ 35 h 35" name="T59"/>
                      <a:gd fmla="*/ 22 w 23" name="T60"/>
                      <a:gd fmla="*/ 33 h 35" name="T61"/>
                      <a:gd fmla="*/ 23 w 23" name="T62"/>
                      <a:gd fmla="*/ 24 h 35" name="T63"/>
                      <a:gd fmla="*/ 23 w 23" name="T64"/>
                      <a:gd fmla="*/ 22 h 35" name="T65"/>
                      <a:gd fmla="*/ 18 w 23" name="T66"/>
                      <a:gd fmla="*/ 17 h 35" name="T6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b="b" l="0" r="r" t="0"/>
                    <a:pathLst>
                      <a:path h="35" w="23">
                        <a:moveTo>
                          <a:pt x="18" y="17"/>
                        </a:moveTo>
                        <a:cubicBezTo>
                          <a:pt x="19" y="10"/>
                          <a:pt x="21" y="6"/>
                          <a:pt x="21" y="5"/>
                        </a:cubicBezTo>
                        <a:cubicBezTo>
                          <a:pt x="21" y="3"/>
                          <a:pt x="21" y="2"/>
                          <a:pt x="21" y="2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20" y="5"/>
                          <a:pt x="19" y="7"/>
                          <a:pt x="19" y="7"/>
                        </a:cubicBezTo>
                        <a:cubicBezTo>
                          <a:pt x="19" y="7"/>
                          <a:pt x="20" y="4"/>
                          <a:pt x="20" y="3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20" y="1"/>
                          <a:pt x="20" y="1"/>
                          <a:pt x="20" y="1"/>
                        </a:cubicBezTo>
                        <a:cubicBezTo>
                          <a:pt x="20" y="1"/>
                          <a:pt x="19" y="1"/>
                          <a:pt x="19" y="1"/>
                        </a:cubicBezTo>
                        <a:cubicBezTo>
                          <a:pt x="19" y="1"/>
                          <a:pt x="18" y="2"/>
                          <a:pt x="18" y="2"/>
                        </a:cubicBezTo>
                        <a:cubicBezTo>
                          <a:pt x="18" y="2"/>
                          <a:pt x="18" y="2"/>
                          <a:pt x="19" y="3"/>
                        </a:cubicBezTo>
                        <a:cubicBezTo>
                          <a:pt x="19" y="3"/>
                          <a:pt x="18" y="4"/>
                          <a:pt x="18" y="6"/>
                        </a:cubicBezTo>
                        <a:cubicBezTo>
                          <a:pt x="18" y="1"/>
                          <a:pt x="17" y="0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6" y="0"/>
                          <a:pt x="15" y="0"/>
                          <a:pt x="15" y="0"/>
                        </a:cubicBezTo>
                        <a:cubicBezTo>
                          <a:pt x="13" y="0"/>
                          <a:pt x="11" y="0"/>
                          <a:pt x="8" y="0"/>
                        </a:cubicBezTo>
                        <a:cubicBezTo>
                          <a:pt x="8" y="0"/>
                          <a:pt x="1" y="5"/>
                          <a:pt x="1" y="5"/>
                        </a:cubicBezTo>
                        <a:cubicBezTo>
                          <a:pt x="0" y="6"/>
                          <a:pt x="0" y="7"/>
                          <a:pt x="1" y="8"/>
                        </a:cubicBezTo>
                        <a:cubicBezTo>
                          <a:pt x="2" y="8"/>
                          <a:pt x="3" y="9"/>
                          <a:pt x="4" y="8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4" y="8"/>
                          <a:pt x="9" y="4"/>
                          <a:pt x="9" y="4"/>
                        </a:cubicBezTo>
                        <a:cubicBezTo>
                          <a:pt x="9" y="4"/>
                          <a:pt x="13" y="4"/>
                          <a:pt x="13" y="4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1" y="7"/>
                          <a:pt x="9" y="13"/>
                          <a:pt x="9" y="15"/>
                        </a:cubicBezTo>
                        <a:cubicBezTo>
                          <a:pt x="9" y="15"/>
                          <a:pt x="10" y="15"/>
                          <a:pt x="10" y="16"/>
                        </a:cubicBezTo>
                        <a:cubicBezTo>
                          <a:pt x="10" y="16"/>
                          <a:pt x="11" y="18"/>
                          <a:pt x="14" y="20"/>
                        </a:cubicBezTo>
                        <a:cubicBezTo>
                          <a:pt x="14" y="20"/>
                          <a:pt x="18" y="24"/>
                          <a:pt x="18" y="24"/>
                        </a:cubicBezTo>
                        <a:cubicBezTo>
                          <a:pt x="18" y="24"/>
                          <a:pt x="17" y="32"/>
                          <a:pt x="17" y="32"/>
                        </a:cubicBezTo>
                        <a:cubicBezTo>
                          <a:pt x="17" y="34"/>
                          <a:pt x="18" y="35"/>
                          <a:pt x="19" y="35"/>
                        </a:cubicBezTo>
                        <a:cubicBezTo>
                          <a:pt x="20" y="35"/>
                          <a:pt x="21" y="35"/>
                          <a:pt x="22" y="33"/>
                        </a:cubicBezTo>
                        <a:cubicBezTo>
                          <a:pt x="22" y="33"/>
                          <a:pt x="23" y="24"/>
                          <a:pt x="23" y="24"/>
                        </a:cubicBezTo>
                        <a:cubicBezTo>
                          <a:pt x="23" y="23"/>
                          <a:pt x="23" y="22"/>
                          <a:pt x="23" y="22"/>
                        </a:cubicBezTo>
                        <a:cubicBezTo>
                          <a:pt x="22" y="21"/>
                          <a:pt x="18" y="17"/>
                          <a:pt x="18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7" name="圆角矩形 88">
                <a:extLst>
                  <a:ext uri="{FF2B5EF4-FFF2-40B4-BE49-F238E27FC236}">
                    <a16:creationId xmlns:a16="http://schemas.microsoft.com/office/drawing/2014/main" id="{9D0D761B-B26C-4705-ABE6-3A8E20AB3A96}"/>
                  </a:ext>
                </a:extLst>
              </p:cNvPr>
              <p:cNvSpPr/>
              <p:nvPr/>
            </p:nvSpPr>
            <p:spPr>
              <a:xfrm>
                <a:off x="6208358" y="2641505"/>
                <a:ext cx="965965" cy="965615"/>
              </a:xfrm>
              <a:prstGeom prst="roundRect">
                <a:avLst>
                  <a:gd fmla="val 50000" name="adj"/>
                </a:avLst>
              </a:prstGeom>
              <a:solidFill>
                <a:srgbClr val="F29014"/>
              </a:solidFill>
              <a:ln algn="ctr" cap="flat" cmpd="sng" w="22225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81BE1ED1-96F0-4C0E-8294-7985EAA57C77}"/>
                  </a:ext>
                </a:extLst>
              </p:cNvPr>
              <p:cNvGrpSpPr/>
              <p:nvPr/>
            </p:nvGrpSpPr>
            <p:grpSpPr>
              <a:xfrm>
                <a:off x="5045805" y="3792443"/>
                <a:ext cx="965964" cy="965615"/>
                <a:chOff x="4768646" y="3525740"/>
                <a:chExt cx="1108128" cy="1108128"/>
              </a:xfrm>
            </p:grpSpPr>
            <p:sp>
              <p:nvSpPr>
                <p:cNvPr id="19" name="圆角矩形 99">
                  <a:extLst>
                    <a:ext uri="{FF2B5EF4-FFF2-40B4-BE49-F238E27FC236}">
                      <a16:creationId xmlns:a16="http://schemas.microsoft.com/office/drawing/2014/main" id="{107487A1-680C-43B6-851E-97B88D995599}"/>
                    </a:ext>
                  </a:extLst>
                </p:cNvPr>
                <p:cNvSpPr/>
                <p:nvPr/>
              </p:nvSpPr>
              <p:spPr>
                <a:xfrm>
                  <a:off x="4768646" y="3525740"/>
                  <a:ext cx="1108128" cy="1108128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949937"/>
                </a:solidFill>
                <a:ln algn="ctr" cap="flat" cmpd="sng" w="9525">
                  <a:noFill/>
                  <a:prstDash val="solid"/>
                  <a:miter lim="800000"/>
                </a:ln>
                <a:effectLst/>
              </p:spPr>
              <p:txBody>
                <a:bodyPr anchor="ctr" rtlCol="0"/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kern="0" lang="zh-CN" sz="9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</a:endParaRPr>
                </a:p>
              </p:txBody>
            </p:sp>
            <p:grpSp>
              <p:nvGrpSpPr>
                <p:cNvPr id="20" name="Group 62">
                  <a:extLst>
                    <a:ext uri="{FF2B5EF4-FFF2-40B4-BE49-F238E27FC236}">
                      <a16:creationId xmlns:a16="http://schemas.microsoft.com/office/drawing/2014/main" id="{23E72702-901A-45B1-A341-62D6166BB8E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47787" y="3860292"/>
                  <a:ext cx="549846" cy="439024"/>
                  <a:chOff x="3775" y="2110"/>
                  <a:chExt cx="129" cy="103"/>
                </a:xfrm>
                <a:solidFill>
                  <a:sysClr lastClr="FFFFFF" val="window"/>
                </a:solidFill>
                <a:effectLst/>
              </p:grpSpPr>
              <p:sp>
                <p:nvSpPr>
                  <p:cNvPr id="21" name="Freeform 63">
                    <a:extLst>
                      <a:ext uri="{FF2B5EF4-FFF2-40B4-BE49-F238E27FC236}">
                        <a16:creationId xmlns:a16="http://schemas.microsoft.com/office/drawing/2014/main" id="{A5FA7518-7ED2-4BB2-B289-1C7386A97FE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75" y="2177"/>
                    <a:ext cx="40" cy="36"/>
                  </a:xfrm>
                  <a:custGeom>
                    <a:gdLst>
                      <a:gd fmla="*/ 5 w 16" name="T0"/>
                      <a:gd fmla="*/ 0 h 14" name="T1"/>
                      <a:gd fmla="*/ 0 w 16" name="T2"/>
                      <a:gd fmla="*/ 4 h 14" name="T3"/>
                      <a:gd fmla="*/ 10 w 16" name="T4"/>
                      <a:gd fmla="*/ 14 h 14" name="T5"/>
                      <a:gd fmla="*/ 16 w 16" name="T6"/>
                      <a:gd fmla="*/ 9 h 14" name="T7"/>
                      <a:gd fmla="*/ 5 w 16" name="T8"/>
                      <a:gd fmla="*/ 0 h 14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4" w="16">
                        <a:moveTo>
                          <a:pt x="5" y="0"/>
                        </a:moveTo>
                        <a:cubicBezTo>
                          <a:pt x="1" y="3"/>
                          <a:pt x="0" y="4"/>
                          <a:pt x="0" y="4"/>
                        </a:cubicBezTo>
                        <a:cubicBezTo>
                          <a:pt x="10" y="14"/>
                          <a:pt x="10" y="14"/>
                          <a:pt x="10" y="14"/>
                        </a:cubicBezTo>
                        <a:cubicBezTo>
                          <a:pt x="10" y="14"/>
                          <a:pt x="13" y="11"/>
                          <a:pt x="16" y="9"/>
                        </a:cubicBez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2" name="Freeform 64">
                    <a:extLst>
                      <a:ext uri="{FF2B5EF4-FFF2-40B4-BE49-F238E27FC236}">
                        <a16:creationId xmlns:a16="http://schemas.microsoft.com/office/drawing/2014/main" id="{94BF6B0F-2A7F-4B04-9423-EAD8300757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95" y="2156"/>
                    <a:ext cx="109" cy="41"/>
                  </a:xfrm>
                  <a:custGeom>
                    <a:gdLst>
                      <a:gd fmla="*/ 37 w 44" name="T0"/>
                      <a:gd fmla="*/ 4 h 16" name="T1"/>
                      <a:gd fmla="*/ 29 w 44" name="T2"/>
                      <a:gd fmla="*/ 9 h 16" name="T3"/>
                      <a:gd fmla="*/ 18 w 44" name="T4"/>
                      <a:gd fmla="*/ 8 h 16" name="T5"/>
                      <a:gd fmla="*/ 25 w 44" name="T6"/>
                      <a:gd fmla="*/ 7 h 16" name="T7"/>
                      <a:gd fmla="*/ 31 w 44" name="T8"/>
                      <a:gd fmla="*/ 2 h 16" name="T9"/>
                      <a:gd fmla="*/ 20 w 44" name="T10"/>
                      <a:gd fmla="*/ 2 h 16" name="T11"/>
                      <a:gd fmla="*/ 9 w 44" name="T12"/>
                      <a:gd fmla="*/ 2 h 16" name="T13"/>
                      <a:gd fmla="*/ 0 w 44" name="T14"/>
                      <a:gd fmla="*/ 7 h 16" name="T15"/>
                      <a:gd fmla="*/ 9 w 44" name="T16"/>
                      <a:gd fmla="*/ 16 h 16" name="T17"/>
                      <a:gd fmla="*/ 13 w 44" name="T18"/>
                      <a:gd fmla="*/ 14 h 16" name="T19"/>
                      <a:gd fmla="*/ 29 w 44" name="T20"/>
                      <a:gd fmla="*/ 14 h 16" name="T21"/>
                      <a:gd fmla="*/ 44 w 44" name="T22"/>
                      <a:gd fmla="*/ 2 h 16" name="T23"/>
                      <a:gd fmla="*/ 37 w 44" name="T24"/>
                      <a:gd fmla="*/ 4 h 16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6" w="44">
                        <a:moveTo>
                          <a:pt x="37" y="4"/>
                        </a:moveTo>
                        <a:cubicBezTo>
                          <a:pt x="34" y="7"/>
                          <a:pt x="32" y="8"/>
                          <a:pt x="29" y="9"/>
                        </a:cubicBezTo>
                        <a:cubicBezTo>
                          <a:pt x="24" y="10"/>
                          <a:pt x="19" y="9"/>
                          <a:pt x="18" y="8"/>
                        </a:cubicBezTo>
                        <a:cubicBezTo>
                          <a:pt x="15" y="6"/>
                          <a:pt x="18" y="7"/>
                          <a:pt x="25" y="7"/>
                        </a:cubicBezTo>
                        <a:cubicBezTo>
                          <a:pt x="32" y="6"/>
                          <a:pt x="31" y="2"/>
                          <a:pt x="31" y="2"/>
                        </a:cubicBezTo>
                        <a:cubicBezTo>
                          <a:pt x="29" y="2"/>
                          <a:pt x="27" y="2"/>
                          <a:pt x="20" y="2"/>
                        </a:cubicBezTo>
                        <a:cubicBezTo>
                          <a:pt x="17" y="2"/>
                          <a:pt x="12" y="1"/>
                          <a:pt x="9" y="2"/>
                        </a:cubicBezTo>
                        <a:cubicBezTo>
                          <a:pt x="6" y="2"/>
                          <a:pt x="4" y="5"/>
                          <a:pt x="0" y="7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11" y="15"/>
                          <a:pt x="12" y="14"/>
                          <a:pt x="13" y="14"/>
                        </a:cubicBezTo>
                        <a:cubicBezTo>
                          <a:pt x="16" y="14"/>
                          <a:pt x="23" y="15"/>
                          <a:pt x="29" y="14"/>
                        </a:cubicBezTo>
                        <a:cubicBezTo>
                          <a:pt x="40" y="9"/>
                          <a:pt x="44" y="2"/>
                          <a:pt x="44" y="2"/>
                        </a:cubicBezTo>
                        <a:cubicBezTo>
                          <a:pt x="44" y="2"/>
                          <a:pt x="41" y="0"/>
                          <a:pt x="37" y="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" name="Freeform 65">
                    <a:extLst>
                      <a:ext uri="{FF2B5EF4-FFF2-40B4-BE49-F238E27FC236}">
                        <a16:creationId xmlns:a16="http://schemas.microsoft.com/office/drawing/2014/main" id="{607031A5-6794-46D5-80F4-285316A29A4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10" y="2110"/>
                    <a:ext cx="94" cy="41"/>
                  </a:xfrm>
                  <a:custGeom>
                    <a:gdLst>
                      <a:gd fmla="*/ 38 w 38" name="T0"/>
                      <a:gd fmla="*/ 0 h 16" name="T1"/>
                      <a:gd fmla="*/ 34 w 38" name="T2"/>
                      <a:gd fmla="*/ 0 h 16" name="T3"/>
                      <a:gd fmla="*/ 34 w 38" name="T4"/>
                      <a:gd fmla="*/ 6 h 16" name="T5"/>
                      <a:gd fmla="*/ 32 w 38" name="T6"/>
                      <a:gd fmla="*/ 6 h 16" name="T7"/>
                      <a:gd fmla="*/ 32 w 38" name="T8"/>
                      <a:gd fmla="*/ 0 h 16" name="T9"/>
                      <a:gd fmla="*/ 28 w 38" name="T10"/>
                      <a:gd fmla="*/ 0 h 16" name="T11"/>
                      <a:gd fmla="*/ 28 w 38" name="T12"/>
                      <a:gd fmla="*/ 6 h 16" name="T13"/>
                      <a:gd fmla="*/ 12 w 38" name="T14"/>
                      <a:gd fmla="*/ 6 h 16" name="T15"/>
                      <a:gd fmla="*/ 12 w 38" name="T16"/>
                      <a:gd fmla="*/ 3 h 16" name="T17"/>
                      <a:gd fmla="*/ 12 w 38" name="T18"/>
                      <a:gd fmla="*/ 1 h 16" name="T19"/>
                      <a:gd fmla="*/ 11 w 38" name="T20"/>
                      <a:gd fmla="*/ 0 h 16" name="T21"/>
                      <a:gd fmla="*/ 9 w 38" name="T22"/>
                      <a:gd fmla="*/ 0 h 16" name="T23"/>
                      <a:gd fmla="*/ 3 w 38" name="T24"/>
                      <a:gd fmla="*/ 0 h 16" name="T25"/>
                      <a:gd fmla="*/ 1 w 38" name="T26"/>
                      <a:gd fmla="*/ 0 h 16" name="T27"/>
                      <a:gd fmla="*/ 0 w 38" name="T28"/>
                      <a:gd fmla="*/ 2 h 16" name="T29"/>
                      <a:gd fmla="*/ 0 w 38" name="T30"/>
                      <a:gd fmla="*/ 3 h 16" name="T31"/>
                      <a:gd fmla="*/ 0 w 38" name="T32"/>
                      <a:gd fmla="*/ 13 h 16" name="T33"/>
                      <a:gd fmla="*/ 0 w 38" name="T34"/>
                      <a:gd fmla="*/ 15 h 16" name="T35"/>
                      <a:gd fmla="*/ 2 w 38" name="T36"/>
                      <a:gd fmla="*/ 16 h 16" name="T37"/>
                      <a:gd fmla="*/ 3 w 38" name="T38"/>
                      <a:gd fmla="*/ 16 h 16" name="T39"/>
                      <a:gd fmla="*/ 9 w 38" name="T40"/>
                      <a:gd fmla="*/ 16 h 16" name="T41"/>
                      <a:gd fmla="*/ 11 w 38" name="T42"/>
                      <a:gd fmla="*/ 16 h 16" name="T43"/>
                      <a:gd fmla="*/ 12 w 38" name="T44"/>
                      <a:gd fmla="*/ 14 h 16" name="T45"/>
                      <a:gd fmla="*/ 12 w 38" name="T46"/>
                      <a:gd fmla="*/ 13 h 16" name="T47"/>
                      <a:gd fmla="*/ 12 w 38" name="T48"/>
                      <a:gd fmla="*/ 10 h 16" name="T49"/>
                      <a:gd fmla="*/ 38 w 38" name="T50"/>
                      <a:gd fmla="*/ 10 h 16" name="T51"/>
                      <a:gd fmla="*/ 38 w 38" name="T52"/>
                      <a:gd fmla="*/ 0 h 16" name="T53"/>
                      <a:gd fmla="*/ 3 w 38" name="T54"/>
                      <a:gd fmla="*/ 3 h 16" name="T55"/>
                      <a:gd fmla="*/ 9 w 38" name="T56"/>
                      <a:gd fmla="*/ 3 h 16" name="T57"/>
                      <a:gd fmla="*/ 9 w 38" name="T58"/>
                      <a:gd fmla="*/ 13 h 16" name="T59"/>
                      <a:gd fmla="*/ 3 w 38" name="T60"/>
                      <a:gd fmla="*/ 13 h 16" name="T61"/>
                      <a:gd fmla="*/ 3 w 38" name="T62"/>
                      <a:gd fmla="*/ 3 h 16" name="T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b="b" l="0" r="r" t="0"/>
                    <a:pathLst>
                      <a:path h="16" w="38">
                        <a:moveTo>
                          <a:pt x="38" y="0"/>
                        </a:moveTo>
                        <a:cubicBezTo>
                          <a:pt x="34" y="0"/>
                          <a:pt x="34" y="0"/>
                          <a:pt x="34" y="0"/>
                        </a:cubicBezTo>
                        <a:cubicBezTo>
                          <a:pt x="34" y="6"/>
                          <a:pt x="34" y="6"/>
                          <a:pt x="34" y="6"/>
                        </a:cubicBezTo>
                        <a:cubicBezTo>
                          <a:pt x="32" y="6"/>
                          <a:pt x="32" y="6"/>
                          <a:pt x="32" y="6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28" y="6"/>
                          <a:pt x="28" y="6"/>
                          <a:pt x="28" y="6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2" y="2"/>
                          <a:pt x="12" y="2"/>
                          <a:pt x="12" y="1"/>
                        </a:cubicBezTo>
                        <a:cubicBezTo>
                          <a:pt x="12" y="1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9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4"/>
                          <a:pt x="0" y="14"/>
                          <a:pt x="0" y="15"/>
                        </a:cubicBezTo>
                        <a:cubicBezTo>
                          <a:pt x="1" y="15"/>
                          <a:pt x="1" y="16"/>
                          <a:pt x="2" y="16"/>
                        </a:cubicBezTo>
                        <a:cubicBezTo>
                          <a:pt x="2" y="16"/>
                          <a:pt x="2" y="16"/>
                          <a:pt x="3" y="16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10" y="16"/>
                          <a:pt x="11" y="16"/>
                          <a:pt x="11" y="16"/>
                        </a:cubicBezTo>
                        <a:cubicBezTo>
                          <a:pt x="12" y="15"/>
                          <a:pt x="12" y="15"/>
                          <a:pt x="12" y="14"/>
                        </a:cubicBezTo>
                        <a:cubicBezTo>
                          <a:pt x="12" y="14"/>
                          <a:pt x="12" y="13"/>
                          <a:pt x="12" y="13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38" y="10"/>
                          <a:pt x="38" y="10"/>
                          <a:pt x="38" y="10"/>
                        </a:cubicBezTo>
                        <a:lnTo>
                          <a:pt x="38" y="0"/>
                        </a:lnTo>
                        <a:close/>
                        <a:moveTo>
                          <a:pt x="3" y="3"/>
                        </a:move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lnTo>
                          <a:pt x="3" y="3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8F9FBACC-1979-4A0C-8873-CBE2322B604E}"/>
                  </a:ext>
                </a:extLst>
              </p:cNvPr>
              <p:cNvGrpSpPr/>
              <p:nvPr/>
            </p:nvGrpSpPr>
            <p:grpSpPr>
              <a:xfrm>
                <a:off x="7355586" y="1492800"/>
                <a:ext cx="965964" cy="965615"/>
                <a:chOff x="7418361" y="886700"/>
                <a:chExt cx="1108128" cy="1108128"/>
              </a:xfrm>
            </p:grpSpPr>
            <p:sp>
              <p:nvSpPr>
                <p:cNvPr id="10" name="圆角矩形 106">
                  <a:extLst>
                    <a:ext uri="{FF2B5EF4-FFF2-40B4-BE49-F238E27FC236}">
                      <a16:creationId xmlns:a16="http://schemas.microsoft.com/office/drawing/2014/main" id="{2F6A12B0-959D-4576-8794-6939B424521D}"/>
                    </a:ext>
                  </a:extLst>
                </p:cNvPr>
                <p:cNvSpPr/>
                <p:nvPr/>
              </p:nvSpPr>
              <p:spPr>
                <a:xfrm>
                  <a:off x="7418361" y="886700"/>
                  <a:ext cx="1108128" cy="1108128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949937"/>
                </a:solidFill>
                <a:ln algn="ctr" cap="flat" cmpd="sng" w="22225">
                  <a:noFill/>
                  <a:prstDash val="solid"/>
                  <a:miter lim="800000"/>
                </a:ln>
                <a:effectLst/>
              </p:spPr>
              <p:txBody>
                <a:bodyPr anchor="ctr" rtlCol="0"/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kern="0" lang="zh-CN" sz="9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</a:endParaRPr>
                </a:p>
              </p:txBody>
            </p:sp>
            <p:grpSp>
              <p:nvGrpSpPr>
                <p:cNvPr id="11" name="Group 68">
                  <a:extLst>
                    <a:ext uri="{FF2B5EF4-FFF2-40B4-BE49-F238E27FC236}">
                      <a16:creationId xmlns:a16="http://schemas.microsoft.com/office/drawing/2014/main" id="{F5EF00FD-A668-4271-9652-942D6A1BC34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702659" y="1180844"/>
                  <a:ext cx="539531" cy="519841"/>
                  <a:chOff x="3770" y="2095"/>
                  <a:chExt cx="137" cy="132"/>
                </a:xfrm>
                <a:solidFill>
                  <a:sysClr lastClr="FFFFFF" val="window"/>
                </a:solidFill>
                <a:effectLst/>
              </p:grpSpPr>
              <p:sp>
                <p:nvSpPr>
                  <p:cNvPr id="12" name="Freeform 69">
                    <a:extLst>
                      <a:ext uri="{FF2B5EF4-FFF2-40B4-BE49-F238E27FC236}">
                        <a16:creationId xmlns:a16="http://schemas.microsoft.com/office/drawing/2014/main" id="{2BEF6217-EFEC-46C7-B2B4-2351A136ED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70" y="2190"/>
                    <a:ext cx="137" cy="37"/>
                  </a:xfrm>
                  <a:custGeom>
                    <a:gdLst>
                      <a:gd fmla="*/ 52 w 55" name="T0"/>
                      <a:gd fmla="*/ 6 h 15" name="T1"/>
                      <a:gd fmla="*/ 38 w 55" name="T2"/>
                      <a:gd fmla="*/ 6 h 15" name="T3"/>
                      <a:gd fmla="*/ 37 w 55" name="T4"/>
                      <a:gd fmla="*/ 6 h 15" name="T5"/>
                      <a:gd fmla="*/ 37 w 55" name="T6"/>
                      <a:gd fmla="*/ 3 h 15" name="T7"/>
                      <a:gd fmla="*/ 37 w 55" name="T8"/>
                      <a:gd fmla="*/ 1 h 15" name="T9"/>
                      <a:gd fmla="*/ 35 w 55" name="T10"/>
                      <a:gd fmla="*/ 0 h 15" name="T11"/>
                      <a:gd fmla="*/ 20 w 55" name="T12"/>
                      <a:gd fmla="*/ 0 h 15" name="T13"/>
                      <a:gd fmla="*/ 18 w 55" name="T14"/>
                      <a:gd fmla="*/ 3 h 15" name="T15"/>
                      <a:gd fmla="*/ 18 w 55" name="T16"/>
                      <a:gd fmla="*/ 6 h 15" name="T17"/>
                      <a:gd fmla="*/ 18 w 55" name="T18"/>
                      <a:gd fmla="*/ 6 h 15" name="T19"/>
                      <a:gd fmla="*/ 3 w 55" name="T20"/>
                      <a:gd fmla="*/ 6 h 15" name="T21"/>
                      <a:gd fmla="*/ 0 w 55" name="T22"/>
                      <a:gd fmla="*/ 8 h 15" name="T23"/>
                      <a:gd fmla="*/ 0 w 55" name="T24"/>
                      <a:gd fmla="*/ 14 h 15" name="T25"/>
                      <a:gd fmla="*/ 1 w 55" name="T26"/>
                      <a:gd fmla="*/ 15 h 15" name="T27"/>
                      <a:gd fmla="*/ 2 w 55" name="T28"/>
                      <a:gd fmla="*/ 14 h 15" name="T29"/>
                      <a:gd fmla="*/ 2 w 55" name="T30"/>
                      <a:gd fmla="*/ 8 h 15" name="T31"/>
                      <a:gd fmla="*/ 3 w 55" name="T32"/>
                      <a:gd fmla="*/ 8 h 15" name="T33"/>
                      <a:gd fmla="*/ 18 w 55" name="T34"/>
                      <a:gd fmla="*/ 8 h 15" name="T35"/>
                      <a:gd fmla="*/ 18 w 55" name="T36"/>
                      <a:gd fmla="*/ 8 h 15" name="T37"/>
                      <a:gd fmla="*/ 18 w 55" name="T38"/>
                      <a:gd fmla="*/ 9 h 15" name="T39"/>
                      <a:gd fmla="*/ 19 w 55" name="T40"/>
                      <a:gd fmla="*/ 9 h 15" name="T41"/>
                      <a:gd fmla="*/ 20 w 55" name="T42"/>
                      <a:gd fmla="*/ 9 h 15" name="T43"/>
                      <a:gd fmla="*/ 20 w 55" name="T44"/>
                      <a:gd fmla="*/ 8 h 15" name="T45"/>
                      <a:gd fmla="*/ 20 w 55" name="T46"/>
                      <a:gd fmla="*/ 3 h 15" name="T47"/>
                      <a:gd fmla="*/ 20 w 55" name="T48"/>
                      <a:gd fmla="*/ 2 h 15" name="T49"/>
                      <a:gd fmla="*/ 35 w 55" name="T50"/>
                      <a:gd fmla="*/ 2 h 15" name="T51"/>
                      <a:gd fmla="*/ 35 w 55" name="T52"/>
                      <a:gd fmla="*/ 3 h 15" name="T53"/>
                      <a:gd fmla="*/ 35 w 55" name="T54"/>
                      <a:gd fmla="*/ 8 h 15" name="T55"/>
                      <a:gd fmla="*/ 36 w 55" name="T56"/>
                      <a:gd fmla="*/ 9 h 15" name="T57"/>
                      <a:gd fmla="*/ 36 w 55" name="T58"/>
                      <a:gd fmla="*/ 9 h 15" name="T59"/>
                      <a:gd fmla="*/ 37 w 55" name="T60"/>
                      <a:gd fmla="*/ 9 h 15" name="T61"/>
                      <a:gd fmla="*/ 37 w 55" name="T62"/>
                      <a:gd fmla="*/ 8 h 15" name="T63"/>
                      <a:gd fmla="*/ 38 w 55" name="T64"/>
                      <a:gd fmla="*/ 8 h 15" name="T65"/>
                      <a:gd fmla="*/ 52 w 55" name="T66"/>
                      <a:gd fmla="*/ 8 h 15" name="T67"/>
                      <a:gd fmla="*/ 53 w 55" name="T68"/>
                      <a:gd fmla="*/ 8 h 15" name="T69"/>
                      <a:gd fmla="*/ 53 w 55" name="T70"/>
                      <a:gd fmla="*/ 14 h 15" name="T71"/>
                      <a:gd fmla="*/ 54 w 55" name="T72"/>
                      <a:gd fmla="*/ 15 h 15" name="T73"/>
                      <a:gd fmla="*/ 55 w 55" name="T74"/>
                      <a:gd fmla="*/ 14 h 15" name="T75"/>
                      <a:gd fmla="*/ 55 w 55" name="T76"/>
                      <a:gd fmla="*/ 8 h 15" name="T77"/>
                      <a:gd fmla="*/ 52 w 55" name="T78"/>
                      <a:gd fmla="*/ 6 h 15" name="T7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b="b" l="0" r="r" t="0"/>
                    <a:pathLst>
                      <a:path h="15" w="55">
                        <a:moveTo>
                          <a:pt x="52" y="6"/>
                        </a:moveTo>
                        <a:cubicBezTo>
                          <a:pt x="38" y="6"/>
                          <a:pt x="38" y="6"/>
                          <a:pt x="38" y="6"/>
                        </a:cubicBezTo>
                        <a:cubicBezTo>
                          <a:pt x="38" y="6"/>
                          <a:pt x="37" y="6"/>
                          <a:pt x="37" y="6"/>
                        </a:cubicBezTo>
                        <a:cubicBezTo>
                          <a:pt x="37" y="3"/>
                          <a:pt x="37" y="3"/>
                          <a:pt x="37" y="3"/>
                        </a:cubicBezTo>
                        <a:cubicBezTo>
                          <a:pt x="37" y="2"/>
                          <a:pt x="37" y="1"/>
                          <a:pt x="37" y="1"/>
                        </a:cubicBezTo>
                        <a:cubicBezTo>
                          <a:pt x="36" y="0"/>
                          <a:pt x="36" y="0"/>
                          <a:pt x="35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9" y="0"/>
                          <a:pt x="18" y="1"/>
                          <a:pt x="18" y="3"/>
                        </a:cubicBezTo>
                        <a:cubicBezTo>
                          <a:pt x="18" y="6"/>
                          <a:pt x="18" y="6"/>
                          <a:pt x="18" y="6"/>
                        </a:cubicBezTo>
                        <a:cubicBezTo>
                          <a:pt x="18" y="6"/>
                          <a:pt x="18" y="6"/>
                          <a:pt x="18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7"/>
                          <a:pt x="0" y="8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4"/>
                          <a:pt x="1" y="15"/>
                          <a:pt x="1" y="15"/>
                        </a:cubicBezTo>
                        <a:cubicBezTo>
                          <a:pt x="2" y="15"/>
                          <a:pt x="2" y="14"/>
                          <a:pt x="2" y="14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2" y="8"/>
                          <a:pt x="3" y="8"/>
                          <a:pt x="3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8" y="8"/>
                          <a:pt x="18" y="9"/>
                        </a:cubicBezTo>
                        <a:cubicBezTo>
                          <a:pt x="18" y="9"/>
                          <a:pt x="19" y="9"/>
                          <a:pt x="19" y="9"/>
                        </a:cubicBezTo>
                        <a:cubicBezTo>
                          <a:pt x="19" y="9"/>
                          <a:pt x="19" y="9"/>
                          <a:pt x="20" y="9"/>
                        </a:cubicBezTo>
                        <a:cubicBezTo>
                          <a:pt x="20" y="8"/>
                          <a:pt x="20" y="8"/>
                          <a:pt x="20" y="8"/>
                        </a:cubicBezTo>
                        <a:cubicBezTo>
                          <a:pt x="20" y="3"/>
                          <a:pt x="20" y="3"/>
                          <a:pt x="20" y="3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35" y="2"/>
                          <a:pt x="35" y="2"/>
                          <a:pt x="35" y="2"/>
                        </a:cubicBezTo>
                        <a:cubicBezTo>
                          <a:pt x="35" y="2"/>
                          <a:pt x="35" y="2"/>
                          <a:pt x="35" y="3"/>
                        </a:cubicBezTo>
                        <a:cubicBezTo>
                          <a:pt x="35" y="8"/>
                          <a:pt x="35" y="8"/>
                          <a:pt x="35" y="8"/>
                        </a:cubicBezTo>
                        <a:cubicBezTo>
                          <a:pt x="35" y="8"/>
                          <a:pt x="35" y="8"/>
                          <a:pt x="36" y="9"/>
                        </a:cubicBezTo>
                        <a:cubicBezTo>
                          <a:pt x="36" y="9"/>
                          <a:pt x="36" y="9"/>
                          <a:pt x="36" y="9"/>
                        </a:cubicBezTo>
                        <a:cubicBezTo>
                          <a:pt x="37" y="9"/>
                          <a:pt x="37" y="9"/>
                          <a:pt x="37" y="9"/>
                        </a:cubicBezTo>
                        <a:cubicBezTo>
                          <a:pt x="37" y="8"/>
                          <a:pt x="37" y="8"/>
                          <a:pt x="37" y="8"/>
                        </a:cubicBezTo>
                        <a:cubicBezTo>
                          <a:pt x="37" y="8"/>
                          <a:pt x="37" y="8"/>
                          <a:pt x="38" y="8"/>
                        </a:cubicBezTo>
                        <a:cubicBezTo>
                          <a:pt x="52" y="8"/>
                          <a:pt x="52" y="8"/>
                          <a:pt x="52" y="8"/>
                        </a:cubicBezTo>
                        <a:cubicBezTo>
                          <a:pt x="53" y="8"/>
                          <a:pt x="53" y="8"/>
                          <a:pt x="53" y="8"/>
                        </a:cubicBezTo>
                        <a:cubicBezTo>
                          <a:pt x="53" y="14"/>
                          <a:pt x="53" y="14"/>
                          <a:pt x="53" y="14"/>
                        </a:cubicBezTo>
                        <a:cubicBezTo>
                          <a:pt x="53" y="14"/>
                          <a:pt x="53" y="15"/>
                          <a:pt x="54" y="15"/>
                        </a:cubicBezTo>
                        <a:cubicBezTo>
                          <a:pt x="54" y="15"/>
                          <a:pt x="55" y="14"/>
                          <a:pt x="55" y="14"/>
                        </a:cubicBezTo>
                        <a:cubicBezTo>
                          <a:pt x="55" y="8"/>
                          <a:pt x="55" y="8"/>
                          <a:pt x="55" y="8"/>
                        </a:cubicBezTo>
                        <a:cubicBezTo>
                          <a:pt x="55" y="7"/>
                          <a:pt x="54" y="6"/>
                          <a:pt x="5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3" name="Freeform 70">
                    <a:extLst>
                      <a:ext uri="{FF2B5EF4-FFF2-40B4-BE49-F238E27FC236}">
                        <a16:creationId xmlns:a16="http://schemas.microsoft.com/office/drawing/2014/main" id="{B1FCE16B-B94F-48C0-8B5F-69E5CD55F7E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20" y="2118"/>
                    <a:ext cx="37" cy="69"/>
                  </a:xfrm>
                  <a:custGeom>
                    <a:gdLst>
                      <a:gd fmla="*/ 2 w 15" name="T0"/>
                      <a:gd fmla="*/ 14 h 28" name="T1"/>
                      <a:gd fmla="*/ 3 w 15" name="T2"/>
                      <a:gd fmla="*/ 13 h 28" name="T3"/>
                      <a:gd fmla="*/ 3 w 15" name="T4"/>
                      <a:gd fmla="*/ 8 h 28" name="T5"/>
                      <a:gd fmla="*/ 4 w 15" name="T6"/>
                      <a:gd fmla="*/ 4 h 28" name="T7"/>
                      <a:gd fmla="*/ 4 w 15" name="T8"/>
                      <a:gd fmla="*/ 4 h 28" name="T9"/>
                      <a:gd fmla="*/ 4 w 15" name="T10"/>
                      <a:gd fmla="*/ 12 h 28" name="T11"/>
                      <a:gd fmla="*/ 4 w 15" name="T12"/>
                      <a:gd fmla="*/ 13 h 28" name="T13"/>
                      <a:gd fmla="*/ 4 w 15" name="T14"/>
                      <a:gd fmla="*/ 26 h 28" name="T15"/>
                      <a:gd fmla="*/ 5 w 15" name="T16"/>
                      <a:gd fmla="*/ 28 h 28" name="T17"/>
                      <a:gd fmla="*/ 5 w 15" name="T18"/>
                      <a:gd fmla="*/ 28 h 28" name="T19"/>
                      <a:gd fmla="*/ 5 w 15" name="T20"/>
                      <a:gd fmla="*/ 28 h 28" name="T21"/>
                      <a:gd fmla="*/ 7 w 15" name="T22"/>
                      <a:gd fmla="*/ 26 h 28" name="T23"/>
                      <a:gd fmla="*/ 7 w 15" name="T24"/>
                      <a:gd fmla="*/ 14 h 28" name="T25"/>
                      <a:gd fmla="*/ 8 w 15" name="T26"/>
                      <a:gd fmla="*/ 14 h 28" name="T27"/>
                      <a:gd fmla="*/ 8 w 15" name="T28"/>
                      <a:gd fmla="*/ 26 h 28" name="T29"/>
                      <a:gd fmla="*/ 10 w 15" name="T30"/>
                      <a:gd fmla="*/ 28 h 28" name="T31"/>
                      <a:gd fmla="*/ 10 w 15" name="T32"/>
                      <a:gd fmla="*/ 28 h 28" name="T33"/>
                      <a:gd fmla="*/ 10 w 15" name="T34"/>
                      <a:gd fmla="*/ 28 h 28" name="T35"/>
                      <a:gd fmla="*/ 12 w 15" name="T36"/>
                      <a:gd fmla="*/ 26 h 28" name="T37"/>
                      <a:gd fmla="*/ 12 w 15" name="T38"/>
                      <a:gd fmla="*/ 13 h 28" name="T39"/>
                      <a:gd fmla="*/ 12 w 15" name="T40"/>
                      <a:gd fmla="*/ 12 h 28" name="T41"/>
                      <a:gd fmla="*/ 12 w 15" name="T42"/>
                      <a:gd fmla="*/ 4 h 28" name="T43"/>
                      <a:gd fmla="*/ 12 w 15" name="T44"/>
                      <a:gd fmla="*/ 4 h 28" name="T45"/>
                      <a:gd fmla="*/ 12 w 15" name="T46"/>
                      <a:gd fmla="*/ 8 h 28" name="T47"/>
                      <a:gd fmla="*/ 12 w 15" name="T48"/>
                      <a:gd fmla="*/ 13 h 28" name="T49"/>
                      <a:gd fmla="*/ 14 w 15" name="T50"/>
                      <a:gd fmla="*/ 14 h 28" name="T51"/>
                      <a:gd fmla="*/ 15 w 15" name="T52"/>
                      <a:gd fmla="*/ 13 h 28" name="T53"/>
                      <a:gd fmla="*/ 15 w 15" name="T54"/>
                      <a:gd fmla="*/ 8 h 28" name="T55"/>
                      <a:gd fmla="*/ 13 w 15" name="T56"/>
                      <a:gd fmla="*/ 1 h 28" name="T57"/>
                      <a:gd fmla="*/ 10 w 15" name="T58"/>
                      <a:gd fmla="*/ 0 h 28" name="T59"/>
                      <a:gd fmla="*/ 10 w 15" name="T60"/>
                      <a:gd fmla="*/ 0 h 28" name="T61"/>
                      <a:gd fmla="*/ 10 w 15" name="T62"/>
                      <a:gd fmla="*/ 0 h 28" name="T63"/>
                      <a:gd fmla="*/ 10 w 15" name="T64"/>
                      <a:gd fmla="*/ 0 h 28" name="T65"/>
                      <a:gd fmla="*/ 8 w 15" name="T66"/>
                      <a:gd fmla="*/ 4 h 28" name="T67"/>
                      <a:gd fmla="*/ 8 w 15" name="T68"/>
                      <a:gd fmla="*/ 1 h 28" name="T69"/>
                      <a:gd fmla="*/ 8 w 15" name="T70"/>
                      <a:gd fmla="*/ 1 h 28" name="T71"/>
                      <a:gd fmla="*/ 8 w 15" name="T72"/>
                      <a:gd fmla="*/ 0 h 28" name="T73"/>
                      <a:gd fmla="*/ 8 w 15" name="T74"/>
                      <a:gd fmla="*/ 0 h 28" name="T75"/>
                      <a:gd fmla="*/ 7 w 15" name="T76"/>
                      <a:gd fmla="*/ 0 h 28" name="T77"/>
                      <a:gd fmla="*/ 7 w 15" name="T78"/>
                      <a:gd fmla="*/ 0 h 28" name="T79"/>
                      <a:gd fmla="*/ 7 w 15" name="T80"/>
                      <a:gd fmla="*/ 1 h 28" name="T81"/>
                      <a:gd fmla="*/ 7 w 15" name="T82"/>
                      <a:gd fmla="*/ 1 h 28" name="T83"/>
                      <a:gd fmla="*/ 7 w 15" name="T84"/>
                      <a:gd fmla="*/ 4 h 28" name="T85"/>
                      <a:gd fmla="*/ 6 w 15" name="T86"/>
                      <a:gd fmla="*/ 0 h 28" name="T87"/>
                      <a:gd fmla="*/ 6 w 15" name="T88"/>
                      <a:gd fmla="*/ 0 h 28" name="T89"/>
                      <a:gd fmla="*/ 6 w 15" name="T90"/>
                      <a:gd fmla="*/ 0 h 28" name="T91"/>
                      <a:gd fmla="*/ 5 w 15" name="T92"/>
                      <a:gd fmla="*/ 0 h 28" name="T93"/>
                      <a:gd fmla="*/ 2 w 15" name="T94"/>
                      <a:gd fmla="*/ 1 h 28" name="T95"/>
                      <a:gd fmla="*/ 0 w 15" name="T96"/>
                      <a:gd fmla="*/ 8 h 28" name="T97"/>
                      <a:gd fmla="*/ 0 w 15" name="T98"/>
                      <a:gd fmla="*/ 13 h 28" name="T99"/>
                      <a:gd fmla="*/ 2 w 15" name="T100"/>
                      <a:gd fmla="*/ 14 h 28" name="T10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b="b" l="0" r="r" t="0"/>
                    <a:pathLst>
                      <a:path h="28" w="15">
                        <a:moveTo>
                          <a:pt x="2" y="14"/>
                        </a:moveTo>
                        <a:cubicBezTo>
                          <a:pt x="3" y="14"/>
                          <a:pt x="3" y="14"/>
                          <a:pt x="3" y="13"/>
                        </a:cubicBezTo>
                        <a:cubicBezTo>
                          <a:pt x="3" y="13"/>
                          <a:pt x="3" y="10"/>
                          <a:pt x="3" y="8"/>
                        </a:cubicBezTo>
                        <a:cubicBezTo>
                          <a:pt x="3" y="7"/>
                          <a:pt x="3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4" y="12"/>
                          <a:pt x="4" y="13"/>
                          <a:pt x="4" y="13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7"/>
                          <a:pt x="4" y="28"/>
                          <a:pt x="5" y="28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6" y="28"/>
                          <a:pt x="7" y="27"/>
                          <a:pt x="7" y="26"/>
                        </a:cubicBez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8" y="14"/>
                          <a:pt x="8" y="14"/>
                          <a:pt x="8" y="14"/>
                        </a:cubicBezTo>
                        <a:cubicBezTo>
                          <a:pt x="8" y="26"/>
                          <a:pt x="8" y="26"/>
                          <a:pt x="8" y="26"/>
                        </a:cubicBezTo>
                        <a:cubicBezTo>
                          <a:pt x="8" y="27"/>
                          <a:pt x="9" y="28"/>
                          <a:pt x="10" y="28"/>
                        </a:cubicBezTo>
                        <a:cubicBezTo>
                          <a:pt x="10" y="28"/>
                          <a:pt x="10" y="28"/>
                          <a:pt x="10" y="28"/>
                        </a:cubicBezTo>
                        <a:cubicBezTo>
                          <a:pt x="10" y="28"/>
                          <a:pt x="10" y="28"/>
                          <a:pt x="10" y="28"/>
                        </a:cubicBezTo>
                        <a:cubicBezTo>
                          <a:pt x="11" y="28"/>
                          <a:pt x="12" y="27"/>
                          <a:pt x="12" y="26"/>
                        </a:cubicBezTo>
                        <a:cubicBezTo>
                          <a:pt x="12" y="13"/>
                          <a:pt x="12" y="13"/>
                          <a:pt x="12" y="13"/>
                        </a:cubicBezTo>
                        <a:cubicBezTo>
                          <a:pt x="12" y="13"/>
                          <a:pt x="12" y="12"/>
                          <a:pt x="12" y="12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4"/>
                          <a:pt x="12" y="7"/>
                          <a:pt x="12" y="8"/>
                        </a:cubicBezTo>
                        <a:cubicBezTo>
                          <a:pt x="13" y="10"/>
                          <a:pt x="12" y="13"/>
                          <a:pt x="12" y="13"/>
                        </a:cubicBezTo>
                        <a:cubicBezTo>
                          <a:pt x="12" y="14"/>
                          <a:pt x="13" y="14"/>
                          <a:pt x="14" y="14"/>
                        </a:cubicBezTo>
                        <a:cubicBezTo>
                          <a:pt x="15" y="14"/>
                          <a:pt x="15" y="14"/>
                          <a:pt x="15" y="13"/>
                        </a:cubicBezTo>
                        <a:cubicBezTo>
                          <a:pt x="15" y="13"/>
                          <a:pt x="15" y="10"/>
                          <a:pt x="15" y="8"/>
                        </a:cubicBezTo>
                        <a:cubicBezTo>
                          <a:pt x="15" y="3"/>
                          <a:pt x="13" y="1"/>
                          <a:pt x="13" y="1"/>
                        </a:cubicBezTo>
                        <a:cubicBezTo>
                          <a:pt x="12" y="1"/>
                          <a:pt x="11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9" y="2"/>
                          <a:pt x="8" y="4"/>
                        </a:cubicBezTo>
                        <a:cubicBezTo>
                          <a:pt x="8" y="3"/>
                          <a:pt x="8" y="1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1"/>
                          <a:pt x="7" y="3"/>
                          <a:pt x="7" y="4"/>
                        </a:cubicBezTo>
                        <a:cubicBezTo>
                          <a:pt x="6" y="2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3" y="1"/>
                          <a:pt x="2" y="1"/>
                        </a:cubicBezTo>
                        <a:cubicBezTo>
                          <a:pt x="2" y="1"/>
                          <a:pt x="1" y="3"/>
                          <a:pt x="0" y="8"/>
                        </a:cubicBezTo>
                        <a:cubicBezTo>
                          <a:pt x="0" y="10"/>
                          <a:pt x="0" y="13"/>
                          <a:pt x="0" y="13"/>
                        </a:cubicBezTo>
                        <a:cubicBezTo>
                          <a:pt x="1" y="14"/>
                          <a:pt x="1" y="14"/>
                          <a:pt x="2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4" name="Freeform 71">
                    <a:extLst>
                      <a:ext uri="{FF2B5EF4-FFF2-40B4-BE49-F238E27FC236}">
                        <a16:creationId xmlns:a16="http://schemas.microsoft.com/office/drawing/2014/main" id="{59AA4B42-CB99-4934-909C-5A6E583B18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30" y="2095"/>
                    <a:ext cx="17" cy="20"/>
                  </a:xfrm>
                  <a:custGeom>
                    <a:gdLst>
                      <a:gd fmla="*/ 1 w 7" name="T0"/>
                      <a:gd fmla="*/ 5 h 8" name="T1"/>
                      <a:gd fmla="*/ 4 w 7" name="T2"/>
                      <a:gd fmla="*/ 8 h 8" name="T3"/>
                      <a:gd fmla="*/ 7 w 7" name="T4"/>
                      <a:gd fmla="*/ 5 h 8" name="T5"/>
                      <a:gd fmla="*/ 7 w 7" name="T6"/>
                      <a:gd fmla="*/ 4 h 8" name="T7"/>
                      <a:gd fmla="*/ 7 w 7" name="T8"/>
                      <a:gd fmla="*/ 4 h 8" name="T9"/>
                      <a:gd fmla="*/ 4 w 7" name="T10"/>
                      <a:gd fmla="*/ 0 h 8" name="T11"/>
                      <a:gd fmla="*/ 1 w 7" name="T12"/>
                      <a:gd fmla="*/ 4 h 8" name="T13"/>
                      <a:gd fmla="*/ 0 w 7" name="T14"/>
                      <a:gd fmla="*/ 4 h 8" name="T15"/>
                      <a:gd fmla="*/ 1 w 7" name="T16"/>
                      <a:gd fmla="*/ 5 h 8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8" w="7">
                        <a:moveTo>
                          <a:pt x="1" y="5"/>
                        </a:moveTo>
                        <a:cubicBezTo>
                          <a:pt x="1" y="7"/>
                          <a:pt x="2" y="8"/>
                          <a:pt x="4" y="8"/>
                        </a:cubicBezTo>
                        <a:cubicBezTo>
                          <a:pt x="5" y="8"/>
                          <a:pt x="6" y="7"/>
                          <a:pt x="7" y="5"/>
                        </a:cubicBezTo>
                        <a:cubicBezTo>
                          <a:pt x="7" y="5"/>
                          <a:pt x="7" y="5"/>
                          <a:pt x="7" y="4"/>
                        </a:cubicBezTo>
                        <a:cubicBezTo>
                          <a:pt x="7" y="4"/>
                          <a:pt x="7" y="4"/>
                          <a:pt x="7" y="4"/>
                        </a:cubicBezTo>
                        <a:cubicBezTo>
                          <a:pt x="7" y="2"/>
                          <a:pt x="5" y="0"/>
                          <a:pt x="4" y="0"/>
                        </a:cubicBezTo>
                        <a:cubicBezTo>
                          <a:pt x="2" y="0"/>
                          <a:pt x="1" y="2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0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5" name="Freeform 72">
                    <a:extLst>
                      <a:ext uri="{FF2B5EF4-FFF2-40B4-BE49-F238E27FC236}">
                        <a16:creationId xmlns:a16="http://schemas.microsoft.com/office/drawing/2014/main" id="{5133FBC8-B1B1-4134-9FFA-190CDC000DD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67" y="2135"/>
                    <a:ext cx="35" cy="65"/>
                  </a:xfrm>
                  <a:custGeom>
                    <a:gdLst>
                      <a:gd fmla="*/ 1 w 14" name="T0"/>
                      <a:gd fmla="*/ 13 h 26" name="T1"/>
                      <a:gd fmla="*/ 2 w 14" name="T2"/>
                      <a:gd fmla="*/ 12 h 26" name="T3"/>
                      <a:gd fmla="*/ 2 w 14" name="T4"/>
                      <a:gd fmla="*/ 8 h 26" name="T5"/>
                      <a:gd fmla="*/ 3 w 14" name="T6"/>
                      <a:gd fmla="*/ 4 h 26" name="T7"/>
                      <a:gd fmla="*/ 3 w 14" name="T8"/>
                      <a:gd fmla="*/ 4 h 26" name="T9"/>
                      <a:gd fmla="*/ 3 w 14" name="T10"/>
                      <a:gd fmla="*/ 11 h 26" name="T11"/>
                      <a:gd fmla="*/ 3 w 14" name="T12"/>
                      <a:gd fmla="*/ 12 h 26" name="T13"/>
                      <a:gd fmla="*/ 3 w 14" name="T14"/>
                      <a:gd fmla="*/ 24 h 26" name="T15"/>
                      <a:gd fmla="*/ 5 w 14" name="T16"/>
                      <a:gd fmla="*/ 26 h 26" name="T17"/>
                      <a:gd fmla="*/ 5 w 14" name="T18"/>
                      <a:gd fmla="*/ 26 h 26" name="T19"/>
                      <a:gd fmla="*/ 5 w 14" name="T20"/>
                      <a:gd fmla="*/ 26 h 26" name="T21"/>
                      <a:gd fmla="*/ 6 w 14" name="T22"/>
                      <a:gd fmla="*/ 24 h 26" name="T23"/>
                      <a:gd fmla="*/ 6 w 14" name="T24"/>
                      <a:gd fmla="*/ 13 h 26" name="T25"/>
                      <a:gd fmla="*/ 7 w 14" name="T26"/>
                      <a:gd fmla="*/ 13 h 26" name="T27"/>
                      <a:gd fmla="*/ 7 w 14" name="T28"/>
                      <a:gd fmla="*/ 24 h 26" name="T29"/>
                      <a:gd fmla="*/ 9 w 14" name="T30"/>
                      <a:gd fmla="*/ 26 h 26" name="T31"/>
                      <a:gd fmla="*/ 9 w 14" name="T32"/>
                      <a:gd fmla="*/ 26 h 26" name="T33"/>
                      <a:gd fmla="*/ 9 w 14" name="T34"/>
                      <a:gd fmla="*/ 26 h 26" name="T35"/>
                      <a:gd fmla="*/ 10 w 14" name="T36"/>
                      <a:gd fmla="*/ 24 h 26" name="T37"/>
                      <a:gd fmla="*/ 10 w 14" name="T38"/>
                      <a:gd fmla="*/ 12 h 26" name="T39"/>
                      <a:gd fmla="*/ 10 w 14" name="T40"/>
                      <a:gd fmla="*/ 11 h 26" name="T41"/>
                      <a:gd fmla="*/ 10 w 14" name="T42"/>
                      <a:gd fmla="*/ 4 h 26" name="T43"/>
                      <a:gd fmla="*/ 10 w 14" name="T44"/>
                      <a:gd fmla="*/ 4 h 26" name="T45"/>
                      <a:gd fmla="*/ 11 w 14" name="T46"/>
                      <a:gd fmla="*/ 8 h 26" name="T47"/>
                      <a:gd fmla="*/ 11 w 14" name="T48"/>
                      <a:gd fmla="*/ 12 h 26" name="T49"/>
                      <a:gd fmla="*/ 12 w 14" name="T50"/>
                      <a:gd fmla="*/ 13 h 26" name="T51"/>
                      <a:gd fmla="*/ 13 w 14" name="T52"/>
                      <a:gd fmla="*/ 12 h 26" name="T53"/>
                      <a:gd fmla="*/ 13 w 14" name="T54"/>
                      <a:gd fmla="*/ 7 h 26" name="T55"/>
                      <a:gd fmla="*/ 12 w 14" name="T56"/>
                      <a:gd fmla="*/ 1 h 26" name="T57"/>
                      <a:gd fmla="*/ 9 w 14" name="T58"/>
                      <a:gd fmla="*/ 0 h 26" name="T59"/>
                      <a:gd fmla="*/ 8 w 14" name="T60"/>
                      <a:gd fmla="*/ 0 h 26" name="T61"/>
                      <a:gd fmla="*/ 8 w 14" name="T62"/>
                      <a:gd fmla="*/ 0 h 26" name="T63"/>
                      <a:gd fmla="*/ 8 w 14" name="T64"/>
                      <a:gd fmla="*/ 0 h 26" name="T65"/>
                      <a:gd fmla="*/ 7 w 14" name="T66"/>
                      <a:gd fmla="*/ 3 h 26" name="T67"/>
                      <a:gd fmla="*/ 7 w 14" name="T68"/>
                      <a:gd fmla="*/ 1 h 26" name="T69"/>
                      <a:gd fmla="*/ 7 w 14" name="T70"/>
                      <a:gd fmla="*/ 0 h 26" name="T71"/>
                      <a:gd fmla="*/ 7 w 14" name="T72"/>
                      <a:gd fmla="*/ 0 h 26" name="T73"/>
                      <a:gd fmla="*/ 7 w 14" name="T74"/>
                      <a:gd fmla="*/ 0 h 26" name="T75"/>
                      <a:gd fmla="*/ 6 w 14" name="T76"/>
                      <a:gd fmla="*/ 0 h 26" name="T77"/>
                      <a:gd fmla="*/ 6 w 14" name="T78"/>
                      <a:gd fmla="*/ 0 h 26" name="T79"/>
                      <a:gd fmla="*/ 6 w 14" name="T80"/>
                      <a:gd fmla="*/ 0 h 26" name="T81"/>
                      <a:gd fmla="*/ 6 w 14" name="T82"/>
                      <a:gd fmla="*/ 1 h 26" name="T83"/>
                      <a:gd fmla="*/ 6 w 14" name="T84"/>
                      <a:gd fmla="*/ 3 h 26" name="T85"/>
                      <a:gd fmla="*/ 5 w 14" name="T86"/>
                      <a:gd fmla="*/ 0 h 26" name="T87"/>
                      <a:gd fmla="*/ 5 w 14" name="T88"/>
                      <a:gd fmla="*/ 0 h 26" name="T89"/>
                      <a:gd fmla="*/ 5 w 14" name="T90"/>
                      <a:gd fmla="*/ 0 h 26" name="T91"/>
                      <a:gd fmla="*/ 4 w 14" name="T92"/>
                      <a:gd fmla="*/ 0 h 26" name="T93"/>
                      <a:gd fmla="*/ 1 w 14" name="T94"/>
                      <a:gd fmla="*/ 1 h 26" name="T95"/>
                      <a:gd fmla="*/ 0 w 14" name="T96"/>
                      <a:gd fmla="*/ 7 h 26" name="T97"/>
                      <a:gd fmla="*/ 0 w 14" name="T98"/>
                      <a:gd fmla="*/ 12 h 26" name="T99"/>
                      <a:gd fmla="*/ 1 w 14" name="T100"/>
                      <a:gd fmla="*/ 13 h 26" name="T10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b="b" l="0" r="r" t="0"/>
                    <a:pathLst>
                      <a:path h="26" w="14">
                        <a:moveTo>
                          <a:pt x="1" y="13"/>
                        </a:moveTo>
                        <a:cubicBezTo>
                          <a:pt x="2" y="13"/>
                          <a:pt x="2" y="13"/>
                          <a:pt x="2" y="12"/>
                        </a:cubicBezTo>
                        <a:cubicBezTo>
                          <a:pt x="2" y="12"/>
                          <a:pt x="2" y="10"/>
                          <a:pt x="2" y="8"/>
                        </a:cubicBezTo>
                        <a:cubicBezTo>
                          <a:pt x="2" y="6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11"/>
                          <a:pt x="3" y="11"/>
                          <a:pt x="3" y="11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3" y="25"/>
                          <a:pt x="4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6" y="25"/>
                          <a:pt x="6" y="24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7" y="24"/>
                          <a:pt x="7" y="24"/>
                          <a:pt x="7" y="24"/>
                        </a:cubicBezTo>
                        <a:cubicBezTo>
                          <a:pt x="7" y="25"/>
                          <a:pt x="8" y="26"/>
                          <a:pt x="9" y="26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10" y="26"/>
                          <a:pt x="10" y="25"/>
                          <a:pt x="10" y="24"/>
                        </a:cubicBez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10" y="12"/>
                          <a:pt x="10" y="12"/>
                          <a:pt x="10" y="11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1" y="4"/>
                          <a:pt x="11" y="6"/>
                          <a:pt x="11" y="8"/>
                        </a:cubicBezTo>
                        <a:cubicBezTo>
                          <a:pt x="11" y="10"/>
                          <a:pt x="11" y="12"/>
                          <a:pt x="11" y="12"/>
                        </a:cubicBezTo>
                        <a:cubicBezTo>
                          <a:pt x="11" y="13"/>
                          <a:pt x="11" y="13"/>
                          <a:pt x="12" y="13"/>
                        </a:cubicBezTo>
                        <a:cubicBezTo>
                          <a:pt x="13" y="13"/>
                          <a:pt x="13" y="13"/>
                          <a:pt x="13" y="12"/>
                        </a:cubicBezTo>
                        <a:cubicBezTo>
                          <a:pt x="13" y="12"/>
                          <a:pt x="14" y="9"/>
                          <a:pt x="13" y="7"/>
                        </a:cubicBezTo>
                        <a:cubicBezTo>
                          <a:pt x="13" y="3"/>
                          <a:pt x="12" y="1"/>
                          <a:pt x="12" y="1"/>
                        </a:cubicBezTo>
                        <a:cubicBezTo>
                          <a:pt x="11" y="0"/>
                          <a:pt x="10" y="0"/>
                          <a:pt x="9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2"/>
                          <a:pt x="7" y="3"/>
                        </a:cubicBezTo>
                        <a:cubicBezTo>
                          <a:pt x="7" y="2"/>
                          <a:pt x="7" y="1"/>
                          <a:pt x="7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6" y="2"/>
                          <a:pt x="6" y="3"/>
                        </a:cubicBezTo>
                        <a:cubicBezTo>
                          <a:pt x="5" y="2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2" y="0"/>
                          <a:pt x="1" y="1"/>
                        </a:cubicBezTo>
                        <a:cubicBezTo>
                          <a:pt x="1" y="1"/>
                          <a:pt x="0" y="3"/>
                          <a:pt x="0" y="7"/>
                        </a:cubicBezTo>
                        <a:cubicBezTo>
                          <a:pt x="0" y="9"/>
                          <a:pt x="0" y="12"/>
                          <a:pt x="0" y="12"/>
                        </a:cubicBezTo>
                        <a:cubicBezTo>
                          <a:pt x="0" y="13"/>
                          <a:pt x="0" y="13"/>
                          <a:pt x="1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6" name="Freeform 73">
                    <a:extLst>
                      <a:ext uri="{FF2B5EF4-FFF2-40B4-BE49-F238E27FC236}">
                        <a16:creationId xmlns:a16="http://schemas.microsoft.com/office/drawing/2014/main" id="{E1D63A30-5AAD-4472-BD1B-E79666B7012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75" y="2115"/>
                    <a:ext cx="17" cy="18"/>
                  </a:xfrm>
                  <a:custGeom>
                    <a:gdLst>
                      <a:gd fmla="*/ 1 w 7" name="T0"/>
                      <a:gd fmla="*/ 5 h 7" name="T1"/>
                      <a:gd fmla="*/ 4 w 7" name="T2"/>
                      <a:gd fmla="*/ 7 h 7" name="T3"/>
                      <a:gd fmla="*/ 6 w 7" name="T4"/>
                      <a:gd fmla="*/ 4 h 7" name="T5"/>
                      <a:gd fmla="*/ 7 w 7" name="T6"/>
                      <a:gd fmla="*/ 3 h 7" name="T7"/>
                      <a:gd fmla="*/ 6 w 7" name="T8"/>
                      <a:gd fmla="*/ 3 h 7" name="T9"/>
                      <a:gd fmla="*/ 4 w 7" name="T10"/>
                      <a:gd fmla="*/ 0 h 7" name="T11"/>
                      <a:gd fmla="*/ 1 w 7" name="T12"/>
                      <a:gd fmla="*/ 3 h 7" name="T13"/>
                      <a:gd fmla="*/ 0 w 7" name="T14"/>
                      <a:gd fmla="*/ 3 h 7" name="T15"/>
                      <a:gd fmla="*/ 1 w 7" name="T16"/>
                      <a:gd fmla="*/ 5 h 7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7" w="7">
                        <a:moveTo>
                          <a:pt x="1" y="5"/>
                        </a:moveTo>
                        <a:cubicBezTo>
                          <a:pt x="1" y="6"/>
                          <a:pt x="2" y="7"/>
                          <a:pt x="4" y="7"/>
                        </a:cubicBezTo>
                        <a:cubicBezTo>
                          <a:pt x="5" y="7"/>
                          <a:pt x="6" y="6"/>
                          <a:pt x="6" y="4"/>
                        </a:cubicBezTo>
                        <a:cubicBezTo>
                          <a:pt x="7" y="4"/>
                          <a:pt x="7" y="4"/>
                          <a:pt x="7" y="3"/>
                        </a:cubicBezTo>
                        <a:cubicBezTo>
                          <a:pt x="7" y="3"/>
                          <a:pt x="7" y="3"/>
                          <a:pt x="6" y="3"/>
                        </a:cubicBez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2" y="0"/>
                          <a:pt x="1" y="1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7" name="Freeform 74">
                    <a:extLst>
                      <a:ext uri="{FF2B5EF4-FFF2-40B4-BE49-F238E27FC236}">
                        <a16:creationId xmlns:a16="http://schemas.microsoft.com/office/drawing/2014/main" id="{64372B0D-1B6D-447D-BE49-E1DACFE35B5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78" y="2135"/>
                    <a:ext cx="35" cy="65"/>
                  </a:xfrm>
                  <a:custGeom>
                    <a:gdLst>
                      <a:gd fmla="*/ 1 w 14" name="T0"/>
                      <a:gd fmla="*/ 13 h 26" name="T1"/>
                      <a:gd fmla="*/ 2 w 14" name="T2"/>
                      <a:gd fmla="*/ 12 h 26" name="T3"/>
                      <a:gd fmla="*/ 2 w 14" name="T4"/>
                      <a:gd fmla="*/ 8 h 26" name="T5"/>
                      <a:gd fmla="*/ 3 w 14" name="T6"/>
                      <a:gd fmla="*/ 4 h 26" name="T7"/>
                      <a:gd fmla="*/ 3 w 14" name="T8"/>
                      <a:gd fmla="*/ 4 h 26" name="T9"/>
                      <a:gd fmla="*/ 3 w 14" name="T10"/>
                      <a:gd fmla="*/ 11 h 26" name="T11"/>
                      <a:gd fmla="*/ 3 w 14" name="T12"/>
                      <a:gd fmla="*/ 12 h 26" name="T13"/>
                      <a:gd fmla="*/ 3 w 14" name="T14"/>
                      <a:gd fmla="*/ 24 h 26" name="T15"/>
                      <a:gd fmla="*/ 5 w 14" name="T16"/>
                      <a:gd fmla="*/ 26 h 26" name="T17"/>
                      <a:gd fmla="*/ 5 w 14" name="T18"/>
                      <a:gd fmla="*/ 26 h 26" name="T19"/>
                      <a:gd fmla="*/ 5 w 14" name="T20"/>
                      <a:gd fmla="*/ 26 h 26" name="T21"/>
                      <a:gd fmla="*/ 6 w 14" name="T22"/>
                      <a:gd fmla="*/ 24 h 26" name="T23"/>
                      <a:gd fmla="*/ 6 w 14" name="T24"/>
                      <a:gd fmla="*/ 13 h 26" name="T25"/>
                      <a:gd fmla="*/ 7 w 14" name="T26"/>
                      <a:gd fmla="*/ 13 h 26" name="T27"/>
                      <a:gd fmla="*/ 7 w 14" name="T28"/>
                      <a:gd fmla="*/ 24 h 26" name="T29"/>
                      <a:gd fmla="*/ 9 w 14" name="T30"/>
                      <a:gd fmla="*/ 26 h 26" name="T31"/>
                      <a:gd fmla="*/ 9 w 14" name="T32"/>
                      <a:gd fmla="*/ 26 h 26" name="T33"/>
                      <a:gd fmla="*/ 9 w 14" name="T34"/>
                      <a:gd fmla="*/ 26 h 26" name="T35"/>
                      <a:gd fmla="*/ 10 w 14" name="T36"/>
                      <a:gd fmla="*/ 24 h 26" name="T37"/>
                      <a:gd fmla="*/ 10 w 14" name="T38"/>
                      <a:gd fmla="*/ 12 h 26" name="T39"/>
                      <a:gd fmla="*/ 10 w 14" name="T40"/>
                      <a:gd fmla="*/ 11 h 26" name="T41"/>
                      <a:gd fmla="*/ 10 w 14" name="T42"/>
                      <a:gd fmla="*/ 4 h 26" name="T43"/>
                      <a:gd fmla="*/ 10 w 14" name="T44"/>
                      <a:gd fmla="*/ 4 h 26" name="T45"/>
                      <a:gd fmla="*/ 11 w 14" name="T46"/>
                      <a:gd fmla="*/ 8 h 26" name="T47"/>
                      <a:gd fmla="*/ 11 w 14" name="T48"/>
                      <a:gd fmla="*/ 12 h 26" name="T49"/>
                      <a:gd fmla="*/ 12 w 14" name="T50"/>
                      <a:gd fmla="*/ 13 h 26" name="T51"/>
                      <a:gd fmla="*/ 13 w 14" name="T52"/>
                      <a:gd fmla="*/ 12 h 26" name="T53"/>
                      <a:gd fmla="*/ 14 w 14" name="T54"/>
                      <a:gd fmla="*/ 7 h 26" name="T55"/>
                      <a:gd fmla="*/ 12 w 14" name="T56"/>
                      <a:gd fmla="*/ 1 h 26" name="T57"/>
                      <a:gd fmla="*/ 9 w 14" name="T58"/>
                      <a:gd fmla="*/ 0 h 26" name="T59"/>
                      <a:gd fmla="*/ 9 w 14" name="T60"/>
                      <a:gd fmla="*/ 0 h 26" name="T61"/>
                      <a:gd fmla="*/ 9 w 14" name="T62"/>
                      <a:gd fmla="*/ 0 h 26" name="T63"/>
                      <a:gd fmla="*/ 9 w 14" name="T64"/>
                      <a:gd fmla="*/ 0 h 26" name="T65"/>
                      <a:gd fmla="*/ 7 w 14" name="T66"/>
                      <a:gd fmla="*/ 3 h 26" name="T67"/>
                      <a:gd fmla="*/ 7 w 14" name="T68"/>
                      <a:gd fmla="*/ 1 h 26" name="T69"/>
                      <a:gd fmla="*/ 7 w 14" name="T70"/>
                      <a:gd fmla="*/ 0 h 26" name="T71"/>
                      <a:gd fmla="*/ 7 w 14" name="T72"/>
                      <a:gd fmla="*/ 0 h 26" name="T73"/>
                      <a:gd fmla="*/ 7 w 14" name="T74"/>
                      <a:gd fmla="*/ 0 h 26" name="T75"/>
                      <a:gd fmla="*/ 6 w 14" name="T76"/>
                      <a:gd fmla="*/ 0 h 26" name="T77"/>
                      <a:gd fmla="*/ 6 w 14" name="T78"/>
                      <a:gd fmla="*/ 0 h 26" name="T79"/>
                      <a:gd fmla="*/ 6 w 14" name="T80"/>
                      <a:gd fmla="*/ 0 h 26" name="T81"/>
                      <a:gd fmla="*/ 6 w 14" name="T82"/>
                      <a:gd fmla="*/ 1 h 26" name="T83"/>
                      <a:gd fmla="*/ 6 w 14" name="T84"/>
                      <a:gd fmla="*/ 3 h 26" name="T85"/>
                      <a:gd fmla="*/ 5 w 14" name="T86"/>
                      <a:gd fmla="*/ 0 h 26" name="T87"/>
                      <a:gd fmla="*/ 5 w 14" name="T88"/>
                      <a:gd fmla="*/ 0 h 26" name="T89"/>
                      <a:gd fmla="*/ 5 w 14" name="T90"/>
                      <a:gd fmla="*/ 0 h 26" name="T91"/>
                      <a:gd fmla="*/ 4 w 14" name="T92"/>
                      <a:gd fmla="*/ 0 h 26" name="T93"/>
                      <a:gd fmla="*/ 2 w 14" name="T94"/>
                      <a:gd fmla="*/ 1 h 26" name="T95"/>
                      <a:gd fmla="*/ 0 w 14" name="T96"/>
                      <a:gd fmla="*/ 7 h 26" name="T97"/>
                      <a:gd fmla="*/ 0 w 14" name="T98"/>
                      <a:gd fmla="*/ 12 h 26" name="T99"/>
                      <a:gd fmla="*/ 1 w 14" name="T100"/>
                      <a:gd fmla="*/ 13 h 26" name="T10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b="b" l="0" r="r" t="0"/>
                    <a:pathLst>
                      <a:path h="26" w="14">
                        <a:moveTo>
                          <a:pt x="1" y="13"/>
                        </a:moveTo>
                        <a:cubicBezTo>
                          <a:pt x="2" y="13"/>
                          <a:pt x="2" y="13"/>
                          <a:pt x="2" y="12"/>
                        </a:cubicBezTo>
                        <a:cubicBezTo>
                          <a:pt x="2" y="12"/>
                          <a:pt x="2" y="10"/>
                          <a:pt x="2" y="8"/>
                        </a:cubicBezTo>
                        <a:cubicBezTo>
                          <a:pt x="2" y="6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11"/>
                          <a:pt x="3" y="11"/>
                          <a:pt x="3" y="11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3" y="25"/>
                          <a:pt x="4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6" y="26"/>
                          <a:pt x="6" y="25"/>
                          <a:pt x="6" y="24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7" y="24"/>
                          <a:pt x="7" y="24"/>
                          <a:pt x="7" y="24"/>
                        </a:cubicBezTo>
                        <a:cubicBezTo>
                          <a:pt x="7" y="25"/>
                          <a:pt x="8" y="26"/>
                          <a:pt x="9" y="26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10" y="26"/>
                          <a:pt x="10" y="25"/>
                          <a:pt x="10" y="24"/>
                        </a:cubicBez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10" y="12"/>
                          <a:pt x="10" y="12"/>
                          <a:pt x="10" y="11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1" y="4"/>
                          <a:pt x="11" y="6"/>
                          <a:pt x="11" y="8"/>
                        </a:cubicBezTo>
                        <a:cubicBezTo>
                          <a:pt x="11" y="10"/>
                          <a:pt x="11" y="12"/>
                          <a:pt x="11" y="12"/>
                        </a:cubicBezTo>
                        <a:cubicBezTo>
                          <a:pt x="11" y="13"/>
                          <a:pt x="11" y="13"/>
                          <a:pt x="12" y="13"/>
                        </a:cubicBezTo>
                        <a:cubicBezTo>
                          <a:pt x="13" y="13"/>
                          <a:pt x="13" y="13"/>
                          <a:pt x="13" y="12"/>
                        </a:cubicBezTo>
                        <a:cubicBezTo>
                          <a:pt x="13" y="12"/>
                          <a:pt x="14" y="9"/>
                          <a:pt x="14" y="7"/>
                        </a:cubicBezTo>
                        <a:cubicBezTo>
                          <a:pt x="13" y="3"/>
                          <a:pt x="12" y="1"/>
                          <a:pt x="12" y="1"/>
                        </a:cubicBezTo>
                        <a:cubicBezTo>
                          <a:pt x="11" y="0"/>
                          <a:pt x="10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8" y="2"/>
                          <a:pt x="7" y="3"/>
                        </a:cubicBezTo>
                        <a:cubicBezTo>
                          <a:pt x="7" y="2"/>
                          <a:pt x="7" y="1"/>
                          <a:pt x="7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6" y="2"/>
                          <a:pt x="6" y="3"/>
                        </a:cubicBezTo>
                        <a:cubicBezTo>
                          <a:pt x="5" y="2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1" y="1"/>
                          <a:pt x="0" y="3"/>
                          <a:pt x="0" y="7"/>
                        </a:cubicBezTo>
                        <a:cubicBezTo>
                          <a:pt x="0" y="9"/>
                          <a:pt x="0" y="12"/>
                          <a:pt x="0" y="12"/>
                        </a:cubicBezTo>
                        <a:cubicBezTo>
                          <a:pt x="0" y="13"/>
                          <a:pt x="0" y="13"/>
                          <a:pt x="1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8" name="Freeform 75">
                    <a:extLst>
                      <a:ext uri="{FF2B5EF4-FFF2-40B4-BE49-F238E27FC236}">
                        <a16:creationId xmlns:a16="http://schemas.microsoft.com/office/drawing/2014/main" id="{3C09C629-322D-40E0-86A2-BB05C4B38E0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85" y="2115"/>
                    <a:ext cx="18" cy="18"/>
                  </a:xfrm>
                  <a:custGeom>
                    <a:gdLst>
                      <a:gd fmla="*/ 1 w 7" name="T0"/>
                      <a:gd fmla="*/ 5 h 7" name="T1"/>
                      <a:gd fmla="*/ 4 w 7" name="T2"/>
                      <a:gd fmla="*/ 7 h 7" name="T3"/>
                      <a:gd fmla="*/ 6 w 7" name="T4"/>
                      <a:gd fmla="*/ 4 h 7" name="T5"/>
                      <a:gd fmla="*/ 7 w 7" name="T6"/>
                      <a:gd fmla="*/ 3 h 7" name="T7"/>
                      <a:gd fmla="*/ 7 w 7" name="T8"/>
                      <a:gd fmla="*/ 3 h 7" name="T9"/>
                      <a:gd fmla="*/ 4 w 7" name="T10"/>
                      <a:gd fmla="*/ 0 h 7" name="T11"/>
                      <a:gd fmla="*/ 1 w 7" name="T12"/>
                      <a:gd fmla="*/ 3 h 7" name="T13"/>
                      <a:gd fmla="*/ 0 w 7" name="T14"/>
                      <a:gd fmla="*/ 3 h 7" name="T15"/>
                      <a:gd fmla="*/ 1 w 7" name="T16"/>
                      <a:gd fmla="*/ 5 h 7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7" w="7">
                        <a:moveTo>
                          <a:pt x="1" y="5"/>
                        </a:moveTo>
                        <a:cubicBezTo>
                          <a:pt x="1" y="6"/>
                          <a:pt x="2" y="7"/>
                          <a:pt x="4" y="7"/>
                        </a:cubicBezTo>
                        <a:cubicBezTo>
                          <a:pt x="5" y="7"/>
                          <a:pt x="6" y="6"/>
                          <a:pt x="6" y="4"/>
                        </a:cubicBezTo>
                        <a:cubicBezTo>
                          <a:pt x="7" y="4"/>
                          <a:pt x="7" y="4"/>
                          <a:pt x="7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7" y="1"/>
                          <a:pt x="5" y="0"/>
                          <a:pt x="4" y="0"/>
                        </a:cubicBezTo>
                        <a:cubicBezTo>
                          <a:pt x="2" y="0"/>
                          <a:pt x="1" y="1"/>
                          <a:pt x="1" y="3"/>
                        </a:cubicBezTo>
                        <a:cubicBezTo>
                          <a:pt x="1" y="3"/>
                          <a:pt x="0" y="3"/>
                          <a:pt x="0" y="3"/>
                        </a:cubicBezTo>
                        <a:cubicBezTo>
                          <a:pt x="0" y="4"/>
                          <a:pt x="1" y="4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36164" compatLnSpc="1" lIns="72326" numCol="1" rIns="72326" tIns="36164" vert="horz" wrap="square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fontAlgn="base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1pPr>
                    <a:lvl2pPr algn="l" fontAlgn="base" marL="4572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2pPr>
                    <a:lvl3pPr algn="l" fontAlgn="base" marL="9144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3pPr>
                    <a:lvl4pPr algn="l" fontAlgn="base" marL="13716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4pPr>
                    <a:lvl5pPr algn="l" fontAlgn="base" marL="1828800" rtl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>
                        <a:solidFill>
                          <a:schemeClr val="tx1"/>
                        </a:solidFill>
                        <a:latin charset="0" panose="020b0604020202020204" pitchFamily="34" typeface="Arial"/>
                        <a:ea charset="-122" pitchFamily="2" typeface="宋体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kern="0" lang="zh-CN" sz="9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pic>
          <p:nvPicPr>
            <p:cNvPr descr="Web 摄像头" id="4" name="图形 3">
              <a:extLst>
                <a:ext uri="{FF2B5EF4-FFF2-40B4-BE49-F238E27FC236}">
                  <a16:creationId xmlns:a16="http://schemas.microsoft.com/office/drawing/2014/main" id="{B782DE42-ED9F-4AB0-AE0C-B336E3D95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72040" y="2819269"/>
              <a:ext cx="653338" cy="653338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14E3B98-F910-4D2F-957D-782FAB7DC00B}"/>
              </a:ext>
            </a:extLst>
          </p:cNvPr>
          <p:cNvGrpSpPr/>
          <p:nvPr/>
        </p:nvGrpSpPr>
        <p:grpSpPr>
          <a:xfrm>
            <a:off x="7590782" y="1882771"/>
            <a:ext cx="2693832" cy="1534286"/>
            <a:chOff x="8080749" y="2211781"/>
            <a:chExt cx="3591776" cy="204571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A8513B7-DCC9-4367-BDDB-BDA046B84F56}"/>
                </a:ext>
              </a:extLst>
            </p:cNvPr>
            <p:cNvGrpSpPr/>
            <p:nvPr/>
          </p:nvGrpSpPr>
          <p:grpSpPr>
            <a:xfrm>
              <a:off x="8080749" y="2211781"/>
              <a:ext cx="2125831" cy="638273"/>
              <a:chOff x="5246304" y="4593021"/>
              <a:chExt cx="2438687" cy="732476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4C245C7B-8F5B-4888-B991-4EE11385F6EE}"/>
                  </a:ext>
                </a:extLst>
              </p:cNvPr>
              <p:cNvSpPr/>
              <p:nvPr/>
            </p:nvSpPr>
            <p:spPr>
              <a:xfrm>
                <a:off x="5246304" y="4593021"/>
                <a:ext cx="118623" cy="118623"/>
              </a:xfrm>
              <a:prstGeom prst="ellipse">
                <a:avLst/>
              </a:prstGeom>
              <a:solidFill>
                <a:sysClr lastClr="FFFFFF" val="window"/>
              </a:solidFill>
              <a:ln algn="ctr" cap="flat" cmpd="sng" w="9525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0" name="任意多边形 126">
                <a:extLst>
                  <a:ext uri="{FF2B5EF4-FFF2-40B4-BE49-F238E27FC236}">
                    <a16:creationId xmlns:a16="http://schemas.microsoft.com/office/drawing/2014/main" id="{3341077A-6A60-4A21-87A5-82EDC9564AD8}"/>
                  </a:ext>
                </a:extLst>
              </p:cNvPr>
              <p:cNvSpPr/>
              <p:nvPr/>
            </p:nvSpPr>
            <p:spPr>
              <a:xfrm>
                <a:off x="5335429" y="4686869"/>
                <a:ext cx="2349562" cy="638628"/>
              </a:xfrm>
              <a:custGeom>
                <a:gdLst>
                  <a:gd fmla="*/ 0 w 2815771" name="connsiteX0"/>
                  <a:gd fmla="*/ 0 h 638628" name="connsiteY0"/>
                  <a:gd fmla="*/ 725714 w 2815771" name="connsiteX1"/>
                  <a:gd fmla="*/ 638628 h 638628" name="connsiteY1"/>
                  <a:gd fmla="*/ 2815771 w 2815771" name="connsiteX2"/>
                  <a:gd fmla="*/ 638628 h 638628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638628" w="2815771">
                    <a:moveTo>
                      <a:pt x="0" y="0"/>
                    </a:moveTo>
                    <a:lnTo>
                      <a:pt x="725714" y="638628"/>
                    </a:lnTo>
                    <a:lnTo>
                      <a:pt x="2815771" y="638628"/>
                    </a:lnTo>
                  </a:path>
                </a:pathLst>
              </a:custGeom>
              <a:noFill/>
              <a:ln algn="ctr" cap="flat" cmpd="sng" w="9525">
                <a:solidFill>
                  <a:srgbClr val="949937"/>
                </a:solidFill>
                <a:prstDash val="solid"/>
                <a:miter lim="800000"/>
                <a:tailEnd type="oval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05AAF680-F42D-4BFE-9973-1E558F50475A}"/>
                </a:ext>
              </a:extLst>
            </p:cNvPr>
            <p:cNvGrpSpPr/>
            <p:nvPr/>
          </p:nvGrpSpPr>
          <p:grpSpPr>
            <a:xfrm>
              <a:off x="8600227" y="2915207"/>
              <a:ext cx="3072298" cy="1342289"/>
              <a:chOff x="8486911" y="2250710"/>
              <a:chExt cx="3072298" cy="1342289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7BF7929-34F0-4D63-B380-4924919AB8C7}"/>
                  </a:ext>
                </a:extLst>
              </p:cNvPr>
              <p:cNvSpPr txBox="1"/>
              <p:nvPr/>
            </p:nvSpPr>
            <p:spPr>
              <a:xfrm>
                <a:off x="8486914" y="2638892"/>
                <a:ext cx="3072297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9B06668D-8CE8-4E56-9A23-5A0B5807B8BD}"/>
                  </a:ext>
                </a:extLst>
              </p:cNvPr>
              <p:cNvSpPr/>
              <p:nvPr/>
            </p:nvSpPr>
            <p:spPr>
              <a:xfrm>
                <a:off x="8486911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349CF6B-338A-4415-9023-E3D6173D5567}"/>
              </a:ext>
            </a:extLst>
          </p:cNvPr>
          <p:cNvGrpSpPr/>
          <p:nvPr/>
        </p:nvGrpSpPr>
        <p:grpSpPr>
          <a:xfrm>
            <a:off x="5859540" y="3605064"/>
            <a:ext cx="4051165" cy="1276737"/>
            <a:chOff x="5772426" y="4508172"/>
            <a:chExt cx="5401553" cy="1702317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6AEB8C1A-0157-4AFD-A905-E36D2D2B1D11}"/>
                </a:ext>
              </a:extLst>
            </p:cNvPr>
            <p:cNvGrpSpPr/>
            <p:nvPr/>
          </p:nvGrpSpPr>
          <p:grpSpPr>
            <a:xfrm>
              <a:off x="5772426" y="4508172"/>
              <a:ext cx="2125831" cy="638273"/>
              <a:chOff x="5246304" y="4593021"/>
              <a:chExt cx="2438687" cy="732476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3A028531-27C1-437E-AE73-92A6630387A0}"/>
                  </a:ext>
                </a:extLst>
              </p:cNvPr>
              <p:cNvSpPr/>
              <p:nvPr/>
            </p:nvSpPr>
            <p:spPr>
              <a:xfrm>
                <a:off x="5246304" y="4593021"/>
                <a:ext cx="118623" cy="118623"/>
              </a:xfrm>
              <a:prstGeom prst="ellipse">
                <a:avLst/>
              </a:prstGeom>
              <a:solidFill>
                <a:sysClr lastClr="FFFFFF" val="window"/>
              </a:solidFill>
              <a:ln algn="ctr" cap="flat" cmpd="sng" w="9525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7" name="任意多边形 123">
                <a:extLst>
                  <a:ext uri="{FF2B5EF4-FFF2-40B4-BE49-F238E27FC236}">
                    <a16:creationId xmlns:a16="http://schemas.microsoft.com/office/drawing/2014/main" id="{5EF27DB8-AF3B-4F64-A9BF-2970451405E4}"/>
                  </a:ext>
                </a:extLst>
              </p:cNvPr>
              <p:cNvSpPr/>
              <p:nvPr/>
            </p:nvSpPr>
            <p:spPr>
              <a:xfrm>
                <a:off x="5335429" y="4686869"/>
                <a:ext cx="2349562" cy="638628"/>
              </a:xfrm>
              <a:custGeom>
                <a:gdLst>
                  <a:gd fmla="*/ 0 w 2815771" name="connsiteX0"/>
                  <a:gd fmla="*/ 0 h 638628" name="connsiteY0"/>
                  <a:gd fmla="*/ 725714 w 2815771" name="connsiteX1"/>
                  <a:gd fmla="*/ 638628 h 638628" name="connsiteY1"/>
                  <a:gd fmla="*/ 2815771 w 2815771" name="connsiteX2"/>
                  <a:gd fmla="*/ 638628 h 638628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638628" w="2815771">
                    <a:moveTo>
                      <a:pt x="0" y="0"/>
                    </a:moveTo>
                    <a:lnTo>
                      <a:pt x="725714" y="638628"/>
                    </a:lnTo>
                    <a:lnTo>
                      <a:pt x="2815771" y="638628"/>
                    </a:lnTo>
                  </a:path>
                </a:pathLst>
              </a:custGeom>
              <a:noFill/>
              <a:ln algn="ctr" cap="flat" cmpd="sng" w="9525">
                <a:solidFill>
                  <a:srgbClr val="949937"/>
                </a:solidFill>
                <a:prstDash val="solid"/>
                <a:miter lim="800000"/>
                <a:tailEnd type="oval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84658DF2-BAE6-416D-B6FB-1E0B524D646C}"/>
                </a:ext>
              </a:extLst>
            </p:cNvPr>
            <p:cNvGrpSpPr/>
            <p:nvPr/>
          </p:nvGrpSpPr>
          <p:grpSpPr>
            <a:xfrm>
              <a:off x="8101681" y="4868197"/>
              <a:ext cx="3072298" cy="1342292"/>
              <a:chOff x="8486911" y="2250710"/>
              <a:chExt cx="3072298" cy="1342292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A61ADDF-CB9A-4343-81F8-2142789836E4}"/>
                  </a:ext>
                </a:extLst>
              </p:cNvPr>
              <p:cNvSpPr txBox="1"/>
              <p:nvPr/>
            </p:nvSpPr>
            <p:spPr>
              <a:xfrm>
                <a:off x="8486911" y="2638894"/>
                <a:ext cx="3072297" cy="94488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A372E616-F090-4CD4-AB05-6D937B9D43EC}"/>
                  </a:ext>
                </a:extLst>
              </p:cNvPr>
              <p:cNvSpPr/>
              <p:nvPr/>
            </p:nvSpPr>
            <p:spPr>
              <a:xfrm>
                <a:off x="8486911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6717B66-4EC2-41D6-901C-9AB76A08BF96}"/>
              </a:ext>
            </a:extLst>
          </p:cNvPr>
          <p:cNvGrpSpPr/>
          <p:nvPr/>
        </p:nvGrpSpPr>
        <p:grpSpPr>
          <a:xfrm>
            <a:off x="2426934" y="1682891"/>
            <a:ext cx="3955339" cy="1006717"/>
            <a:chOff x="1195618" y="1945276"/>
            <a:chExt cx="5273785" cy="1342289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87759FFD-506D-4593-ACEE-FD4E72753776}"/>
                </a:ext>
              </a:extLst>
            </p:cNvPr>
            <p:cNvGrpSpPr/>
            <p:nvPr/>
          </p:nvGrpSpPr>
          <p:grpSpPr>
            <a:xfrm flipH="1" flipV="1">
              <a:off x="4343572" y="2253813"/>
              <a:ext cx="2125831" cy="638273"/>
              <a:chOff x="5246304" y="4593021"/>
              <a:chExt cx="2438687" cy="732476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AE7A0B27-5D19-48D9-8716-CFEB3296501D}"/>
                  </a:ext>
                </a:extLst>
              </p:cNvPr>
              <p:cNvSpPr/>
              <p:nvPr/>
            </p:nvSpPr>
            <p:spPr>
              <a:xfrm>
                <a:off x="5246304" y="4593021"/>
                <a:ext cx="118623" cy="118623"/>
              </a:xfrm>
              <a:prstGeom prst="ellipse">
                <a:avLst/>
              </a:prstGeom>
              <a:solidFill>
                <a:sysClr lastClr="FFFFFF" val="window"/>
              </a:solidFill>
              <a:ln algn="ctr" cap="flat" cmpd="sng" w="9525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4" name="任意多边形 120">
                <a:extLst>
                  <a:ext uri="{FF2B5EF4-FFF2-40B4-BE49-F238E27FC236}">
                    <a16:creationId xmlns:a16="http://schemas.microsoft.com/office/drawing/2014/main" id="{6B6BE792-7668-4CC9-A340-5C6475C80459}"/>
                  </a:ext>
                </a:extLst>
              </p:cNvPr>
              <p:cNvSpPr/>
              <p:nvPr/>
            </p:nvSpPr>
            <p:spPr>
              <a:xfrm>
                <a:off x="5335429" y="4686869"/>
                <a:ext cx="2349562" cy="638628"/>
              </a:xfrm>
              <a:custGeom>
                <a:gdLst>
                  <a:gd fmla="*/ 0 w 2815771" name="connsiteX0"/>
                  <a:gd fmla="*/ 0 h 638628" name="connsiteY0"/>
                  <a:gd fmla="*/ 725714 w 2815771" name="connsiteX1"/>
                  <a:gd fmla="*/ 638628 h 638628" name="connsiteY1"/>
                  <a:gd fmla="*/ 2815771 w 2815771" name="connsiteX2"/>
                  <a:gd fmla="*/ 638628 h 638628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638628" w="2815771">
                    <a:moveTo>
                      <a:pt x="0" y="0"/>
                    </a:moveTo>
                    <a:lnTo>
                      <a:pt x="725714" y="638628"/>
                    </a:lnTo>
                    <a:lnTo>
                      <a:pt x="2815771" y="638628"/>
                    </a:lnTo>
                  </a:path>
                </a:pathLst>
              </a:custGeom>
              <a:noFill/>
              <a:ln algn="ctr" cap="flat" cmpd="sng" w="9525">
                <a:solidFill>
                  <a:srgbClr val="F29014"/>
                </a:solidFill>
                <a:prstDash val="solid"/>
                <a:miter lim="800000"/>
                <a:tailEnd type="oval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F2D77E55-478A-4BD1-BF3B-A061E152F787}"/>
                </a:ext>
              </a:extLst>
            </p:cNvPr>
            <p:cNvGrpSpPr/>
            <p:nvPr/>
          </p:nvGrpSpPr>
          <p:grpSpPr>
            <a:xfrm>
              <a:off x="1195618" y="1945276"/>
              <a:ext cx="3072297" cy="1342289"/>
              <a:chOff x="8486912" y="2250710"/>
              <a:chExt cx="3072297" cy="1342289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7915F55-564F-4398-8490-1AB61DE4219A}"/>
                  </a:ext>
                </a:extLst>
              </p:cNvPr>
              <p:cNvSpPr txBox="1"/>
              <p:nvPr/>
            </p:nvSpPr>
            <p:spPr>
              <a:xfrm>
                <a:off x="8486912" y="2638892"/>
                <a:ext cx="3072297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4F505061-3BEB-4325-B431-8C10F1EB7B88}"/>
                  </a:ext>
                </a:extLst>
              </p:cNvPr>
              <p:cNvSpPr/>
              <p:nvPr/>
            </p:nvSpPr>
            <p:spPr>
              <a:xfrm>
                <a:off x="9466448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D9C0538-12BB-42EF-800C-850FFD2B328C}"/>
              </a:ext>
            </a:extLst>
          </p:cNvPr>
          <p:cNvGrpSpPr/>
          <p:nvPr/>
        </p:nvGrpSpPr>
        <p:grpSpPr>
          <a:xfrm>
            <a:off x="1852209" y="3631288"/>
            <a:ext cx="2821110" cy="1095373"/>
            <a:chOff x="429318" y="4543139"/>
            <a:chExt cx="3761480" cy="1460497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1471B88F-37C9-434B-BE32-17A5B5DE14B5}"/>
                </a:ext>
              </a:extLst>
            </p:cNvPr>
            <p:cNvGrpSpPr/>
            <p:nvPr/>
          </p:nvGrpSpPr>
          <p:grpSpPr>
            <a:xfrm flipH="1" flipV="1">
              <a:off x="2064967" y="4543139"/>
              <a:ext cx="2125831" cy="638273"/>
              <a:chOff x="5246304" y="4593021"/>
              <a:chExt cx="2438687" cy="732476"/>
            </a:xfrm>
          </p:grpSpPr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D279DDE8-17F7-4798-9A1A-B49117696FE1}"/>
                  </a:ext>
                </a:extLst>
              </p:cNvPr>
              <p:cNvSpPr/>
              <p:nvPr/>
            </p:nvSpPr>
            <p:spPr>
              <a:xfrm>
                <a:off x="5246304" y="4593021"/>
                <a:ext cx="118623" cy="118623"/>
              </a:xfrm>
              <a:prstGeom prst="ellipse">
                <a:avLst/>
              </a:prstGeom>
              <a:solidFill>
                <a:sysClr lastClr="FFFFFF" val="window"/>
              </a:solidFill>
              <a:ln algn="ctr" cap="flat" cmpd="sng" w="9525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61" name="任意多边形 117">
                <a:extLst>
                  <a:ext uri="{FF2B5EF4-FFF2-40B4-BE49-F238E27FC236}">
                    <a16:creationId xmlns:a16="http://schemas.microsoft.com/office/drawing/2014/main" id="{9E1B49AE-1FD2-4B58-8A89-FCBBA293CA4D}"/>
                  </a:ext>
                </a:extLst>
              </p:cNvPr>
              <p:cNvSpPr/>
              <p:nvPr/>
            </p:nvSpPr>
            <p:spPr>
              <a:xfrm>
                <a:off x="5335429" y="4686869"/>
                <a:ext cx="2349562" cy="638628"/>
              </a:xfrm>
              <a:custGeom>
                <a:gdLst>
                  <a:gd fmla="*/ 0 w 2815771" name="connsiteX0"/>
                  <a:gd fmla="*/ 0 h 638628" name="connsiteY0"/>
                  <a:gd fmla="*/ 725714 w 2815771" name="connsiteX1"/>
                  <a:gd fmla="*/ 638628 h 638628" name="connsiteY1"/>
                  <a:gd fmla="*/ 2815771 w 2815771" name="connsiteX2"/>
                  <a:gd fmla="*/ 638628 h 638628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638628" w="2815771">
                    <a:moveTo>
                      <a:pt x="0" y="0"/>
                    </a:moveTo>
                    <a:lnTo>
                      <a:pt x="725714" y="638628"/>
                    </a:lnTo>
                    <a:lnTo>
                      <a:pt x="2815771" y="638628"/>
                    </a:lnTo>
                  </a:path>
                </a:pathLst>
              </a:custGeom>
              <a:noFill/>
              <a:ln algn="ctr" cap="flat" cmpd="sng" w="9525">
                <a:solidFill>
                  <a:srgbClr val="F29014"/>
                </a:solidFill>
                <a:prstDash val="solid"/>
                <a:miter lim="800000"/>
                <a:tailEnd type="oval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9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38EDFE0F-3095-4C28-9137-8C909746E1FB}"/>
                </a:ext>
              </a:extLst>
            </p:cNvPr>
            <p:cNvGrpSpPr/>
            <p:nvPr/>
          </p:nvGrpSpPr>
          <p:grpSpPr>
            <a:xfrm>
              <a:off x="429318" y="4661347"/>
              <a:ext cx="3072297" cy="1342289"/>
              <a:chOff x="8486912" y="2250710"/>
              <a:chExt cx="3072297" cy="1342289"/>
            </a:xfrm>
          </p:grpSpPr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5869309-872D-492A-9F02-C42D54497681}"/>
                  </a:ext>
                </a:extLst>
              </p:cNvPr>
              <p:cNvSpPr txBox="1"/>
              <p:nvPr/>
            </p:nvSpPr>
            <p:spPr>
              <a:xfrm>
                <a:off x="8486913" y="2638892"/>
                <a:ext cx="3072297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229A7C3E-BED9-4893-8519-C342C29025CE}"/>
                  </a:ext>
                </a:extLst>
              </p:cNvPr>
              <p:cNvSpPr/>
              <p:nvPr/>
            </p:nvSpPr>
            <p:spPr>
              <a:xfrm>
                <a:off x="9466448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  <p:extLst>
      <p:ext uri="{BB962C8B-B14F-4D97-AF65-F5344CB8AC3E}">
        <p14:creationId val="54348088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D048DEC-AA7D-47E8-9E5E-FB1F5F6F95F5}"/>
              </a:ext>
            </a:extLst>
          </p:cNvPr>
          <p:cNvGrpSpPr/>
          <p:nvPr/>
        </p:nvGrpSpPr>
        <p:grpSpPr>
          <a:xfrm>
            <a:off x="5087465" y="1992750"/>
            <a:ext cx="2440056" cy="2441465"/>
            <a:chOff x="5064918" y="2397324"/>
            <a:chExt cx="2062163" cy="2063353"/>
          </a:xfrm>
        </p:grpSpPr>
        <p:sp>
          <p:nvSpPr>
            <p:cNvPr id="3" name="任意多边形 35">
              <a:extLst>
                <a:ext uri="{FF2B5EF4-FFF2-40B4-BE49-F238E27FC236}">
                  <a16:creationId xmlns:a16="http://schemas.microsoft.com/office/drawing/2014/main" id="{0F3EB494-F236-4479-96A2-922146CA0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918" y="3117650"/>
              <a:ext cx="1014413" cy="1309688"/>
            </a:xfrm>
            <a:custGeom>
              <a:gdLst>
                <a:gd fmla="*/ 901473 w 1352638" name="T0"/>
                <a:gd fmla="*/ 16 h 1747217" name="T1"/>
                <a:gd fmla="*/ 974192 w 1352638" name="T2"/>
                <a:gd fmla="*/ 31619 h 1747217" name="T3"/>
                <a:gd fmla="*/ 1352550 w 1352638" name="T4"/>
                <a:gd fmla="*/ 423231 h 1747217" name="T5"/>
                <a:gd fmla="*/ 948292 w 1352638" name="T6"/>
                <a:gd fmla="*/ 813428 h 1747217" name="T7"/>
                <a:gd fmla="*/ 945734 w 1352638" name="T8"/>
                <a:gd fmla="*/ 959852 h 1747217" name="T9"/>
                <a:gd fmla="*/ 1312064 w 1352638" name="T10"/>
                <a:gd fmla="*/ 1339012 h 1747217" name="T11"/>
                <a:gd fmla="*/ 920260 w 1352638" name="T12"/>
                <a:gd fmla="*/ 1717186 h 1747217" name="T13"/>
                <a:gd fmla="*/ 773764 w 1352638" name="T14"/>
                <a:gd fmla="*/ 1714631 h 1747217" name="T15"/>
                <a:gd fmla="*/ 29077 w 1352638" name="T16"/>
                <a:gd fmla="*/ 943861 h 1747217" name="T17"/>
                <a:gd fmla="*/ 15 w 1352638" name="T18"/>
                <a:gd fmla="*/ 870119 h 1747217" name="T19"/>
                <a:gd fmla="*/ 31634 w 1352638" name="T20"/>
                <a:gd fmla="*/ 797436 h 1747217" name="T21"/>
                <a:gd fmla="*/ 827695 w 1352638" name="T22"/>
                <a:gd fmla="*/ 29064 h 1747217" name="T23"/>
                <a:gd fmla="*/ 901473 w 1352638" name="T24"/>
                <a:gd fmla="*/ 16 h 1747217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352638" name="T39"/>
                <a:gd fmla="*/ 0 h 1747217" name="T40"/>
                <a:gd fmla="*/ 1352638 w 1352638" name="T41"/>
                <a:gd fmla="*/ 1747217 h 1747217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747217" w="1352638">
                  <a:moveTo>
                    <a:pt x="901532" y="16"/>
                  </a:moveTo>
                  <a:cubicBezTo>
                    <a:pt x="928044" y="479"/>
                    <a:pt x="954380" y="11056"/>
                    <a:pt x="974255" y="31637"/>
                  </a:cubicBezTo>
                  <a:lnTo>
                    <a:pt x="1352638" y="423465"/>
                  </a:lnTo>
                  <a:lnTo>
                    <a:pt x="948354" y="813878"/>
                  </a:lnTo>
                  <a:cubicBezTo>
                    <a:pt x="907190" y="853629"/>
                    <a:pt x="906046" y="919221"/>
                    <a:pt x="945796" y="960384"/>
                  </a:cubicBezTo>
                  <a:lnTo>
                    <a:pt x="1312149" y="1339753"/>
                  </a:lnTo>
                  <a:lnTo>
                    <a:pt x="920320" y="1718137"/>
                  </a:lnTo>
                  <a:cubicBezTo>
                    <a:pt x="879157" y="1757888"/>
                    <a:pt x="813565" y="1756743"/>
                    <a:pt x="773814" y="1715580"/>
                  </a:cubicBezTo>
                  <a:lnTo>
                    <a:pt x="29079" y="944384"/>
                  </a:lnTo>
                  <a:cubicBezTo>
                    <a:pt x="9203" y="923802"/>
                    <a:pt x="-448" y="897114"/>
                    <a:pt x="15" y="870601"/>
                  </a:cubicBezTo>
                  <a:cubicBezTo>
                    <a:pt x="478" y="844089"/>
                    <a:pt x="11055" y="817753"/>
                    <a:pt x="31636" y="797878"/>
                  </a:cubicBezTo>
                  <a:lnTo>
                    <a:pt x="827749" y="29080"/>
                  </a:lnTo>
                  <a:cubicBezTo>
                    <a:pt x="848331" y="9205"/>
                    <a:pt x="875020" y="-446"/>
                    <a:pt x="901532" y="16"/>
                  </a:cubicBezTo>
                  <a:close/>
                </a:path>
              </a:pathLst>
            </a:custGeom>
            <a:solidFill>
              <a:srgbClr val="F29014"/>
            </a:solidFill>
            <a:ln>
              <a:noFill/>
            </a:ln>
          </p:spPr>
          <p:txBody>
            <a:bodyPr anchor="ctr" bIns="0" lIns="121500" rIns="0" tIns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kern="0" lang="zh-CN" sz="1125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  <p:sp>
          <p:nvSpPr>
            <p:cNvPr id="4" name="任意多边形 36">
              <a:extLst>
                <a:ext uri="{FF2B5EF4-FFF2-40B4-BE49-F238E27FC236}">
                  <a16:creationId xmlns:a16="http://schemas.microsoft.com/office/drawing/2014/main" id="{7476EE12-447C-411B-AA50-B925B9C96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729" y="2397324"/>
              <a:ext cx="1312069" cy="1008459"/>
            </a:xfrm>
            <a:custGeom>
              <a:gdLst>
                <a:gd fmla="*/ 861672 w 1747878" name="T0"/>
                <a:gd fmla="*/ 0 h 1344614" name="T1"/>
                <a:gd fmla="*/ 934935 w 1747878" name="T2"/>
                <a:gd fmla="*/ 30347 h 1344614" name="T3"/>
                <a:gd fmla="*/ 1717492 w 1747878" name="T4"/>
                <a:gd fmla="*/ 812921 h 1344614" name="T5"/>
                <a:gd fmla="*/ 1717492 w 1747878" name="T6"/>
                <a:gd fmla="*/ 959449 h 1344614" name="T7"/>
                <a:gd fmla="*/ 1332337 w 1747878" name="T8"/>
                <a:gd fmla="*/ 1344613 h 1344614" name="T9"/>
                <a:gd fmla="*/ 934936 w 1747878" name="T10"/>
                <a:gd fmla="*/ 947204 h 1344614" name="T11"/>
                <a:gd fmla="*/ 788411 w 1747878" name="T12"/>
                <a:gd fmla="*/ 947204 h 1344614" name="T13"/>
                <a:gd fmla="*/ 415502 w 1747878" name="T14"/>
                <a:gd fmla="*/ 1320121 h 1344614" name="T15"/>
                <a:gd fmla="*/ 30346 w 1747878" name="T16"/>
                <a:gd fmla="*/ 934956 h 1344614" name="T17"/>
                <a:gd fmla="*/ 30346 w 1747878" name="T18"/>
                <a:gd fmla="*/ 788428 h 1344614" name="T19"/>
                <a:gd fmla="*/ 788410 w 1747878" name="T20"/>
                <a:gd fmla="*/ 30347 h 1344614" name="T21"/>
                <a:gd fmla="*/ 861672 w 1747878" name="T22"/>
                <a:gd fmla="*/ 0 h 134461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747878" name="T36"/>
                <a:gd fmla="*/ 0 h 1344614" name="T37"/>
                <a:gd fmla="*/ 1747878 w 1747878" name="T38"/>
                <a:gd fmla="*/ 1344614 h 134461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1344614" w="1747877">
                  <a:moveTo>
                    <a:pt x="861692" y="0"/>
                  </a:moveTo>
                  <a:cubicBezTo>
                    <a:pt x="888209" y="0"/>
                    <a:pt x="914725" y="10116"/>
                    <a:pt x="934956" y="30347"/>
                  </a:cubicBezTo>
                  <a:lnTo>
                    <a:pt x="1717531" y="812922"/>
                  </a:lnTo>
                  <a:cubicBezTo>
                    <a:pt x="1757994" y="853385"/>
                    <a:pt x="1757994" y="918988"/>
                    <a:pt x="1717531" y="959450"/>
                  </a:cubicBezTo>
                  <a:lnTo>
                    <a:pt x="1332367" y="1344614"/>
                  </a:lnTo>
                  <a:lnTo>
                    <a:pt x="934957" y="947205"/>
                  </a:lnTo>
                  <a:cubicBezTo>
                    <a:pt x="894494" y="906741"/>
                    <a:pt x="828892" y="906742"/>
                    <a:pt x="788429" y="947205"/>
                  </a:cubicBezTo>
                  <a:lnTo>
                    <a:pt x="415512" y="1320122"/>
                  </a:lnTo>
                  <a:lnTo>
                    <a:pt x="30347" y="934957"/>
                  </a:lnTo>
                  <a:cubicBezTo>
                    <a:pt x="-10116" y="894494"/>
                    <a:pt x="-10116" y="828891"/>
                    <a:pt x="30347" y="788429"/>
                  </a:cubicBezTo>
                  <a:lnTo>
                    <a:pt x="788428" y="30347"/>
                  </a:lnTo>
                  <a:cubicBezTo>
                    <a:pt x="808660" y="10115"/>
                    <a:pt x="835176" y="0"/>
                    <a:pt x="861692" y="0"/>
                  </a:cubicBezTo>
                  <a:close/>
                </a:path>
              </a:pathLst>
            </a:custGeom>
            <a:solidFill>
              <a:srgbClr val="949937"/>
            </a:solidFill>
            <a:ln>
              <a:noFill/>
            </a:ln>
            <a:extLst/>
          </p:spPr>
          <p:txBody>
            <a:bodyPr anchor="ctr" bIns="121500" lIns="0" rIns="0" tIns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kern="0" lang="zh-CN" sz="1125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  <p:sp>
          <p:nvSpPr>
            <p:cNvPr id="5" name="任意多边形 37">
              <a:extLst>
                <a:ext uri="{FF2B5EF4-FFF2-40B4-BE49-F238E27FC236}">
                  <a16:creationId xmlns:a16="http://schemas.microsoft.com/office/drawing/2014/main" id="{4BE80EB1-02A7-4FBE-B84F-A1F1C10B5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2668" y="2421136"/>
              <a:ext cx="1014413" cy="1310878"/>
            </a:xfrm>
            <a:custGeom>
              <a:gdLst>
                <a:gd fmla="*/ 506068 w 1352638" name="T0"/>
                <a:gd fmla="*/ 15 h 1747216" name="T1"/>
                <a:gd fmla="*/ 578786 w 1352638" name="T2"/>
                <a:gd fmla="*/ 31647 h 1747216" name="T3"/>
                <a:gd fmla="*/ 1323474 w 1352638" name="T4"/>
                <a:gd fmla="*/ 803119 h 1747216" name="T5"/>
                <a:gd fmla="*/ 1352535 w 1352638" name="T6"/>
                <a:gd fmla="*/ 876927 h 1747216" name="T7"/>
                <a:gd fmla="*/ 1320917 w 1352638" name="T8"/>
                <a:gd fmla="*/ 949676 h 1747216" name="T9"/>
                <a:gd fmla="*/ 524855 w 1352638" name="T10"/>
                <a:gd fmla="*/ 1718748 h 1747216" name="T11"/>
                <a:gd fmla="*/ 378358 w 1352638" name="T12"/>
                <a:gd fmla="*/ 1716190 h 1747216" name="T13"/>
                <a:gd fmla="*/ 0 w 1352638" name="T14"/>
                <a:gd fmla="*/ 1324223 h 1747216" name="T15"/>
                <a:gd fmla="*/ 404259 w 1352638" name="T16"/>
                <a:gd fmla="*/ 933670 h 1747216" name="T17"/>
                <a:gd fmla="*/ 406816 w 1352638" name="T18"/>
                <a:gd fmla="*/ 787113 h 1747216" name="T19"/>
                <a:gd fmla="*/ 40487 w 1352638" name="T20"/>
                <a:gd fmla="*/ 407608 h 1747216" name="T21"/>
                <a:gd fmla="*/ 432290 w 1352638" name="T22"/>
                <a:gd fmla="*/ 29089 h 1747216" name="T23"/>
                <a:gd fmla="*/ 506068 w 1352638" name="T24"/>
                <a:gd fmla="*/ 15 h 174721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352638" name="T39"/>
                <a:gd fmla="*/ 0 h 1747216" name="T40"/>
                <a:gd fmla="*/ 1352638 w 1352638" name="T41"/>
                <a:gd fmla="*/ 1747216 h 1747216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747216" w="1352638">
                  <a:moveTo>
                    <a:pt x="506101" y="15"/>
                  </a:moveTo>
                  <a:cubicBezTo>
                    <a:pt x="532613" y="478"/>
                    <a:pt x="558949" y="11055"/>
                    <a:pt x="578824" y="31636"/>
                  </a:cubicBezTo>
                  <a:lnTo>
                    <a:pt x="1323560" y="802833"/>
                  </a:lnTo>
                  <a:cubicBezTo>
                    <a:pt x="1343435" y="823414"/>
                    <a:pt x="1353086" y="850103"/>
                    <a:pt x="1352623" y="876615"/>
                  </a:cubicBezTo>
                  <a:cubicBezTo>
                    <a:pt x="1352161" y="903128"/>
                    <a:pt x="1341584" y="929463"/>
                    <a:pt x="1321003" y="949338"/>
                  </a:cubicBezTo>
                  <a:lnTo>
                    <a:pt x="524889" y="1718136"/>
                  </a:lnTo>
                  <a:cubicBezTo>
                    <a:pt x="483726" y="1757887"/>
                    <a:pt x="418134" y="1756742"/>
                    <a:pt x="378383" y="1715579"/>
                  </a:cubicBezTo>
                  <a:lnTo>
                    <a:pt x="0" y="1323752"/>
                  </a:lnTo>
                  <a:lnTo>
                    <a:pt x="404285" y="933338"/>
                  </a:lnTo>
                  <a:cubicBezTo>
                    <a:pt x="445448" y="893587"/>
                    <a:pt x="446593" y="827995"/>
                    <a:pt x="406842" y="786833"/>
                  </a:cubicBezTo>
                  <a:lnTo>
                    <a:pt x="40490" y="407463"/>
                  </a:lnTo>
                  <a:lnTo>
                    <a:pt x="432318" y="29079"/>
                  </a:lnTo>
                  <a:cubicBezTo>
                    <a:pt x="452900" y="9204"/>
                    <a:pt x="479589" y="-448"/>
                    <a:pt x="506101" y="15"/>
                  </a:cubicBezTo>
                  <a:close/>
                </a:path>
              </a:pathLst>
            </a:custGeom>
            <a:solidFill>
              <a:srgbClr val="F29014"/>
            </a:solidFill>
            <a:ln>
              <a:noFill/>
            </a:ln>
          </p:spPr>
          <p:txBody>
            <a:bodyPr anchor="ctr" bIns="0" lIns="0" rIns="121500" tIns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kern="0" lang="zh-CN" sz="1125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  <p:sp>
          <p:nvSpPr>
            <p:cNvPr id="6" name="任意多边形 38">
              <a:extLst>
                <a:ext uri="{FF2B5EF4-FFF2-40B4-BE49-F238E27FC236}">
                  <a16:creationId xmlns:a16="http://schemas.microsoft.com/office/drawing/2014/main" id="{78180795-63F7-4762-9E6C-9AA420F54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6" y="3446264"/>
              <a:ext cx="1312069" cy="1014413"/>
            </a:xfrm>
            <a:custGeom>
              <a:gdLst>
                <a:gd fmla="*/ 423615 w 1747216" name="T0"/>
                <a:gd fmla="*/ 0 h 1352638" name="T1"/>
                <a:gd fmla="*/ 814167 w 1747216" name="T2"/>
                <a:gd fmla="*/ 404259 h 1352638" name="T3"/>
                <a:gd fmla="*/ 960725 w 1747216" name="T4"/>
                <a:gd fmla="*/ 406816 h 1352638" name="T5"/>
                <a:gd fmla="*/ 1340229 w 1747216" name="T6"/>
                <a:gd fmla="*/ 40487 h 1352638" name="T7"/>
                <a:gd fmla="*/ 1718748 w 1747216" name="T8"/>
                <a:gd fmla="*/ 432290 h 1352638" name="T9"/>
                <a:gd fmla="*/ 1716190 w 1747216" name="T10"/>
                <a:gd fmla="*/ 578786 h 1352638" name="T11"/>
                <a:gd fmla="*/ 944719 w 1747216" name="T12"/>
                <a:gd fmla="*/ 1323474 h 1352638" name="T13"/>
                <a:gd fmla="*/ 870910 w 1747216" name="T14"/>
                <a:gd fmla="*/ 1352535 h 1352638" name="T15"/>
                <a:gd fmla="*/ 798161 w 1747216" name="T16"/>
                <a:gd fmla="*/ 1320917 h 1352638" name="T17"/>
                <a:gd fmla="*/ 29089 w 1747216" name="T18"/>
                <a:gd fmla="*/ 524855 h 1352638" name="T19"/>
                <a:gd fmla="*/ 31647 w 1747216" name="T20"/>
                <a:gd fmla="*/ 378358 h 1352638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747216" name="T33"/>
                <a:gd fmla="*/ 0 h 1352638" name="T34"/>
                <a:gd fmla="*/ 1747216 w 1747216" name="T35"/>
                <a:gd fmla="*/ 1352638 h 1352638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352638" w="1747216">
                  <a:moveTo>
                    <a:pt x="423464" y="0"/>
                  </a:moveTo>
                  <a:lnTo>
                    <a:pt x="813877" y="404285"/>
                  </a:lnTo>
                  <a:cubicBezTo>
                    <a:pt x="853628" y="445448"/>
                    <a:pt x="919220" y="446592"/>
                    <a:pt x="960383" y="406842"/>
                  </a:cubicBezTo>
                  <a:lnTo>
                    <a:pt x="1339752" y="40490"/>
                  </a:lnTo>
                  <a:lnTo>
                    <a:pt x="1718136" y="432318"/>
                  </a:lnTo>
                  <a:cubicBezTo>
                    <a:pt x="1757887" y="473481"/>
                    <a:pt x="1756742" y="539074"/>
                    <a:pt x="1715579" y="578824"/>
                  </a:cubicBezTo>
                  <a:lnTo>
                    <a:pt x="944383" y="1323560"/>
                  </a:lnTo>
                  <a:cubicBezTo>
                    <a:pt x="923801" y="1343435"/>
                    <a:pt x="897113" y="1353086"/>
                    <a:pt x="870600" y="1352623"/>
                  </a:cubicBezTo>
                  <a:cubicBezTo>
                    <a:pt x="844088" y="1352161"/>
                    <a:pt x="817752" y="1341584"/>
                    <a:pt x="797877" y="1321003"/>
                  </a:cubicBezTo>
                  <a:lnTo>
                    <a:pt x="29079" y="524889"/>
                  </a:lnTo>
                  <a:cubicBezTo>
                    <a:pt x="-10671" y="483726"/>
                    <a:pt x="-9526" y="418134"/>
                    <a:pt x="31636" y="378383"/>
                  </a:cubicBezTo>
                  <a:lnTo>
                    <a:pt x="423464" y="0"/>
                  </a:lnTo>
                  <a:close/>
                </a:path>
              </a:pathLst>
            </a:custGeom>
            <a:solidFill>
              <a:srgbClr val="949937"/>
            </a:solidFill>
            <a:ln>
              <a:noFill/>
            </a:ln>
            <a:extLst/>
          </p:spPr>
          <p:txBody>
            <a:bodyPr anchor="ctr" bIns="0" lIns="0" rIns="0" tIns="12150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kern="0" lang="zh-CN" sz="1125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46854FD-7FD0-4999-85A6-812C68DF8A93}"/>
              </a:ext>
            </a:extLst>
          </p:cNvPr>
          <p:cNvGrpSpPr/>
          <p:nvPr/>
        </p:nvGrpSpPr>
        <p:grpSpPr>
          <a:xfrm>
            <a:off x="2167844" y="2312454"/>
            <a:ext cx="8243954" cy="1699262"/>
            <a:chOff x="576468" y="2436353"/>
            <a:chExt cx="10991938" cy="226568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CDBA66A1-DF3F-4465-BACD-1C68DCDE44B5}"/>
                </a:ext>
              </a:extLst>
            </p:cNvPr>
            <p:cNvGrpSpPr/>
            <p:nvPr/>
          </p:nvGrpSpPr>
          <p:grpSpPr>
            <a:xfrm>
              <a:off x="576468" y="2436353"/>
              <a:ext cx="3716495" cy="1037080"/>
              <a:chOff x="1229276" y="2294644"/>
              <a:chExt cx="3083567" cy="1037080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1C6C0B9-EC9D-46F7-B15D-E3A9168F21D3}"/>
                  </a:ext>
                </a:extLst>
              </p:cNvPr>
              <p:cNvSpPr txBox="1"/>
              <p:nvPr/>
            </p:nvSpPr>
            <p:spPr>
              <a:xfrm>
                <a:off x="1229276" y="2682828"/>
                <a:ext cx="3083567" cy="67056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C2D34F2-092E-4CE6-BD69-2D32E88E6EB6}"/>
                  </a:ext>
                </a:extLst>
              </p:cNvPr>
              <p:cNvSpPr/>
              <p:nvPr/>
            </p:nvSpPr>
            <p:spPr>
              <a:xfrm>
                <a:off x="1789043" y="2294644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2EC1E60-2A14-41A7-8C88-C5F6D793E29C}"/>
                </a:ext>
              </a:extLst>
            </p:cNvPr>
            <p:cNvGrpSpPr/>
            <p:nvPr/>
          </p:nvGrpSpPr>
          <p:grpSpPr>
            <a:xfrm>
              <a:off x="576468" y="3664958"/>
              <a:ext cx="3716495" cy="1037080"/>
              <a:chOff x="1229276" y="2294644"/>
              <a:chExt cx="3083567" cy="1037080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A5D1E23-35CE-41CB-9C18-32442963AC34}"/>
                  </a:ext>
                </a:extLst>
              </p:cNvPr>
              <p:cNvSpPr txBox="1"/>
              <p:nvPr/>
            </p:nvSpPr>
            <p:spPr>
              <a:xfrm>
                <a:off x="1229277" y="2682828"/>
                <a:ext cx="3083567" cy="67056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D8EC15CD-B9D2-4B3B-B7A5-6A1F4F34D1B4}"/>
                  </a:ext>
                </a:extLst>
              </p:cNvPr>
              <p:cNvSpPr/>
              <p:nvPr/>
            </p:nvSpPr>
            <p:spPr>
              <a:xfrm>
                <a:off x="1789043" y="2294644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8F7A3D8-74E7-46A0-B859-3F824C77933A}"/>
                </a:ext>
              </a:extLst>
            </p:cNvPr>
            <p:cNvGrpSpPr/>
            <p:nvPr/>
          </p:nvGrpSpPr>
          <p:grpSpPr>
            <a:xfrm>
              <a:off x="7851911" y="3664958"/>
              <a:ext cx="3716495" cy="1037080"/>
              <a:chOff x="1229276" y="2294644"/>
              <a:chExt cx="3083567" cy="1037080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4A1E80A-E178-4BBD-8589-B331062AF90E}"/>
                  </a:ext>
                </a:extLst>
              </p:cNvPr>
              <p:cNvSpPr txBox="1"/>
              <p:nvPr/>
            </p:nvSpPr>
            <p:spPr>
              <a:xfrm>
                <a:off x="1229275" y="2682827"/>
                <a:ext cx="3083567" cy="67056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FE50503-6540-4C81-8640-897F715D25D2}"/>
                  </a:ext>
                </a:extLst>
              </p:cNvPr>
              <p:cNvSpPr/>
              <p:nvPr/>
            </p:nvSpPr>
            <p:spPr>
              <a:xfrm>
                <a:off x="1229276" y="2294644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ECBE5F5-37D7-4424-A324-4F2DECCF3A54}"/>
                </a:ext>
              </a:extLst>
            </p:cNvPr>
            <p:cNvGrpSpPr/>
            <p:nvPr/>
          </p:nvGrpSpPr>
          <p:grpSpPr>
            <a:xfrm>
              <a:off x="7851911" y="2436353"/>
              <a:ext cx="3716495" cy="1037080"/>
              <a:chOff x="1229276" y="2294644"/>
              <a:chExt cx="3083567" cy="1037080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C688FCD-F538-4C44-90CE-E9543E528D6E}"/>
                  </a:ext>
                </a:extLst>
              </p:cNvPr>
              <p:cNvSpPr txBox="1"/>
              <p:nvPr/>
            </p:nvSpPr>
            <p:spPr>
              <a:xfrm>
                <a:off x="1229275" y="2682827"/>
                <a:ext cx="3083567" cy="67056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42F93C8-66DB-411B-B877-AB38D81597D9}"/>
                  </a:ext>
                </a:extLst>
              </p:cNvPr>
              <p:cNvSpPr/>
              <p:nvPr/>
            </p:nvSpPr>
            <p:spPr>
              <a:xfrm>
                <a:off x="1229276" y="2294644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  <p:extLst>
      <p:ext uri="{BB962C8B-B14F-4D97-AF65-F5344CB8AC3E}">
        <p14:creationId val="135088939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FC18C2C-DA6E-4D4C-AC76-34571D273AE7}"/>
              </a:ext>
            </a:extLst>
          </p:cNvPr>
          <p:cNvGrpSpPr/>
          <p:nvPr/>
        </p:nvGrpSpPr>
        <p:grpSpPr>
          <a:xfrm>
            <a:off x="2471040" y="1826527"/>
            <a:ext cx="3166751" cy="3039637"/>
            <a:chOff x="3984833" y="1402576"/>
            <a:chExt cx="4222334" cy="4052849"/>
          </a:xfrm>
          <a:solidFill>
            <a:srgbClr val="F29014"/>
          </a:solidFill>
        </p:grpSpPr>
        <p:sp>
          <p:nvSpPr>
            <p:cNvPr id="3" name="原创设计师QQ598969553          _4">
              <a:extLst>
                <a:ext uri="{FF2B5EF4-FFF2-40B4-BE49-F238E27FC236}">
                  <a16:creationId xmlns:a16="http://schemas.microsoft.com/office/drawing/2014/main" id="{620C8A70-1987-4F17-8C25-211D1747313A}"/>
                </a:ext>
              </a:extLst>
            </p:cNvPr>
            <p:cNvSpPr/>
            <p:nvPr/>
          </p:nvSpPr>
          <p:spPr>
            <a:xfrm>
              <a:off x="3987371" y="1405118"/>
              <a:ext cx="418914" cy="2104788"/>
            </a:xfrm>
            <a:custGeom>
              <a:gdLst>
                <a:gd fmla="*/ 446314 w 446314" name="connsiteX0"/>
                <a:gd fmla="*/ 0 h 2242457" name="connsiteY0"/>
                <a:gd fmla="*/ 446314 w 446314" name="connsiteX1"/>
                <a:gd fmla="*/ 5410 h 2242457" name="connsiteY1"/>
                <a:gd fmla="*/ 2721 w 446314" name="connsiteX2"/>
                <a:gd fmla="*/ 446313 h 2242457" name="connsiteY2"/>
                <a:gd fmla="*/ 446314 w 446314" name="connsiteX3"/>
                <a:gd fmla="*/ 446313 h 2242457" name="connsiteY3"/>
                <a:gd fmla="*/ 446314 w 446314" name="connsiteX4"/>
                <a:gd fmla="*/ 1796142 h 2242457" name="connsiteY4"/>
                <a:gd fmla="*/ 2721 w 446314" name="connsiteX5"/>
                <a:gd fmla="*/ 1796142 h 2242457" name="connsiteY5"/>
                <a:gd fmla="*/ 2722 w 446314" name="connsiteX6"/>
                <a:gd fmla="*/ 1796143 h 2242457" name="connsiteY6"/>
                <a:gd fmla="*/ 446314 w 446314" name="connsiteX7"/>
                <a:gd fmla="*/ 1796143 h 2242457" name="connsiteY7"/>
                <a:gd fmla="*/ 446314 w 446314" name="connsiteX8"/>
                <a:gd fmla="*/ 2237045 h 2242457" name="connsiteY8"/>
                <a:gd fmla="*/ 446314 w 446314" name="connsiteX9"/>
                <a:gd fmla="*/ 2237046 h 2242457" name="connsiteY9"/>
                <a:gd fmla="*/ 446314 w 446314" name="connsiteX10"/>
                <a:gd fmla="*/ 2242457 h 2242457" name="connsiteY10"/>
                <a:gd fmla="*/ 0 w 446314" name="connsiteX11"/>
                <a:gd fmla="*/ 1793420 h 2242457" name="connsiteY11"/>
                <a:gd fmla="*/ 0 w 446314" name="connsiteX12"/>
                <a:gd fmla="*/ 449037 h 2242457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2242457" w="446314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446314" y="446313"/>
                  </a:lnTo>
                  <a:lnTo>
                    <a:pt x="446314" y="1796142"/>
                  </a:lnTo>
                  <a:lnTo>
                    <a:pt x="2721" y="1796142"/>
                  </a:lnTo>
                  <a:lnTo>
                    <a:pt x="2722" y="1796143"/>
                  </a:lnTo>
                  <a:lnTo>
                    <a:pt x="446314" y="1796143"/>
                  </a:lnTo>
                  <a:lnTo>
                    <a:pt x="446314" y="2237045"/>
                  </a:lnTo>
                  <a:lnTo>
                    <a:pt x="446314" y="2237046"/>
                  </a:lnTo>
                  <a:lnTo>
                    <a:pt x="446314" y="2242457"/>
                  </a:lnTo>
                  <a:lnTo>
                    <a:pt x="0" y="1793420"/>
                  </a:lnTo>
                  <a:lnTo>
                    <a:pt x="0" y="449037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" name="原创设计师QQ598969553          _5">
              <a:extLst>
                <a:ext uri="{FF2B5EF4-FFF2-40B4-BE49-F238E27FC236}">
                  <a16:creationId xmlns:a16="http://schemas.microsoft.com/office/drawing/2014/main" id="{5CE8774C-E698-4D25-83F9-D8FAE93EF3D1}"/>
                </a:ext>
              </a:extLst>
            </p:cNvPr>
            <p:cNvSpPr/>
            <p:nvPr/>
          </p:nvSpPr>
          <p:spPr>
            <a:xfrm>
              <a:off x="3989926" y="1405117"/>
              <a:ext cx="1685874" cy="418915"/>
            </a:xfrm>
            <a:custGeom>
              <a:gdLst>
                <a:gd fmla="*/ 449037 w 1796143" name="connsiteX0"/>
                <a:gd fmla="*/ 0 h 446315" name="connsiteY0"/>
                <a:gd fmla="*/ 1793420 w 1796143" name="connsiteX1"/>
                <a:gd fmla="*/ 0 h 446315" name="connsiteY1"/>
                <a:gd fmla="*/ 1796143 w 1796143" name="connsiteX2"/>
                <a:gd fmla="*/ 2707 h 446315" name="connsiteY2"/>
                <a:gd fmla="*/ 1796143 w 1796143" name="connsiteX3"/>
                <a:gd fmla="*/ 446314 h 446315" name="connsiteY3"/>
                <a:gd fmla="*/ 443593 w 1796143" name="connsiteX4"/>
                <a:gd fmla="*/ 446314 h 446315" name="connsiteY4"/>
                <a:gd fmla="*/ 443593 w 1796143" name="connsiteX5"/>
                <a:gd fmla="*/ 446315 h 446315" name="connsiteY5"/>
                <a:gd fmla="*/ 0 w 1796143" name="connsiteX6"/>
                <a:gd fmla="*/ 446315 h 446315" name="connsiteY6"/>
                <a:gd fmla="*/ 443593 w 1796143" name="connsiteX7"/>
                <a:gd fmla="*/ 5412 h 446315" name="connsiteY7"/>
                <a:gd fmla="*/ 443593 w 1796143" name="connsiteX8"/>
                <a:gd fmla="*/ 5411 h 446315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46315" w="1796143">
                  <a:moveTo>
                    <a:pt x="449037" y="0"/>
                  </a:moveTo>
                  <a:lnTo>
                    <a:pt x="1793420" y="0"/>
                  </a:lnTo>
                  <a:lnTo>
                    <a:pt x="1796143" y="2707"/>
                  </a:lnTo>
                  <a:lnTo>
                    <a:pt x="1796143" y="446314"/>
                  </a:lnTo>
                  <a:lnTo>
                    <a:pt x="443593" y="446314"/>
                  </a:lnTo>
                  <a:lnTo>
                    <a:pt x="443593" y="446315"/>
                  </a:lnTo>
                  <a:lnTo>
                    <a:pt x="0" y="446315"/>
                  </a:lnTo>
                  <a:lnTo>
                    <a:pt x="443593" y="5412"/>
                  </a:lnTo>
                  <a:lnTo>
                    <a:pt x="443593" y="5411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" name="原创设计师QQ598969553          _6">
              <a:extLst>
                <a:ext uri="{FF2B5EF4-FFF2-40B4-BE49-F238E27FC236}">
                  <a16:creationId xmlns:a16="http://schemas.microsoft.com/office/drawing/2014/main" id="{40C4A0A6-A4F3-460F-91C8-67D971C9179B}"/>
                </a:ext>
              </a:extLst>
            </p:cNvPr>
            <p:cNvSpPr/>
            <p:nvPr/>
          </p:nvSpPr>
          <p:spPr>
            <a:xfrm>
              <a:off x="5675800" y="1405117"/>
              <a:ext cx="208821" cy="210094"/>
            </a:xfrm>
            <a:custGeom>
              <a:gdLst>
                <a:gd fmla="*/ 0 w 222479" name="connsiteX0"/>
                <a:gd fmla="*/ 0 h 223836" name="connsiteY0"/>
                <a:gd fmla="*/ 222479 w 222479" name="connsiteX1"/>
                <a:gd fmla="*/ 223836 h 223836" name="connsiteY1"/>
                <a:gd fmla="*/ 0 w 222479" name="connsiteX2"/>
                <a:gd fmla="*/ 2707 h 223836" name="connsiteY2"/>
                <a:gd fmla="*/ 0 w 222479" name="connsiteX3"/>
                <a:gd fmla="*/ 0 h 223836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3836" w="222479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" name="原创设计师QQ598969553          _7">
              <a:extLst>
                <a:ext uri="{FF2B5EF4-FFF2-40B4-BE49-F238E27FC236}">
                  <a16:creationId xmlns:a16="http://schemas.microsoft.com/office/drawing/2014/main" id="{2B4465CC-515E-4E56-A678-815A020631EA}"/>
                </a:ext>
              </a:extLst>
            </p:cNvPr>
            <p:cNvSpPr/>
            <p:nvPr/>
          </p:nvSpPr>
          <p:spPr>
            <a:xfrm>
              <a:off x="5884621" y="1615211"/>
              <a:ext cx="210093" cy="208820"/>
            </a:xfrm>
            <a:custGeom>
              <a:gdLst>
                <a:gd fmla="*/ 0 w 223835" name="connsiteX0"/>
                <a:gd fmla="*/ 0 h 222478" name="connsiteY0"/>
                <a:gd fmla="*/ 223835 w 223835" name="connsiteX1"/>
                <a:gd fmla="*/ 222478 h 222478" name="connsiteY1"/>
                <a:gd fmla="*/ 221129 w 223835" name="connsiteX2"/>
                <a:gd fmla="*/ 222478 h 222478" name="connsiteY2"/>
                <a:gd fmla="*/ 0 w 223835" name="connsiteX3"/>
                <a:gd fmla="*/ 0 h 22247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2478" w="223835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" name="原创设计师QQ598969553          _8">
              <a:extLst>
                <a:ext uri="{FF2B5EF4-FFF2-40B4-BE49-F238E27FC236}">
                  <a16:creationId xmlns:a16="http://schemas.microsoft.com/office/drawing/2014/main" id="{3EAA50F6-50FB-4A0F-B1AF-BECD40558F87}"/>
                </a:ext>
              </a:extLst>
            </p:cNvPr>
            <p:cNvSpPr/>
            <p:nvPr/>
          </p:nvSpPr>
          <p:spPr>
            <a:xfrm>
              <a:off x="5884621" y="3090992"/>
              <a:ext cx="210093" cy="208821"/>
            </a:xfrm>
            <a:custGeom>
              <a:gdLst>
                <a:gd fmla="*/ 221129 w 223835" name="connsiteX0"/>
                <a:gd fmla="*/ 0 h 222479" name="connsiteY0"/>
                <a:gd fmla="*/ 223835 w 223835" name="connsiteX1"/>
                <a:gd fmla="*/ 0 h 222479" name="connsiteY1"/>
                <a:gd fmla="*/ 0 w 223835" name="connsiteX2"/>
                <a:gd fmla="*/ 222479 h 222479" name="connsiteY2"/>
                <a:gd fmla="*/ 221129 w 223835" name="connsiteX3"/>
                <a:gd fmla="*/ 0 h 22247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2479" w="223835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" name="原创设计师QQ598969553          _9">
              <a:extLst>
                <a:ext uri="{FF2B5EF4-FFF2-40B4-BE49-F238E27FC236}">
                  <a16:creationId xmlns:a16="http://schemas.microsoft.com/office/drawing/2014/main" id="{4B520037-3634-4247-AC45-3474D1686F63}"/>
                </a:ext>
              </a:extLst>
            </p:cNvPr>
            <p:cNvSpPr/>
            <p:nvPr/>
          </p:nvSpPr>
          <p:spPr>
            <a:xfrm>
              <a:off x="5675800" y="3299812"/>
              <a:ext cx="208821" cy="210093"/>
            </a:xfrm>
            <a:custGeom>
              <a:gdLst>
                <a:gd fmla="*/ 222479 w 222479" name="connsiteX0"/>
                <a:gd fmla="*/ 0 h 223835" name="connsiteY0"/>
                <a:gd fmla="*/ 0 w 222479" name="connsiteX1"/>
                <a:gd fmla="*/ 223835 h 223835" name="connsiteY1"/>
                <a:gd fmla="*/ 0 w 222479" name="connsiteX2"/>
                <a:gd fmla="*/ 221129 h 223835" name="connsiteY2"/>
                <a:gd fmla="*/ 222479 w 222479" name="connsiteX3"/>
                <a:gd fmla="*/ 0 h 22383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3835" w="222479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" name="原创设计师QQ598969553          _10">
              <a:extLst>
                <a:ext uri="{FF2B5EF4-FFF2-40B4-BE49-F238E27FC236}">
                  <a16:creationId xmlns:a16="http://schemas.microsoft.com/office/drawing/2014/main" id="{E6339E72-5A13-4878-8110-D7BE8B45338D}"/>
                </a:ext>
              </a:extLst>
            </p:cNvPr>
            <p:cNvSpPr/>
            <p:nvPr/>
          </p:nvSpPr>
          <p:spPr>
            <a:xfrm flipH="1">
              <a:off x="5567553" y="1402576"/>
              <a:ext cx="109518" cy="418914"/>
            </a:xfrm>
            <a:prstGeom prst="rt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" name="原创设计师QQ598969553          _11">
              <a:extLst>
                <a:ext uri="{FF2B5EF4-FFF2-40B4-BE49-F238E27FC236}">
                  <a16:creationId xmlns:a16="http://schemas.microsoft.com/office/drawing/2014/main" id="{6B1BE6A6-7B0E-4A5D-A337-7C4206A59A06}"/>
                </a:ext>
              </a:extLst>
            </p:cNvPr>
            <p:cNvSpPr/>
            <p:nvPr/>
          </p:nvSpPr>
          <p:spPr>
            <a:xfrm flipH="1" rot="5400000">
              <a:off x="5830498" y="2824233"/>
              <a:ext cx="109518" cy="418914"/>
            </a:xfrm>
            <a:prstGeom prst="rt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" name="原创设计师QQ598969553          _12">
              <a:extLst>
                <a:ext uri="{FF2B5EF4-FFF2-40B4-BE49-F238E27FC236}">
                  <a16:creationId xmlns:a16="http://schemas.microsoft.com/office/drawing/2014/main" id="{E24C66D4-232A-4E1D-8469-DEA9DE428393}"/>
                </a:ext>
              </a:extLst>
            </p:cNvPr>
            <p:cNvSpPr/>
            <p:nvPr/>
          </p:nvSpPr>
          <p:spPr>
            <a:xfrm flipH="1" rot="16200000">
              <a:off x="4139531" y="1666792"/>
              <a:ext cx="109518" cy="418914"/>
            </a:xfrm>
            <a:prstGeom prst="rt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" name="原创设计师QQ598969553          _13">
              <a:extLst>
                <a:ext uri="{FF2B5EF4-FFF2-40B4-BE49-F238E27FC236}">
                  <a16:creationId xmlns:a16="http://schemas.microsoft.com/office/drawing/2014/main" id="{526EEE30-CCDB-4A08-9836-55CF42E2C820}"/>
                </a:ext>
              </a:extLst>
            </p:cNvPr>
            <p:cNvSpPr/>
            <p:nvPr/>
          </p:nvSpPr>
          <p:spPr>
            <a:xfrm flipV="1">
              <a:off x="4406286" y="3093533"/>
              <a:ext cx="109518" cy="418914"/>
            </a:xfrm>
            <a:prstGeom prst="rt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" name="原创设计师QQ598969553          _14">
              <a:extLst>
                <a:ext uri="{FF2B5EF4-FFF2-40B4-BE49-F238E27FC236}">
                  <a16:creationId xmlns:a16="http://schemas.microsoft.com/office/drawing/2014/main" id="{79B65B58-C833-4A8B-9D27-38FD7EAC8B28}"/>
                </a:ext>
              </a:extLst>
            </p:cNvPr>
            <p:cNvSpPr/>
            <p:nvPr/>
          </p:nvSpPr>
          <p:spPr>
            <a:xfrm>
              <a:off x="5675800" y="2406274"/>
              <a:ext cx="418914" cy="418914"/>
            </a:xfrm>
            <a:custGeom>
              <a:gdLst>
                <a:gd fmla="*/ 0 w 446314" name="connsiteX0"/>
                <a:gd fmla="*/ 0 h 446314" name="connsiteY0"/>
                <a:gd fmla="*/ 446314 w 446314" name="connsiteX1"/>
                <a:gd fmla="*/ 0 h 446314" name="connsiteY1"/>
                <a:gd fmla="*/ 446314 w 446314" name="connsiteX2"/>
                <a:gd fmla="*/ 446314 h 446314" name="connsiteY2"/>
                <a:gd fmla="*/ 0 w 446314" name="connsiteX3"/>
                <a:gd fmla="*/ 446314 h 446314" name="connsiteY3"/>
                <a:gd fmla="*/ 0 w 446314" name="connsiteX4"/>
                <a:gd fmla="*/ 0 h 44631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46314" w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4" name="原创设计师QQ598969553          _15">
              <a:extLst>
                <a:ext uri="{FF2B5EF4-FFF2-40B4-BE49-F238E27FC236}">
                  <a16:creationId xmlns:a16="http://schemas.microsoft.com/office/drawing/2014/main" id="{D7517E3E-7314-4622-9A64-B669F4FA9F17}"/>
                </a:ext>
              </a:extLst>
            </p:cNvPr>
            <p:cNvSpPr/>
            <p:nvPr/>
          </p:nvSpPr>
          <p:spPr>
            <a:xfrm>
              <a:off x="5039128" y="3090991"/>
              <a:ext cx="418914" cy="418914"/>
            </a:xfrm>
            <a:custGeom>
              <a:gdLst>
                <a:gd fmla="*/ 0 w 446314" name="connsiteX0"/>
                <a:gd fmla="*/ 0 h 446314" name="connsiteY0"/>
                <a:gd fmla="*/ 446314 w 446314" name="connsiteX1"/>
                <a:gd fmla="*/ 0 h 446314" name="connsiteY1"/>
                <a:gd fmla="*/ 446314 w 446314" name="connsiteX2"/>
                <a:gd fmla="*/ 446314 h 446314" name="connsiteY2"/>
                <a:gd fmla="*/ 0 w 446314" name="connsiteX3"/>
                <a:gd fmla="*/ 446314 h 446314" name="connsiteY3"/>
                <a:gd fmla="*/ 0 w 446314" name="connsiteX4"/>
                <a:gd fmla="*/ 0 h 44631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46314" w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5" name="原创设计师QQ598969553          _16">
              <a:extLst>
                <a:ext uri="{FF2B5EF4-FFF2-40B4-BE49-F238E27FC236}">
                  <a16:creationId xmlns:a16="http://schemas.microsoft.com/office/drawing/2014/main" id="{AD375103-32F8-4A2A-8CAE-2F4CDEE22D7F}"/>
                </a:ext>
              </a:extLst>
            </p:cNvPr>
            <p:cNvSpPr/>
            <p:nvPr/>
          </p:nvSpPr>
          <p:spPr>
            <a:xfrm>
              <a:off x="6727557" y="3348095"/>
              <a:ext cx="418914" cy="418914"/>
            </a:xfrm>
            <a:custGeom>
              <a:gdLst>
                <a:gd fmla="*/ 0 w 446314" name="connsiteX0"/>
                <a:gd fmla="*/ 0 h 446314" name="connsiteY0"/>
                <a:gd fmla="*/ 446314 w 446314" name="connsiteX1"/>
                <a:gd fmla="*/ 0 h 446314" name="connsiteY1"/>
                <a:gd fmla="*/ 446314 w 446314" name="connsiteX2"/>
                <a:gd fmla="*/ 446314 h 446314" name="connsiteY2"/>
                <a:gd fmla="*/ 0 w 446314" name="connsiteX3"/>
                <a:gd fmla="*/ 446314 h 446314" name="connsiteY3"/>
                <a:gd fmla="*/ 0 w 446314" name="connsiteX4"/>
                <a:gd fmla="*/ 0 h 44631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46314" w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" name="原创设计师QQ598969553          _17">
              <a:extLst>
                <a:ext uri="{FF2B5EF4-FFF2-40B4-BE49-F238E27FC236}">
                  <a16:creationId xmlns:a16="http://schemas.microsoft.com/office/drawing/2014/main" id="{598FA4D0-455D-4F24-8781-7DBCA8C1FC83}"/>
                </a:ext>
              </a:extLst>
            </p:cNvPr>
            <p:cNvSpPr/>
            <p:nvPr/>
          </p:nvSpPr>
          <p:spPr>
            <a:xfrm>
              <a:off x="6099824" y="4092148"/>
              <a:ext cx="418914" cy="418914"/>
            </a:xfrm>
            <a:custGeom>
              <a:gdLst>
                <a:gd fmla="*/ 0 w 446314" name="connsiteX0"/>
                <a:gd fmla="*/ 0 h 446314" name="connsiteY0"/>
                <a:gd fmla="*/ 446314 w 446314" name="connsiteX1"/>
                <a:gd fmla="*/ 0 h 446314" name="connsiteY1"/>
                <a:gd fmla="*/ 446314 w 446314" name="connsiteX2"/>
                <a:gd fmla="*/ 446314 h 446314" name="connsiteY2"/>
                <a:gd fmla="*/ 0 w 446314" name="connsiteX3"/>
                <a:gd fmla="*/ 446314 h 446314" name="connsiteY3"/>
                <a:gd fmla="*/ 0 w 446314" name="connsiteX4"/>
                <a:gd fmla="*/ 0 h 44631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46314" w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7" name="原创设计师QQ598969553          _18">
              <a:extLst>
                <a:ext uri="{FF2B5EF4-FFF2-40B4-BE49-F238E27FC236}">
                  <a16:creationId xmlns:a16="http://schemas.microsoft.com/office/drawing/2014/main" id="{C545F6CE-866A-4DD7-AE3F-0C51759EC147}"/>
                </a:ext>
              </a:extLst>
            </p:cNvPr>
            <p:cNvSpPr/>
            <p:nvPr/>
          </p:nvSpPr>
          <p:spPr>
            <a:xfrm>
              <a:off x="5675800" y="1407659"/>
              <a:ext cx="418914" cy="998616"/>
            </a:xfrm>
            <a:custGeom>
              <a:gdLst>
                <a:gd fmla="*/ 0 w 446314" name="connsiteX0"/>
                <a:gd fmla="*/ 0 h 1063933" name="connsiteY0"/>
                <a:gd fmla="*/ 222479 w 446314" name="connsiteX1"/>
                <a:gd fmla="*/ 221129 h 1063933" name="connsiteY1"/>
                <a:gd fmla="*/ 443607 w 446314" name="connsiteX2"/>
                <a:gd fmla="*/ 443606 h 1063933" name="connsiteY2"/>
                <a:gd fmla="*/ 443608 w 446314" name="connsiteX3"/>
                <a:gd fmla="*/ 443606 h 1063933" name="connsiteY3"/>
                <a:gd fmla="*/ 446314 w 446314" name="connsiteX4"/>
                <a:gd fmla="*/ 446329 h 1063933" name="connsiteY4"/>
                <a:gd fmla="*/ 446314 w 446314" name="connsiteX5"/>
                <a:gd fmla="*/ 1063933 h 1063933" name="connsiteY5"/>
                <a:gd fmla="*/ 0 w 446314" name="connsiteX6"/>
                <a:gd fmla="*/ 1063933 h 1063933" name="connsiteY6"/>
                <a:gd fmla="*/ 0 w 446314" name="connsiteX7"/>
                <a:gd fmla="*/ 443607 h 1063933" name="connsiteY7"/>
                <a:gd fmla="*/ 0 w 446314" name="connsiteX8"/>
                <a:gd fmla="*/ 443606 h 1063933" name="connsiteY8"/>
                <a:gd fmla="*/ 0 w 446314" name="connsiteX9"/>
                <a:gd fmla="*/ 0 h 1063933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063933" w="446314">
                  <a:moveTo>
                    <a:pt x="0" y="0"/>
                  </a:moveTo>
                  <a:lnTo>
                    <a:pt x="222479" y="221129"/>
                  </a:lnTo>
                  <a:lnTo>
                    <a:pt x="443607" y="443606"/>
                  </a:lnTo>
                  <a:lnTo>
                    <a:pt x="443608" y="443606"/>
                  </a:lnTo>
                  <a:lnTo>
                    <a:pt x="446314" y="446329"/>
                  </a:lnTo>
                  <a:lnTo>
                    <a:pt x="446314" y="1063933"/>
                  </a:lnTo>
                  <a:lnTo>
                    <a:pt x="0" y="1063933"/>
                  </a:lnTo>
                  <a:lnTo>
                    <a:pt x="0" y="443607"/>
                  </a:lnTo>
                  <a:lnTo>
                    <a:pt x="0" y="4436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8" name="原创设计师QQ598969553          _19">
              <a:extLst>
                <a:ext uri="{FF2B5EF4-FFF2-40B4-BE49-F238E27FC236}">
                  <a16:creationId xmlns:a16="http://schemas.microsoft.com/office/drawing/2014/main" id="{66B56CD2-A92A-4E44-9458-34AE4BC03CAF}"/>
                </a:ext>
              </a:extLst>
            </p:cNvPr>
            <p:cNvSpPr/>
            <p:nvPr/>
          </p:nvSpPr>
          <p:spPr>
            <a:xfrm>
              <a:off x="5041684" y="2406274"/>
              <a:ext cx="634116" cy="418915"/>
            </a:xfrm>
            <a:custGeom>
              <a:gdLst>
                <a:gd fmla="*/ 449036 w 675592" name="connsiteX0"/>
                <a:gd fmla="*/ 0 h 446315" name="connsiteY0"/>
                <a:gd fmla="*/ 675592 w 675592" name="connsiteX1"/>
                <a:gd fmla="*/ 0 h 446315" name="connsiteY1"/>
                <a:gd fmla="*/ 675592 w 675592" name="connsiteX2"/>
                <a:gd fmla="*/ 446314 h 446315" name="connsiteY2"/>
                <a:gd fmla="*/ 443592 w 675592" name="connsiteX3"/>
                <a:gd fmla="*/ 446314 h 446315" name="connsiteY3"/>
                <a:gd fmla="*/ 443592 w 675592" name="connsiteX4"/>
                <a:gd fmla="*/ 446315 h 446315" name="connsiteY4"/>
                <a:gd fmla="*/ 443591 w 675592" name="connsiteX5"/>
                <a:gd fmla="*/ 446315 h 446315" name="connsiteY5"/>
                <a:gd fmla="*/ 443591 w 675592" name="connsiteX6"/>
                <a:gd fmla="*/ 446314 h 446315" name="connsiteY6"/>
                <a:gd fmla="*/ 0 w 675592" name="connsiteX7"/>
                <a:gd fmla="*/ 446314 h 446315" name="connsiteY7"/>
                <a:gd fmla="*/ 443592 w 675592" name="connsiteX8"/>
                <a:gd fmla="*/ 5412 h 446315" name="connsiteY8"/>
                <a:gd fmla="*/ 443592 w 675592" name="connsiteX9"/>
                <a:gd fmla="*/ 5411 h 446315" name="connsiteY9"/>
                <a:gd fmla="*/ 449036 w 675592" name="connsiteX10"/>
                <a:gd fmla="*/ 0 h 446315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46315" w="675592">
                  <a:moveTo>
                    <a:pt x="449036" y="0"/>
                  </a:moveTo>
                  <a:lnTo>
                    <a:pt x="675592" y="0"/>
                  </a:lnTo>
                  <a:lnTo>
                    <a:pt x="675592" y="446314"/>
                  </a:lnTo>
                  <a:lnTo>
                    <a:pt x="443592" y="446314"/>
                  </a:lnTo>
                  <a:lnTo>
                    <a:pt x="443592" y="446315"/>
                  </a:lnTo>
                  <a:lnTo>
                    <a:pt x="443591" y="446315"/>
                  </a:lnTo>
                  <a:lnTo>
                    <a:pt x="443591" y="446314"/>
                  </a:lnTo>
                  <a:lnTo>
                    <a:pt x="0" y="446314"/>
                  </a:lnTo>
                  <a:lnTo>
                    <a:pt x="443592" y="5412"/>
                  </a:lnTo>
                  <a:lnTo>
                    <a:pt x="443592" y="5411"/>
                  </a:lnTo>
                  <a:lnTo>
                    <a:pt x="449036" y="0"/>
                  </a:lnTo>
                  <a:close/>
                </a:path>
              </a:pathLst>
            </a:cu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" name="原创设计师QQ598969553          _20">
              <a:extLst>
                <a:ext uri="{FF2B5EF4-FFF2-40B4-BE49-F238E27FC236}">
                  <a16:creationId xmlns:a16="http://schemas.microsoft.com/office/drawing/2014/main" id="{EA5D173B-6B8E-484E-8E79-240C72C90FDF}"/>
                </a:ext>
              </a:extLst>
            </p:cNvPr>
            <p:cNvSpPr/>
            <p:nvPr/>
          </p:nvSpPr>
          <p:spPr>
            <a:xfrm>
              <a:off x="6094714" y="2406274"/>
              <a:ext cx="1051757" cy="941821"/>
            </a:xfrm>
            <a:custGeom>
              <a:gdLst>
                <a:gd fmla="*/ 0 w 1120550" name="connsiteX0"/>
                <a:gd fmla="*/ 0 h 1003423" name="connsiteY0"/>
                <a:gd fmla="*/ 671513 w 1120550" name="connsiteX1"/>
                <a:gd fmla="*/ 0 h 1003423" name="connsiteY1"/>
                <a:gd fmla="*/ 674236 w 1120550" name="connsiteX2"/>
                <a:gd fmla="*/ 2707 h 1003423" name="connsiteY2"/>
                <a:gd fmla="*/ 674236 w 1120550" name="connsiteX3"/>
                <a:gd fmla="*/ 2708 h 1003423" name="connsiteY3"/>
                <a:gd fmla="*/ 896715 w 1120550" name="connsiteX4"/>
                <a:gd fmla="*/ 223837 h 1003423" name="connsiteY4"/>
                <a:gd fmla="*/ 1117843 w 1120550" name="connsiteX5"/>
                <a:gd fmla="*/ 446314 h 1003423" name="connsiteY5"/>
                <a:gd fmla="*/ 1117844 w 1120550" name="connsiteX6"/>
                <a:gd fmla="*/ 446314 h 1003423" name="connsiteY6"/>
                <a:gd fmla="*/ 1120550 w 1120550" name="connsiteX7"/>
                <a:gd fmla="*/ 449037 h 1003423" name="connsiteY7"/>
                <a:gd fmla="*/ 1120550 w 1120550" name="connsiteX8"/>
                <a:gd fmla="*/ 1003423 h 1003423" name="connsiteY8"/>
                <a:gd fmla="*/ 674236 w 1120550" name="connsiteX9"/>
                <a:gd fmla="*/ 1003423 h 1003423" name="connsiteY9"/>
                <a:gd fmla="*/ 674236 w 1120550" name="connsiteX10"/>
                <a:gd fmla="*/ 446315 h 1003423" name="connsiteY10"/>
                <a:gd fmla="*/ 674236 w 1120550" name="connsiteX11"/>
                <a:gd fmla="*/ 446314 h 1003423" name="connsiteY11"/>
                <a:gd fmla="*/ 0 w 1120550" name="connsiteX12"/>
                <a:gd fmla="*/ 446314 h 1003423" name="connsiteY12"/>
                <a:gd fmla="*/ 0 w 1120550" name="connsiteX13"/>
                <a:gd fmla="*/ 0 h 1003423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1003423" w="1120550">
                  <a:moveTo>
                    <a:pt x="0" y="0"/>
                  </a:moveTo>
                  <a:lnTo>
                    <a:pt x="671513" y="0"/>
                  </a:lnTo>
                  <a:lnTo>
                    <a:pt x="674236" y="2707"/>
                  </a:lnTo>
                  <a:lnTo>
                    <a:pt x="674236" y="2708"/>
                  </a:lnTo>
                  <a:lnTo>
                    <a:pt x="896715" y="223837"/>
                  </a:lnTo>
                  <a:lnTo>
                    <a:pt x="1117843" y="446314"/>
                  </a:lnTo>
                  <a:lnTo>
                    <a:pt x="1117844" y="446314"/>
                  </a:lnTo>
                  <a:lnTo>
                    <a:pt x="1120550" y="449037"/>
                  </a:lnTo>
                  <a:lnTo>
                    <a:pt x="1120550" y="1003423"/>
                  </a:lnTo>
                  <a:lnTo>
                    <a:pt x="674236" y="1003423"/>
                  </a:lnTo>
                  <a:lnTo>
                    <a:pt x="674236" y="446315"/>
                  </a:lnTo>
                  <a:lnTo>
                    <a:pt x="674236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0" name="原创设计师QQ598969553          _21">
              <a:extLst>
                <a:ext uri="{FF2B5EF4-FFF2-40B4-BE49-F238E27FC236}">
                  <a16:creationId xmlns:a16="http://schemas.microsoft.com/office/drawing/2014/main" id="{33C9EC06-B6BA-4C62-BF0D-FAE5DC1B905C}"/>
                </a:ext>
              </a:extLst>
            </p:cNvPr>
            <p:cNvSpPr/>
            <p:nvPr/>
          </p:nvSpPr>
          <p:spPr>
            <a:xfrm>
              <a:off x="5039128" y="2406275"/>
              <a:ext cx="418914" cy="684715"/>
            </a:xfrm>
            <a:custGeom>
              <a:gdLst>
                <a:gd fmla="*/ 446314 w 446314" name="connsiteX0"/>
                <a:gd fmla="*/ 0 h 729501" name="connsiteY0"/>
                <a:gd fmla="*/ 446314 w 446314" name="connsiteX1"/>
                <a:gd fmla="*/ 5410 h 729501" name="connsiteY1"/>
                <a:gd fmla="*/ 2721 w 446314" name="connsiteX2"/>
                <a:gd fmla="*/ 446313 h 729501" name="connsiteY2"/>
                <a:gd fmla="*/ 2723 w 446314" name="connsiteX3"/>
                <a:gd fmla="*/ 446313 h 729501" name="connsiteY3"/>
                <a:gd fmla="*/ 2722 w 446314" name="connsiteX4"/>
                <a:gd fmla="*/ 446314 h 729501" name="connsiteY4"/>
                <a:gd fmla="*/ 446314 w 446314" name="connsiteX5"/>
                <a:gd fmla="*/ 446314 h 729501" name="connsiteY5"/>
                <a:gd fmla="*/ 446314 w 446314" name="connsiteX6"/>
                <a:gd fmla="*/ 729501 h 729501" name="connsiteY6"/>
                <a:gd fmla="*/ 0 w 446314" name="connsiteX7"/>
                <a:gd fmla="*/ 729501 h 729501" name="connsiteY7"/>
                <a:gd fmla="*/ 0 w 446314" name="connsiteX8"/>
                <a:gd fmla="*/ 449037 h 729501" name="connsiteY8"/>
                <a:gd fmla="*/ 446314 w 446314" name="connsiteX9"/>
                <a:gd fmla="*/ 0 h 72950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729501" w="446314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2723" y="446313"/>
                  </a:lnTo>
                  <a:lnTo>
                    <a:pt x="2722" y="446314"/>
                  </a:lnTo>
                  <a:lnTo>
                    <a:pt x="446314" y="446314"/>
                  </a:lnTo>
                  <a:lnTo>
                    <a:pt x="446314" y="729501"/>
                  </a:lnTo>
                  <a:lnTo>
                    <a:pt x="0" y="729501"/>
                  </a:lnTo>
                  <a:lnTo>
                    <a:pt x="0" y="449037"/>
                  </a:lnTo>
                  <a:lnTo>
                    <a:pt x="446314" y="0"/>
                  </a:lnTo>
                  <a:close/>
                </a:path>
              </a:pathLst>
            </a:cu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1" name="原创设计师QQ598969553          _22">
              <a:extLst>
                <a:ext uri="{FF2B5EF4-FFF2-40B4-BE49-F238E27FC236}">
                  <a16:creationId xmlns:a16="http://schemas.microsoft.com/office/drawing/2014/main" id="{A06A62EB-9BAC-4629-A884-369535088E2E}"/>
                </a:ext>
              </a:extLst>
            </p:cNvPr>
            <p:cNvSpPr/>
            <p:nvPr/>
          </p:nvSpPr>
          <p:spPr>
            <a:xfrm>
              <a:off x="5458042" y="2825188"/>
              <a:ext cx="636672" cy="684716"/>
            </a:xfrm>
            <a:custGeom>
              <a:gdLst>
                <a:gd fmla="*/ 232001 w 678315" name="connsiteX0"/>
                <a:gd fmla="*/ 0 h 729502" name="connsiteY0"/>
                <a:gd fmla="*/ 678315 w 678315" name="connsiteX1"/>
                <a:gd fmla="*/ 0 h 729502" name="connsiteY1"/>
                <a:gd fmla="*/ 678315 w 678315" name="connsiteX2"/>
                <a:gd fmla="*/ 280465 h 729502" name="connsiteY2"/>
                <a:gd fmla="*/ 675609 w 678315" name="connsiteX3"/>
                <a:gd fmla="*/ 283188 h 729502" name="connsiteY3"/>
                <a:gd fmla="*/ 454480 w 678315" name="connsiteX4"/>
                <a:gd fmla="*/ 505667 h 729502" name="connsiteY4"/>
                <a:gd fmla="*/ 232001 w 678315" name="connsiteX5"/>
                <a:gd fmla="*/ 726796 h 729502" name="connsiteY5"/>
                <a:gd fmla="*/ 229278 w 678315" name="connsiteX6"/>
                <a:gd fmla="*/ 729502 h 729502" name="connsiteY6"/>
                <a:gd fmla="*/ 0 w 678315" name="connsiteX7"/>
                <a:gd fmla="*/ 729502 h 729502" name="connsiteY7"/>
                <a:gd fmla="*/ 0 w 678315" name="connsiteX8"/>
                <a:gd fmla="*/ 283188 h 729502" name="connsiteY8"/>
                <a:gd fmla="*/ 232001 w 678315" name="connsiteX9"/>
                <a:gd fmla="*/ 283188 h 729502" name="connsiteY9"/>
                <a:gd fmla="*/ 232001 w 678315" name="connsiteX10"/>
                <a:gd fmla="*/ 0 h 729502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729502" w="678315">
                  <a:moveTo>
                    <a:pt x="232001" y="0"/>
                  </a:moveTo>
                  <a:lnTo>
                    <a:pt x="678315" y="0"/>
                  </a:lnTo>
                  <a:lnTo>
                    <a:pt x="678315" y="280465"/>
                  </a:lnTo>
                  <a:lnTo>
                    <a:pt x="675609" y="283188"/>
                  </a:lnTo>
                  <a:lnTo>
                    <a:pt x="454480" y="505667"/>
                  </a:lnTo>
                  <a:lnTo>
                    <a:pt x="232001" y="726796"/>
                  </a:lnTo>
                  <a:lnTo>
                    <a:pt x="229278" y="729502"/>
                  </a:lnTo>
                  <a:lnTo>
                    <a:pt x="0" y="729502"/>
                  </a:lnTo>
                  <a:lnTo>
                    <a:pt x="0" y="283188"/>
                  </a:lnTo>
                  <a:lnTo>
                    <a:pt x="232001" y="283188"/>
                  </a:lnTo>
                  <a:lnTo>
                    <a:pt x="232001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" name="原创设计师QQ598969553          _23">
              <a:extLst>
                <a:ext uri="{FF2B5EF4-FFF2-40B4-BE49-F238E27FC236}">
                  <a16:creationId xmlns:a16="http://schemas.microsoft.com/office/drawing/2014/main" id="{FF346A48-3B75-4B55-8363-A9FF46A8F112}"/>
                </a:ext>
              </a:extLst>
            </p:cNvPr>
            <p:cNvSpPr/>
            <p:nvPr/>
          </p:nvSpPr>
          <p:spPr>
            <a:xfrm>
              <a:off x="4406286" y="3090991"/>
              <a:ext cx="632842" cy="418914"/>
            </a:xfrm>
            <a:custGeom>
              <a:gdLst>
                <a:gd fmla="*/ 0 w 674235" name="connsiteX0"/>
                <a:gd fmla="*/ 0 h 446314" name="connsiteY0"/>
                <a:gd fmla="*/ 674235 w 674235" name="connsiteX1"/>
                <a:gd fmla="*/ 0 h 446314" name="connsiteY1"/>
                <a:gd fmla="*/ 674235 w 674235" name="connsiteX2"/>
                <a:gd fmla="*/ 446314 h 446314" name="connsiteY2"/>
                <a:gd fmla="*/ 5444 w 674235" name="connsiteX3"/>
                <a:gd fmla="*/ 446314 h 446314" name="connsiteY3"/>
                <a:gd fmla="*/ 0 w 674235" name="connsiteX4"/>
                <a:gd fmla="*/ 440903 h 446314" name="connsiteY4"/>
                <a:gd fmla="*/ 0 w 674235" name="connsiteX5"/>
                <a:gd fmla="*/ 0 h 446314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46314" w="674235">
                  <a:moveTo>
                    <a:pt x="0" y="0"/>
                  </a:moveTo>
                  <a:lnTo>
                    <a:pt x="674235" y="0"/>
                  </a:lnTo>
                  <a:lnTo>
                    <a:pt x="674235" y="446314"/>
                  </a:lnTo>
                  <a:lnTo>
                    <a:pt x="5444" y="446314"/>
                  </a:lnTo>
                  <a:lnTo>
                    <a:pt x="0" y="4409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3" name="原创设计师QQ598969553          _24">
              <a:extLst>
                <a:ext uri="{FF2B5EF4-FFF2-40B4-BE49-F238E27FC236}">
                  <a16:creationId xmlns:a16="http://schemas.microsoft.com/office/drawing/2014/main" id="{8A3144D9-9FE0-4F17-A4AA-3B1AB03EBE1C}"/>
                </a:ext>
              </a:extLst>
            </p:cNvPr>
            <p:cNvSpPr/>
            <p:nvPr/>
          </p:nvSpPr>
          <p:spPr>
            <a:xfrm>
              <a:off x="6102380" y="3348095"/>
              <a:ext cx="625178" cy="418915"/>
            </a:xfrm>
            <a:custGeom>
              <a:gdLst>
                <a:gd fmla="*/ 449036 w 666069" name="connsiteX0"/>
                <a:gd fmla="*/ 0 h 446315" name="connsiteY0"/>
                <a:gd fmla="*/ 666069 w 666069" name="connsiteX1"/>
                <a:gd fmla="*/ 0 h 446315" name="connsiteY1"/>
                <a:gd fmla="*/ 666069 w 666069" name="connsiteX2"/>
                <a:gd fmla="*/ 446314 h 446315" name="connsiteY2"/>
                <a:gd fmla="*/ 443592 w 666069" name="connsiteX3"/>
                <a:gd fmla="*/ 446314 h 446315" name="connsiteY3"/>
                <a:gd fmla="*/ 443592 w 666069" name="connsiteX4"/>
                <a:gd fmla="*/ 446315 h 446315" name="connsiteY4"/>
                <a:gd fmla="*/ 443591 w 666069" name="connsiteX5"/>
                <a:gd fmla="*/ 446315 h 446315" name="connsiteY5"/>
                <a:gd fmla="*/ 443591 w 666069" name="connsiteX6"/>
                <a:gd fmla="*/ 446314 h 446315" name="connsiteY6"/>
                <a:gd fmla="*/ 0 w 666069" name="connsiteX7"/>
                <a:gd fmla="*/ 446314 h 446315" name="connsiteY7"/>
                <a:gd fmla="*/ 443592 w 666069" name="connsiteX8"/>
                <a:gd fmla="*/ 5412 h 446315" name="connsiteY8"/>
                <a:gd fmla="*/ 443592 w 666069" name="connsiteX9"/>
                <a:gd fmla="*/ 5411 h 446315" name="connsiteY9"/>
                <a:gd fmla="*/ 449036 w 666069" name="connsiteX10"/>
                <a:gd fmla="*/ 0 h 446315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46315" w="666069">
                  <a:moveTo>
                    <a:pt x="449036" y="0"/>
                  </a:moveTo>
                  <a:lnTo>
                    <a:pt x="666069" y="0"/>
                  </a:lnTo>
                  <a:lnTo>
                    <a:pt x="666069" y="446314"/>
                  </a:lnTo>
                  <a:lnTo>
                    <a:pt x="443592" y="446314"/>
                  </a:lnTo>
                  <a:lnTo>
                    <a:pt x="443592" y="446315"/>
                  </a:lnTo>
                  <a:lnTo>
                    <a:pt x="443591" y="446315"/>
                  </a:lnTo>
                  <a:lnTo>
                    <a:pt x="443591" y="446314"/>
                  </a:lnTo>
                  <a:lnTo>
                    <a:pt x="0" y="446314"/>
                  </a:lnTo>
                  <a:lnTo>
                    <a:pt x="443592" y="5412"/>
                  </a:lnTo>
                  <a:lnTo>
                    <a:pt x="443592" y="5411"/>
                  </a:lnTo>
                  <a:lnTo>
                    <a:pt x="449036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4" name="原创设计师QQ598969553          _25">
              <a:extLst>
                <a:ext uri="{FF2B5EF4-FFF2-40B4-BE49-F238E27FC236}">
                  <a16:creationId xmlns:a16="http://schemas.microsoft.com/office/drawing/2014/main" id="{D98D156F-D4E9-4FEB-9391-AB151393E1E9}"/>
                </a:ext>
              </a:extLst>
            </p:cNvPr>
            <p:cNvSpPr/>
            <p:nvPr/>
          </p:nvSpPr>
          <p:spPr>
            <a:xfrm>
              <a:off x="6518739" y="3348095"/>
              <a:ext cx="1688428" cy="2104788"/>
            </a:xfrm>
            <a:custGeom>
              <a:gdLst>
                <a:gd fmla="*/ 668791 w 1798864" name="connsiteX0"/>
                <a:gd fmla="*/ 0 h 2242457" name="connsiteY0"/>
                <a:gd fmla="*/ 1349827 w 1798864" name="connsiteX1"/>
                <a:gd fmla="*/ 0 h 2242457" name="connsiteY1"/>
                <a:gd fmla="*/ 1352550 w 1798864" name="connsiteX2"/>
                <a:gd fmla="*/ 2707 h 2242457" name="connsiteY2"/>
                <a:gd fmla="*/ 1352550 w 1798864" name="connsiteX3"/>
                <a:gd fmla="*/ 2708 h 2242457" name="connsiteY3"/>
                <a:gd fmla="*/ 1575029 w 1798864" name="connsiteX4"/>
                <a:gd fmla="*/ 223837 h 2242457" name="connsiteY4"/>
                <a:gd fmla="*/ 1796157 w 1798864" name="connsiteX5"/>
                <a:gd fmla="*/ 446314 h 2242457" name="connsiteY5"/>
                <a:gd fmla="*/ 1796158 w 1798864" name="connsiteX6"/>
                <a:gd fmla="*/ 446314 h 2242457" name="connsiteY6"/>
                <a:gd fmla="*/ 1798864 w 1798864" name="connsiteX7"/>
                <a:gd fmla="*/ 449037 h 2242457" name="connsiteY7"/>
                <a:gd fmla="*/ 1798864 w 1798864" name="connsiteX8"/>
                <a:gd fmla="*/ 1793420 h 2242457" name="connsiteY8"/>
                <a:gd fmla="*/ 1796158 w 1798864" name="connsiteX9"/>
                <a:gd fmla="*/ 1796143 h 2242457" name="connsiteY9"/>
                <a:gd fmla="*/ 1575029 w 1798864" name="connsiteX10"/>
                <a:gd fmla="*/ 2018622 h 2242457" name="connsiteY10"/>
                <a:gd fmla="*/ 1352550 w 1798864" name="connsiteX11"/>
                <a:gd fmla="*/ 2239751 h 2242457" name="connsiteY11"/>
                <a:gd fmla="*/ 1349827 w 1798864" name="connsiteX12"/>
                <a:gd fmla="*/ 2242457 h 2242457" name="connsiteY12"/>
                <a:gd fmla="*/ 5444 w 1798864" name="connsiteX13"/>
                <a:gd fmla="*/ 2242457 h 2242457" name="connsiteY13"/>
                <a:gd fmla="*/ 0 w 1798864" name="connsiteX14"/>
                <a:gd fmla="*/ 2237046 h 2242457" name="connsiteY14"/>
                <a:gd fmla="*/ 0 w 1798864" name="connsiteX15"/>
                <a:gd fmla="*/ 1796143 h 2242457" name="connsiteY15"/>
                <a:gd fmla="*/ 1352550 w 1798864" name="connsiteX16"/>
                <a:gd fmla="*/ 1796143 h 2242457" name="connsiteY16"/>
                <a:gd fmla="*/ 1352550 w 1798864" name="connsiteX17"/>
                <a:gd fmla="*/ 446315 h 2242457" name="connsiteY17"/>
                <a:gd fmla="*/ 1352550 w 1798864" name="connsiteX18"/>
                <a:gd fmla="*/ 446314 h 2242457" name="connsiteY18"/>
                <a:gd fmla="*/ 668791 w 1798864" name="connsiteX19"/>
                <a:gd fmla="*/ 446314 h 2242457" name="connsiteY19"/>
                <a:gd fmla="*/ 668791 w 1798864" name="connsiteX20"/>
                <a:gd fmla="*/ 0 h 2242457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2242457" w="1798864">
                  <a:moveTo>
                    <a:pt x="668791" y="0"/>
                  </a:moveTo>
                  <a:lnTo>
                    <a:pt x="1349827" y="0"/>
                  </a:lnTo>
                  <a:lnTo>
                    <a:pt x="1352550" y="2707"/>
                  </a:lnTo>
                  <a:lnTo>
                    <a:pt x="1352550" y="2708"/>
                  </a:lnTo>
                  <a:lnTo>
                    <a:pt x="1575029" y="223837"/>
                  </a:lnTo>
                  <a:lnTo>
                    <a:pt x="1796157" y="446314"/>
                  </a:lnTo>
                  <a:lnTo>
                    <a:pt x="1796158" y="446314"/>
                  </a:lnTo>
                  <a:lnTo>
                    <a:pt x="1798864" y="449037"/>
                  </a:lnTo>
                  <a:lnTo>
                    <a:pt x="1798864" y="1793420"/>
                  </a:lnTo>
                  <a:lnTo>
                    <a:pt x="1796158" y="1796143"/>
                  </a:lnTo>
                  <a:lnTo>
                    <a:pt x="1575029" y="2018622"/>
                  </a:lnTo>
                  <a:lnTo>
                    <a:pt x="1352550" y="2239751"/>
                  </a:lnTo>
                  <a:lnTo>
                    <a:pt x="1349827" y="2242457"/>
                  </a:lnTo>
                  <a:lnTo>
                    <a:pt x="5444" y="2242457"/>
                  </a:lnTo>
                  <a:lnTo>
                    <a:pt x="0" y="2237046"/>
                  </a:lnTo>
                  <a:lnTo>
                    <a:pt x="0" y="1796143"/>
                  </a:lnTo>
                  <a:lnTo>
                    <a:pt x="1352550" y="1796143"/>
                  </a:lnTo>
                  <a:lnTo>
                    <a:pt x="1352550" y="446315"/>
                  </a:lnTo>
                  <a:lnTo>
                    <a:pt x="1352550" y="446314"/>
                  </a:lnTo>
                  <a:lnTo>
                    <a:pt x="668791" y="446314"/>
                  </a:lnTo>
                  <a:lnTo>
                    <a:pt x="668791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5" name="原创设计师QQ598969553          _26">
              <a:extLst>
                <a:ext uri="{FF2B5EF4-FFF2-40B4-BE49-F238E27FC236}">
                  <a16:creationId xmlns:a16="http://schemas.microsoft.com/office/drawing/2014/main" id="{C7A1E5F8-9C2A-4E7A-A380-6479841A265E}"/>
                </a:ext>
              </a:extLst>
            </p:cNvPr>
            <p:cNvSpPr/>
            <p:nvPr/>
          </p:nvSpPr>
          <p:spPr>
            <a:xfrm>
              <a:off x="6099824" y="3348096"/>
              <a:ext cx="418914" cy="744052"/>
            </a:xfrm>
            <a:custGeom>
              <a:gdLst>
                <a:gd fmla="*/ 446314 w 446314" name="connsiteX0"/>
                <a:gd fmla="*/ 0 h 792719" name="connsiteY0"/>
                <a:gd fmla="*/ 446314 w 446314" name="connsiteX1"/>
                <a:gd fmla="*/ 5410 h 792719" name="connsiteY1"/>
                <a:gd fmla="*/ 2721 w 446314" name="connsiteX2"/>
                <a:gd fmla="*/ 446313 h 792719" name="connsiteY2"/>
                <a:gd fmla="*/ 2723 w 446314" name="connsiteX3"/>
                <a:gd fmla="*/ 446313 h 792719" name="connsiteY3"/>
                <a:gd fmla="*/ 2722 w 446314" name="connsiteX4"/>
                <a:gd fmla="*/ 446314 h 792719" name="connsiteY4"/>
                <a:gd fmla="*/ 446314 w 446314" name="connsiteX5"/>
                <a:gd fmla="*/ 446314 h 792719" name="connsiteY5"/>
                <a:gd fmla="*/ 446314 w 446314" name="connsiteX6"/>
                <a:gd fmla="*/ 792719 h 792719" name="connsiteY6"/>
                <a:gd fmla="*/ 0 w 446314" name="connsiteX7"/>
                <a:gd fmla="*/ 792719 h 792719" name="connsiteY7"/>
                <a:gd fmla="*/ 0 w 446314" name="connsiteX8"/>
                <a:gd fmla="*/ 449037 h 792719" name="connsiteY8"/>
                <a:gd fmla="*/ 446314 w 446314" name="connsiteX9"/>
                <a:gd fmla="*/ 0 h 792719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792719" w="446314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2723" y="446313"/>
                  </a:lnTo>
                  <a:lnTo>
                    <a:pt x="2722" y="446314"/>
                  </a:lnTo>
                  <a:lnTo>
                    <a:pt x="446314" y="446314"/>
                  </a:lnTo>
                  <a:lnTo>
                    <a:pt x="446314" y="792719"/>
                  </a:lnTo>
                  <a:lnTo>
                    <a:pt x="0" y="792719"/>
                  </a:lnTo>
                  <a:lnTo>
                    <a:pt x="0" y="449037"/>
                  </a:lnTo>
                  <a:lnTo>
                    <a:pt x="446314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6" name="原创设计师QQ598969553          _27">
              <a:extLst>
                <a:ext uri="{FF2B5EF4-FFF2-40B4-BE49-F238E27FC236}">
                  <a16:creationId xmlns:a16="http://schemas.microsoft.com/office/drawing/2014/main" id="{31AA315D-1409-47D8-8A77-3C4383133D88}"/>
                </a:ext>
              </a:extLst>
            </p:cNvPr>
            <p:cNvSpPr/>
            <p:nvPr/>
          </p:nvSpPr>
          <p:spPr>
            <a:xfrm>
              <a:off x="5039128" y="3509905"/>
              <a:ext cx="418914" cy="1001159"/>
            </a:xfrm>
            <a:custGeom>
              <a:gdLst>
                <a:gd fmla="*/ 0 w 446314" name="connsiteX0"/>
                <a:gd fmla="*/ 0 h 1066642" name="connsiteY0"/>
                <a:gd fmla="*/ 446314 w 446314" name="connsiteX1"/>
                <a:gd fmla="*/ 0 h 1066642" name="connsiteY1"/>
                <a:gd fmla="*/ 446314 w 446314" name="connsiteX2"/>
                <a:gd fmla="*/ 620327 h 1066642" name="connsiteY2"/>
                <a:gd fmla="*/ 2721 w 446314" name="connsiteX3"/>
                <a:gd fmla="*/ 620327 h 1066642" name="connsiteY3"/>
                <a:gd fmla="*/ 2722 w 446314" name="connsiteX4"/>
                <a:gd fmla="*/ 620328 h 1066642" name="connsiteY4"/>
                <a:gd fmla="*/ 446314 w 446314" name="connsiteX5"/>
                <a:gd fmla="*/ 620328 h 1066642" name="connsiteY5"/>
                <a:gd fmla="*/ 446314 w 446314" name="connsiteX6"/>
                <a:gd fmla="*/ 1061230 h 1066642" name="connsiteY6"/>
                <a:gd fmla="*/ 446314 w 446314" name="connsiteX7"/>
                <a:gd fmla="*/ 1061231 h 1066642" name="connsiteY7"/>
                <a:gd fmla="*/ 446314 w 446314" name="connsiteX8"/>
                <a:gd fmla="*/ 1066642 h 1066642" name="connsiteY8"/>
                <a:gd fmla="*/ 0 w 446314" name="connsiteX9"/>
                <a:gd fmla="*/ 617605 h 1066642" name="connsiteY9"/>
                <a:gd fmla="*/ 0 w 446314" name="connsiteX10"/>
                <a:gd fmla="*/ 0 h 1066642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066642" w="446314">
                  <a:moveTo>
                    <a:pt x="0" y="0"/>
                  </a:moveTo>
                  <a:lnTo>
                    <a:pt x="446314" y="0"/>
                  </a:lnTo>
                  <a:lnTo>
                    <a:pt x="446314" y="620327"/>
                  </a:lnTo>
                  <a:lnTo>
                    <a:pt x="2721" y="620327"/>
                  </a:lnTo>
                  <a:lnTo>
                    <a:pt x="2722" y="620328"/>
                  </a:lnTo>
                  <a:lnTo>
                    <a:pt x="446314" y="620328"/>
                  </a:lnTo>
                  <a:lnTo>
                    <a:pt x="446314" y="1061230"/>
                  </a:lnTo>
                  <a:lnTo>
                    <a:pt x="446314" y="1061231"/>
                  </a:lnTo>
                  <a:lnTo>
                    <a:pt x="446314" y="1066642"/>
                  </a:lnTo>
                  <a:lnTo>
                    <a:pt x="0" y="617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7" name="原创设计师QQ598969553          _28">
              <a:extLst>
                <a:ext uri="{FF2B5EF4-FFF2-40B4-BE49-F238E27FC236}">
                  <a16:creationId xmlns:a16="http://schemas.microsoft.com/office/drawing/2014/main" id="{A0E0E0DA-1679-4FBD-9F56-4C87BD5CAE20}"/>
                </a:ext>
              </a:extLst>
            </p:cNvPr>
            <p:cNvSpPr/>
            <p:nvPr/>
          </p:nvSpPr>
          <p:spPr>
            <a:xfrm>
              <a:off x="6518738" y="3767009"/>
              <a:ext cx="627733" cy="744053"/>
            </a:xfrm>
            <a:custGeom>
              <a:gdLst>
                <a:gd fmla="*/ 222478 w 668792" name="connsiteX0"/>
                <a:gd fmla="*/ 0 h 792720" name="connsiteY0"/>
                <a:gd fmla="*/ 668792 w 668792" name="connsiteX1"/>
                <a:gd fmla="*/ 0 h 792720" name="connsiteY1"/>
                <a:gd fmla="*/ 668792 w 668792" name="connsiteX2"/>
                <a:gd fmla="*/ 343683 h 792720" name="connsiteY2"/>
                <a:gd fmla="*/ 666086 w 668792" name="connsiteX3"/>
                <a:gd fmla="*/ 346406 h 792720" name="connsiteY3"/>
                <a:gd fmla="*/ 444957 w 668792" name="connsiteX4"/>
                <a:gd fmla="*/ 568885 h 792720" name="connsiteY4"/>
                <a:gd fmla="*/ 222478 w 668792" name="connsiteX5"/>
                <a:gd fmla="*/ 790014 h 792720" name="connsiteY5"/>
                <a:gd fmla="*/ 219755 w 668792" name="connsiteX6"/>
                <a:gd fmla="*/ 792720 h 792720" name="connsiteY6"/>
                <a:gd fmla="*/ 0 w 668792" name="connsiteX7"/>
                <a:gd fmla="*/ 792720 h 792720" name="connsiteY7"/>
                <a:gd fmla="*/ 0 w 668792" name="connsiteX8"/>
                <a:gd fmla="*/ 346406 h 792720" name="connsiteY8"/>
                <a:gd fmla="*/ 222478 w 668792" name="connsiteX9"/>
                <a:gd fmla="*/ 346406 h 792720" name="connsiteY9"/>
                <a:gd fmla="*/ 222478 w 668792" name="connsiteX10"/>
                <a:gd fmla="*/ 0 h 79272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792720" w="668792">
                  <a:moveTo>
                    <a:pt x="222478" y="0"/>
                  </a:moveTo>
                  <a:lnTo>
                    <a:pt x="668792" y="0"/>
                  </a:lnTo>
                  <a:lnTo>
                    <a:pt x="668792" y="343683"/>
                  </a:lnTo>
                  <a:lnTo>
                    <a:pt x="666086" y="346406"/>
                  </a:lnTo>
                  <a:lnTo>
                    <a:pt x="444957" y="568885"/>
                  </a:lnTo>
                  <a:lnTo>
                    <a:pt x="222478" y="790014"/>
                  </a:lnTo>
                  <a:lnTo>
                    <a:pt x="219755" y="792720"/>
                  </a:lnTo>
                  <a:lnTo>
                    <a:pt x="0" y="792720"/>
                  </a:lnTo>
                  <a:lnTo>
                    <a:pt x="0" y="346406"/>
                  </a:lnTo>
                  <a:lnTo>
                    <a:pt x="222478" y="346406"/>
                  </a:lnTo>
                  <a:lnTo>
                    <a:pt x="222478" y="0"/>
                  </a:lnTo>
                  <a:close/>
                </a:path>
              </a:pathLst>
            </a:cu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原创设计师QQ598969553          _29">
              <a:extLst>
                <a:ext uri="{FF2B5EF4-FFF2-40B4-BE49-F238E27FC236}">
                  <a16:creationId xmlns:a16="http://schemas.microsoft.com/office/drawing/2014/main" id="{D2EE19DB-2442-4C04-B448-3B598A64853D}"/>
                </a:ext>
              </a:extLst>
            </p:cNvPr>
            <p:cNvSpPr/>
            <p:nvPr/>
          </p:nvSpPr>
          <p:spPr>
            <a:xfrm>
              <a:off x="5458043" y="4092148"/>
              <a:ext cx="641781" cy="418914"/>
            </a:xfrm>
            <a:custGeom>
              <a:gdLst>
                <a:gd fmla="*/ 0 w 683758" name="connsiteX0"/>
                <a:gd fmla="*/ 0 h 446314" name="connsiteY0"/>
                <a:gd fmla="*/ 683758 w 683758" name="connsiteX1"/>
                <a:gd fmla="*/ 0 h 446314" name="connsiteY1"/>
                <a:gd fmla="*/ 683758 w 683758" name="connsiteX2"/>
                <a:gd fmla="*/ 446314 h 446314" name="connsiteY2"/>
                <a:gd fmla="*/ 5444 w 683758" name="connsiteX3"/>
                <a:gd fmla="*/ 446314 h 446314" name="connsiteY3"/>
                <a:gd fmla="*/ 0 w 683758" name="connsiteX4"/>
                <a:gd fmla="*/ 440903 h 446314" name="connsiteY4"/>
                <a:gd fmla="*/ 0 w 683758" name="connsiteX5"/>
                <a:gd fmla="*/ 0 h 446314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46314" w="683758">
                  <a:moveTo>
                    <a:pt x="0" y="0"/>
                  </a:moveTo>
                  <a:lnTo>
                    <a:pt x="683758" y="0"/>
                  </a:lnTo>
                  <a:lnTo>
                    <a:pt x="683758" y="446314"/>
                  </a:lnTo>
                  <a:lnTo>
                    <a:pt x="5444" y="446314"/>
                  </a:lnTo>
                  <a:lnTo>
                    <a:pt x="0" y="440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9" name="原创设计师QQ598969553          _30">
              <a:extLst>
                <a:ext uri="{FF2B5EF4-FFF2-40B4-BE49-F238E27FC236}">
                  <a16:creationId xmlns:a16="http://schemas.microsoft.com/office/drawing/2014/main" id="{EA59EF35-80B9-4CFA-A699-309F416F900D}"/>
                </a:ext>
              </a:extLst>
            </p:cNvPr>
            <p:cNvSpPr/>
            <p:nvPr/>
          </p:nvSpPr>
          <p:spPr>
            <a:xfrm>
              <a:off x="6099824" y="4511062"/>
              <a:ext cx="418914" cy="941822"/>
            </a:xfrm>
            <a:custGeom>
              <a:gdLst>
                <a:gd fmla="*/ 0 w 446314" name="connsiteX0"/>
                <a:gd fmla="*/ 0 h 1003424" name="connsiteY0"/>
                <a:gd fmla="*/ 446314 w 446314" name="connsiteX1"/>
                <a:gd fmla="*/ 0 h 1003424" name="connsiteY1"/>
                <a:gd fmla="*/ 446314 w 446314" name="connsiteX2"/>
                <a:gd fmla="*/ 557109 h 1003424" name="connsiteY2"/>
                <a:gd fmla="*/ 2721 w 446314" name="connsiteX3"/>
                <a:gd fmla="*/ 557109 h 1003424" name="connsiteY3"/>
                <a:gd fmla="*/ 2722 w 446314" name="connsiteX4"/>
                <a:gd fmla="*/ 557110 h 1003424" name="connsiteY4"/>
                <a:gd fmla="*/ 446314 w 446314" name="connsiteX5"/>
                <a:gd fmla="*/ 557110 h 1003424" name="connsiteY5"/>
                <a:gd fmla="*/ 446314 w 446314" name="connsiteX6"/>
                <a:gd fmla="*/ 998012 h 1003424" name="connsiteY6"/>
                <a:gd fmla="*/ 446314 w 446314" name="connsiteX7"/>
                <a:gd fmla="*/ 998013 h 1003424" name="connsiteY7"/>
                <a:gd fmla="*/ 446314 w 446314" name="connsiteX8"/>
                <a:gd fmla="*/ 1003424 h 1003424" name="connsiteY8"/>
                <a:gd fmla="*/ 0 w 446314" name="connsiteX9"/>
                <a:gd fmla="*/ 554387 h 1003424" name="connsiteY9"/>
                <a:gd fmla="*/ 0 w 446314" name="connsiteX10"/>
                <a:gd fmla="*/ 0 h 1003424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003424" w="446314">
                  <a:moveTo>
                    <a:pt x="0" y="0"/>
                  </a:moveTo>
                  <a:lnTo>
                    <a:pt x="446314" y="0"/>
                  </a:lnTo>
                  <a:lnTo>
                    <a:pt x="446314" y="557109"/>
                  </a:lnTo>
                  <a:lnTo>
                    <a:pt x="2721" y="557109"/>
                  </a:lnTo>
                  <a:lnTo>
                    <a:pt x="2722" y="557110"/>
                  </a:lnTo>
                  <a:lnTo>
                    <a:pt x="446314" y="557110"/>
                  </a:lnTo>
                  <a:lnTo>
                    <a:pt x="446314" y="998012"/>
                  </a:lnTo>
                  <a:lnTo>
                    <a:pt x="446314" y="998013"/>
                  </a:lnTo>
                  <a:lnTo>
                    <a:pt x="446314" y="1003424"/>
                  </a:lnTo>
                  <a:lnTo>
                    <a:pt x="0" y="5543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0" name="原创设计师QQ598969553          _31">
              <a:extLst>
                <a:ext uri="{FF2B5EF4-FFF2-40B4-BE49-F238E27FC236}">
                  <a16:creationId xmlns:a16="http://schemas.microsoft.com/office/drawing/2014/main" id="{2073B195-7A12-4150-A768-CAB292D5A83E}"/>
                </a:ext>
              </a:extLst>
            </p:cNvPr>
            <p:cNvSpPr/>
            <p:nvPr/>
          </p:nvSpPr>
          <p:spPr>
            <a:xfrm>
              <a:off x="6727557" y="2406274"/>
              <a:ext cx="208821" cy="210094"/>
            </a:xfrm>
            <a:custGeom>
              <a:gdLst>
                <a:gd fmla="*/ 0 w 222479" name="connsiteX0"/>
                <a:gd fmla="*/ 0 h 223836" name="connsiteY0"/>
                <a:gd fmla="*/ 222479 w 222479" name="connsiteX1"/>
                <a:gd fmla="*/ 223836 h 223836" name="connsiteY1"/>
                <a:gd fmla="*/ 0 w 222479" name="connsiteX2"/>
                <a:gd fmla="*/ 2707 h 223836" name="connsiteY2"/>
                <a:gd fmla="*/ 0 w 222479" name="connsiteX3"/>
                <a:gd fmla="*/ 0 h 223836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3836" w="222479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1" name="原创设计师QQ598969553          _32">
              <a:extLst>
                <a:ext uri="{FF2B5EF4-FFF2-40B4-BE49-F238E27FC236}">
                  <a16:creationId xmlns:a16="http://schemas.microsoft.com/office/drawing/2014/main" id="{A43CF5D7-3A12-453E-96BF-3F36CA7CDAB1}"/>
                </a:ext>
              </a:extLst>
            </p:cNvPr>
            <p:cNvSpPr/>
            <p:nvPr/>
          </p:nvSpPr>
          <p:spPr>
            <a:xfrm>
              <a:off x="6936378" y="2616369"/>
              <a:ext cx="210093" cy="208820"/>
            </a:xfrm>
            <a:custGeom>
              <a:gdLst>
                <a:gd fmla="*/ 0 w 223835" name="connsiteX0"/>
                <a:gd fmla="*/ 0 h 222478" name="connsiteY0"/>
                <a:gd fmla="*/ 223835 w 223835" name="connsiteX1"/>
                <a:gd fmla="*/ 222478 h 222478" name="connsiteY1"/>
                <a:gd fmla="*/ 221129 w 223835" name="connsiteX2"/>
                <a:gd fmla="*/ 222478 h 222478" name="connsiteY2"/>
                <a:gd fmla="*/ 0 w 223835" name="connsiteX3"/>
                <a:gd fmla="*/ 0 h 22247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2478" w="223835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2" name="原创设计师QQ598969553          _33">
              <a:extLst>
                <a:ext uri="{FF2B5EF4-FFF2-40B4-BE49-F238E27FC236}">
                  <a16:creationId xmlns:a16="http://schemas.microsoft.com/office/drawing/2014/main" id="{AA63978D-93B8-48AF-86C8-A85143A165A3}"/>
                </a:ext>
              </a:extLst>
            </p:cNvPr>
            <p:cNvSpPr/>
            <p:nvPr/>
          </p:nvSpPr>
          <p:spPr>
            <a:xfrm>
              <a:off x="6936378" y="4092149"/>
              <a:ext cx="210093" cy="208821"/>
            </a:xfrm>
            <a:custGeom>
              <a:gdLst>
                <a:gd fmla="*/ 221129 w 223835" name="connsiteX0"/>
                <a:gd fmla="*/ 0 h 222479" name="connsiteY0"/>
                <a:gd fmla="*/ 223835 w 223835" name="connsiteX1"/>
                <a:gd fmla="*/ 0 h 222479" name="connsiteY1"/>
                <a:gd fmla="*/ 0 w 223835" name="connsiteX2"/>
                <a:gd fmla="*/ 222479 h 222479" name="connsiteY2"/>
                <a:gd fmla="*/ 221129 w 223835" name="connsiteX3"/>
                <a:gd fmla="*/ 0 h 22247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2479" w="223835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3" name="原创设计师QQ598969553          _34">
              <a:extLst>
                <a:ext uri="{FF2B5EF4-FFF2-40B4-BE49-F238E27FC236}">
                  <a16:creationId xmlns:a16="http://schemas.microsoft.com/office/drawing/2014/main" id="{939611EE-23D3-47A4-90EF-AB196B969FEF}"/>
                </a:ext>
              </a:extLst>
            </p:cNvPr>
            <p:cNvSpPr/>
            <p:nvPr/>
          </p:nvSpPr>
          <p:spPr>
            <a:xfrm>
              <a:off x="6727557" y="4300970"/>
              <a:ext cx="208821" cy="210093"/>
            </a:xfrm>
            <a:custGeom>
              <a:gdLst>
                <a:gd fmla="*/ 222479 w 222479" name="connsiteX0"/>
                <a:gd fmla="*/ 0 h 223835" name="connsiteY0"/>
                <a:gd fmla="*/ 0 w 222479" name="connsiteX1"/>
                <a:gd fmla="*/ 223835 h 223835" name="connsiteY1"/>
                <a:gd fmla="*/ 0 w 222479" name="connsiteX2"/>
                <a:gd fmla="*/ 221129 h 223835" name="connsiteY2"/>
                <a:gd fmla="*/ 222479 w 222479" name="connsiteX3"/>
                <a:gd fmla="*/ 0 h 22383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3835" w="222479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4" name="原创设计师QQ598969553          _35">
              <a:extLst>
                <a:ext uri="{FF2B5EF4-FFF2-40B4-BE49-F238E27FC236}">
                  <a16:creationId xmlns:a16="http://schemas.microsoft.com/office/drawing/2014/main" id="{EF46869A-4153-4AAC-A96B-B2C20C08399C}"/>
                </a:ext>
              </a:extLst>
            </p:cNvPr>
            <p:cNvSpPr/>
            <p:nvPr/>
          </p:nvSpPr>
          <p:spPr>
            <a:xfrm flipH="1">
              <a:off x="6619310" y="2403734"/>
              <a:ext cx="109518" cy="418914"/>
            </a:xfrm>
            <a:prstGeom prst="rtTriangle">
              <a:avLst/>
            </a:pr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typeface="+mn-ea"/>
              </a:endParaRPr>
            </a:p>
          </p:txBody>
        </p:sp>
        <p:sp>
          <p:nvSpPr>
            <p:cNvPr id="35" name="原创设计师QQ598969553          _36">
              <a:extLst>
                <a:ext uri="{FF2B5EF4-FFF2-40B4-BE49-F238E27FC236}">
                  <a16:creationId xmlns:a16="http://schemas.microsoft.com/office/drawing/2014/main" id="{66622C6E-6EF6-4FDB-ABAE-5A0BCDDC8F4D}"/>
                </a:ext>
              </a:extLst>
            </p:cNvPr>
            <p:cNvSpPr/>
            <p:nvPr/>
          </p:nvSpPr>
          <p:spPr>
            <a:xfrm flipH="1" rot="5400000">
              <a:off x="6882255" y="3825390"/>
              <a:ext cx="109518" cy="418914"/>
            </a:xfrm>
            <a:prstGeom prst="rtTriangle">
              <a:avLst/>
            </a:pr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6" name="原创设计师QQ598969553          _37">
              <a:extLst>
                <a:ext uri="{FF2B5EF4-FFF2-40B4-BE49-F238E27FC236}">
                  <a16:creationId xmlns:a16="http://schemas.microsoft.com/office/drawing/2014/main" id="{A79C0C91-6B27-46CE-952D-3F00FC77E3BA}"/>
                </a:ext>
              </a:extLst>
            </p:cNvPr>
            <p:cNvSpPr/>
            <p:nvPr/>
          </p:nvSpPr>
          <p:spPr>
            <a:xfrm flipH="1" rot="16200000">
              <a:off x="5191288" y="2667950"/>
              <a:ext cx="109518" cy="418914"/>
            </a:xfrm>
            <a:prstGeom prst="rtTriangle">
              <a:avLst/>
            </a:pr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7" name="原创设计师QQ598969553          _38">
              <a:extLst>
                <a:ext uri="{FF2B5EF4-FFF2-40B4-BE49-F238E27FC236}">
                  <a16:creationId xmlns:a16="http://schemas.microsoft.com/office/drawing/2014/main" id="{776E8074-C4BE-47C6-914D-36209BA05B3F}"/>
                </a:ext>
              </a:extLst>
            </p:cNvPr>
            <p:cNvSpPr/>
            <p:nvPr/>
          </p:nvSpPr>
          <p:spPr>
            <a:xfrm flipV="1">
              <a:off x="5458043" y="4094690"/>
              <a:ext cx="109518" cy="418914"/>
            </a:xfrm>
            <a:prstGeom prst="rtTriangle">
              <a:avLst/>
            </a:prstGeom>
            <a:solidFill>
              <a:srgbClr val="94993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8" name="原创设计师QQ598969553          _39">
              <a:extLst>
                <a:ext uri="{FF2B5EF4-FFF2-40B4-BE49-F238E27FC236}">
                  <a16:creationId xmlns:a16="http://schemas.microsoft.com/office/drawing/2014/main" id="{B1A55AD6-AEEB-498A-AC22-76DD0A2E8A71}"/>
                </a:ext>
              </a:extLst>
            </p:cNvPr>
            <p:cNvSpPr/>
            <p:nvPr/>
          </p:nvSpPr>
          <p:spPr>
            <a:xfrm>
              <a:off x="7788253" y="3348095"/>
              <a:ext cx="208821" cy="210094"/>
            </a:xfrm>
            <a:custGeom>
              <a:gdLst>
                <a:gd fmla="*/ 0 w 222479" name="connsiteX0"/>
                <a:gd fmla="*/ 0 h 223836" name="connsiteY0"/>
                <a:gd fmla="*/ 222479 w 222479" name="connsiteX1"/>
                <a:gd fmla="*/ 223836 h 223836" name="connsiteY1"/>
                <a:gd fmla="*/ 0 w 222479" name="connsiteX2"/>
                <a:gd fmla="*/ 2707 h 223836" name="connsiteY2"/>
                <a:gd fmla="*/ 0 w 222479" name="connsiteX3"/>
                <a:gd fmla="*/ 0 h 223836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3836" w="222479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9" name="原创设计师QQ598969553          _40">
              <a:extLst>
                <a:ext uri="{FF2B5EF4-FFF2-40B4-BE49-F238E27FC236}">
                  <a16:creationId xmlns:a16="http://schemas.microsoft.com/office/drawing/2014/main" id="{67DDD9A9-EB32-4A1D-8E1E-BBEBFACC89C7}"/>
                </a:ext>
              </a:extLst>
            </p:cNvPr>
            <p:cNvSpPr/>
            <p:nvPr/>
          </p:nvSpPr>
          <p:spPr>
            <a:xfrm>
              <a:off x="7997074" y="3558189"/>
              <a:ext cx="210093" cy="208820"/>
            </a:xfrm>
            <a:custGeom>
              <a:gdLst>
                <a:gd fmla="*/ 0 w 223835" name="connsiteX0"/>
                <a:gd fmla="*/ 0 h 222478" name="connsiteY0"/>
                <a:gd fmla="*/ 223835 w 223835" name="connsiteX1"/>
                <a:gd fmla="*/ 222478 h 222478" name="connsiteY1"/>
                <a:gd fmla="*/ 221129 w 223835" name="connsiteX2"/>
                <a:gd fmla="*/ 222478 h 222478" name="connsiteY2"/>
                <a:gd fmla="*/ 0 w 223835" name="connsiteX3"/>
                <a:gd fmla="*/ 0 h 22247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2478" w="223835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0" name="原创设计师QQ598969553          _41">
              <a:extLst>
                <a:ext uri="{FF2B5EF4-FFF2-40B4-BE49-F238E27FC236}">
                  <a16:creationId xmlns:a16="http://schemas.microsoft.com/office/drawing/2014/main" id="{58D913B8-69D4-4F51-A276-889466E887ED}"/>
                </a:ext>
              </a:extLst>
            </p:cNvPr>
            <p:cNvSpPr/>
            <p:nvPr/>
          </p:nvSpPr>
          <p:spPr>
            <a:xfrm>
              <a:off x="7997074" y="5033970"/>
              <a:ext cx="210093" cy="208821"/>
            </a:xfrm>
            <a:custGeom>
              <a:gdLst>
                <a:gd fmla="*/ 221129 w 223835" name="connsiteX0"/>
                <a:gd fmla="*/ 0 h 222479" name="connsiteY0"/>
                <a:gd fmla="*/ 223835 w 223835" name="connsiteX1"/>
                <a:gd fmla="*/ 0 h 222479" name="connsiteY1"/>
                <a:gd fmla="*/ 0 w 223835" name="connsiteX2"/>
                <a:gd fmla="*/ 222479 h 222479" name="connsiteY2"/>
                <a:gd fmla="*/ 221129 w 223835" name="connsiteX3"/>
                <a:gd fmla="*/ 0 h 22247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2479" w="223835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1" name="原创设计师QQ598969553          _42">
              <a:extLst>
                <a:ext uri="{FF2B5EF4-FFF2-40B4-BE49-F238E27FC236}">
                  <a16:creationId xmlns:a16="http://schemas.microsoft.com/office/drawing/2014/main" id="{7FCEB40D-FFB0-42EB-80B0-538B5C64998C}"/>
                </a:ext>
              </a:extLst>
            </p:cNvPr>
            <p:cNvSpPr/>
            <p:nvPr/>
          </p:nvSpPr>
          <p:spPr>
            <a:xfrm>
              <a:off x="7788253" y="5242791"/>
              <a:ext cx="208821" cy="210093"/>
            </a:xfrm>
            <a:custGeom>
              <a:gdLst>
                <a:gd fmla="*/ 222479 w 222479" name="connsiteX0"/>
                <a:gd fmla="*/ 0 h 223835" name="connsiteY0"/>
                <a:gd fmla="*/ 0 w 222479" name="connsiteX1"/>
                <a:gd fmla="*/ 223835 h 223835" name="connsiteY1"/>
                <a:gd fmla="*/ 0 w 222479" name="connsiteX2"/>
                <a:gd fmla="*/ 221129 h 223835" name="connsiteY2"/>
                <a:gd fmla="*/ 222479 w 222479" name="connsiteX3"/>
                <a:gd fmla="*/ 0 h 22383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3835" w="222479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2" name="原创设计师QQ598969553          _43">
              <a:extLst>
                <a:ext uri="{FF2B5EF4-FFF2-40B4-BE49-F238E27FC236}">
                  <a16:creationId xmlns:a16="http://schemas.microsoft.com/office/drawing/2014/main" id="{311F09AE-192D-44E6-85AF-B32AF0661A52}"/>
                </a:ext>
              </a:extLst>
            </p:cNvPr>
            <p:cNvSpPr/>
            <p:nvPr/>
          </p:nvSpPr>
          <p:spPr>
            <a:xfrm flipH="1">
              <a:off x="7680005" y="3345554"/>
              <a:ext cx="109518" cy="418914"/>
            </a:xfrm>
            <a:prstGeom prst="rt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3" name="原创设计师QQ598969553          _44">
              <a:extLst>
                <a:ext uri="{FF2B5EF4-FFF2-40B4-BE49-F238E27FC236}">
                  <a16:creationId xmlns:a16="http://schemas.microsoft.com/office/drawing/2014/main" id="{E1D52AFC-31C0-4B03-9A50-ED23EE9AAC55}"/>
                </a:ext>
              </a:extLst>
            </p:cNvPr>
            <p:cNvSpPr/>
            <p:nvPr/>
          </p:nvSpPr>
          <p:spPr>
            <a:xfrm flipH="1" rot="5400000">
              <a:off x="7942951" y="4767211"/>
              <a:ext cx="109518" cy="418914"/>
            </a:xfrm>
            <a:prstGeom prst="rt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4" name="原创设计师QQ598969553          _45">
              <a:extLst>
                <a:ext uri="{FF2B5EF4-FFF2-40B4-BE49-F238E27FC236}">
                  <a16:creationId xmlns:a16="http://schemas.microsoft.com/office/drawing/2014/main" id="{E16BA893-96C9-4B45-A8FC-A6BE10B6B3C3}"/>
                </a:ext>
              </a:extLst>
            </p:cNvPr>
            <p:cNvSpPr/>
            <p:nvPr/>
          </p:nvSpPr>
          <p:spPr>
            <a:xfrm flipH="1" rot="16200000">
              <a:off x="6251984" y="3609771"/>
              <a:ext cx="109518" cy="418914"/>
            </a:xfrm>
            <a:prstGeom prst="rt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5" name="原创设计师QQ598969553          _46">
              <a:extLst>
                <a:ext uri="{FF2B5EF4-FFF2-40B4-BE49-F238E27FC236}">
                  <a16:creationId xmlns:a16="http://schemas.microsoft.com/office/drawing/2014/main" id="{F63BB3DF-E047-4487-821B-AF61907677D6}"/>
                </a:ext>
              </a:extLst>
            </p:cNvPr>
            <p:cNvSpPr/>
            <p:nvPr/>
          </p:nvSpPr>
          <p:spPr>
            <a:xfrm flipV="1">
              <a:off x="6518739" y="5036511"/>
              <a:ext cx="109518" cy="418914"/>
            </a:xfrm>
            <a:prstGeom prst="rt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6" name="原创设计师QQ598969553          _47">
              <a:extLst>
                <a:ext uri="{FF2B5EF4-FFF2-40B4-BE49-F238E27FC236}">
                  <a16:creationId xmlns:a16="http://schemas.microsoft.com/office/drawing/2014/main" id="{CACE0076-74E4-499D-9C64-D7EE11B829E0}"/>
                </a:ext>
              </a:extLst>
            </p:cNvPr>
            <p:cNvSpPr/>
            <p:nvPr/>
          </p:nvSpPr>
          <p:spPr>
            <a:xfrm flipH="1" rot="5400000">
              <a:off x="5834970" y="2816488"/>
              <a:ext cx="109518" cy="418914"/>
            </a:xfrm>
            <a:prstGeom prst="rt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7" name="原创设计师QQ598969553          _48">
              <a:extLst>
                <a:ext uri="{FF2B5EF4-FFF2-40B4-BE49-F238E27FC236}">
                  <a16:creationId xmlns:a16="http://schemas.microsoft.com/office/drawing/2014/main" id="{806517CD-D7A8-4AF7-87A8-20464AD05C1D}"/>
                </a:ext>
              </a:extLst>
            </p:cNvPr>
            <p:cNvSpPr/>
            <p:nvPr/>
          </p:nvSpPr>
          <p:spPr>
            <a:xfrm flipV="1">
              <a:off x="4396077" y="3090991"/>
              <a:ext cx="109518" cy="418914"/>
            </a:xfrm>
            <a:prstGeom prst="rt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6587DC54-0E39-4615-8EFA-A42E31A92887}"/>
              </a:ext>
            </a:extLst>
          </p:cNvPr>
          <p:cNvGrpSpPr/>
          <p:nvPr/>
        </p:nvGrpSpPr>
        <p:grpSpPr>
          <a:xfrm>
            <a:off x="3895881" y="1805892"/>
            <a:ext cx="5803361" cy="772444"/>
            <a:chOff x="5194508" y="1785813"/>
            <a:chExt cx="7737814" cy="1029924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97363287-9216-46B3-BD48-3324818A1E28}"/>
                </a:ext>
              </a:extLst>
            </p:cNvPr>
            <p:cNvCxnSpPr>
              <a:stCxn id="17" idx="1"/>
            </p:cNvCxnSpPr>
            <p:nvPr/>
          </p:nvCxnSpPr>
          <p:spPr>
            <a:xfrm flipV="1">
              <a:off x="5194508" y="2644825"/>
              <a:ext cx="3258621" cy="3179"/>
            </a:xfrm>
            <a:prstGeom prst="line">
              <a:avLst/>
            </a:prstGeom>
            <a:ln w="12700">
              <a:solidFill>
                <a:srgbClr val="F29014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F8C38880-4A99-4CE6-958B-57AD6B2C884B}"/>
                </a:ext>
              </a:extLst>
            </p:cNvPr>
            <p:cNvGrpSpPr/>
            <p:nvPr/>
          </p:nvGrpSpPr>
          <p:grpSpPr>
            <a:xfrm>
              <a:off x="8631725" y="1785813"/>
              <a:ext cx="4300597" cy="1029924"/>
              <a:chOff x="9154421" y="1848468"/>
              <a:chExt cx="4300597" cy="1029924"/>
            </a:xfrm>
          </p:grpSpPr>
          <p:sp>
            <p:nvSpPr>
              <p:cNvPr id="51" name="标题 1">
                <a:extLst>
                  <a:ext uri="{FF2B5EF4-FFF2-40B4-BE49-F238E27FC236}">
                    <a16:creationId xmlns:a16="http://schemas.microsoft.com/office/drawing/2014/main" id="{981CF0C3-BF50-4C04-9736-A248A042508E}"/>
                  </a:ext>
                </a:extLst>
              </p:cNvPr>
              <p:cNvSpPr txBox="1"/>
              <p:nvPr/>
            </p:nvSpPr>
            <p:spPr>
              <a:xfrm>
                <a:off x="9154422" y="1848468"/>
                <a:ext cx="2059853" cy="475273"/>
              </a:xfrm>
              <a:prstGeom prst="rect">
                <a:avLst/>
              </a:prstGeom>
              <a:noFill/>
            </p:spPr>
            <p:txBody>
              <a:bodyPr anchor="ctr" anchorCtr="0" bIns="34290" lIns="68580" rIns="68580" rtlCol="0" tIns="34290" vert="horz">
                <a:normAutofit fontScale="925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z="135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1963E0D-C212-4BE3-AE46-8AF43F888791}"/>
                  </a:ext>
                </a:extLst>
              </p:cNvPr>
              <p:cNvSpPr txBox="1"/>
              <p:nvPr/>
            </p:nvSpPr>
            <p:spPr>
              <a:xfrm>
                <a:off x="9154420" y="2229497"/>
                <a:ext cx="4300597" cy="67055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D90C8AAA-2E2F-494A-84BA-8451E9B01D0C}"/>
              </a:ext>
            </a:extLst>
          </p:cNvPr>
          <p:cNvGrpSpPr/>
          <p:nvPr/>
        </p:nvGrpSpPr>
        <p:grpSpPr>
          <a:xfrm>
            <a:off x="4684699" y="2563050"/>
            <a:ext cx="5014543" cy="772443"/>
            <a:chOff x="6246265" y="2795357"/>
            <a:chExt cx="6686057" cy="1029923"/>
          </a:xfrm>
        </p:grpSpPr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F07CCAC3-CC52-4C75-9773-6E147BE5A4B2}"/>
                </a:ext>
              </a:extLst>
            </p:cNvPr>
            <p:cNvCxnSpPr>
              <a:stCxn id="31" idx="0"/>
            </p:cNvCxnSpPr>
            <p:nvPr/>
          </p:nvCxnSpPr>
          <p:spPr>
            <a:xfrm>
              <a:off x="6246265" y="3649160"/>
              <a:ext cx="2206864" cy="0"/>
            </a:xfrm>
            <a:prstGeom prst="line">
              <a:avLst/>
            </a:prstGeom>
            <a:ln w="12700">
              <a:solidFill>
                <a:srgbClr val="949937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0A29A318-8AD3-4254-BF55-E5C46A60A896}"/>
                </a:ext>
              </a:extLst>
            </p:cNvPr>
            <p:cNvGrpSpPr/>
            <p:nvPr/>
          </p:nvGrpSpPr>
          <p:grpSpPr>
            <a:xfrm>
              <a:off x="8631725" y="2795357"/>
              <a:ext cx="4300597" cy="1029923"/>
              <a:chOff x="9154421" y="1830655"/>
              <a:chExt cx="4300597" cy="1029923"/>
            </a:xfrm>
          </p:grpSpPr>
          <p:sp>
            <p:nvSpPr>
              <p:cNvPr id="56" name="标题 1">
                <a:extLst>
                  <a:ext uri="{FF2B5EF4-FFF2-40B4-BE49-F238E27FC236}">
                    <a16:creationId xmlns:a16="http://schemas.microsoft.com/office/drawing/2014/main" id="{48F85D0B-6135-47F2-B560-EBCF481C99C6}"/>
                  </a:ext>
                </a:extLst>
              </p:cNvPr>
              <p:cNvSpPr txBox="1"/>
              <p:nvPr/>
            </p:nvSpPr>
            <p:spPr>
              <a:xfrm>
                <a:off x="9154423" y="1830655"/>
                <a:ext cx="2059853" cy="475272"/>
              </a:xfrm>
              <a:prstGeom prst="rect">
                <a:avLst/>
              </a:prstGeom>
              <a:noFill/>
            </p:spPr>
            <p:txBody>
              <a:bodyPr anchor="ctr" anchorCtr="0" bIns="34290" lIns="68580" rIns="68580" rtlCol="0" tIns="34290" vert="horz">
                <a:normAutofit fontScale="925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z="135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7AB6D516-7895-4D49-ADC7-F54E38CBD1BA}"/>
                  </a:ext>
                </a:extLst>
              </p:cNvPr>
              <p:cNvSpPr txBox="1"/>
              <p:nvPr/>
            </p:nvSpPr>
            <p:spPr>
              <a:xfrm>
                <a:off x="9154421" y="2211683"/>
                <a:ext cx="4300597" cy="67055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EE56141-F600-4732-A870-822B53472A52}"/>
              </a:ext>
            </a:extLst>
          </p:cNvPr>
          <p:cNvGrpSpPr/>
          <p:nvPr/>
        </p:nvGrpSpPr>
        <p:grpSpPr>
          <a:xfrm>
            <a:off x="5780548" y="3283762"/>
            <a:ext cx="4260546" cy="772442"/>
            <a:chOff x="7306960" y="3756306"/>
            <a:chExt cx="5680727" cy="1029922"/>
          </a:xfrm>
        </p:grpSpPr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5309F940-CF21-4C25-9D89-F92425913A4A}"/>
                </a:ext>
              </a:extLst>
            </p:cNvPr>
            <p:cNvCxnSpPr>
              <a:stCxn id="24" idx="4"/>
            </p:cNvCxnSpPr>
            <p:nvPr/>
          </p:nvCxnSpPr>
          <p:spPr>
            <a:xfrm>
              <a:off x="7306960" y="4590982"/>
              <a:ext cx="1146168" cy="0"/>
            </a:xfrm>
            <a:prstGeom prst="line">
              <a:avLst/>
            </a:prstGeom>
            <a:ln w="12700">
              <a:solidFill>
                <a:srgbClr val="F29014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98AB95A5-EE22-43E7-A26E-F82BD030F2ED}"/>
                </a:ext>
              </a:extLst>
            </p:cNvPr>
            <p:cNvGrpSpPr/>
            <p:nvPr/>
          </p:nvGrpSpPr>
          <p:grpSpPr>
            <a:xfrm>
              <a:off x="8687090" y="3756306"/>
              <a:ext cx="4300597" cy="1029922"/>
              <a:chOff x="9209787" y="1830656"/>
              <a:chExt cx="4300597" cy="1029922"/>
            </a:xfrm>
          </p:grpSpPr>
          <p:sp>
            <p:nvSpPr>
              <p:cNvPr id="61" name="标题 1">
                <a:extLst>
                  <a:ext uri="{FF2B5EF4-FFF2-40B4-BE49-F238E27FC236}">
                    <a16:creationId xmlns:a16="http://schemas.microsoft.com/office/drawing/2014/main" id="{1100E785-F277-4751-A54C-D38404994FE0}"/>
                  </a:ext>
                </a:extLst>
              </p:cNvPr>
              <p:cNvSpPr txBox="1"/>
              <p:nvPr/>
            </p:nvSpPr>
            <p:spPr>
              <a:xfrm>
                <a:off x="9209787" y="1830656"/>
                <a:ext cx="2059853" cy="475272"/>
              </a:xfrm>
              <a:prstGeom prst="rect">
                <a:avLst/>
              </a:prstGeom>
              <a:noFill/>
            </p:spPr>
            <p:txBody>
              <a:bodyPr anchor="ctr" anchorCtr="0" bIns="34290" lIns="68580" rIns="68580" rtlCol="0" tIns="34290" vert="horz">
                <a:normAutofit fontScale="925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z="135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257F3DD8-67AA-4E5A-9204-F40E6D1F640F}"/>
                  </a:ext>
                </a:extLst>
              </p:cNvPr>
              <p:cNvSpPr txBox="1"/>
              <p:nvPr/>
            </p:nvSpPr>
            <p:spPr>
              <a:xfrm>
                <a:off x="9209787" y="2211682"/>
                <a:ext cx="4300597" cy="670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</p:spTree>
    <p:extLst>
      <p:ext uri="{BB962C8B-B14F-4D97-AF65-F5344CB8AC3E}">
        <p14:creationId val="36945885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7DEEA206-6FA9-40F7-84A9-EE134A7151EC}"/>
              </a:ext>
            </a:extLst>
          </p:cNvPr>
          <p:cNvSpPr/>
          <p:nvPr/>
        </p:nvSpPr>
        <p:spPr>
          <a:xfrm>
            <a:off x="2817514" y="1121772"/>
            <a:ext cx="1862706" cy="186270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DC0DE35-9C75-498D-B144-DF02E9961DC3}"/>
              </a:ext>
            </a:extLst>
          </p:cNvPr>
          <p:cNvSpPr txBox="1"/>
          <p:nvPr/>
        </p:nvSpPr>
        <p:spPr>
          <a:xfrm>
            <a:off x="2817514" y="3087049"/>
            <a:ext cx="791571" cy="335280"/>
          </a:xfrm>
          <a:prstGeom prst="rect">
            <a:avLst/>
          </a:prstGeom>
          <a:noFill/>
        </p:spPr>
        <p:txBody>
          <a:bodyPr lIns="0" rIns="0" rtlCol="0" wrap="square">
            <a:spAutoFit/>
          </a:bodyPr>
          <a:lstStyle/>
          <a:p>
            <a:r>
              <a:rPr altLang="zh-CN" b="1" lang="en-US" sz="1600">
                <a:solidFill>
                  <a:srgbClr val="94993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NAME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47B0E17-CD33-4F9B-A0CC-41460D885150}"/>
              </a:ext>
            </a:extLst>
          </p:cNvPr>
          <p:cNvSpPr txBox="1"/>
          <p:nvPr/>
        </p:nvSpPr>
        <p:spPr>
          <a:xfrm>
            <a:off x="3499903" y="3087049"/>
            <a:ext cx="1180317" cy="335280"/>
          </a:xfrm>
          <a:prstGeom prst="rect">
            <a:avLst/>
          </a:prstGeom>
          <a:noFill/>
        </p:spPr>
        <p:txBody>
          <a:bodyPr lIns="0" rIns="0" rtlCol="0" wrap="square">
            <a:spAutoFit/>
          </a:bodyPr>
          <a:lstStyle/>
          <a:p>
            <a:pPr algn="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POSITION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BE0CC1E-8778-4958-B13B-806FE83D9F82}"/>
              </a:ext>
            </a:extLst>
          </p:cNvPr>
          <p:cNvCxnSpPr/>
          <p:nvPr/>
        </p:nvCxnSpPr>
        <p:spPr>
          <a:xfrm flipH="1">
            <a:off x="3581789" y="3087049"/>
            <a:ext cx="0" cy="3385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7D1AB38-A1B0-4EE3-84FC-D0B3F01AB35A}"/>
              </a:ext>
            </a:extLst>
          </p:cNvPr>
          <p:cNvGrpSpPr/>
          <p:nvPr/>
        </p:nvGrpSpPr>
        <p:grpSpPr>
          <a:xfrm>
            <a:off x="2817514" y="3528174"/>
            <a:ext cx="1862706" cy="787173"/>
            <a:chOff x="313898" y="4521806"/>
            <a:chExt cx="1862706" cy="787173"/>
          </a:xfrm>
          <a:solidFill>
            <a:srgbClr val="D2AF38"/>
          </a:solidFill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8680A56-7DAD-47C7-A42E-B0F067B3966F}"/>
                </a:ext>
              </a:extLst>
            </p:cNvPr>
            <p:cNvSpPr/>
            <p:nvPr/>
          </p:nvSpPr>
          <p:spPr>
            <a:xfrm>
              <a:off x="313898" y="4694830"/>
              <a:ext cx="1862706" cy="614149"/>
            </a:xfrm>
            <a:prstGeom prst="rect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4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TEXT HERE</a:t>
              </a:r>
            </a:p>
          </p:txBody>
        </p:sp>
        <p:sp>
          <p:nvSpPr>
            <p:cNvPr id="26" name="等腰三角形 25">
              <a:extLst>
                <a:ext uri="{FF2B5EF4-FFF2-40B4-BE49-F238E27FC236}">
                  <a16:creationId xmlns:a16="http://schemas.microsoft.com/office/drawing/2014/main" id="{EFC9D8A0-CBD5-4E73-95A9-F6FD86E44C28}"/>
                </a:ext>
              </a:extLst>
            </p:cNvPr>
            <p:cNvSpPr/>
            <p:nvPr/>
          </p:nvSpPr>
          <p:spPr>
            <a:xfrm>
              <a:off x="477672" y="4521806"/>
              <a:ext cx="191068" cy="173024"/>
            </a:xfrm>
            <a:prstGeom prst="triangl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63CF668C-3382-4B0F-A50A-03AFCF2436E3}"/>
              </a:ext>
            </a:extLst>
          </p:cNvPr>
          <p:cNvSpPr txBox="1"/>
          <p:nvPr/>
        </p:nvSpPr>
        <p:spPr>
          <a:xfrm>
            <a:off x="2817514" y="4421665"/>
            <a:ext cx="1862705" cy="720090"/>
          </a:xfrm>
          <a:prstGeom prst="rect">
            <a:avLst/>
          </a:prstGeom>
          <a:noFill/>
        </p:spPr>
        <p:txBody>
          <a:bodyPr lIns="0" rIns="0"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22B8A23-CEFD-48F5-9895-89BD640CE712}"/>
              </a:ext>
            </a:extLst>
          </p:cNvPr>
          <p:cNvCxnSpPr/>
          <p:nvPr/>
        </p:nvCxnSpPr>
        <p:spPr>
          <a:xfrm flipH="1">
            <a:off x="4851030" y="1121772"/>
            <a:ext cx="0" cy="44448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93D22E7C-3E97-43EE-96E9-46D3A7DD9BB9}"/>
              </a:ext>
            </a:extLst>
          </p:cNvPr>
          <p:cNvSpPr/>
          <p:nvPr/>
        </p:nvSpPr>
        <p:spPr>
          <a:xfrm>
            <a:off x="5030796" y="1121772"/>
            <a:ext cx="1862706" cy="186270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86EABDA-562D-45BC-95ED-57F12E061ED4}"/>
              </a:ext>
            </a:extLst>
          </p:cNvPr>
          <p:cNvSpPr txBox="1"/>
          <p:nvPr/>
        </p:nvSpPr>
        <p:spPr>
          <a:xfrm>
            <a:off x="5030796" y="3087049"/>
            <a:ext cx="791571" cy="335280"/>
          </a:xfrm>
          <a:prstGeom prst="rect">
            <a:avLst/>
          </a:prstGeom>
          <a:noFill/>
        </p:spPr>
        <p:txBody>
          <a:bodyPr lIns="0" rIns="0" rtlCol="0" wrap="square">
            <a:spAutoFit/>
          </a:bodyPr>
          <a:lstStyle/>
          <a:p>
            <a:r>
              <a:rPr altLang="zh-CN" b="1" lang="en-US" sz="1600">
                <a:solidFill>
                  <a:srgbClr val="F290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NAME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4C40EDE-7BD3-4109-B5E9-AB126768BE41}"/>
              </a:ext>
            </a:extLst>
          </p:cNvPr>
          <p:cNvSpPr txBox="1"/>
          <p:nvPr/>
        </p:nvSpPr>
        <p:spPr>
          <a:xfrm>
            <a:off x="5713185" y="3087049"/>
            <a:ext cx="1180317" cy="335280"/>
          </a:xfrm>
          <a:prstGeom prst="rect">
            <a:avLst/>
          </a:prstGeom>
          <a:noFill/>
        </p:spPr>
        <p:txBody>
          <a:bodyPr lIns="0" rIns="0" rtlCol="0" wrap="square">
            <a:spAutoFit/>
          </a:bodyPr>
          <a:lstStyle/>
          <a:p>
            <a:pPr algn="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POSITION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341FA72-C320-4223-9BCF-D8261F673EAE}"/>
              </a:ext>
            </a:extLst>
          </p:cNvPr>
          <p:cNvCxnSpPr/>
          <p:nvPr/>
        </p:nvCxnSpPr>
        <p:spPr>
          <a:xfrm flipH="1">
            <a:off x="5795071" y="3087049"/>
            <a:ext cx="0" cy="3385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2054649-8BFF-47DE-9654-D43CCF3348CF}"/>
              </a:ext>
            </a:extLst>
          </p:cNvPr>
          <p:cNvGrpSpPr/>
          <p:nvPr/>
        </p:nvGrpSpPr>
        <p:grpSpPr>
          <a:xfrm>
            <a:off x="5030796" y="3528174"/>
            <a:ext cx="1862706" cy="787173"/>
            <a:chOff x="313898" y="4521806"/>
            <a:chExt cx="1862706" cy="787173"/>
          </a:xfrm>
          <a:solidFill>
            <a:schemeClr val="bg1">
              <a:lumMod val="85000"/>
            </a:schemeClr>
          </a:solidFill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F21ED601-FD68-46D6-B67A-B81F2136A04A}"/>
                </a:ext>
              </a:extLst>
            </p:cNvPr>
            <p:cNvSpPr/>
            <p:nvPr/>
          </p:nvSpPr>
          <p:spPr>
            <a:xfrm>
              <a:off x="313898" y="4694830"/>
              <a:ext cx="1862706" cy="614149"/>
            </a:xfrm>
            <a:prstGeom prst="rect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4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TEXT HERE</a:t>
              </a:r>
            </a:p>
          </p:txBody>
        </p:sp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id="{C21E067E-EB5A-4671-96B2-878C57DBF88F}"/>
                </a:ext>
              </a:extLst>
            </p:cNvPr>
            <p:cNvSpPr/>
            <p:nvPr/>
          </p:nvSpPr>
          <p:spPr>
            <a:xfrm>
              <a:off x="477672" y="4521806"/>
              <a:ext cx="191068" cy="173024"/>
            </a:xfrm>
            <a:prstGeom prst="triangle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73F092B1-975F-46DE-BA45-F377761387F6}"/>
              </a:ext>
            </a:extLst>
          </p:cNvPr>
          <p:cNvSpPr txBox="1"/>
          <p:nvPr/>
        </p:nvSpPr>
        <p:spPr>
          <a:xfrm>
            <a:off x="5030796" y="4421665"/>
            <a:ext cx="1862705" cy="720090"/>
          </a:xfrm>
          <a:prstGeom prst="rect">
            <a:avLst/>
          </a:prstGeom>
          <a:noFill/>
        </p:spPr>
        <p:txBody>
          <a:bodyPr lIns="0" rIns="0"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8F4E9B2E-716D-461E-875A-795CAFD357C4}"/>
              </a:ext>
            </a:extLst>
          </p:cNvPr>
          <p:cNvCxnSpPr/>
          <p:nvPr/>
        </p:nvCxnSpPr>
        <p:spPr>
          <a:xfrm flipH="1">
            <a:off x="7060830" y="1121772"/>
            <a:ext cx="0" cy="44448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E7BEEEAD-050E-4F80-B67B-0FAAD602A01C}"/>
              </a:ext>
            </a:extLst>
          </p:cNvPr>
          <p:cNvSpPr/>
          <p:nvPr/>
        </p:nvSpPr>
        <p:spPr>
          <a:xfrm>
            <a:off x="7240596" y="1121772"/>
            <a:ext cx="1862706" cy="186270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1AD19A8-C4AE-4861-B203-EF5DA95F7889}"/>
              </a:ext>
            </a:extLst>
          </p:cNvPr>
          <p:cNvSpPr txBox="1"/>
          <p:nvPr/>
        </p:nvSpPr>
        <p:spPr>
          <a:xfrm>
            <a:off x="7240596" y="3087049"/>
            <a:ext cx="791571" cy="335280"/>
          </a:xfrm>
          <a:prstGeom prst="rect">
            <a:avLst/>
          </a:prstGeom>
          <a:noFill/>
        </p:spPr>
        <p:txBody>
          <a:bodyPr lIns="0" rIns="0" rtlCol="0" wrap="square">
            <a:spAutoFit/>
          </a:bodyPr>
          <a:lstStyle/>
          <a:p>
            <a:r>
              <a:rPr altLang="zh-CN" b="1" lang="en-US" sz="1600">
                <a:solidFill>
                  <a:srgbClr val="94993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NAME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747D470-5DD0-4C53-B968-8C08327C3718}"/>
              </a:ext>
            </a:extLst>
          </p:cNvPr>
          <p:cNvSpPr txBox="1"/>
          <p:nvPr/>
        </p:nvSpPr>
        <p:spPr>
          <a:xfrm>
            <a:off x="7922985" y="3087049"/>
            <a:ext cx="1180317" cy="335280"/>
          </a:xfrm>
          <a:prstGeom prst="rect">
            <a:avLst/>
          </a:prstGeom>
          <a:noFill/>
        </p:spPr>
        <p:txBody>
          <a:bodyPr lIns="0" rIns="0" rtlCol="0" wrap="square">
            <a:spAutoFit/>
          </a:bodyPr>
          <a:lstStyle/>
          <a:p>
            <a:pPr algn="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POSITION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8630511A-C51B-4A76-8CF3-71A8A1B8613D}"/>
              </a:ext>
            </a:extLst>
          </p:cNvPr>
          <p:cNvCxnSpPr/>
          <p:nvPr/>
        </p:nvCxnSpPr>
        <p:spPr>
          <a:xfrm flipH="1">
            <a:off x="8004871" y="3087049"/>
            <a:ext cx="0" cy="3385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926F53E-5F8D-4769-A95F-4741E11AE6A6}"/>
              </a:ext>
            </a:extLst>
          </p:cNvPr>
          <p:cNvGrpSpPr/>
          <p:nvPr/>
        </p:nvGrpSpPr>
        <p:grpSpPr>
          <a:xfrm>
            <a:off x="7240596" y="3528174"/>
            <a:ext cx="1862706" cy="787173"/>
            <a:chOff x="313898" y="4521806"/>
            <a:chExt cx="1862706" cy="787173"/>
          </a:xfrm>
          <a:solidFill>
            <a:srgbClr val="D2AF38"/>
          </a:solidFill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9ED8557F-6C0F-4550-953B-102C4AA24A13}"/>
                </a:ext>
              </a:extLst>
            </p:cNvPr>
            <p:cNvSpPr/>
            <p:nvPr/>
          </p:nvSpPr>
          <p:spPr>
            <a:xfrm>
              <a:off x="313898" y="4694830"/>
              <a:ext cx="1862706" cy="614149"/>
            </a:xfrm>
            <a:prstGeom prst="rect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4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TEXT HERE</a:t>
              </a:r>
            </a:p>
          </p:txBody>
        </p:sp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40232237-5923-4CEA-AEB7-A8A9B933EBF0}"/>
                </a:ext>
              </a:extLst>
            </p:cNvPr>
            <p:cNvSpPr/>
            <p:nvPr/>
          </p:nvSpPr>
          <p:spPr>
            <a:xfrm>
              <a:off x="477672" y="4521806"/>
              <a:ext cx="191068" cy="173024"/>
            </a:xfrm>
            <a:prstGeom prst="triangl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0CAF874B-E63D-42B6-B11F-E46526AAFF1E}"/>
              </a:ext>
            </a:extLst>
          </p:cNvPr>
          <p:cNvSpPr txBox="1"/>
          <p:nvPr/>
        </p:nvSpPr>
        <p:spPr>
          <a:xfrm>
            <a:off x="7240596" y="4421665"/>
            <a:ext cx="1862705" cy="720090"/>
          </a:xfrm>
          <a:prstGeom prst="rect">
            <a:avLst/>
          </a:prstGeom>
          <a:noFill/>
        </p:spPr>
        <p:txBody>
          <a:bodyPr lIns="0" rIns="0"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125863574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3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6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6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7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id="8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id="9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grpId="0" id="9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7"/>
      <p:bldP grpId="0" spid="29"/>
      <p:bldP grpId="0" spid="30"/>
      <p:bldP grpId="0" spid="31"/>
      <p:bldP grpId="0" spid="36"/>
      <p:bldP grpId="0" spid="38"/>
      <p:bldP grpId="0" spid="39"/>
      <p:bldP grpId="0" spid="40"/>
      <p:bldP grpId="0" spid="4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B213DCF-9B2F-4C3D-BC95-C731B636B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919E6F-1CE8-4187-A923-77519A888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E4E1F5-BA96-4561-9D59-23B1AA1E1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BF2B580-1DAF-4FBC-A6B5-FA3D77C8B29D}"/>
              </a:ext>
            </a:extLst>
          </p:cNvPr>
          <p:cNvSpPr/>
          <p:nvPr/>
        </p:nvSpPr>
        <p:spPr>
          <a:xfrm>
            <a:off x="2565334" y="1248229"/>
            <a:ext cx="6618514" cy="2815771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rgbClr val="F29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839992-51FA-45F9-BB80-4E5F84EB8746}"/>
              </a:ext>
            </a:extLst>
          </p:cNvPr>
          <p:cNvSpPr/>
          <p:nvPr/>
        </p:nvSpPr>
        <p:spPr>
          <a:xfrm>
            <a:off x="2717734" y="1400629"/>
            <a:ext cx="6618514" cy="2815771"/>
          </a:xfrm>
          <a:prstGeom prst="rect">
            <a:avLst/>
          </a:prstGeom>
          <a:noFill/>
          <a:ln>
            <a:solidFill>
              <a:srgbClr val="747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FF9AE46-8F45-479B-9658-492F44E1B66C}"/>
              </a:ext>
            </a:extLst>
          </p:cNvPr>
          <p:cNvSpPr txBox="1"/>
          <p:nvPr/>
        </p:nvSpPr>
        <p:spPr>
          <a:xfrm>
            <a:off x="3316448" y="1686618"/>
            <a:ext cx="511628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000">
                <a:solidFill>
                  <a:srgbClr val="F290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</a:t>
            </a:r>
          </a:p>
          <a:p>
            <a:pPr algn="ctr"/>
            <a:r>
              <a:rPr altLang="zh-CN" b="1" lang="en-US" sz="6000">
                <a:solidFill>
                  <a:srgbClr val="F2901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F893E0A-9FC0-44FA-A308-73B0D2814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665" y="858238"/>
            <a:ext cx="729851" cy="828379"/>
          </a:xfrm>
          <a:prstGeom prst="rect">
            <a:avLst/>
          </a:prstGeom>
        </p:spPr>
      </p:pic>
    </p:spTree>
    <p:extLst>
      <p:ext uri="{BB962C8B-B14F-4D97-AF65-F5344CB8AC3E}">
        <p14:creationId val="257206960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字体下载：http://www.youyedoc.com/ziti/            绘本故事PPT：http://www.youyedoc.com/gushi/</a:t>
            </a:r>
          </a:p>
        </p:txBody>
      </p:sp>
    </p:spTree>
    <p:extLst>
      <p:ext uri="{BB962C8B-B14F-4D97-AF65-F5344CB8AC3E}">
        <p14:creationId xmlns:p14="http://schemas.microsoft.com/office/powerpoint/2010/main" val="61891207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0A643DA-FEA1-41EE-8079-197E5CB57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4E8BB-1927-45D0-8EFF-30F26D259A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7555" y="0"/>
            <a:ext cx="4976889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3F5DA37-0449-4BE4-BEE6-C06532A2F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18972" y="5210630"/>
            <a:ext cx="6427845" cy="164737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CFB2D9-3655-4AAB-8119-7312A412F8C2}"/>
              </a:ext>
            </a:extLst>
          </p:cNvPr>
          <p:cNvSpPr txBox="1"/>
          <p:nvPr/>
        </p:nvSpPr>
        <p:spPr>
          <a:xfrm>
            <a:off x="5068666" y="550209"/>
            <a:ext cx="2119630" cy="1920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</a:t>
            </a:r>
          </a:p>
          <a:p>
            <a:r>
              <a:rPr altLang="zh-CN" lang="en-US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ONE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5303E1-F2BA-42BD-AD7F-85680B49763B}"/>
              </a:ext>
            </a:extLst>
          </p:cNvPr>
          <p:cNvSpPr/>
          <p:nvPr/>
        </p:nvSpPr>
        <p:spPr>
          <a:xfrm>
            <a:off x="4825502" y="2356751"/>
            <a:ext cx="2744192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203304674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A48C9A58-9C98-42FC-8280-3CC512E4CAD2}"/>
              </a:ext>
            </a:extLst>
          </p:cNvPr>
          <p:cNvGrpSpPr/>
          <p:nvPr/>
        </p:nvGrpSpPr>
        <p:grpSpPr>
          <a:xfrm>
            <a:off x="2131170" y="2393511"/>
            <a:ext cx="1764045" cy="2171022"/>
            <a:chOff x="1061141" y="2630129"/>
            <a:chExt cx="2352060" cy="2894696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25CA0589-19E1-452E-9D45-70086AB3180A}"/>
                </a:ext>
              </a:extLst>
            </p:cNvPr>
            <p:cNvSpPr/>
            <p:nvPr/>
          </p:nvSpPr>
          <p:spPr>
            <a:xfrm>
              <a:off x="1438301" y="2630129"/>
              <a:ext cx="1597742" cy="1597742"/>
            </a:xfrm>
            <a:prstGeom prst="roundRect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  <p:pic>
          <p:nvPicPr>
            <p:cNvPr descr="便携式计算机" id="33" name="图形 32">
              <a:extLst>
                <a:ext uri="{FF2B5EF4-FFF2-40B4-BE49-F238E27FC236}">
                  <a16:creationId xmlns:a16="http://schemas.microsoft.com/office/drawing/2014/main" id="{CB15B979-A86E-4F46-80AB-7E0B3101C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29972" y="2893374"/>
              <a:ext cx="614400" cy="614400"/>
            </a:xfrm>
            <a:prstGeom prst="rect">
              <a:avLst/>
            </a:prstGeom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DEFACFF-0398-428F-B6C4-ECC701AB555E}"/>
                </a:ext>
              </a:extLst>
            </p:cNvPr>
            <p:cNvSpPr/>
            <p:nvPr/>
          </p:nvSpPr>
          <p:spPr>
            <a:xfrm>
              <a:off x="1652319" y="3415659"/>
              <a:ext cx="1169705" cy="632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013"/>
                <a:t>标题文本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4D5EFE3-E092-454E-A4A7-4074D5AFA484}"/>
                </a:ext>
              </a:extLst>
            </p:cNvPr>
            <p:cNvSpPr txBox="1"/>
            <p:nvPr/>
          </p:nvSpPr>
          <p:spPr>
            <a:xfrm>
              <a:off x="1061141" y="4570716"/>
              <a:ext cx="2352060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43BBAA2-0F7A-432D-8C9C-BA85B445EFA8}"/>
              </a:ext>
            </a:extLst>
          </p:cNvPr>
          <p:cNvGrpSpPr/>
          <p:nvPr/>
        </p:nvGrpSpPr>
        <p:grpSpPr>
          <a:xfrm>
            <a:off x="4051897" y="2393511"/>
            <a:ext cx="1764045" cy="2171022"/>
            <a:chOff x="3622111" y="2630129"/>
            <a:chExt cx="2352060" cy="2894696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7AC69B87-D43D-4796-A022-79805061AE6B}"/>
                </a:ext>
              </a:extLst>
            </p:cNvPr>
            <p:cNvSpPr/>
            <p:nvPr/>
          </p:nvSpPr>
          <p:spPr>
            <a:xfrm>
              <a:off x="3999271" y="2630129"/>
              <a:ext cx="1597742" cy="1597742"/>
            </a:xfrm>
            <a:prstGeom prst="roundRect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  <p:pic>
          <p:nvPicPr>
            <p:cNvPr descr="显示器" id="38" name="图形 37">
              <a:extLst>
                <a:ext uri="{FF2B5EF4-FFF2-40B4-BE49-F238E27FC236}">
                  <a16:creationId xmlns:a16="http://schemas.microsoft.com/office/drawing/2014/main" id="{4361E78B-1118-4F60-8329-E1A3C730F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90942" y="2893374"/>
              <a:ext cx="614400" cy="614400"/>
            </a:xfrm>
            <a:prstGeom prst="rect">
              <a:avLst/>
            </a:prstGeom>
          </p:spPr>
        </p:pic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9E61A5B6-3A2D-4653-A405-973B37CE9AC2}"/>
                </a:ext>
              </a:extLst>
            </p:cNvPr>
            <p:cNvSpPr/>
            <p:nvPr/>
          </p:nvSpPr>
          <p:spPr>
            <a:xfrm>
              <a:off x="4213289" y="3415659"/>
              <a:ext cx="1169705" cy="632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013"/>
                <a:t>标题文本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5F53ED2-A748-4A95-9D09-1D72FDB2CFF8}"/>
                </a:ext>
              </a:extLst>
            </p:cNvPr>
            <p:cNvSpPr txBox="1"/>
            <p:nvPr/>
          </p:nvSpPr>
          <p:spPr>
            <a:xfrm>
              <a:off x="3622111" y="4570716"/>
              <a:ext cx="2352060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0D83105-EF42-43C9-84EE-FBE844AA16ED}"/>
              </a:ext>
            </a:extLst>
          </p:cNvPr>
          <p:cNvGrpSpPr/>
          <p:nvPr/>
        </p:nvGrpSpPr>
        <p:grpSpPr>
          <a:xfrm>
            <a:off x="5972625" y="2393511"/>
            <a:ext cx="1764045" cy="2171022"/>
            <a:chOff x="6183081" y="2630129"/>
            <a:chExt cx="2352060" cy="2894696"/>
          </a:xfrm>
        </p:grpSpPr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C2553061-7272-4C27-B194-E3A35CA0F56B}"/>
                </a:ext>
              </a:extLst>
            </p:cNvPr>
            <p:cNvSpPr/>
            <p:nvPr/>
          </p:nvSpPr>
          <p:spPr>
            <a:xfrm>
              <a:off x="6560241" y="2630129"/>
              <a:ext cx="1597742" cy="1597742"/>
            </a:xfrm>
            <a:prstGeom prst="roundRect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  <p:pic>
          <p:nvPicPr>
            <p:cNvPr descr="智能手机" id="43" name="图形 42">
              <a:extLst>
                <a:ext uri="{FF2B5EF4-FFF2-40B4-BE49-F238E27FC236}">
                  <a16:creationId xmlns:a16="http://schemas.microsoft.com/office/drawing/2014/main" id="{0DA77D47-030B-4713-9E86-7C3E622C9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44871" y="2893374"/>
              <a:ext cx="614400" cy="614400"/>
            </a:xfrm>
            <a:prstGeom prst="rect">
              <a:avLst/>
            </a:prstGeom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995D88DD-A6C1-4D72-87D5-B193AC3BAFE7}"/>
                </a:ext>
              </a:extLst>
            </p:cNvPr>
            <p:cNvSpPr/>
            <p:nvPr/>
          </p:nvSpPr>
          <p:spPr>
            <a:xfrm>
              <a:off x="6774259" y="3415659"/>
              <a:ext cx="1169705" cy="632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013"/>
                <a:t>标题文本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DE77C585-2E0D-47A9-BBDF-ACC86B8DDE79}"/>
                </a:ext>
              </a:extLst>
            </p:cNvPr>
            <p:cNvSpPr txBox="1"/>
            <p:nvPr/>
          </p:nvSpPr>
          <p:spPr>
            <a:xfrm>
              <a:off x="6183080" y="4570716"/>
              <a:ext cx="2352060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182C6F2-4007-4333-95D9-EC144D09C75B}"/>
              </a:ext>
            </a:extLst>
          </p:cNvPr>
          <p:cNvGrpSpPr/>
          <p:nvPr/>
        </p:nvGrpSpPr>
        <p:grpSpPr>
          <a:xfrm>
            <a:off x="7893352" y="2393511"/>
            <a:ext cx="1764045" cy="2171022"/>
            <a:chOff x="8744051" y="2630129"/>
            <a:chExt cx="2352060" cy="2894696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6C50CFFD-272A-4EC4-A481-BF6F83365997}"/>
                </a:ext>
              </a:extLst>
            </p:cNvPr>
            <p:cNvSpPr/>
            <p:nvPr/>
          </p:nvSpPr>
          <p:spPr>
            <a:xfrm>
              <a:off x="9121211" y="2630129"/>
              <a:ext cx="1597742" cy="1597742"/>
            </a:xfrm>
            <a:prstGeom prst="roundRect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  <p:pic>
          <p:nvPicPr>
            <p:cNvPr descr="平板电脑" id="48" name="图形 47">
              <a:extLst>
                <a:ext uri="{FF2B5EF4-FFF2-40B4-BE49-F238E27FC236}">
                  <a16:creationId xmlns:a16="http://schemas.microsoft.com/office/drawing/2014/main" id="{27749E68-CB17-4D62-8570-C4588A29F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612882" y="2893374"/>
              <a:ext cx="614400" cy="614400"/>
            </a:xfrm>
            <a:prstGeom prst="rect">
              <a:avLst/>
            </a:prstGeom>
          </p:spPr>
        </p:pic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6EE589A-6956-4642-A655-05562D9C9668}"/>
                </a:ext>
              </a:extLst>
            </p:cNvPr>
            <p:cNvSpPr/>
            <p:nvPr/>
          </p:nvSpPr>
          <p:spPr>
            <a:xfrm>
              <a:off x="9335229" y="3415659"/>
              <a:ext cx="1169705" cy="632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013"/>
                <a:t>标题文本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4D44C47F-D061-41A0-B952-364E23152DDD}"/>
                </a:ext>
              </a:extLst>
            </p:cNvPr>
            <p:cNvSpPr txBox="1"/>
            <p:nvPr/>
          </p:nvSpPr>
          <p:spPr>
            <a:xfrm>
              <a:off x="8744051" y="4570716"/>
              <a:ext cx="2352060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</a:t>
              </a:r>
            </a:p>
          </p:txBody>
        </p:sp>
      </p:grpSp>
    </p:spTree>
    <p:extLst>
      <p:ext uri="{BB962C8B-B14F-4D97-AF65-F5344CB8AC3E}">
        <p14:creationId val="74609426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9AA39E3-03DF-4B07-A999-0E260A5DBA9B}"/>
              </a:ext>
            </a:extLst>
          </p:cNvPr>
          <p:cNvGrpSpPr/>
          <p:nvPr/>
        </p:nvGrpSpPr>
        <p:grpSpPr>
          <a:xfrm>
            <a:off x="4577279" y="1707528"/>
            <a:ext cx="2870066" cy="2870065"/>
            <a:chOff x="4187152" y="2040328"/>
            <a:chExt cx="3826754" cy="382675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E9B991E-6E0C-4582-86C9-54B2B491B97C}"/>
                </a:ext>
              </a:extLst>
            </p:cNvPr>
            <p:cNvGrpSpPr/>
            <p:nvPr/>
          </p:nvGrpSpPr>
          <p:grpSpPr>
            <a:xfrm>
              <a:off x="4187152" y="2040328"/>
              <a:ext cx="3826754" cy="3826753"/>
              <a:chOff x="4297306" y="2096708"/>
              <a:chExt cx="4209429" cy="4209427"/>
            </a:xfrm>
            <a:solidFill>
              <a:srgbClr val="171918"/>
            </a:solidFill>
          </p:grpSpPr>
          <p:sp>
            <p:nvSpPr>
              <p:cNvPr id="29" name="任意多边形 41">
                <a:extLst>
                  <a:ext uri="{FF2B5EF4-FFF2-40B4-BE49-F238E27FC236}">
                    <a16:creationId xmlns:a16="http://schemas.microsoft.com/office/drawing/2014/main" id="{05580906-3886-4370-A8A7-524C75C07ACA}"/>
                  </a:ext>
                </a:extLst>
              </p:cNvPr>
              <p:cNvSpPr/>
              <p:nvPr/>
            </p:nvSpPr>
            <p:spPr>
              <a:xfrm>
                <a:off x="5899445" y="3698845"/>
                <a:ext cx="1005151" cy="1005151"/>
              </a:xfrm>
              <a:custGeom>
                <a:gdLst>
                  <a:gd fmla="*/ 0 w 1005151" name="connsiteX0"/>
                  <a:gd fmla="*/ 502576 h 1005151" name="connsiteY0"/>
                  <a:gd fmla="*/ 502576 w 1005151" name="connsiteX1"/>
                  <a:gd fmla="*/ 0 h 1005151" name="connsiteY1"/>
                  <a:gd fmla="*/ 1005152 w 1005151" name="connsiteX2"/>
                  <a:gd fmla="*/ 502576 h 1005151" name="connsiteY2"/>
                  <a:gd fmla="*/ 502576 w 1005151" name="connsiteX3"/>
                  <a:gd fmla="*/ 1005152 h 1005151" name="connsiteY3"/>
                  <a:gd fmla="*/ 0 w 1005151" name="connsiteX4"/>
                  <a:gd fmla="*/ 502576 h 1005151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05151" w="1005151">
                    <a:moveTo>
                      <a:pt x="0" y="502576"/>
                    </a:moveTo>
                    <a:cubicBezTo>
                      <a:pt x="0" y="225011"/>
                      <a:pt x="225011" y="0"/>
                      <a:pt x="502576" y="0"/>
                    </a:cubicBezTo>
                    <a:cubicBezTo>
                      <a:pt x="780141" y="0"/>
                      <a:pt x="1005152" y="225011"/>
                      <a:pt x="1005152" y="502576"/>
                    </a:cubicBezTo>
                    <a:cubicBezTo>
                      <a:pt x="1005152" y="780141"/>
                      <a:pt x="780141" y="1005152"/>
                      <a:pt x="502576" y="1005152"/>
                    </a:cubicBezTo>
                    <a:cubicBezTo>
                      <a:pt x="225011" y="1005152"/>
                      <a:pt x="0" y="780141"/>
                      <a:pt x="0" y="50257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algn="ctr" cap="flat" cmpd="sng" w="12700">
                <a:solidFill>
                  <a:sysClr lastClr="FFFFFF" val="window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anchorCtr="0" bIns="118021" lIns="118021" numCol="1" rIns="118021" spcCol="1270" spcFirstLastPara="0" tIns="118021" vert="horz" wrap="square">
                <a:no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defTabSz="266700" fontAlgn="auto">
                  <a:lnSpc>
                    <a:spcPct val="120000"/>
                  </a:lnSpc>
                  <a:spcAft>
                    <a:spcPct val="0"/>
                  </a:spcAft>
                  <a:defRPr/>
                </a:pPr>
                <a:endParaRPr lang="id-ID" sz="900">
                  <a:solidFill>
                    <a:sysClr lastClr="FFFFFF" val="window"/>
                  </a:solidFill>
                  <a:ea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0" name="任意多边形 42">
                <a:extLst>
                  <a:ext uri="{FF2B5EF4-FFF2-40B4-BE49-F238E27FC236}">
                    <a16:creationId xmlns:a16="http://schemas.microsoft.com/office/drawing/2014/main" id="{97150728-EC66-423B-BA24-B86448496534}"/>
                  </a:ext>
                </a:extLst>
              </p:cNvPr>
              <p:cNvSpPr/>
              <p:nvPr/>
            </p:nvSpPr>
            <p:spPr>
              <a:xfrm>
                <a:off x="5648162" y="2096708"/>
                <a:ext cx="1507716" cy="1507716"/>
              </a:xfrm>
              <a:custGeom>
                <a:gdLst>
                  <a:gd fmla="*/ 0 w 1507716" name="connsiteX0"/>
                  <a:gd fmla="*/ 753858 h 1507716" name="connsiteY0"/>
                  <a:gd fmla="*/ 753858 w 1507716" name="connsiteX1"/>
                  <a:gd fmla="*/ 0 h 1507716" name="connsiteY1"/>
                  <a:gd fmla="*/ 1507716 w 1507716" name="connsiteX2"/>
                  <a:gd fmla="*/ 753858 h 1507716" name="connsiteY2"/>
                  <a:gd fmla="*/ 753858 w 1507716" name="connsiteX3"/>
                  <a:gd fmla="*/ 1507716 h 1507716" name="connsiteY3"/>
                  <a:gd fmla="*/ 0 w 1507716" name="connsiteX4"/>
                  <a:gd fmla="*/ 753858 h 150771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507716" w="1507716">
                    <a:moveTo>
                      <a:pt x="0" y="753858"/>
                    </a:moveTo>
                    <a:cubicBezTo>
                      <a:pt x="0" y="337514"/>
                      <a:pt x="337514" y="0"/>
                      <a:pt x="753858" y="0"/>
                    </a:cubicBezTo>
                    <a:cubicBezTo>
                      <a:pt x="1170202" y="0"/>
                      <a:pt x="1507716" y="337514"/>
                      <a:pt x="1507716" y="753858"/>
                    </a:cubicBezTo>
                    <a:cubicBezTo>
                      <a:pt x="1507716" y="1170202"/>
                      <a:pt x="1170202" y="1507716"/>
                      <a:pt x="753858" y="1507716"/>
                    </a:cubicBezTo>
                    <a:cubicBezTo>
                      <a:pt x="337514" y="1507716"/>
                      <a:pt x="0" y="1170202"/>
                      <a:pt x="0" y="753858"/>
                    </a:cubicBezTo>
                    <a:close/>
                  </a:path>
                </a:pathLst>
              </a:custGeom>
              <a:solidFill>
                <a:srgbClr val="949937"/>
              </a:solidFill>
              <a:ln algn="ctr" cap="flat" cmpd="sng" w="12700">
                <a:solidFill>
                  <a:sysClr lastClr="FFFFFF" val="window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anchorCtr="0" bIns="173220" lIns="173220" numCol="1" rIns="173220" spcCol="1270" spcFirstLastPara="0" tIns="173220" vert="horz" wrap="square">
                <a:no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defTabSz="266700" fontAlgn="auto">
                  <a:lnSpc>
                    <a:spcPct val="120000"/>
                  </a:lnSpc>
                  <a:spcAft>
                    <a:spcPct val="0"/>
                  </a:spcAft>
                  <a:defRPr/>
                </a:pPr>
                <a:endParaRPr lang="id-ID" sz="900">
                  <a:solidFill>
                    <a:sysClr lastClr="FFFFFF" val="window"/>
                  </a:solidFill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31" name="任意多边形 43">
                <a:extLst>
                  <a:ext uri="{FF2B5EF4-FFF2-40B4-BE49-F238E27FC236}">
                    <a16:creationId xmlns:a16="http://schemas.microsoft.com/office/drawing/2014/main" id="{C8E70726-306C-4F68-AFA2-9758528C0FE7}"/>
                  </a:ext>
                </a:extLst>
              </p:cNvPr>
              <p:cNvSpPr/>
              <p:nvPr/>
            </p:nvSpPr>
            <p:spPr>
              <a:xfrm>
                <a:off x="6999019" y="3447563"/>
                <a:ext cx="1507716" cy="1507716"/>
              </a:xfrm>
              <a:custGeom>
                <a:gdLst>
                  <a:gd fmla="*/ 0 w 1507716" name="connsiteX0"/>
                  <a:gd fmla="*/ 753858 h 1507716" name="connsiteY0"/>
                  <a:gd fmla="*/ 753858 w 1507716" name="connsiteX1"/>
                  <a:gd fmla="*/ 0 h 1507716" name="connsiteY1"/>
                  <a:gd fmla="*/ 1507716 w 1507716" name="connsiteX2"/>
                  <a:gd fmla="*/ 753858 h 1507716" name="connsiteY2"/>
                  <a:gd fmla="*/ 753858 w 1507716" name="connsiteX3"/>
                  <a:gd fmla="*/ 1507716 h 1507716" name="connsiteY3"/>
                  <a:gd fmla="*/ 0 w 1507716" name="connsiteX4"/>
                  <a:gd fmla="*/ 753858 h 150771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507716" w="1507716">
                    <a:moveTo>
                      <a:pt x="0" y="753858"/>
                    </a:moveTo>
                    <a:cubicBezTo>
                      <a:pt x="0" y="337514"/>
                      <a:pt x="337514" y="0"/>
                      <a:pt x="753858" y="0"/>
                    </a:cubicBezTo>
                    <a:cubicBezTo>
                      <a:pt x="1170202" y="0"/>
                      <a:pt x="1507716" y="337514"/>
                      <a:pt x="1507716" y="753858"/>
                    </a:cubicBezTo>
                    <a:cubicBezTo>
                      <a:pt x="1507716" y="1170202"/>
                      <a:pt x="1170202" y="1507716"/>
                      <a:pt x="753858" y="1507716"/>
                    </a:cubicBezTo>
                    <a:cubicBezTo>
                      <a:pt x="337514" y="1507716"/>
                      <a:pt x="0" y="1170202"/>
                      <a:pt x="0" y="753858"/>
                    </a:cubicBezTo>
                    <a:close/>
                  </a:path>
                </a:pathLst>
              </a:custGeom>
              <a:solidFill>
                <a:srgbClr val="F29014"/>
              </a:solidFill>
              <a:ln algn="ctr" cap="flat" cmpd="sng" w="12700">
                <a:solidFill>
                  <a:sysClr lastClr="FFFFFF" val="window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anchorCtr="0" bIns="173220" lIns="173220" numCol="1" rIns="173220" spcCol="1270" spcFirstLastPara="0" tIns="173220" vert="horz" wrap="square">
                <a:no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defTabSz="266700" fontAlgn="auto">
                  <a:lnSpc>
                    <a:spcPct val="120000"/>
                  </a:lnSpc>
                  <a:spcAft>
                    <a:spcPct val="0"/>
                  </a:spcAft>
                  <a:defRPr/>
                </a:pPr>
                <a:endParaRPr lang="id-ID" sz="900">
                  <a:solidFill>
                    <a:sysClr lastClr="FFFFFF" val="window"/>
                  </a:solidFill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32" name="任意多边形 44">
                <a:extLst>
                  <a:ext uri="{FF2B5EF4-FFF2-40B4-BE49-F238E27FC236}">
                    <a16:creationId xmlns:a16="http://schemas.microsoft.com/office/drawing/2014/main" id="{2AF30329-31AE-41E1-8D3D-E5CA91CD80B3}"/>
                  </a:ext>
                </a:extLst>
              </p:cNvPr>
              <p:cNvSpPr/>
              <p:nvPr/>
            </p:nvSpPr>
            <p:spPr>
              <a:xfrm>
                <a:off x="5648162" y="4798419"/>
                <a:ext cx="1507716" cy="1507716"/>
              </a:xfrm>
              <a:custGeom>
                <a:gdLst>
                  <a:gd fmla="*/ 0 w 1507716" name="connsiteX0"/>
                  <a:gd fmla="*/ 753858 h 1507716" name="connsiteY0"/>
                  <a:gd fmla="*/ 753858 w 1507716" name="connsiteX1"/>
                  <a:gd fmla="*/ 0 h 1507716" name="connsiteY1"/>
                  <a:gd fmla="*/ 1507716 w 1507716" name="connsiteX2"/>
                  <a:gd fmla="*/ 753858 h 1507716" name="connsiteY2"/>
                  <a:gd fmla="*/ 753858 w 1507716" name="connsiteX3"/>
                  <a:gd fmla="*/ 1507716 h 1507716" name="connsiteY3"/>
                  <a:gd fmla="*/ 0 w 1507716" name="connsiteX4"/>
                  <a:gd fmla="*/ 753858 h 150771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507716" w="1507716">
                    <a:moveTo>
                      <a:pt x="0" y="753858"/>
                    </a:moveTo>
                    <a:cubicBezTo>
                      <a:pt x="0" y="337514"/>
                      <a:pt x="337514" y="0"/>
                      <a:pt x="753858" y="0"/>
                    </a:cubicBezTo>
                    <a:cubicBezTo>
                      <a:pt x="1170202" y="0"/>
                      <a:pt x="1507716" y="337514"/>
                      <a:pt x="1507716" y="753858"/>
                    </a:cubicBezTo>
                    <a:cubicBezTo>
                      <a:pt x="1507716" y="1170202"/>
                      <a:pt x="1170202" y="1507716"/>
                      <a:pt x="753858" y="1507716"/>
                    </a:cubicBezTo>
                    <a:cubicBezTo>
                      <a:pt x="337514" y="1507716"/>
                      <a:pt x="0" y="1170202"/>
                      <a:pt x="0" y="753858"/>
                    </a:cubicBezTo>
                    <a:close/>
                  </a:path>
                </a:pathLst>
              </a:custGeom>
              <a:solidFill>
                <a:srgbClr val="949937"/>
              </a:solidFill>
              <a:ln algn="ctr" cap="flat" cmpd="sng" w="12700">
                <a:solidFill>
                  <a:sysClr lastClr="FFFFFF" val="window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anchorCtr="0" bIns="173220" lIns="173220" numCol="1" rIns="173220" spcCol="1270" spcFirstLastPara="0" tIns="173220" vert="horz" wrap="square">
                <a:no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defTabSz="266700" fontAlgn="auto">
                  <a:lnSpc>
                    <a:spcPct val="120000"/>
                  </a:lnSpc>
                  <a:spcAft>
                    <a:spcPct val="0"/>
                  </a:spcAft>
                  <a:defRPr/>
                </a:pPr>
                <a:endParaRPr lang="id-ID" sz="900">
                  <a:solidFill>
                    <a:sysClr lastClr="FFFFFF" val="window"/>
                  </a:solidFill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33" name="任意多边形 45">
                <a:extLst>
                  <a:ext uri="{FF2B5EF4-FFF2-40B4-BE49-F238E27FC236}">
                    <a16:creationId xmlns:a16="http://schemas.microsoft.com/office/drawing/2014/main" id="{01FFEA56-3BDC-404C-A777-E89AB3AF6CE5}"/>
                  </a:ext>
                </a:extLst>
              </p:cNvPr>
              <p:cNvSpPr/>
              <p:nvPr/>
            </p:nvSpPr>
            <p:spPr>
              <a:xfrm>
                <a:off x="4297306" y="3447563"/>
                <a:ext cx="1507716" cy="1507716"/>
              </a:xfrm>
              <a:custGeom>
                <a:gdLst>
                  <a:gd fmla="*/ 0 w 1507716" name="connsiteX0"/>
                  <a:gd fmla="*/ 753858 h 1507716" name="connsiteY0"/>
                  <a:gd fmla="*/ 753858 w 1507716" name="connsiteX1"/>
                  <a:gd fmla="*/ 0 h 1507716" name="connsiteY1"/>
                  <a:gd fmla="*/ 1507716 w 1507716" name="connsiteX2"/>
                  <a:gd fmla="*/ 753858 h 1507716" name="connsiteY2"/>
                  <a:gd fmla="*/ 753858 w 1507716" name="connsiteX3"/>
                  <a:gd fmla="*/ 1507716 h 1507716" name="connsiteY3"/>
                  <a:gd fmla="*/ 0 w 1507716" name="connsiteX4"/>
                  <a:gd fmla="*/ 753858 h 150771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507716" w="1507716">
                    <a:moveTo>
                      <a:pt x="0" y="753858"/>
                    </a:moveTo>
                    <a:cubicBezTo>
                      <a:pt x="0" y="337514"/>
                      <a:pt x="337514" y="0"/>
                      <a:pt x="753858" y="0"/>
                    </a:cubicBezTo>
                    <a:cubicBezTo>
                      <a:pt x="1170202" y="0"/>
                      <a:pt x="1507716" y="337514"/>
                      <a:pt x="1507716" y="753858"/>
                    </a:cubicBezTo>
                    <a:cubicBezTo>
                      <a:pt x="1507716" y="1170202"/>
                      <a:pt x="1170202" y="1507716"/>
                      <a:pt x="753858" y="1507716"/>
                    </a:cubicBezTo>
                    <a:cubicBezTo>
                      <a:pt x="337514" y="1507716"/>
                      <a:pt x="0" y="1170202"/>
                      <a:pt x="0" y="753858"/>
                    </a:cubicBezTo>
                    <a:close/>
                  </a:path>
                </a:pathLst>
              </a:custGeom>
              <a:solidFill>
                <a:srgbClr val="F29014"/>
              </a:solidFill>
              <a:ln algn="ctr" cap="flat" cmpd="sng" w="12700">
                <a:solidFill>
                  <a:sysClr lastClr="FFFFFF" val="window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anchorCtr="0" bIns="173220" lIns="173220" numCol="1" rIns="173220" spcCol="1270" spcFirstLastPara="0" tIns="173220" vert="horz" wrap="square">
                <a:no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defTabSz="266700" fontAlgn="auto">
                  <a:lnSpc>
                    <a:spcPct val="120000"/>
                  </a:lnSpc>
                  <a:spcAft>
                    <a:spcPct val="0"/>
                  </a:spcAft>
                  <a:defRPr/>
                </a:pPr>
                <a:endParaRPr lang="id-ID" sz="900">
                  <a:solidFill>
                    <a:sysClr lastClr="FFFFFF" val="window"/>
                  </a:solidFill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4DB7A2B0-2217-4B68-8A2D-ABDA09F0E68C}"/>
                </a:ext>
              </a:extLst>
            </p:cNvPr>
            <p:cNvSpPr/>
            <p:nvPr/>
          </p:nvSpPr>
          <p:spPr>
            <a:xfrm>
              <a:off x="5761452" y="2319738"/>
              <a:ext cx="679928" cy="6799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 anchorCtr="0" bIns="44200" lIns="113157" numCol="1" rIns="113157" spcCol="1270" spcFirstLastPara="0" tIns="44200" vert="horz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just" defTabSz="1546940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b="1" kern="0" lang="id-ID" sz="525">
                <a:solidFill>
                  <a:sysClr lastClr="FFFFFF" val="window">
                    <a:lumMod val="95000"/>
                  </a:sysClr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8093496-2772-4441-8DFE-ED93DED61FD7}"/>
                </a:ext>
              </a:extLst>
            </p:cNvPr>
            <p:cNvSpPr/>
            <p:nvPr/>
          </p:nvSpPr>
          <p:spPr>
            <a:xfrm>
              <a:off x="6996672" y="3560323"/>
              <a:ext cx="679929" cy="6799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 anchorCtr="0" bIns="44200" lIns="113157" numCol="1" rIns="113157" spcCol="1270" spcFirstLastPara="0" tIns="44200" vert="horz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just" defTabSz="1546940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b="1" kern="0" lang="id-ID" sz="525">
                <a:solidFill>
                  <a:sysClr lastClr="FFFFFF" val="window">
                    <a:lumMod val="95000"/>
                  </a:sysClr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988D21FC-EB33-4AD1-A7AD-C42DD7DE6359}"/>
                </a:ext>
              </a:extLst>
            </p:cNvPr>
            <p:cNvSpPr/>
            <p:nvPr/>
          </p:nvSpPr>
          <p:spPr>
            <a:xfrm>
              <a:off x="4531211" y="3560321"/>
              <a:ext cx="679929" cy="6799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 anchorCtr="0" bIns="44200" lIns="113157" numCol="1" rIns="113157" spcCol="1270" spcFirstLastPara="0" tIns="44200" vert="horz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b="1" kern="0" lang="id-ID" sz="525">
                <a:solidFill>
                  <a:sysClr lastClr="FFFFFF" val="window">
                    <a:lumMod val="95000"/>
                  </a:sysClr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8AE3952D-86AE-4265-8483-661EC1E90DE6}"/>
                </a:ext>
              </a:extLst>
            </p:cNvPr>
            <p:cNvSpPr/>
            <p:nvPr/>
          </p:nvSpPr>
          <p:spPr>
            <a:xfrm>
              <a:off x="5747963" y="3546834"/>
              <a:ext cx="679929" cy="6799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 anchorCtr="0" bIns="44200" lIns="113157" numCol="1" rIns="113157" spcCol="1270" spcFirstLastPara="0" tIns="44200" vert="horz" wrap="square">
              <a:no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just" defTabSz="1546940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b="1" kern="0" lang="id-ID" sz="525">
                <a:solidFill>
                  <a:sysClr lastClr="FFFFFF" val="window">
                    <a:lumMod val="95000"/>
                  </a:sysClr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id="{1377609B-BF14-42AC-88CA-32530414FE3D}"/>
                </a:ext>
              </a:extLst>
            </p:cNvPr>
            <p:cNvGrpSpPr/>
            <p:nvPr/>
          </p:nvGrpSpPr>
          <p:grpSpPr>
            <a:xfrm>
              <a:off x="4561011" y="3724661"/>
              <a:ext cx="620293" cy="458109"/>
              <a:chOff x="3052763" y="2647950"/>
              <a:chExt cx="346075" cy="255588"/>
            </a:xfrm>
            <a:solidFill>
              <a:sysClr lastClr="FFFFFF" val="window"/>
            </a:solidFill>
          </p:grpSpPr>
          <p:sp>
            <p:nvSpPr>
              <p:cNvPr id="26" name="Freeform 108">
                <a:extLst>
                  <a:ext uri="{FF2B5EF4-FFF2-40B4-BE49-F238E27FC236}">
                    <a16:creationId xmlns:a16="http://schemas.microsoft.com/office/drawing/2014/main" id="{E8939A11-D450-4FDA-A1C2-AE312779B553}"/>
                  </a:ext>
                </a:extLst>
              </p:cNvPr>
              <p:cNvSpPr/>
              <p:nvPr/>
            </p:nvSpPr>
            <p:spPr bwMode="auto">
              <a:xfrm>
                <a:off x="3175000" y="2825750"/>
                <a:ext cx="100013" cy="77788"/>
              </a:xfrm>
              <a:custGeom>
                <a:gdLst>
                  <a:gd fmla="*/ 36 w 38" name="T0"/>
                  <a:gd fmla="*/ 11 h 30" name="T1"/>
                  <a:gd fmla="*/ 1 w 38" name="T2"/>
                  <a:gd fmla="*/ 11 h 30" name="T3"/>
                  <a:gd fmla="*/ 1 w 38" name="T4"/>
                  <a:gd fmla="*/ 13 h 30" name="T5"/>
                  <a:gd fmla="*/ 19 w 38" name="T6"/>
                  <a:gd fmla="*/ 30 h 30" name="T7"/>
                  <a:gd fmla="*/ 36 w 38" name="T8"/>
                  <a:gd fmla="*/ 13 h 30" name="T9"/>
                  <a:gd fmla="*/ 36 w 38" name="T10"/>
                  <a:gd fmla="*/ 11 h 3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" w="38">
                    <a:moveTo>
                      <a:pt x="36" y="11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2"/>
                      <a:pt x="37" y="11"/>
                      <a:pt x="3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4" compatLnSpc="1" lIns="72326" numCol="1" rIns="72326" tIns="36164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525">
                  <a:solidFill>
                    <a:sysClr lastClr="000000" val="windowText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7" name="Freeform 109">
                <a:extLst>
                  <a:ext uri="{FF2B5EF4-FFF2-40B4-BE49-F238E27FC236}">
                    <a16:creationId xmlns:a16="http://schemas.microsoft.com/office/drawing/2014/main" id="{3D5844EA-367A-4F07-A7CF-3815CC73C858}"/>
                  </a:ext>
                </a:extLst>
              </p:cNvPr>
              <p:cNvSpPr/>
              <p:nvPr/>
            </p:nvSpPr>
            <p:spPr bwMode="auto">
              <a:xfrm>
                <a:off x="3109913" y="2736850"/>
                <a:ext cx="230188" cy="101600"/>
              </a:xfrm>
              <a:custGeom>
                <a:gdLst>
                  <a:gd fmla="*/ 87 w 88" name="T0"/>
                  <a:gd fmla="*/ 24 h 39" name="T1"/>
                  <a:gd fmla="*/ 0 w 88" name="T2"/>
                  <a:gd fmla="*/ 24 h 39" name="T3"/>
                  <a:gd fmla="*/ 0 w 88" name="T4"/>
                  <a:gd fmla="*/ 26 h 39" name="T5"/>
                  <a:gd fmla="*/ 13 w 88" name="T6"/>
                  <a:gd fmla="*/ 38 h 39" name="T7"/>
                  <a:gd fmla="*/ 15 w 88" name="T8"/>
                  <a:gd fmla="*/ 38 h 39" name="T9"/>
                  <a:gd fmla="*/ 73 w 88" name="T10"/>
                  <a:gd fmla="*/ 38 h 39" name="T11"/>
                  <a:gd fmla="*/ 75 w 88" name="T12"/>
                  <a:gd fmla="*/ 38 h 39" name="T13"/>
                  <a:gd fmla="*/ 87 w 88" name="T14"/>
                  <a:gd fmla="*/ 26 h 39" name="T15"/>
                  <a:gd fmla="*/ 87 w 88" name="T16"/>
                  <a:gd fmla="*/ 26 h 39" name="T17"/>
                  <a:gd fmla="*/ 87 w 88" name="T18"/>
                  <a:gd fmla="*/ 24 h 3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9" w="88">
                    <a:moveTo>
                      <a:pt x="87" y="24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4" compatLnSpc="1" lIns="72326" numCol="1" rIns="72326" tIns="36164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525">
                  <a:solidFill>
                    <a:sysClr lastClr="000000" val="windowText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8" name="Freeform 110">
                <a:extLst>
                  <a:ext uri="{FF2B5EF4-FFF2-40B4-BE49-F238E27FC236}">
                    <a16:creationId xmlns:a16="http://schemas.microsoft.com/office/drawing/2014/main" id="{C7C161D0-04F4-4405-AE19-EA20C986C98A}"/>
                  </a:ext>
                </a:extLst>
              </p:cNvPr>
              <p:cNvSpPr/>
              <p:nvPr/>
            </p:nvSpPr>
            <p:spPr bwMode="auto">
              <a:xfrm>
                <a:off x="3052763" y="2647950"/>
                <a:ext cx="346075" cy="134938"/>
              </a:xfrm>
              <a:custGeom>
                <a:gdLst>
                  <a:gd fmla="*/ 131 w 132" name="T0"/>
                  <a:gd fmla="*/ 36 h 52" name="T1"/>
                  <a:gd fmla="*/ 131 w 132" name="T2"/>
                  <a:gd fmla="*/ 36 h 52" name="T3"/>
                  <a:gd fmla="*/ 1 w 132" name="T4"/>
                  <a:gd fmla="*/ 36 h 52" name="T5"/>
                  <a:gd fmla="*/ 1 w 132" name="T6"/>
                  <a:gd fmla="*/ 38 h 52" name="T7"/>
                  <a:gd fmla="*/ 13 w 132" name="T8"/>
                  <a:gd fmla="*/ 51 h 52" name="T9"/>
                  <a:gd fmla="*/ 16 w 132" name="T10"/>
                  <a:gd fmla="*/ 51 h 52" name="T11"/>
                  <a:gd fmla="*/ 116 w 132" name="T12"/>
                  <a:gd fmla="*/ 51 h 52" name="T13"/>
                  <a:gd fmla="*/ 118 w 132" name="T14"/>
                  <a:gd fmla="*/ 51 h 52" name="T15"/>
                  <a:gd fmla="*/ 131 w 132" name="T16"/>
                  <a:gd fmla="*/ 38 h 52" name="T17"/>
                  <a:gd fmla="*/ 131 w 132" name="T18"/>
                  <a:gd fmla="*/ 38 h 52" name="T19"/>
                  <a:gd fmla="*/ 131 w 132" name="T20"/>
                  <a:gd fmla="*/ 36 h 5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2" w="132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2"/>
                      <a:pt x="15" y="52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2"/>
                      <a:pt x="118" y="52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8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4" compatLnSpc="1" lIns="72326" numCol="1" rIns="72326" tIns="36164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525">
                  <a:solidFill>
                    <a:sysClr lastClr="000000" val="windowText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9" name="Group 22">
              <a:extLst>
                <a:ext uri="{FF2B5EF4-FFF2-40B4-BE49-F238E27FC236}">
                  <a16:creationId xmlns:a16="http://schemas.microsoft.com/office/drawing/2014/main" id="{6E00DB57-02B0-4683-B75B-42ECDD28909F}"/>
                </a:ext>
              </a:extLst>
            </p:cNvPr>
            <p:cNvGrpSpPr/>
            <p:nvPr/>
          </p:nvGrpSpPr>
          <p:grpSpPr>
            <a:xfrm>
              <a:off x="5944993" y="2540678"/>
              <a:ext cx="311070" cy="390033"/>
              <a:chOff x="5106627" y="2498807"/>
              <a:chExt cx="324452" cy="406814"/>
            </a:xfrm>
            <a:solidFill>
              <a:sysClr lastClr="FFFFFF" val="window"/>
            </a:solidFill>
          </p:grpSpPr>
          <p:sp>
            <p:nvSpPr>
              <p:cNvPr id="22" name="Freeform 80">
                <a:extLst>
                  <a:ext uri="{FF2B5EF4-FFF2-40B4-BE49-F238E27FC236}">
                    <a16:creationId xmlns:a16="http://schemas.microsoft.com/office/drawing/2014/main" id="{BAE2D806-24B0-4267-A6B1-2C85D267D234}"/>
                  </a:ext>
                </a:extLst>
              </p:cNvPr>
              <p:cNvSpPr/>
              <p:nvPr/>
            </p:nvSpPr>
            <p:spPr bwMode="auto">
              <a:xfrm>
                <a:off x="5106627" y="2668515"/>
                <a:ext cx="324452" cy="134774"/>
              </a:xfrm>
              <a:custGeom>
                <a:gdLst>
                  <a:gd fmla="*/ 49 w 98" name="T0"/>
                  <a:gd fmla="*/ 16 h 40" name="T1"/>
                  <a:gd fmla="*/ 2 w 98" name="T2"/>
                  <a:gd fmla="*/ 0 h 40" name="T3"/>
                  <a:gd fmla="*/ 0 w 98" name="T4"/>
                  <a:gd fmla="*/ 5 h 40" name="T5"/>
                  <a:gd fmla="*/ 0 w 98" name="T6"/>
                  <a:gd fmla="*/ 20 h 40" name="T7"/>
                  <a:gd fmla="*/ 49 w 98" name="T8"/>
                  <a:gd fmla="*/ 40 h 40" name="T9"/>
                  <a:gd fmla="*/ 98 w 98" name="T10"/>
                  <a:gd fmla="*/ 20 h 40" name="T11"/>
                  <a:gd fmla="*/ 98 w 98" name="T12"/>
                  <a:gd fmla="*/ 5 h 40" name="T13"/>
                  <a:gd fmla="*/ 96 w 98" name="T14"/>
                  <a:gd fmla="*/ 0 h 40" name="T15"/>
                  <a:gd fmla="*/ 49 w 98" name="T16"/>
                  <a:gd fmla="*/ 16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98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4" compatLnSpc="1" lIns="72326" numCol="1" rIns="72326" tIns="36164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525">
                  <a:solidFill>
                    <a:sysClr lastClr="000000" val="windowText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3" name="Freeform 81">
                <a:extLst>
                  <a:ext uri="{FF2B5EF4-FFF2-40B4-BE49-F238E27FC236}">
                    <a16:creationId xmlns:a16="http://schemas.microsoft.com/office/drawing/2014/main" id="{96B2B1C4-8724-458A-8736-A7495421D14D}"/>
                  </a:ext>
                </a:extLst>
              </p:cNvPr>
              <p:cNvSpPr/>
              <p:nvPr/>
            </p:nvSpPr>
            <p:spPr bwMode="auto">
              <a:xfrm>
                <a:off x="5106627" y="2773344"/>
                <a:ext cx="324452" cy="132277"/>
              </a:xfrm>
              <a:custGeom>
                <a:gdLst>
                  <a:gd fmla="*/ 49 w 98" name="T0"/>
                  <a:gd fmla="*/ 15 h 40" name="T1"/>
                  <a:gd fmla="*/ 2 w 98" name="T2"/>
                  <a:gd fmla="*/ 0 h 40" name="T3"/>
                  <a:gd fmla="*/ 0 w 98" name="T4"/>
                  <a:gd fmla="*/ 4 h 40" name="T5"/>
                  <a:gd fmla="*/ 0 w 98" name="T6"/>
                  <a:gd fmla="*/ 19 h 40" name="T7"/>
                  <a:gd fmla="*/ 49 w 98" name="T8"/>
                  <a:gd fmla="*/ 40 h 40" name="T9"/>
                  <a:gd fmla="*/ 98 w 98" name="T10"/>
                  <a:gd fmla="*/ 19 h 40" name="T11"/>
                  <a:gd fmla="*/ 98 w 98" name="T12"/>
                  <a:gd fmla="*/ 4 h 40" name="T13"/>
                  <a:gd fmla="*/ 96 w 98" name="T14"/>
                  <a:gd fmla="*/ 0 h 40" name="T15"/>
                  <a:gd fmla="*/ 49 w 98" name="T16"/>
                  <a:gd fmla="*/ 15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98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4" compatLnSpc="1" lIns="72326" numCol="1" rIns="72326" tIns="36164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525">
                  <a:solidFill>
                    <a:sysClr lastClr="000000" val="windowText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4" name="Freeform 82">
                <a:extLst>
                  <a:ext uri="{FF2B5EF4-FFF2-40B4-BE49-F238E27FC236}">
                    <a16:creationId xmlns:a16="http://schemas.microsoft.com/office/drawing/2014/main" id="{A1754A2B-0BD3-44F0-AE8B-15A8C376547A}"/>
                  </a:ext>
                </a:extLst>
              </p:cNvPr>
              <p:cNvSpPr/>
              <p:nvPr/>
            </p:nvSpPr>
            <p:spPr bwMode="auto">
              <a:xfrm>
                <a:off x="5106627" y="2568675"/>
                <a:ext cx="324452" cy="137269"/>
              </a:xfrm>
              <a:custGeom>
                <a:gdLst>
                  <a:gd fmla="*/ 96 w 98" name="T0"/>
                  <a:gd fmla="*/ 0 h 41" name="T1"/>
                  <a:gd fmla="*/ 49 w 98" name="T2"/>
                  <a:gd fmla="*/ 15 h 41" name="T3"/>
                  <a:gd fmla="*/ 2 w 98" name="T4"/>
                  <a:gd fmla="*/ 0 h 41" name="T5"/>
                  <a:gd fmla="*/ 0 w 98" name="T6"/>
                  <a:gd fmla="*/ 5 h 41" name="T7"/>
                  <a:gd fmla="*/ 0 w 98" name="T8"/>
                  <a:gd fmla="*/ 20 h 41" name="T9"/>
                  <a:gd fmla="*/ 49 w 98" name="T10"/>
                  <a:gd fmla="*/ 41 h 41" name="T11"/>
                  <a:gd fmla="*/ 98 w 98" name="T12"/>
                  <a:gd fmla="*/ 20 h 41" name="T13"/>
                  <a:gd fmla="*/ 98 w 98" name="T14"/>
                  <a:gd fmla="*/ 5 h 41" name="T15"/>
                  <a:gd fmla="*/ 96 w 98" name="T16"/>
                  <a:gd fmla="*/ 0 h 4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1" w="98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4" compatLnSpc="1" lIns="72326" numCol="1" rIns="72326" tIns="36164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525">
                  <a:solidFill>
                    <a:sysClr lastClr="000000" val="windowText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5" name="Oval 83">
                <a:extLst>
                  <a:ext uri="{FF2B5EF4-FFF2-40B4-BE49-F238E27FC236}">
                    <a16:creationId xmlns:a16="http://schemas.microsoft.com/office/drawing/2014/main" id="{50023F07-B5DB-4C71-AF57-1E527A14A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618" y="2498807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4" compatLnSpc="1" lIns="72326" numCol="1" rIns="72326" tIns="36164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525">
                  <a:solidFill>
                    <a:sysClr lastClr="000000" val="windowText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10" name="Group 27">
              <a:extLst>
                <a:ext uri="{FF2B5EF4-FFF2-40B4-BE49-F238E27FC236}">
                  <a16:creationId xmlns:a16="http://schemas.microsoft.com/office/drawing/2014/main" id="{9A6366B6-9871-43F0-986A-77D1CC7DA713}"/>
                </a:ext>
              </a:extLst>
            </p:cNvPr>
            <p:cNvGrpSpPr/>
            <p:nvPr/>
          </p:nvGrpSpPr>
          <p:grpSpPr>
            <a:xfrm>
              <a:off x="5893723" y="3765025"/>
              <a:ext cx="413608" cy="377356"/>
              <a:chOff x="3659074" y="3351023"/>
              <a:chExt cx="424283" cy="449241"/>
            </a:xfrm>
            <a:solidFill>
              <a:sysClr lastClr="FFFFFF" val="window"/>
            </a:solidFill>
          </p:grpSpPr>
          <p:sp>
            <p:nvSpPr>
              <p:cNvPr id="17" name="Freeform 47">
                <a:extLst>
                  <a:ext uri="{FF2B5EF4-FFF2-40B4-BE49-F238E27FC236}">
                    <a16:creationId xmlns:a16="http://schemas.microsoft.com/office/drawing/2014/main" id="{C1E59750-01A9-4E31-9792-4566250620B7}"/>
                  </a:ext>
                </a:extLst>
              </p:cNvPr>
              <p:cNvSpPr/>
              <p:nvPr/>
            </p:nvSpPr>
            <p:spPr bwMode="auto">
              <a:xfrm>
                <a:off x="3659074" y="3518240"/>
                <a:ext cx="199662" cy="282024"/>
              </a:xfrm>
              <a:custGeom>
                <a:gdLst>
                  <a:gd fmla="*/ 43 w 60" name="T0"/>
                  <a:gd fmla="*/ 49 h 85" name="T1"/>
                  <a:gd fmla="*/ 44 w 60" name="T2"/>
                  <a:gd fmla="*/ 40 h 85" name="T3"/>
                  <a:gd fmla="*/ 32 w 60" name="T4"/>
                  <a:gd fmla="*/ 4 h 85" name="T5"/>
                  <a:gd fmla="*/ 26 w 60" name="T6"/>
                  <a:gd fmla="*/ 2 h 85" name="T7"/>
                  <a:gd fmla="*/ 12 w 60" name="T8"/>
                  <a:gd fmla="*/ 7 h 85" name="T9"/>
                  <a:gd fmla="*/ 4 w 60" name="T10"/>
                  <a:gd fmla="*/ 22 h 85" name="T11"/>
                  <a:gd fmla="*/ 9 w 60" name="T12"/>
                  <a:gd fmla="*/ 37 h 85" name="T13"/>
                  <a:gd fmla="*/ 25 w 60" name="T14"/>
                  <a:gd fmla="*/ 46 h 85" name="T15"/>
                  <a:gd fmla="*/ 31 w 60" name="T16"/>
                  <a:gd fmla="*/ 52 h 85" name="T17"/>
                  <a:gd fmla="*/ 41 w 60" name="T18"/>
                  <a:gd fmla="*/ 80 h 85" name="T19"/>
                  <a:gd fmla="*/ 46 w 60" name="T20"/>
                  <a:gd fmla="*/ 83 h 85" name="T21"/>
                  <a:gd fmla="*/ 49 w 60" name="T22"/>
                  <a:gd fmla="*/ 70 h 85" name="T23"/>
                  <a:gd fmla="*/ 43 w 60" name="T24"/>
                  <a:gd fmla="*/ 49 h 8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85" w="60">
                    <a:moveTo>
                      <a:pt x="43" y="49"/>
                    </a:moveTo>
                    <a:cubicBezTo>
                      <a:pt x="43" y="49"/>
                      <a:pt x="45" y="43"/>
                      <a:pt x="44" y="4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0"/>
                      <a:pt x="26" y="2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4" y="50"/>
                      <a:pt x="25" y="46"/>
                    </a:cubicBezTo>
                    <a:cubicBezTo>
                      <a:pt x="25" y="46"/>
                      <a:pt x="29" y="45"/>
                      <a:pt x="31" y="52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80"/>
                      <a:pt x="41" y="85"/>
                      <a:pt x="46" y="83"/>
                    </a:cubicBezTo>
                    <a:cubicBezTo>
                      <a:pt x="46" y="83"/>
                      <a:pt x="60" y="81"/>
                      <a:pt x="49" y="70"/>
                    </a:cubicBezTo>
                    <a:cubicBezTo>
                      <a:pt x="52" y="63"/>
                      <a:pt x="43" y="58"/>
                      <a:pt x="4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4" compatLnSpc="1" lIns="72326" numCol="1" rIns="72326" tIns="36164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525">
                  <a:solidFill>
                    <a:sysClr lastClr="000000" val="windowText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8" name="Freeform 48">
                <a:extLst>
                  <a:ext uri="{FF2B5EF4-FFF2-40B4-BE49-F238E27FC236}">
                    <a16:creationId xmlns:a16="http://schemas.microsoft.com/office/drawing/2014/main" id="{B3B40FD4-0475-4393-A2AE-B25868736DC9}"/>
                  </a:ext>
                </a:extLst>
              </p:cNvPr>
              <p:cNvSpPr/>
              <p:nvPr/>
            </p:nvSpPr>
            <p:spPr bwMode="auto">
              <a:xfrm>
                <a:off x="3768888" y="3351023"/>
                <a:ext cx="272041" cy="316965"/>
              </a:xfrm>
              <a:custGeom>
                <a:gdLst>
                  <a:gd fmla="*/ 70 w 82" name="T0"/>
                  <a:gd fmla="*/ 58 h 95" name="T1"/>
                  <a:gd fmla="*/ 73 w 82" name="T2"/>
                  <a:gd fmla="*/ 45 h 95" name="T3"/>
                  <a:gd fmla="*/ 62 w 82" name="T4"/>
                  <a:gd fmla="*/ 36 h 95" name="T5"/>
                  <a:gd fmla="*/ 52 w 82" name="T6"/>
                  <a:gd fmla="*/ 4 h 95" name="T7"/>
                  <a:gd fmla="*/ 48 w 82" name="T8"/>
                  <a:gd fmla="*/ 6 h 95" name="T9"/>
                  <a:gd fmla="*/ 4 w 82" name="T10"/>
                  <a:gd fmla="*/ 47 h 95" name="T11"/>
                  <a:gd fmla="*/ 2 w 82" name="T12"/>
                  <a:gd fmla="*/ 52 h 95" name="T13"/>
                  <a:gd fmla="*/ 12 w 82" name="T14"/>
                  <a:gd fmla="*/ 83 h 95" name="T15"/>
                  <a:gd fmla="*/ 17 w 82" name="T16"/>
                  <a:gd fmla="*/ 85 h 95" name="T17"/>
                  <a:gd fmla="*/ 78 w 82" name="T18"/>
                  <a:gd fmla="*/ 92 h 95" name="T19"/>
                  <a:gd fmla="*/ 81 w 82" name="T20"/>
                  <a:gd fmla="*/ 91 h 95" name="T21"/>
                  <a:gd fmla="*/ 70 w 82" name="T22"/>
                  <a:gd fmla="*/ 58 h 9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95" w="82">
                    <a:moveTo>
                      <a:pt x="70" y="58"/>
                    </a:moveTo>
                    <a:cubicBezTo>
                      <a:pt x="73" y="55"/>
                      <a:pt x="75" y="50"/>
                      <a:pt x="73" y="45"/>
                    </a:cubicBezTo>
                    <a:cubicBezTo>
                      <a:pt x="71" y="40"/>
                      <a:pt x="67" y="37"/>
                      <a:pt x="62" y="36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7"/>
                      <a:pt x="4" y="47"/>
                    </a:cubicBezTo>
                    <a:cubicBezTo>
                      <a:pt x="0" y="49"/>
                      <a:pt x="2" y="52"/>
                      <a:pt x="2" y="52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4" y="86"/>
                      <a:pt x="17" y="85"/>
                      <a:pt x="17" y="85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1" y="91"/>
                    </a:cubicBezTo>
                    <a:lnTo>
                      <a:pt x="7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4" compatLnSpc="1" lIns="72326" numCol="1" rIns="72326" tIns="36164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525">
                  <a:solidFill>
                    <a:sysClr lastClr="000000" val="windowText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9" name="Freeform 49">
                <a:extLst>
                  <a:ext uri="{FF2B5EF4-FFF2-40B4-BE49-F238E27FC236}">
                    <a16:creationId xmlns:a16="http://schemas.microsoft.com/office/drawing/2014/main" id="{2930B37C-51F3-4354-BA9F-CB8A53A9E9A8}"/>
                  </a:ext>
                </a:extLst>
              </p:cNvPr>
              <p:cNvSpPr/>
              <p:nvPr/>
            </p:nvSpPr>
            <p:spPr bwMode="auto">
              <a:xfrm>
                <a:off x="4003491" y="3410922"/>
                <a:ext cx="44924" cy="57404"/>
              </a:xfrm>
              <a:custGeom>
                <a:gdLst>
                  <a:gd fmla="*/ 18 w 18" name="T0"/>
                  <a:gd fmla="*/ 3 h 23" name="T1"/>
                  <a:gd fmla="*/ 15 w 18" name="T2"/>
                  <a:gd fmla="*/ 0 h 23" name="T3"/>
                  <a:gd fmla="*/ 0 w 18" name="T4"/>
                  <a:gd fmla="*/ 20 h 23" name="T5"/>
                  <a:gd fmla="*/ 3 w 18" name="T6"/>
                  <a:gd fmla="*/ 23 h 23" name="T7"/>
                  <a:gd fmla="*/ 18 w 18" name="T8"/>
                  <a:gd fmla="*/ 3 h 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" w="18">
                    <a:moveTo>
                      <a:pt x="18" y="3"/>
                    </a:moveTo>
                    <a:lnTo>
                      <a:pt x="15" y="0"/>
                    </a:lnTo>
                    <a:lnTo>
                      <a:pt x="0" y="20"/>
                    </a:lnTo>
                    <a:lnTo>
                      <a:pt x="3" y="23"/>
                    </a:lnTo>
                    <a:lnTo>
                      <a:pt x="1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4" compatLnSpc="1" lIns="72326" numCol="1" rIns="72326" tIns="36164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525">
                  <a:solidFill>
                    <a:sysClr lastClr="000000" val="windowText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0" name="Freeform 50">
                <a:extLst>
                  <a:ext uri="{FF2B5EF4-FFF2-40B4-BE49-F238E27FC236}">
                    <a16:creationId xmlns:a16="http://schemas.microsoft.com/office/drawing/2014/main" id="{8ED81D40-00ED-4267-9DB3-7EBB17BD9083}"/>
                  </a:ext>
                </a:extLst>
              </p:cNvPr>
              <p:cNvSpPr/>
              <p:nvPr/>
            </p:nvSpPr>
            <p:spPr bwMode="auto">
              <a:xfrm>
                <a:off x="4023458" y="3538206"/>
                <a:ext cx="59899" cy="37438"/>
              </a:xfrm>
              <a:custGeom>
                <a:gdLst>
                  <a:gd fmla="*/ 0 w 24" name="T0"/>
                  <a:gd fmla="*/ 3 h 15" name="T1"/>
                  <a:gd fmla="*/ 23 w 24" name="T2"/>
                  <a:gd fmla="*/ 15 h 15" name="T3"/>
                  <a:gd fmla="*/ 24 w 24" name="T4"/>
                  <a:gd fmla="*/ 12 h 15" name="T5"/>
                  <a:gd fmla="*/ 3 w 24" name="T6"/>
                  <a:gd fmla="*/ 0 h 15" name="T7"/>
                  <a:gd fmla="*/ 0 w 24" name="T8"/>
                  <a:gd fmla="*/ 3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24">
                    <a:moveTo>
                      <a:pt x="0" y="3"/>
                    </a:moveTo>
                    <a:lnTo>
                      <a:pt x="23" y="15"/>
                    </a:lnTo>
                    <a:lnTo>
                      <a:pt x="24" y="12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4" compatLnSpc="1" lIns="72326" numCol="1" rIns="72326" tIns="36164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525">
                  <a:solidFill>
                    <a:sysClr lastClr="000000" val="windowText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1" name="Freeform 51">
                <a:extLst>
                  <a:ext uri="{FF2B5EF4-FFF2-40B4-BE49-F238E27FC236}">
                    <a16:creationId xmlns:a16="http://schemas.microsoft.com/office/drawing/2014/main" id="{B9B9B494-C89E-4A81-9C54-03E323DC7AA3}"/>
                  </a:ext>
                </a:extLst>
              </p:cNvPr>
              <p:cNvSpPr/>
              <p:nvPr/>
            </p:nvSpPr>
            <p:spPr bwMode="auto">
              <a:xfrm>
                <a:off x="4023458" y="3478307"/>
                <a:ext cx="59899" cy="27454"/>
              </a:xfrm>
              <a:custGeom>
                <a:gdLst>
                  <a:gd fmla="*/ 0 w 24" name="T0"/>
                  <a:gd fmla="*/ 11 h 11" name="T1"/>
                  <a:gd fmla="*/ 24 w 24" name="T2"/>
                  <a:gd fmla="*/ 3 h 11" name="T3"/>
                  <a:gd fmla="*/ 24 w 24" name="T4"/>
                  <a:gd fmla="*/ 0 h 11" name="T5"/>
                  <a:gd fmla="*/ 0 w 24" name="T6"/>
                  <a:gd fmla="*/ 7 h 11" name="T7"/>
                  <a:gd fmla="*/ 0 w 24" name="T8"/>
                  <a:gd fmla="*/ 11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24">
                    <a:moveTo>
                      <a:pt x="0" y="11"/>
                    </a:moveTo>
                    <a:lnTo>
                      <a:pt x="24" y="3"/>
                    </a:lnTo>
                    <a:lnTo>
                      <a:pt x="24" y="0"/>
                    </a:lnTo>
                    <a:lnTo>
                      <a:pt x="0" y="7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4" compatLnSpc="1" lIns="72326" numCol="1" rIns="72326" tIns="36164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525">
                  <a:solidFill>
                    <a:sysClr lastClr="000000" val="windowText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11" name="Group 33">
              <a:extLst>
                <a:ext uri="{FF2B5EF4-FFF2-40B4-BE49-F238E27FC236}">
                  <a16:creationId xmlns:a16="http://schemas.microsoft.com/office/drawing/2014/main" id="{43261340-1EE2-46C1-B584-C605F05B55CE}"/>
                </a:ext>
              </a:extLst>
            </p:cNvPr>
            <p:cNvGrpSpPr/>
            <p:nvPr/>
          </p:nvGrpSpPr>
          <p:grpSpPr>
            <a:xfrm>
              <a:off x="7083649" y="3767062"/>
              <a:ext cx="483535" cy="373284"/>
              <a:chOff x="6421904" y="4798576"/>
              <a:chExt cx="299494" cy="389342"/>
            </a:xfrm>
            <a:solidFill>
              <a:sysClr lastClr="FFFFFF" val="window"/>
            </a:solidFill>
          </p:grpSpPr>
          <p:sp>
            <p:nvSpPr>
              <p:cNvPr id="15" name="Freeform 170">
                <a:extLst>
                  <a:ext uri="{FF2B5EF4-FFF2-40B4-BE49-F238E27FC236}">
                    <a16:creationId xmlns:a16="http://schemas.microsoft.com/office/drawing/2014/main" id="{143EECAF-BBA8-4E46-9B32-F4BD2581058F}"/>
                  </a:ext>
                </a:extLst>
              </p:cNvPr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gdLst>
                  <a:gd fmla="*/ 45 w 90" name="T0"/>
                  <a:gd fmla="*/ 83 h 83" name="T1"/>
                  <a:gd fmla="*/ 90 w 90" name="T2"/>
                  <a:gd fmla="*/ 0 h 83" name="T3"/>
                  <a:gd fmla="*/ 0 w 90" name="T4"/>
                  <a:gd fmla="*/ 0 h 83" name="T5"/>
                  <a:gd fmla="*/ 45 w 90" name="T6"/>
                  <a:gd fmla="*/ 83 h 8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3" w="90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4" compatLnSpc="1" lIns="72326" numCol="1" rIns="72326" tIns="36164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525">
                  <a:solidFill>
                    <a:sysClr lastClr="000000" val="windowText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6" name="Freeform 171">
                <a:extLst>
                  <a:ext uri="{FF2B5EF4-FFF2-40B4-BE49-F238E27FC236}">
                    <a16:creationId xmlns:a16="http://schemas.microsoft.com/office/drawing/2014/main" id="{D71A97A6-040A-4B86-ADC5-3C0C4DDCC18E}"/>
                  </a:ext>
                </a:extLst>
              </p:cNvPr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gdLst>
                  <a:gd fmla="*/ 84 w 90" name="T0"/>
                  <a:gd fmla="*/ 0 h 29" name="T1"/>
                  <a:gd fmla="*/ 68 w 90" name="T2"/>
                  <a:gd fmla="*/ 16 h 29" name="T3"/>
                  <a:gd fmla="*/ 52 w 90" name="T4"/>
                  <a:gd fmla="*/ 0 h 29" name="T5"/>
                  <a:gd fmla="*/ 39 w 90" name="T6"/>
                  <a:gd fmla="*/ 0 h 29" name="T7"/>
                  <a:gd fmla="*/ 23 w 90" name="T8"/>
                  <a:gd fmla="*/ 16 h 29" name="T9"/>
                  <a:gd fmla="*/ 7 w 90" name="T10"/>
                  <a:gd fmla="*/ 0 h 29" name="T11"/>
                  <a:gd fmla="*/ 0 w 90" name="T12"/>
                  <a:gd fmla="*/ 0 h 29" name="T13"/>
                  <a:gd fmla="*/ 0 w 90" name="T14"/>
                  <a:gd fmla="*/ 29 h 29" name="T15"/>
                  <a:gd fmla="*/ 90 w 90" name="T16"/>
                  <a:gd fmla="*/ 29 h 29" name="T17"/>
                  <a:gd fmla="*/ 90 w 90" name="T18"/>
                  <a:gd fmla="*/ 0 h 29" name="T19"/>
                  <a:gd fmla="*/ 84 w 90" name="T20"/>
                  <a:gd fmla="*/ 0 h 2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90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4" compatLnSpc="1" lIns="72326" numCol="1" rIns="72326" tIns="36164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525">
                  <a:solidFill>
                    <a:sysClr lastClr="000000" val="windowText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12" name="Group 36">
              <a:extLst>
                <a:ext uri="{FF2B5EF4-FFF2-40B4-BE49-F238E27FC236}">
                  <a16:creationId xmlns:a16="http://schemas.microsoft.com/office/drawing/2014/main" id="{1FA3AEA1-657E-4A29-841C-683436D455A5}"/>
                </a:ext>
              </a:extLst>
            </p:cNvPr>
            <p:cNvGrpSpPr/>
            <p:nvPr/>
          </p:nvGrpSpPr>
          <p:grpSpPr>
            <a:xfrm>
              <a:off x="5845989" y="4914176"/>
              <a:ext cx="509079" cy="535156"/>
              <a:chOff x="2905125" y="4002088"/>
              <a:chExt cx="249238" cy="244475"/>
            </a:xfrm>
            <a:solidFill>
              <a:sysClr lastClr="FFFFFF" val="window"/>
            </a:solidFill>
          </p:grpSpPr>
          <p:sp>
            <p:nvSpPr>
              <p:cNvPr id="13" name="Freeform 50">
                <a:extLst>
                  <a:ext uri="{FF2B5EF4-FFF2-40B4-BE49-F238E27FC236}">
                    <a16:creationId xmlns:a16="http://schemas.microsoft.com/office/drawing/2014/main" id="{4E578D36-2A08-4100-A20B-FCB50F3E09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05125" y="4002088"/>
                <a:ext cx="249238" cy="244475"/>
              </a:xfrm>
              <a:custGeom>
                <a:gdLst>
                  <a:gd fmla="*/ 82 w 95" name="T0"/>
                  <a:gd fmla="*/ 58 h 93" name="T1"/>
                  <a:gd fmla="*/ 95 w 95" name="T2"/>
                  <a:gd fmla="*/ 52 h 93" name="T3"/>
                  <a:gd fmla="*/ 95 w 95" name="T4"/>
                  <a:gd fmla="*/ 42 h 93" name="T5"/>
                  <a:gd fmla="*/ 82 w 95" name="T6"/>
                  <a:gd fmla="*/ 36 h 93" name="T7"/>
                  <a:gd fmla="*/ 79 w 95" name="T8"/>
                  <a:gd fmla="*/ 31 h 93" name="T9"/>
                  <a:gd fmla="*/ 84 w 95" name="T10"/>
                  <a:gd fmla="*/ 18 h 93" name="T11"/>
                  <a:gd fmla="*/ 77 w 95" name="T12"/>
                  <a:gd fmla="*/ 10 h 93" name="T13"/>
                  <a:gd fmla="*/ 64 w 95" name="T14"/>
                  <a:gd fmla="*/ 16 h 93" name="T15"/>
                  <a:gd fmla="*/ 58 w 95" name="T16"/>
                  <a:gd fmla="*/ 13 h 93" name="T17"/>
                  <a:gd fmla="*/ 52 w 95" name="T18"/>
                  <a:gd fmla="*/ 0 h 93" name="T19"/>
                  <a:gd fmla="*/ 42 w 95" name="T20"/>
                  <a:gd fmla="*/ 0 h 93" name="T21"/>
                  <a:gd fmla="*/ 36 w 95" name="T22"/>
                  <a:gd fmla="*/ 13 h 93" name="T23"/>
                  <a:gd fmla="*/ 31 w 95" name="T24"/>
                  <a:gd fmla="*/ 16 h 93" name="T25"/>
                  <a:gd fmla="*/ 17 w 95" name="T26"/>
                  <a:gd fmla="*/ 11 h 93" name="T27"/>
                  <a:gd fmla="*/ 10 w 95" name="T28"/>
                  <a:gd fmla="*/ 18 h 93" name="T29"/>
                  <a:gd fmla="*/ 15 w 95" name="T30"/>
                  <a:gd fmla="*/ 31 h 93" name="T31"/>
                  <a:gd fmla="*/ 13 w 95" name="T32"/>
                  <a:gd fmla="*/ 36 h 93" name="T33"/>
                  <a:gd fmla="*/ 0 w 95" name="T34"/>
                  <a:gd fmla="*/ 42 h 93" name="T35"/>
                  <a:gd fmla="*/ 0 w 95" name="T36"/>
                  <a:gd fmla="*/ 52 h 93" name="T37"/>
                  <a:gd fmla="*/ 13 w 95" name="T38"/>
                  <a:gd fmla="*/ 58 h 93" name="T39"/>
                  <a:gd fmla="*/ 15 w 95" name="T40"/>
                  <a:gd fmla="*/ 63 h 93" name="T41"/>
                  <a:gd fmla="*/ 10 w 95" name="T42"/>
                  <a:gd fmla="*/ 76 h 93" name="T43"/>
                  <a:gd fmla="*/ 18 w 95" name="T44"/>
                  <a:gd fmla="*/ 84 h 93" name="T45"/>
                  <a:gd fmla="*/ 31 w 95" name="T46"/>
                  <a:gd fmla="*/ 78 h 93" name="T47"/>
                  <a:gd fmla="*/ 37 w 95" name="T48"/>
                  <a:gd fmla="*/ 81 h 93" name="T49"/>
                  <a:gd fmla="*/ 42 w 95" name="T50"/>
                  <a:gd fmla="*/ 93 h 93" name="T51"/>
                  <a:gd fmla="*/ 53 w 95" name="T52"/>
                  <a:gd fmla="*/ 93 h 93" name="T53"/>
                  <a:gd fmla="*/ 58 w 95" name="T54"/>
                  <a:gd fmla="*/ 81 h 93" name="T55"/>
                  <a:gd fmla="*/ 64 w 95" name="T56"/>
                  <a:gd fmla="*/ 78 h 93" name="T57"/>
                  <a:gd fmla="*/ 77 w 95" name="T58"/>
                  <a:gd fmla="*/ 83 h 93" name="T59"/>
                  <a:gd fmla="*/ 85 w 95" name="T60"/>
                  <a:gd fmla="*/ 76 h 93" name="T61"/>
                  <a:gd fmla="*/ 79 w 95" name="T62"/>
                  <a:gd fmla="*/ 63 h 93" name="T63"/>
                  <a:gd fmla="*/ 82 w 95" name="T64"/>
                  <a:gd fmla="*/ 58 h 93" name="T65"/>
                  <a:gd fmla="*/ 47 w 95" name="T66"/>
                  <a:gd fmla="*/ 62 h 93" name="T67"/>
                  <a:gd fmla="*/ 32 w 95" name="T68"/>
                  <a:gd fmla="*/ 47 h 93" name="T69"/>
                  <a:gd fmla="*/ 47 w 95" name="T70"/>
                  <a:gd fmla="*/ 32 h 93" name="T71"/>
                  <a:gd fmla="*/ 63 w 95" name="T72"/>
                  <a:gd fmla="*/ 47 h 93" name="T73"/>
                  <a:gd fmla="*/ 47 w 95" name="T74"/>
                  <a:gd fmla="*/ 62 h 93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3" w="95">
                    <a:moveTo>
                      <a:pt x="82" y="58"/>
                    </a:moveTo>
                    <a:cubicBezTo>
                      <a:pt x="82" y="58"/>
                      <a:pt x="95" y="53"/>
                      <a:pt x="95" y="52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1"/>
                      <a:pt x="82" y="36"/>
                      <a:pt x="82" y="36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1"/>
                      <a:pt x="85" y="18"/>
                      <a:pt x="84" y="18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64" y="16"/>
                      <a:pt x="64" y="16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3"/>
                      <a:pt x="53" y="0"/>
                      <a:pt x="5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36" y="13"/>
                      <a:pt x="36" y="13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18" y="10"/>
                      <a:pt x="17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8"/>
                      <a:pt x="15" y="31"/>
                      <a:pt x="15" y="31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3" y="58"/>
                      <a:pt x="13" y="58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63"/>
                      <a:pt x="10" y="76"/>
                      <a:pt x="10" y="76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84"/>
                      <a:pt x="31" y="78"/>
                      <a:pt x="31" y="78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42" y="93"/>
                      <a:pt x="42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3"/>
                      <a:pt x="58" y="81"/>
                      <a:pt x="58" y="81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4"/>
                      <a:pt x="77" y="83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6"/>
                      <a:pt x="79" y="63"/>
                      <a:pt x="79" y="63"/>
                    </a:cubicBezTo>
                    <a:lnTo>
                      <a:pt x="82" y="58"/>
                    </a:lnTo>
                    <a:close/>
                    <a:moveTo>
                      <a:pt x="47" y="62"/>
                    </a:moveTo>
                    <a:cubicBezTo>
                      <a:pt x="39" y="62"/>
                      <a:pt x="32" y="55"/>
                      <a:pt x="32" y="47"/>
                    </a:cubicBezTo>
                    <a:cubicBezTo>
                      <a:pt x="32" y="39"/>
                      <a:pt x="39" y="32"/>
                      <a:pt x="47" y="32"/>
                    </a:cubicBezTo>
                    <a:cubicBezTo>
                      <a:pt x="56" y="32"/>
                      <a:pt x="63" y="39"/>
                      <a:pt x="63" y="47"/>
                    </a:cubicBezTo>
                    <a:cubicBezTo>
                      <a:pt x="63" y="55"/>
                      <a:pt x="56" y="62"/>
                      <a:pt x="4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4" compatLnSpc="1" lIns="72326" numCol="1" rIns="72326" tIns="36164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525">
                  <a:solidFill>
                    <a:sysClr lastClr="000000" val="windowText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4" name="Oval 51">
                <a:extLst>
                  <a:ext uri="{FF2B5EF4-FFF2-40B4-BE49-F238E27FC236}">
                    <a16:creationId xmlns:a16="http://schemas.microsoft.com/office/drawing/2014/main" id="{0DB5BAFD-6429-4110-82CE-C51352394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5138" y="410210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4" compatLnSpc="1" lIns="72326" numCol="1" rIns="72326" tIns="36164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525">
                  <a:solidFill>
                    <a:sysClr lastClr="000000" val="windowText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14EB5AD-1AA4-4A98-88B9-C9E6AD1E3781}"/>
              </a:ext>
            </a:extLst>
          </p:cNvPr>
          <p:cNvGrpSpPr/>
          <p:nvPr/>
        </p:nvGrpSpPr>
        <p:grpSpPr>
          <a:xfrm>
            <a:off x="6939394" y="1616929"/>
            <a:ext cx="3040434" cy="1006717"/>
            <a:chOff x="7336639" y="1919530"/>
            <a:chExt cx="4053912" cy="1342289"/>
          </a:xfrm>
        </p:grpSpPr>
        <p:cxnSp>
          <p:nvCxnSpPr>
            <p:cNvPr id="35" name="Elbow Connector 7">
              <a:extLst>
                <a:ext uri="{FF2B5EF4-FFF2-40B4-BE49-F238E27FC236}">
                  <a16:creationId xmlns:a16="http://schemas.microsoft.com/office/drawing/2014/main" id="{F264DD55-EF2D-49EC-A3DC-6940A6791EC3}"/>
                </a:ext>
              </a:extLst>
            </p:cNvPr>
            <p:cNvCxnSpPr/>
            <p:nvPr/>
          </p:nvCxnSpPr>
          <p:spPr>
            <a:xfrm flipH="1" flipV="1" rot="5400000">
              <a:off x="7282754" y="2257262"/>
              <a:ext cx="1005995" cy="898225"/>
            </a:xfrm>
            <a:prstGeom prst="bentConnector3">
              <a:avLst>
                <a:gd fmla="val 99606" name="adj1"/>
              </a:avLst>
            </a:prstGeom>
            <a:noFill/>
            <a:ln algn="ctr" cap="flat" cmpd="sng" w="12700">
              <a:solidFill>
                <a:srgbClr val="F29014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CFE228E8-EFA2-469B-A203-D6D02AEED602}"/>
                </a:ext>
              </a:extLst>
            </p:cNvPr>
            <p:cNvGrpSpPr/>
            <p:nvPr/>
          </p:nvGrpSpPr>
          <p:grpSpPr>
            <a:xfrm>
              <a:off x="8318253" y="1919530"/>
              <a:ext cx="3072298" cy="1342289"/>
              <a:chOff x="8486911" y="2250710"/>
              <a:chExt cx="3072298" cy="1342289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E369B72-9170-4CE3-97D4-5F516F53512E}"/>
                  </a:ext>
                </a:extLst>
              </p:cNvPr>
              <p:cNvSpPr txBox="1"/>
              <p:nvPr/>
            </p:nvSpPr>
            <p:spPr>
              <a:xfrm>
                <a:off x="8486914" y="2638892"/>
                <a:ext cx="3072297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1FCEA73B-BE80-48C7-AD13-6294A0EED937}"/>
                  </a:ext>
                </a:extLst>
              </p:cNvPr>
              <p:cNvSpPr/>
              <p:nvPr/>
            </p:nvSpPr>
            <p:spPr>
              <a:xfrm>
                <a:off x="8486911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1BCC6F9-FAA0-447D-9CC8-F84E9ABBF0C9}"/>
              </a:ext>
            </a:extLst>
          </p:cNvPr>
          <p:cNvGrpSpPr/>
          <p:nvPr/>
        </p:nvGrpSpPr>
        <p:grpSpPr>
          <a:xfrm>
            <a:off x="6571117" y="3697025"/>
            <a:ext cx="3408711" cy="1006717"/>
            <a:chOff x="6845603" y="4692993"/>
            <a:chExt cx="4544948" cy="1342289"/>
          </a:xfrm>
        </p:grpSpPr>
        <p:cxnSp>
          <p:nvCxnSpPr>
            <p:cNvPr id="40" name="Elbow Connector 10">
              <a:extLst>
                <a:ext uri="{FF2B5EF4-FFF2-40B4-BE49-F238E27FC236}">
                  <a16:creationId xmlns:a16="http://schemas.microsoft.com/office/drawing/2014/main" id="{082897CB-F390-4A06-A9C7-E7734B8334EE}"/>
                </a:ext>
              </a:extLst>
            </p:cNvPr>
            <p:cNvCxnSpPr/>
            <p:nvPr/>
          </p:nvCxnSpPr>
          <p:spPr>
            <a:xfrm flipV="1">
              <a:off x="6845603" y="4975151"/>
              <a:ext cx="1388358" cy="197569"/>
            </a:xfrm>
            <a:prstGeom prst="bentConnector3">
              <a:avLst>
                <a:gd fmla="val 36399" name="adj1"/>
              </a:avLst>
            </a:prstGeom>
            <a:noFill/>
            <a:ln algn="ctr" cap="flat" cmpd="sng" w="12700">
              <a:solidFill>
                <a:srgbClr val="949937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3328DF04-3EC0-439D-ABC5-D5C7EEF825BD}"/>
                </a:ext>
              </a:extLst>
            </p:cNvPr>
            <p:cNvGrpSpPr/>
            <p:nvPr/>
          </p:nvGrpSpPr>
          <p:grpSpPr>
            <a:xfrm>
              <a:off x="8318253" y="4692993"/>
              <a:ext cx="3072298" cy="1342289"/>
              <a:chOff x="8486911" y="2250710"/>
              <a:chExt cx="3072298" cy="1342289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5238806-52EF-4FFD-B604-3822B7B319A4}"/>
                  </a:ext>
                </a:extLst>
              </p:cNvPr>
              <p:cNvSpPr txBox="1"/>
              <p:nvPr/>
            </p:nvSpPr>
            <p:spPr>
              <a:xfrm>
                <a:off x="8486912" y="2638893"/>
                <a:ext cx="3072297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A2AF37AF-9749-465E-945B-B1042D2BEF58}"/>
                  </a:ext>
                </a:extLst>
              </p:cNvPr>
              <p:cNvSpPr/>
              <p:nvPr/>
            </p:nvSpPr>
            <p:spPr>
              <a:xfrm>
                <a:off x="8486911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4BE4F4B-B2CC-4FBE-B856-5FA01AFF8BDC}"/>
              </a:ext>
            </a:extLst>
          </p:cNvPr>
          <p:cNvGrpSpPr/>
          <p:nvPr/>
        </p:nvGrpSpPr>
        <p:grpSpPr>
          <a:xfrm>
            <a:off x="1965378" y="3697026"/>
            <a:ext cx="3124919" cy="1009674"/>
            <a:chOff x="704617" y="4692993"/>
            <a:chExt cx="4166558" cy="1346232"/>
          </a:xfrm>
        </p:grpSpPr>
        <p:cxnSp>
          <p:nvCxnSpPr>
            <p:cNvPr id="45" name="Elbow Connector 8">
              <a:extLst>
                <a:ext uri="{FF2B5EF4-FFF2-40B4-BE49-F238E27FC236}">
                  <a16:creationId xmlns:a16="http://schemas.microsoft.com/office/drawing/2014/main" id="{BD82B5D3-4CA7-44EA-9FAC-4DD4723A1572}"/>
                </a:ext>
              </a:extLst>
            </p:cNvPr>
            <p:cNvCxnSpPr/>
            <p:nvPr/>
          </p:nvCxnSpPr>
          <p:spPr>
            <a:xfrm flipV="1" rot="10800000">
              <a:off x="3963728" y="4692993"/>
              <a:ext cx="907447" cy="282157"/>
            </a:xfrm>
            <a:prstGeom prst="bentConnector3">
              <a:avLst>
                <a:gd fmla="val 952" name="adj1"/>
              </a:avLst>
            </a:prstGeom>
            <a:noFill/>
            <a:ln algn="ctr" cap="flat" cmpd="sng" w="12700">
              <a:solidFill>
                <a:srgbClr val="F29014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11D461DC-7B03-40CE-B47B-784E8081F9DA}"/>
                </a:ext>
              </a:extLst>
            </p:cNvPr>
            <p:cNvGrpSpPr/>
            <p:nvPr/>
          </p:nvGrpSpPr>
          <p:grpSpPr>
            <a:xfrm>
              <a:off x="704617" y="4696936"/>
              <a:ext cx="3072297" cy="1342289"/>
              <a:chOff x="8486912" y="2250710"/>
              <a:chExt cx="3072297" cy="1342289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8BA3CF0D-A4C3-4A89-B167-7D5A3C6B945E}"/>
                  </a:ext>
                </a:extLst>
              </p:cNvPr>
              <p:cNvSpPr txBox="1"/>
              <p:nvPr/>
            </p:nvSpPr>
            <p:spPr>
              <a:xfrm>
                <a:off x="8486913" y="2638892"/>
                <a:ext cx="3072297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C22B9B9C-DF7E-409E-B361-20A14009C14B}"/>
                  </a:ext>
                </a:extLst>
              </p:cNvPr>
              <p:cNvSpPr/>
              <p:nvPr/>
            </p:nvSpPr>
            <p:spPr>
              <a:xfrm>
                <a:off x="9466448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FFC37636-820F-4EA2-9C43-102A4AD75AA7}"/>
              </a:ext>
            </a:extLst>
          </p:cNvPr>
          <p:cNvGrpSpPr/>
          <p:nvPr/>
        </p:nvGrpSpPr>
        <p:grpSpPr>
          <a:xfrm>
            <a:off x="2074219" y="1616928"/>
            <a:ext cx="3352461" cy="1006717"/>
            <a:chOff x="849738" y="1919530"/>
            <a:chExt cx="4469948" cy="1342289"/>
          </a:xfrm>
        </p:grpSpPr>
        <p:cxnSp>
          <p:nvCxnSpPr>
            <p:cNvPr id="50" name="Elbow Connector 9">
              <a:extLst>
                <a:ext uri="{FF2B5EF4-FFF2-40B4-BE49-F238E27FC236}">
                  <a16:creationId xmlns:a16="http://schemas.microsoft.com/office/drawing/2014/main" id="{6D278CC2-2998-4644-93E1-D53F309F0176}"/>
                </a:ext>
              </a:extLst>
            </p:cNvPr>
            <p:cNvCxnSpPr/>
            <p:nvPr/>
          </p:nvCxnSpPr>
          <p:spPr>
            <a:xfrm rot="10800000">
              <a:off x="3963730" y="2208841"/>
              <a:ext cx="1355956" cy="497535"/>
            </a:xfrm>
            <a:prstGeom prst="bentConnector3">
              <a:avLst>
                <a:gd fmla="val 30106" name="adj1"/>
              </a:avLst>
            </a:prstGeom>
            <a:noFill/>
            <a:ln algn="ctr" cap="flat" cmpd="sng" w="12700">
              <a:solidFill>
                <a:srgbClr val="949937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E2221CAD-4E9A-4C8A-A5E1-2A1CADE2C54B}"/>
                </a:ext>
              </a:extLst>
            </p:cNvPr>
            <p:cNvGrpSpPr/>
            <p:nvPr/>
          </p:nvGrpSpPr>
          <p:grpSpPr>
            <a:xfrm>
              <a:off x="849738" y="1919530"/>
              <a:ext cx="3072297" cy="1342289"/>
              <a:chOff x="8486912" y="2250710"/>
              <a:chExt cx="3072297" cy="1342289"/>
            </a:xfrm>
          </p:grpSpPr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1F8704E7-B078-4EE9-9CA6-E1F391E6795A}"/>
                  </a:ext>
                </a:extLst>
              </p:cNvPr>
              <p:cNvSpPr txBox="1"/>
              <p:nvPr/>
            </p:nvSpPr>
            <p:spPr>
              <a:xfrm>
                <a:off x="8486912" y="2638892"/>
                <a:ext cx="3072297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3F292D3F-AB5A-45EE-82B5-CDCEA2473577}"/>
                  </a:ext>
                </a:extLst>
              </p:cNvPr>
              <p:cNvSpPr/>
              <p:nvPr/>
            </p:nvSpPr>
            <p:spPr>
              <a:xfrm>
                <a:off x="9466448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  <p:extLst>
      <p:ext uri="{BB962C8B-B14F-4D97-AF65-F5344CB8AC3E}">
        <p14:creationId val="7078321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470A93D-1488-4F26-8240-A877805E20C4}"/>
              </a:ext>
            </a:extLst>
          </p:cNvPr>
          <p:cNvGrpSpPr/>
          <p:nvPr/>
        </p:nvGrpSpPr>
        <p:grpSpPr>
          <a:xfrm>
            <a:off x="1488570" y="2460703"/>
            <a:ext cx="9245961" cy="1112619"/>
            <a:chOff x="677375" y="2487660"/>
            <a:chExt cx="10716422" cy="1289568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AE924138-9631-4B27-A87C-A93BBE0F73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7375" y="3126909"/>
              <a:ext cx="1380890" cy="0"/>
            </a:xfrm>
            <a:prstGeom prst="line">
              <a:avLst/>
            </a:prstGeom>
            <a:noFill/>
            <a:ln cmpd="sng" w="12700">
              <a:solidFill>
                <a:srgbClr val="949937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" name="弧形 43">
              <a:extLst>
                <a:ext uri="{FF2B5EF4-FFF2-40B4-BE49-F238E27FC236}">
                  <a16:creationId xmlns:a16="http://schemas.microsoft.com/office/drawing/2014/main" id="{04109A55-52E8-4F9B-B382-395CA9C2D6DA}"/>
                </a:ext>
              </a:extLst>
            </p:cNvPr>
            <p:cNvSpPr/>
            <p:nvPr/>
          </p:nvSpPr>
          <p:spPr bwMode="auto">
            <a:xfrm>
              <a:off x="2056882" y="2487660"/>
              <a:ext cx="1290952" cy="1289568"/>
            </a:xfrm>
            <a:custGeom>
              <a:gdLst>
                <a:gd fmla="*/ 0 w 1481138" name="T0"/>
                <a:gd fmla="*/ 739774 h 1479550" name="T1"/>
                <a:gd fmla="*/ 740569 w 1481138" name="T2"/>
                <a:gd fmla="*/ 0 h 1479550" name="T3"/>
                <a:gd fmla="*/ 1481138 w 1481138" name="T4"/>
                <a:gd fmla="*/ 739775 h 1479550" name="T5"/>
                <a:gd fmla="*/ 740569 w 1481138" name="T6"/>
                <a:gd fmla="*/ 739775 h 1479550" name="T7"/>
                <a:gd fmla="*/ 0 w 1481138" name="T8"/>
                <a:gd fmla="*/ 739774 h 1479550" name="T9"/>
                <a:gd fmla="*/ 0 w 1481138" name="T10"/>
                <a:gd fmla="*/ 739774 h 1479550" name="T11"/>
                <a:gd fmla="*/ 740569 w 1481138" name="T12"/>
                <a:gd fmla="*/ 0 h 1479550" name="T13"/>
                <a:gd fmla="*/ 1481138 w 1481138" name="T14"/>
                <a:gd fmla="*/ 739775 h 147955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79550" stroke="0" w="1481138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  <a:lnTo>
                    <a:pt x="740569" y="739775"/>
                  </a:lnTo>
                  <a:lnTo>
                    <a:pt x="0" y="739774"/>
                  </a:lnTo>
                  <a:close/>
                </a:path>
                <a:path fill="none" h="1479550" w="1481138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</a:path>
              </a:pathLst>
            </a:custGeom>
            <a:noFill/>
            <a:ln cap="flat" cmpd="sng" w="12700">
              <a:solidFill>
                <a:srgbClr val="949937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825">
                <a:solidFill>
                  <a:sysClr lastClr="000000" val="windowText"/>
                </a:solidFill>
              </a:endParaRPr>
            </a:p>
          </p:txBody>
        </p:sp>
        <p:sp>
          <p:nvSpPr>
            <p:cNvPr id="5" name="弧形 44">
              <a:extLst>
                <a:ext uri="{FF2B5EF4-FFF2-40B4-BE49-F238E27FC236}">
                  <a16:creationId xmlns:a16="http://schemas.microsoft.com/office/drawing/2014/main" id="{EFF8C9C8-3BAC-4745-AD7F-4E1F15B9CC6E}"/>
                </a:ext>
              </a:extLst>
            </p:cNvPr>
            <p:cNvSpPr/>
            <p:nvPr/>
          </p:nvSpPr>
          <p:spPr bwMode="auto">
            <a:xfrm>
              <a:off x="4294255" y="2487660"/>
              <a:ext cx="1290951" cy="1289568"/>
            </a:xfrm>
            <a:custGeom>
              <a:gdLst>
                <a:gd fmla="*/ 0 w 1481137" name="T0"/>
                <a:gd fmla="*/ 739774 h 1479550" name="T1"/>
                <a:gd fmla="*/ 740569 w 1481137" name="T2"/>
                <a:gd fmla="*/ 0 h 1479550" name="T3"/>
                <a:gd fmla="*/ 1481138 w 1481137" name="T4"/>
                <a:gd fmla="*/ 739775 h 1479550" name="T5"/>
                <a:gd fmla="*/ 740569 w 1481137" name="T6"/>
                <a:gd fmla="*/ 739775 h 1479550" name="T7"/>
                <a:gd fmla="*/ 0 w 1481137" name="T8"/>
                <a:gd fmla="*/ 739774 h 1479550" name="T9"/>
                <a:gd fmla="*/ 0 w 1481137" name="T10"/>
                <a:gd fmla="*/ 739774 h 1479550" name="T11"/>
                <a:gd fmla="*/ 740569 w 1481137" name="T12"/>
                <a:gd fmla="*/ 0 h 1479550" name="T13"/>
                <a:gd fmla="*/ 1481138 w 1481137" name="T14"/>
                <a:gd fmla="*/ 739775 h 147955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79550" stroke="0" w="1481137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  <a:lnTo>
                    <a:pt x="740569" y="739775"/>
                  </a:lnTo>
                  <a:lnTo>
                    <a:pt x="0" y="739774"/>
                  </a:lnTo>
                  <a:close/>
                </a:path>
                <a:path fill="none" h="1479550" w="1481137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</a:path>
              </a:pathLst>
            </a:custGeom>
            <a:noFill/>
            <a:ln cap="flat" cmpd="sng" w="12700">
              <a:solidFill>
                <a:srgbClr val="949937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825">
                <a:solidFill>
                  <a:sysClr lastClr="000000" val="windowText"/>
                </a:solidFill>
              </a:endParaRPr>
            </a:p>
          </p:txBody>
        </p:sp>
        <p:sp>
          <p:nvSpPr>
            <p:cNvPr id="6" name="弧形 45">
              <a:extLst>
                <a:ext uri="{FF2B5EF4-FFF2-40B4-BE49-F238E27FC236}">
                  <a16:creationId xmlns:a16="http://schemas.microsoft.com/office/drawing/2014/main" id="{D8B74F45-AD61-4673-BA08-4ED1DB478751}"/>
                </a:ext>
              </a:extLst>
            </p:cNvPr>
            <p:cNvSpPr/>
            <p:nvPr/>
          </p:nvSpPr>
          <p:spPr bwMode="auto">
            <a:xfrm>
              <a:off x="6533012" y="2487660"/>
              <a:ext cx="1290951" cy="1289568"/>
            </a:xfrm>
            <a:custGeom>
              <a:gdLst>
                <a:gd fmla="*/ 0 w 1481137" name="T0"/>
                <a:gd fmla="*/ 739774 h 1479550" name="T1"/>
                <a:gd fmla="*/ 740569 w 1481137" name="T2"/>
                <a:gd fmla="*/ 0 h 1479550" name="T3"/>
                <a:gd fmla="*/ 1481138 w 1481137" name="T4"/>
                <a:gd fmla="*/ 739775 h 1479550" name="T5"/>
                <a:gd fmla="*/ 740569 w 1481137" name="T6"/>
                <a:gd fmla="*/ 739775 h 1479550" name="T7"/>
                <a:gd fmla="*/ 0 w 1481137" name="T8"/>
                <a:gd fmla="*/ 739774 h 1479550" name="T9"/>
                <a:gd fmla="*/ 0 w 1481137" name="T10"/>
                <a:gd fmla="*/ 739774 h 1479550" name="T11"/>
                <a:gd fmla="*/ 740569 w 1481137" name="T12"/>
                <a:gd fmla="*/ 0 h 1479550" name="T13"/>
                <a:gd fmla="*/ 1481138 w 1481137" name="T14"/>
                <a:gd fmla="*/ 739775 h 147955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79550" stroke="0" w="1481137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  <a:lnTo>
                    <a:pt x="740569" y="739775"/>
                  </a:lnTo>
                  <a:lnTo>
                    <a:pt x="0" y="739774"/>
                  </a:lnTo>
                  <a:close/>
                </a:path>
                <a:path fill="none" h="1479550" w="1481137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</a:path>
              </a:pathLst>
            </a:custGeom>
            <a:noFill/>
            <a:ln cap="flat" cmpd="sng" w="12700">
              <a:solidFill>
                <a:srgbClr val="949937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825">
                <a:solidFill>
                  <a:sysClr lastClr="000000" val="windowText"/>
                </a:solidFill>
              </a:endParaRPr>
            </a:p>
          </p:txBody>
        </p:sp>
        <p:sp>
          <p:nvSpPr>
            <p:cNvPr id="7" name="弧形 46">
              <a:extLst>
                <a:ext uri="{FF2B5EF4-FFF2-40B4-BE49-F238E27FC236}">
                  <a16:creationId xmlns:a16="http://schemas.microsoft.com/office/drawing/2014/main" id="{257142F0-DD96-43A4-8C12-7941AEB43512}"/>
                </a:ext>
              </a:extLst>
            </p:cNvPr>
            <p:cNvSpPr/>
            <p:nvPr/>
          </p:nvSpPr>
          <p:spPr bwMode="auto">
            <a:xfrm>
              <a:off x="8771768" y="2487660"/>
              <a:ext cx="1289568" cy="1289568"/>
            </a:xfrm>
            <a:custGeom>
              <a:gdLst>
                <a:gd fmla="*/ 0 w 1479550" name="T0"/>
                <a:gd fmla="*/ 739774 h 1479550" name="T1"/>
                <a:gd fmla="*/ 739775 w 1479550" name="T2"/>
                <a:gd fmla="*/ 0 h 1479550" name="T3"/>
                <a:gd fmla="*/ 1479550 w 1479550" name="T4"/>
                <a:gd fmla="*/ 739775 h 1479550" name="T5"/>
                <a:gd fmla="*/ 739775 w 1479550" name="T6"/>
                <a:gd fmla="*/ 739775 h 1479550" name="T7"/>
                <a:gd fmla="*/ 0 w 1479550" name="T8"/>
                <a:gd fmla="*/ 739774 h 1479550" name="T9"/>
                <a:gd fmla="*/ 0 w 1479550" name="T10"/>
                <a:gd fmla="*/ 739774 h 1479550" name="T11"/>
                <a:gd fmla="*/ 739775 w 1479550" name="T12"/>
                <a:gd fmla="*/ 0 h 1479550" name="T13"/>
                <a:gd fmla="*/ 1479550 w 1479550" name="T14"/>
                <a:gd fmla="*/ 739775 h 147955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79550" stroke="0" w="1479550">
                  <a:moveTo>
                    <a:pt x="0" y="739774"/>
                  </a:moveTo>
                  <a:cubicBezTo>
                    <a:pt x="0" y="331208"/>
                    <a:pt x="331209" y="0"/>
                    <a:pt x="739775" y="0"/>
                  </a:cubicBezTo>
                  <a:cubicBezTo>
                    <a:pt x="1148341" y="0"/>
                    <a:pt x="1479550" y="331209"/>
                    <a:pt x="1479550" y="739775"/>
                  </a:cubicBezTo>
                  <a:lnTo>
                    <a:pt x="739775" y="739775"/>
                  </a:lnTo>
                  <a:lnTo>
                    <a:pt x="0" y="739774"/>
                  </a:lnTo>
                  <a:close/>
                </a:path>
                <a:path fill="none" h="1479550" w="1479550">
                  <a:moveTo>
                    <a:pt x="0" y="739774"/>
                  </a:moveTo>
                  <a:cubicBezTo>
                    <a:pt x="0" y="331208"/>
                    <a:pt x="331209" y="0"/>
                    <a:pt x="739775" y="0"/>
                  </a:cubicBezTo>
                  <a:cubicBezTo>
                    <a:pt x="1148341" y="0"/>
                    <a:pt x="1479550" y="331209"/>
                    <a:pt x="1479550" y="739775"/>
                  </a:cubicBezTo>
                </a:path>
              </a:pathLst>
            </a:custGeom>
            <a:noFill/>
            <a:ln cap="flat" cmpd="sng" w="12700">
              <a:solidFill>
                <a:srgbClr val="949937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825">
                <a:solidFill>
                  <a:sysClr lastClr="000000" val="windowText"/>
                </a:solidFill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CEB297E-7008-4A65-B375-F21AF38612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061336" y="3126909"/>
              <a:ext cx="1332461" cy="0"/>
            </a:xfrm>
            <a:prstGeom prst="line">
              <a:avLst/>
            </a:prstGeom>
            <a:noFill/>
            <a:ln cmpd="sng" w="12700">
              <a:solidFill>
                <a:srgbClr val="949937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650033C-DA01-4E5E-BD49-A610F4BF26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51984" y="3126909"/>
              <a:ext cx="940887" cy="0"/>
            </a:xfrm>
            <a:prstGeom prst="line">
              <a:avLst/>
            </a:prstGeom>
            <a:noFill/>
            <a:ln cmpd="sng" w="12700">
              <a:solidFill>
                <a:srgbClr val="949937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93DA964-93EA-4DCC-B9DD-8693E68538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87974" y="3126909"/>
              <a:ext cx="940887" cy="0"/>
            </a:xfrm>
            <a:prstGeom prst="line">
              <a:avLst/>
            </a:prstGeom>
            <a:noFill/>
            <a:ln cmpd="sng" w="12700">
              <a:solidFill>
                <a:srgbClr val="949937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280AED30-A23A-46C4-B5E3-957E22435C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25347" y="3126909"/>
              <a:ext cx="942269" cy="0"/>
            </a:xfrm>
            <a:prstGeom prst="line">
              <a:avLst/>
            </a:prstGeom>
            <a:noFill/>
            <a:ln cmpd="sng" w="12700">
              <a:solidFill>
                <a:srgbClr val="949937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D10FB300-D8AB-43FB-AFF9-886EB8C192BD}"/>
                </a:ext>
              </a:extLst>
            </p:cNvPr>
            <p:cNvGrpSpPr/>
            <p:nvPr/>
          </p:nvGrpSpPr>
          <p:grpSpPr>
            <a:xfrm>
              <a:off x="2162040" y="2583133"/>
              <a:ext cx="1088938" cy="1088938"/>
              <a:chExt cx="1248318" cy="1248318"/>
            </a:xfrm>
            <a:solidFill>
              <a:srgbClr val="27562B"/>
            </a:solidFill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4C574A7B-01FE-42A7-BF78-9AD49D17B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318" cy="1248318"/>
              </a:xfrm>
              <a:prstGeom prst="ellipse">
                <a:avLst/>
              </a:prstGeom>
              <a:solidFill>
                <a:srgbClr val="F2901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825">
                  <a:solidFill>
                    <a:sysClr lastClr="FFFFFF" val="window"/>
                  </a:solidFill>
                </a:endParaRPr>
              </a:p>
            </p:txBody>
          </p:sp>
          <p:sp>
            <p:nvSpPr>
              <p:cNvPr id="23" name="文本框 60">
                <a:extLst>
                  <a:ext uri="{FF2B5EF4-FFF2-40B4-BE49-F238E27FC236}">
                    <a16:creationId xmlns:a16="http://schemas.microsoft.com/office/drawing/2014/main" id="{A35C24A6-1D39-49F5-A8EF-0556E5CA74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570" y="287041"/>
                <a:ext cx="924400" cy="66821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ern="0" lang="en-US" sz="2700">
                    <a:solidFill>
                      <a:sysClr lastClr="FFFFFF" val="window"/>
                    </a:solidFill>
                    <a:latin charset="-122" pitchFamily="2" typeface="华文细黑"/>
                    <a:ea charset="-122" pitchFamily="2" typeface="华文细黑"/>
                  </a:rPr>
                  <a:t>01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53BEF77-E2AD-4F86-A3AB-30E4762B656A}"/>
                </a:ext>
              </a:extLst>
            </p:cNvPr>
            <p:cNvGrpSpPr/>
            <p:nvPr/>
          </p:nvGrpSpPr>
          <p:grpSpPr>
            <a:xfrm>
              <a:off x="4399413" y="2583133"/>
              <a:ext cx="1087554" cy="1088938"/>
              <a:chExt cx="1248318" cy="1248318"/>
            </a:xfrm>
            <a:solidFill>
              <a:srgbClr val="27562B"/>
            </a:solidFill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20BD890A-57EC-4EE1-BC7C-7D9258DEF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318" cy="1248318"/>
              </a:xfrm>
              <a:prstGeom prst="ellipse">
                <a:avLst/>
              </a:prstGeom>
              <a:solidFill>
                <a:srgbClr val="94993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825">
                  <a:solidFill>
                    <a:sysClr lastClr="FFFFFF" val="window"/>
                  </a:solidFill>
                </a:endParaRPr>
              </a:p>
            </p:txBody>
          </p:sp>
          <p:sp>
            <p:nvSpPr>
              <p:cNvPr id="21" name="文本框 61">
                <a:extLst>
                  <a:ext uri="{FF2B5EF4-FFF2-40B4-BE49-F238E27FC236}">
                    <a16:creationId xmlns:a16="http://schemas.microsoft.com/office/drawing/2014/main" id="{5F0E2539-8DD4-4DE4-83ED-5808DED8E3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699" y="287041"/>
                <a:ext cx="924400" cy="66821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ern="0" lang="en-US" sz="2700">
                    <a:solidFill>
                      <a:sysClr lastClr="FFFFFF" val="window"/>
                    </a:solidFill>
                    <a:latin charset="-122" pitchFamily="2" typeface="华文细黑"/>
                    <a:ea charset="-122" pitchFamily="2" typeface="华文细黑"/>
                  </a:rPr>
                  <a:t>02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75BB52D4-3F6B-462B-828B-14EF62DE2EE6}"/>
                </a:ext>
              </a:extLst>
            </p:cNvPr>
            <p:cNvGrpSpPr/>
            <p:nvPr/>
          </p:nvGrpSpPr>
          <p:grpSpPr>
            <a:xfrm>
              <a:off x="6635402" y="2583133"/>
              <a:ext cx="1088937" cy="1088938"/>
              <a:chExt cx="1248318" cy="1248318"/>
            </a:xfrm>
            <a:solidFill>
              <a:srgbClr val="27562B"/>
            </a:solidFill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0CACC501-08E8-48AA-8ED1-5F9BB694A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318" cy="1248318"/>
              </a:xfrm>
              <a:prstGeom prst="ellipse">
                <a:avLst/>
              </a:prstGeom>
              <a:solidFill>
                <a:srgbClr val="F2901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825">
                  <a:solidFill>
                    <a:sysClr lastClr="FFFFFF" val="window"/>
                  </a:solidFill>
                </a:endParaRPr>
              </a:p>
            </p:txBody>
          </p:sp>
          <p:sp>
            <p:nvSpPr>
              <p:cNvPr id="19" name="文本框 62">
                <a:extLst>
                  <a:ext uri="{FF2B5EF4-FFF2-40B4-BE49-F238E27FC236}">
                    <a16:creationId xmlns:a16="http://schemas.microsoft.com/office/drawing/2014/main" id="{61DCF41B-A7DF-4FD6-A980-3835D79E96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827" y="287041"/>
                <a:ext cx="924401" cy="66821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ern="0" lang="en-US" sz="2700">
                    <a:solidFill>
                      <a:sysClr lastClr="FFFFFF" val="window"/>
                    </a:solidFill>
                    <a:latin charset="-122" pitchFamily="2" typeface="华文细黑"/>
                    <a:ea charset="-122" pitchFamily="2" typeface="华文细黑"/>
                  </a:rPr>
                  <a:t>03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A89817D-3B8B-4831-83BD-508F4D27F8BA}"/>
                </a:ext>
              </a:extLst>
            </p:cNvPr>
            <p:cNvGrpSpPr/>
            <p:nvPr/>
          </p:nvGrpSpPr>
          <p:grpSpPr>
            <a:xfrm>
              <a:off x="8872775" y="2583133"/>
              <a:ext cx="1087554" cy="1088938"/>
              <a:chExt cx="1248318" cy="1248318"/>
            </a:xfrm>
            <a:solidFill>
              <a:srgbClr val="27562B"/>
            </a:solidFill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6BD86984-255E-4FB8-B8E1-A1F161702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318" cy="1248318"/>
              </a:xfrm>
              <a:prstGeom prst="ellipse">
                <a:avLst/>
              </a:prstGeom>
              <a:solidFill>
                <a:srgbClr val="94993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825">
                  <a:solidFill>
                    <a:sysClr lastClr="FFFFFF" val="window"/>
                  </a:solidFill>
                </a:endParaRPr>
              </a:p>
            </p:txBody>
          </p:sp>
          <p:sp>
            <p:nvSpPr>
              <p:cNvPr id="17" name="文本框 64">
                <a:extLst>
                  <a:ext uri="{FF2B5EF4-FFF2-40B4-BE49-F238E27FC236}">
                    <a16:creationId xmlns:a16="http://schemas.microsoft.com/office/drawing/2014/main" id="{CE0A5330-962C-4A16-83F8-66E25E89D7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958" y="287041"/>
                <a:ext cx="924400" cy="66821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ern="0" lang="en-US" sz="2700">
                    <a:solidFill>
                      <a:sysClr lastClr="FFFFFF" val="window"/>
                    </a:solidFill>
                    <a:latin charset="-122" pitchFamily="2" typeface="华文细黑"/>
                    <a:ea charset="-122" pitchFamily="2" typeface="华文细黑"/>
                  </a:rPr>
                  <a:t>04</a:t>
                </a: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935FE61-D6FF-4130-9E2B-9097F772709E}"/>
              </a:ext>
            </a:extLst>
          </p:cNvPr>
          <p:cNvGrpSpPr/>
          <p:nvPr/>
        </p:nvGrpSpPr>
        <p:grpSpPr>
          <a:xfrm>
            <a:off x="2217240" y="3655066"/>
            <a:ext cx="7753745" cy="1145128"/>
            <a:chOff x="903584" y="4064768"/>
            <a:chExt cx="10338327" cy="1526837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94B98AE-BD68-4EB4-A20B-88106EF33226}"/>
                </a:ext>
              </a:extLst>
            </p:cNvPr>
            <p:cNvGrpSpPr/>
            <p:nvPr/>
          </p:nvGrpSpPr>
          <p:grpSpPr>
            <a:xfrm>
              <a:off x="903584" y="4064768"/>
              <a:ext cx="2513038" cy="1526837"/>
              <a:chOff x="903584" y="4223792"/>
              <a:chExt cx="2513038" cy="1526837"/>
            </a:xfrm>
          </p:grpSpPr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23FB7DF-6B95-4836-A628-B657F3DA7C15}"/>
                  </a:ext>
                </a:extLst>
              </p:cNvPr>
              <p:cNvSpPr txBox="1"/>
              <p:nvPr/>
            </p:nvSpPr>
            <p:spPr>
              <a:xfrm>
                <a:off x="903584" y="4611975"/>
                <a:ext cx="2513038" cy="944880"/>
              </a:xfrm>
              <a:prstGeom prst="foldedCorner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6" name="矩形 11">
                <a:extLst>
                  <a:ext uri="{FF2B5EF4-FFF2-40B4-BE49-F238E27FC236}">
                    <a16:creationId xmlns:a16="http://schemas.microsoft.com/office/drawing/2014/main" id="{751772E5-0AA0-44E9-9961-D55BDA2BA9F9}"/>
                  </a:ext>
                </a:extLst>
              </p:cNvPr>
              <p:cNvSpPr/>
              <p:nvPr/>
            </p:nvSpPr>
            <p:spPr>
              <a:xfrm>
                <a:off x="1115028" y="4223792"/>
                <a:ext cx="2090150" cy="467139"/>
              </a:xfrm>
              <a:prstGeom prst="foldedCorne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69828CC-51BA-48F1-806C-201103FCFBD4}"/>
                </a:ext>
              </a:extLst>
            </p:cNvPr>
            <p:cNvGrpSpPr/>
            <p:nvPr/>
          </p:nvGrpSpPr>
          <p:grpSpPr>
            <a:xfrm>
              <a:off x="3578831" y="4064768"/>
              <a:ext cx="2513038" cy="1526837"/>
              <a:chOff x="903584" y="4223792"/>
              <a:chExt cx="2513038" cy="1526837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DD8A59E-DCE0-4E0D-ACB9-B34C77834E36}"/>
                  </a:ext>
                </a:extLst>
              </p:cNvPr>
              <p:cNvSpPr txBox="1"/>
              <p:nvPr/>
            </p:nvSpPr>
            <p:spPr>
              <a:xfrm>
                <a:off x="903584" y="4611975"/>
                <a:ext cx="2513038" cy="944880"/>
              </a:xfrm>
              <a:prstGeom prst="foldedCorner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4" name="矩形 11">
                <a:extLst>
                  <a:ext uri="{FF2B5EF4-FFF2-40B4-BE49-F238E27FC236}">
                    <a16:creationId xmlns:a16="http://schemas.microsoft.com/office/drawing/2014/main" id="{4C0AEAB2-A8C8-4CF4-A908-659127B7B582}"/>
                  </a:ext>
                </a:extLst>
              </p:cNvPr>
              <p:cNvSpPr/>
              <p:nvPr/>
            </p:nvSpPr>
            <p:spPr>
              <a:xfrm>
                <a:off x="1115028" y="4223792"/>
                <a:ext cx="2090150" cy="467139"/>
              </a:xfrm>
              <a:prstGeom prst="foldedCorne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B55FD52-D879-4845-887A-F38947C657FF}"/>
                </a:ext>
              </a:extLst>
            </p:cNvPr>
            <p:cNvGrpSpPr/>
            <p:nvPr/>
          </p:nvGrpSpPr>
          <p:grpSpPr>
            <a:xfrm>
              <a:off x="6154250" y="4064768"/>
              <a:ext cx="2513038" cy="1526837"/>
              <a:chOff x="903584" y="4223792"/>
              <a:chExt cx="2513038" cy="1526837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D3BAF26-100C-4E5D-ACAE-FF3CD9FC2CDC}"/>
                  </a:ext>
                </a:extLst>
              </p:cNvPr>
              <p:cNvSpPr txBox="1"/>
              <p:nvPr/>
            </p:nvSpPr>
            <p:spPr>
              <a:xfrm>
                <a:off x="903584" y="4611975"/>
                <a:ext cx="2513038" cy="944880"/>
              </a:xfrm>
              <a:prstGeom prst="foldedCorner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2" name="矩形 11">
                <a:extLst>
                  <a:ext uri="{FF2B5EF4-FFF2-40B4-BE49-F238E27FC236}">
                    <a16:creationId xmlns:a16="http://schemas.microsoft.com/office/drawing/2014/main" id="{A10A96AA-BCF9-4365-B315-D3E258D59513}"/>
                  </a:ext>
                </a:extLst>
              </p:cNvPr>
              <p:cNvSpPr/>
              <p:nvPr/>
            </p:nvSpPr>
            <p:spPr>
              <a:xfrm>
                <a:off x="1115028" y="4223792"/>
                <a:ext cx="2090150" cy="467139"/>
              </a:xfrm>
              <a:prstGeom prst="foldedCorne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77B189F-A9E4-4D88-BCF6-9E3C8A98764A}"/>
                </a:ext>
              </a:extLst>
            </p:cNvPr>
            <p:cNvGrpSpPr/>
            <p:nvPr/>
          </p:nvGrpSpPr>
          <p:grpSpPr>
            <a:xfrm>
              <a:off x="8728873" y="4064768"/>
              <a:ext cx="2513038" cy="1526837"/>
              <a:chOff x="903584" y="4223792"/>
              <a:chExt cx="2513038" cy="1526837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1B32AB5-EF2E-4517-9625-9226329797AA}"/>
                  </a:ext>
                </a:extLst>
              </p:cNvPr>
              <p:cNvSpPr txBox="1"/>
              <p:nvPr/>
            </p:nvSpPr>
            <p:spPr>
              <a:xfrm>
                <a:off x="903583" y="4611974"/>
                <a:ext cx="2513038" cy="944880"/>
              </a:xfrm>
              <a:prstGeom prst="foldedCorner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0" name="矩形 11">
                <a:extLst>
                  <a:ext uri="{FF2B5EF4-FFF2-40B4-BE49-F238E27FC236}">
                    <a16:creationId xmlns:a16="http://schemas.microsoft.com/office/drawing/2014/main" id="{77943BA7-9839-4D0E-B259-A640CF607347}"/>
                  </a:ext>
                </a:extLst>
              </p:cNvPr>
              <p:cNvSpPr/>
              <p:nvPr/>
            </p:nvSpPr>
            <p:spPr>
              <a:xfrm>
                <a:off x="1115028" y="4223792"/>
                <a:ext cx="2090150" cy="467139"/>
              </a:xfrm>
              <a:prstGeom prst="foldedCorne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  <p:extLst>
      <p:ext uri="{BB962C8B-B14F-4D97-AF65-F5344CB8AC3E}">
        <p14:creationId val="42476557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4E94F97-C0B2-46B3-98A8-E6932EC45CB4}"/>
              </a:ext>
            </a:extLst>
          </p:cNvPr>
          <p:cNvGrpSpPr/>
          <p:nvPr/>
        </p:nvGrpSpPr>
        <p:grpSpPr>
          <a:xfrm>
            <a:off x="2442405" y="1660021"/>
            <a:ext cx="3276485" cy="1637849"/>
            <a:chOff x="1154042" y="1715728"/>
            <a:chExt cx="4368646" cy="2183798"/>
          </a:xfrm>
        </p:grpSpPr>
        <p:sp>
          <p:nvSpPr>
            <p:cNvPr id="3" name="Freeform 12">
              <a:extLst>
                <a:ext uri="{FF2B5EF4-FFF2-40B4-BE49-F238E27FC236}">
                  <a16:creationId xmlns:a16="http://schemas.microsoft.com/office/drawing/2014/main" id="{581DA3E5-F70B-4DD8-9067-A0BAFA9ADA8B}"/>
                </a:ext>
              </a:extLst>
            </p:cNvPr>
            <p:cNvSpPr/>
            <p:nvPr/>
          </p:nvSpPr>
          <p:spPr bwMode="auto">
            <a:xfrm>
              <a:off x="1154042" y="1715728"/>
              <a:ext cx="4368646" cy="2183797"/>
            </a:xfrm>
            <a:custGeom>
              <a:gdLst>
                <a:gd fmla="*/ 512 w 1024" name="T0"/>
                <a:gd fmla="*/ 109 h 512" name="T1"/>
                <a:gd fmla="*/ 914 w 1024" name="T2"/>
                <a:gd fmla="*/ 512 h 512" name="T3"/>
                <a:gd fmla="*/ 1024 w 1024" name="T4"/>
                <a:gd fmla="*/ 512 h 512" name="T5"/>
                <a:gd fmla="*/ 512 w 1024" name="T6"/>
                <a:gd fmla="*/ 0 h 512" name="T7"/>
                <a:gd fmla="*/ 0 w 1024" name="T8"/>
                <a:gd fmla="*/ 512 h 512" name="T9"/>
                <a:gd fmla="*/ 109 w 1024" name="T10"/>
                <a:gd fmla="*/ 512 h 512" name="T11"/>
                <a:gd fmla="*/ 512 w 1024" name="T12"/>
                <a:gd fmla="*/ 109 h 5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2" w="1024">
                  <a:moveTo>
                    <a:pt x="512" y="109"/>
                  </a:moveTo>
                  <a:cubicBezTo>
                    <a:pt x="734" y="109"/>
                    <a:pt x="914" y="289"/>
                    <a:pt x="914" y="512"/>
                  </a:cubicBezTo>
                  <a:cubicBezTo>
                    <a:pt x="1024" y="512"/>
                    <a:pt x="1024" y="512"/>
                    <a:pt x="1024" y="512"/>
                  </a:cubicBezTo>
                  <a:cubicBezTo>
                    <a:pt x="1024" y="229"/>
                    <a:pt x="794" y="0"/>
                    <a:pt x="512" y="0"/>
                  </a:cubicBezTo>
                  <a:cubicBezTo>
                    <a:pt x="229" y="0"/>
                    <a:pt x="0" y="229"/>
                    <a:pt x="0" y="512"/>
                  </a:cubicBezTo>
                  <a:cubicBezTo>
                    <a:pt x="109" y="512"/>
                    <a:pt x="109" y="512"/>
                    <a:pt x="109" y="512"/>
                  </a:cubicBezTo>
                  <a:cubicBezTo>
                    <a:pt x="109" y="289"/>
                    <a:pt x="289" y="109"/>
                    <a:pt x="512" y="109"/>
                  </a:cubicBezTo>
                  <a:close/>
                </a:path>
              </a:pathLst>
            </a:custGeom>
            <a:solidFill>
              <a:srgbClr val="949937"/>
            </a:solidFill>
            <a:ln w="6350">
              <a:solidFill>
                <a:sysClr lastClr="FFFFFF" val="window"/>
              </a:solidFill>
            </a:ln>
            <a:extLst/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31A0BD32-8C8A-437C-A60C-450B6FD27658}"/>
                </a:ext>
              </a:extLst>
            </p:cNvPr>
            <p:cNvSpPr/>
            <p:nvPr/>
          </p:nvSpPr>
          <p:spPr bwMode="auto">
            <a:xfrm>
              <a:off x="1733970" y="2295837"/>
              <a:ext cx="3203993" cy="1603689"/>
            </a:xfrm>
            <a:custGeom>
              <a:gdLst>
                <a:gd fmla="*/ 376 w 751" name="T0"/>
                <a:gd fmla="*/ 118 h 376" name="T1"/>
                <a:gd fmla="*/ 633 w 751" name="T2"/>
                <a:gd fmla="*/ 376 h 376" name="T3"/>
                <a:gd fmla="*/ 751 w 751" name="T4"/>
                <a:gd fmla="*/ 376 h 376" name="T5"/>
                <a:gd fmla="*/ 376 w 751" name="T6"/>
                <a:gd fmla="*/ 0 h 376" name="T7"/>
                <a:gd fmla="*/ 0 w 751" name="T8"/>
                <a:gd fmla="*/ 376 h 376" name="T9"/>
                <a:gd fmla="*/ 118 w 751" name="T10"/>
                <a:gd fmla="*/ 376 h 376" name="T11"/>
                <a:gd fmla="*/ 376 w 751" name="T12"/>
                <a:gd fmla="*/ 118 h 37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76" w="751">
                  <a:moveTo>
                    <a:pt x="376" y="118"/>
                  </a:moveTo>
                  <a:cubicBezTo>
                    <a:pt x="518" y="118"/>
                    <a:pt x="633" y="234"/>
                    <a:pt x="633" y="376"/>
                  </a:cubicBezTo>
                  <a:cubicBezTo>
                    <a:pt x="751" y="376"/>
                    <a:pt x="751" y="376"/>
                    <a:pt x="751" y="376"/>
                  </a:cubicBezTo>
                  <a:cubicBezTo>
                    <a:pt x="751" y="168"/>
                    <a:pt x="583" y="0"/>
                    <a:pt x="376" y="0"/>
                  </a:cubicBezTo>
                  <a:cubicBezTo>
                    <a:pt x="168" y="0"/>
                    <a:pt x="0" y="168"/>
                    <a:pt x="0" y="376"/>
                  </a:cubicBezTo>
                  <a:cubicBezTo>
                    <a:pt x="118" y="376"/>
                    <a:pt x="118" y="376"/>
                    <a:pt x="118" y="376"/>
                  </a:cubicBezTo>
                  <a:cubicBezTo>
                    <a:pt x="118" y="234"/>
                    <a:pt x="234" y="118"/>
                    <a:pt x="376" y="118"/>
                  </a:cubicBezTo>
                  <a:close/>
                </a:path>
              </a:pathLst>
            </a:custGeom>
            <a:solidFill>
              <a:srgbClr val="F29014"/>
            </a:solidFill>
            <a:ln w="6350">
              <a:solidFill>
                <a:sysClr lastClr="FFFFFF" val="window"/>
              </a:solidFill>
            </a:ln>
            <a:extLst/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1FF0F3F8-7361-4D20-8E02-5B0D455FB980}"/>
                </a:ext>
              </a:extLst>
            </p:cNvPr>
            <p:cNvSpPr/>
            <p:nvPr/>
          </p:nvSpPr>
          <p:spPr bwMode="auto">
            <a:xfrm>
              <a:off x="2373811" y="2935873"/>
              <a:ext cx="1924312" cy="963652"/>
            </a:xfrm>
            <a:custGeom>
              <a:gdLst>
                <a:gd fmla="*/ 226 w 451" name="T0"/>
                <a:gd fmla="*/ 86 h 226" name="T1"/>
                <a:gd fmla="*/ 365 w 451" name="T2"/>
                <a:gd fmla="*/ 226 h 226" name="T3"/>
                <a:gd fmla="*/ 451 w 451" name="T4"/>
                <a:gd fmla="*/ 226 h 226" name="T5"/>
                <a:gd fmla="*/ 226 w 451" name="T6"/>
                <a:gd fmla="*/ 0 h 226" name="T7"/>
                <a:gd fmla="*/ 0 w 451" name="T8"/>
                <a:gd fmla="*/ 226 h 226" name="T9"/>
                <a:gd fmla="*/ 86 w 451" name="T10"/>
                <a:gd fmla="*/ 226 h 226" name="T11"/>
                <a:gd fmla="*/ 226 w 451" name="T12"/>
                <a:gd fmla="*/ 86 h 2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6" w="451">
                  <a:moveTo>
                    <a:pt x="226" y="86"/>
                  </a:moveTo>
                  <a:cubicBezTo>
                    <a:pt x="303" y="86"/>
                    <a:pt x="365" y="149"/>
                    <a:pt x="365" y="226"/>
                  </a:cubicBezTo>
                  <a:cubicBezTo>
                    <a:pt x="451" y="226"/>
                    <a:pt x="451" y="226"/>
                    <a:pt x="451" y="226"/>
                  </a:cubicBezTo>
                  <a:cubicBezTo>
                    <a:pt x="451" y="101"/>
                    <a:pt x="350" y="0"/>
                    <a:pt x="226" y="0"/>
                  </a:cubicBezTo>
                  <a:cubicBezTo>
                    <a:pt x="101" y="0"/>
                    <a:pt x="0" y="101"/>
                    <a:pt x="0" y="226"/>
                  </a:cubicBezTo>
                  <a:cubicBezTo>
                    <a:pt x="86" y="226"/>
                    <a:pt x="86" y="226"/>
                    <a:pt x="86" y="226"/>
                  </a:cubicBezTo>
                  <a:cubicBezTo>
                    <a:pt x="86" y="149"/>
                    <a:pt x="149" y="86"/>
                    <a:pt x="226" y="86"/>
                  </a:cubicBezTo>
                  <a:close/>
                </a:path>
              </a:pathLst>
            </a:custGeom>
            <a:solidFill>
              <a:srgbClr val="949937"/>
            </a:solidFill>
            <a:ln w="6350">
              <a:solidFill>
                <a:sysClr lastClr="FFFFFF" val="window"/>
              </a:solidFill>
            </a:ln>
            <a:extLst/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0D64D472-1E81-438B-A123-F4D9DF57FE02}"/>
                </a:ext>
              </a:extLst>
            </p:cNvPr>
            <p:cNvSpPr/>
            <p:nvPr/>
          </p:nvSpPr>
          <p:spPr bwMode="auto">
            <a:xfrm>
              <a:off x="2855488" y="3417700"/>
              <a:ext cx="960959" cy="481824"/>
            </a:xfrm>
            <a:custGeom>
              <a:gdLst>
                <a:gd fmla="*/ 113 w 225" name="T0"/>
                <a:gd fmla="*/ 65 h 113" name="T1"/>
                <a:gd fmla="*/ 160 w 225" name="T2"/>
                <a:gd fmla="*/ 113 h 113" name="T3"/>
                <a:gd fmla="*/ 225 w 225" name="T4"/>
                <a:gd fmla="*/ 113 h 113" name="T5"/>
                <a:gd fmla="*/ 113 w 225" name="T6"/>
                <a:gd fmla="*/ 0 h 113" name="T7"/>
                <a:gd fmla="*/ 0 w 225" name="T8"/>
                <a:gd fmla="*/ 113 h 113" name="T9"/>
                <a:gd fmla="*/ 65 w 225" name="T10"/>
                <a:gd fmla="*/ 113 h 113" name="T11"/>
                <a:gd fmla="*/ 113 w 225" name="T12"/>
                <a:gd fmla="*/ 65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225">
                  <a:moveTo>
                    <a:pt x="113" y="65"/>
                  </a:moveTo>
                  <a:cubicBezTo>
                    <a:pt x="139" y="65"/>
                    <a:pt x="160" y="87"/>
                    <a:pt x="160" y="113"/>
                  </a:cubicBezTo>
                  <a:cubicBezTo>
                    <a:pt x="225" y="113"/>
                    <a:pt x="225" y="113"/>
                    <a:pt x="225" y="113"/>
                  </a:cubicBezTo>
                  <a:cubicBezTo>
                    <a:pt x="225" y="50"/>
                    <a:pt x="175" y="0"/>
                    <a:pt x="113" y="0"/>
                  </a:cubicBezTo>
                  <a:cubicBezTo>
                    <a:pt x="50" y="0"/>
                    <a:pt x="0" y="50"/>
                    <a:pt x="0" y="113"/>
                  </a:cubicBezTo>
                  <a:cubicBezTo>
                    <a:pt x="65" y="113"/>
                    <a:pt x="65" y="113"/>
                    <a:pt x="65" y="113"/>
                  </a:cubicBezTo>
                  <a:cubicBezTo>
                    <a:pt x="65" y="87"/>
                    <a:pt x="87" y="65"/>
                    <a:pt x="113" y="65"/>
                  </a:cubicBezTo>
                  <a:close/>
                </a:path>
              </a:pathLst>
            </a:custGeom>
            <a:solidFill>
              <a:srgbClr val="F29014"/>
            </a:solidFill>
            <a:ln w="6350">
              <a:solidFill>
                <a:sysClr lastClr="FFFFFF" val="window"/>
              </a:solidFill>
            </a:ln>
            <a:extLst/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4C218AC-CEE5-4DFB-BCAC-E48C9C2438FC}"/>
              </a:ext>
            </a:extLst>
          </p:cNvPr>
          <p:cNvGrpSpPr/>
          <p:nvPr/>
        </p:nvGrpSpPr>
        <p:grpSpPr>
          <a:xfrm>
            <a:off x="2613150" y="3456080"/>
            <a:ext cx="2578043" cy="1599067"/>
            <a:chOff x="1381701" y="4110473"/>
            <a:chExt cx="3437390" cy="2132090"/>
          </a:xfrm>
        </p:grpSpPr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40FFBF84-D8EB-488C-9D3D-36A8A388304B}"/>
                </a:ext>
              </a:extLst>
            </p:cNvPr>
            <p:cNvSpPr/>
            <p:nvPr/>
          </p:nvSpPr>
          <p:spPr bwMode="auto">
            <a:xfrm>
              <a:off x="1990386" y="4122459"/>
              <a:ext cx="1349175" cy="1227338"/>
            </a:xfrm>
            <a:custGeom>
              <a:gdLst>
                <a:gd fmla="*/ 316 w 316" name="T0"/>
                <a:gd fmla="*/ 288 h 288" name="T1"/>
                <a:gd fmla="*/ 0 w 316" name="T2"/>
                <a:gd fmla="*/ 0 h 288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288" w="316">
                  <a:moveTo>
                    <a:pt x="316" y="288"/>
                  </a:moveTo>
                  <a:cubicBezTo>
                    <a:pt x="150" y="288"/>
                    <a:pt x="15" y="161"/>
                    <a:pt x="0" y="0"/>
                  </a:cubicBezTo>
                </a:path>
              </a:pathLst>
            </a:custGeom>
            <a:noFill/>
            <a:ln cap="flat" cmpd="sng" w="6350">
              <a:solidFill>
                <a:sysClr lastClr="FFFFFF" val="window">
                  <a:lumMod val="50000"/>
                </a:sysClr>
              </a:solidFill>
              <a:prstDash val="solid"/>
              <a:round/>
              <a:headEnd len="sm" type="oval" w="sm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88F0FDEE-B74A-4208-82CD-FD2529AA1396}"/>
                </a:ext>
              </a:extLst>
            </p:cNvPr>
            <p:cNvSpPr/>
            <p:nvPr/>
          </p:nvSpPr>
          <p:spPr bwMode="auto">
            <a:xfrm>
              <a:off x="1381701" y="4122459"/>
              <a:ext cx="1957862" cy="1838609"/>
            </a:xfrm>
            <a:custGeom>
              <a:gdLst>
                <a:gd fmla="*/ 0 w 459" name="T0"/>
                <a:gd fmla="*/ 0 h 431" name="T1"/>
                <a:gd fmla="*/ 459 w 459" name="T2"/>
                <a:gd fmla="*/ 431 h 43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431" w="459">
                  <a:moveTo>
                    <a:pt x="0" y="0"/>
                  </a:moveTo>
                  <a:cubicBezTo>
                    <a:pt x="15" y="240"/>
                    <a:pt x="214" y="431"/>
                    <a:pt x="459" y="431"/>
                  </a:cubicBezTo>
                </a:path>
              </a:pathLst>
            </a:custGeom>
            <a:noFill/>
            <a:ln cap="flat" cmpd="sng" w="6350">
              <a:solidFill>
                <a:sysClr lastClr="FFFFFF" val="window">
                  <a:lumMod val="50000"/>
                </a:sysClr>
              </a:solidFill>
              <a:prstDash val="solid"/>
              <a:round/>
              <a:tailEnd len="sm" type="oval" w="sm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2B9BA87D-3ECB-4326-AEBF-9A7969EA2B81}"/>
                </a:ext>
              </a:extLst>
            </p:cNvPr>
            <p:cNvSpPr/>
            <p:nvPr/>
          </p:nvSpPr>
          <p:spPr bwMode="auto">
            <a:xfrm>
              <a:off x="2558335" y="4122461"/>
              <a:ext cx="781228" cy="666406"/>
            </a:xfrm>
            <a:custGeom>
              <a:gdLst>
                <a:gd fmla="*/ 183 w 183" name="T0"/>
                <a:gd fmla="*/ 156 h 156" name="T1"/>
                <a:gd fmla="*/ 0 w 183" name="T2"/>
                <a:gd fmla="*/ 0 h 156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56" w="183">
                  <a:moveTo>
                    <a:pt x="183" y="156"/>
                  </a:moveTo>
                  <a:cubicBezTo>
                    <a:pt x="90" y="156"/>
                    <a:pt x="14" y="88"/>
                    <a:pt x="0" y="0"/>
                  </a:cubicBezTo>
                </a:path>
              </a:pathLst>
            </a:custGeom>
            <a:noFill/>
            <a:ln cap="flat" cmpd="sng" w="6350">
              <a:solidFill>
                <a:sysClr lastClr="FFFFFF" val="window">
                  <a:lumMod val="50000"/>
                </a:sysClr>
              </a:solidFill>
              <a:prstDash val="solid"/>
              <a:round/>
              <a:headEnd len="sm" type="oval" w="sm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A2B6CCD6-37BB-4BD7-B72C-9A077549A2A8}"/>
                </a:ext>
              </a:extLst>
            </p:cNvPr>
            <p:cNvSpPr/>
            <p:nvPr/>
          </p:nvSpPr>
          <p:spPr bwMode="auto">
            <a:xfrm>
              <a:off x="3013650" y="4122461"/>
              <a:ext cx="325911" cy="222934"/>
            </a:xfrm>
            <a:custGeom>
              <a:gdLst>
                <a:gd fmla="*/ 76 w 76" name="T0"/>
                <a:gd fmla="*/ 52 h 52" name="T1"/>
                <a:gd fmla="*/ 0 w 76" name="T2"/>
                <a:gd fmla="*/ 0 h 52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52" w="76">
                  <a:moveTo>
                    <a:pt x="76" y="52"/>
                  </a:moveTo>
                  <a:cubicBezTo>
                    <a:pt x="41" y="52"/>
                    <a:pt x="12" y="30"/>
                    <a:pt x="0" y="0"/>
                  </a:cubicBezTo>
                </a:path>
              </a:pathLst>
            </a:custGeom>
            <a:noFill/>
            <a:ln cap="flat" cmpd="sng" w="6350">
              <a:solidFill>
                <a:sysClr lastClr="FFFFFF" val="window">
                  <a:lumMod val="50000"/>
                </a:sysClr>
              </a:solidFill>
              <a:prstDash val="solid"/>
              <a:round/>
              <a:headEnd len="sm" type="oval" w="sm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50">
              <a:extLst>
                <a:ext uri="{FF2B5EF4-FFF2-40B4-BE49-F238E27FC236}">
                  <a16:creationId xmlns:a16="http://schemas.microsoft.com/office/drawing/2014/main" id="{4F061F7B-79B1-4653-B7C0-22E9A3029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554" y="4110472"/>
              <a:ext cx="1479973" cy="487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8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01关键字</a:t>
              </a:r>
            </a:p>
          </p:txBody>
        </p:sp>
        <p:sp>
          <p:nvSpPr>
            <p:cNvPr id="13" name="Rectangle 51">
              <a:extLst>
                <a:ext uri="{FF2B5EF4-FFF2-40B4-BE49-F238E27FC236}">
                  <a16:creationId xmlns:a16="http://schemas.microsoft.com/office/drawing/2014/main" id="{E1FA7A24-510E-416B-8196-301B3FB3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554" y="4609078"/>
              <a:ext cx="1479973" cy="487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8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02关键字</a:t>
              </a:r>
            </a:p>
          </p:txBody>
        </p:sp>
        <p:sp>
          <p:nvSpPr>
            <p:cNvPr id="14" name="Rectangle 52">
              <a:extLst>
                <a:ext uri="{FF2B5EF4-FFF2-40B4-BE49-F238E27FC236}">
                  <a16:creationId xmlns:a16="http://schemas.microsoft.com/office/drawing/2014/main" id="{B38CFBFC-C3D7-4200-BB16-7777476DA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552" y="5165217"/>
              <a:ext cx="1479973" cy="487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8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03关键字</a:t>
              </a:r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FFE44450-F16A-4E59-AFF3-89CC12639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554" y="5750120"/>
              <a:ext cx="1496906" cy="487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kern="0" lang="en-US" sz="18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04关键字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DC21125-3EB4-4757-94A7-BD0E808E7A1F}"/>
              </a:ext>
            </a:extLst>
          </p:cNvPr>
          <p:cNvGrpSpPr/>
          <p:nvPr/>
        </p:nvGrpSpPr>
        <p:grpSpPr>
          <a:xfrm>
            <a:off x="6198771" y="1695172"/>
            <a:ext cx="3840054" cy="3101495"/>
            <a:chOff x="6162529" y="1762595"/>
            <a:chExt cx="5120072" cy="4135328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8C0F9881-66BF-44EB-A7A2-C5DF62050F3C}"/>
                </a:ext>
              </a:extLst>
            </p:cNvPr>
            <p:cNvGrpSpPr/>
            <p:nvPr/>
          </p:nvGrpSpPr>
          <p:grpSpPr>
            <a:xfrm>
              <a:off x="6714264" y="1762595"/>
              <a:ext cx="4568337" cy="1037079"/>
              <a:chOff x="7774462" y="2224632"/>
              <a:chExt cx="4675831" cy="1037079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0AD5DE3-FB0F-4D58-9FBB-A7515815543C}"/>
                  </a:ext>
                </a:extLst>
              </p:cNvPr>
              <p:cNvSpPr txBox="1"/>
              <p:nvPr/>
            </p:nvSpPr>
            <p:spPr>
              <a:xfrm>
                <a:off x="7774463" y="2612815"/>
                <a:ext cx="4675831" cy="670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2DA1575A-5E4C-4368-87CD-9476CED733F5}"/>
                  </a:ext>
                </a:extLst>
              </p:cNvPr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CECEFDE-0600-4EB3-8FD8-86C031735D5C}"/>
                </a:ext>
              </a:extLst>
            </p:cNvPr>
            <p:cNvGrpSpPr/>
            <p:nvPr/>
          </p:nvGrpSpPr>
          <p:grpSpPr>
            <a:xfrm>
              <a:off x="6714264" y="2783996"/>
              <a:ext cx="4568337" cy="1037079"/>
              <a:chOff x="7774462" y="2224632"/>
              <a:chExt cx="4675831" cy="1037079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3170ABB-3456-4647-8A61-8FA2973D2D62}"/>
                  </a:ext>
                </a:extLst>
              </p:cNvPr>
              <p:cNvSpPr txBox="1"/>
              <p:nvPr/>
            </p:nvSpPr>
            <p:spPr>
              <a:xfrm>
                <a:off x="7774463" y="2612815"/>
                <a:ext cx="4675831" cy="670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37EC6FD3-5998-4443-9C7B-5946DFB9FA2A}"/>
                  </a:ext>
                </a:extLst>
              </p:cNvPr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FCBA96C-63D3-4383-BBE6-871ACCB70040}"/>
                </a:ext>
              </a:extLst>
            </p:cNvPr>
            <p:cNvGrpSpPr/>
            <p:nvPr/>
          </p:nvGrpSpPr>
          <p:grpSpPr>
            <a:xfrm>
              <a:off x="6714264" y="3805397"/>
              <a:ext cx="4568337" cy="1037079"/>
              <a:chOff x="7774462" y="2224632"/>
              <a:chExt cx="4675831" cy="1037079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C7B72FD-1666-446E-93B6-67A05263113A}"/>
                  </a:ext>
                </a:extLst>
              </p:cNvPr>
              <p:cNvSpPr txBox="1"/>
              <p:nvPr/>
            </p:nvSpPr>
            <p:spPr>
              <a:xfrm>
                <a:off x="7774463" y="2612816"/>
                <a:ext cx="4675831" cy="670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68250E7-5D80-4E48-8944-717F7771A90D}"/>
                  </a:ext>
                </a:extLst>
              </p:cNvPr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3191912-E1FB-4BB4-BD80-498CF50B5CDE}"/>
                </a:ext>
              </a:extLst>
            </p:cNvPr>
            <p:cNvSpPr/>
            <p:nvPr/>
          </p:nvSpPr>
          <p:spPr>
            <a:xfrm>
              <a:off x="6162529" y="1835022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800">
                  <a:solidFill>
                    <a:schemeClr val="bg1">
                      <a:lumMod val="50000"/>
                    </a:schemeClr>
                  </a:solidFill>
                </a:rPr>
                <a:t>01.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7E23FE1-790A-42B5-8F4C-893A680513AA}"/>
                </a:ext>
              </a:extLst>
            </p:cNvPr>
            <p:cNvSpPr/>
            <p:nvPr/>
          </p:nvSpPr>
          <p:spPr>
            <a:xfrm>
              <a:off x="6162529" y="2848394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800">
                  <a:solidFill>
                    <a:schemeClr val="bg1">
                      <a:lumMod val="50000"/>
                    </a:schemeClr>
                  </a:solidFill>
                </a:rPr>
                <a:t>02.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07A0CB5-FD4C-4367-AA20-627AE74807EF}"/>
                </a:ext>
              </a:extLst>
            </p:cNvPr>
            <p:cNvSpPr/>
            <p:nvPr/>
          </p:nvSpPr>
          <p:spPr>
            <a:xfrm>
              <a:off x="6162529" y="3854619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800">
                  <a:solidFill>
                    <a:schemeClr val="bg1">
                      <a:lumMod val="50000"/>
                    </a:schemeClr>
                  </a:solidFill>
                </a:rPr>
                <a:t>03.</a:t>
              </a: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6AD4959B-514D-474C-94D4-45CA1C0B0C6B}"/>
                </a:ext>
              </a:extLst>
            </p:cNvPr>
            <p:cNvGrpSpPr/>
            <p:nvPr/>
          </p:nvGrpSpPr>
          <p:grpSpPr>
            <a:xfrm>
              <a:off x="6714264" y="4860844"/>
              <a:ext cx="4568337" cy="1037079"/>
              <a:chOff x="7774462" y="2224632"/>
              <a:chExt cx="4675831" cy="1037079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1498682-958E-472C-BE1F-638A23307120}"/>
                  </a:ext>
                </a:extLst>
              </p:cNvPr>
              <p:cNvSpPr txBox="1"/>
              <p:nvPr/>
            </p:nvSpPr>
            <p:spPr>
              <a:xfrm>
                <a:off x="7774463" y="2612815"/>
                <a:ext cx="4675831" cy="670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6DA3B9A-3D3B-47B8-A41C-F149455E3ED9}"/>
                  </a:ext>
                </a:extLst>
              </p:cNvPr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13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90A456F-193C-44AF-BF90-80C8179EA3C6}"/>
                </a:ext>
              </a:extLst>
            </p:cNvPr>
            <p:cNvSpPr/>
            <p:nvPr/>
          </p:nvSpPr>
          <p:spPr>
            <a:xfrm>
              <a:off x="6162529" y="4910066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800">
                  <a:solidFill>
                    <a:schemeClr val="bg1">
                      <a:lumMod val="50000"/>
                    </a:schemeClr>
                  </a:solidFill>
                </a:rPr>
                <a:t>04.</a:t>
              </a:r>
            </a:p>
          </p:txBody>
        </p:sp>
      </p:grpSp>
    </p:spTree>
    <p:extLst>
      <p:ext uri="{BB962C8B-B14F-4D97-AF65-F5344CB8AC3E}">
        <p14:creationId val="21621004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ED893D4-19BD-46AF-902A-E9885BAD205D}"/>
              </a:ext>
            </a:extLst>
          </p:cNvPr>
          <p:cNvSpPr txBox="1"/>
          <p:nvPr/>
        </p:nvSpPr>
        <p:spPr>
          <a:xfrm>
            <a:off x="3302300" y="4314520"/>
            <a:ext cx="6029050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A7D0D16-0712-402A-A9C9-B496CFDB7BFF}"/>
              </a:ext>
            </a:extLst>
          </p:cNvPr>
          <p:cNvGrpSpPr/>
          <p:nvPr/>
        </p:nvGrpSpPr>
        <p:grpSpPr>
          <a:xfrm>
            <a:off x="2584552" y="1994179"/>
            <a:ext cx="7938773" cy="1989798"/>
            <a:chOff x="1119637" y="1785537"/>
            <a:chExt cx="10585031" cy="265306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C982F8-9D06-4BA1-88AA-73C56E8F805C}"/>
                </a:ext>
              </a:extLst>
            </p:cNvPr>
            <p:cNvGrpSpPr/>
            <p:nvPr/>
          </p:nvGrpSpPr>
          <p:grpSpPr>
            <a:xfrm>
              <a:off x="1119637" y="1785537"/>
              <a:ext cx="7722575" cy="2653063"/>
              <a:chOff x="2242725" y="2366675"/>
              <a:chExt cx="6137506" cy="2108518"/>
            </a:xfrm>
          </p:grpSpPr>
          <p:sp>
            <p:nvSpPr>
              <p:cNvPr id="11" name="Rectangle 89">
                <a:extLst>
                  <a:ext uri="{FF2B5EF4-FFF2-40B4-BE49-F238E27FC236}">
                    <a16:creationId xmlns:a16="http://schemas.microsoft.com/office/drawing/2014/main" id="{6BE03C29-E040-4120-A09B-892D6014C8E3}"/>
                  </a:ext>
                </a:extLst>
              </p:cNvPr>
              <p:cNvSpPr/>
              <p:nvPr/>
            </p:nvSpPr>
            <p:spPr>
              <a:xfrm>
                <a:off x="2242725" y="4157611"/>
                <a:ext cx="2817628" cy="8050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450">
                  <a:solidFill>
                    <a:schemeClr val="bg1">
                      <a:lumMod val="50000"/>
                    </a:schemeClr>
                  </a:solidFill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grpSp>
            <p:nvGrpSpPr>
              <p:cNvPr id="12" name="Group 137">
                <a:extLst>
                  <a:ext uri="{FF2B5EF4-FFF2-40B4-BE49-F238E27FC236}">
                    <a16:creationId xmlns:a16="http://schemas.microsoft.com/office/drawing/2014/main" id="{18FFF246-380A-4E14-A71C-7B969D01A0FA}"/>
                  </a:ext>
                </a:extLst>
              </p:cNvPr>
              <p:cNvGrpSpPr/>
              <p:nvPr/>
            </p:nvGrpSpPr>
            <p:grpSpPr>
              <a:xfrm>
                <a:off x="2495763" y="2386533"/>
                <a:ext cx="226399" cy="1740887"/>
                <a:chOff x="1074408" y="1485901"/>
                <a:chExt cx="214311" cy="1647821"/>
              </a:xfrm>
            </p:grpSpPr>
            <p:cxnSp>
              <p:nvCxnSpPr>
                <p:cNvPr id="52" name="Straight Connector 90">
                  <a:extLst>
                    <a:ext uri="{FF2B5EF4-FFF2-40B4-BE49-F238E27FC236}">
                      <a16:creationId xmlns:a16="http://schemas.microsoft.com/office/drawing/2014/main" id="{5341005C-FF9B-4E3A-8B81-1C71726A5A33}"/>
                    </a:ext>
                  </a:extLst>
                </p:cNvPr>
                <p:cNvCxnSpPr/>
                <p:nvPr/>
              </p:nvCxnSpPr>
              <p:spPr>
                <a:xfrm flipV="1" rot="16200000">
                  <a:off x="359569" y="2302205"/>
                  <a:ext cx="1638299" cy="5691"/>
                </a:xfrm>
                <a:prstGeom prst="line">
                  <a:avLst/>
                </a:prstGeom>
                <a:noFill/>
                <a:ln algn="ctr" cap="flat" cmpd="sng" w="12700">
                  <a:solidFill>
                    <a:srgbClr val="F29014"/>
                  </a:solidFill>
                  <a:prstDash val="sysDot"/>
                  <a:miter lim="800000"/>
                  <a:headEnd len="med" type="none" w="med"/>
                  <a:tailEnd len="med" type="oval" w="med"/>
                </a:ln>
                <a:effectLst/>
              </p:spPr>
            </p:cxnSp>
            <p:sp>
              <p:nvSpPr>
                <p:cNvPr id="53" name="Rounded Rectangle 94">
                  <a:extLst>
                    <a:ext uri="{FF2B5EF4-FFF2-40B4-BE49-F238E27FC236}">
                      <a16:creationId xmlns:a16="http://schemas.microsoft.com/office/drawing/2014/main" id="{2DA26422-359C-498C-8F5E-557FC183F680}"/>
                    </a:ext>
                  </a:extLst>
                </p:cNvPr>
                <p:cNvSpPr/>
                <p:nvPr/>
              </p:nvSpPr>
              <p:spPr>
                <a:xfrm>
                  <a:off x="1074408" y="2190750"/>
                  <a:ext cx="214311" cy="942972"/>
                </a:xfrm>
                <a:prstGeom prst="roundRect">
                  <a:avLst/>
                </a:prstGeom>
                <a:solidFill>
                  <a:srgbClr val="F29014"/>
                </a:solidFill>
                <a:ln algn="ctr" cap="flat" cmpd="sng" w="12700">
                  <a:noFill/>
                  <a:prstDash val="solid"/>
                  <a:miter lim="800000"/>
                </a:ln>
                <a:effectLst/>
              </p:spPr>
              <p:txBody>
                <a:bodyPr anchor="ctr" rtlCol="0"/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</p:grpSp>
          <p:grpSp>
            <p:nvGrpSpPr>
              <p:cNvPr id="13" name="Group 138">
                <a:extLst>
                  <a:ext uri="{FF2B5EF4-FFF2-40B4-BE49-F238E27FC236}">
                    <a16:creationId xmlns:a16="http://schemas.microsoft.com/office/drawing/2014/main" id="{62C4BB94-FF00-48C0-A2D7-C131C11A3419}"/>
                  </a:ext>
                </a:extLst>
              </p:cNvPr>
              <p:cNvGrpSpPr/>
              <p:nvPr/>
            </p:nvGrpSpPr>
            <p:grpSpPr>
              <a:xfrm>
                <a:off x="2896645" y="2386533"/>
                <a:ext cx="226399" cy="1740887"/>
                <a:chOff x="1447800" y="1485901"/>
                <a:chExt cx="214311" cy="1647821"/>
              </a:xfrm>
            </p:grpSpPr>
            <p:cxnSp>
              <p:nvCxnSpPr>
                <p:cNvPr id="50" name="Straight Connector 97">
                  <a:extLst>
                    <a:ext uri="{FF2B5EF4-FFF2-40B4-BE49-F238E27FC236}">
                      <a16:creationId xmlns:a16="http://schemas.microsoft.com/office/drawing/2014/main" id="{57DD1F18-424F-4A44-AD1A-748B72B79E58}"/>
                    </a:ext>
                  </a:extLst>
                </p:cNvPr>
                <p:cNvCxnSpPr/>
                <p:nvPr/>
              </p:nvCxnSpPr>
              <p:spPr>
                <a:xfrm flipV="1" rot="16200000">
                  <a:off x="732961" y="2302205"/>
                  <a:ext cx="1638299" cy="5691"/>
                </a:xfrm>
                <a:prstGeom prst="line">
                  <a:avLst/>
                </a:prstGeom>
                <a:noFill/>
                <a:ln algn="ctr" cap="flat" cmpd="sng" w="12700">
                  <a:solidFill>
                    <a:srgbClr val="949937"/>
                  </a:solidFill>
                  <a:prstDash val="sysDot"/>
                  <a:miter lim="800000"/>
                  <a:headEnd len="med" type="none" w="med"/>
                  <a:tailEnd len="med" type="oval" w="med"/>
                </a:ln>
                <a:effectLst/>
              </p:spPr>
            </p:cxnSp>
            <p:sp>
              <p:nvSpPr>
                <p:cNvPr id="51" name="Rounded Rectangle 100">
                  <a:extLst>
                    <a:ext uri="{FF2B5EF4-FFF2-40B4-BE49-F238E27FC236}">
                      <a16:creationId xmlns:a16="http://schemas.microsoft.com/office/drawing/2014/main" id="{051C80F9-4567-446E-8AFA-62AF273B60B9}"/>
                    </a:ext>
                  </a:extLst>
                </p:cNvPr>
                <p:cNvSpPr/>
                <p:nvPr/>
              </p:nvSpPr>
              <p:spPr>
                <a:xfrm>
                  <a:off x="1447800" y="1962150"/>
                  <a:ext cx="214311" cy="1171572"/>
                </a:xfrm>
                <a:prstGeom prst="roundRect">
                  <a:avLst/>
                </a:prstGeom>
                <a:solidFill>
                  <a:srgbClr val="949937"/>
                </a:solidFill>
                <a:ln algn="ctr" cap="flat" cmpd="sng" w="12700">
                  <a:noFill/>
                  <a:prstDash val="solid"/>
                  <a:miter lim="800000"/>
                </a:ln>
                <a:effectLst/>
              </p:spPr>
              <p:txBody>
                <a:bodyPr anchor="ctr" rtlCol="0"/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</p:grpSp>
          <p:grpSp>
            <p:nvGrpSpPr>
              <p:cNvPr id="14" name="Group 139">
                <a:extLst>
                  <a:ext uri="{FF2B5EF4-FFF2-40B4-BE49-F238E27FC236}">
                    <a16:creationId xmlns:a16="http://schemas.microsoft.com/office/drawing/2014/main" id="{08D48D65-6BE8-4F0F-AFFB-78E0DC6DB6EE}"/>
                  </a:ext>
                </a:extLst>
              </p:cNvPr>
              <p:cNvGrpSpPr/>
              <p:nvPr/>
            </p:nvGrpSpPr>
            <p:grpSpPr>
              <a:xfrm>
                <a:off x="3297527" y="2386533"/>
                <a:ext cx="226399" cy="1740887"/>
                <a:chOff x="1828800" y="1485901"/>
                <a:chExt cx="214311" cy="1647821"/>
              </a:xfrm>
            </p:grpSpPr>
            <p:cxnSp>
              <p:nvCxnSpPr>
                <p:cNvPr id="48" name="Straight Connector 103">
                  <a:extLst>
                    <a:ext uri="{FF2B5EF4-FFF2-40B4-BE49-F238E27FC236}">
                      <a16:creationId xmlns:a16="http://schemas.microsoft.com/office/drawing/2014/main" id="{353AAF9E-FF93-4961-9323-5F06827AF7A5}"/>
                    </a:ext>
                  </a:extLst>
                </p:cNvPr>
                <p:cNvCxnSpPr/>
                <p:nvPr/>
              </p:nvCxnSpPr>
              <p:spPr>
                <a:xfrm flipV="1" rot="16200000">
                  <a:off x="1113961" y="2302205"/>
                  <a:ext cx="1638299" cy="5691"/>
                </a:xfrm>
                <a:prstGeom prst="line">
                  <a:avLst/>
                </a:prstGeom>
                <a:noFill/>
                <a:ln algn="ctr" cap="flat" cmpd="sng" w="12700">
                  <a:solidFill>
                    <a:srgbClr val="F29014"/>
                  </a:solidFill>
                  <a:prstDash val="sysDot"/>
                  <a:miter lim="800000"/>
                  <a:headEnd len="med" type="none" w="med"/>
                  <a:tailEnd len="med" type="oval" w="med"/>
                </a:ln>
                <a:effectLst/>
              </p:spPr>
            </p:cxnSp>
            <p:sp>
              <p:nvSpPr>
                <p:cNvPr id="49" name="Rounded Rectangle 106">
                  <a:extLst>
                    <a:ext uri="{FF2B5EF4-FFF2-40B4-BE49-F238E27FC236}">
                      <a16:creationId xmlns:a16="http://schemas.microsoft.com/office/drawing/2014/main" id="{A1132699-47B2-430E-9A5C-CE8A1546E104}"/>
                    </a:ext>
                  </a:extLst>
                </p:cNvPr>
                <p:cNvSpPr/>
                <p:nvPr/>
              </p:nvSpPr>
              <p:spPr>
                <a:xfrm>
                  <a:off x="1828800" y="1809750"/>
                  <a:ext cx="214311" cy="1323972"/>
                </a:xfrm>
                <a:prstGeom prst="roundRect">
                  <a:avLst/>
                </a:prstGeom>
                <a:solidFill>
                  <a:srgbClr val="F29014"/>
                </a:solidFill>
                <a:ln algn="ctr" cap="flat" cmpd="sng" w="12700">
                  <a:noFill/>
                  <a:prstDash val="solid"/>
                  <a:miter lim="800000"/>
                </a:ln>
                <a:effectLst/>
              </p:spPr>
              <p:txBody>
                <a:bodyPr anchor="ctr" rtlCol="0"/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</p:grpSp>
          <p:grpSp>
            <p:nvGrpSpPr>
              <p:cNvPr id="15" name="Group 140">
                <a:extLst>
                  <a:ext uri="{FF2B5EF4-FFF2-40B4-BE49-F238E27FC236}">
                    <a16:creationId xmlns:a16="http://schemas.microsoft.com/office/drawing/2014/main" id="{9CB1DF6A-0B2F-46F0-B6EF-283B59598C67}"/>
                  </a:ext>
                </a:extLst>
              </p:cNvPr>
              <p:cNvGrpSpPr/>
              <p:nvPr/>
            </p:nvGrpSpPr>
            <p:grpSpPr>
              <a:xfrm>
                <a:off x="3698409" y="2386533"/>
                <a:ext cx="226399" cy="1740887"/>
                <a:chOff x="2209800" y="1485901"/>
                <a:chExt cx="214311" cy="1647821"/>
              </a:xfrm>
            </p:grpSpPr>
            <p:cxnSp>
              <p:nvCxnSpPr>
                <p:cNvPr id="46" name="Straight Connector 107">
                  <a:extLst>
                    <a:ext uri="{FF2B5EF4-FFF2-40B4-BE49-F238E27FC236}">
                      <a16:creationId xmlns:a16="http://schemas.microsoft.com/office/drawing/2014/main" id="{BB3C80DD-2E82-4BA5-9DFA-DAA89477F0BC}"/>
                    </a:ext>
                  </a:extLst>
                </p:cNvPr>
                <p:cNvCxnSpPr/>
                <p:nvPr/>
              </p:nvCxnSpPr>
              <p:spPr>
                <a:xfrm flipV="1" rot="16200000">
                  <a:off x="1494961" y="2302205"/>
                  <a:ext cx="1638299" cy="5691"/>
                </a:xfrm>
                <a:prstGeom prst="line">
                  <a:avLst/>
                </a:prstGeom>
                <a:noFill/>
                <a:ln algn="ctr" cap="flat" cmpd="sng" w="12700">
                  <a:solidFill>
                    <a:srgbClr val="949937"/>
                  </a:solidFill>
                  <a:prstDash val="sysDot"/>
                  <a:miter lim="800000"/>
                  <a:headEnd len="med" type="none" w="med"/>
                  <a:tailEnd len="med" type="oval" w="med"/>
                </a:ln>
                <a:effectLst/>
              </p:spPr>
            </p:cxnSp>
            <p:sp>
              <p:nvSpPr>
                <p:cNvPr id="47" name="Rounded Rectangle 120">
                  <a:extLst>
                    <a:ext uri="{FF2B5EF4-FFF2-40B4-BE49-F238E27FC236}">
                      <a16:creationId xmlns:a16="http://schemas.microsoft.com/office/drawing/2014/main" id="{84B732B7-7D5D-41A4-9064-71471FEAE3D4}"/>
                    </a:ext>
                  </a:extLst>
                </p:cNvPr>
                <p:cNvSpPr/>
                <p:nvPr/>
              </p:nvSpPr>
              <p:spPr>
                <a:xfrm>
                  <a:off x="2209800" y="2419350"/>
                  <a:ext cx="214311" cy="714372"/>
                </a:xfrm>
                <a:prstGeom prst="roundRect">
                  <a:avLst/>
                </a:prstGeom>
                <a:solidFill>
                  <a:srgbClr val="949937"/>
                </a:solidFill>
                <a:ln algn="ctr" cap="flat" cmpd="sng" w="12700">
                  <a:noFill/>
                  <a:prstDash val="solid"/>
                  <a:miter lim="800000"/>
                </a:ln>
                <a:effectLst/>
              </p:spPr>
              <p:txBody>
                <a:bodyPr anchor="ctr" rtlCol="0"/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</p:grpSp>
          <p:grpSp>
            <p:nvGrpSpPr>
              <p:cNvPr id="16" name="Group 141">
                <a:extLst>
                  <a:ext uri="{FF2B5EF4-FFF2-40B4-BE49-F238E27FC236}">
                    <a16:creationId xmlns:a16="http://schemas.microsoft.com/office/drawing/2014/main" id="{840D3B13-46F1-4542-8B20-8401F66BFCC0}"/>
                  </a:ext>
                </a:extLst>
              </p:cNvPr>
              <p:cNvGrpSpPr/>
              <p:nvPr/>
            </p:nvGrpSpPr>
            <p:grpSpPr>
              <a:xfrm>
                <a:off x="4099285" y="2386533"/>
                <a:ext cx="226399" cy="1740887"/>
                <a:chOff x="2667000" y="1485901"/>
                <a:chExt cx="214311" cy="1647821"/>
              </a:xfrm>
            </p:grpSpPr>
            <p:cxnSp>
              <p:nvCxnSpPr>
                <p:cNvPr id="44" name="Straight Connector 127">
                  <a:extLst>
                    <a:ext uri="{FF2B5EF4-FFF2-40B4-BE49-F238E27FC236}">
                      <a16:creationId xmlns:a16="http://schemas.microsoft.com/office/drawing/2014/main" id="{6CD17567-614D-4FA9-B41B-C70AF411D077}"/>
                    </a:ext>
                  </a:extLst>
                </p:cNvPr>
                <p:cNvCxnSpPr/>
                <p:nvPr/>
              </p:nvCxnSpPr>
              <p:spPr>
                <a:xfrm flipV="1" rot="16200000">
                  <a:off x="1952161" y="2302205"/>
                  <a:ext cx="1638299" cy="5691"/>
                </a:xfrm>
                <a:prstGeom prst="line">
                  <a:avLst/>
                </a:prstGeom>
                <a:noFill/>
                <a:ln algn="ctr" cap="flat" cmpd="sng" w="12700">
                  <a:solidFill>
                    <a:srgbClr val="F29014"/>
                  </a:solidFill>
                  <a:prstDash val="sysDot"/>
                  <a:miter lim="800000"/>
                  <a:headEnd len="med" type="none" w="med"/>
                  <a:tailEnd len="med" type="oval" w="med"/>
                </a:ln>
                <a:effectLst/>
              </p:spPr>
            </p:cxnSp>
            <p:sp>
              <p:nvSpPr>
                <p:cNvPr id="45" name="Rounded Rectangle 128">
                  <a:extLst>
                    <a:ext uri="{FF2B5EF4-FFF2-40B4-BE49-F238E27FC236}">
                      <a16:creationId xmlns:a16="http://schemas.microsoft.com/office/drawing/2014/main" id="{ED07347E-5326-42D9-BCBA-5008EBA2EB45}"/>
                    </a:ext>
                  </a:extLst>
                </p:cNvPr>
                <p:cNvSpPr/>
                <p:nvPr/>
              </p:nvSpPr>
              <p:spPr>
                <a:xfrm>
                  <a:off x="2667000" y="1962150"/>
                  <a:ext cx="214311" cy="1171572"/>
                </a:xfrm>
                <a:prstGeom prst="roundRect">
                  <a:avLst/>
                </a:prstGeom>
                <a:solidFill>
                  <a:srgbClr val="F29014"/>
                </a:solidFill>
                <a:ln algn="ctr" cap="flat" cmpd="sng" w="12700">
                  <a:noFill/>
                  <a:prstDash val="solid"/>
                  <a:miter lim="800000"/>
                </a:ln>
                <a:effectLst/>
              </p:spPr>
              <p:txBody>
                <a:bodyPr anchor="ctr" rtlCol="0"/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</p:grpSp>
          <p:grpSp>
            <p:nvGrpSpPr>
              <p:cNvPr id="17" name="Group 142">
                <a:extLst>
                  <a:ext uri="{FF2B5EF4-FFF2-40B4-BE49-F238E27FC236}">
                    <a16:creationId xmlns:a16="http://schemas.microsoft.com/office/drawing/2014/main" id="{EC36E3C9-CCEB-40E0-A6F6-BF519E6AB2E9}"/>
                  </a:ext>
                </a:extLst>
              </p:cNvPr>
              <p:cNvGrpSpPr/>
              <p:nvPr/>
            </p:nvGrpSpPr>
            <p:grpSpPr>
              <a:xfrm>
                <a:off x="4500175" y="2386533"/>
                <a:ext cx="226399" cy="1740887"/>
                <a:chOff x="2971800" y="1485901"/>
                <a:chExt cx="214311" cy="1647821"/>
              </a:xfrm>
            </p:grpSpPr>
            <p:cxnSp>
              <p:nvCxnSpPr>
                <p:cNvPr id="42" name="Straight Connector 135">
                  <a:extLst>
                    <a:ext uri="{FF2B5EF4-FFF2-40B4-BE49-F238E27FC236}">
                      <a16:creationId xmlns:a16="http://schemas.microsoft.com/office/drawing/2014/main" id="{E8F2EA80-7F7C-430C-BA13-F0DB203AEAF9}"/>
                    </a:ext>
                  </a:extLst>
                </p:cNvPr>
                <p:cNvCxnSpPr/>
                <p:nvPr/>
              </p:nvCxnSpPr>
              <p:spPr>
                <a:xfrm flipV="1" rot="16200000">
                  <a:off x="2256961" y="2302205"/>
                  <a:ext cx="1638299" cy="5691"/>
                </a:xfrm>
                <a:prstGeom prst="line">
                  <a:avLst/>
                </a:prstGeom>
                <a:noFill/>
                <a:ln algn="ctr" cap="flat" cmpd="sng" w="12700">
                  <a:solidFill>
                    <a:srgbClr val="949937"/>
                  </a:solidFill>
                  <a:prstDash val="sysDot"/>
                  <a:miter lim="800000"/>
                  <a:headEnd len="med" type="none" w="med"/>
                  <a:tailEnd len="med" type="oval" w="med"/>
                </a:ln>
                <a:effectLst/>
              </p:spPr>
            </p:cxnSp>
            <p:sp>
              <p:nvSpPr>
                <p:cNvPr id="43" name="Rounded Rectangle 136">
                  <a:extLst>
                    <a:ext uri="{FF2B5EF4-FFF2-40B4-BE49-F238E27FC236}">
                      <a16:creationId xmlns:a16="http://schemas.microsoft.com/office/drawing/2014/main" id="{D248212F-E42E-4E9D-AAE3-8ED0F39A9B94}"/>
                    </a:ext>
                  </a:extLst>
                </p:cNvPr>
                <p:cNvSpPr/>
                <p:nvPr/>
              </p:nvSpPr>
              <p:spPr>
                <a:xfrm>
                  <a:off x="2971800" y="1809750"/>
                  <a:ext cx="214311" cy="1323972"/>
                </a:xfrm>
                <a:prstGeom prst="roundRect">
                  <a:avLst/>
                </a:prstGeom>
                <a:solidFill>
                  <a:srgbClr val="949937"/>
                </a:solidFill>
                <a:ln algn="ctr" cap="flat" cmpd="sng" w="12700">
                  <a:noFill/>
                  <a:prstDash val="solid"/>
                  <a:miter lim="800000"/>
                </a:ln>
                <a:effectLst/>
              </p:spPr>
              <p:txBody>
                <a:bodyPr anchor="ctr" rtlCol="0"/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</p:grpSp>
          <p:sp>
            <p:nvSpPr>
              <p:cNvPr id="18" name="Rectangle 143">
                <a:extLst>
                  <a:ext uri="{FF2B5EF4-FFF2-40B4-BE49-F238E27FC236}">
                    <a16:creationId xmlns:a16="http://schemas.microsoft.com/office/drawing/2014/main" id="{A4D5850A-D3DF-4823-AF5E-28F655EE36B7}"/>
                  </a:ext>
                </a:extLst>
              </p:cNvPr>
              <p:cNvSpPr/>
              <p:nvPr/>
            </p:nvSpPr>
            <p:spPr>
              <a:xfrm>
                <a:off x="2525281" y="4269725"/>
                <a:ext cx="158128" cy="203481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ern="0" lang="en-US" sz="105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charset="0" panose="020b0604020202020204" pitchFamily="34" typeface="Arial"/>
                  </a:rPr>
                  <a:t>55</a:t>
                </a:r>
              </a:p>
            </p:txBody>
          </p:sp>
          <p:sp>
            <p:nvSpPr>
              <p:cNvPr id="19" name="Rectangle 144">
                <a:extLst>
                  <a:ext uri="{FF2B5EF4-FFF2-40B4-BE49-F238E27FC236}">
                    <a16:creationId xmlns:a16="http://schemas.microsoft.com/office/drawing/2014/main" id="{7DF16B79-7772-400A-BDF4-36CF866B4920}"/>
                  </a:ext>
                </a:extLst>
              </p:cNvPr>
              <p:cNvSpPr/>
              <p:nvPr/>
            </p:nvSpPr>
            <p:spPr>
              <a:xfrm>
                <a:off x="2929693" y="4269725"/>
                <a:ext cx="158128" cy="203481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ern="0" lang="en-US" sz="105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charset="0" panose="020b0604020202020204" pitchFamily="34" typeface="Arial"/>
                  </a:rPr>
                  <a:t>70</a:t>
                </a:r>
              </a:p>
            </p:txBody>
          </p:sp>
          <p:sp>
            <p:nvSpPr>
              <p:cNvPr id="20" name="Rectangle 145">
                <a:extLst>
                  <a:ext uri="{FF2B5EF4-FFF2-40B4-BE49-F238E27FC236}">
                    <a16:creationId xmlns:a16="http://schemas.microsoft.com/office/drawing/2014/main" id="{E004ADF9-069F-4F69-8E19-2E9F26D3288F}"/>
                  </a:ext>
                </a:extLst>
              </p:cNvPr>
              <p:cNvSpPr/>
              <p:nvPr/>
            </p:nvSpPr>
            <p:spPr>
              <a:xfrm>
                <a:off x="3334102" y="4269725"/>
                <a:ext cx="158128" cy="203481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ern="0" lang="en-US" sz="105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charset="0" panose="020b0604020202020204" pitchFamily="34" typeface="Arial"/>
                  </a:rPr>
                  <a:t>85</a:t>
                </a:r>
              </a:p>
            </p:txBody>
          </p:sp>
          <p:sp>
            <p:nvSpPr>
              <p:cNvPr id="21" name="Rectangle 146">
                <a:extLst>
                  <a:ext uri="{FF2B5EF4-FFF2-40B4-BE49-F238E27FC236}">
                    <a16:creationId xmlns:a16="http://schemas.microsoft.com/office/drawing/2014/main" id="{D88AD501-0DBD-42C1-86D7-DF60CA3F67CF}"/>
                  </a:ext>
                </a:extLst>
              </p:cNvPr>
              <p:cNvSpPr/>
              <p:nvPr/>
            </p:nvSpPr>
            <p:spPr>
              <a:xfrm>
                <a:off x="3738514" y="4269725"/>
                <a:ext cx="158128" cy="203481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ern="0" lang="en-US" sz="105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charset="0" panose="020b0604020202020204" pitchFamily="34" typeface="Arial"/>
                  </a:rPr>
                  <a:t>40</a:t>
                </a:r>
              </a:p>
            </p:txBody>
          </p:sp>
          <p:sp>
            <p:nvSpPr>
              <p:cNvPr id="22" name="Rectangle 147">
                <a:extLst>
                  <a:ext uri="{FF2B5EF4-FFF2-40B4-BE49-F238E27FC236}">
                    <a16:creationId xmlns:a16="http://schemas.microsoft.com/office/drawing/2014/main" id="{E0F6E0C0-A2B1-4EDE-A421-AE943F8B76E1}"/>
                  </a:ext>
                </a:extLst>
              </p:cNvPr>
              <p:cNvSpPr/>
              <p:nvPr/>
            </p:nvSpPr>
            <p:spPr>
              <a:xfrm>
                <a:off x="4142924" y="4269725"/>
                <a:ext cx="158128" cy="203481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ern="0" lang="en-US" sz="105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charset="0" panose="020b0604020202020204" pitchFamily="34" typeface="Arial"/>
                  </a:rPr>
                  <a:t>60</a:t>
                </a:r>
              </a:p>
            </p:txBody>
          </p:sp>
          <p:sp>
            <p:nvSpPr>
              <p:cNvPr id="23" name="Rectangle 148">
                <a:extLst>
                  <a:ext uri="{FF2B5EF4-FFF2-40B4-BE49-F238E27FC236}">
                    <a16:creationId xmlns:a16="http://schemas.microsoft.com/office/drawing/2014/main" id="{09BC8224-1ACD-4D18-B69E-3BA38C038060}"/>
                  </a:ext>
                </a:extLst>
              </p:cNvPr>
              <p:cNvSpPr/>
              <p:nvPr/>
            </p:nvSpPr>
            <p:spPr>
              <a:xfrm>
                <a:off x="4547336" y="4269725"/>
                <a:ext cx="158128" cy="203481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ern="0" lang="en-US" sz="105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charset="0" panose="020b0604020202020204" pitchFamily="34" typeface="Arial"/>
                  </a:rPr>
                  <a:t>80</a:t>
                </a:r>
              </a:p>
            </p:txBody>
          </p:sp>
          <p:grpSp>
            <p:nvGrpSpPr>
              <p:cNvPr id="24" name="Group 167">
                <a:extLst>
                  <a:ext uri="{FF2B5EF4-FFF2-40B4-BE49-F238E27FC236}">
                    <a16:creationId xmlns:a16="http://schemas.microsoft.com/office/drawing/2014/main" id="{489592FC-45FD-413B-B9A3-EBF4BFB2D4C9}"/>
                  </a:ext>
                </a:extLst>
              </p:cNvPr>
              <p:cNvGrpSpPr/>
              <p:nvPr/>
            </p:nvGrpSpPr>
            <p:grpSpPr>
              <a:xfrm>
                <a:off x="7884719" y="3823025"/>
                <a:ext cx="495511" cy="481324"/>
                <a:chOff x="6299532" y="4190009"/>
                <a:chExt cx="469021" cy="455593"/>
              </a:xfrm>
            </p:grpSpPr>
            <p:sp>
              <p:nvSpPr>
                <p:cNvPr id="40" name="Oval 168">
                  <a:extLst>
                    <a:ext uri="{FF2B5EF4-FFF2-40B4-BE49-F238E27FC236}">
                      <a16:creationId xmlns:a16="http://schemas.microsoft.com/office/drawing/2014/main" id="{09965A86-0066-4E9C-A4B6-F229F223A8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299532" y="4190009"/>
                  <a:ext cx="469021" cy="455593"/>
                </a:xfrm>
                <a:prstGeom prst="ellipse">
                  <a:avLst/>
                </a:prstGeom>
                <a:solidFill>
                  <a:srgbClr val="F29014"/>
                </a:solidFill>
                <a:ln algn="ctr" cap="flat" cmpd="sng" w="12700">
                  <a:noFill/>
                  <a:prstDash val="solid"/>
                  <a:miter lim="800000"/>
                </a:ln>
                <a:effectLst/>
              </p:spPr>
              <p:txBody>
                <a:bodyPr anchor="ctr" rtlCol="0"/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41" name="Freeform 63">
                  <a:extLst>
                    <a:ext uri="{FF2B5EF4-FFF2-40B4-BE49-F238E27FC236}">
                      <a16:creationId xmlns:a16="http://schemas.microsoft.com/office/drawing/2014/main" id="{832AA81D-8A3E-4021-AC32-EAF6582AA7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86874" y="4310694"/>
                  <a:ext cx="294337" cy="214222"/>
                </a:xfrm>
                <a:custGeom>
                  <a:cxnLst>
                    <a:cxn ang="0">
                      <a:pos x="62" y="57"/>
                    </a:cxn>
                    <a:cxn ang="0">
                      <a:pos x="18" y="57"/>
                    </a:cxn>
                    <a:cxn ang="0">
                      <a:pos x="0" y="39"/>
                    </a:cxn>
                    <a:cxn ang="0">
                      <a:pos x="11" y="23"/>
                    </a:cxn>
                    <a:cxn ang="0">
                      <a:pos x="11" y="21"/>
                    </a:cxn>
                    <a:cxn ang="0">
                      <a:pos x="31" y="0"/>
                    </a:cxn>
                    <a:cxn ang="0">
                      <a:pos x="50" y="13"/>
                    </a:cxn>
                    <a:cxn ang="0">
                      <a:pos x="57" y="11"/>
                    </a:cxn>
                    <a:cxn ang="0">
                      <a:pos x="67" y="21"/>
                    </a:cxn>
                    <a:cxn ang="0">
                      <a:pos x="66" y="27"/>
                    </a:cxn>
                    <a:cxn ang="0">
                      <a:pos x="78" y="42"/>
                    </a:cxn>
                    <a:cxn ang="0">
                      <a:pos x="62" y="57"/>
                    </a:cxn>
                    <a:cxn ang="0">
                      <a:pos x="51" y="31"/>
                    </a:cxn>
                    <a:cxn ang="0">
                      <a:pos x="42" y="31"/>
                    </a:cxn>
                    <a:cxn ang="0">
                      <a:pos x="42" y="17"/>
                    </a:cxn>
                    <a:cxn ang="0">
                      <a:pos x="40" y="16"/>
                    </a:cxn>
                    <a:cxn ang="0">
                      <a:pos x="33" y="16"/>
                    </a:cxn>
                    <a:cxn ang="0">
                      <a:pos x="31" y="17"/>
                    </a:cxn>
                    <a:cxn ang="0">
                      <a:pos x="31" y="31"/>
                    </a:cxn>
                    <a:cxn ang="0">
                      <a:pos x="22" y="31"/>
                    </a:cxn>
                    <a:cxn ang="0">
                      <a:pos x="21" y="33"/>
                    </a:cxn>
                    <a:cxn ang="0">
                      <a:pos x="21" y="34"/>
                    </a:cxn>
                    <a:cxn ang="0">
                      <a:pos x="36" y="48"/>
                    </a:cxn>
                    <a:cxn ang="0">
                      <a:pos x="36" y="48"/>
                    </a:cxn>
                    <a:cxn ang="0">
                      <a:pos x="37" y="48"/>
                    </a:cxn>
                    <a:cxn ang="0">
                      <a:pos x="51" y="34"/>
                    </a:cxn>
                    <a:cxn ang="0">
                      <a:pos x="52" y="33"/>
                    </a:cxn>
                    <a:cxn ang="0">
                      <a:pos x="51" y="31"/>
                    </a:cxn>
                  </a:cxnLst>
                  <a:rect b="b" l="0" r="r" t="0"/>
                  <a:pathLst>
                    <a:path h="57" w="78">
                      <a:moveTo>
                        <a:pt x="62" y="57"/>
                      </a:moveTo>
                      <a:cubicBezTo>
                        <a:pt x="18" y="57"/>
                        <a:pt x="18" y="57"/>
                        <a:pt x="18" y="57"/>
                      </a:cubicBezTo>
                      <a:cubicBezTo>
                        <a:pt x="9" y="57"/>
                        <a:pt x="0" y="49"/>
                        <a:pt x="0" y="39"/>
                      </a:cubicBezTo>
                      <a:cubicBezTo>
                        <a:pt x="0" y="32"/>
                        <a:pt x="5" y="26"/>
                        <a:pt x="11" y="23"/>
                      </a:cubicBezTo>
                      <a:cubicBezTo>
                        <a:pt x="11" y="22"/>
                        <a:pt x="11" y="22"/>
                        <a:pt x="11" y="21"/>
                      </a:cubicBezTo>
                      <a:cubicBezTo>
                        <a:pt x="11" y="10"/>
                        <a:pt x="20" y="0"/>
                        <a:pt x="31" y="0"/>
                      </a:cubicBezTo>
                      <a:cubicBezTo>
                        <a:pt x="40" y="0"/>
                        <a:pt x="47" y="6"/>
                        <a:pt x="50" y="13"/>
                      </a:cubicBezTo>
                      <a:cubicBezTo>
                        <a:pt x="52" y="12"/>
                        <a:pt x="55" y="11"/>
                        <a:pt x="57" y="11"/>
                      </a:cubicBezTo>
                      <a:cubicBezTo>
                        <a:pt x="63" y="11"/>
                        <a:pt x="67" y="15"/>
                        <a:pt x="67" y="21"/>
                      </a:cubicBezTo>
                      <a:cubicBezTo>
                        <a:pt x="67" y="23"/>
                        <a:pt x="67" y="25"/>
                        <a:pt x="66" y="27"/>
                      </a:cubicBezTo>
                      <a:cubicBezTo>
                        <a:pt x="73" y="28"/>
                        <a:pt x="78" y="34"/>
                        <a:pt x="78" y="42"/>
                      </a:cubicBezTo>
                      <a:cubicBezTo>
                        <a:pt x="78" y="50"/>
                        <a:pt x="71" y="57"/>
                        <a:pt x="62" y="57"/>
                      </a:cubicBezTo>
                      <a:close/>
                      <a:moveTo>
                        <a:pt x="51" y="31"/>
                      </a:move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2" y="16"/>
                        <a:pt x="41" y="16"/>
                        <a:pt x="40" y="16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6"/>
                        <a:pt x="31" y="16"/>
                        <a:pt x="31" y="17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2" y="31"/>
                        <a:pt x="21" y="32"/>
                        <a:pt x="21" y="33"/>
                      </a:cubicBezTo>
                      <a:cubicBezTo>
                        <a:pt x="21" y="33"/>
                        <a:pt x="21" y="33"/>
                        <a:pt x="21" y="34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7" y="48"/>
                        <a:pt x="37" y="48"/>
                        <a:pt x="37" y="48"/>
                      </a:cubicBezTo>
                      <a:cubicBezTo>
                        <a:pt x="51" y="34"/>
                        <a:pt x="51" y="34"/>
                        <a:pt x="51" y="34"/>
                      </a:cubicBezTo>
                      <a:cubicBezTo>
                        <a:pt x="52" y="33"/>
                        <a:pt x="52" y="33"/>
                        <a:pt x="52" y="33"/>
                      </a:cubicBezTo>
                      <a:cubicBezTo>
                        <a:pt x="52" y="32"/>
                        <a:pt x="51" y="31"/>
                        <a:pt x="51" y="31"/>
                      </a:cubicBezTo>
                      <a:close/>
                    </a:path>
                  </a:pathLst>
                </a:custGeom>
                <a:solidFill>
                  <a:sysClr lastClr="FFFFFF" val="window"/>
                </a:solidFill>
                <a:ln w="9525">
                  <a:noFill/>
                  <a:round/>
                </a:ln>
              </p:spPr>
              <p:txBody>
                <a:bodyPr anchor="t" anchorCtr="0" bIns="48218" compatLnSpc="1" lIns="96435" numCol="1" rIns="96435" tIns="48218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</p:grpSp>
          <p:grpSp>
            <p:nvGrpSpPr>
              <p:cNvPr id="25" name="Group 170">
                <a:extLst>
                  <a:ext uri="{FF2B5EF4-FFF2-40B4-BE49-F238E27FC236}">
                    <a16:creationId xmlns:a16="http://schemas.microsoft.com/office/drawing/2014/main" id="{77F656CC-2BD5-4F2F-84B8-9191D49589DB}"/>
                  </a:ext>
                </a:extLst>
              </p:cNvPr>
              <p:cNvGrpSpPr/>
              <p:nvPr/>
            </p:nvGrpSpPr>
            <p:grpSpPr>
              <a:xfrm>
                <a:off x="5610977" y="2366675"/>
                <a:ext cx="495511" cy="481324"/>
                <a:chOff x="630683" y="3383511"/>
                <a:chExt cx="469021" cy="455593"/>
              </a:xfrm>
            </p:grpSpPr>
            <p:sp>
              <p:nvSpPr>
                <p:cNvPr id="38" name="Oval 171">
                  <a:extLst>
                    <a:ext uri="{FF2B5EF4-FFF2-40B4-BE49-F238E27FC236}">
                      <a16:creationId xmlns:a16="http://schemas.microsoft.com/office/drawing/2014/main" id="{8F4E5F4A-4D10-41C0-B63C-70C5AC68C8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30683" y="3383511"/>
                  <a:ext cx="469021" cy="455593"/>
                </a:xfrm>
                <a:prstGeom prst="ellipse">
                  <a:avLst/>
                </a:prstGeom>
                <a:solidFill>
                  <a:srgbClr val="949937"/>
                </a:solidFill>
                <a:ln algn="ctr" cap="flat" cmpd="sng" w="12700">
                  <a:noFill/>
                  <a:prstDash val="solid"/>
                  <a:miter lim="800000"/>
                </a:ln>
                <a:effectLst/>
              </p:spPr>
              <p:txBody>
                <a:bodyPr anchor="ctr" rtlCol="0"/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39" name="Freeform 117">
                  <a:extLst>
                    <a:ext uri="{FF2B5EF4-FFF2-40B4-BE49-F238E27FC236}">
                      <a16:creationId xmlns:a16="http://schemas.microsoft.com/office/drawing/2014/main" id="{6D799F30-329A-42C4-A7DF-C6E2EBE8CB07}"/>
                    </a:ext>
                  </a:extLst>
                </p:cNvPr>
                <p:cNvSpPr/>
                <p:nvPr/>
              </p:nvSpPr>
              <p:spPr bwMode="auto">
                <a:xfrm>
                  <a:off x="730012" y="3476126"/>
                  <a:ext cx="270363" cy="270363"/>
                </a:xfrm>
                <a:custGeom>
                  <a:cxnLst>
                    <a:cxn ang="0">
                      <a:pos x="56" y="51"/>
                    </a:cxn>
                    <a:cxn ang="0">
                      <a:pos x="51" y="55"/>
                    </a:cxn>
                    <a:cxn ang="0">
                      <a:pos x="43" y="57"/>
                    </a:cxn>
                    <a:cxn ang="0">
                      <a:pos x="33" y="54"/>
                    </a:cxn>
                    <a:cxn ang="0">
                      <a:pos x="26" y="51"/>
                    </a:cxn>
                    <a:cxn ang="0">
                      <a:pos x="7" y="32"/>
                    </a:cxn>
                    <a:cxn ang="0">
                      <a:pos x="3" y="25"/>
                    </a:cxn>
                    <a:cxn ang="0">
                      <a:pos x="0" y="14"/>
                    </a:cxn>
                    <a:cxn ang="0">
                      <a:pos x="3" y="7"/>
                    </a:cxn>
                    <a:cxn ang="0">
                      <a:pos x="7" y="2"/>
                    </a:cxn>
                    <a:cxn ang="0">
                      <a:pos x="12" y="0"/>
                    </a:cxn>
                    <a:cxn ang="0">
                      <a:pos x="13" y="1"/>
                    </a:cxn>
                    <a:cxn ang="0">
                      <a:pos x="15" y="4"/>
                    </a:cxn>
                    <a:cxn ang="0">
                      <a:pos x="19" y="10"/>
                    </a:cxn>
                    <a:cxn ang="0">
                      <a:pos x="21" y="14"/>
                    </a:cxn>
                    <a:cxn ang="0">
                      <a:pos x="14" y="22"/>
                    </a:cxn>
                    <a:cxn ang="0">
                      <a:pos x="15" y="26"/>
                    </a:cxn>
                    <a:cxn ang="0">
                      <a:pos x="32" y="42"/>
                    </a:cxn>
                    <a:cxn ang="0">
                      <a:pos x="35" y="44"/>
                    </a:cxn>
                    <a:cxn ang="0">
                      <a:pos x="43" y="36"/>
                    </a:cxn>
                    <a:cxn ang="0">
                      <a:pos x="47" y="38"/>
                    </a:cxn>
                    <a:cxn ang="0">
                      <a:pos x="54" y="42"/>
                    </a:cxn>
                    <a:cxn ang="0">
                      <a:pos x="57" y="44"/>
                    </a:cxn>
                    <a:cxn ang="0">
                      <a:pos x="57" y="45"/>
                    </a:cxn>
                    <a:cxn ang="0">
                      <a:pos x="56" y="51"/>
                    </a:cxn>
                  </a:cxnLst>
                  <a:rect b="b" l="0" r="r" t="0"/>
                  <a:pathLst>
                    <a:path h="57" w="57">
                      <a:moveTo>
                        <a:pt x="56" y="51"/>
                      </a:moveTo>
                      <a:cubicBezTo>
                        <a:pt x="55" y="53"/>
                        <a:pt x="53" y="54"/>
                        <a:pt x="51" y="55"/>
                      </a:cubicBezTo>
                      <a:cubicBezTo>
                        <a:pt x="49" y="56"/>
                        <a:pt x="46" y="57"/>
                        <a:pt x="43" y="57"/>
                      </a:cubicBezTo>
                      <a:cubicBezTo>
                        <a:pt x="40" y="57"/>
                        <a:pt x="36" y="55"/>
                        <a:pt x="33" y="54"/>
                      </a:cubicBezTo>
                      <a:cubicBezTo>
                        <a:pt x="30" y="53"/>
                        <a:pt x="28" y="52"/>
                        <a:pt x="26" y="51"/>
                      </a:cubicBezTo>
                      <a:cubicBezTo>
                        <a:pt x="19" y="47"/>
                        <a:pt x="11" y="38"/>
                        <a:pt x="7" y="32"/>
                      </a:cubicBezTo>
                      <a:cubicBezTo>
                        <a:pt x="5" y="29"/>
                        <a:pt x="4" y="27"/>
                        <a:pt x="3" y="25"/>
                      </a:cubicBezTo>
                      <a:cubicBezTo>
                        <a:pt x="2" y="21"/>
                        <a:pt x="0" y="18"/>
                        <a:pt x="0" y="14"/>
                      </a:cubicBezTo>
                      <a:cubicBezTo>
                        <a:pt x="0" y="11"/>
                        <a:pt x="1" y="9"/>
                        <a:pt x="3" y="7"/>
                      </a:cubicBezTo>
                      <a:cubicBezTo>
                        <a:pt x="4" y="5"/>
                        <a:pt x="5" y="3"/>
                        <a:pt x="7" y="2"/>
                      </a:cubicBezTo>
                      <a:cubicBezTo>
                        <a:pt x="8" y="1"/>
                        <a:pt x="11" y="0"/>
                        <a:pt x="12" y="0"/>
                      </a:cubicBezTo>
                      <a:cubicBezTo>
                        <a:pt x="13" y="0"/>
                        <a:pt x="13" y="0"/>
                        <a:pt x="13" y="1"/>
                      </a:cubicBezTo>
                      <a:cubicBezTo>
                        <a:pt x="14" y="1"/>
                        <a:pt x="15" y="3"/>
                        <a:pt x="15" y="4"/>
                      </a:cubicBezTo>
                      <a:cubicBezTo>
                        <a:pt x="17" y="6"/>
                        <a:pt x="18" y="8"/>
                        <a:pt x="19" y="10"/>
                      </a:cubicBezTo>
                      <a:cubicBezTo>
                        <a:pt x="20" y="12"/>
                        <a:pt x="21" y="13"/>
                        <a:pt x="21" y="14"/>
                      </a:cubicBezTo>
                      <a:cubicBezTo>
                        <a:pt x="21" y="17"/>
                        <a:pt x="14" y="20"/>
                        <a:pt x="14" y="22"/>
                      </a:cubicBezTo>
                      <a:cubicBezTo>
                        <a:pt x="14" y="23"/>
                        <a:pt x="15" y="25"/>
                        <a:pt x="15" y="26"/>
                      </a:cubicBezTo>
                      <a:cubicBezTo>
                        <a:pt x="19" y="33"/>
                        <a:pt x="24" y="38"/>
                        <a:pt x="32" y="42"/>
                      </a:cubicBezTo>
                      <a:cubicBezTo>
                        <a:pt x="33" y="43"/>
                        <a:pt x="34" y="44"/>
                        <a:pt x="35" y="44"/>
                      </a:cubicBezTo>
                      <a:cubicBezTo>
                        <a:pt x="37" y="44"/>
                        <a:pt x="41" y="36"/>
                        <a:pt x="43" y="36"/>
                      </a:cubicBezTo>
                      <a:cubicBezTo>
                        <a:pt x="45" y="36"/>
                        <a:pt x="46" y="38"/>
                        <a:pt x="47" y="38"/>
                      </a:cubicBezTo>
                      <a:cubicBezTo>
                        <a:pt x="49" y="40"/>
                        <a:pt x="52" y="41"/>
                        <a:pt x="54" y="42"/>
                      </a:cubicBezTo>
                      <a:cubicBezTo>
                        <a:pt x="55" y="43"/>
                        <a:pt x="57" y="43"/>
                        <a:pt x="57" y="44"/>
                      </a:cubicBezTo>
                      <a:cubicBezTo>
                        <a:pt x="57" y="45"/>
                        <a:pt x="57" y="45"/>
                        <a:pt x="57" y="45"/>
                      </a:cubicBezTo>
                      <a:cubicBezTo>
                        <a:pt x="57" y="47"/>
                        <a:pt x="56" y="49"/>
                        <a:pt x="56" y="51"/>
                      </a:cubicBezTo>
                      <a:close/>
                    </a:path>
                  </a:pathLst>
                </a:custGeom>
                <a:solidFill>
                  <a:sysClr lastClr="FFFFFF" val="window"/>
                </a:solidFill>
                <a:ln w="9525">
                  <a:noFill/>
                  <a:round/>
                </a:ln>
              </p:spPr>
              <p:txBody>
                <a:bodyPr anchor="t" anchorCtr="0" bIns="48218" compatLnSpc="1" lIns="96435" numCol="1" rIns="96435" tIns="48218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</p:grpSp>
          <p:grpSp>
            <p:nvGrpSpPr>
              <p:cNvPr id="26" name="Group 173">
                <a:extLst>
                  <a:ext uri="{FF2B5EF4-FFF2-40B4-BE49-F238E27FC236}">
                    <a16:creationId xmlns:a16="http://schemas.microsoft.com/office/drawing/2014/main" id="{7E2205E2-71B4-4126-A551-08A2E86295AB}"/>
                  </a:ext>
                </a:extLst>
              </p:cNvPr>
              <p:cNvGrpSpPr/>
              <p:nvPr/>
            </p:nvGrpSpPr>
            <p:grpSpPr>
              <a:xfrm>
                <a:off x="5610977" y="3823025"/>
                <a:ext cx="495511" cy="481324"/>
                <a:chOff x="3428938" y="4190009"/>
                <a:chExt cx="469021" cy="455593"/>
              </a:xfrm>
            </p:grpSpPr>
            <p:sp>
              <p:nvSpPr>
                <p:cNvPr id="36" name="Oval 174">
                  <a:extLst>
                    <a:ext uri="{FF2B5EF4-FFF2-40B4-BE49-F238E27FC236}">
                      <a16:creationId xmlns:a16="http://schemas.microsoft.com/office/drawing/2014/main" id="{C39A48F9-608B-4A38-9AB6-10C906DAA6D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28938" y="4190009"/>
                  <a:ext cx="469021" cy="455593"/>
                </a:xfrm>
                <a:prstGeom prst="ellipse">
                  <a:avLst/>
                </a:prstGeom>
                <a:solidFill>
                  <a:srgbClr val="949937"/>
                </a:solidFill>
                <a:ln algn="ctr" cap="flat" cmpd="sng" w="12700">
                  <a:noFill/>
                  <a:prstDash val="solid"/>
                  <a:miter lim="800000"/>
                </a:ln>
                <a:effectLst/>
              </p:spPr>
              <p:txBody>
                <a:bodyPr anchor="ctr" rtlCol="0"/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37" name="Freeform 83">
                  <a:extLst>
                    <a:ext uri="{FF2B5EF4-FFF2-40B4-BE49-F238E27FC236}">
                      <a16:creationId xmlns:a16="http://schemas.microsoft.com/office/drawing/2014/main" id="{E536C4E7-650C-4996-9F11-0E5FFAEDB8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71129" y="4279327"/>
                  <a:ext cx="184638" cy="276957"/>
                </a:xfrm>
                <a:custGeom>
                  <a:cxnLst>
                    <a:cxn ang="0">
                      <a:pos x="38" y="26"/>
                    </a:cxn>
                    <a:cxn ang="0">
                      <a:pos x="24" y="55"/>
                    </a:cxn>
                    <a:cxn ang="0">
                      <a:pos x="20" y="58"/>
                    </a:cxn>
                    <a:cxn ang="0">
                      <a:pos x="16" y="55"/>
                    </a:cxn>
                    <a:cxn ang="0">
                      <a:pos x="2" y="26"/>
                    </a:cxn>
                    <a:cxn ang="0">
                      <a:pos x="0" y="19"/>
                    </a:cxn>
                    <a:cxn ang="0">
                      <a:pos x="20" y="0"/>
                    </a:cxn>
                    <a:cxn ang="0">
                      <a:pos x="39" y="19"/>
                    </a:cxn>
                    <a:cxn ang="0">
                      <a:pos x="38" y="26"/>
                    </a:cxn>
                    <a:cxn ang="0">
                      <a:pos x="20" y="9"/>
                    </a:cxn>
                    <a:cxn ang="0">
                      <a:pos x="10" y="19"/>
                    </a:cxn>
                    <a:cxn ang="0">
                      <a:pos x="20" y="29"/>
                    </a:cxn>
                    <a:cxn ang="0">
                      <a:pos x="30" y="19"/>
                    </a:cxn>
                    <a:cxn ang="0">
                      <a:pos x="20" y="9"/>
                    </a:cxn>
                  </a:cxnLst>
                  <a:rect b="b" l="0" r="r" t="0"/>
                  <a:pathLst>
                    <a:path h="57" w="39">
                      <a:moveTo>
                        <a:pt x="38" y="26"/>
                      </a:move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23" y="57"/>
                        <a:pt x="22" y="58"/>
                        <a:pt x="20" y="58"/>
                      </a:cubicBezTo>
                      <a:cubicBezTo>
                        <a:pt x="18" y="58"/>
                        <a:pt x="16" y="57"/>
                        <a:pt x="16" y="55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" y="24"/>
                        <a:pt x="0" y="21"/>
                        <a:pt x="0" y="19"/>
                      </a:cubicBezTo>
                      <a:cubicBezTo>
                        <a:pt x="0" y="8"/>
                        <a:pt x="9" y="0"/>
                        <a:pt x="20" y="0"/>
                      </a:cubicBezTo>
                      <a:cubicBezTo>
                        <a:pt x="31" y="0"/>
                        <a:pt x="39" y="8"/>
                        <a:pt x="39" y="19"/>
                      </a:cubicBezTo>
                      <a:cubicBezTo>
                        <a:pt x="39" y="21"/>
                        <a:pt x="39" y="24"/>
                        <a:pt x="38" y="26"/>
                      </a:cubicBezTo>
                      <a:close/>
                      <a:moveTo>
                        <a:pt x="20" y="9"/>
                      </a:moveTo>
                      <a:cubicBezTo>
                        <a:pt x="15" y="9"/>
                        <a:pt x="10" y="14"/>
                        <a:pt x="10" y="19"/>
                      </a:cubicBezTo>
                      <a:cubicBezTo>
                        <a:pt x="10" y="24"/>
                        <a:pt x="15" y="29"/>
                        <a:pt x="20" y="29"/>
                      </a:cubicBezTo>
                      <a:cubicBezTo>
                        <a:pt x="25" y="29"/>
                        <a:pt x="30" y="24"/>
                        <a:pt x="30" y="19"/>
                      </a:cubicBezTo>
                      <a:cubicBezTo>
                        <a:pt x="30" y="14"/>
                        <a:pt x="25" y="9"/>
                        <a:pt x="20" y="9"/>
                      </a:cubicBezTo>
                      <a:close/>
                    </a:path>
                  </a:pathLst>
                </a:custGeom>
                <a:solidFill>
                  <a:sysClr lastClr="FFFFFF" val="window"/>
                </a:solidFill>
                <a:ln w="9525">
                  <a:noFill/>
                  <a:round/>
                </a:ln>
              </p:spPr>
              <p:txBody>
                <a:bodyPr anchor="t" anchorCtr="0" bIns="48218" compatLnSpc="1" lIns="96435" numCol="1" rIns="96435" tIns="48218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</p:grpSp>
          <p:grpSp>
            <p:nvGrpSpPr>
              <p:cNvPr id="27" name="Group 176">
                <a:extLst>
                  <a:ext uri="{FF2B5EF4-FFF2-40B4-BE49-F238E27FC236}">
                    <a16:creationId xmlns:a16="http://schemas.microsoft.com/office/drawing/2014/main" id="{A18D28BB-D08C-4079-8BF3-4F73A5E80BF2}"/>
                  </a:ext>
                </a:extLst>
              </p:cNvPr>
              <p:cNvGrpSpPr/>
              <p:nvPr/>
            </p:nvGrpSpPr>
            <p:grpSpPr>
              <a:xfrm>
                <a:off x="5610977" y="3081961"/>
                <a:ext cx="495511" cy="481324"/>
                <a:chOff x="6299532" y="3384456"/>
                <a:chExt cx="469021" cy="455593"/>
              </a:xfrm>
            </p:grpSpPr>
            <p:sp>
              <p:nvSpPr>
                <p:cNvPr id="34" name="Oval 177">
                  <a:extLst>
                    <a:ext uri="{FF2B5EF4-FFF2-40B4-BE49-F238E27FC236}">
                      <a16:creationId xmlns:a16="http://schemas.microsoft.com/office/drawing/2014/main" id="{8F309A3D-E0A8-4B8F-9E71-BEBEE51C8D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299532" y="3384456"/>
                  <a:ext cx="469021" cy="455593"/>
                </a:xfrm>
                <a:prstGeom prst="ellipse">
                  <a:avLst/>
                </a:prstGeom>
                <a:solidFill>
                  <a:srgbClr val="949937"/>
                </a:solidFill>
                <a:ln algn="ctr" cap="flat" cmpd="sng" w="12700">
                  <a:noFill/>
                  <a:prstDash val="solid"/>
                  <a:miter lim="800000"/>
                </a:ln>
                <a:effectLst/>
              </p:spPr>
              <p:txBody>
                <a:bodyPr anchor="ctr" rtlCol="0"/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id="{B8D5AED7-3BC0-49C4-9307-9E91A956F5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35895" y="3505670"/>
                  <a:ext cx="196295" cy="213164"/>
                </a:xfrm>
                <a:custGeom>
                  <a:cxnLst>
                    <a:cxn ang="0">
                      <a:pos x="55" y="64"/>
                    </a:cxn>
                    <a:cxn ang="0">
                      <a:pos x="0" y="59"/>
                    </a:cxn>
                    <a:cxn ang="0">
                      <a:pos x="4" y="9"/>
                    </a:cxn>
                    <a:cxn ang="0">
                      <a:pos x="9" y="5"/>
                    </a:cxn>
                    <a:cxn ang="0">
                      <a:pos x="17" y="0"/>
                    </a:cxn>
                    <a:cxn ang="0">
                      <a:pos x="23" y="9"/>
                    </a:cxn>
                    <a:cxn ang="0">
                      <a:pos x="36" y="5"/>
                    </a:cxn>
                    <a:cxn ang="0">
                      <a:pos x="44" y="0"/>
                    </a:cxn>
                    <a:cxn ang="0">
                      <a:pos x="50" y="9"/>
                    </a:cxn>
                    <a:cxn ang="0">
                      <a:pos x="59" y="13"/>
                    </a:cxn>
                    <a:cxn ang="0">
                      <a:pos x="15" y="33"/>
                    </a:cxn>
                    <a:cxn ang="0">
                      <a:pos x="4" y="23"/>
                    </a:cxn>
                    <a:cxn ang="0">
                      <a:pos x="15" y="33"/>
                    </a:cxn>
                    <a:cxn ang="0">
                      <a:pos x="15" y="35"/>
                    </a:cxn>
                    <a:cxn ang="0">
                      <a:pos x="4" y="47"/>
                    </a:cxn>
                    <a:cxn ang="0">
                      <a:pos x="15" y="59"/>
                    </a:cxn>
                    <a:cxn ang="0">
                      <a:pos x="4" y="49"/>
                    </a:cxn>
                    <a:cxn ang="0">
                      <a:pos x="15" y="59"/>
                    </a:cxn>
                    <a:cxn ang="0">
                      <a:pos x="17" y="4"/>
                    </a:cxn>
                    <a:cxn ang="0">
                      <a:pos x="13" y="5"/>
                    </a:cxn>
                    <a:cxn ang="0">
                      <a:pos x="15" y="17"/>
                    </a:cxn>
                    <a:cxn ang="0">
                      <a:pos x="18" y="16"/>
                    </a:cxn>
                    <a:cxn ang="0">
                      <a:pos x="28" y="33"/>
                    </a:cxn>
                    <a:cxn ang="0">
                      <a:pos x="17" y="23"/>
                    </a:cxn>
                    <a:cxn ang="0">
                      <a:pos x="28" y="33"/>
                    </a:cxn>
                    <a:cxn ang="0">
                      <a:pos x="28" y="35"/>
                    </a:cxn>
                    <a:cxn ang="0">
                      <a:pos x="17" y="47"/>
                    </a:cxn>
                    <a:cxn ang="0">
                      <a:pos x="28" y="59"/>
                    </a:cxn>
                    <a:cxn ang="0">
                      <a:pos x="17" y="49"/>
                    </a:cxn>
                    <a:cxn ang="0">
                      <a:pos x="28" y="59"/>
                    </a:cxn>
                    <a:cxn ang="0">
                      <a:pos x="42" y="23"/>
                    </a:cxn>
                    <a:cxn ang="0">
                      <a:pos x="31" y="33"/>
                    </a:cxn>
                    <a:cxn ang="0">
                      <a:pos x="42" y="47"/>
                    </a:cxn>
                    <a:cxn ang="0">
                      <a:pos x="31" y="35"/>
                    </a:cxn>
                    <a:cxn ang="0">
                      <a:pos x="42" y="47"/>
                    </a:cxn>
                    <a:cxn ang="0">
                      <a:pos x="42" y="49"/>
                    </a:cxn>
                    <a:cxn ang="0">
                      <a:pos x="31" y="59"/>
                    </a:cxn>
                    <a:cxn ang="0">
                      <a:pos x="45" y="5"/>
                    </a:cxn>
                    <a:cxn ang="0">
                      <a:pos x="42" y="4"/>
                    </a:cxn>
                    <a:cxn ang="0">
                      <a:pos x="41" y="16"/>
                    </a:cxn>
                    <a:cxn ang="0">
                      <a:pos x="44" y="17"/>
                    </a:cxn>
                    <a:cxn ang="0">
                      <a:pos x="45" y="5"/>
                    </a:cxn>
                    <a:cxn ang="0">
                      <a:pos x="55" y="23"/>
                    </a:cxn>
                    <a:cxn ang="0">
                      <a:pos x="44" y="33"/>
                    </a:cxn>
                    <a:cxn ang="0">
                      <a:pos x="55" y="47"/>
                    </a:cxn>
                    <a:cxn ang="0">
                      <a:pos x="44" y="35"/>
                    </a:cxn>
                    <a:cxn ang="0">
                      <a:pos x="55" y="47"/>
                    </a:cxn>
                    <a:cxn ang="0">
                      <a:pos x="55" y="49"/>
                    </a:cxn>
                    <a:cxn ang="0">
                      <a:pos x="44" y="59"/>
                    </a:cxn>
                  </a:cxnLst>
                  <a:rect b="b" l="0" r="r" t="0"/>
                  <a:pathLst>
                    <a:path h="64" w="59">
                      <a:moveTo>
                        <a:pt x="59" y="59"/>
                      </a:moveTo>
                      <a:cubicBezTo>
                        <a:pt x="59" y="62"/>
                        <a:pt x="57" y="64"/>
                        <a:pt x="55" y="64"/>
                      </a:cubicBezTo>
                      <a:cubicBezTo>
                        <a:pt x="4" y="64"/>
                        <a:pt x="4" y="64"/>
                        <a:pt x="4" y="64"/>
                      </a:cubicBezTo>
                      <a:cubicBezTo>
                        <a:pt x="2" y="64"/>
                        <a:pt x="0" y="62"/>
                        <a:pt x="0" y="5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1"/>
                        <a:pt x="2" y="9"/>
                        <a:pt x="4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2"/>
                        <a:pt x="11" y="0"/>
                        <a:pt x="1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20" y="0"/>
                        <a:pt x="23" y="2"/>
                        <a:pt x="23" y="5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6" y="2"/>
                        <a:pt x="39" y="0"/>
                        <a:pt x="42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7" y="0"/>
                        <a:pt x="50" y="2"/>
                        <a:pt x="50" y="5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9"/>
                        <a:pt x="59" y="11"/>
                        <a:pt x="59" y="13"/>
                      </a:cubicBezTo>
                      <a:lnTo>
                        <a:pt x="59" y="59"/>
                      </a:lnTo>
                      <a:close/>
                      <a:moveTo>
                        <a:pt x="15" y="33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33"/>
                        <a:pt x="4" y="33"/>
                        <a:pt x="4" y="33"/>
                      </a:cubicBezTo>
                      <a:lnTo>
                        <a:pt x="15" y="33"/>
                      </a:lnTo>
                      <a:close/>
                      <a:moveTo>
                        <a:pt x="15" y="47"/>
                      </a:move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47"/>
                        <a:pt x="4" y="47"/>
                        <a:pt x="4" y="47"/>
                      </a:cubicBezTo>
                      <a:lnTo>
                        <a:pt x="15" y="47"/>
                      </a:lnTo>
                      <a:close/>
                      <a:moveTo>
                        <a:pt x="15" y="5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59"/>
                        <a:pt x="4" y="59"/>
                        <a:pt x="4" y="59"/>
                      </a:cubicBezTo>
                      <a:lnTo>
                        <a:pt x="15" y="59"/>
                      </a:lnTo>
                      <a:close/>
                      <a:moveTo>
                        <a:pt x="18" y="5"/>
                      </a:moveTo>
                      <a:cubicBezTo>
                        <a:pt x="18" y="5"/>
                        <a:pt x="18" y="4"/>
                        <a:pt x="17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4"/>
                        <a:pt x="13" y="5"/>
                        <a:pt x="13" y="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4" y="17"/>
                        <a:pt x="15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8" y="17"/>
                        <a:pt x="18" y="16"/>
                        <a:pt x="18" y="16"/>
                      </a:cubicBezTo>
                      <a:lnTo>
                        <a:pt x="18" y="5"/>
                      </a:lnTo>
                      <a:close/>
                      <a:moveTo>
                        <a:pt x="28" y="3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lnTo>
                        <a:pt x="28" y="33"/>
                      </a:lnTo>
                      <a:close/>
                      <a:moveTo>
                        <a:pt x="28" y="47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lnTo>
                        <a:pt x="28" y="47"/>
                      </a:lnTo>
                      <a:close/>
                      <a:moveTo>
                        <a:pt x="28" y="59"/>
                      </a:move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lnTo>
                        <a:pt x="28" y="59"/>
                      </a:lnTo>
                      <a:close/>
                      <a:moveTo>
                        <a:pt x="42" y="33"/>
                      </a:move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lnTo>
                        <a:pt x="42" y="33"/>
                      </a:lnTo>
                      <a:close/>
                      <a:moveTo>
                        <a:pt x="42" y="47"/>
                      </a:move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lnTo>
                        <a:pt x="42" y="47"/>
                      </a:lnTo>
                      <a:close/>
                      <a:moveTo>
                        <a:pt x="42" y="59"/>
                      </a:move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lnTo>
                        <a:pt x="42" y="59"/>
                      </a:lnTo>
                      <a:close/>
                      <a:moveTo>
                        <a:pt x="45" y="5"/>
                      </a:moveTo>
                      <a:cubicBezTo>
                        <a:pt x="45" y="5"/>
                        <a:pt x="45" y="4"/>
                        <a:pt x="44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4"/>
                        <a:pt x="41" y="5"/>
                        <a:pt x="41" y="5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7"/>
                        <a:pt x="42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5" y="17"/>
                        <a:pt x="45" y="16"/>
                        <a:pt x="45" y="16"/>
                      </a:cubicBezTo>
                      <a:lnTo>
                        <a:pt x="45" y="5"/>
                      </a:lnTo>
                      <a:close/>
                      <a:moveTo>
                        <a:pt x="55" y="33"/>
                      </a:move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4" y="33"/>
                        <a:pt x="44" y="33"/>
                        <a:pt x="44" y="33"/>
                      </a:cubicBezTo>
                      <a:lnTo>
                        <a:pt x="55" y="33"/>
                      </a:lnTo>
                      <a:close/>
                      <a:moveTo>
                        <a:pt x="55" y="47"/>
                      </a:moveTo>
                      <a:cubicBezTo>
                        <a:pt x="55" y="35"/>
                        <a:pt x="55" y="35"/>
                        <a:pt x="55" y="35"/>
                      </a:cubicBezTo>
                      <a:cubicBezTo>
                        <a:pt x="44" y="35"/>
                        <a:pt x="44" y="35"/>
                        <a:pt x="44" y="35"/>
                      </a:cubicBezTo>
                      <a:cubicBezTo>
                        <a:pt x="44" y="47"/>
                        <a:pt x="44" y="47"/>
                        <a:pt x="44" y="47"/>
                      </a:cubicBezTo>
                      <a:lnTo>
                        <a:pt x="55" y="47"/>
                      </a:lnTo>
                      <a:close/>
                      <a:moveTo>
                        <a:pt x="55" y="59"/>
                      </a:moveTo>
                      <a:cubicBezTo>
                        <a:pt x="55" y="49"/>
                        <a:pt x="55" y="49"/>
                        <a:pt x="55" y="49"/>
                      </a:cubicBezTo>
                      <a:cubicBezTo>
                        <a:pt x="44" y="49"/>
                        <a:pt x="44" y="49"/>
                        <a:pt x="44" y="49"/>
                      </a:cubicBezTo>
                      <a:cubicBezTo>
                        <a:pt x="44" y="59"/>
                        <a:pt x="44" y="59"/>
                        <a:pt x="44" y="59"/>
                      </a:cubicBezTo>
                      <a:lnTo>
                        <a:pt x="55" y="59"/>
                      </a:lnTo>
                      <a:close/>
                    </a:path>
                  </a:pathLst>
                </a:custGeom>
                <a:solidFill>
                  <a:sysClr lastClr="FFFFFF" val="window"/>
                </a:solidFill>
                <a:ln w="9525">
                  <a:noFill/>
                  <a:round/>
                </a:ln>
              </p:spPr>
              <p:txBody>
                <a:bodyPr anchor="t" anchorCtr="0" bIns="48218" compatLnSpc="1" lIns="96435" numCol="1" rIns="96435" tIns="48218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</p:grpSp>
          <p:grpSp>
            <p:nvGrpSpPr>
              <p:cNvPr id="28" name="Group 179">
                <a:extLst>
                  <a:ext uri="{FF2B5EF4-FFF2-40B4-BE49-F238E27FC236}">
                    <a16:creationId xmlns:a16="http://schemas.microsoft.com/office/drawing/2014/main" id="{B7824204-4360-41E7-B836-5955C6726807}"/>
                  </a:ext>
                </a:extLst>
              </p:cNvPr>
              <p:cNvGrpSpPr/>
              <p:nvPr/>
            </p:nvGrpSpPr>
            <p:grpSpPr>
              <a:xfrm>
                <a:off x="7884719" y="3081961"/>
                <a:ext cx="495511" cy="481324"/>
                <a:chOff x="630683" y="4190009"/>
                <a:chExt cx="469021" cy="455593"/>
              </a:xfrm>
            </p:grpSpPr>
            <p:sp>
              <p:nvSpPr>
                <p:cNvPr id="32" name="Oval 180">
                  <a:extLst>
                    <a:ext uri="{FF2B5EF4-FFF2-40B4-BE49-F238E27FC236}">
                      <a16:creationId xmlns:a16="http://schemas.microsoft.com/office/drawing/2014/main" id="{D384FFA1-E2AF-4756-B2AE-D730F6F979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30683" y="4190009"/>
                  <a:ext cx="469021" cy="455593"/>
                </a:xfrm>
                <a:prstGeom prst="ellipse">
                  <a:avLst/>
                </a:prstGeom>
                <a:solidFill>
                  <a:srgbClr val="F29014"/>
                </a:solidFill>
                <a:ln algn="ctr" cap="flat" cmpd="sng" w="12700">
                  <a:noFill/>
                  <a:prstDash val="solid"/>
                  <a:miter lim="800000"/>
                </a:ln>
                <a:effectLst/>
              </p:spPr>
              <p:txBody>
                <a:bodyPr anchor="ctr" rtlCol="0"/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33" name="Freeform 103">
                  <a:extLst>
                    <a:ext uri="{FF2B5EF4-FFF2-40B4-BE49-F238E27FC236}">
                      <a16:creationId xmlns:a16="http://schemas.microsoft.com/office/drawing/2014/main" id="{D6C13D47-7EA1-4BD6-A735-0D0DE803CD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5181" y="4270535"/>
                  <a:ext cx="200025" cy="294541"/>
                </a:xfrm>
                <a:custGeom>
                  <a:cxnLst>
                    <a:cxn ang="0">
                      <a:pos x="37" y="29"/>
                    </a:cxn>
                    <a:cxn ang="0">
                      <a:pos x="31" y="41"/>
                    </a:cxn>
                    <a:cxn ang="0">
                      <a:pos x="33" y="44"/>
                    </a:cxn>
                    <a:cxn ang="0">
                      <a:pos x="32" y="47"/>
                    </a:cxn>
                    <a:cxn ang="0">
                      <a:pos x="33" y="49"/>
                    </a:cxn>
                    <a:cxn ang="0">
                      <a:pos x="31" y="53"/>
                    </a:cxn>
                    <a:cxn ang="0">
                      <a:pos x="31" y="54"/>
                    </a:cxn>
                    <a:cxn ang="0">
                      <a:pos x="27" y="58"/>
                    </a:cxn>
                    <a:cxn ang="0">
                      <a:pos x="21" y="62"/>
                    </a:cxn>
                    <a:cxn ang="0">
                      <a:pos x="15" y="58"/>
                    </a:cxn>
                    <a:cxn ang="0">
                      <a:pos x="11" y="54"/>
                    </a:cxn>
                    <a:cxn ang="0">
                      <a:pos x="11" y="53"/>
                    </a:cxn>
                    <a:cxn ang="0">
                      <a:pos x="9" y="49"/>
                    </a:cxn>
                    <a:cxn ang="0">
                      <a:pos x="10" y="47"/>
                    </a:cxn>
                    <a:cxn ang="0">
                      <a:pos x="9" y="44"/>
                    </a:cxn>
                    <a:cxn ang="0">
                      <a:pos x="11" y="41"/>
                    </a:cxn>
                    <a:cxn ang="0">
                      <a:pos x="5" y="29"/>
                    </a:cxn>
                    <a:cxn ang="0">
                      <a:pos x="0" y="18"/>
                    </a:cxn>
                    <a:cxn ang="0">
                      <a:pos x="21" y="0"/>
                    </a:cxn>
                    <a:cxn ang="0">
                      <a:pos x="42" y="18"/>
                    </a:cxn>
                    <a:cxn ang="0">
                      <a:pos x="37" y="29"/>
                    </a:cxn>
                    <a:cxn ang="0">
                      <a:pos x="21" y="6"/>
                    </a:cxn>
                    <a:cxn ang="0">
                      <a:pos x="6" y="18"/>
                    </a:cxn>
                    <a:cxn ang="0">
                      <a:pos x="8" y="26"/>
                    </a:cxn>
                    <a:cxn ang="0">
                      <a:pos x="11" y="28"/>
                    </a:cxn>
                    <a:cxn ang="0">
                      <a:pos x="16" y="40"/>
                    </a:cxn>
                    <a:cxn ang="0">
                      <a:pos x="26" y="40"/>
                    </a:cxn>
                    <a:cxn ang="0">
                      <a:pos x="31" y="28"/>
                    </a:cxn>
                    <a:cxn ang="0">
                      <a:pos x="34" y="26"/>
                    </a:cxn>
                    <a:cxn ang="0">
                      <a:pos x="36" y="18"/>
                    </a:cxn>
                    <a:cxn ang="0">
                      <a:pos x="21" y="6"/>
                    </a:cxn>
                    <a:cxn ang="0">
                      <a:pos x="29" y="20"/>
                    </a:cxn>
                    <a:cxn ang="0">
                      <a:pos x="27" y="18"/>
                    </a:cxn>
                    <a:cxn ang="0">
                      <a:pos x="21" y="15"/>
                    </a:cxn>
                    <a:cxn ang="0">
                      <a:pos x="20" y="13"/>
                    </a:cxn>
                    <a:cxn ang="0">
                      <a:pos x="21" y="12"/>
                    </a:cxn>
                    <a:cxn ang="0">
                      <a:pos x="30" y="18"/>
                    </a:cxn>
                    <a:cxn ang="0">
                      <a:pos x="29" y="20"/>
                    </a:cxn>
                  </a:cxnLst>
                  <a:rect b="b" l="0" r="r" t="0"/>
                  <a:pathLst>
                    <a:path h="62" w="42">
                      <a:moveTo>
                        <a:pt x="37" y="29"/>
                      </a:moveTo>
                      <a:cubicBezTo>
                        <a:pt x="35" y="32"/>
                        <a:pt x="31" y="37"/>
                        <a:pt x="31" y="41"/>
                      </a:cubicBezTo>
                      <a:cubicBezTo>
                        <a:pt x="32" y="42"/>
                        <a:pt x="33" y="43"/>
                        <a:pt x="33" y="44"/>
                      </a:cubicBezTo>
                      <a:cubicBezTo>
                        <a:pt x="33" y="45"/>
                        <a:pt x="32" y="46"/>
                        <a:pt x="32" y="47"/>
                      </a:cubicBezTo>
                      <a:cubicBezTo>
                        <a:pt x="32" y="47"/>
                        <a:pt x="33" y="48"/>
                        <a:pt x="33" y="49"/>
                      </a:cubicBezTo>
                      <a:cubicBezTo>
                        <a:pt x="33" y="51"/>
                        <a:pt x="32" y="52"/>
                        <a:pt x="31" y="53"/>
                      </a:cubicBezTo>
                      <a:cubicBezTo>
                        <a:pt x="31" y="53"/>
                        <a:pt x="31" y="54"/>
                        <a:pt x="31" y="54"/>
                      </a:cubicBezTo>
                      <a:cubicBezTo>
                        <a:pt x="31" y="57"/>
                        <a:pt x="29" y="58"/>
                        <a:pt x="27" y="58"/>
                      </a:cubicBezTo>
                      <a:cubicBezTo>
                        <a:pt x="26" y="61"/>
                        <a:pt x="24" y="62"/>
                        <a:pt x="21" y="62"/>
                      </a:cubicBezTo>
                      <a:cubicBezTo>
                        <a:pt x="19" y="62"/>
                        <a:pt x="16" y="61"/>
                        <a:pt x="15" y="58"/>
                      </a:cubicBezTo>
                      <a:cubicBezTo>
                        <a:pt x="13" y="58"/>
                        <a:pt x="11" y="57"/>
                        <a:pt x="11" y="54"/>
                      </a:cubicBezTo>
                      <a:cubicBezTo>
                        <a:pt x="11" y="54"/>
                        <a:pt x="11" y="53"/>
                        <a:pt x="11" y="53"/>
                      </a:cubicBezTo>
                      <a:cubicBezTo>
                        <a:pt x="10" y="52"/>
                        <a:pt x="9" y="51"/>
                        <a:pt x="9" y="49"/>
                      </a:cubicBezTo>
                      <a:cubicBezTo>
                        <a:pt x="9" y="48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3"/>
                        <a:pt x="10" y="42"/>
                        <a:pt x="11" y="41"/>
                      </a:cubicBezTo>
                      <a:cubicBezTo>
                        <a:pt x="11" y="37"/>
                        <a:pt x="7" y="32"/>
                        <a:pt x="5" y="29"/>
                      </a:cubicBezTo>
                      <a:cubicBezTo>
                        <a:pt x="2" y="26"/>
                        <a:pt x="0" y="23"/>
                        <a:pt x="0" y="18"/>
                      </a:cubicBezTo>
                      <a:cubicBezTo>
                        <a:pt x="0" y="8"/>
                        <a:pt x="11" y="0"/>
                        <a:pt x="21" y="0"/>
                      </a:cubicBezTo>
                      <a:cubicBezTo>
                        <a:pt x="31" y="0"/>
                        <a:pt x="42" y="8"/>
                        <a:pt x="42" y="18"/>
                      </a:cubicBezTo>
                      <a:cubicBezTo>
                        <a:pt x="42" y="23"/>
                        <a:pt x="40" y="26"/>
                        <a:pt x="37" y="29"/>
                      </a:cubicBezTo>
                      <a:close/>
                      <a:moveTo>
                        <a:pt x="21" y="6"/>
                      </a:moveTo>
                      <a:cubicBezTo>
                        <a:pt x="14" y="6"/>
                        <a:pt x="6" y="10"/>
                        <a:pt x="6" y="18"/>
                      </a:cubicBezTo>
                      <a:cubicBezTo>
                        <a:pt x="6" y="21"/>
                        <a:pt x="7" y="24"/>
                        <a:pt x="8" y="26"/>
                      </a:cubicBezTo>
                      <a:cubicBezTo>
                        <a:pt x="9" y="27"/>
                        <a:pt x="10" y="27"/>
                        <a:pt x="11" y="28"/>
                      </a:cubicBezTo>
                      <a:cubicBezTo>
                        <a:pt x="14" y="32"/>
                        <a:pt x="16" y="36"/>
                        <a:pt x="1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6" y="36"/>
                        <a:pt x="28" y="32"/>
                        <a:pt x="31" y="28"/>
                      </a:cubicBezTo>
                      <a:cubicBezTo>
                        <a:pt x="32" y="27"/>
                        <a:pt x="33" y="27"/>
                        <a:pt x="34" y="26"/>
                      </a:cubicBezTo>
                      <a:cubicBezTo>
                        <a:pt x="35" y="24"/>
                        <a:pt x="36" y="21"/>
                        <a:pt x="36" y="18"/>
                      </a:cubicBezTo>
                      <a:cubicBezTo>
                        <a:pt x="36" y="10"/>
                        <a:pt x="28" y="6"/>
                        <a:pt x="21" y="6"/>
                      </a:cubicBezTo>
                      <a:close/>
                      <a:moveTo>
                        <a:pt x="29" y="20"/>
                      </a:moveTo>
                      <a:cubicBezTo>
                        <a:pt x="28" y="20"/>
                        <a:pt x="27" y="19"/>
                        <a:pt x="27" y="18"/>
                      </a:cubicBezTo>
                      <a:cubicBezTo>
                        <a:pt x="27" y="16"/>
                        <a:pt x="23" y="15"/>
                        <a:pt x="21" y="15"/>
                      </a:cubicBezTo>
                      <a:cubicBezTo>
                        <a:pt x="20" y="15"/>
                        <a:pt x="20" y="14"/>
                        <a:pt x="20" y="13"/>
                      </a:cubicBezTo>
                      <a:cubicBezTo>
                        <a:pt x="20" y="13"/>
                        <a:pt x="20" y="12"/>
                        <a:pt x="21" y="12"/>
                      </a:cubicBezTo>
                      <a:cubicBezTo>
                        <a:pt x="25" y="12"/>
                        <a:pt x="30" y="14"/>
                        <a:pt x="30" y="18"/>
                      </a:cubicBezTo>
                      <a:cubicBezTo>
                        <a:pt x="30" y="19"/>
                        <a:pt x="29" y="20"/>
                        <a:pt x="29" y="20"/>
                      </a:cubicBezTo>
                      <a:close/>
                    </a:path>
                  </a:pathLst>
                </a:custGeom>
                <a:solidFill>
                  <a:sysClr lastClr="FFFFFF" val="window"/>
                </a:solidFill>
                <a:ln w="9525">
                  <a:noFill/>
                  <a:round/>
                </a:ln>
              </p:spPr>
              <p:txBody>
                <a:bodyPr anchor="t" anchorCtr="0" bIns="48218" compatLnSpc="1" lIns="96435" numCol="1" rIns="96435" tIns="48218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</p:grpSp>
          <p:grpSp>
            <p:nvGrpSpPr>
              <p:cNvPr id="29" name="Group 182">
                <a:extLst>
                  <a:ext uri="{FF2B5EF4-FFF2-40B4-BE49-F238E27FC236}">
                    <a16:creationId xmlns:a16="http://schemas.microsoft.com/office/drawing/2014/main" id="{920DEE8B-4B08-4EA1-8A5C-E8B47BCA6C63}"/>
                  </a:ext>
                </a:extLst>
              </p:cNvPr>
              <p:cNvGrpSpPr/>
              <p:nvPr/>
            </p:nvGrpSpPr>
            <p:grpSpPr>
              <a:xfrm>
                <a:off x="7884720" y="2366675"/>
                <a:ext cx="495511" cy="481324"/>
                <a:chOff x="3425804" y="3384456"/>
                <a:chExt cx="469021" cy="455593"/>
              </a:xfrm>
            </p:grpSpPr>
            <p:sp>
              <p:nvSpPr>
                <p:cNvPr id="30" name="Oval 183">
                  <a:extLst>
                    <a:ext uri="{FF2B5EF4-FFF2-40B4-BE49-F238E27FC236}">
                      <a16:creationId xmlns:a16="http://schemas.microsoft.com/office/drawing/2014/main" id="{E54077F3-BB97-4DCA-A56C-269BCAAD36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25804" y="3384456"/>
                  <a:ext cx="469021" cy="455593"/>
                </a:xfrm>
                <a:prstGeom prst="ellipse">
                  <a:avLst/>
                </a:prstGeom>
                <a:solidFill>
                  <a:srgbClr val="F29014"/>
                </a:solidFill>
                <a:ln algn="ctr" cap="flat" cmpd="sng" w="12700">
                  <a:noFill/>
                  <a:prstDash val="solid"/>
                  <a:miter lim="800000"/>
                </a:ln>
                <a:effectLst/>
              </p:spPr>
              <p:txBody>
                <a:bodyPr anchor="ctr" rtlCol="0"/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31" name="Freeform 5">
                  <a:extLst>
                    <a:ext uri="{FF2B5EF4-FFF2-40B4-BE49-F238E27FC236}">
                      <a16:creationId xmlns:a16="http://schemas.microsoft.com/office/drawing/2014/main" id="{33371F6A-6D4C-4D71-9FFB-80997526ED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20613" y="3471340"/>
                  <a:ext cx="279400" cy="279400"/>
                </a:xfrm>
                <a:custGeom>
                  <a:cxnLst>
                    <a:cxn ang="0">
                      <a:pos x="0" y="192"/>
                    </a:cxn>
                    <a:cxn ang="0">
                      <a:pos x="255" y="135"/>
                    </a:cxn>
                    <a:cxn ang="0">
                      <a:pos x="277" y="122"/>
                    </a:cxn>
                    <a:cxn ang="0">
                      <a:pos x="303" y="116"/>
                    </a:cxn>
                    <a:cxn ang="0">
                      <a:pos x="296" y="105"/>
                    </a:cxn>
                    <a:cxn ang="0">
                      <a:pos x="278" y="89"/>
                    </a:cxn>
                    <a:cxn ang="0">
                      <a:pos x="265" y="90"/>
                    </a:cxn>
                    <a:cxn ang="0">
                      <a:pos x="256" y="82"/>
                    </a:cxn>
                    <a:cxn ang="0">
                      <a:pos x="231" y="73"/>
                    </a:cxn>
                    <a:cxn ang="0">
                      <a:pos x="234" y="98"/>
                    </a:cxn>
                    <a:cxn ang="0">
                      <a:pos x="224" y="118"/>
                    </a:cxn>
                    <a:cxn ang="0">
                      <a:pos x="205" y="103"/>
                    </a:cxn>
                    <a:cxn ang="0">
                      <a:pos x="175" y="89"/>
                    </a:cxn>
                    <a:cxn ang="0">
                      <a:pos x="183" y="68"/>
                    </a:cxn>
                    <a:cxn ang="0">
                      <a:pos x="212" y="58"/>
                    </a:cxn>
                    <a:cxn ang="0">
                      <a:pos x="207" y="47"/>
                    </a:cxn>
                    <a:cxn ang="0">
                      <a:pos x="188" y="50"/>
                    </a:cxn>
                    <a:cxn ang="0">
                      <a:pos x="168" y="37"/>
                    </a:cxn>
                    <a:cxn ang="0">
                      <a:pos x="171" y="52"/>
                    </a:cxn>
                    <a:cxn ang="0">
                      <a:pos x="157" y="52"/>
                    </a:cxn>
                    <a:cxn ang="0">
                      <a:pos x="141" y="40"/>
                    </a:cxn>
                    <a:cxn ang="0">
                      <a:pos x="126" y="47"/>
                    </a:cxn>
                    <a:cxn ang="0">
                      <a:pos x="143" y="51"/>
                    </a:cxn>
                    <a:cxn ang="0">
                      <a:pos x="131" y="58"/>
                    </a:cxn>
                    <a:cxn ang="0">
                      <a:pos x="56" y="107"/>
                    </a:cxn>
                    <a:cxn ang="0">
                      <a:pos x="65" y="118"/>
                    </a:cxn>
                    <a:cxn ang="0">
                      <a:pos x="79" y="135"/>
                    </a:cxn>
                    <a:cxn ang="0">
                      <a:pos x="74" y="158"/>
                    </a:cxn>
                    <a:cxn ang="0">
                      <a:pos x="88" y="185"/>
                    </a:cxn>
                    <a:cxn ang="0">
                      <a:pos x="108" y="214"/>
                    </a:cxn>
                    <a:cxn ang="0">
                      <a:pos x="118" y="227"/>
                    </a:cxn>
                    <a:cxn ang="0">
                      <a:pos x="105" y="197"/>
                    </a:cxn>
                    <a:cxn ang="0">
                      <a:pos x="125" y="225"/>
                    </a:cxn>
                    <a:cxn ang="0">
                      <a:pos x="150" y="255"/>
                    </a:cxn>
                    <a:cxn ang="0">
                      <a:pos x="184" y="269"/>
                    </a:cxn>
                    <a:cxn ang="0">
                      <a:pos x="213" y="290"/>
                    </a:cxn>
                    <a:cxn ang="0">
                      <a:pos x="224" y="288"/>
                    </a:cxn>
                    <a:cxn ang="0">
                      <a:pos x="212" y="268"/>
                    </a:cxn>
                    <a:cxn ang="0">
                      <a:pos x="197" y="262"/>
                    </a:cxn>
                    <a:cxn ang="0">
                      <a:pos x="194" y="239"/>
                    </a:cxn>
                    <a:cxn ang="0">
                      <a:pos x="171" y="250"/>
                    </a:cxn>
                    <a:cxn ang="0">
                      <a:pos x="168" y="210"/>
                    </a:cxn>
                    <a:cxn ang="0">
                      <a:pos x="184" y="206"/>
                    </a:cxn>
                    <a:cxn ang="0">
                      <a:pos x="196" y="202"/>
                    </a:cxn>
                    <a:cxn ang="0">
                      <a:pos x="214" y="211"/>
                    </a:cxn>
                    <a:cxn ang="0">
                      <a:pos x="221" y="205"/>
                    </a:cxn>
                    <a:cxn ang="0">
                      <a:pos x="234" y="179"/>
                    </a:cxn>
                    <a:cxn ang="0">
                      <a:pos x="233" y="171"/>
                    </a:cxn>
                    <a:cxn ang="0">
                      <a:pos x="252" y="157"/>
                    </a:cxn>
                    <a:cxn ang="0">
                      <a:pos x="266" y="143"/>
                    </a:cxn>
                    <a:cxn ang="0">
                      <a:pos x="273" y="131"/>
                    </a:cxn>
                    <a:cxn ang="0">
                      <a:pos x="255" y="135"/>
                    </a:cxn>
                    <a:cxn ang="0">
                      <a:pos x="295" y="298"/>
                    </a:cxn>
                    <a:cxn ang="0">
                      <a:pos x="272" y="288"/>
                    </a:cxn>
                    <a:cxn ang="0">
                      <a:pos x="251" y="288"/>
                    </a:cxn>
                    <a:cxn ang="0">
                      <a:pos x="236" y="286"/>
                    </a:cxn>
                    <a:cxn ang="0">
                      <a:pos x="230" y="307"/>
                    </a:cxn>
                    <a:cxn ang="0">
                      <a:pos x="223" y="335"/>
                    </a:cxn>
                    <a:cxn ang="0">
                      <a:pos x="308" y="302"/>
                    </a:cxn>
                  </a:cxnLst>
                  <a:rect b="b" l="0" r="r" t="0"/>
                  <a:pathLst>
                    <a:path h="384" w="384">
                      <a:moveTo>
                        <a:pt x="384" y="192"/>
                      </a:moveTo>
                      <a:cubicBezTo>
                        <a:pt x="384" y="298"/>
                        <a:pt x="298" y="384"/>
                        <a:pt x="192" y="384"/>
                      </a:cubicBezTo>
                      <a:cubicBezTo>
                        <a:pt x="86" y="384"/>
                        <a:pt x="0" y="298"/>
                        <a:pt x="0" y="192"/>
                      </a:cubicBezTo>
                      <a:cubicBezTo>
                        <a:pt x="0" y="86"/>
                        <a:pt x="86" y="0"/>
                        <a:pt x="192" y="0"/>
                      </a:cubicBezTo>
                      <a:cubicBezTo>
                        <a:pt x="298" y="0"/>
                        <a:pt x="384" y="86"/>
                        <a:pt x="384" y="192"/>
                      </a:cubicBezTo>
                      <a:close/>
                      <a:moveTo>
                        <a:pt x="255" y="135"/>
                      </a:moveTo>
                      <a:cubicBezTo>
                        <a:pt x="256" y="135"/>
                        <a:pt x="257" y="130"/>
                        <a:pt x="258" y="129"/>
                      </a:cubicBezTo>
                      <a:cubicBezTo>
                        <a:pt x="260" y="127"/>
                        <a:pt x="262" y="126"/>
                        <a:pt x="264" y="125"/>
                      </a:cubicBezTo>
                      <a:cubicBezTo>
                        <a:pt x="268" y="124"/>
                        <a:pt x="272" y="123"/>
                        <a:pt x="277" y="122"/>
                      </a:cubicBezTo>
                      <a:cubicBezTo>
                        <a:pt x="281" y="121"/>
                        <a:pt x="286" y="121"/>
                        <a:pt x="289" y="125"/>
                      </a:cubicBezTo>
                      <a:cubicBezTo>
                        <a:pt x="289" y="124"/>
                        <a:pt x="295" y="119"/>
                        <a:pt x="295" y="119"/>
                      </a:cubicBezTo>
                      <a:cubicBezTo>
                        <a:pt x="298" y="118"/>
                        <a:pt x="301" y="118"/>
                        <a:pt x="303" y="116"/>
                      </a:cubicBezTo>
                      <a:cubicBezTo>
                        <a:pt x="303" y="115"/>
                        <a:pt x="303" y="110"/>
                        <a:pt x="303" y="110"/>
                      </a:cubicBezTo>
                      <a:cubicBezTo>
                        <a:pt x="299" y="111"/>
                        <a:pt x="298" y="107"/>
                        <a:pt x="297" y="103"/>
                      </a:cubicBezTo>
                      <a:cubicBezTo>
                        <a:pt x="297" y="104"/>
                        <a:pt x="297" y="104"/>
                        <a:pt x="296" y="105"/>
                      </a:cubicBezTo>
                      <a:cubicBezTo>
                        <a:pt x="296" y="102"/>
                        <a:pt x="291" y="104"/>
                        <a:pt x="290" y="104"/>
                      </a:cubicBezTo>
                      <a:cubicBezTo>
                        <a:pt x="284" y="102"/>
                        <a:pt x="285" y="98"/>
                        <a:pt x="283" y="94"/>
                      </a:cubicBezTo>
                      <a:cubicBezTo>
                        <a:pt x="282" y="92"/>
                        <a:pt x="279" y="91"/>
                        <a:pt x="278" y="89"/>
                      </a:cubicBezTo>
                      <a:cubicBezTo>
                        <a:pt x="277" y="87"/>
                        <a:pt x="277" y="84"/>
                        <a:pt x="274" y="84"/>
                      </a:cubicBezTo>
                      <a:cubicBezTo>
                        <a:pt x="273" y="84"/>
                        <a:pt x="270" y="89"/>
                        <a:pt x="270" y="89"/>
                      </a:cubicBezTo>
                      <a:cubicBezTo>
                        <a:pt x="267" y="88"/>
                        <a:pt x="266" y="89"/>
                        <a:pt x="265" y="90"/>
                      </a:cubicBezTo>
                      <a:cubicBezTo>
                        <a:pt x="263" y="91"/>
                        <a:pt x="262" y="91"/>
                        <a:pt x="260" y="92"/>
                      </a:cubicBezTo>
                      <a:cubicBezTo>
                        <a:pt x="265" y="90"/>
                        <a:pt x="258" y="88"/>
                        <a:pt x="256" y="88"/>
                      </a:cubicBezTo>
                      <a:cubicBezTo>
                        <a:pt x="260" y="87"/>
                        <a:pt x="258" y="83"/>
                        <a:pt x="256" y="82"/>
                      </a:cubicBezTo>
                      <a:cubicBezTo>
                        <a:pt x="256" y="82"/>
                        <a:pt x="257" y="82"/>
                        <a:pt x="257" y="82"/>
                      </a:cubicBezTo>
                      <a:cubicBezTo>
                        <a:pt x="257" y="79"/>
                        <a:pt x="250" y="77"/>
                        <a:pt x="247" y="76"/>
                      </a:cubicBezTo>
                      <a:cubicBezTo>
                        <a:pt x="245" y="74"/>
                        <a:pt x="233" y="72"/>
                        <a:pt x="231" y="73"/>
                      </a:cubicBezTo>
                      <a:cubicBezTo>
                        <a:pt x="228" y="75"/>
                        <a:pt x="231" y="80"/>
                        <a:pt x="231" y="83"/>
                      </a:cubicBezTo>
                      <a:cubicBezTo>
                        <a:pt x="232" y="86"/>
                        <a:pt x="228" y="86"/>
                        <a:pt x="228" y="89"/>
                      </a:cubicBezTo>
                      <a:cubicBezTo>
                        <a:pt x="228" y="93"/>
                        <a:pt x="236" y="92"/>
                        <a:pt x="234" y="98"/>
                      </a:cubicBezTo>
                      <a:cubicBezTo>
                        <a:pt x="233" y="102"/>
                        <a:pt x="228" y="102"/>
                        <a:pt x="226" y="105"/>
                      </a:cubicBezTo>
                      <a:cubicBezTo>
                        <a:pt x="224" y="108"/>
                        <a:pt x="227" y="112"/>
                        <a:pt x="229" y="114"/>
                      </a:cubicBezTo>
                      <a:cubicBezTo>
                        <a:pt x="231" y="115"/>
                        <a:pt x="225" y="118"/>
                        <a:pt x="224" y="118"/>
                      </a:cubicBezTo>
                      <a:cubicBezTo>
                        <a:pt x="220" y="120"/>
                        <a:pt x="217" y="114"/>
                        <a:pt x="216" y="110"/>
                      </a:cubicBezTo>
                      <a:cubicBezTo>
                        <a:pt x="215" y="108"/>
                        <a:pt x="215" y="104"/>
                        <a:pt x="212" y="103"/>
                      </a:cubicBezTo>
                      <a:cubicBezTo>
                        <a:pt x="210" y="102"/>
                        <a:pt x="206" y="102"/>
                        <a:pt x="205" y="103"/>
                      </a:cubicBezTo>
                      <a:cubicBezTo>
                        <a:pt x="203" y="99"/>
                        <a:pt x="198" y="98"/>
                        <a:pt x="194" y="97"/>
                      </a:cubicBezTo>
                      <a:cubicBezTo>
                        <a:pt x="189" y="95"/>
                        <a:pt x="185" y="95"/>
                        <a:pt x="180" y="96"/>
                      </a:cubicBezTo>
                      <a:cubicBezTo>
                        <a:pt x="181" y="95"/>
                        <a:pt x="179" y="88"/>
                        <a:pt x="175" y="89"/>
                      </a:cubicBezTo>
                      <a:cubicBezTo>
                        <a:pt x="176" y="86"/>
                        <a:pt x="176" y="84"/>
                        <a:pt x="176" y="81"/>
                      </a:cubicBezTo>
                      <a:cubicBezTo>
                        <a:pt x="177" y="79"/>
                        <a:pt x="178" y="77"/>
                        <a:pt x="179" y="75"/>
                      </a:cubicBezTo>
                      <a:cubicBezTo>
                        <a:pt x="180" y="74"/>
                        <a:pt x="185" y="69"/>
                        <a:pt x="183" y="68"/>
                      </a:cubicBezTo>
                      <a:cubicBezTo>
                        <a:pt x="188" y="69"/>
                        <a:pt x="193" y="69"/>
                        <a:pt x="196" y="66"/>
                      </a:cubicBezTo>
                      <a:cubicBezTo>
                        <a:pt x="198" y="63"/>
                        <a:pt x="199" y="60"/>
                        <a:pt x="202" y="57"/>
                      </a:cubicBezTo>
                      <a:cubicBezTo>
                        <a:pt x="205" y="53"/>
                        <a:pt x="209" y="58"/>
                        <a:pt x="212" y="58"/>
                      </a:cubicBezTo>
                      <a:cubicBezTo>
                        <a:pt x="217" y="59"/>
                        <a:pt x="217" y="53"/>
                        <a:pt x="214" y="51"/>
                      </a:cubicBezTo>
                      <a:cubicBezTo>
                        <a:pt x="218" y="51"/>
                        <a:pt x="215" y="45"/>
                        <a:pt x="213" y="44"/>
                      </a:cubicBezTo>
                      <a:cubicBezTo>
                        <a:pt x="211" y="43"/>
                        <a:pt x="202" y="46"/>
                        <a:pt x="207" y="47"/>
                      </a:cubicBezTo>
                      <a:cubicBezTo>
                        <a:pt x="206" y="47"/>
                        <a:pt x="200" y="59"/>
                        <a:pt x="196" y="53"/>
                      </a:cubicBezTo>
                      <a:cubicBezTo>
                        <a:pt x="195" y="52"/>
                        <a:pt x="195" y="47"/>
                        <a:pt x="193" y="46"/>
                      </a:cubicBezTo>
                      <a:cubicBezTo>
                        <a:pt x="190" y="46"/>
                        <a:pt x="189" y="49"/>
                        <a:pt x="188" y="50"/>
                      </a:cubicBezTo>
                      <a:cubicBezTo>
                        <a:pt x="190" y="47"/>
                        <a:pt x="181" y="45"/>
                        <a:pt x="180" y="44"/>
                      </a:cubicBezTo>
                      <a:cubicBezTo>
                        <a:pt x="183" y="42"/>
                        <a:pt x="180" y="39"/>
                        <a:pt x="178" y="38"/>
                      </a:cubicBezTo>
                      <a:cubicBezTo>
                        <a:pt x="176" y="36"/>
                        <a:pt x="169" y="35"/>
                        <a:pt x="168" y="37"/>
                      </a:cubicBezTo>
                      <a:cubicBezTo>
                        <a:pt x="163" y="43"/>
                        <a:pt x="173" y="44"/>
                        <a:pt x="175" y="45"/>
                      </a:cubicBezTo>
                      <a:cubicBezTo>
                        <a:pt x="176" y="46"/>
                        <a:pt x="179" y="48"/>
                        <a:pt x="177" y="49"/>
                      </a:cubicBezTo>
                      <a:cubicBezTo>
                        <a:pt x="176" y="50"/>
                        <a:pt x="171" y="51"/>
                        <a:pt x="171" y="52"/>
                      </a:cubicBezTo>
                      <a:cubicBezTo>
                        <a:pt x="169" y="54"/>
                        <a:pt x="172" y="57"/>
                        <a:pt x="170" y="59"/>
                      </a:cubicBezTo>
                      <a:cubicBezTo>
                        <a:pt x="168" y="57"/>
                        <a:pt x="168" y="53"/>
                        <a:pt x="166" y="50"/>
                      </a:cubicBezTo>
                      <a:cubicBezTo>
                        <a:pt x="168" y="53"/>
                        <a:pt x="157" y="52"/>
                        <a:pt x="157" y="52"/>
                      </a:cubicBezTo>
                      <a:cubicBezTo>
                        <a:pt x="154" y="52"/>
                        <a:pt x="148" y="54"/>
                        <a:pt x="145" y="50"/>
                      </a:cubicBezTo>
                      <a:cubicBezTo>
                        <a:pt x="144" y="49"/>
                        <a:pt x="144" y="44"/>
                        <a:pt x="146" y="45"/>
                      </a:cubicBezTo>
                      <a:cubicBezTo>
                        <a:pt x="144" y="43"/>
                        <a:pt x="142" y="41"/>
                        <a:pt x="141" y="40"/>
                      </a:cubicBezTo>
                      <a:cubicBezTo>
                        <a:pt x="132" y="43"/>
                        <a:pt x="125" y="47"/>
                        <a:pt x="117" y="51"/>
                      </a:cubicBezTo>
                      <a:cubicBezTo>
                        <a:pt x="118" y="51"/>
                        <a:pt x="119" y="51"/>
                        <a:pt x="120" y="50"/>
                      </a:cubicBezTo>
                      <a:cubicBezTo>
                        <a:pt x="122" y="50"/>
                        <a:pt x="124" y="48"/>
                        <a:pt x="126" y="47"/>
                      </a:cubicBezTo>
                      <a:cubicBezTo>
                        <a:pt x="128" y="46"/>
                        <a:pt x="134" y="43"/>
                        <a:pt x="136" y="46"/>
                      </a:cubicBezTo>
                      <a:cubicBezTo>
                        <a:pt x="137" y="45"/>
                        <a:pt x="137" y="45"/>
                        <a:pt x="138" y="44"/>
                      </a:cubicBezTo>
                      <a:cubicBezTo>
                        <a:pt x="139" y="46"/>
                        <a:pt x="141" y="48"/>
                        <a:pt x="143" y="51"/>
                      </a:cubicBezTo>
                      <a:cubicBezTo>
                        <a:pt x="141" y="50"/>
                        <a:pt x="137" y="50"/>
                        <a:pt x="135" y="50"/>
                      </a:cubicBezTo>
                      <a:cubicBezTo>
                        <a:pt x="133" y="51"/>
                        <a:pt x="130" y="51"/>
                        <a:pt x="130" y="53"/>
                      </a:cubicBezTo>
                      <a:cubicBezTo>
                        <a:pt x="130" y="55"/>
                        <a:pt x="131" y="57"/>
                        <a:pt x="131" y="58"/>
                      </a:cubicBezTo>
                      <a:cubicBezTo>
                        <a:pt x="128" y="56"/>
                        <a:pt x="125" y="52"/>
                        <a:pt x="121" y="51"/>
                      </a:cubicBezTo>
                      <a:cubicBezTo>
                        <a:pt x="119" y="51"/>
                        <a:pt x="117" y="51"/>
                        <a:pt x="115" y="52"/>
                      </a:cubicBezTo>
                      <a:cubicBezTo>
                        <a:pt x="91" y="65"/>
                        <a:pt x="71" y="84"/>
                        <a:pt x="56" y="107"/>
                      </a:cubicBezTo>
                      <a:cubicBezTo>
                        <a:pt x="57" y="108"/>
                        <a:pt x="58" y="109"/>
                        <a:pt x="59" y="109"/>
                      </a:cubicBezTo>
                      <a:cubicBezTo>
                        <a:pt x="62" y="110"/>
                        <a:pt x="59" y="117"/>
                        <a:pt x="64" y="113"/>
                      </a:cubicBezTo>
                      <a:cubicBezTo>
                        <a:pt x="66" y="115"/>
                        <a:pt x="66" y="116"/>
                        <a:pt x="65" y="118"/>
                      </a:cubicBezTo>
                      <a:cubicBezTo>
                        <a:pt x="65" y="118"/>
                        <a:pt x="75" y="124"/>
                        <a:pt x="76" y="125"/>
                      </a:cubicBezTo>
                      <a:cubicBezTo>
                        <a:pt x="78" y="126"/>
                        <a:pt x="80" y="128"/>
                        <a:pt x="81" y="130"/>
                      </a:cubicBezTo>
                      <a:cubicBezTo>
                        <a:pt x="82" y="132"/>
                        <a:pt x="80" y="134"/>
                        <a:pt x="79" y="135"/>
                      </a:cubicBezTo>
                      <a:cubicBezTo>
                        <a:pt x="78" y="134"/>
                        <a:pt x="75" y="130"/>
                        <a:pt x="74" y="131"/>
                      </a:cubicBezTo>
                      <a:cubicBezTo>
                        <a:pt x="73" y="133"/>
                        <a:pt x="74" y="139"/>
                        <a:pt x="77" y="139"/>
                      </a:cubicBezTo>
                      <a:cubicBezTo>
                        <a:pt x="73" y="139"/>
                        <a:pt x="75" y="155"/>
                        <a:pt x="74" y="158"/>
                      </a:cubicBezTo>
                      <a:cubicBezTo>
                        <a:pt x="74" y="158"/>
                        <a:pt x="74" y="158"/>
                        <a:pt x="74" y="158"/>
                      </a:cubicBezTo>
                      <a:cubicBezTo>
                        <a:pt x="73" y="161"/>
                        <a:pt x="76" y="173"/>
                        <a:pt x="81" y="172"/>
                      </a:cubicBezTo>
                      <a:cubicBezTo>
                        <a:pt x="78" y="172"/>
                        <a:pt x="87" y="184"/>
                        <a:pt x="88" y="185"/>
                      </a:cubicBezTo>
                      <a:cubicBezTo>
                        <a:pt x="91" y="187"/>
                        <a:pt x="95" y="188"/>
                        <a:pt x="97" y="192"/>
                      </a:cubicBezTo>
                      <a:cubicBezTo>
                        <a:pt x="100" y="195"/>
                        <a:pt x="100" y="201"/>
                        <a:pt x="103" y="203"/>
                      </a:cubicBezTo>
                      <a:cubicBezTo>
                        <a:pt x="102" y="206"/>
                        <a:pt x="108" y="210"/>
                        <a:pt x="108" y="214"/>
                      </a:cubicBezTo>
                      <a:cubicBezTo>
                        <a:pt x="108" y="214"/>
                        <a:pt x="107" y="214"/>
                        <a:pt x="107" y="215"/>
                      </a:cubicBezTo>
                      <a:cubicBezTo>
                        <a:pt x="108" y="218"/>
                        <a:pt x="113" y="218"/>
                        <a:pt x="115" y="221"/>
                      </a:cubicBezTo>
                      <a:cubicBezTo>
                        <a:pt x="116" y="223"/>
                        <a:pt x="115" y="228"/>
                        <a:pt x="118" y="227"/>
                      </a:cubicBezTo>
                      <a:cubicBezTo>
                        <a:pt x="118" y="222"/>
                        <a:pt x="115" y="216"/>
                        <a:pt x="112" y="212"/>
                      </a:cubicBezTo>
                      <a:cubicBezTo>
                        <a:pt x="110" y="209"/>
                        <a:pt x="109" y="207"/>
                        <a:pt x="108" y="204"/>
                      </a:cubicBezTo>
                      <a:cubicBezTo>
                        <a:pt x="106" y="202"/>
                        <a:pt x="106" y="199"/>
                        <a:pt x="105" y="197"/>
                      </a:cubicBezTo>
                      <a:cubicBezTo>
                        <a:pt x="106" y="197"/>
                        <a:pt x="112" y="199"/>
                        <a:pt x="111" y="200"/>
                      </a:cubicBezTo>
                      <a:cubicBezTo>
                        <a:pt x="109" y="205"/>
                        <a:pt x="119" y="214"/>
                        <a:pt x="122" y="217"/>
                      </a:cubicBezTo>
                      <a:cubicBezTo>
                        <a:pt x="123" y="218"/>
                        <a:pt x="128" y="225"/>
                        <a:pt x="125" y="225"/>
                      </a:cubicBezTo>
                      <a:cubicBezTo>
                        <a:pt x="129" y="225"/>
                        <a:pt x="133" y="230"/>
                        <a:pt x="135" y="233"/>
                      </a:cubicBezTo>
                      <a:cubicBezTo>
                        <a:pt x="137" y="236"/>
                        <a:pt x="136" y="241"/>
                        <a:pt x="138" y="245"/>
                      </a:cubicBezTo>
                      <a:cubicBezTo>
                        <a:pt x="139" y="250"/>
                        <a:pt x="146" y="252"/>
                        <a:pt x="150" y="255"/>
                      </a:cubicBezTo>
                      <a:cubicBezTo>
                        <a:pt x="154" y="256"/>
                        <a:pt x="157" y="259"/>
                        <a:pt x="160" y="260"/>
                      </a:cubicBezTo>
                      <a:cubicBezTo>
                        <a:pt x="166" y="262"/>
                        <a:pt x="167" y="260"/>
                        <a:pt x="171" y="260"/>
                      </a:cubicBezTo>
                      <a:cubicBezTo>
                        <a:pt x="178" y="259"/>
                        <a:pt x="179" y="266"/>
                        <a:pt x="184" y="269"/>
                      </a:cubicBezTo>
                      <a:cubicBezTo>
                        <a:pt x="187" y="270"/>
                        <a:pt x="194" y="273"/>
                        <a:pt x="198" y="271"/>
                      </a:cubicBezTo>
                      <a:cubicBezTo>
                        <a:pt x="196" y="272"/>
                        <a:pt x="203" y="282"/>
                        <a:pt x="204" y="283"/>
                      </a:cubicBezTo>
                      <a:cubicBezTo>
                        <a:pt x="206" y="286"/>
                        <a:pt x="210" y="287"/>
                        <a:pt x="213" y="290"/>
                      </a:cubicBezTo>
                      <a:cubicBezTo>
                        <a:pt x="213" y="290"/>
                        <a:pt x="214" y="289"/>
                        <a:pt x="214" y="288"/>
                      </a:cubicBezTo>
                      <a:cubicBezTo>
                        <a:pt x="213" y="291"/>
                        <a:pt x="218" y="296"/>
                        <a:pt x="221" y="296"/>
                      </a:cubicBezTo>
                      <a:cubicBezTo>
                        <a:pt x="223" y="295"/>
                        <a:pt x="224" y="290"/>
                        <a:pt x="224" y="288"/>
                      </a:cubicBezTo>
                      <a:cubicBezTo>
                        <a:pt x="219" y="290"/>
                        <a:pt x="215" y="288"/>
                        <a:pt x="212" y="283"/>
                      </a:cubicBezTo>
                      <a:cubicBezTo>
                        <a:pt x="211" y="282"/>
                        <a:pt x="207" y="275"/>
                        <a:pt x="211" y="275"/>
                      </a:cubicBezTo>
                      <a:cubicBezTo>
                        <a:pt x="216" y="275"/>
                        <a:pt x="212" y="271"/>
                        <a:pt x="212" y="268"/>
                      </a:cubicBezTo>
                      <a:cubicBezTo>
                        <a:pt x="211" y="264"/>
                        <a:pt x="208" y="262"/>
                        <a:pt x="206" y="259"/>
                      </a:cubicBezTo>
                      <a:cubicBezTo>
                        <a:pt x="205" y="262"/>
                        <a:pt x="200" y="261"/>
                        <a:pt x="198" y="259"/>
                      </a:cubicBezTo>
                      <a:cubicBezTo>
                        <a:pt x="198" y="259"/>
                        <a:pt x="197" y="261"/>
                        <a:pt x="197" y="262"/>
                      </a:cubicBezTo>
                      <a:cubicBezTo>
                        <a:pt x="196" y="262"/>
                        <a:pt x="195" y="262"/>
                        <a:pt x="194" y="261"/>
                      </a:cubicBezTo>
                      <a:cubicBezTo>
                        <a:pt x="194" y="258"/>
                        <a:pt x="194" y="255"/>
                        <a:pt x="195" y="251"/>
                      </a:cubicBezTo>
                      <a:cubicBezTo>
                        <a:pt x="196" y="247"/>
                        <a:pt x="205" y="238"/>
                        <a:pt x="194" y="239"/>
                      </a:cubicBezTo>
                      <a:cubicBezTo>
                        <a:pt x="190" y="239"/>
                        <a:pt x="188" y="240"/>
                        <a:pt x="187" y="244"/>
                      </a:cubicBezTo>
                      <a:cubicBezTo>
                        <a:pt x="186" y="247"/>
                        <a:pt x="186" y="249"/>
                        <a:pt x="183" y="251"/>
                      </a:cubicBezTo>
                      <a:cubicBezTo>
                        <a:pt x="181" y="252"/>
                        <a:pt x="173" y="251"/>
                        <a:pt x="171" y="250"/>
                      </a:cubicBezTo>
                      <a:cubicBezTo>
                        <a:pt x="166" y="247"/>
                        <a:pt x="163" y="239"/>
                        <a:pt x="163" y="234"/>
                      </a:cubicBezTo>
                      <a:cubicBezTo>
                        <a:pt x="163" y="227"/>
                        <a:pt x="166" y="221"/>
                        <a:pt x="163" y="215"/>
                      </a:cubicBezTo>
                      <a:cubicBezTo>
                        <a:pt x="164" y="213"/>
                        <a:pt x="166" y="211"/>
                        <a:pt x="168" y="210"/>
                      </a:cubicBezTo>
                      <a:cubicBezTo>
                        <a:pt x="169" y="209"/>
                        <a:pt x="171" y="210"/>
                        <a:pt x="172" y="207"/>
                      </a:cubicBezTo>
                      <a:cubicBezTo>
                        <a:pt x="171" y="207"/>
                        <a:pt x="170" y="206"/>
                        <a:pt x="170" y="206"/>
                      </a:cubicBezTo>
                      <a:cubicBezTo>
                        <a:pt x="173" y="208"/>
                        <a:pt x="180" y="203"/>
                        <a:pt x="184" y="206"/>
                      </a:cubicBezTo>
                      <a:cubicBezTo>
                        <a:pt x="186" y="207"/>
                        <a:pt x="188" y="208"/>
                        <a:pt x="189" y="205"/>
                      </a:cubicBezTo>
                      <a:cubicBezTo>
                        <a:pt x="189" y="205"/>
                        <a:pt x="187" y="202"/>
                        <a:pt x="188" y="200"/>
                      </a:cubicBezTo>
                      <a:cubicBezTo>
                        <a:pt x="189" y="204"/>
                        <a:pt x="192" y="205"/>
                        <a:pt x="196" y="202"/>
                      </a:cubicBezTo>
                      <a:cubicBezTo>
                        <a:pt x="197" y="203"/>
                        <a:pt x="201" y="203"/>
                        <a:pt x="204" y="204"/>
                      </a:cubicBezTo>
                      <a:cubicBezTo>
                        <a:pt x="207" y="206"/>
                        <a:pt x="207" y="209"/>
                        <a:pt x="211" y="205"/>
                      </a:cubicBezTo>
                      <a:cubicBezTo>
                        <a:pt x="213" y="208"/>
                        <a:pt x="213" y="208"/>
                        <a:pt x="214" y="211"/>
                      </a:cubicBezTo>
                      <a:cubicBezTo>
                        <a:pt x="214" y="214"/>
                        <a:pt x="216" y="221"/>
                        <a:pt x="218" y="222"/>
                      </a:cubicBezTo>
                      <a:cubicBezTo>
                        <a:pt x="224" y="225"/>
                        <a:pt x="222" y="217"/>
                        <a:pt x="222" y="214"/>
                      </a:cubicBezTo>
                      <a:cubicBezTo>
                        <a:pt x="222" y="213"/>
                        <a:pt x="222" y="205"/>
                        <a:pt x="221" y="205"/>
                      </a:cubicBezTo>
                      <a:cubicBezTo>
                        <a:pt x="213" y="203"/>
                        <a:pt x="216" y="197"/>
                        <a:pt x="221" y="193"/>
                      </a:cubicBezTo>
                      <a:cubicBezTo>
                        <a:pt x="222" y="192"/>
                        <a:pt x="227" y="190"/>
                        <a:pt x="230" y="188"/>
                      </a:cubicBezTo>
                      <a:cubicBezTo>
                        <a:pt x="232" y="186"/>
                        <a:pt x="235" y="183"/>
                        <a:pt x="234" y="179"/>
                      </a:cubicBezTo>
                      <a:cubicBezTo>
                        <a:pt x="235" y="179"/>
                        <a:pt x="236" y="178"/>
                        <a:pt x="236" y="177"/>
                      </a:cubicBezTo>
                      <a:cubicBezTo>
                        <a:pt x="236" y="177"/>
                        <a:pt x="233" y="174"/>
                        <a:pt x="232" y="175"/>
                      </a:cubicBezTo>
                      <a:cubicBezTo>
                        <a:pt x="234" y="174"/>
                        <a:pt x="234" y="172"/>
                        <a:pt x="233" y="171"/>
                      </a:cubicBezTo>
                      <a:cubicBezTo>
                        <a:pt x="235" y="169"/>
                        <a:pt x="234" y="166"/>
                        <a:pt x="236" y="165"/>
                      </a:cubicBezTo>
                      <a:cubicBezTo>
                        <a:pt x="239" y="169"/>
                        <a:pt x="245" y="165"/>
                        <a:pt x="242" y="162"/>
                      </a:cubicBezTo>
                      <a:cubicBezTo>
                        <a:pt x="244" y="158"/>
                        <a:pt x="250" y="160"/>
                        <a:pt x="252" y="157"/>
                      </a:cubicBezTo>
                      <a:cubicBezTo>
                        <a:pt x="255" y="158"/>
                        <a:pt x="253" y="153"/>
                        <a:pt x="255" y="150"/>
                      </a:cubicBezTo>
                      <a:cubicBezTo>
                        <a:pt x="256" y="148"/>
                        <a:pt x="259" y="148"/>
                        <a:pt x="262" y="147"/>
                      </a:cubicBezTo>
                      <a:cubicBezTo>
                        <a:pt x="262" y="147"/>
                        <a:pt x="268" y="143"/>
                        <a:pt x="266" y="143"/>
                      </a:cubicBezTo>
                      <a:cubicBezTo>
                        <a:pt x="270" y="144"/>
                        <a:pt x="279" y="139"/>
                        <a:pt x="272" y="135"/>
                      </a:cubicBezTo>
                      <a:cubicBezTo>
                        <a:pt x="273" y="133"/>
                        <a:pt x="270" y="132"/>
                        <a:pt x="268" y="132"/>
                      </a:cubicBezTo>
                      <a:cubicBezTo>
                        <a:pt x="269" y="131"/>
                        <a:pt x="272" y="132"/>
                        <a:pt x="273" y="131"/>
                      </a:cubicBezTo>
                      <a:cubicBezTo>
                        <a:pt x="276" y="129"/>
                        <a:pt x="274" y="128"/>
                        <a:pt x="271" y="127"/>
                      </a:cubicBezTo>
                      <a:cubicBezTo>
                        <a:pt x="268" y="126"/>
                        <a:pt x="263" y="128"/>
                        <a:pt x="261" y="130"/>
                      </a:cubicBezTo>
                      <a:cubicBezTo>
                        <a:pt x="259" y="132"/>
                        <a:pt x="257" y="134"/>
                        <a:pt x="255" y="135"/>
                      </a:cubicBezTo>
                      <a:close/>
                      <a:moveTo>
                        <a:pt x="308" y="302"/>
                      </a:moveTo>
                      <a:cubicBezTo>
                        <a:pt x="306" y="301"/>
                        <a:pt x="303" y="301"/>
                        <a:pt x="301" y="300"/>
                      </a:cubicBezTo>
                      <a:cubicBezTo>
                        <a:pt x="299" y="300"/>
                        <a:pt x="298" y="299"/>
                        <a:pt x="295" y="298"/>
                      </a:cubicBezTo>
                      <a:cubicBezTo>
                        <a:pt x="296" y="293"/>
                        <a:pt x="290" y="292"/>
                        <a:pt x="287" y="289"/>
                      </a:cubicBezTo>
                      <a:cubicBezTo>
                        <a:pt x="284" y="287"/>
                        <a:pt x="282" y="284"/>
                        <a:pt x="277" y="285"/>
                      </a:cubicBezTo>
                      <a:cubicBezTo>
                        <a:pt x="276" y="285"/>
                        <a:pt x="271" y="287"/>
                        <a:pt x="272" y="288"/>
                      </a:cubicBezTo>
                      <a:cubicBezTo>
                        <a:pt x="269" y="285"/>
                        <a:pt x="268" y="284"/>
                        <a:pt x="263" y="282"/>
                      </a:cubicBezTo>
                      <a:cubicBezTo>
                        <a:pt x="259" y="281"/>
                        <a:pt x="257" y="276"/>
                        <a:pt x="253" y="281"/>
                      </a:cubicBezTo>
                      <a:cubicBezTo>
                        <a:pt x="251" y="283"/>
                        <a:pt x="252" y="286"/>
                        <a:pt x="251" y="288"/>
                      </a:cubicBezTo>
                      <a:cubicBezTo>
                        <a:pt x="247" y="285"/>
                        <a:pt x="254" y="282"/>
                        <a:pt x="251" y="279"/>
                      </a:cubicBezTo>
                      <a:cubicBezTo>
                        <a:pt x="248" y="275"/>
                        <a:pt x="243" y="281"/>
                        <a:pt x="240" y="282"/>
                      </a:cubicBezTo>
                      <a:cubicBezTo>
                        <a:pt x="239" y="284"/>
                        <a:pt x="237" y="284"/>
                        <a:pt x="236" y="286"/>
                      </a:cubicBezTo>
                      <a:cubicBezTo>
                        <a:pt x="235" y="287"/>
                        <a:pt x="234" y="290"/>
                        <a:pt x="233" y="291"/>
                      </a:cubicBezTo>
                      <a:cubicBezTo>
                        <a:pt x="233" y="289"/>
                        <a:pt x="228" y="290"/>
                        <a:pt x="228" y="288"/>
                      </a:cubicBezTo>
                      <a:cubicBezTo>
                        <a:pt x="229" y="294"/>
                        <a:pt x="229" y="301"/>
                        <a:pt x="230" y="307"/>
                      </a:cubicBezTo>
                      <a:cubicBezTo>
                        <a:pt x="231" y="310"/>
                        <a:pt x="230" y="316"/>
                        <a:pt x="227" y="319"/>
                      </a:cubicBezTo>
                      <a:cubicBezTo>
                        <a:pt x="224" y="321"/>
                        <a:pt x="221" y="324"/>
                        <a:pt x="220" y="329"/>
                      </a:cubicBezTo>
                      <a:cubicBezTo>
                        <a:pt x="220" y="332"/>
                        <a:pt x="220" y="334"/>
                        <a:pt x="223" y="335"/>
                      </a:cubicBezTo>
                      <a:cubicBezTo>
                        <a:pt x="223" y="339"/>
                        <a:pt x="219" y="342"/>
                        <a:pt x="219" y="346"/>
                      </a:cubicBezTo>
                      <a:cubicBezTo>
                        <a:pt x="219" y="346"/>
                        <a:pt x="220" y="348"/>
                        <a:pt x="220" y="350"/>
                      </a:cubicBezTo>
                      <a:cubicBezTo>
                        <a:pt x="254" y="344"/>
                        <a:pt x="285" y="327"/>
                        <a:pt x="308" y="302"/>
                      </a:cubicBezTo>
                      <a:close/>
                    </a:path>
                  </a:pathLst>
                </a:custGeom>
                <a:solidFill>
                  <a:sysClr lastClr="FFFFFF" val="window"/>
                </a:solidFill>
                <a:ln w="9525">
                  <a:noFill/>
                  <a:round/>
                </a:ln>
              </p:spPr>
              <p:txBody>
                <a:bodyPr anchor="t" anchorCtr="0" bIns="48218" compatLnSpc="1" lIns="96435" numCol="1" rIns="96435" tIns="48218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450">
                    <a:solidFill>
                      <a:schemeClr val="bg1">
                        <a:lumMod val="50000"/>
                      </a:schemeClr>
                    </a:solidFill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</p:grp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5A4698D-8629-48A8-9849-12994DABE104}"/>
                </a:ext>
              </a:extLst>
            </p:cNvPr>
            <p:cNvSpPr/>
            <p:nvPr/>
          </p:nvSpPr>
          <p:spPr>
            <a:xfrm>
              <a:off x="5981253" y="1853870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>
                <a:lnSpc>
                  <a:spcPct val="150000"/>
                </a:lnSpc>
              </a:pPr>
              <a:r>
                <a:rPr altLang="en-US" lang="zh-CN" sz="1013">
                  <a:solidFill>
                    <a:schemeClr val="bg1">
                      <a:lumMod val="50000"/>
                    </a:schemeClr>
                  </a:solidFill>
                </a:rPr>
                <a:t>点击此处更换标题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D348AA1-AC02-48D2-8EBD-50529A6571AD}"/>
                </a:ext>
              </a:extLst>
            </p:cNvPr>
            <p:cNvSpPr/>
            <p:nvPr/>
          </p:nvSpPr>
          <p:spPr>
            <a:xfrm>
              <a:off x="5981253" y="2760629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>
                <a:lnSpc>
                  <a:spcPct val="150000"/>
                </a:lnSpc>
              </a:pPr>
              <a:r>
                <a:rPr altLang="en-US" lang="zh-CN" sz="1013">
                  <a:solidFill>
                    <a:schemeClr val="bg1">
                      <a:lumMod val="50000"/>
                    </a:schemeClr>
                  </a:solidFill>
                </a:rPr>
                <a:t>点击此处更换标题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3132007-25E8-45E1-A701-30F98AA8B84E}"/>
                </a:ext>
              </a:extLst>
            </p:cNvPr>
            <p:cNvSpPr/>
            <p:nvPr/>
          </p:nvSpPr>
          <p:spPr>
            <a:xfrm>
              <a:off x="5981253" y="3683653"/>
              <a:ext cx="2048457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>
                <a:lnSpc>
                  <a:spcPct val="150000"/>
                </a:lnSpc>
              </a:pPr>
              <a:r>
                <a:rPr altLang="en-US" lang="zh-CN" sz="1013">
                  <a:solidFill>
                    <a:schemeClr val="bg1">
                      <a:lumMod val="50000"/>
                    </a:schemeClr>
                  </a:solidFill>
                </a:rPr>
                <a:t>点击此处更换标题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3DCB480-9054-4BED-B65D-FE86A3A2656F}"/>
                </a:ext>
              </a:extLst>
            </p:cNvPr>
            <p:cNvSpPr/>
            <p:nvPr/>
          </p:nvSpPr>
          <p:spPr>
            <a:xfrm>
              <a:off x="8852138" y="1853870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>
                <a:lnSpc>
                  <a:spcPct val="150000"/>
                </a:lnSpc>
              </a:pPr>
              <a:r>
                <a:rPr altLang="en-US" lang="zh-CN" sz="1013">
                  <a:solidFill>
                    <a:schemeClr val="bg1">
                      <a:lumMod val="50000"/>
                    </a:schemeClr>
                  </a:solidFill>
                </a:rPr>
                <a:t>点击此处更换标题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AA5ED44-A6F8-4ACE-9064-2223F9C31DE3}"/>
                </a:ext>
              </a:extLst>
            </p:cNvPr>
            <p:cNvSpPr/>
            <p:nvPr/>
          </p:nvSpPr>
          <p:spPr>
            <a:xfrm>
              <a:off x="8852138" y="2760629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>
                <a:lnSpc>
                  <a:spcPct val="150000"/>
                </a:lnSpc>
              </a:pPr>
              <a:r>
                <a:rPr altLang="en-US" lang="zh-CN" sz="1013">
                  <a:solidFill>
                    <a:schemeClr val="bg1">
                      <a:lumMod val="50000"/>
                    </a:schemeClr>
                  </a:solidFill>
                </a:rPr>
                <a:t>点击此处更换标题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3A9007C-F60F-4DD0-82B0-1044535A1145}"/>
                </a:ext>
              </a:extLst>
            </p:cNvPr>
            <p:cNvSpPr/>
            <p:nvPr/>
          </p:nvSpPr>
          <p:spPr>
            <a:xfrm>
              <a:off x="8852138" y="3683653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>
                <a:lnSpc>
                  <a:spcPct val="150000"/>
                </a:lnSpc>
              </a:pPr>
              <a:r>
                <a:rPr altLang="en-US" lang="zh-CN" sz="1013">
                  <a:solidFill>
                    <a:schemeClr val="bg1">
                      <a:lumMod val="50000"/>
                    </a:schemeClr>
                  </a:solidFill>
                </a:rPr>
                <a:t>点击此处更换标题</a:t>
              </a:r>
            </a:p>
          </p:txBody>
        </p:sp>
      </p:grpSp>
    </p:spTree>
    <p:extLst>
      <p:ext uri="{BB962C8B-B14F-4D97-AF65-F5344CB8AC3E}">
        <p14:creationId val="301453330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D8D15EE-F675-429C-BE8E-77F8AFACEBB6}"/>
              </a:ext>
            </a:extLst>
          </p:cNvPr>
          <p:cNvGrpSpPr/>
          <p:nvPr/>
        </p:nvGrpSpPr>
        <p:grpSpPr>
          <a:xfrm>
            <a:off x="5084626" y="1832298"/>
            <a:ext cx="2251215" cy="2251215"/>
            <a:chOff x="4664563" y="2057398"/>
            <a:chExt cx="3001620" cy="3001620"/>
          </a:xfrm>
        </p:grpSpPr>
        <p:sp>
          <p:nvSpPr>
            <p:cNvPr id="3" name="原创设计师QQ598969553          _4">
              <a:extLst>
                <a:ext uri="{FF2B5EF4-FFF2-40B4-BE49-F238E27FC236}">
                  <a16:creationId xmlns:a16="http://schemas.microsoft.com/office/drawing/2014/main" id="{AA80FBF7-D303-4EBD-AE89-B7043AACD8A6}"/>
                </a:ext>
              </a:extLst>
            </p:cNvPr>
            <p:cNvSpPr/>
            <p:nvPr/>
          </p:nvSpPr>
          <p:spPr>
            <a:xfrm>
              <a:off x="4664563" y="2057398"/>
              <a:ext cx="3001620" cy="3001620"/>
            </a:xfrm>
            <a:prstGeom prst="ellipse">
              <a:avLst/>
            </a:prstGeom>
            <a:noFill/>
            <a:ln algn="ctr" cap="flat" cmpd="sng" w="127000">
              <a:solidFill>
                <a:sysClr lastClr="FFFFFF" val="window">
                  <a:lumMod val="85000"/>
                  <a:alpha val="50000"/>
                </a:sysClr>
              </a:solidFill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5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" name="原创设计师QQ598969553          _5">
              <a:extLst>
                <a:ext uri="{FF2B5EF4-FFF2-40B4-BE49-F238E27FC236}">
                  <a16:creationId xmlns:a16="http://schemas.microsoft.com/office/drawing/2014/main" id="{8710C40C-CC86-4DDC-8B2D-E01D9E59C55D}"/>
                </a:ext>
              </a:extLst>
            </p:cNvPr>
            <p:cNvSpPr/>
            <p:nvPr/>
          </p:nvSpPr>
          <p:spPr>
            <a:xfrm>
              <a:off x="4848591" y="2241426"/>
              <a:ext cx="2633565" cy="2633565"/>
            </a:xfrm>
            <a:prstGeom prst="ellipse">
              <a:avLst/>
            </a:prstGeom>
            <a:noFill/>
            <a:ln algn="ctr" cap="flat" cmpd="sng" w="127000">
              <a:solidFill>
                <a:sysClr lastClr="FFFFFF" val="window">
                  <a:lumMod val="85000"/>
                  <a:alpha val="50000"/>
                </a:sysClr>
              </a:solidFill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5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" name="原创设计师QQ598969553          _6">
              <a:extLst>
                <a:ext uri="{FF2B5EF4-FFF2-40B4-BE49-F238E27FC236}">
                  <a16:creationId xmlns:a16="http://schemas.microsoft.com/office/drawing/2014/main" id="{FADD06A7-052F-45A4-9E76-D0C1B8FC8921}"/>
                </a:ext>
              </a:extLst>
            </p:cNvPr>
            <p:cNvSpPr/>
            <p:nvPr/>
          </p:nvSpPr>
          <p:spPr>
            <a:xfrm>
              <a:off x="5031404" y="2424239"/>
              <a:ext cx="2267938" cy="2267938"/>
            </a:xfrm>
            <a:prstGeom prst="ellipse">
              <a:avLst/>
            </a:prstGeom>
            <a:noFill/>
            <a:ln algn="ctr" cap="flat" cmpd="sng" w="127000">
              <a:solidFill>
                <a:sysClr lastClr="FFFFFF" val="window">
                  <a:lumMod val="85000"/>
                  <a:alpha val="50000"/>
                </a:sysClr>
              </a:solidFill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5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" name="原创设计师QQ598969553          _7">
              <a:extLst>
                <a:ext uri="{FF2B5EF4-FFF2-40B4-BE49-F238E27FC236}">
                  <a16:creationId xmlns:a16="http://schemas.microsoft.com/office/drawing/2014/main" id="{D72B4626-9058-42EB-86E2-459FFFC851A2}"/>
                </a:ext>
              </a:extLst>
            </p:cNvPr>
            <p:cNvSpPr/>
            <p:nvPr/>
          </p:nvSpPr>
          <p:spPr>
            <a:xfrm>
              <a:off x="5215789" y="2608624"/>
              <a:ext cx="1899168" cy="1899169"/>
            </a:xfrm>
            <a:prstGeom prst="ellipse">
              <a:avLst/>
            </a:prstGeom>
            <a:noFill/>
            <a:ln algn="ctr" cap="rnd" cmpd="sng" w="127000">
              <a:solidFill>
                <a:sysClr lastClr="FFFFFF" val="window">
                  <a:lumMod val="85000"/>
                  <a:alpha val="50000"/>
                </a:sysClr>
              </a:solidFill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5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" name="原创设计师QQ598969553          _8">
              <a:extLst>
                <a:ext uri="{FF2B5EF4-FFF2-40B4-BE49-F238E27FC236}">
                  <a16:creationId xmlns:a16="http://schemas.microsoft.com/office/drawing/2014/main" id="{F517C879-4E76-42C0-AEAA-89F4A060879B}"/>
                </a:ext>
              </a:extLst>
            </p:cNvPr>
            <p:cNvSpPr/>
            <p:nvPr/>
          </p:nvSpPr>
          <p:spPr>
            <a:xfrm>
              <a:off x="4664563" y="2057398"/>
              <a:ext cx="3001620" cy="3001620"/>
            </a:xfrm>
            <a:prstGeom prst="arc">
              <a:avLst>
                <a:gd fmla="val 16200000" name="adj1"/>
                <a:gd fmla="val 21257035" name="adj2"/>
              </a:avLst>
            </a:prstGeom>
            <a:noFill/>
            <a:ln algn="ctr" cap="rnd" cmpd="sng" w="127000">
              <a:solidFill>
                <a:srgbClr val="949937"/>
              </a:solidFill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5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" name="原创设计师QQ598969553          _9">
              <a:extLst>
                <a:ext uri="{FF2B5EF4-FFF2-40B4-BE49-F238E27FC236}">
                  <a16:creationId xmlns:a16="http://schemas.microsoft.com/office/drawing/2014/main" id="{7B559F3C-0FE1-461D-995A-E6A998E51951}"/>
                </a:ext>
              </a:extLst>
            </p:cNvPr>
            <p:cNvSpPr/>
            <p:nvPr/>
          </p:nvSpPr>
          <p:spPr>
            <a:xfrm>
              <a:off x="4848591" y="2241425"/>
              <a:ext cx="2633565" cy="2633565"/>
            </a:xfrm>
            <a:prstGeom prst="arc">
              <a:avLst>
                <a:gd fmla="val 16200000" name="adj1"/>
                <a:gd fmla="val 2624571" name="adj2"/>
              </a:avLst>
            </a:prstGeom>
            <a:noFill/>
            <a:ln algn="ctr" cap="rnd" cmpd="sng" w="127000">
              <a:solidFill>
                <a:srgbClr val="F29014"/>
              </a:solidFill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5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" name="原创设计师QQ598969553          _10">
              <a:extLst>
                <a:ext uri="{FF2B5EF4-FFF2-40B4-BE49-F238E27FC236}">
                  <a16:creationId xmlns:a16="http://schemas.microsoft.com/office/drawing/2014/main" id="{D1AB7404-641A-43BB-B368-201012BC3D20}"/>
                </a:ext>
              </a:extLst>
            </p:cNvPr>
            <p:cNvSpPr/>
            <p:nvPr/>
          </p:nvSpPr>
          <p:spPr>
            <a:xfrm>
              <a:off x="5031404" y="2424239"/>
              <a:ext cx="2267938" cy="2267938"/>
            </a:xfrm>
            <a:prstGeom prst="arc">
              <a:avLst>
                <a:gd fmla="val 16200000" name="adj1"/>
                <a:gd fmla="val 8081276" name="adj2"/>
              </a:avLst>
            </a:prstGeom>
            <a:noFill/>
            <a:ln algn="ctr" cap="rnd" cmpd="sng" w="127000">
              <a:solidFill>
                <a:srgbClr val="949937"/>
              </a:solidFill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5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" name="原创设计师QQ598969553          _11">
              <a:extLst>
                <a:ext uri="{FF2B5EF4-FFF2-40B4-BE49-F238E27FC236}">
                  <a16:creationId xmlns:a16="http://schemas.microsoft.com/office/drawing/2014/main" id="{6874FF61-9BC5-4F1F-AF10-CD29412D1AE2}"/>
                </a:ext>
              </a:extLst>
            </p:cNvPr>
            <p:cNvSpPr/>
            <p:nvPr/>
          </p:nvSpPr>
          <p:spPr>
            <a:xfrm>
              <a:off x="5215789" y="2608624"/>
              <a:ext cx="1899168" cy="1899169"/>
            </a:xfrm>
            <a:prstGeom prst="arc">
              <a:avLst>
                <a:gd fmla="val 16200000" name="adj1"/>
                <a:gd fmla="val 12374596" name="adj2"/>
              </a:avLst>
            </a:prstGeom>
            <a:noFill/>
            <a:ln algn="ctr" cap="rnd" cmpd="sng" w="127000">
              <a:solidFill>
                <a:srgbClr val="F29014"/>
              </a:solidFill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5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" name="原创设计师QQ598969553          _12">
              <a:extLst>
                <a:ext uri="{FF2B5EF4-FFF2-40B4-BE49-F238E27FC236}">
                  <a16:creationId xmlns:a16="http://schemas.microsoft.com/office/drawing/2014/main" id="{C119AD01-ACCB-468E-98D8-60136DAE8CA1}"/>
                </a:ext>
              </a:extLst>
            </p:cNvPr>
            <p:cNvSpPr txBox="1"/>
            <p:nvPr/>
          </p:nvSpPr>
          <p:spPr>
            <a:xfrm>
              <a:off x="5529581" y="3339001"/>
              <a:ext cx="1271585" cy="609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kern="0" lang="zh-CN" sz="12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charset="0" panose="020b0606030504020204" pitchFamily="34" typeface="Open Sans"/>
                </a:rPr>
                <a:t>点击更改标题文本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8A73F64-70C5-44CD-B2C7-391F1334CF4C}"/>
              </a:ext>
            </a:extLst>
          </p:cNvPr>
          <p:cNvGrpSpPr/>
          <p:nvPr/>
        </p:nvGrpSpPr>
        <p:grpSpPr>
          <a:xfrm>
            <a:off x="7197821" y="2154584"/>
            <a:ext cx="2949721" cy="1001352"/>
            <a:chOff x="7482156" y="2487111"/>
            <a:chExt cx="3932961" cy="1335135"/>
          </a:xfrm>
        </p:grpSpPr>
        <p:cxnSp>
          <p:nvCxnSpPr>
            <p:cNvPr id="13" name="原创设计师QQ598969553          _13">
              <a:extLst>
                <a:ext uri="{FF2B5EF4-FFF2-40B4-BE49-F238E27FC236}">
                  <a16:creationId xmlns:a16="http://schemas.microsoft.com/office/drawing/2014/main" id="{197159A0-65E1-4F6A-92CC-CC6596EB15FC}"/>
                </a:ext>
              </a:extLst>
            </p:cNvPr>
            <p:cNvCxnSpPr/>
            <p:nvPr/>
          </p:nvCxnSpPr>
          <p:spPr>
            <a:xfrm>
              <a:off x="7482156" y="2778164"/>
              <a:ext cx="1290697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1A674EA-C2CF-4A13-86B4-8BF287105CCC}"/>
                </a:ext>
              </a:extLst>
            </p:cNvPr>
            <p:cNvGrpSpPr/>
            <p:nvPr/>
          </p:nvGrpSpPr>
          <p:grpSpPr>
            <a:xfrm>
              <a:off x="8955667" y="2487111"/>
              <a:ext cx="2459450" cy="1335135"/>
              <a:chOff x="6906525" y="1768000"/>
              <a:chExt cx="2459450" cy="1335135"/>
            </a:xfrm>
          </p:grpSpPr>
          <p:sp>
            <p:nvSpPr>
              <p:cNvPr id="15" name="标题 1">
                <a:extLst>
                  <a:ext uri="{FF2B5EF4-FFF2-40B4-BE49-F238E27FC236}">
                    <a16:creationId xmlns:a16="http://schemas.microsoft.com/office/drawing/2014/main" id="{6B1DB0F7-ED51-4B65-9883-870EFF23E531}"/>
                  </a:ext>
                </a:extLst>
              </p:cNvPr>
              <p:cNvSpPr txBox="1"/>
              <p:nvPr/>
            </p:nvSpPr>
            <p:spPr>
              <a:xfrm>
                <a:off x="6906525" y="1768000"/>
                <a:ext cx="1919057" cy="475272"/>
              </a:xfrm>
              <a:prstGeom prst="rect">
                <a:avLst/>
              </a:prstGeom>
              <a:noFill/>
            </p:spPr>
            <p:txBody>
              <a:bodyPr anchor="ctr" anchorCtr="0" bIns="34290" lIns="68580" rIns="68580" rtlCol="0" tIns="34290" vert="horz">
                <a:normAutofit fontScale="925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z="135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5D9148B-F0DE-4FB7-9DCE-A89E8E54B28E}"/>
                  </a:ext>
                </a:extLst>
              </p:cNvPr>
              <p:cNvSpPr txBox="1"/>
              <p:nvPr/>
            </p:nvSpPr>
            <p:spPr>
              <a:xfrm>
                <a:off x="6906526" y="2149027"/>
                <a:ext cx="2459450" cy="94487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3CD124C-C54C-4670-94CF-81AE9F71201B}"/>
              </a:ext>
            </a:extLst>
          </p:cNvPr>
          <p:cNvGrpSpPr/>
          <p:nvPr/>
        </p:nvGrpSpPr>
        <p:grpSpPr>
          <a:xfrm>
            <a:off x="6922421" y="3456359"/>
            <a:ext cx="3225121" cy="1001352"/>
            <a:chOff x="7114956" y="4222812"/>
            <a:chExt cx="4300161" cy="1335135"/>
          </a:xfrm>
        </p:grpSpPr>
        <p:cxnSp>
          <p:nvCxnSpPr>
            <p:cNvPr id="18" name="原创设计师QQ598969553          _14">
              <a:extLst>
                <a:ext uri="{FF2B5EF4-FFF2-40B4-BE49-F238E27FC236}">
                  <a16:creationId xmlns:a16="http://schemas.microsoft.com/office/drawing/2014/main" id="{412DB7B6-23B3-4C36-8068-8D19EBDD93B3}"/>
                </a:ext>
              </a:extLst>
            </p:cNvPr>
            <p:cNvCxnSpPr/>
            <p:nvPr/>
          </p:nvCxnSpPr>
          <p:spPr>
            <a:xfrm>
              <a:off x="7114956" y="4507792"/>
              <a:ext cx="1843852" cy="0"/>
            </a:xfrm>
            <a:prstGeom prst="line">
              <a:avLst/>
            </a:prstGeom>
            <a:noFill/>
            <a:ln algn="ctr" cap="flat" cmpd="sng" w="6350">
              <a:solidFill>
                <a:srgbClr val="F29014"/>
              </a:solidFill>
              <a:prstDash val="dash"/>
              <a:miter lim="800000"/>
              <a:tailEnd type="oval"/>
            </a:ln>
            <a:effectLst/>
          </p:spPr>
        </p:cxn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3AAC848D-ACC5-4AD1-AD2C-7E30D1814462}"/>
                </a:ext>
              </a:extLst>
            </p:cNvPr>
            <p:cNvGrpSpPr/>
            <p:nvPr/>
          </p:nvGrpSpPr>
          <p:grpSpPr>
            <a:xfrm>
              <a:off x="8955667" y="4222812"/>
              <a:ext cx="2459450" cy="1335135"/>
              <a:chOff x="6906525" y="1768000"/>
              <a:chExt cx="2459450" cy="1335135"/>
            </a:xfrm>
          </p:grpSpPr>
          <p:sp>
            <p:nvSpPr>
              <p:cNvPr id="20" name="标题 1">
                <a:extLst>
                  <a:ext uri="{FF2B5EF4-FFF2-40B4-BE49-F238E27FC236}">
                    <a16:creationId xmlns:a16="http://schemas.microsoft.com/office/drawing/2014/main" id="{5A8D4883-302C-4AE2-AE45-9F1B02DFC528}"/>
                  </a:ext>
                </a:extLst>
              </p:cNvPr>
              <p:cNvSpPr txBox="1"/>
              <p:nvPr/>
            </p:nvSpPr>
            <p:spPr>
              <a:xfrm>
                <a:off x="6906525" y="1768000"/>
                <a:ext cx="1919057" cy="475272"/>
              </a:xfrm>
              <a:prstGeom prst="rect">
                <a:avLst/>
              </a:prstGeom>
              <a:noFill/>
            </p:spPr>
            <p:txBody>
              <a:bodyPr anchor="ctr" anchorCtr="0" bIns="34290" lIns="68580" rIns="68580" rtlCol="0" tIns="34290" vert="horz">
                <a:normAutofit fontScale="925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z="135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0E7509B-2CB3-49C4-A86D-7E2038546150}"/>
                  </a:ext>
                </a:extLst>
              </p:cNvPr>
              <p:cNvSpPr txBox="1"/>
              <p:nvPr/>
            </p:nvSpPr>
            <p:spPr>
              <a:xfrm>
                <a:off x="6906526" y="2149027"/>
                <a:ext cx="2459450" cy="94487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7B3D6D8-C600-4C21-BA2B-D29DD8209A76}"/>
              </a:ext>
            </a:extLst>
          </p:cNvPr>
          <p:cNvGrpSpPr/>
          <p:nvPr/>
        </p:nvGrpSpPr>
        <p:grpSpPr>
          <a:xfrm>
            <a:off x="2175097" y="2484648"/>
            <a:ext cx="3393540" cy="980192"/>
            <a:chOff x="785191" y="2927198"/>
            <a:chExt cx="4524720" cy="1306922"/>
          </a:xfrm>
        </p:grpSpPr>
        <p:cxnSp>
          <p:nvCxnSpPr>
            <p:cNvPr id="23" name="原创设计师QQ598969553          _16">
              <a:extLst>
                <a:ext uri="{FF2B5EF4-FFF2-40B4-BE49-F238E27FC236}">
                  <a16:creationId xmlns:a16="http://schemas.microsoft.com/office/drawing/2014/main" id="{8EBD80CE-DC76-4D83-A708-A819C9EB268B}"/>
                </a:ext>
              </a:extLst>
            </p:cNvPr>
            <p:cNvCxnSpPr/>
            <p:nvPr/>
          </p:nvCxnSpPr>
          <p:spPr>
            <a:xfrm>
              <a:off x="4019214" y="3139289"/>
              <a:ext cx="1290697" cy="0"/>
            </a:xfrm>
            <a:prstGeom prst="line">
              <a:avLst/>
            </a:prstGeom>
            <a:noFill/>
            <a:ln algn="ctr" cap="flat" cmpd="sng" w="6350">
              <a:solidFill>
                <a:srgbClr val="F29014"/>
              </a:solidFill>
              <a:prstDash val="dash"/>
              <a:miter lim="800000"/>
              <a:headEnd type="oval"/>
              <a:tailEnd type="none"/>
            </a:ln>
            <a:effectLst/>
          </p:spPr>
        </p:cxn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EB2DC0A-3CC5-47D7-A83D-DABAA7629DDB}"/>
                </a:ext>
              </a:extLst>
            </p:cNvPr>
            <p:cNvGrpSpPr/>
            <p:nvPr/>
          </p:nvGrpSpPr>
          <p:grpSpPr>
            <a:xfrm>
              <a:off x="785191" y="2927198"/>
              <a:ext cx="3049638" cy="1306922"/>
              <a:chOff x="6316337" y="1768000"/>
              <a:chExt cx="3049638" cy="1306922"/>
            </a:xfrm>
          </p:grpSpPr>
          <p:sp>
            <p:nvSpPr>
              <p:cNvPr id="25" name="标题 1">
                <a:extLst>
                  <a:ext uri="{FF2B5EF4-FFF2-40B4-BE49-F238E27FC236}">
                    <a16:creationId xmlns:a16="http://schemas.microsoft.com/office/drawing/2014/main" id="{19967BB9-EEE7-4188-A417-D608247CBBF8}"/>
                  </a:ext>
                </a:extLst>
              </p:cNvPr>
              <p:cNvSpPr txBox="1"/>
              <p:nvPr/>
            </p:nvSpPr>
            <p:spPr>
              <a:xfrm>
                <a:off x="7446918" y="1768000"/>
                <a:ext cx="1919057" cy="475272"/>
              </a:xfrm>
              <a:prstGeom prst="rect">
                <a:avLst/>
              </a:prstGeom>
              <a:noFill/>
            </p:spPr>
            <p:txBody>
              <a:bodyPr anchor="ctr" anchorCtr="0" bIns="34290" lIns="68580" rIns="68580" rtlCol="0" tIns="34290" vert="horz">
                <a:normAutofit fontScale="925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altLang="en-US" lang="zh-CN" sz="135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1982025-69DD-4B3F-9337-377730E8BD76}"/>
                  </a:ext>
                </a:extLst>
              </p:cNvPr>
              <p:cNvSpPr txBox="1"/>
              <p:nvPr/>
            </p:nvSpPr>
            <p:spPr>
              <a:xfrm>
                <a:off x="6316337" y="2149028"/>
                <a:ext cx="3049638" cy="94487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CD133E7-17B1-4C2D-87EF-E11D6828C315}"/>
              </a:ext>
            </a:extLst>
          </p:cNvPr>
          <p:cNvGrpSpPr/>
          <p:nvPr/>
        </p:nvGrpSpPr>
        <p:grpSpPr>
          <a:xfrm>
            <a:off x="2169073" y="3349189"/>
            <a:ext cx="3433754" cy="980192"/>
            <a:chOff x="777158" y="4079918"/>
            <a:chExt cx="4578339" cy="1306922"/>
          </a:xfrm>
        </p:grpSpPr>
        <p:cxnSp>
          <p:nvCxnSpPr>
            <p:cNvPr id="28" name="原创设计师QQ598969553          _15">
              <a:extLst>
                <a:ext uri="{FF2B5EF4-FFF2-40B4-BE49-F238E27FC236}">
                  <a16:creationId xmlns:a16="http://schemas.microsoft.com/office/drawing/2014/main" id="{9E854BF6-CF2C-47F2-851B-A12431BE0F8A}"/>
                </a:ext>
              </a:extLst>
            </p:cNvPr>
            <p:cNvCxnSpPr/>
            <p:nvPr/>
          </p:nvCxnSpPr>
          <p:spPr>
            <a:xfrm>
              <a:off x="4064800" y="4312698"/>
              <a:ext cx="1290697" cy="0"/>
            </a:xfrm>
            <a:prstGeom prst="line">
              <a:avLst/>
            </a:prstGeom>
            <a:noFill/>
            <a:ln algn="ctr" cap="flat" cmpd="sng" w="6350">
              <a:solidFill>
                <a:srgbClr val="949937"/>
              </a:solidFill>
              <a:prstDash val="dash"/>
              <a:miter lim="800000"/>
              <a:headEnd type="oval"/>
              <a:tailEnd type="none"/>
            </a:ln>
            <a:effectLst/>
          </p:spPr>
        </p:cxn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85F61683-21DD-4F20-B1C6-61915F454F26}"/>
                </a:ext>
              </a:extLst>
            </p:cNvPr>
            <p:cNvGrpSpPr/>
            <p:nvPr/>
          </p:nvGrpSpPr>
          <p:grpSpPr>
            <a:xfrm>
              <a:off x="777158" y="4079918"/>
              <a:ext cx="3049638" cy="1306922"/>
              <a:chOff x="6316337" y="1768000"/>
              <a:chExt cx="3049638" cy="1306922"/>
            </a:xfrm>
          </p:grpSpPr>
          <p:sp>
            <p:nvSpPr>
              <p:cNvPr id="30" name="标题 1">
                <a:extLst>
                  <a:ext uri="{FF2B5EF4-FFF2-40B4-BE49-F238E27FC236}">
                    <a16:creationId xmlns:a16="http://schemas.microsoft.com/office/drawing/2014/main" id="{D9B5D9B1-9607-419B-9B8A-DA67E8D40309}"/>
                  </a:ext>
                </a:extLst>
              </p:cNvPr>
              <p:cNvSpPr txBox="1"/>
              <p:nvPr/>
            </p:nvSpPr>
            <p:spPr>
              <a:xfrm>
                <a:off x="7446918" y="1768000"/>
                <a:ext cx="1919057" cy="475272"/>
              </a:xfrm>
              <a:prstGeom prst="rect">
                <a:avLst/>
              </a:prstGeom>
              <a:noFill/>
            </p:spPr>
            <p:txBody>
              <a:bodyPr anchor="ctr" anchorCtr="0" bIns="34290" lIns="68580" rIns="68580" rtlCol="0" tIns="34290" vert="horz">
                <a:normAutofit fontScale="925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altLang="en-US" lang="zh-CN" sz="135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440E0E7-2965-4DB0-BA36-140D661D2DBF}"/>
                  </a:ext>
                </a:extLst>
              </p:cNvPr>
              <p:cNvSpPr txBox="1"/>
              <p:nvPr/>
            </p:nvSpPr>
            <p:spPr>
              <a:xfrm>
                <a:off x="6316337" y="2149028"/>
                <a:ext cx="3049638" cy="94487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</p:spTree>
    <p:extLst>
      <p:ext uri="{BB962C8B-B14F-4D97-AF65-F5344CB8AC3E}">
        <p14:creationId val="26486385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7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23262"/>
    </a:accent1>
    <a:accent2>
      <a:srgbClr val="223262"/>
    </a:accent2>
    <a:accent3>
      <a:srgbClr val="223262"/>
    </a:accent3>
    <a:accent4>
      <a:srgbClr val="223262"/>
    </a:accent4>
    <a:accent5>
      <a:srgbClr val="223262"/>
    </a:accent5>
    <a:accent6>
      <a:srgbClr val="223262"/>
    </a:accent6>
    <a:hlink>
      <a:srgbClr val="0563C1"/>
    </a:hlink>
    <a:folHlink>
      <a:srgbClr val="954F72"/>
    </a:folHlink>
  </a:clrScheme>
  <a:fontScheme name="自定义 1">
    <a:majorFont>
      <a:latin typeface="微软雅黑"/>
      <a:ea typeface="微软雅黑"/>
      <a:cs typeface="Arial"/>
    </a:majorFont>
    <a:minorFont>
      <a:latin typeface="微软雅黑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205</Paragraphs>
  <Slides>26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9">
      <vt:lpstr>Arial</vt:lpstr>
      <vt:lpstr>等线 Light</vt:lpstr>
      <vt:lpstr>等线</vt:lpstr>
      <vt:lpstr>微软雅黑</vt:lpstr>
      <vt:lpstr>Calibri Light</vt:lpstr>
      <vt:lpstr>Calibri</vt:lpstr>
      <vt:lpstr>宋体</vt:lpstr>
      <vt:lpstr>华文细黑</vt:lpstr>
      <vt:lpstr>Open Sans</vt:lpstr>
      <vt:lpstr>Aller Light</vt:lpstr>
      <vt:lpstr>Meiryo</vt:lpstr>
      <vt:lpstr>Arial Narrow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2022-03-20T11:23:28Z</dcterms:created>
  <cp:lastPrinted>2022-03-20T11:23:28Z</cp:lastPrinted>
  <dcterms:modified xsi:type="dcterms:W3CDTF">2022-03-20T03:32:32Z</dcterms:modified>
  <cp:revision>1</cp:revision>
</cp:coreProperties>
</file>