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8" r:id="rId5"/>
    <p:sldId id="257" r:id="rId6"/>
    <p:sldId id="263" r:id="rId7"/>
    <p:sldId id="264" r:id="rId8"/>
    <p:sldId id="262" r:id="rId9"/>
    <p:sldId id="278" r:id="rId10"/>
    <p:sldId id="259" r:id="rId11"/>
    <p:sldId id="268" r:id="rId12"/>
    <p:sldId id="270" r:id="rId13"/>
    <p:sldId id="265" r:id="rId14"/>
    <p:sldId id="269" r:id="rId15"/>
    <p:sldId id="261" r:id="rId16"/>
    <p:sldId id="279" r:id="rId17"/>
    <p:sldId id="272" r:id="rId18"/>
    <p:sldId id="271" r:id="rId19"/>
    <p:sldId id="273" r:id="rId20"/>
    <p:sldId id="260" r:id="rId21"/>
    <p:sldId id="275" r:id="rId22"/>
    <p:sldId id="274" r:id="rId23"/>
    <p:sldId id="267" r:id="rId24"/>
    <p:sldId id="281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3" pos="3817" userDrawn="1">
          <p15:clr>
            <a:srgbClr val="A4A3A4"/>
          </p15:clr>
        </p15:guide>
        <p15:guide id="6" orient="horz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06" autoAdjust="0"/>
    <p:restoredTop sz="94364" autoAdjust="0"/>
  </p:normalViewPr>
  <p:slideViewPr>
    <p:cSldViewPr snapToGrid="0" showGuides="1">
      <p:cViewPr varScale="1">
        <p:scale>
          <a:sx n="106" d="100"/>
          <a:sy n="106" d="100"/>
        </p:scale>
        <p:origin x="696" y="114"/>
      </p:cViewPr>
      <p:guideLst>
        <p:guide orient="horz" pos="2228"/>
        <p:guide pos="3817"/>
        <p:guide orient="horz" pos="38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7" Target="tags/tag23.xml" Type="http://schemas.openxmlformats.org/officeDocument/2006/relationships/tags"/><Relationship Id="rId28" Target="presProps.xml" Type="http://schemas.openxmlformats.org/officeDocument/2006/relationships/presProps"/><Relationship Id="rId29" Target="viewProps.xml" Type="http://schemas.openxmlformats.org/officeDocument/2006/relationships/viewProps"/><Relationship Id="rId3" Target="notesMasters/notesMaster1.xml" Type="http://schemas.openxmlformats.org/officeDocument/2006/relationships/notesMaster"/><Relationship Id="rId30" Target="theme/theme1.xml" Type="http://schemas.openxmlformats.org/officeDocument/2006/relationships/theme"/><Relationship Id="rId31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../media/image48.png" Type="http://schemas.openxmlformats.org/officeDocument/2006/relationships/image"/><Relationship Id="rId3" Target="../media/image49.png" Type="http://schemas.openxmlformats.org/officeDocument/2006/relationships/image"/><Relationship Id="rId4" Target="../media/image50.png" Type="http://schemas.openxmlformats.org/officeDocument/2006/relationships/image"/><Relationship Id="rId5" Target="colors1.xml" Type="http://schemas.microsoft.com/office/2011/relationships/chartColorStyle"/><Relationship Id="rId6" Target="style1.xml" Type="http://schemas.microsoft.com/office/2011/relationships/chartStyl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colors2.xml" Type="http://schemas.microsoft.com/office/2011/relationships/chartColorStyle"/><Relationship Id="rId3" Target="style2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8596078306436539"/>
          <c:y val="0.031901556998491287"/>
          <c:w val="0.72675257921218872"/>
          <c:h val="0.948561847209930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spPr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F64-44F9-9D6F-2E7F94AADC25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800" b="0" i="0" u="none" strike="noStrike" kern="1200" baseline="0" smtId="4294967295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sz="1800" b="0" i="0" u="none" strike="noStrike" kern="1200" baseline="0" smtId="4294967295">
                  <a:solidFill>
                    <a:srgbClr val="C00000"/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64-44F9-9D6F-2E7F94AADC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spPr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F64-44F9-9D6F-2E7F94AADC25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800" b="0" i="0" u="none" strike="noStrike" kern="1200" baseline="0" smtId="4294967295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sz="1800" b="0" i="0" u="none" strike="noStrike" kern="1200" baseline="0" smtId="4294967295">
                  <a:solidFill>
                    <a:srgbClr val="C00000"/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64-44F9-9D6F-2E7F94AADC2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spPr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F64-44F9-9D6F-2E7F94AADC25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800" b="0" i="0" u="none" strike="noStrike" kern="1200" baseline="0" smtId="4294967295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sz="1800" b="0" i="0" u="none" strike="noStrike" kern="1200" baseline="0" smtId="4294967295">
                  <a:solidFill>
                    <a:srgbClr val="C00000"/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64-44F9-9D6F-2E7F94AADC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4"/>
        <c:overlap val="41"/>
        <c:axId val="663193632"/>
        <c:axId val="663194192"/>
      </c:barChart>
      <c:catAx>
        <c:axId val="663193632"/>
        <c:scaling>
          <c:orientation/>
        </c:scaling>
        <c:delete val="1"/>
        <c:axPos val="b"/>
        <c:numFmt formatCode="General" sourceLinked="1"/>
        <c:majorTickMark val="out"/>
        <c:minorTickMark val="none"/>
        <c:crossAx val="663194192"/>
        <c:auto val="0"/>
        <c:lblAlgn val="ctr"/>
        <c:lblOffset/>
        <c:noMultiLvlLbl val="0"/>
      </c:catAx>
      <c:valAx>
        <c:axId val="663194192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solidFill>
              <a:schemeClr val="tx2">
                <a:lumMod val="1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800" b="0" i="0" u="none" strike="noStrike" kern="1200" baseline="0" smtId="4294967295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sz="1800" b="0" i="0" u="none" strike="noStrike" kern="1200" baseline="0" smtId="4294967295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c:txPr>
        <c:crossAx val="663193632"/>
        <c:crosses val="autoZero"/>
        <c:crossBetween val="between"/>
      </c:valAx>
      <c:spPr>
        <a:solidFill>
          <a:schemeClr val="tx1">
            <a:alpha val="5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ineChart>
        <c:grouping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rgbClr val="E7806F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3D5-4CBC-A0D7-D9284CC101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rgbClr val="A80404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3D5-4CBC-A0D7-D9284CC101C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chemeClr val="tx2">
                  <a:lumMod val="1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3D5-4CBC-A0D7-D9284CC101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676059072"/>
        <c:axId val="676059632"/>
      </c:lineChart>
      <c:catAx>
        <c:axId val="676059072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2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2">
                  <a:lumMod val="10000"/>
                </a:schemeClr>
              </a:solidFill>
              <a:latin typeface="+mn-lt"/>
              <a:ea typeface="+mn-ea"/>
              <a:cs typeface="+mn-cs"/>
            </a:endParaRPr>
          </a:p>
        </c:txPr>
        <c:crossAx val="676059632"/>
        <c:crosses val="autoZero"/>
        <c:auto val="0"/>
        <c:lblAlgn val="ctr"/>
        <c:lblOffset/>
        <c:noMultiLvlLbl val="0"/>
      </c:catAx>
      <c:valAx>
        <c:axId val="676059632"/>
        <c:scaling>
          <c:orientation/>
        </c:scaling>
        <c:delete val="0"/>
        <c:axPos val="l"/>
        <c:majorGridlines>
          <c:spPr>
            <a:ln w="9525" cap="flat" cmpd="sng" algn="ctr">
              <a:gradFill flip="none" rotWithShape="1">
                <a:gsLst>
                  <a:gs pos="31000">
                    <a:srgbClr val="E7806F">
                      <a:alpha val="90000"/>
                    </a:srgbClr>
                  </a:gs>
                  <a:gs pos="8000">
                    <a:srgbClr val="A80404">
                      <a:alpha val="57000"/>
                    </a:srgbClr>
                  </a:gs>
                  <a:gs pos="62000">
                    <a:schemeClr val="tx1">
                      <a:alpha val="89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solidFill>
              <a:schemeClr val="tx2">
                <a:lumMod val="1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2">
                  <a:lumMod val="10000"/>
                </a:schemeClr>
              </a:solidFill>
              <a:latin typeface="+mn-lt"/>
              <a:ea typeface="+mn-ea"/>
              <a:cs typeface="+mn-cs"/>
            </a:endParaRPr>
          </a:p>
        </c:txPr>
        <c:crossAx val="676059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197" b="0" i="0" u="none" strike="noStrike" kern="1200" baseline="0" smtId="4294967295">
              <a:solidFill>
                <a:schemeClr val="tx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sz="1197" b="0" i="0" u="none" strike="noStrike" kern="1200" baseline="0" smtId="4294967295">
            <a:solidFill>
              <a:schemeClr val="tx2">
                <a:lumMod val="10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2768D-5F0F-463D-9C37-F2C456BE9F2D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77794-22A9-4772-95FA-8FE4B2EF2F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95777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53806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48736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73085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77553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6255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51375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59300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158654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443196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161038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32513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129353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808892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618694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685533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zh-CN" altLang="en-US" smtClean="0">
              <a:solidFill>
                <a:prstClr val="black"/>
              </a:solidFill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7927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46461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54683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83003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12523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26621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94168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53174632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8E09BF-E986-43EF-9ABE-A99E53C6F3E8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025175-4B77-490A-8DE9-2FCB566412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88149271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8E09BF-E986-43EF-9ABE-A99E53C6F3E8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025175-4B77-490A-8DE9-2FCB566412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41165285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8E09BF-E986-43EF-9ABE-A99E53C6F3E8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025175-4B77-490A-8DE9-2FCB566412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50237065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12332903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48888581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91800921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83949744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09669406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69042990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75059942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208721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8E09BF-E986-43EF-9ABE-A99E53C6F3E8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025175-4B77-490A-8DE9-2FCB566412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85105387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99193952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40301405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4946149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8E09BF-E986-43EF-9ABE-A99E53C6F3E8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025175-4B77-490A-8DE9-2FCB566412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67512113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8E09BF-E986-43EF-9ABE-A99E53C6F3E8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025175-4B77-490A-8DE9-2FCB566412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65327711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8E09BF-E986-43EF-9ABE-A99E53C6F3E8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025175-4B77-490A-8DE9-2FCB566412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86872922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8E09BF-E986-43EF-9ABE-A99E53C6F3E8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025175-4B77-490A-8DE9-2FCB566412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3189620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8E09BF-E986-43EF-9ABE-A99E53C6F3E8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025175-4B77-490A-8DE9-2FCB566412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98280526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8E09BF-E986-43EF-9ABE-A99E53C6F3E8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025175-4B77-490A-8DE9-2FCB566412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69016381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8E09BF-E986-43EF-9ABE-A99E53C6F3E8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025175-4B77-490A-8DE9-2FCB566412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82492065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1.jpeg" Type="http://schemas.openxmlformats.org/officeDocument/2006/relationships/image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tile tx="0" ty="0" sx="100000" sy="100000" flip="none" algn="b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548982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44219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tags/tag1.xml" Type="http://schemas.openxmlformats.org/officeDocument/2006/relationships/tags"/><Relationship Id="rId2" Target="../notesSlides/notesSlide1.xml" Type="http://schemas.openxmlformats.org/officeDocument/2006/relationships/notesSlid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36.png" Type="http://schemas.openxmlformats.org/officeDocument/2006/relationships/image"/><Relationship Id="rId4" Target="../media/image33.png" Type="http://schemas.openxmlformats.org/officeDocument/2006/relationships/image"/><Relationship Id="rId5" Target="../media/image37.png" Type="http://schemas.openxmlformats.org/officeDocument/2006/relationships/image"/><Relationship Id="rId6" Target="../media/image38.png" Type="http://schemas.openxmlformats.org/officeDocument/2006/relationships/image"/><Relationship Id="rId7" Target="../media/image34.png" Type="http://schemas.openxmlformats.org/officeDocument/2006/relationships/image"/><Relationship Id="rId8" Target="../media/image39.wdp" Type="http://schemas.microsoft.com/office/2007/relationships/hdphoto"/><Relationship Id="rId9" Target="../tags/tag10.xml" Type="http://schemas.openxmlformats.org/officeDocument/2006/relationships/tags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40.png" Type="http://schemas.openxmlformats.org/officeDocument/2006/relationships/image"/><Relationship Id="rId4" Target="../media/image34.png" Type="http://schemas.openxmlformats.org/officeDocument/2006/relationships/image"/><Relationship Id="rId5" Target="../media/image41.wdp" Type="http://schemas.microsoft.com/office/2007/relationships/hdphoto"/><Relationship Id="rId6" Target="../tags/tag11.xml" Type="http://schemas.openxmlformats.org/officeDocument/2006/relationships/tags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42.png" Type="http://schemas.openxmlformats.org/officeDocument/2006/relationships/image"/><Relationship Id="rId4" Target="../media/image34.png" Type="http://schemas.openxmlformats.org/officeDocument/2006/relationships/image"/><Relationship Id="rId5" Target="../media/image43.wdp" Type="http://schemas.microsoft.com/office/2007/relationships/hdphoto"/><Relationship Id="rId6" Target="../tags/tag12.xml" Type="http://schemas.openxmlformats.org/officeDocument/2006/relationships/tags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3.png" Type="http://schemas.openxmlformats.org/officeDocument/2006/relationships/image"/><Relationship Id="rId4" Target="../media/image44.jpeg" Type="http://schemas.openxmlformats.org/officeDocument/2006/relationships/image"/><Relationship Id="rId5" Target="../tags/tag13.xml" Type="http://schemas.openxmlformats.org/officeDocument/2006/relationships/tags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45.png" Type="http://schemas.openxmlformats.org/officeDocument/2006/relationships/image"/><Relationship Id="rId4" Target="../media/image46.png" Type="http://schemas.openxmlformats.org/officeDocument/2006/relationships/image"/><Relationship Id="rId5" Target="../tags/tag14.xml" Type="http://schemas.openxmlformats.org/officeDocument/2006/relationships/tags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26.jpeg" Type="http://schemas.openxmlformats.org/officeDocument/2006/relationships/image"/><Relationship Id="rId4" Target="../tags/tag15.xml" Type="http://schemas.openxmlformats.org/officeDocument/2006/relationships/tags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3.png" Type="http://schemas.openxmlformats.org/officeDocument/2006/relationships/image"/><Relationship Id="rId4" Target="../media/image45.png" Type="http://schemas.openxmlformats.org/officeDocument/2006/relationships/image"/><Relationship Id="rId5" Target="../media/image47.png" Type="http://schemas.openxmlformats.org/officeDocument/2006/relationships/image"/><Relationship Id="rId6" Target="../charts/chart1.xml" Type="http://schemas.openxmlformats.org/officeDocument/2006/relationships/chart"/><Relationship Id="rId7" Target="../media/image31.jpeg" Type="http://schemas.openxmlformats.org/officeDocument/2006/relationships/image"/><Relationship Id="rId8" Target="../tags/tag16.xml" Type="http://schemas.openxmlformats.org/officeDocument/2006/relationships/tags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27.png" Type="http://schemas.openxmlformats.org/officeDocument/2006/relationships/image"/><Relationship Id="rId4" Target="../charts/chart2.xml" Type="http://schemas.openxmlformats.org/officeDocument/2006/relationships/chart"/><Relationship Id="rId5" Target="../media/image22.png" Type="http://schemas.openxmlformats.org/officeDocument/2006/relationships/image"/><Relationship Id="rId6" Target="../media/image51.png" Type="http://schemas.openxmlformats.org/officeDocument/2006/relationships/image"/><Relationship Id="rId7" Target="../tags/tag17.xml" Type="http://schemas.openxmlformats.org/officeDocument/2006/relationships/tags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13.png" Type="http://schemas.openxmlformats.org/officeDocument/2006/relationships/image"/><Relationship Id="rId4" Target="../media/image27.png" Type="http://schemas.openxmlformats.org/officeDocument/2006/relationships/image"/><Relationship Id="rId5" Target="../tags/tag18.xml" Type="http://schemas.openxmlformats.org/officeDocument/2006/relationships/tags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52.png" Type="http://schemas.openxmlformats.org/officeDocument/2006/relationships/image"/><Relationship Id="rId4" Target="../media/image53.png" Type="http://schemas.openxmlformats.org/officeDocument/2006/relationships/image"/><Relationship Id="rId5" Target="../media/image54.png" Type="http://schemas.openxmlformats.org/officeDocument/2006/relationships/image"/><Relationship Id="rId6" Target="../media/image55.png" Type="http://schemas.openxmlformats.org/officeDocument/2006/relationships/image"/><Relationship Id="rId7" Target="../media/image31.jpeg" Type="http://schemas.openxmlformats.org/officeDocument/2006/relationships/image"/><Relationship Id="rId8" Target="../tags/tag19.xml" Type="http://schemas.openxmlformats.org/officeDocument/2006/relationships/tags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Relationship Id="rId7" Target="../tags/tag2.xml" Type="http://schemas.openxmlformats.org/officeDocument/2006/relationships/tags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56.png" Type="http://schemas.openxmlformats.org/officeDocument/2006/relationships/image"/><Relationship Id="rId4" Target="../media/image57.png" Type="http://schemas.openxmlformats.org/officeDocument/2006/relationships/image"/><Relationship Id="rId5" Target="../media/image58.png" Type="http://schemas.openxmlformats.org/officeDocument/2006/relationships/image"/><Relationship Id="rId6" Target="../tags/tag20.xml" Type="http://schemas.openxmlformats.org/officeDocument/2006/relationships/tags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59.png" Type="http://schemas.openxmlformats.org/officeDocument/2006/relationships/image"/><Relationship Id="rId4" Target="../media/image60.png" Type="http://schemas.openxmlformats.org/officeDocument/2006/relationships/image"/><Relationship Id="rId5" Target="../media/image61.png" Type="http://schemas.openxmlformats.org/officeDocument/2006/relationships/image"/><Relationship Id="rId6" Target="../media/image62.png" Type="http://schemas.openxmlformats.org/officeDocument/2006/relationships/image"/><Relationship Id="rId7" Target="../media/image27.png" Type="http://schemas.openxmlformats.org/officeDocument/2006/relationships/image"/><Relationship Id="rId8" Target="../tags/tag21.xml" Type="http://schemas.openxmlformats.org/officeDocument/2006/relationships/tags"/></Relationships>
</file>

<file path=ppt/slides/_rels/slide2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tags/tag22.xml" Type="http://schemas.openxmlformats.org/officeDocument/2006/relationships/tags"/><Relationship Id="rId2" Target="../notesSlides/notesSlide22.xml" Type="http://schemas.openxmlformats.org/officeDocument/2006/relationships/notesSlid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23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3.png" Type="http://schemas.openxmlformats.org/officeDocument/2006/relationships/image"/><Relationship Id="rId4" Target="../media/image14.jpeg" Type="http://schemas.openxmlformats.org/officeDocument/2006/relationships/image"/><Relationship Id="rId5" Target="../tags/tag3.xml" Type="http://schemas.openxmlformats.org/officeDocument/2006/relationships/tags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Relationship Id="rId6" Target="../media/image18.png" Type="http://schemas.openxmlformats.org/officeDocument/2006/relationships/image"/><Relationship Id="rId7" Target="../tags/tag4.xml" Type="http://schemas.openxmlformats.org/officeDocument/2006/relationships/tags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5.xml" Type="http://schemas.openxmlformats.org/officeDocument/2006/relationships/tags"/><Relationship Id="rId2" Target="../notesSlides/notesSlide5.xml" Type="http://schemas.openxmlformats.org/officeDocument/2006/relationships/notesSlide"/><Relationship Id="rId3" Target="../media/image18.png" Type="http://schemas.openxmlformats.org/officeDocument/2006/relationships/image"/><Relationship Id="rId4" Target="../media/image19.png" Type="http://schemas.openxmlformats.org/officeDocument/2006/relationships/image"/><Relationship Id="rId5" Target="../media/image20.png" Type="http://schemas.openxmlformats.org/officeDocument/2006/relationships/image"/><Relationship Id="rId6" Target="../media/image21.png" Type="http://schemas.openxmlformats.org/officeDocument/2006/relationships/image"/><Relationship Id="rId7" Target="../media/image22.png" Type="http://schemas.openxmlformats.org/officeDocument/2006/relationships/image"/><Relationship Id="rId8" Target="../media/image23.png" Type="http://schemas.openxmlformats.org/officeDocument/2006/relationships/image"/><Relationship Id="rId9" Target="../media/image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24.png" Type="http://schemas.openxmlformats.org/officeDocument/2006/relationships/image"/><Relationship Id="rId4" Target="../media/image25.png" Type="http://schemas.openxmlformats.org/officeDocument/2006/relationships/image"/><Relationship Id="rId5" Target="../media/image26.jpeg" Type="http://schemas.openxmlformats.org/officeDocument/2006/relationships/image"/><Relationship Id="rId6" Target="../tags/tag6.xml" Type="http://schemas.openxmlformats.org/officeDocument/2006/relationships/tags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27.png" Type="http://schemas.openxmlformats.org/officeDocument/2006/relationships/image"/><Relationship Id="rId4" Target="../media/image28.png" Type="http://schemas.openxmlformats.org/officeDocument/2006/relationships/image"/><Relationship Id="rId5" Target="../media/image16.png" Type="http://schemas.openxmlformats.org/officeDocument/2006/relationships/image"/><Relationship Id="rId6" Target="../media/image29.png" Type="http://schemas.openxmlformats.org/officeDocument/2006/relationships/image"/><Relationship Id="rId7" Target="../media/image30.png" Type="http://schemas.openxmlformats.org/officeDocument/2006/relationships/image"/><Relationship Id="rId8" Target="../media/image26.jpeg" Type="http://schemas.openxmlformats.org/officeDocument/2006/relationships/image"/><Relationship Id="rId9" Target="../tags/tag7.xml" Type="http://schemas.openxmlformats.org/officeDocument/2006/relationships/tags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3.png" Type="http://schemas.openxmlformats.org/officeDocument/2006/relationships/image"/><Relationship Id="rId4" Target="../media/image31.jpeg" Type="http://schemas.openxmlformats.org/officeDocument/2006/relationships/image"/><Relationship Id="rId5" Target="../tags/tag8.xml" Type="http://schemas.openxmlformats.org/officeDocument/2006/relationships/tags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27.png" Type="http://schemas.openxmlformats.org/officeDocument/2006/relationships/image"/><Relationship Id="rId4" Target="../media/image32.png" Type="http://schemas.openxmlformats.org/officeDocument/2006/relationships/image"/><Relationship Id="rId5" Target="../media/image33.png" Type="http://schemas.openxmlformats.org/officeDocument/2006/relationships/image"/><Relationship Id="rId6" Target="../media/image34.png" Type="http://schemas.openxmlformats.org/officeDocument/2006/relationships/image"/><Relationship Id="rId7" Target="../media/image35.wdp" Type="http://schemas.microsoft.com/office/2007/relationships/hdphoto"/><Relationship Id="rId8" Target="../tags/tag9.xml" Type="http://schemas.openxmlformats.org/officeDocument/2006/relationships/tags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b1"/>
          <p:cNvSpPr/>
          <p:nvPr/>
        </p:nvSpPr>
        <p:spPr>
          <a:xfrm>
            <a:off x="1254945" y="808244"/>
            <a:ext cx="814803" cy="814803"/>
          </a:xfrm>
          <a:prstGeom prst="ellipse">
            <a:avLst/>
          </a:prstGeom>
          <a:solidFill>
            <a:schemeClr val="accent2">
              <a:lumMod val="75000"/>
              <a:alpha val="1000"/>
            </a:schemeClr>
          </a:solidFill>
          <a:ln>
            <a:noFill/>
          </a:ln>
          <a:effectLst>
            <a:glow rad="190500">
              <a:schemeClr val="tx1">
                <a:alpha val="9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b2"/>
          <p:cNvSpPr/>
          <p:nvPr/>
        </p:nvSpPr>
        <p:spPr>
          <a:xfrm>
            <a:off x="1262804" y="816102"/>
            <a:ext cx="806945" cy="806945"/>
          </a:xfrm>
          <a:prstGeom prst="ellipse">
            <a:avLst/>
          </a:prstGeom>
          <a:solidFill>
            <a:schemeClr val="accent1">
              <a:lumMod val="75000"/>
              <a:alpha val="1000"/>
            </a:schemeClr>
          </a:solidFill>
          <a:ln>
            <a:noFill/>
          </a:ln>
          <a:effectLst>
            <a:glow rad="317500">
              <a:srgbClr val="F7B4A7">
                <a:alpha val="73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b3"/>
          <p:cNvSpPr/>
          <p:nvPr/>
        </p:nvSpPr>
        <p:spPr>
          <a:xfrm>
            <a:off x="1494393" y="1047692"/>
            <a:ext cx="575355" cy="575355"/>
          </a:xfrm>
          <a:prstGeom prst="ellipse">
            <a:avLst/>
          </a:prstGeom>
          <a:solidFill>
            <a:schemeClr val="accent1">
              <a:lumMod val="60000"/>
              <a:lumOff val="40000"/>
              <a:alpha val="1000"/>
            </a:schemeClr>
          </a:solidFill>
          <a:ln>
            <a:noFill/>
          </a:ln>
          <a:effectLst>
            <a:glow rad="254000">
              <a:srgbClr val="F7B4A7">
                <a:alpha val="3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b4"/>
          <p:cNvSpPr/>
          <p:nvPr/>
        </p:nvSpPr>
        <p:spPr>
          <a:xfrm>
            <a:off x="1489442" y="1138042"/>
            <a:ext cx="456168" cy="456168"/>
          </a:xfrm>
          <a:prstGeom prst="ellipse">
            <a:avLst/>
          </a:prstGeom>
          <a:solidFill>
            <a:schemeClr val="accent1">
              <a:lumMod val="60000"/>
              <a:lumOff val="40000"/>
              <a:alpha val="1000"/>
            </a:schemeClr>
          </a:solidFill>
          <a:ln>
            <a:noFill/>
          </a:ln>
          <a:effectLst>
            <a:glow rad="190500">
              <a:srgbClr val="F7B4A7">
                <a:alpha val="26667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b5"/>
          <p:cNvSpPr/>
          <p:nvPr/>
        </p:nvSpPr>
        <p:spPr>
          <a:xfrm>
            <a:off x="1717526" y="1276491"/>
            <a:ext cx="234815" cy="234815"/>
          </a:xfrm>
          <a:prstGeom prst="ellipse">
            <a:avLst/>
          </a:prstGeom>
          <a:solidFill>
            <a:schemeClr val="accent1">
              <a:lumMod val="60000"/>
              <a:lumOff val="40000"/>
              <a:alpha val="1000"/>
            </a:schemeClr>
          </a:solidFill>
          <a:ln>
            <a:noFill/>
          </a:ln>
          <a:effectLst>
            <a:glow rad="190500">
              <a:srgbClr val="F7B4A7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6" name="wall1"/>
          <p:cNvPicPr>
            <a:picLocks noChangeAspect="1"/>
          </p:cNvPicPr>
          <p:nvPr/>
        </p:nvPicPr>
        <p:blipFill>
          <a:blip r:embed="rId3"/>
          <a:srcRect l="70590" r="9678"/>
          <a:stretch>
            <a:fillRect/>
          </a:stretch>
        </p:blipFill>
        <p:spPr>
          <a:xfrm>
            <a:off x="11487417" y="3863649"/>
            <a:ext cx="667657" cy="1902117"/>
          </a:xfrm>
          <a:prstGeom prst="rect">
            <a:avLst/>
          </a:prstGeom>
        </p:spPr>
      </p:pic>
      <p:pic>
        <p:nvPicPr>
          <p:cNvPr id="24" name="roof1"/>
          <p:cNvPicPr>
            <a:picLocks noChangeAspect="1"/>
          </p:cNvPicPr>
          <p:nvPr/>
        </p:nvPicPr>
        <p:blipFill>
          <a:blip r:embed="rId4"/>
          <a:srcRect b="43635"/>
          <a:stretch>
            <a:fillRect/>
          </a:stretch>
        </p:blipFill>
        <p:spPr>
          <a:xfrm>
            <a:off x="7430756" y="3429000"/>
            <a:ext cx="6169687" cy="1955271"/>
          </a:xfrm>
          <a:prstGeom prst="rect">
            <a:avLst/>
          </a:prstGeom>
        </p:spPr>
      </p:pic>
      <p:pic>
        <p:nvPicPr>
          <p:cNvPr id="28" name="win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1030634" y="4737525"/>
            <a:ext cx="411267" cy="502298"/>
          </a:xfrm>
          <a:prstGeom prst="rect">
            <a:avLst/>
          </a:prstGeom>
        </p:spPr>
      </p:pic>
      <p:pic>
        <p:nvPicPr>
          <p:cNvPr id="33" name="wall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160024">
            <a:off x="4027137" y="4228435"/>
            <a:ext cx="158895" cy="1136987"/>
          </a:xfrm>
          <a:prstGeom prst="rect">
            <a:avLst/>
          </a:prstGeom>
        </p:spPr>
      </p:pic>
      <p:pic>
        <p:nvPicPr>
          <p:cNvPr id="31" name="roof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526286">
            <a:off x="1957679" y="3545023"/>
            <a:ext cx="1105537" cy="502298"/>
          </a:xfrm>
          <a:prstGeom prst="rect">
            <a:avLst/>
          </a:prstGeom>
        </p:spPr>
      </p:pic>
      <p:pic>
        <p:nvPicPr>
          <p:cNvPr id="29" name="roof2"/>
          <p:cNvPicPr>
            <a:picLocks noChangeAspect="1"/>
          </p:cNvPicPr>
          <p:nvPr/>
        </p:nvPicPr>
        <p:blipFill>
          <a:blip r:embed="rId4"/>
          <a:srcRect b="43635"/>
          <a:stretch>
            <a:fillRect/>
          </a:stretch>
        </p:blipFill>
        <p:spPr>
          <a:xfrm rot="2233149">
            <a:off x="1190395" y="3385892"/>
            <a:ext cx="4610883" cy="1461261"/>
          </a:xfrm>
          <a:prstGeom prst="rect">
            <a:avLst/>
          </a:prstGeom>
        </p:spPr>
      </p:pic>
      <p:pic>
        <p:nvPicPr>
          <p:cNvPr id="32" name="win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160024">
            <a:off x="2456667" y="4314184"/>
            <a:ext cx="411267" cy="502298"/>
          </a:xfrm>
          <a:prstGeom prst="rect">
            <a:avLst/>
          </a:prstGeom>
        </p:spPr>
      </p:pic>
      <p:pic>
        <p:nvPicPr>
          <p:cNvPr id="41" name="roof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218258">
            <a:off x="-219047" y="2772109"/>
            <a:ext cx="3130970" cy="2761727"/>
          </a:xfrm>
          <a:prstGeom prst="rect">
            <a:avLst/>
          </a:prstGeom>
        </p:spPr>
      </p:pic>
      <p:pic>
        <p:nvPicPr>
          <p:cNvPr id="42" name="wall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rot="11406363">
            <a:off x="114543" y="3351392"/>
            <a:ext cx="329278" cy="250886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rcRect t="71513"/>
          <a:stretch>
            <a:fillRect/>
          </a:stretch>
        </p:blipFill>
        <p:spPr>
          <a:xfrm>
            <a:off x="-529" y="4904509"/>
            <a:ext cx="12193057" cy="1953788"/>
          </a:xfrm>
          <a:prstGeom prst="rect">
            <a:avLst/>
          </a:prstGeom>
        </p:spPr>
      </p:pic>
      <p:pic>
        <p:nvPicPr>
          <p:cNvPr id="39" name="dot2"/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rcRect b="51064" l="33637" r="56974" t="27387"/>
          <a:stretch>
            <a:fillRect/>
          </a:stretch>
        </p:blipFill>
        <p:spPr>
          <a:xfrm>
            <a:off x="5738812" y="2571749"/>
            <a:ext cx="944449" cy="1219201"/>
          </a:xfrm>
          <a:prstGeom prst="rect">
            <a:avLst/>
          </a:prstGeom>
        </p:spPr>
      </p:pic>
      <p:pic>
        <p:nvPicPr>
          <p:cNvPr id="38" name="dot1"/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93931" y="0"/>
            <a:ext cx="1213209" cy="1127858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4332970" y="702189"/>
            <a:ext cx="3108960" cy="5453621"/>
          </a:xfrm>
          <a:prstGeom prst="rect">
            <a:avLst/>
          </a:prstGeom>
          <a:noFill/>
        </p:spPr>
        <p:txBody>
          <a:bodyPr anchor="ctr" anchorCtr="0" rtlCol="0" vert="eaVert" wrap="square">
            <a:spAutoFit/>
          </a:bodyPr>
          <a:lstStyle/>
          <a:p>
            <a:r>
              <a:rPr altLang="en-US" b="1" lang="zh-CN" spc="-300" sz="9600">
                <a:solidFill>
                  <a:schemeClr val="tx2">
                    <a:lumMod val="10000"/>
                  </a:schemeClr>
                </a:solidFill>
                <a:latin typeface="+mj-ea"/>
                <a:ea typeface="+mj-ea"/>
              </a:rPr>
              <a:t>请在此插入标题</a:t>
            </a:r>
          </a:p>
        </p:txBody>
      </p:sp>
      <p:pic>
        <p:nvPicPr>
          <p:cNvPr id="43" name="win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586627">
            <a:off x="558276" y="4322161"/>
            <a:ext cx="191149" cy="361607"/>
          </a:xfrm>
          <a:prstGeom prst="rect">
            <a:avLst/>
          </a:prstGeom>
        </p:spPr>
      </p:pic>
      <p:sp>
        <p:nvSpPr>
          <p:cNvPr id="44" name="圆角矩形 43"/>
          <p:cNvSpPr/>
          <p:nvPr/>
        </p:nvSpPr>
        <p:spPr>
          <a:xfrm>
            <a:off x="7373259" y="4529051"/>
            <a:ext cx="731266" cy="731266"/>
          </a:xfrm>
          <a:prstGeom prst="roundRect">
            <a:avLst/>
          </a:prstGeom>
          <a:noFill/>
          <a:ln>
            <a:solidFill>
              <a:srgbClr val="E406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5" name="文本框 44"/>
          <p:cNvSpPr txBox="1"/>
          <p:nvPr/>
        </p:nvSpPr>
        <p:spPr>
          <a:xfrm>
            <a:off x="7646560" y="4543515"/>
            <a:ext cx="548640" cy="702339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mtClean="0" sz="2400">
                <a:solidFill>
                  <a:srgbClr val="E40606"/>
                </a:solidFill>
              </a:rPr>
              <a:t>王小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7353313" y="4535269"/>
            <a:ext cx="548640" cy="636270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z="2400">
                <a:solidFill>
                  <a:srgbClr val="E40606"/>
                </a:solidFill>
              </a:rPr>
              <a:t>二章</a:t>
            </a:r>
          </a:p>
        </p:txBody>
      </p:sp>
    </p:spTree>
    <p:custDataLst>
      <p:tags r:id="rId10"/>
    </p:custDataLst>
    <p:extLst>
      <p:ext uri="{BB962C8B-B14F-4D97-AF65-F5344CB8AC3E}">
        <p14:creationId val="515105427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6" presetSubtype="32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25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6" presetSubtype="3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0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6" presetSubtype="3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250" id="1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6" presetSubtype="32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5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6" presetSubtype="3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500" id="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2" presetSubtype="2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250" id="2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2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2" presetSubtype="8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2" presetSubtype="8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3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2" presetSubtype="8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2" presetSubtype="8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4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2" presetSubtype="8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43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2" presetSubtype="8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46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49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2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52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0" presetSubtype="0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55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6" presetSubtype="3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250" id="58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6" presetSubtype="3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250" id="6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10" presetSubtype="0">
                                  <p:stCondLst>
                                    <p:cond delay="3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10" presetSubtype="0">
                                  <p:stCondLst>
                                    <p:cond delay="3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34"/>
      <p:bldP grpId="0" spid="44"/>
      <p:bldP grpId="0" spid="45"/>
      <p:bldP grpId="0" spid="47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椭圆 10"/>
          <p:cNvSpPr/>
          <p:nvPr/>
        </p:nvSpPr>
        <p:spPr>
          <a:xfrm>
            <a:off x="-2253473" y="5212250"/>
            <a:ext cx="6800850" cy="1943100"/>
          </a:xfrm>
          <a:prstGeom prst="ellipse">
            <a:avLst/>
          </a:prstGeom>
          <a:noFill/>
          <a:ln>
            <a:gradFill flip="none" rotWithShape="1">
              <a:gsLst>
                <a:gs pos="48000">
                  <a:schemeClr val="bg1">
                    <a:lumMod val="85000"/>
                    <a:lumOff val="15000"/>
                  </a:schemeClr>
                </a:gs>
                <a:gs pos="0">
                  <a:schemeClr val="tx1">
                    <a:lumMod val="50000"/>
                  </a:schemeClr>
                </a:gs>
                <a:gs pos="100000">
                  <a:schemeClr val="tx2">
                    <a:lumMod val="10000"/>
                  </a:schemeClr>
                </a:gs>
              </a:gsLst>
              <a:lin ang="27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椭圆 11"/>
          <p:cNvSpPr/>
          <p:nvPr/>
        </p:nvSpPr>
        <p:spPr>
          <a:xfrm>
            <a:off x="-2253473" y="5212250"/>
            <a:ext cx="6800850" cy="1943100"/>
          </a:xfrm>
          <a:prstGeom prst="ellipse">
            <a:avLst/>
          </a:prstGeom>
          <a:noFill/>
          <a:ln>
            <a:gradFill flip="none" rotWithShape="1">
              <a:gsLst>
                <a:gs pos="48000">
                  <a:schemeClr val="bg1">
                    <a:lumMod val="85000"/>
                    <a:lumOff val="15000"/>
                  </a:schemeClr>
                </a:gs>
                <a:gs pos="0">
                  <a:schemeClr val="tx1">
                    <a:lumMod val="50000"/>
                  </a:schemeClr>
                </a:gs>
                <a:gs pos="100000">
                  <a:schemeClr val="tx2">
                    <a:lumMod val="10000"/>
                  </a:schemeClr>
                </a:gs>
              </a:gsLst>
              <a:lin ang="27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椭圆 12"/>
          <p:cNvSpPr/>
          <p:nvPr/>
        </p:nvSpPr>
        <p:spPr>
          <a:xfrm>
            <a:off x="-2253473" y="5212250"/>
            <a:ext cx="6800850" cy="1943100"/>
          </a:xfrm>
          <a:prstGeom prst="ellipse">
            <a:avLst/>
          </a:prstGeom>
          <a:noFill/>
          <a:ln>
            <a:gradFill flip="none" rotWithShape="1">
              <a:gsLst>
                <a:gs pos="48000">
                  <a:schemeClr val="bg1">
                    <a:lumMod val="85000"/>
                    <a:lumOff val="15000"/>
                  </a:schemeClr>
                </a:gs>
                <a:gs pos="0">
                  <a:schemeClr val="tx1">
                    <a:lumMod val="50000"/>
                  </a:schemeClr>
                </a:gs>
                <a:gs pos="100000">
                  <a:schemeClr val="tx2">
                    <a:lumMod val="10000"/>
                  </a:schemeClr>
                </a:gs>
              </a:gsLst>
              <a:lin ang="27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椭圆 13"/>
          <p:cNvSpPr/>
          <p:nvPr/>
        </p:nvSpPr>
        <p:spPr>
          <a:xfrm>
            <a:off x="-2253473" y="5212250"/>
            <a:ext cx="6800850" cy="1943100"/>
          </a:xfrm>
          <a:prstGeom prst="ellipse">
            <a:avLst/>
          </a:prstGeom>
          <a:noFill/>
          <a:ln>
            <a:gradFill flip="none" rotWithShape="1">
              <a:gsLst>
                <a:gs pos="48000">
                  <a:schemeClr val="bg1">
                    <a:lumMod val="85000"/>
                    <a:lumOff val="15000"/>
                  </a:schemeClr>
                </a:gs>
                <a:gs pos="0">
                  <a:schemeClr val="tx1">
                    <a:lumMod val="50000"/>
                  </a:schemeClr>
                </a:gs>
                <a:gs pos="100000">
                  <a:schemeClr val="tx2">
                    <a:lumMod val="10000"/>
                  </a:schemeClr>
                </a:gs>
              </a:gsLst>
              <a:lin ang="27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椭圆 14"/>
          <p:cNvSpPr/>
          <p:nvPr/>
        </p:nvSpPr>
        <p:spPr>
          <a:xfrm>
            <a:off x="-2253473" y="5218733"/>
            <a:ext cx="6800850" cy="1943100"/>
          </a:xfrm>
          <a:prstGeom prst="ellipse">
            <a:avLst/>
          </a:prstGeom>
          <a:noFill/>
          <a:ln>
            <a:gradFill flip="none" rotWithShape="1">
              <a:gsLst>
                <a:gs pos="48000">
                  <a:schemeClr val="bg1">
                    <a:lumMod val="85000"/>
                    <a:lumOff val="15000"/>
                  </a:schemeClr>
                </a:gs>
                <a:gs pos="0">
                  <a:schemeClr val="tx1">
                    <a:lumMod val="50000"/>
                  </a:schemeClr>
                </a:gs>
                <a:gs pos="100000">
                  <a:schemeClr val="tx2">
                    <a:lumMod val="10000"/>
                  </a:schemeClr>
                </a:gs>
              </a:gsLst>
              <a:lin ang="27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椭圆 15"/>
          <p:cNvSpPr/>
          <p:nvPr/>
        </p:nvSpPr>
        <p:spPr>
          <a:xfrm>
            <a:off x="-2253473" y="5218733"/>
            <a:ext cx="6800850" cy="1943100"/>
          </a:xfrm>
          <a:prstGeom prst="ellipse">
            <a:avLst/>
          </a:prstGeom>
          <a:noFill/>
          <a:ln>
            <a:gradFill flip="none" rotWithShape="1">
              <a:gsLst>
                <a:gs pos="48000">
                  <a:schemeClr val="bg1">
                    <a:lumMod val="85000"/>
                    <a:lumOff val="15000"/>
                  </a:schemeClr>
                </a:gs>
                <a:gs pos="0">
                  <a:schemeClr val="tx1">
                    <a:lumMod val="50000"/>
                  </a:schemeClr>
                </a:gs>
                <a:gs pos="100000">
                  <a:schemeClr val="tx2">
                    <a:lumMod val="10000"/>
                  </a:schemeClr>
                </a:gs>
              </a:gsLst>
              <a:lin ang="27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椭圆 16"/>
          <p:cNvSpPr/>
          <p:nvPr/>
        </p:nvSpPr>
        <p:spPr>
          <a:xfrm>
            <a:off x="-2253473" y="5218733"/>
            <a:ext cx="6800850" cy="1943100"/>
          </a:xfrm>
          <a:prstGeom prst="ellipse">
            <a:avLst/>
          </a:prstGeom>
          <a:noFill/>
          <a:ln>
            <a:gradFill flip="none" rotWithShape="1">
              <a:gsLst>
                <a:gs pos="48000">
                  <a:schemeClr val="bg1">
                    <a:lumMod val="85000"/>
                    <a:lumOff val="15000"/>
                  </a:schemeClr>
                </a:gs>
                <a:gs pos="0">
                  <a:schemeClr val="tx1">
                    <a:lumMod val="50000"/>
                  </a:schemeClr>
                </a:gs>
                <a:gs pos="100000">
                  <a:schemeClr val="tx2">
                    <a:lumMod val="10000"/>
                  </a:schemeClr>
                </a:gs>
              </a:gsLst>
              <a:lin ang="27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椭圆 17"/>
          <p:cNvSpPr/>
          <p:nvPr/>
        </p:nvSpPr>
        <p:spPr>
          <a:xfrm>
            <a:off x="-2253473" y="5225216"/>
            <a:ext cx="6800850" cy="1943100"/>
          </a:xfrm>
          <a:prstGeom prst="ellipse">
            <a:avLst/>
          </a:prstGeom>
          <a:noFill/>
          <a:ln>
            <a:gradFill flip="none" rotWithShape="1">
              <a:gsLst>
                <a:gs pos="48000">
                  <a:schemeClr val="bg1">
                    <a:lumMod val="85000"/>
                    <a:lumOff val="15000"/>
                  </a:schemeClr>
                </a:gs>
                <a:gs pos="0">
                  <a:schemeClr val="tx1">
                    <a:lumMod val="50000"/>
                  </a:schemeClr>
                </a:gs>
                <a:gs pos="100000">
                  <a:schemeClr val="tx2">
                    <a:lumMod val="10000"/>
                  </a:schemeClr>
                </a:gs>
              </a:gsLst>
              <a:lin ang="27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97" y="2686359"/>
            <a:ext cx="1371719" cy="135342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612976" y="855124"/>
            <a:ext cx="5066666" cy="4888889"/>
          </a:xfrm>
          <a:custGeom>
            <a:gdLst>
              <a:gd fmla="*/ 323533 w 5066666" name="connsiteX0"/>
              <a:gd fmla="*/ 1472895 h 4888889" name="connsiteY0"/>
              <a:gd fmla="*/ 323533 w 5066666" name="connsiteX1"/>
              <a:gd fmla="*/ 3796995 h 4888889" name="connsiteY1"/>
              <a:gd fmla="*/ 2780983 w 5066666" name="connsiteX2"/>
              <a:gd fmla="*/ 3796995 h 4888889" name="connsiteY2"/>
              <a:gd fmla="*/ 2780983 w 5066666" name="connsiteX3"/>
              <a:gd fmla="*/ 1472895 h 4888889" name="connsiteY3"/>
              <a:gd fmla="*/ 0 w 5066666" name="connsiteX4"/>
              <a:gd fmla="*/ 0 h 4888889" name="connsiteY4"/>
              <a:gd fmla="*/ 5066666 w 5066666" name="connsiteX5"/>
              <a:gd fmla="*/ 0 h 4888889" name="connsiteY5"/>
              <a:gd fmla="*/ 5066666 w 5066666" name="connsiteX6"/>
              <a:gd fmla="*/ 4888889 h 4888889" name="connsiteY6"/>
              <a:gd fmla="*/ 0 w 5066666" name="connsiteX7"/>
              <a:gd fmla="*/ 4888889 h 488888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4888889" w="5066666">
                <a:moveTo>
                  <a:pt x="323533" y="1472895"/>
                </a:moveTo>
                <a:lnTo>
                  <a:pt x="323533" y="3796995"/>
                </a:lnTo>
                <a:lnTo>
                  <a:pt x="2780983" y="3796995"/>
                </a:lnTo>
                <a:lnTo>
                  <a:pt x="2780983" y="1472895"/>
                </a:lnTo>
                <a:close/>
                <a:moveTo>
                  <a:pt x="0" y="0"/>
                </a:moveTo>
                <a:lnTo>
                  <a:pt x="5066666" y="0"/>
                </a:lnTo>
                <a:lnTo>
                  <a:pt x="5066666" y="4888889"/>
                </a:lnTo>
                <a:lnTo>
                  <a:pt x="0" y="4888889"/>
                </a:lnTo>
                <a:close/>
              </a:path>
            </a:pathLst>
          </a:custGeom>
        </p:spPr>
      </p:pic>
      <p:sp>
        <p:nvSpPr>
          <p:cNvPr id="21" name="文本框 20"/>
          <p:cNvSpPr txBox="1"/>
          <p:nvPr/>
        </p:nvSpPr>
        <p:spPr>
          <a:xfrm>
            <a:off x="7689415" y="587986"/>
            <a:ext cx="3763401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4000">
                <a:solidFill>
                  <a:srgbClr val="A80404"/>
                </a:solidFill>
              </a:rPr>
              <a:t>请插入标题文字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7663996" y="-834470"/>
            <a:ext cx="2114550" cy="9060543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4190999" y="2026494"/>
            <a:ext cx="477525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solidFill>
                  <a:schemeClr val="tx2">
                    <a:lumMod val="10000"/>
                  </a:schemeClr>
                </a:solidFill>
              </a:rPr>
              <a:t>请插入内容，请插入内容。请插入描述性语句。谢谢。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035634" y="1934085"/>
            <a:ext cx="1155365" cy="925387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3194215" y="2196723"/>
            <a:ext cx="47148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/>
              <a:t>一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5301791" y="4856912"/>
            <a:ext cx="477525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solidFill>
                  <a:schemeClr val="tx2">
                    <a:lumMod val="10000"/>
                  </a:schemeClr>
                </a:solidFill>
              </a:rPr>
              <a:t>请插入内容，请插入内容。请插入描述性语句。谢谢。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146426" y="4764504"/>
            <a:ext cx="1155365" cy="925387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4305007" y="5027142"/>
            <a:ext cx="47148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/>
              <a:t>二</a:t>
            </a:r>
          </a:p>
        </p:txBody>
      </p:sp>
    </p:spTree>
    <p:custDataLst>
      <p:tags r:id="rId9"/>
    </p:custDataLst>
    <p:extLst>
      <p:ext uri="{BB962C8B-B14F-4D97-AF65-F5344CB8AC3E}">
        <p14:creationId val="1327190070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97000" fill="hold" id="5" nodeType="withEffect" presetClass="path" presetID="0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052 2.22222E-06 C -0.06979 0.04676 -0.1349 0.13009 -0.11107 0.16597 C -0.0974 0.19953 0.03945 0.17037 0.08177 0.17778 C 0.12409 0.18518 0.13984 0.1956 0.14284 0.21041 C 0.14583 0.22407 0.12799 0.2493 0.09961 0.26273 C 0.07122 0.27592 -0.00065 0.28102 -0.02748 0.28958 C -0.0543 0.29838 -0.06055 0.30671 -0.06133 0.31481 C -0.06211 0.32268 -0.05039 0.32847 -0.03216 0.3375 C -0.01393 0.34629 0.04492 0.35741 0.04791 0.36852 C 0.05664 0.38935 0.01979 0.38171 -0.0138 0.39606" pathEditMode="relative" ptsTypes="AAAAAAAAAA" rAng="0">
                                      <p:cBhvr>
                                        <p:cTn dur="3250" fill="hold" id="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1979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7" nodeType="withEffect" presetClass="entr" presetID="53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0" id="1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2" nodeType="withEffect" presetClass="exit" presetID="10" presetSubtype="0">
                                  <p:stCondLst>
                                    <p:cond delay="4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750" id="1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1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0" id="1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0" nodeType="withEffect" presetClass="exit" presetID="10" presetSubtype="0">
                                  <p:stCondLst>
                                    <p:cond delay="42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750" id="2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53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2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0" id="2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8" nodeType="withEffect" presetClass="exit" presetID="10" presetSubtype="0">
                                  <p:stCondLst>
                                    <p:cond delay="4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750" id="2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53" presetSubtype="0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0" id="3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6" nodeType="withEffect" presetClass="exit" presetID="10" presetSubtype="0">
                                  <p:stCondLst>
                                    <p:cond delay="47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750" id="3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53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4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4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0" id="4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4" nodeType="withEffect" presetClass="exit" presetID="10" presetSubtype="0">
                                  <p:stCondLst>
                                    <p:cond delay="5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750" id="4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53" presetSubtype="0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4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0" id="5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52" nodeType="withEffect" presetClass="exit" presetID="10" presetSubtype="0">
                                  <p:stCondLst>
                                    <p:cond delay="52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750" id="5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53" presetSubtype="0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5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5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0" id="5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60" nodeType="withEffect" presetClass="exit" presetID="10" presetSubtype="0">
                                  <p:stCondLst>
                                    <p:cond delay="5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750" id="6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53" presetSubtype="0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6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6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0" id="6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68" nodeType="withEffect" presetClass="exit" presetID="10" presetSubtype="0">
                                  <p:stCondLst>
                                    <p:cond delay="57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750" id="6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" presetSubtype="3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7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22" presetSubtype="8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750" id="7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8" nodeType="withEffect" presetClass="entr" presetID="6" presetSubtype="32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000" id="8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22" presetSubtype="4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8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22" presetSubtype="8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750" id="8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7" nodeType="clickPar">
                      <p:stCondLst>
                        <p:cond delay="indefinite"/>
                        <p:cond delay="0" evt="onBegin">
                          <p:tn val="86"/>
                        </p:cond>
                      </p:stCondLst>
                      <p:childTnLst>
                        <p:par>
                          <p:cTn fill="hold" id="8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89" nodeType="click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000" id="9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94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22" presetSubtype="8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9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1" spid="11"/>
      <p:bldP grpId="0" spid="12"/>
      <p:bldP grpId="1" spid="12"/>
      <p:bldP grpId="0" spid="13"/>
      <p:bldP grpId="1" spid="13"/>
      <p:bldP grpId="0" spid="14"/>
      <p:bldP grpId="1" spid="14"/>
      <p:bldP grpId="0" spid="15"/>
      <p:bldP grpId="1" spid="15"/>
      <p:bldP grpId="0" spid="16"/>
      <p:bldP grpId="1" spid="16"/>
      <p:bldP grpId="0" spid="17"/>
      <p:bldP grpId="1" spid="17"/>
      <p:bldP grpId="0" spid="18"/>
      <p:bldP grpId="1" spid="18"/>
      <p:bldP grpId="0" spid="21"/>
      <p:bldP grpId="0" spid="26"/>
      <p:bldP grpId="0" spid="30"/>
      <p:bldP grpId="0" spid="32"/>
      <p:bldP grpId="0" spid="34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5" name="do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491414" y="2678482"/>
            <a:ext cx="1499550" cy="1574061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230687" y="1600200"/>
            <a:ext cx="3730626" cy="3730626"/>
            <a:chOff x="4230687" y="1600200"/>
            <a:chExt cx="3730626" cy="3730626"/>
          </a:xfrm>
        </p:grpSpPr>
        <p:sp>
          <p:nvSpPr>
            <p:cNvPr id="18" name="任意多边形 17"/>
            <p:cNvSpPr/>
            <p:nvPr/>
          </p:nvSpPr>
          <p:spPr>
            <a:xfrm flipH="1">
              <a:off x="5680510" y="1712514"/>
              <a:ext cx="830980" cy="1752999"/>
            </a:xfrm>
            <a:custGeom>
              <a:gdLst>
                <a:gd fmla="*/ 415491 w 830980" name="connsiteX0"/>
                <a:gd fmla="*/ 0 h 1752999" name="connsiteY0"/>
                <a:gd fmla="*/ 418789 w 830980" name="connsiteX1"/>
                <a:gd fmla="*/ 2467 h 1752999" name="connsiteY1"/>
                <a:gd fmla="*/ 830980 w 830980" name="connsiteX2"/>
                <a:gd fmla="*/ 876499 h 1752999" name="connsiteY2"/>
                <a:gd fmla="*/ 418789 w 830980" name="connsiteX3"/>
                <a:gd fmla="*/ 1750532 h 1752999" name="connsiteY3"/>
                <a:gd fmla="*/ 415490 w 830980" name="connsiteX4"/>
                <a:gd fmla="*/ 1752999 h 1752999" name="connsiteY4"/>
                <a:gd fmla="*/ 412191 w 830980" name="connsiteX5"/>
                <a:gd fmla="*/ 1750533 h 1752999" name="connsiteY5"/>
                <a:gd fmla="*/ 0 w 830980" name="connsiteX6"/>
                <a:gd fmla="*/ 876500 h 1752999" name="connsiteY6"/>
                <a:gd fmla="*/ 412191 w 830980" name="connsiteX7"/>
                <a:gd fmla="*/ 2468 h 1752999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752999" w="830980">
                  <a:moveTo>
                    <a:pt x="415491" y="0"/>
                  </a:moveTo>
                  <a:lnTo>
                    <a:pt x="418789" y="2467"/>
                  </a:lnTo>
                  <a:cubicBezTo>
                    <a:pt x="670525" y="210217"/>
                    <a:pt x="830980" y="524620"/>
                    <a:pt x="830980" y="876499"/>
                  </a:cubicBezTo>
                  <a:cubicBezTo>
                    <a:pt x="830980" y="1228378"/>
                    <a:pt x="670525" y="1542781"/>
                    <a:pt x="418789" y="1750532"/>
                  </a:cubicBezTo>
                  <a:lnTo>
                    <a:pt x="415490" y="1752999"/>
                  </a:lnTo>
                  <a:lnTo>
                    <a:pt x="412191" y="1750533"/>
                  </a:lnTo>
                  <a:cubicBezTo>
                    <a:pt x="160456" y="1542782"/>
                    <a:pt x="0" y="1228379"/>
                    <a:pt x="0" y="876500"/>
                  </a:cubicBezTo>
                  <a:cubicBezTo>
                    <a:pt x="0" y="524621"/>
                    <a:pt x="160456" y="210218"/>
                    <a:pt x="412191" y="2468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椭圆 27"/>
            <p:cNvSpPr/>
            <p:nvPr/>
          </p:nvSpPr>
          <p:spPr>
            <a:xfrm>
              <a:off x="4230687" y="1600200"/>
              <a:ext cx="3730626" cy="373062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230687" y="1600200"/>
            <a:ext cx="3730626" cy="3730626"/>
            <a:chOff x="4230687" y="1600200"/>
            <a:chExt cx="3730626" cy="3730626"/>
          </a:xfrm>
        </p:grpSpPr>
        <p:sp>
          <p:nvSpPr>
            <p:cNvPr id="31" name="任意多边形 30"/>
            <p:cNvSpPr/>
            <p:nvPr/>
          </p:nvSpPr>
          <p:spPr>
            <a:xfrm flipH="1">
              <a:off x="5680510" y="1712514"/>
              <a:ext cx="830980" cy="1752999"/>
            </a:xfrm>
            <a:custGeom>
              <a:gdLst>
                <a:gd fmla="*/ 415491 w 830980" name="connsiteX0"/>
                <a:gd fmla="*/ 0 h 1752999" name="connsiteY0"/>
                <a:gd fmla="*/ 418789 w 830980" name="connsiteX1"/>
                <a:gd fmla="*/ 2467 h 1752999" name="connsiteY1"/>
                <a:gd fmla="*/ 830980 w 830980" name="connsiteX2"/>
                <a:gd fmla="*/ 876499 h 1752999" name="connsiteY2"/>
                <a:gd fmla="*/ 418789 w 830980" name="connsiteX3"/>
                <a:gd fmla="*/ 1750532 h 1752999" name="connsiteY3"/>
                <a:gd fmla="*/ 415490 w 830980" name="connsiteX4"/>
                <a:gd fmla="*/ 1752999 h 1752999" name="connsiteY4"/>
                <a:gd fmla="*/ 412191 w 830980" name="connsiteX5"/>
                <a:gd fmla="*/ 1750533 h 1752999" name="connsiteY5"/>
                <a:gd fmla="*/ 0 w 830980" name="connsiteX6"/>
                <a:gd fmla="*/ 876500 h 1752999" name="connsiteY6"/>
                <a:gd fmla="*/ 412191 w 830980" name="connsiteX7"/>
                <a:gd fmla="*/ 2468 h 1752999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752999" w="830980">
                  <a:moveTo>
                    <a:pt x="415491" y="0"/>
                  </a:moveTo>
                  <a:lnTo>
                    <a:pt x="418789" y="2467"/>
                  </a:lnTo>
                  <a:cubicBezTo>
                    <a:pt x="670525" y="210217"/>
                    <a:pt x="830980" y="524620"/>
                    <a:pt x="830980" y="876499"/>
                  </a:cubicBezTo>
                  <a:cubicBezTo>
                    <a:pt x="830980" y="1228378"/>
                    <a:pt x="670525" y="1542781"/>
                    <a:pt x="418789" y="1750532"/>
                  </a:cubicBezTo>
                  <a:lnTo>
                    <a:pt x="415490" y="1752999"/>
                  </a:lnTo>
                  <a:lnTo>
                    <a:pt x="412191" y="1750533"/>
                  </a:lnTo>
                  <a:cubicBezTo>
                    <a:pt x="160456" y="1542782"/>
                    <a:pt x="0" y="1228379"/>
                    <a:pt x="0" y="876500"/>
                  </a:cubicBezTo>
                  <a:cubicBezTo>
                    <a:pt x="0" y="524621"/>
                    <a:pt x="160456" y="210218"/>
                    <a:pt x="412191" y="2468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椭圆 31"/>
            <p:cNvSpPr/>
            <p:nvPr/>
          </p:nvSpPr>
          <p:spPr>
            <a:xfrm>
              <a:off x="4230687" y="1600200"/>
              <a:ext cx="3730626" cy="373062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230687" y="1600200"/>
            <a:ext cx="3730626" cy="3730626"/>
            <a:chOff x="4230687" y="1600200"/>
            <a:chExt cx="3730626" cy="3730626"/>
          </a:xfrm>
        </p:grpSpPr>
        <p:sp>
          <p:nvSpPr>
            <p:cNvPr id="34" name="任意多边形 33"/>
            <p:cNvSpPr/>
            <p:nvPr/>
          </p:nvSpPr>
          <p:spPr>
            <a:xfrm flipH="1">
              <a:off x="5680510" y="1712514"/>
              <a:ext cx="830980" cy="1752999"/>
            </a:xfrm>
            <a:custGeom>
              <a:gdLst>
                <a:gd fmla="*/ 415491 w 830980" name="connsiteX0"/>
                <a:gd fmla="*/ 0 h 1752999" name="connsiteY0"/>
                <a:gd fmla="*/ 418789 w 830980" name="connsiteX1"/>
                <a:gd fmla="*/ 2467 h 1752999" name="connsiteY1"/>
                <a:gd fmla="*/ 830980 w 830980" name="connsiteX2"/>
                <a:gd fmla="*/ 876499 h 1752999" name="connsiteY2"/>
                <a:gd fmla="*/ 418789 w 830980" name="connsiteX3"/>
                <a:gd fmla="*/ 1750532 h 1752999" name="connsiteY3"/>
                <a:gd fmla="*/ 415490 w 830980" name="connsiteX4"/>
                <a:gd fmla="*/ 1752999 h 1752999" name="connsiteY4"/>
                <a:gd fmla="*/ 412191 w 830980" name="connsiteX5"/>
                <a:gd fmla="*/ 1750533 h 1752999" name="connsiteY5"/>
                <a:gd fmla="*/ 0 w 830980" name="connsiteX6"/>
                <a:gd fmla="*/ 876500 h 1752999" name="connsiteY6"/>
                <a:gd fmla="*/ 412191 w 830980" name="connsiteX7"/>
                <a:gd fmla="*/ 2468 h 1752999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752999" w="830980">
                  <a:moveTo>
                    <a:pt x="415491" y="0"/>
                  </a:moveTo>
                  <a:lnTo>
                    <a:pt x="418789" y="2467"/>
                  </a:lnTo>
                  <a:cubicBezTo>
                    <a:pt x="670525" y="210217"/>
                    <a:pt x="830980" y="524620"/>
                    <a:pt x="830980" y="876499"/>
                  </a:cubicBezTo>
                  <a:cubicBezTo>
                    <a:pt x="830980" y="1228378"/>
                    <a:pt x="670525" y="1542781"/>
                    <a:pt x="418789" y="1750532"/>
                  </a:cubicBezTo>
                  <a:lnTo>
                    <a:pt x="415490" y="1752999"/>
                  </a:lnTo>
                  <a:lnTo>
                    <a:pt x="412191" y="1750533"/>
                  </a:lnTo>
                  <a:cubicBezTo>
                    <a:pt x="160456" y="1542782"/>
                    <a:pt x="0" y="1228379"/>
                    <a:pt x="0" y="876500"/>
                  </a:cubicBezTo>
                  <a:cubicBezTo>
                    <a:pt x="0" y="524621"/>
                    <a:pt x="160456" y="210218"/>
                    <a:pt x="412191" y="2468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" name="椭圆 34"/>
            <p:cNvSpPr/>
            <p:nvPr/>
          </p:nvSpPr>
          <p:spPr>
            <a:xfrm>
              <a:off x="4230687" y="1600200"/>
              <a:ext cx="3730626" cy="373062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230687" y="1600200"/>
            <a:ext cx="3730626" cy="3730626"/>
            <a:chOff x="4230687" y="1600200"/>
            <a:chExt cx="3730626" cy="3730626"/>
          </a:xfrm>
        </p:grpSpPr>
        <p:sp>
          <p:nvSpPr>
            <p:cNvPr id="37" name="任意多边形 36"/>
            <p:cNvSpPr/>
            <p:nvPr/>
          </p:nvSpPr>
          <p:spPr>
            <a:xfrm flipH="1">
              <a:off x="5680510" y="1712514"/>
              <a:ext cx="830980" cy="1752999"/>
            </a:xfrm>
            <a:custGeom>
              <a:gdLst>
                <a:gd fmla="*/ 415491 w 830980" name="connsiteX0"/>
                <a:gd fmla="*/ 0 h 1752999" name="connsiteY0"/>
                <a:gd fmla="*/ 418789 w 830980" name="connsiteX1"/>
                <a:gd fmla="*/ 2467 h 1752999" name="connsiteY1"/>
                <a:gd fmla="*/ 830980 w 830980" name="connsiteX2"/>
                <a:gd fmla="*/ 876499 h 1752999" name="connsiteY2"/>
                <a:gd fmla="*/ 418789 w 830980" name="connsiteX3"/>
                <a:gd fmla="*/ 1750532 h 1752999" name="connsiteY3"/>
                <a:gd fmla="*/ 415490 w 830980" name="connsiteX4"/>
                <a:gd fmla="*/ 1752999 h 1752999" name="connsiteY4"/>
                <a:gd fmla="*/ 412191 w 830980" name="connsiteX5"/>
                <a:gd fmla="*/ 1750533 h 1752999" name="connsiteY5"/>
                <a:gd fmla="*/ 0 w 830980" name="connsiteX6"/>
                <a:gd fmla="*/ 876500 h 1752999" name="connsiteY6"/>
                <a:gd fmla="*/ 412191 w 830980" name="connsiteX7"/>
                <a:gd fmla="*/ 2468 h 1752999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752999" w="830980">
                  <a:moveTo>
                    <a:pt x="415491" y="0"/>
                  </a:moveTo>
                  <a:lnTo>
                    <a:pt x="418789" y="2467"/>
                  </a:lnTo>
                  <a:cubicBezTo>
                    <a:pt x="670525" y="210217"/>
                    <a:pt x="830980" y="524620"/>
                    <a:pt x="830980" y="876499"/>
                  </a:cubicBezTo>
                  <a:cubicBezTo>
                    <a:pt x="830980" y="1228378"/>
                    <a:pt x="670525" y="1542781"/>
                    <a:pt x="418789" y="1750532"/>
                  </a:cubicBezTo>
                  <a:lnTo>
                    <a:pt x="415490" y="1752999"/>
                  </a:lnTo>
                  <a:lnTo>
                    <a:pt x="412191" y="1750533"/>
                  </a:lnTo>
                  <a:cubicBezTo>
                    <a:pt x="160456" y="1542782"/>
                    <a:pt x="0" y="1228379"/>
                    <a:pt x="0" y="876500"/>
                  </a:cubicBezTo>
                  <a:cubicBezTo>
                    <a:pt x="0" y="524621"/>
                    <a:pt x="160456" y="210218"/>
                    <a:pt x="412191" y="2468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" name="椭圆 37"/>
            <p:cNvSpPr/>
            <p:nvPr/>
          </p:nvSpPr>
          <p:spPr>
            <a:xfrm>
              <a:off x="4230687" y="1600200"/>
              <a:ext cx="3730626" cy="373062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230687" y="1600200"/>
            <a:ext cx="3730626" cy="3730626"/>
            <a:chOff x="4230687" y="1600200"/>
            <a:chExt cx="3730626" cy="3730626"/>
          </a:xfrm>
        </p:grpSpPr>
        <p:sp>
          <p:nvSpPr>
            <p:cNvPr id="40" name="任意多边形 39"/>
            <p:cNvSpPr/>
            <p:nvPr/>
          </p:nvSpPr>
          <p:spPr>
            <a:xfrm flipH="1">
              <a:off x="5680510" y="1712514"/>
              <a:ext cx="830980" cy="1752999"/>
            </a:xfrm>
            <a:custGeom>
              <a:gdLst>
                <a:gd fmla="*/ 415491 w 830980" name="connsiteX0"/>
                <a:gd fmla="*/ 0 h 1752999" name="connsiteY0"/>
                <a:gd fmla="*/ 418789 w 830980" name="connsiteX1"/>
                <a:gd fmla="*/ 2467 h 1752999" name="connsiteY1"/>
                <a:gd fmla="*/ 830980 w 830980" name="connsiteX2"/>
                <a:gd fmla="*/ 876499 h 1752999" name="connsiteY2"/>
                <a:gd fmla="*/ 418789 w 830980" name="connsiteX3"/>
                <a:gd fmla="*/ 1750532 h 1752999" name="connsiteY3"/>
                <a:gd fmla="*/ 415490 w 830980" name="connsiteX4"/>
                <a:gd fmla="*/ 1752999 h 1752999" name="connsiteY4"/>
                <a:gd fmla="*/ 412191 w 830980" name="connsiteX5"/>
                <a:gd fmla="*/ 1750533 h 1752999" name="connsiteY5"/>
                <a:gd fmla="*/ 0 w 830980" name="connsiteX6"/>
                <a:gd fmla="*/ 876500 h 1752999" name="connsiteY6"/>
                <a:gd fmla="*/ 412191 w 830980" name="connsiteX7"/>
                <a:gd fmla="*/ 2468 h 1752999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752999" w="830980">
                  <a:moveTo>
                    <a:pt x="415491" y="0"/>
                  </a:moveTo>
                  <a:lnTo>
                    <a:pt x="418789" y="2467"/>
                  </a:lnTo>
                  <a:cubicBezTo>
                    <a:pt x="670525" y="210217"/>
                    <a:pt x="830980" y="524620"/>
                    <a:pt x="830980" y="876499"/>
                  </a:cubicBezTo>
                  <a:cubicBezTo>
                    <a:pt x="830980" y="1228378"/>
                    <a:pt x="670525" y="1542781"/>
                    <a:pt x="418789" y="1750532"/>
                  </a:cubicBezTo>
                  <a:lnTo>
                    <a:pt x="415490" y="1752999"/>
                  </a:lnTo>
                  <a:lnTo>
                    <a:pt x="412191" y="1750533"/>
                  </a:lnTo>
                  <a:cubicBezTo>
                    <a:pt x="160456" y="1542782"/>
                    <a:pt x="0" y="1228379"/>
                    <a:pt x="0" y="876500"/>
                  </a:cubicBezTo>
                  <a:cubicBezTo>
                    <a:pt x="0" y="524621"/>
                    <a:pt x="160456" y="210218"/>
                    <a:pt x="412191" y="2468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椭圆 40"/>
            <p:cNvSpPr/>
            <p:nvPr/>
          </p:nvSpPr>
          <p:spPr>
            <a:xfrm>
              <a:off x="4230687" y="1600200"/>
              <a:ext cx="3730626" cy="373062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2" name="lot3"/>
          <p:cNvSpPr/>
          <p:nvPr/>
        </p:nvSpPr>
        <p:spPr>
          <a:xfrm flipH="1">
            <a:off x="5684364" y="1712513"/>
            <a:ext cx="830980" cy="1752999"/>
          </a:xfrm>
          <a:custGeom>
            <a:gdLst>
              <a:gd fmla="*/ 415491 w 830980" name="connsiteX0"/>
              <a:gd fmla="*/ 0 h 1752999" name="connsiteY0"/>
              <a:gd fmla="*/ 418789 w 830980" name="connsiteX1"/>
              <a:gd fmla="*/ 2467 h 1752999" name="connsiteY1"/>
              <a:gd fmla="*/ 830980 w 830980" name="connsiteX2"/>
              <a:gd fmla="*/ 876499 h 1752999" name="connsiteY2"/>
              <a:gd fmla="*/ 418789 w 830980" name="connsiteX3"/>
              <a:gd fmla="*/ 1750532 h 1752999" name="connsiteY3"/>
              <a:gd fmla="*/ 415490 w 830980" name="connsiteX4"/>
              <a:gd fmla="*/ 1752999 h 1752999" name="connsiteY4"/>
              <a:gd fmla="*/ 412191 w 830980" name="connsiteX5"/>
              <a:gd fmla="*/ 1750533 h 1752999" name="connsiteY5"/>
              <a:gd fmla="*/ 0 w 830980" name="connsiteX6"/>
              <a:gd fmla="*/ 876500 h 1752999" name="connsiteY6"/>
              <a:gd fmla="*/ 412191 w 830980" name="connsiteX7"/>
              <a:gd fmla="*/ 2468 h 175299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752999" w="830980">
                <a:moveTo>
                  <a:pt x="415491" y="0"/>
                </a:moveTo>
                <a:lnTo>
                  <a:pt x="418789" y="2467"/>
                </a:lnTo>
                <a:cubicBezTo>
                  <a:pt x="670525" y="210217"/>
                  <a:pt x="830980" y="524620"/>
                  <a:pt x="830980" y="876499"/>
                </a:cubicBezTo>
                <a:cubicBezTo>
                  <a:pt x="830980" y="1228378"/>
                  <a:pt x="670525" y="1542781"/>
                  <a:pt x="418789" y="1750532"/>
                </a:cubicBezTo>
                <a:lnTo>
                  <a:pt x="415490" y="1752999"/>
                </a:lnTo>
                <a:lnTo>
                  <a:pt x="412191" y="1750533"/>
                </a:lnTo>
                <a:cubicBezTo>
                  <a:pt x="160456" y="1542782"/>
                  <a:pt x="0" y="1228379"/>
                  <a:pt x="0" y="876500"/>
                </a:cubicBezTo>
                <a:cubicBezTo>
                  <a:pt x="0" y="524621"/>
                  <a:pt x="160456" y="210218"/>
                  <a:pt x="412191" y="2468"/>
                </a:cubicBezTo>
                <a:close/>
              </a:path>
            </a:pathLst>
          </a:custGeom>
          <a:solidFill>
            <a:schemeClr val="bg1">
              <a:lumMod val="95000"/>
              <a:lumOff val="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3" name="lot2"/>
          <p:cNvSpPr/>
          <p:nvPr/>
        </p:nvSpPr>
        <p:spPr>
          <a:xfrm flipH="1" rot="19800000">
            <a:off x="5243474" y="1828800"/>
            <a:ext cx="830980" cy="1752999"/>
          </a:xfrm>
          <a:custGeom>
            <a:gdLst>
              <a:gd fmla="*/ 415491 w 830980" name="connsiteX0"/>
              <a:gd fmla="*/ 0 h 1752999" name="connsiteY0"/>
              <a:gd fmla="*/ 418789 w 830980" name="connsiteX1"/>
              <a:gd fmla="*/ 2467 h 1752999" name="connsiteY1"/>
              <a:gd fmla="*/ 830980 w 830980" name="connsiteX2"/>
              <a:gd fmla="*/ 876499 h 1752999" name="connsiteY2"/>
              <a:gd fmla="*/ 418789 w 830980" name="connsiteX3"/>
              <a:gd fmla="*/ 1750532 h 1752999" name="connsiteY3"/>
              <a:gd fmla="*/ 415490 w 830980" name="connsiteX4"/>
              <a:gd fmla="*/ 1752999 h 1752999" name="connsiteY4"/>
              <a:gd fmla="*/ 412191 w 830980" name="connsiteX5"/>
              <a:gd fmla="*/ 1750533 h 1752999" name="connsiteY5"/>
              <a:gd fmla="*/ 0 w 830980" name="connsiteX6"/>
              <a:gd fmla="*/ 876500 h 1752999" name="connsiteY6"/>
              <a:gd fmla="*/ 412191 w 830980" name="connsiteX7"/>
              <a:gd fmla="*/ 2468 h 175299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752999" w="830980">
                <a:moveTo>
                  <a:pt x="415491" y="0"/>
                </a:moveTo>
                <a:lnTo>
                  <a:pt x="418789" y="2467"/>
                </a:lnTo>
                <a:cubicBezTo>
                  <a:pt x="670525" y="210217"/>
                  <a:pt x="830980" y="524620"/>
                  <a:pt x="830980" y="876499"/>
                </a:cubicBezTo>
                <a:cubicBezTo>
                  <a:pt x="830980" y="1228378"/>
                  <a:pt x="670525" y="1542781"/>
                  <a:pt x="418789" y="1750532"/>
                </a:cubicBezTo>
                <a:lnTo>
                  <a:pt x="415490" y="1752999"/>
                </a:lnTo>
                <a:lnTo>
                  <a:pt x="412191" y="1750533"/>
                </a:lnTo>
                <a:cubicBezTo>
                  <a:pt x="160456" y="1542782"/>
                  <a:pt x="0" y="1228379"/>
                  <a:pt x="0" y="876500"/>
                </a:cubicBezTo>
                <a:cubicBezTo>
                  <a:pt x="0" y="524621"/>
                  <a:pt x="160456" y="210218"/>
                  <a:pt x="412191" y="2468"/>
                </a:cubicBezTo>
                <a:close/>
              </a:path>
            </a:pathLst>
          </a:custGeom>
          <a:solidFill>
            <a:schemeClr val="bg1">
              <a:lumMod val="95000"/>
              <a:lumOff val="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4" name="lot1"/>
          <p:cNvSpPr/>
          <p:nvPr/>
        </p:nvSpPr>
        <p:spPr>
          <a:xfrm flipH="1" rot="17700000">
            <a:off x="4884266" y="2224088"/>
            <a:ext cx="830980" cy="1752999"/>
          </a:xfrm>
          <a:custGeom>
            <a:gdLst>
              <a:gd fmla="*/ 415491 w 830980" name="connsiteX0"/>
              <a:gd fmla="*/ 0 h 1752999" name="connsiteY0"/>
              <a:gd fmla="*/ 418789 w 830980" name="connsiteX1"/>
              <a:gd fmla="*/ 2467 h 1752999" name="connsiteY1"/>
              <a:gd fmla="*/ 830980 w 830980" name="connsiteX2"/>
              <a:gd fmla="*/ 876499 h 1752999" name="connsiteY2"/>
              <a:gd fmla="*/ 418789 w 830980" name="connsiteX3"/>
              <a:gd fmla="*/ 1750532 h 1752999" name="connsiteY3"/>
              <a:gd fmla="*/ 415490 w 830980" name="connsiteX4"/>
              <a:gd fmla="*/ 1752999 h 1752999" name="connsiteY4"/>
              <a:gd fmla="*/ 412191 w 830980" name="connsiteX5"/>
              <a:gd fmla="*/ 1750533 h 1752999" name="connsiteY5"/>
              <a:gd fmla="*/ 0 w 830980" name="connsiteX6"/>
              <a:gd fmla="*/ 876500 h 1752999" name="connsiteY6"/>
              <a:gd fmla="*/ 412191 w 830980" name="connsiteX7"/>
              <a:gd fmla="*/ 2468 h 175299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752999" w="830980">
                <a:moveTo>
                  <a:pt x="415491" y="0"/>
                </a:moveTo>
                <a:lnTo>
                  <a:pt x="418789" y="2467"/>
                </a:lnTo>
                <a:cubicBezTo>
                  <a:pt x="670525" y="210217"/>
                  <a:pt x="830980" y="524620"/>
                  <a:pt x="830980" y="876499"/>
                </a:cubicBezTo>
                <a:cubicBezTo>
                  <a:pt x="830980" y="1228378"/>
                  <a:pt x="670525" y="1542781"/>
                  <a:pt x="418789" y="1750532"/>
                </a:cubicBezTo>
                <a:lnTo>
                  <a:pt x="415490" y="1752999"/>
                </a:lnTo>
                <a:lnTo>
                  <a:pt x="412191" y="1750533"/>
                </a:lnTo>
                <a:cubicBezTo>
                  <a:pt x="160456" y="1542782"/>
                  <a:pt x="0" y="1228379"/>
                  <a:pt x="0" y="876500"/>
                </a:cubicBezTo>
                <a:cubicBezTo>
                  <a:pt x="0" y="524621"/>
                  <a:pt x="160456" y="210218"/>
                  <a:pt x="412191" y="2468"/>
                </a:cubicBezTo>
                <a:close/>
              </a:path>
            </a:pathLst>
          </a:custGeom>
          <a:solidFill>
            <a:schemeClr val="bg1">
              <a:lumMod val="95000"/>
              <a:lumOff val="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5" name="lot4"/>
          <p:cNvSpPr/>
          <p:nvPr/>
        </p:nvSpPr>
        <p:spPr>
          <a:xfrm flipH="1" rot="1800000">
            <a:off x="6122154" y="1829781"/>
            <a:ext cx="830980" cy="1752999"/>
          </a:xfrm>
          <a:custGeom>
            <a:gdLst>
              <a:gd fmla="*/ 415491 w 830980" name="connsiteX0"/>
              <a:gd fmla="*/ 0 h 1752999" name="connsiteY0"/>
              <a:gd fmla="*/ 418789 w 830980" name="connsiteX1"/>
              <a:gd fmla="*/ 2467 h 1752999" name="connsiteY1"/>
              <a:gd fmla="*/ 830980 w 830980" name="connsiteX2"/>
              <a:gd fmla="*/ 876499 h 1752999" name="connsiteY2"/>
              <a:gd fmla="*/ 418789 w 830980" name="connsiteX3"/>
              <a:gd fmla="*/ 1750532 h 1752999" name="connsiteY3"/>
              <a:gd fmla="*/ 415490 w 830980" name="connsiteX4"/>
              <a:gd fmla="*/ 1752999 h 1752999" name="connsiteY4"/>
              <a:gd fmla="*/ 412191 w 830980" name="connsiteX5"/>
              <a:gd fmla="*/ 1750533 h 1752999" name="connsiteY5"/>
              <a:gd fmla="*/ 0 w 830980" name="connsiteX6"/>
              <a:gd fmla="*/ 876500 h 1752999" name="connsiteY6"/>
              <a:gd fmla="*/ 412191 w 830980" name="connsiteX7"/>
              <a:gd fmla="*/ 2468 h 175299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752999" w="830980">
                <a:moveTo>
                  <a:pt x="415491" y="0"/>
                </a:moveTo>
                <a:lnTo>
                  <a:pt x="418789" y="2467"/>
                </a:lnTo>
                <a:cubicBezTo>
                  <a:pt x="670525" y="210217"/>
                  <a:pt x="830980" y="524620"/>
                  <a:pt x="830980" y="876499"/>
                </a:cubicBezTo>
                <a:cubicBezTo>
                  <a:pt x="830980" y="1228378"/>
                  <a:pt x="670525" y="1542781"/>
                  <a:pt x="418789" y="1750532"/>
                </a:cubicBezTo>
                <a:lnTo>
                  <a:pt x="415490" y="1752999"/>
                </a:lnTo>
                <a:lnTo>
                  <a:pt x="412191" y="1750533"/>
                </a:lnTo>
                <a:cubicBezTo>
                  <a:pt x="160456" y="1542782"/>
                  <a:pt x="0" y="1228379"/>
                  <a:pt x="0" y="876500"/>
                </a:cubicBezTo>
                <a:cubicBezTo>
                  <a:pt x="0" y="524621"/>
                  <a:pt x="160456" y="210218"/>
                  <a:pt x="412191" y="2468"/>
                </a:cubicBezTo>
                <a:close/>
              </a:path>
            </a:pathLst>
          </a:custGeom>
          <a:solidFill>
            <a:schemeClr val="bg1">
              <a:lumMod val="95000"/>
              <a:lumOff val="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6" name="lot5"/>
          <p:cNvSpPr/>
          <p:nvPr/>
        </p:nvSpPr>
        <p:spPr>
          <a:xfrm flipH="1" rot="3900000">
            <a:off x="6480417" y="2214562"/>
            <a:ext cx="830980" cy="1752999"/>
          </a:xfrm>
          <a:custGeom>
            <a:gdLst>
              <a:gd fmla="*/ 415491 w 830980" name="connsiteX0"/>
              <a:gd fmla="*/ 0 h 1752999" name="connsiteY0"/>
              <a:gd fmla="*/ 418789 w 830980" name="connsiteX1"/>
              <a:gd fmla="*/ 2467 h 1752999" name="connsiteY1"/>
              <a:gd fmla="*/ 830980 w 830980" name="connsiteX2"/>
              <a:gd fmla="*/ 876499 h 1752999" name="connsiteY2"/>
              <a:gd fmla="*/ 418789 w 830980" name="connsiteX3"/>
              <a:gd fmla="*/ 1750532 h 1752999" name="connsiteY3"/>
              <a:gd fmla="*/ 415490 w 830980" name="connsiteX4"/>
              <a:gd fmla="*/ 1752999 h 1752999" name="connsiteY4"/>
              <a:gd fmla="*/ 412191 w 830980" name="connsiteX5"/>
              <a:gd fmla="*/ 1750533 h 1752999" name="connsiteY5"/>
              <a:gd fmla="*/ 0 w 830980" name="connsiteX6"/>
              <a:gd fmla="*/ 876500 h 1752999" name="connsiteY6"/>
              <a:gd fmla="*/ 412191 w 830980" name="connsiteX7"/>
              <a:gd fmla="*/ 2468 h 175299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752999" w="830980">
                <a:moveTo>
                  <a:pt x="415491" y="0"/>
                </a:moveTo>
                <a:lnTo>
                  <a:pt x="418789" y="2467"/>
                </a:lnTo>
                <a:cubicBezTo>
                  <a:pt x="670525" y="210217"/>
                  <a:pt x="830980" y="524620"/>
                  <a:pt x="830980" y="876499"/>
                </a:cubicBezTo>
                <a:cubicBezTo>
                  <a:pt x="830980" y="1228378"/>
                  <a:pt x="670525" y="1542781"/>
                  <a:pt x="418789" y="1750532"/>
                </a:cubicBezTo>
                <a:lnTo>
                  <a:pt x="415490" y="1752999"/>
                </a:lnTo>
                <a:lnTo>
                  <a:pt x="412191" y="1750533"/>
                </a:lnTo>
                <a:cubicBezTo>
                  <a:pt x="160456" y="1542782"/>
                  <a:pt x="0" y="1228379"/>
                  <a:pt x="0" y="876500"/>
                </a:cubicBezTo>
                <a:cubicBezTo>
                  <a:pt x="0" y="524621"/>
                  <a:pt x="160456" y="210218"/>
                  <a:pt x="412191" y="2468"/>
                </a:cubicBezTo>
                <a:close/>
              </a:path>
            </a:pathLst>
          </a:custGeom>
          <a:solidFill>
            <a:schemeClr val="bg1">
              <a:lumMod val="95000"/>
              <a:lumOff val="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7" name="文本框 46"/>
          <p:cNvSpPr txBox="1"/>
          <p:nvPr/>
        </p:nvSpPr>
        <p:spPr>
          <a:xfrm>
            <a:off x="1216683" y="3465513"/>
            <a:ext cx="233102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800">
                <a:solidFill>
                  <a:srgbClr val="A80404"/>
                </a:solidFill>
              </a:rPr>
              <a:t>请插入标题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1216683" y="3979208"/>
            <a:ext cx="297460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solidFill>
                  <a:schemeClr val="tx2">
                    <a:lumMod val="10000"/>
                  </a:schemeClr>
                </a:solidFill>
              </a:rPr>
              <a:t>请插入内容，请插入内容。请插入描述性语句。谢谢。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1267163" y="641201"/>
            <a:ext cx="233102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800">
                <a:solidFill>
                  <a:srgbClr val="A80404"/>
                </a:solidFill>
              </a:rPr>
              <a:t>请插入标题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1267163" y="1154895"/>
            <a:ext cx="297460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solidFill>
                  <a:schemeClr val="tx2">
                    <a:lumMod val="10000"/>
                  </a:schemeClr>
                </a:solidFill>
              </a:rPr>
              <a:t>请插入内容，请插入内容。请插入描述性语句。谢谢。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8296520" y="639577"/>
            <a:ext cx="233102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800">
                <a:solidFill>
                  <a:srgbClr val="A80404"/>
                </a:solidFill>
              </a:rPr>
              <a:t>请插入标题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8296520" y="1153271"/>
            <a:ext cx="297460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solidFill>
                  <a:schemeClr val="tx2">
                    <a:lumMod val="10000"/>
                  </a:schemeClr>
                </a:solidFill>
              </a:rPr>
              <a:t>请插入内容，请插入内容。请插入描述性语句。谢谢。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8296520" y="3465513"/>
            <a:ext cx="233102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800">
                <a:solidFill>
                  <a:srgbClr val="A80404"/>
                </a:solidFill>
              </a:rPr>
              <a:t>请插入标题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8296520" y="3979208"/>
            <a:ext cx="297460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solidFill>
                  <a:schemeClr val="tx2">
                    <a:lumMod val="10000"/>
                  </a:schemeClr>
                </a:solidFill>
              </a:rPr>
              <a:t>请插入内容，请插入内容。请插入描述性语句。谢谢。</a:t>
            </a:r>
          </a:p>
        </p:txBody>
      </p:sp>
    </p:spTree>
    <p:custDataLst>
      <p:tags r:id="rId6"/>
    </p:custDataLst>
    <p:extLst>
      <p:ext uri="{BB962C8B-B14F-4D97-AF65-F5344CB8AC3E}">
        <p14:creationId val="86615577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1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1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18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2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24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2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5000" fill="hold" id="28" nodeType="withEffect" presetClass="emph" presetID="8" presetSubtype="0">
                                  <p:stCondLst>
                                    <p:cond delay="1000"/>
                                  </p:stCondLst>
                                  <p:childTnLst>
                                    <p:animRot by="3900000">
                                      <p:cBhvr>
                                        <p:cTn dur="2500" fill="hold" id="29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decel="55000" fill="hold" id="30" nodeType="withEffect" presetClass="emph" presetID="8" presetSubtype="0">
                                  <p:stCondLst>
                                    <p:cond delay="1000"/>
                                  </p:stCondLst>
                                  <p:childTnLst>
                                    <p:animRot by="1800000">
                                      <p:cBhvr>
                                        <p:cTn dur="2500" fill="hold" id="31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decel="55000" fill="hold" id="32" nodeType="withEffect" presetClass="emph" presetID="8" presetSubtype="0">
                                  <p:stCondLst>
                                    <p:cond delay="1000"/>
                                  </p:stCondLst>
                                  <p:childTnLst>
                                    <p:animRot by="-1800000">
                                      <p:cBhvr>
                                        <p:cTn dur="2500" fill="hold" id="33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decel="55000" fill="hold" id="34" nodeType="withEffect" presetClass="emph" presetID="8" presetSubtype="0">
                                  <p:stCondLst>
                                    <p:cond delay="1000"/>
                                  </p:stCondLst>
                                  <p:childTnLst>
                                    <p:animRot by="-3900000">
                                      <p:cBhvr>
                                        <p:cTn dur="2500" fill="hold" id="35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6" nodeType="withEffect" presetClass="exit" presetID="10" presetSubtype="0">
                                  <p:stCondLst>
                                    <p:cond delay="3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9" nodeType="withEffect" presetClass="exit" presetID="10" presetSubtype="0">
                                  <p:stCondLst>
                                    <p:cond delay="3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2" nodeType="withEffect" presetClass="exit" presetID="10" presetSubtype="0">
                                  <p:stCondLst>
                                    <p:cond delay="3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3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5" nodeType="withEffect" presetClass="exit" presetID="10" presetSubtype="0">
                                  <p:stCondLst>
                                    <p:cond delay="3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6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8" nodeType="withEffect" presetClass="exit" presetID="10" presetSubtype="0">
                                  <p:stCondLst>
                                    <p:cond delay="3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66" nodeType="withEffect" presetClass="emph" presetID="19" presetSubtype="0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dur="500" fill="hold" id="67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80404"/>
                                      </p:to>
                                    </p:animClr>
                                    <p:animClr clrSpc="rgb" dir="cw">
                                      <p:cBhvr>
                                        <p:cTn dur="500" fill="hold" id="68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0404"/>
                                      </p:to>
                                    </p:animClr>
                                    <p:set>
                                      <p:cBhvr>
                                        <p:cTn dur="500" fill="hold" id="69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dur="500" fill="hold" id="7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2" presetSubtype="8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3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22" presetSubtype="8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6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7" nodeType="clickPar">
                      <p:stCondLst>
                        <p:cond delay="indefinite"/>
                        <p:cond delay="0" evt="onBegin">
                          <p:tn val="76"/>
                        </p:cond>
                      </p:stCondLst>
                      <p:childTnLst>
                        <p:par>
                          <p:cTn fill="hold" id="7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79" nodeType="clickEffect" presetClass="emph" presetID="1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dur="500" fill="hold" id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0404"/>
                                      </p:to>
                                    </p:animClr>
                                    <p:set>
                                      <p:cBhvr>
                                        <p:cTn dur="500" fill="hold" id="81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dur="500" fill="hold" id="82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5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88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9" nodeType="clickPar">
                      <p:stCondLst>
                        <p:cond delay="indefinite"/>
                        <p:cond delay="0" evt="onBegin">
                          <p:tn val="88"/>
                        </p:cond>
                      </p:stCondLst>
                      <p:childTnLst>
                        <p:par>
                          <p:cTn fill="hold" id="9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91" nodeType="clickEffect" presetClass="emph" presetID="1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dur="500" fill="hold" id="92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0404"/>
                                      </p:to>
                                    </p:animClr>
                                    <p:set>
                                      <p:cBhvr>
                                        <p:cTn dur="500" fill="hold" id="93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dur="500" fill="hold" id="94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7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8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1" nodeType="clickPar">
                      <p:stCondLst>
                        <p:cond delay="indefinite"/>
                        <p:cond delay="0" evt="onBegin">
                          <p:tn val="100"/>
                        </p:cond>
                      </p:stCondLst>
                      <p:childTnLst>
                        <p:par>
                          <p:cTn fill="hold" id="10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3" nodeType="clickEffect" presetClass="emph" presetID="1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dur="500" fill="hold" id="104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0404"/>
                                      </p:to>
                                    </p:animClr>
                                    <p:set>
                                      <p:cBhvr>
                                        <p:cTn dur="500" fill="hold" id="105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dur="500" fill="hold" id="106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07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9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0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12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3" nodeType="withEffect" presetClass="emph" presetID="1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dur="2000" fill="hold" id="114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3636"/>
                                      </p:to>
                                    </p:animClr>
                                    <p:set>
                                      <p:cBhvr>
                                        <p:cTn dur="2000" fill="hold" id="115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dur="2000" fill="hold" id="116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2"/>
      <p:bldP grpId="0" spid="43"/>
      <p:bldP grpId="0" spid="44"/>
      <p:bldP grpId="1" spid="44"/>
      <p:bldP grpId="0" spid="45"/>
      <p:bldP grpId="0" spid="46"/>
      <p:bldP grpId="0" spid="47"/>
      <p:bldP grpId="0" spid="48"/>
      <p:bldP grpId="0" spid="49"/>
      <p:bldP grpId="0" spid="50"/>
      <p:bldP grpId="0" spid="51"/>
      <p:bldP grpId="0" spid="52"/>
      <p:bldP grpId="0" spid="53"/>
      <p:bldP grpId="0" spid="54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任意多边形 11"/>
          <p:cNvSpPr/>
          <p:nvPr/>
        </p:nvSpPr>
        <p:spPr>
          <a:xfrm flipH="1">
            <a:off x="5689439" y="1708549"/>
            <a:ext cx="830980" cy="1752999"/>
          </a:xfrm>
          <a:custGeom>
            <a:gdLst>
              <a:gd fmla="*/ 415491 w 830980" name="connsiteX0"/>
              <a:gd fmla="*/ 0 h 1752999" name="connsiteY0"/>
              <a:gd fmla="*/ 418789 w 830980" name="connsiteX1"/>
              <a:gd fmla="*/ 2467 h 1752999" name="connsiteY1"/>
              <a:gd fmla="*/ 830980 w 830980" name="connsiteX2"/>
              <a:gd fmla="*/ 876499 h 1752999" name="connsiteY2"/>
              <a:gd fmla="*/ 418789 w 830980" name="connsiteX3"/>
              <a:gd fmla="*/ 1750532 h 1752999" name="connsiteY3"/>
              <a:gd fmla="*/ 415490 w 830980" name="connsiteX4"/>
              <a:gd fmla="*/ 1752999 h 1752999" name="connsiteY4"/>
              <a:gd fmla="*/ 412191 w 830980" name="connsiteX5"/>
              <a:gd fmla="*/ 1750533 h 1752999" name="connsiteY5"/>
              <a:gd fmla="*/ 0 w 830980" name="connsiteX6"/>
              <a:gd fmla="*/ 876500 h 1752999" name="connsiteY6"/>
              <a:gd fmla="*/ 412191 w 830980" name="connsiteX7"/>
              <a:gd fmla="*/ 2468 h 175299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752999" w="830980">
                <a:moveTo>
                  <a:pt x="415491" y="0"/>
                </a:moveTo>
                <a:lnTo>
                  <a:pt x="418789" y="2467"/>
                </a:lnTo>
                <a:cubicBezTo>
                  <a:pt x="670525" y="210217"/>
                  <a:pt x="830980" y="524620"/>
                  <a:pt x="830980" y="876499"/>
                </a:cubicBezTo>
                <a:cubicBezTo>
                  <a:pt x="830980" y="1228378"/>
                  <a:pt x="670525" y="1542781"/>
                  <a:pt x="418789" y="1750532"/>
                </a:cubicBezTo>
                <a:lnTo>
                  <a:pt x="415490" y="1752999"/>
                </a:lnTo>
                <a:lnTo>
                  <a:pt x="412191" y="1750533"/>
                </a:lnTo>
                <a:cubicBezTo>
                  <a:pt x="160456" y="1542782"/>
                  <a:pt x="0" y="1228379"/>
                  <a:pt x="0" y="876500"/>
                </a:cubicBezTo>
                <a:cubicBezTo>
                  <a:pt x="0" y="524621"/>
                  <a:pt x="160456" y="210218"/>
                  <a:pt x="412191" y="2468"/>
                </a:cubicBezTo>
                <a:close/>
              </a:path>
            </a:pathLst>
          </a:custGeom>
          <a:solidFill>
            <a:srgbClr val="E4060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任意多边形 12"/>
          <p:cNvSpPr/>
          <p:nvPr/>
        </p:nvSpPr>
        <p:spPr>
          <a:xfrm flipH="1" rot="19800000">
            <a:off x="5248549" y="1824836"/>
            <a:ext cx="830980" cy="1752999"/>
          </a:xfrm>
          <a:custGeom>
            <a:gdLst>
              <a:gd fmla="*/ 415491 w 830980" name="connsiteX0"/>
              <a:gd fmla="*/ 0 h 1752999" name="connsiteY0"/>
              <a:gd fmla="*/ 418789 w 830980" name="connsiteX1"/>
              <a:gd fmla="*/ 2467 h 1752999" name="connsiteY1"/>
              <a:gd fmla="*/ 830980 w 830980" name="connsiteX2"/>
              <a:gd fmla="*/ 876499 h 1752999" name="connsiteY2"/>
              <a:gd fmla="*/ 418789 w 830980" name="connsiteX3"/>
              <a:gd fmla="*/ 1750532 h 1752999" name="connsiteY3"/>
              <a:gd fmla="*/ 415490 w 830980" name="connsiteX4"/>
              <a:gd fmla="*/ 1752999 h 1752999" name="connsiteY4"/>
              <a:gd fmla="*/ 412191 w 830980" name="connsiteX5"/>
              <a:gd fmla="*/ 1750533 h 1752999" name="connsiteY5"/>
              <a:gd fmla="*/ 0 w 830980" name="connsiteX6"/>
              <a:gd fmla="*/ 876500 h 1752999" name="connsiteY6"/>
              <a:gd fmla="*/ 412191 w 830980" name="connsiteX7"/>
              <a:gd fmla="*/ 2468 h 175299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752999" w="830980">
                <a:moveTo>
                  <a:pt x="415491" y="0"/>
                </a:moveTo>
                <a:lnTo>
                  <a:pt x="418789" y="2467"/>
                </a:lnTo>
                <a:cubicBezTo>
                  <a:pt x="670525" y="210217"/>
                  <a:pt x="830980" y="524620"/>
                  <a:pt x="830980" y="876499"/>
                </a:cubicBezTo>
                <a:cubicBezTo>
                  <a:pt x="830980" y="1228378"/>
                  <a:pt x="670525" y="1542781"/>
                  <a:pt x="418789" y="1750532"/>
                </a:cubicBezTo>
                <a:lnTo>
                  <a:pt x="415490" y="1752999"/>
                </a:lnTo>
                <a:lnTo>
                  <a:pt x="412191" y="1750533"/>
                </a:lnTo>
                <a:cubicBezTo>
                  <a:pt x="160456" y="1542782"/>
                  <a:pt x="0" y="1228379"/>
                  <a:pt x="0" y="876500"/>
                </a:cubicBezTo>
                <a:cubicBezTo>
                  <a:pt x="0" y="524621"/>
                  <a:pt x="160456" y="210218"/>
                  <a:pt x="412191" y="2468"/>
                </a:cubicBezTo>
                <a:close/>
              </a:path>
            </a:pathLst>
          </a:custGeom>
          <a:solidFill>
            <a:srgbClr val="A8040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任意多边形 13"/>
          <p:cNvSpPr/>
          <p:nvPr/>
        </p:nvSpPr>
        <p:spPr>
          <a:xfrm flipH="1" rot="17700000">
            <a:off x="4889341" y="2220124"/>
            <a:ext cx="830980" cy="1752999"/>
          </a:xfrm>
          <a:custGeom>
            <a:gdLst>
              <a:gd fmla="*/ 415491 w 830980" name="connsiteX0"/>
              <a:gd fmla="*/ 0 h 1752999" name="connsiteY0"/>
              <a:gd fmla="*/ 418789 w 830980" name="connsiteX1"/>
              <a:gd fmla="*/ 2467 h 1752999" name="connsiteY1"/>
              <a:gd fmla="*/ 830980 w 830980" name="connsiteX2"/>
              <a:gd fmla="*/ 876499 h 1752999" name="connsiteY2"/>
              <a:gd fmla="*/ 418789 w 830980" name="connsiteX3"/>
              <a:gd fmla="*/ 1750532 h 1752999" name="connsiteY3"/>
              <a:gd fmla="*/ 415490 w 830980" name="connsiteX4"/>
              <a:gd fmla="*/ 1752999 h 1752999" name="connsiteY4"/>
              <a:gd fmla="*/ 412191 w 830980" name="connsiteX5"/>
              <a:gd fmla="*/ 1750533 h 1752999" name="connsiteY5"/>
              <a:gd fmla="*/ 0 w 830980" name="connsiteX6"/>
              <a:gd fmla="*/ 876500 h 1752999" name="connsiteY6"/>
              <a:gd fmla="*/ 412191 w 830980" name="connsiteX7"/>
              <a:gd fmla="*/ 2468 h 175299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752999" w="830980">
                <a:moveTo>
                  <a:pt x="415491" y="0"/>
                </a:moveTo>
                <a:lnTo>
                  <a:pt x="418789" y="2467"/>
                </a:lnTo>
                <a:cubicBezTo>
                  <a:pt x="670525" y="210217"/>
                  <a:pt x="830980" y="524620"/>
                  <a:pt x="830980" y="876499"/>
                </a:cubicBezTo>
                <a:cubicBezTo>
                  <a:pt x="830980" y="1228378"/>
                  <a:pt x="670525" y="1542781"/>
                  <a:pt x="418789" y="1750532"/>
                </a:cubicBezTo>
                <a:lnTo>
                  <a:pt x="415490" y="1752999"/>
                </a:lnTo>
                <a:lnTo>
                  <a:pt x="412191" y="1750533"/>
                </a:lnTo>
                <a:cubicBezTo>
                  <a:pt x="160456" y="1542782"/>
                  <a:pt x="0" y="1228379"/>
                  <a:pt x="0" y="876500"/>
                </a:cubicBezTo>
                <a:cubicBezTo>
                  <a:pt x="0" y="524621"/>
                  <a:pt x="160456" y="210218"/>
                  <a:pt x="412191" y="2468"/>
                </a:cubicBezTo>
                <a:close/>
              </a:path>
            </a:pathLst>
          </a:custGeom>
          <a:solidFill>
            <a:srgbClr val="A8040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任意多边形 14"/>
          <p:cNvSpPr/>
          <p:nvPr/>
        </p:nvSpPr>
        <p:spPr>
          <a:xfrm flipH="1" rot="1800000">
            <a:off x="6127229" y="1825817"/>
            <a:ext cx="830980" cy="1752999"/>
          </a:xfrm>
          <a:custGeom>
            <a:gdLst>
              <a:gd fmla="*/ 415491 w 830980" name="connsiteX0"/>
              <a:gd fmla="*/ 0 h 1752999" name="connsiteY0"/>
              <a:gd fmla="*/ 418789 w 830980" name="connsiteX1"/>
              <a:gd fmla="*/ 2467 h 1752999" name="connsiteY1"/>
              <a:gd fmla="*/ 830980 w 830980" name="connsiteX2"/>
              <a:gd fmla="*/ 876499 h 1752999" name="connsiteY2"/>
              <a:gd fmla="*/ 418789 w 830980" name="connsiteX3"/>
              <a:gd fmla="*/ 1750532 h 1752999" name="connsiteY3"/>
              <a:gd fmla="*/ 415490 w 830980" name="connsiteX4"/>
              <a:gd fmla="*/ 1752999 h 1752999" name="connsiteY4"/>
              <a:gd fmla="*/ 412191 w 830980" name="connsiteX5"/>
              <a:gd fmla="*/ 1750533 h 1752999" name="connsiteY5"/>
              <a:gd fmla="*/ 0 w 830980" name="connsiteX6"/>
              <a:gd fmla="*/ 876500 h 1752999" name="connsiteY6"/>
              <a:gd fmla="*/ 412191 w 830980" name="connsiteX7"/>
              <a:gd fmla="*/ 2468 h 175299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752999" w="830980">
                <a:moveTo>
                  <a:pt x="415491" y="0"/>
                </a:moveTo>
                <a:lnTo>
                  <a:pt x="418789" y="2467"/>
                </a:lnTo>
                <a:cubicBezTo>
                  <a:pt x="670525" y="210217"/>
                  <a:pt x="830980" y="524620"/>
                  <a:pt x="830980" y="876499"/>
                </a:cubicBezTo>
                <a:cubicBezTo>
                  <a:pt x="830980" y="1228378"/>
                  <a:pt x="670525" y="1542781"/>
                  <a:pt x="418789" y="1750532"/>
                </a:cubicBezTo>
                <a:lnTo>
                  <a:pt x="415490" y="1752999"/>
                </a:lnTo>
                <a:lnTo>
                  <a:pt x="412191" y="1750533"/>
                </a:lnTo>
                <a:cubicBezTo>
                  <a:pt x="160456" y="1542782"/>
                  <a:pt x="0" y="1228379"/>
                  <a:pt x="0" y="876500"/>
                </a:cubicBezTo>
                <a:cubicBezTo>
                  <a:pt x="0" y="524621"/>
                  <a:pt x="160456" y="210218"/>
                  <a:pt x="412191" y="2468"/>
                </a:cubicBezTo>
                <a:close/>
              </a:path>
            </a:pathLst>
          </a:custGeom>
          <a:solidFill>
            <a:srgbClr val="A8040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任意多边形 15"/>
          <p:cNvSpPr/>
          <p:nvPr/>
        </p:nvSpPr>
        <p:spPr>
          <a:xfrm flipH="1" rot="3900000">
            <a:off x="6485492" y="2210598"/>
            <a:ext cx="830980" cy="1752999"/>
          </a:xfrm>
          <a:custGeom>
            <a:gdLst>
              <a:gd fmla="*/ 415491 w 830980" name="connsiteX0"/>
              <a:gd fmla="*/ 0 h 1752999" name="connsiteY0"/>
              <a:gd fmla="*/ 418789 w 830980" name="connsiteX1"/>
              <a:gd fmla="*/ 2467 h 1752999" name="connsiteY1"/>
              <a:gd fmla="*/ 830980 w 830980" name="connsiteX2"/>
              <a:gd fmla="*/ 876499 h 1752999" name="connsiteY2"/>
              <a:gd fmla="*/ 418789 w 830980" name="connsiteX3"/>
              <a:gd fmla="*/ 1750532 h 1752999" name="connsiteY3"/>
              <a:gd fmla="*/ 415490 w 830980" name="connsiteX4"/>
              <a:gd fmla="*/ 1752999 h 1752999" name="connsiteY4"/>
              <a:gd fmla="*/ 412191 w 830980" name="connsiteX5"/>
              <a:gd fmla="*/ 1750533 h 1752999" name="connsiteY5"/>
              <a:gd fmla="*/ 0 w 830980" name="connsiteX6"/>
              <a:gd fmla="*/ 876500 h 1752999" name="connsiteY6"/>
              <a:gd fmla="*/ 412191 w 830980" name="connsiteX7"/>
              <a:gd fmla="*/ 2468 h 175299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752999" w="830980">
                <a:moveTo>
                  <a:pt x="415491" y="0"/>
                </a:moveTo>
                <a:lnTo>
                  <a:pt x="418789" y="2467"/>
                </a:lnTo>
                <a:cubicBezTo>
                  <a:pt x="670525" y="210217"/>
                  <a:pt x="830980" y="524620"/>
                  <a:pt x="830980" y="876499"/>
                </a:cubicBezTo>
                <a:cubicBezTo>
                  <a:pt x="830980" y="1228378"/>
                  <a:pt x="670525" y="1542781"/>
                  <a:pt x="418789" y="1750532"/>
                </a:cubicBezTo>
                <a:lnTo>
                  <a:pt x="415490" y="1752999"/>
                </a:lnTo>
                <a:lnTo>
                  <a:pt x="412191" y="1750533"/>
                </a:lnTo>
                <a:cubicBezTo>
                  <a:pt x="160456" y="1542782"/>
                  <a:pt x="0" y="1228379"/>
                  <a:pt x="0" y="876500"/>
                </a:cubicBezTo>
                <a:cubicBezTo>
                  <a:pt x="0" y="524621"/>
                  <a:pt x="160456" y="210218"/>
                  <a:pt x="412191" y="2468"/>
                </a:cubicBezTo>
                <a:close/>
              </a:path>
            </a:pathLst>
          </a:custGeom>
          <a:solidFill>
            <a:srgbClr val="A8040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7" name="lotus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9039" y="2581275"/>
            <a:ext cx="877900" cy="798645"/>
          </a:xfrm>
          <a:prstGeom prst="rect">
            <a:avLst/>
          </a:prstGeom>
        </p:spPr>
      </p:pic>
      <p:pic>
        <p:nvPicPr>
          <p:cNvPr id="26" name="lotus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284" y="3274574"/>
            <a:ext cx="877900" cy="798645"/>
          </a:xfrm>
          <a:prstGeom prst="rect">
            <a:avLst/>
          </a:prstGeom>
        </p:spPr>
      </p:pic>
      <p:pic>
        <p:nvPicPr>
          <p:cNvPr id="25" name="lotus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168" y="1616257"/>
            <a:ext cx="877900" cy="798645"/>
          </a:xfrm>
          <a:prstGeom prst="rect">
            <a:avLst/>
          </a:prstGeom>
        </p:spPr>
      </p:pic>
      <p:pic>
        <p:nvPicPr>
          <p:cNvPr id="21" name="lotus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55" y="3594027"/>
            <a:ext cx="877900" cy="798645"/>
          </a:xfrm>
          <a:prstGeom prst="rect">
            <a:avLst/>
          </a:prstGeom>
        </p:spPr>
      </p:pic>
      <p:pic>
        <p:nvPicPr>
          <p:cNvPr id="2" name="lotus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55" y="3594027"/>
            <a:ext cx="877900" cy="79864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77852" y="1134060"/>
            <a:ext cx="233102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800">
                <a:solidFill>
                  <a:srgbClr val="A80404"/>
                </a:solidFill>
              </a:rPr>
              <a:t>请插入标题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77852" y="1647754"/>
            <a:ext cx="297460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solidFill>
                  <a:schemeClr val="tx2">
                    <a:lumMod val="10000"/>
                  </a:schemeClr>
                </a:solidFill>
              </a:rPr>
              <a:t>请插入内容，请插入内容。请插入描述性语句。谢谢。</a:t>
            </a:r>
          </a:p>
        </p:txBody>
      </p:sp>
      <p:sp>
        <p:nvSpPr>
          <p:cNvPr id="4" name="任意多边形 3"/>
          <p:cNvSpPr/>
          <p:nvPr/>
        </p:nvSpPr>
        <p:spPr>
          <a:xfrm>
            <a:off x="-13648" y="1091821"/>
            <a:ext cx="12487702" cy="3957879"/>
          </a:xfrm>
          <a:custGeom>
            <a:gdLst>
              <a:gd fmla="*/ 0 w 12487702" name="connsiteX0"/>
              <a:gd fmla="*/ 2906973 h 3957879" name="connsiteY0"/>
              <a:gd fmla="*/ 1255594 w 12487702" name="connsiteX1"/>
              <a:gd fmla="*/ 3780430 h 3957879" name="connsiteY1"/>
              <a:gd fmla="*/ 2402006 w 12487702" name="connsiteX2"/>
              <a:gd fmla="*/ 2934269 h 3957879" name="connsiteY2"/>
              <a:gd fmla="*/ 4776717 w 12487702" name="connsiteX3"/>
              <a:gd fmla="*/ 0 h 3957879" name="connsiteY3"/>
              <a:gd fmla="*/ 6810233 w 12487702" name="connsiteX4"/>
              <a:gd fmla="*/ 2934269 h 3957879" name="connsiteY4"/>
              <a:gd fmla="*/ 7888406 w 12487702" name="connsiteX5"/>
              <a:gd fmla="*/ 2906973 h 3957879" name="connsiteY5"/>
              <a:gd fmla="*/ 9416955 w 12487702" name="connsiteX6"/>
              <a:gd fmla="*/ 1132764 h 3957879" name="connsiteY6"/>
              <a:gd fmla="*/ 10454185 w 12487702" name="connsiteX7"/>
              <a:gd fmla="*/ 2906973 h 3957879" name="connsiteY7"/>
              <a:gd fmla="*/ 11081982 w 12487702" name="connsiteX8"/>
              <a:gd fmla="*/ 3957851 h 3957879" name="connsiteY8"/>
              <a:gd fmla="*/ 11586949 w 12487702" name="connsiteX9"/>
              <a:gd fmla="*/ 2934269 h 3957879" name="connsiteY9"/>
              <a:gd fmla="*/ 12201099 w 12487702" name="connsiteX10"/>
              <a:gd fmla="*/ 1037230 h 3957879" name="connsiteY10"/>
              <a:gd fmla="*/ 12487702 w 12487702" name="connsiteX11"/>
              <a:gd fmla="*/ 1091821 h 3957879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3957879" w="12487702">
                <a:moveTo>
                  <a:pt x="0" y="2906973"/>
                </a:moveTo>
                <a:cubicBezTo>
                  <a:pt x="427630" y="3341427"/>
                  <a:pt x="855260" y="3775881"/>
                  <a:pt x="1255594" y="3780430"/>
                </a:cubicBezTo>
                <a:cubicBezTo>
                  <a:pt x="1655928" y="3784979"/>
                  <a:pt x="1815152" y="3564341"/>
                  <a:pt x="2402006" y="2934269"/>
                </a:cubicBezTo>
                <a:cubicBezTo>
                  <a:pt x="2988860" y="2304197"/>
                  <a:pt x="4042013" y="0"/>
                  <a:pt x="4776717" y="0"/>
                </a:cubicBezTo>
                <a:cubicBezTo>
                  <a:pt x="5511421" y="0"/>
                  <a:pt x="6291618" y="2449773"/>
                  <a:pt x="6810233" y="2934269"/>
                </a:cubicBezTo>
                <a:cubicBezTo>
                  <a:pt x="7328848" y="3418765"/>
                  <a:pt x="7453952" y="3207224"/>
                  <a:pt x="7888406" y="2906973"/>
                </a:cubicBezTo>
                <a:cubicBezTo>
                  <a:pt x="8322860" y="2606722"/>
                  <a:pt x="8989325" y="1132764"/>
                  <a:pt x="9416955" y="1132764"/>
                </a:cubicBezTo>
                <a:cubicBezTo>
                  <a:pt x="9844585" y="1132764"/>
                  <a:pt x="10176681" y="2436125"/>
                  <a:pt x="10454185" y="2906973"/>
                </a:cubicBezTo>
                <a:cubicBezTo>
                  <a:pt x="10731690" y="3377821"/>
                  <a:pt x="10893188" y="3953302"/>
                  <a:pt x="11081982" y="3957851"/>
                </a:cubicBezTo>
                <a:cubicBezTo>
                  <a:pt x="11270776" y="3962400"/>
                  <a:pt x="11400430" y="3421039"/>
                  <a:pt x="11586949" y="2934269"/>
                </a:cubicBezTo>
                <a:cubicBezTo>
                  <a:pt x="11773468" y="2447499"/>
                  <a:pt x="12050973" y="1344305"/>
                  <a:pt x="12201099" y="1037230"/>
                </a:cubicBezTo>
                <a:cubicBezTo>
                  <a:pt x="12351225" y="730155"/>
                  <a:pt x="12419463" y="910988"/>
                  <a:pt x="12487702" y="1091821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b5"/>
          <p:cNvSpPr/>
          <p:nvPr/>
        </p:nvSpPr>
        <p:spPr>
          <a:xfrm>
            <a:off x="343037" y="1278262"/>
            <a:ext cx="234815" cy="234815"/>
          </a:xfrm>
          <a:prstGeom prst="ellipse">
            <a:avLst/>
          </a:prstGeom>
          <a:solidFill>
            <a:schemeClr val="accent1">
              <a:lumMod val="60000"/>
              <a:lumOff val="40000"/>
              <a:alpha val="1000"/>
            </a:schemeClr>
          </a:solidFill>
          <a:ln>
            <a:noFill/>
          </a:ln>
          <a:effectLst>
            <a:glow rad="190500">
              <a:srgbClr val="F7B4A7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文本框 21"/>
          <p:cNvSpPr txBox="1"/>
          <p:nvPr/>
        </p:nvSpPr>
        <p:spPr>
          <a:xfrm>
            <a:off x="3528227" y="3278813"/>
            <a:ext cx="233102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800">
                <a:solidFill>
                  <a:srgbClr val="A80404"/>
                </a:solidFill>
              </a:rPr>
              <a:t>请插入标题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528227" y="3792507"/>
            <a:ext cx="297460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solidFill>
                  <a:schemeClr val="tx2">
                    <a:lumMod val="10000"/>
                  </a:schemeClr>
                </a:solidFill>
              </a:rPr>
              <a:t>请插入内容，请插入内容。请插入描述性语句。谢谢。</a:t>
            </a:r>
          </a:p>
        </p:txBody>
      </p:sp>
      <p:sp>
        <p:nvSpPr>
          <p:cNvPr id="24" name="b5"/>
          <p:cNvSpPr/>
          <p:nvPr/>
        </p:nvSpPr>
        <p:spPr>
          <a:xfrm>
            <a:off x="3293412" y="3423015"/>
            <a:ext cx="234815" cy="234815"/>
          </a:xfrm>
          <a:prstGeom prst="ellipse">
            <a:avLst/>
          </a:prstGeom>
          <a:solidFill>
            <a:schemeClr val="accent1">
              <a:lumMod val="60000"/>
              <a:lumOff val="40000"/>
              <a:alpha val="1000"/>
            </a:schemeClr>
          </a:solidFill>
          <a:ln>
            <a:noFill/>
          </a:ln>
          <a:effectLst>
            <a:glow rad="190500">
              <a:srgbClr val="F7B4A7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文本框 28"/>
          <p:cNvSpPr txBox="1"/>
          <p:nvPr/>
        </p:nvSpPr>
        <p:spPr>
          <a:xfrm>
            <a:off x="5772545" y="782655"/>
            <a:ext cx="233102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800">
                <a:solidFill>
                  <a:srgbClr val="A80404"/>
                </a:solidFill>
              </a:rPr>
              <a:t>请插入标题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772545" y="1296349"/>
            <a:ext cx="297460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solidFill>
                  <a:schemeClr val="tx2">
                    <a:lumMod val="10000"/>
                  </a:schemeClr>
                </a:solidFill>
              </a:rPr>
              <a:t>请插入内容，请插入内容。请插入描述性语句。谢谢。</a:t>
            </a:r>
          </a:p>
        </p:txBody>
      </p:sp>
      <p:sp>
        <p:nvSpPr>
          <p:cNvPr id="31" name="b5"/>
          <p:cNvSpPr/>
          <p:nvPr/>
        </p:nvSpPr>
        <p:spPr>
          <a:xfrm>
            <a:off x="5537729" y="926857"/>
            <a:ext cx="234815" cy="234815"/>
          </a:xfrm>
          <a:prstGeom prst="ellipse">
            <a:avLst/>
          </a:prstGeom>
          <a:solidFill>
            <a:schemeClr val="accent1">
              <a:lumMod val="60000"/>
              <a:lumOff val="40000"/>
              <a:alpha val="1000"/>
            </a:schemeClr>
          </a:solidFill>
          <a:ln>
            <a:noFill/>
          </a:ln>
          <a:effectLst>
            <a:glow rad="190500">
              <a:srgbClr val="F7B4A7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文本框 31"/>
          <p:cNvSpPr txBox="1"/>
          <p:nvPr/>
        </p:nvSpPr>
        <p:spPr>
          <a:xfrm>
            <a:off x="7972639" y="4208625"/>
            <a:ext cx="233102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800">
                <a:solidFill>
                  <a:srgbClr val="A80404"/>
                </a:solidFill>
              </a:rPr>
              <a:t>请插入标题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7972639" y="4722318"/>
            <a:ext cx="297460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solidFill>
                  <a:schemeClr val="tx2">
                    <a:lumMod val="10000"/>
                  </a:schemeClr>
                </a:solidFill>
              </a:rPr>
              <a:t>请插入内容，请插入内容。请插入描述性语句。谢谢。</a:t>
            </a:r>
          </a:p>
        </p:txBody>
      </p:sp>
      <p:sp>
        <p:nvSpPr>
          <p:cNvPr id="34" name="b5"/>
          <p:cNvSpPr/>
          <p:nvPr/>
        </p:nvSpPr>
        <p:spPr>
          <a:xfrm>
            <a:off x="7737823" y="4352826"/>
            <a:ext cx="234815" cy="234815"/>
          </a:xfrm>
          <a:prstGeom prst="ellipse">
            <a:avLst/>
          </a:prstGeom>
          <a:solidFill>
            <a:schemeClr val="accent1">
              <a:lumMod val="60000"/>
              <a:lumOff val="40000"/>
              <a:alpha val="1000"/>
            </a:schemeClr>
          </a:solidFill>
          <a:ln>
            <a:noFill/>
          </a:ln>
          <a:effectLst>
            <a:glow rad="190500">
              <a:srgbClr val="F7B4A7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文本框 34"/>
          <p:cNvSpPr txBox="1"/>
          <p:nvPr/>
        </p:nvSpPr>
        <p:spPr>
          <a:xfrm>
            <a:off x="9269078" y="626087"/>
            <a:ext cx="233102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800">
                <a:solidFill>
                  <a:srgbClr val="A80404"/>
                </a:solidFill>
              </a:rPr>
              <a:t>请插入标题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9269078" y="1139781"/>
            <a:ext cx="297460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solidFill>
                  <a:schemeClr val="tx2">
                    <a:lumMod val="10000"/>
                  </a:schemeClr>
                </a:solidFill>
              </a:rPr>
              <a:t>请插入内容，请插入内容。请插入描述性语句。谢谢。</a:t>
            </a:r>
          </a:p>
        </p:txBody>
      </p:sp>
      <p:sp>
        <p:nvSpPr>
          <p:cNvPr id="37" name="b5"/>
          <p:cNvSpPr/>
          <p:nvPr/>
        </p:nvSpPr>
        <p:spPr>
          <a:xfrm>
            <a:off x="9034262" y="770289"/>
            <a:ext cx="234815" cy="234815"/>
          </a:xfrm>
          <a:prstGeom prst="ellipse">
            <a:avLst/>
          </a:prstGeom>
          <a:solidFill>
            <a:schemeClr val="accent1">
              <a:lumMod val="60000"/>
              <a:lumOff val="40000"/>
              <a:alpha val="1000"/>
            </a:schemeClr>
          </a:solidFill>
          <a:ln>
            <a:noFill/>
          </a:ln>
          <a:effectLst>
            <a:glow rad="190500">
              <a:srgbClr val="F7B4A7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custDataLst>
      <p:tags r:id="rId6"/>
    </p:custDataLst>
    <p:extLst>
      <p:ext uri="{BB962C8B-B14F-4D97-AF65-F5344CB8AC3E}">
        <p14:creationId val="1856628644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50000" fill="hold" grpId="0" id="5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06 -3.7037E-07 L 0.06497 -0.07523" pathEditMode="relative" ptsTypes="AA" rAng="0">
                                      <p:cBhvr>
                                        <p:cTn dur="2000" fill="hold" id="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-3773"/>
                                    </p:animMotion>
                                  </p:childTnLst>
                                </p:cTn>
                              </p:par>
                              <p:par>
                                <p:cTn decel="50000" fill="hold" grpId="0" id="7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6 -1.48148E-06 L 0.03542 -0.01759" pathEditMode="relative" ptsTypes="AA" rAng="0">
                                      <p:cBhvr>
                                        <p:cTn dur="20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-880"/>
                                    </p:animMotion>
                                  </p:childTnLst>
                                </p:cTn>
                              </p:par>
                              <p:par>
                                <p:cTn decel="50000" fill="hold" grpId="0" id="9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06 -1.48148E-06 L -0.03659 -0.01759" pathEditMode="relative" ptsTypes="AA" rAng="0">
                                      <p:cBhvr>
                                        <p:cTn dur="2000" fill="hold" id="1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6" y="-880"/>
                                    </p:animMotion>
                                  </p:childTnLst>
                                </p:cTn>
                              </p:par>
                              <p:par>
                                <p:cTn decel="50000" fill="hold" grpId="0" id="11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06 -1.48148E-06 L -0.06602 -0.07384" pathEditMode="relative" ptsTypes="AA" rAng="0">
                                      <p:cBhvr>
                                        <p:cTn dur="2000" fill="hold" id="1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" y="-370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13" nodeType="withEffect" presetClass="emph" presetID="8" presetSubtype="0">
                                  <p:stCondLst>
                                    <p:cond delay="2000"/>
                                  </p:stCondLst>
                                  <p:childTnLst>
                                    <p:animRot by="48600000">
                                      <p:cBhvr>
                                        <p:cTn dur="5000" fill="hold" id="14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1" id="15" nodeType="withEffect" presetClass="emph" presetID="8" presetSubtype="0">
                                  <p:stCondLst>
                                    <p:cond delay="2000"/>
                                  </p:stCondLst>
                                  <p:childTnLst>
                                    <p:animRot by="48600000">
                                      <p:cBhvr>
                                        <p:cTn dur="5000" fill="hold" id="16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1" id="17" nodeType="withEffect" presetClass="emph" presetID="8" presetSubtype="0">
                                  <p:stCondLst>
                                    <p:cond delay="2000"/>
                                  </p:stCondLst>
                                  <p:childTnLst>
                                    <p:animRot by="48600000">
                                      <p:cBhvr>
                                        <p:cTn dur="5000" fill="hold" id="18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1" id="19" nodeType="withEffect" presetClass="emph" presetID="8" presetSubtype="0">
                                  <p:stCondLst>
                                    <p:cond delay="2000"/>
                                  </p:stCondLst>
                                  <p:childTnLst>
                                    <p:animRot by="48600000">
                                      <p:cBhvr>
                                        <p:cTn dur="5000" fill="hold" id="20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21" nodeType="withEffect" presetClass="emph" presetID="8" presetSubtype="0">
                                  <p:stCondLst>
                                    <p:cond delay="2000"/>
                                  </p:stCondLst>
                                  <p:childTnLst>
                                    <p:animRot by="48600000">
                                      <p:cBhvr>
                                        <p:cTn dur="5000" fill="hold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2" id="23" nodeType="withEffect" presetClass="emph" presetID="6" presetSubtype="0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dur="5000" fill="hold" id="24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25" nodeType="withEffect" presetClass="emph" presetID="6" presetSubtype="0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dur="5000" fill="hold" id="26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27" nodeType="withEffect" presetClass="emph" presetID="6" presetSubtype="0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dur="5000" fill="hold" id="28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29" nodeType="withEffect" presetClass="emph" presetID="6" presetSubtype="0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dur="5000" fill="hold" id="30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31" nodeType="withEffect" presetClass="emph" presetID="6" presetSubtype="0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dur="5000" fill="hold" id="32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decel="50000" fill="hold" grpId="3" id="33" nodeType="withEffect" presetClass="path" presetID="57" presetSubtype="0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6497 -0.07523 L 0.06497 0.02755 C 0.06497 0.07338 -0.04597 0.13102 -0.13594 0.13102 L -0.33659 0.13102" pathEditMode="relative" ptsTypes="AAAA" rAng="0">
                                      <p:cBhvr>
                                        <p:cTn dur="5000" fill="hold" id="3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78" y="10301"/>
                                    </p:animMotion>
                                  </p:childTnLst>
                                </p:cTn>
                              </p:par>
                              <p:par>
                                <p:cTn decel="50000" fill="hold" grpId="3" id="35" nodeType="withEffect" presetClass="path" presetID="57" presetSubtype="0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3542 -0.01759 L 0.03542 0.08519 C 0.03542 0.13171 -0.07565 0.18866 -0.16536 0.18866 L -0.36614 0.18866" pathEditMode="relative" ptsTypes="AAAA" rAng="0">
                                      <p:cBhvr>
                                        <p:cTn dur="5000" fill="hold" id="3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78" y="10301"/>
                                    </p:animMotion>
                                  </p:childTnLst>
                                </p:cTn>
                              </p:par>
                              <p:par>
                                <p:cTn decel="50000" fill="hold" grpId="2" id="37" nodeType="withEffect" presetClass="path" presetID="57" presetSubtype="0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065 -0.00046 L -0.00065 0.10232 C -0.00065 0.14838 -0.11172 0.20533 -0.20182 0.20533 L -0.40286 0.20533" pathEditMode="relative" ptsTypes="AAAA" rAng="0">
                                      <p:cBhvr>
                                        <p:cTn dur="5000" fill="hold" id="3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17" y="10278"/>
                                    </p:animMotion>
                                  </p:childTnLst>
                                </p:cTn>
                              </p:par>
                              <p:par>
                                <p:cTn decel="50000" fill="hold" grpId="3" id="39" nodeType="withEffect" presetClass="path" presetID="57" presetSubtype="0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3659 -0.01759 L -0.03659 0.08496 C -0.03659 0.13079 -0.1474 0.18866 -0.2375 0.18866 L -0.43802 0.18866" pathEditMode="relative" ptsTypes="AAAA" rAng="0">
                                      <p:cBhvr>
                                        <p:cTn dur="5000" fill="hold" id="4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78" y="10301"/>
                                    </p:animMotion>
                                  </p:childTnLst>
                                </p:cTn>
                              </p:par>
                              <p:par>
                                <p:cTn decel="50000" fill="hold" grpId="3" id="41" nodeType="withEffect" presetClass="path" presetID="57" presetSubtype="0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6602 -0.07384 L -0.06602 0.02917 C -0.06602 0.075 -0.17709 0.13241 -0.26706 0.13241 L -0.46758 0.13241" pathEditMode="relative" ptsTypes="AAAA" rAng="0">
                                      <p:cBhvr>
                                        <p:cTn dur="5000" fill="hold" id="4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78" y="1030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4" id="43" nodeType="withEffect" presetClass="exit" presetID="10" presetSubtype="0">
                                  <p:stCondLst>
                                    <p:cond delay="7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4" id="46" nodeType="withEffect" presetClass="exit" presetID="10" presetSubtype="0">
                                  <p:stCondLst>
                                    <p:cond delay="7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4" id="49" nodeType="withEffect" presetClass="exit" presetID="10" presetSubtype="0">
                                  <p:stCondLst>
                                    <p:cond delay="7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4" id="52" nodeType="withEffect" presetClass="exit" presetID="10" presetSubtype="0">
                                  <p:stCondLst>
                                    <p:cond delay="7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3" id="55" nodeType="withEffect" presetClass="exit" presetID="10" presetSubtype="0">
                                  <p:stCondLst>
                                    <p:cond delay="7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8" nodeType="withEffect" presetClass="entr" presetID="10" presetSubtype="0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2" presetSubtype="8">
                                  <p:stCondLst>
                                    <p:cond delay="7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22" presetSubtype="8">
                                  <p:stCondLst>
                                    <p:cond delay="7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6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22" presetSubtype="8">
                                  <p:stCondLst>
                                    <p:cond delay="7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10" presetSubtype="0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10" presetSubtype="0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6" nodeType="clickPar">
                      <p:stCondLst>
                        <p:cond delay="indefinite"/>
                        <p:cond delay="0" evt="onBegin">
                          <p:tn val="75"/>
                        </p:cond>
                      </p:stCondLst>
                      <p:childTnLst>
                        <p:par>
                          <p:cTn fill="hold" id="7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50000" fill="hold" id="78" nodeType="clickEffect" presetClass="path" presetID="4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047 L 0.14102 0.00047 C 0.20469 0.00047 0.2832 -0.0794 0.2832 -0.14421 L 0.2832 -0.28889" pathEditMode="relative" ptsTypes="AAAA" rAng="0">
                                      <p:cBhvr>
                                        <p:cTn dur="2000" fill="hold" id="7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6" y="-14468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22" presetSubtype="8">
                                  <p:stCondLst>
                                    <p:cond delay="1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22" presetSubtype="8">
                                  <p:stCondLst>
                                    <p:cond delay="1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8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22" presetSubtype="8">
                                  <p:stCondLst>
                                    <p:cond delay="1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9" nodeType="withEffect" presetClass="entr" presetID="10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2" nodeType="clickPar">
                      <p:stCondLst>
                        <p:cond delay="indefinite"/>
                        <p:cond delay="0" evt="onBegin">
                          <p:tn val="91"/>
                        </p:cond>
                      </p:stCondLst>
                      <p:childTnLst>
                        <p:par>
                          <p:cTn fill="hold" id="9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50000" fill="hold" id="94" nodeType="clickEffect" presetClass="path" presetID="5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06 -0.00046 L 0.10742 -0.00046 C 0.15547 -0.00046 0.21498 0.06597 0.21498 0.12037 L 0.21498 0.24144" pathEditMode="relative" ptsTypes="AAAA" rAng="0">
                                      <p:cBhvr>
                                        <p:cTn dur="2000" fill="hold" id="9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2" y="1208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6" nodeType="withEffect" presetClass="entr" presetID="10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22" presetSubtype="8">
                                  <p:stCondLst>
                                    <p:cond delay="1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2" nodeType="withEffect" presetClass="entr" presetID="22" presetSubtype="8">
                                  <p:stCondLst>
                                    <p:cond delay="1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0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5" nodeType="withEffect" presetClass="entr" presetID="22" presetSubtype="8">
                                  <p:stCondLst>
                                    <p:cond delay="1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8" nodeType="clickPar">
                      <p:stCondLst>
                        <p:cond delay="indefinite"/>
                        <p:cond delay="0" evt="onBegin">
                          <p:tn val="107"/>
                        </p:cond>
                      </p:stCondLst>
                      <p:childTnLst>
                        <p:par>
                          <p:cTn fill="hold" id="10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50000" fill="hold" id="110" nodeType="clickEffect" presetClass="path" presetID="4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46 L 0.08567 -0.00046 C 0.12408 -0.00046 0.17135 -0.02847 0.17135 -0.05116 L 0.17135 -0.10162" pathEditMode="relative" ptsTypes="AAAA" rAng="0">
                                      <p:cBhvr>
                                        <p:cTn dur="2000" fill="hold" id="11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5" y="-5069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12" nodeType="withEffect" presetClass="entr" presetID="10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5" nodeType="withEffect" presetClass="entr" presetID="22" presetSubtype="8">
                                  <p:stCondLst>
                                    <p:cond delay="1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8" nodeType="withEffect" presetClass="entr" presetID="22" presetSubtype="8">
                                  <p:stCondLst>
                                    <p:cond delay="1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1" nodeType="withEffect" presetClass="entr" presetID="22" presetSubtype="8">
                                  <p:stCondLst>
                                    <p:cond delay="1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4" nodeType="clickPar">
                      <p:stCondLst>
                        <p:cond delay="indefinite"/>
                        <p:cond delay="0" evt="onBegin">
                          <p:tn val="123"/>
                        </p:cond>
                      </p:stCondLst>
                      <p:childTnLst>
                        <p:par>
                          <p:cTn fill="hold" id="1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50000" fill="hold" id="126" nodeType="clickEffect" presetClass="path" presetID="5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46 L 0.07031 -0.00046 C 0.10156 -0.00046 0.14023 0.05024 0.14023 0.09167 L 0.14023 0.18403" pathEditMode="relative" ptsTypes="AAAA" rAng="0">
                                      <p:cBhvr>
                                        <p:cTn dur="2000" fill="hold" id="12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921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28" nodeType="withEffect" presetClass="entr" presetID="22" presetSubtype="8">
                                  <p:stCondLst>
                                    <p:cond delay="1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1" nodeType="withEffect" presetClass="entr" presetID="22" presetSubtype="8">
                                  <p:stCondLst>
                                    <p:cond delay="1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33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4" nodeType="withEffect" presetClass="entr" presetID="22" presetSubtype="8">
                                  <p:stCondLst>
                                    <p:cond delay="1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6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1" spid="12"/>
      <p:bldP grpId="2" spid="12"/>
      <p:bldP grpId="3" spid="12"/>
      <p:bldP grpId="0" spid="13"/>
      <p:bldP grpId="1" spid="13"/>
      <p:bldP grpId="2" spid="13"/>
      <p:bldP grpId="3" spid="13"/>
      <p:bldP grpId="4" spid="13"/>
      <p:bldP grpId="0" spid="14"/>
      <p:bldP grpId="1" spid="14"/>
      <p:bldP grpId="2" spid="14"/>
      <p:bldP grpId="3" spid="14"/>
      <p:bldP grpId="4" spid="14"/>
      <p:bldP grpId="0" spid="15"/>
      <p:bldP grpId="1" spid="15"/>
      <p:bldP grpId="2" spid="15"/>
      <p:bldP grpId="3" spid="15"/>
      <p:bldP grpId="4" spid="15"/>
      <p:bldP grpId="0" spid="16"/>
      <p:bldP grpId="1" spid="16"/>
      <p:bldP grpId="2" spid="16"/>
      <p:bldP grpId="3" spid="16"/>
      <p:bldP grpId="4" spid="16"/>
      <p:bldP grpId="0" spid="17"/>
      <p:bldP grpId="0" spid="19"/>
      <p:bldP grpId="0" spid="4"/>
      <p:bldP grpId="0" spid="20"/>
      <p:bldP grpId="0" spid="22"/>
      <p:bldP grpId="0" spid="23"/>
      <p:bldP grpId="0" spid="24"/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4">
            <a:lum/>
          </a:blip>
          <a:stretch>
            <a:fillRect b="-39000" t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1"/>
          <p:cNvSpPr/>
          <p:nvPr/>
        </p:nvSpPr>
        <p:spPr>
          <a:xfrm>
            <a:off x="3088237" y="629659"/>
            <a:ext cx="6015525" cy="5598682"/>
          </a:xfrm>
          <a:custGeom>
            <a:gdLst>
              <a:gd fmla="*/ 0 w 3564611" name="connsiteX0"/>
              <a:gd fmla="*/ 1922140 h 3317603" name="connsiteY0"/>
              <a:gd fmla="*/ 1704814 w 3564611" name="connsiteX1"/>
              <a:gd fmla="*/ 349 h 3317603" name="connsiteY1"/>
              <a:gd fmla="*/ 3564611 w 3564611" name="connsiteX2"/>
              <a:gd fmla="*/ 1798153 h 3317603" name="connsiteY2"/>
              <a:gd fmla="*/ 1704814 w 3564611" name="connsiteX3"/>
              <a:gd fmla="*/ 3316987 h 3317603" name="connsiteY3"/>
              <a:gd fmla="*/ 0 w 3564611" name="connsiteX4"/>
              <a:gd fmla="*/ 1922140 h 3317603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317603" w="3564611">
                <a:moveTo>
                  <a:pt x="0" y="1922140"/>
                </a:moveTo>
                <a:cubicBezTo>
                  <a:pt x="0" y="1006276"/>
                  <a:pt x="1110712" y="21013"/>
                  <a:pt x="1704814" y="349"/>
                </a:cubicBezTo>
                <a:cubicBezTo>
                  <a:pt x="2298916" y="-20315"/>
                  <a:pt x="3564611" y="882289"/>
                  <a:pt x="3564611" y="1798153"/>
                </a:cubicBezTo>
                <a:cubicBezTo>
                  <a:pt x="3564611" y="2714017"/>
                  <a:pt x="2298916" y="3296323"/>
                  <a:pt x="1704814" y="3316987"/>
                </a:cubicBezTo>
                <a:cubicBezTo>
                  <a:pt x="1110712" y="3337651"/>
                  <a:pt x="0" y="2838004"/>
                  <a:pt x="0" y="1922140"/>
                </a:cubicBezTo>
                <a:close/>
              </a:path>
            </a:pathLst>
          </a:custGeom>
          <a:solidFill>
            <a:srgbClr val="FA363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2"/>
          <p:cNvSpPr/>
          <p:nvPr/>
        </p:nvSpPr>
        <p:spPr>
          <a:xfrm rot="2412611">
            <a:off x="3781697" y="778995"/>
            <a:ext cx="5152726" cy="5128971"/>
          </a:xfrm>
          <a:custGeom>
            <a:gdLst>
              <a:gd fmla="*/ 0 w 3564611" name="connsiteX0"/>
              <a:gd fmla="*/ 1922140 h 3317603" name="connsiteY0"/>
              <a:gd fmla="*/ 1704814 w 3564611" name="connsiteX1"/>
              <a:gd fmla="*/ 349 h 3317603" name="connsiteY1"/>
              <a:gd fmla="*/ 3564611 w 3564611" name="connsiteX2"/>
              <a:gd fmla="*/ 1798153 h 3317603" name="connsiteY2"/>
              <a:gd fmla="*/ 1704814 w 3564611" name="connsiteX3"/>
              <a:gd fmla="*/ 3316987 h 3317603" name="connsiteY3"/>
              <a:gd fmla="*/ 0 w 3564611" name="connsiteX4"/>
              <a:gd fmla="*/ 1922140 h 3317603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317603" w="3564611">
                <a:moveTo>
                  <a:pt x="0" y="1922140"/>
                </a:moveTo>
                <a:cubicBezTo>
                  <a:pt x="0" y="1006276"/>
                  <a:pt x="1110712" y="21013"/>
                  <a:pt x="1704814" y="349"/>
                </a:cubicBezTo>
                <a:cubicBezTo>
                  <a:pt x="2298916" y="-20315"/>
                  <a:pt x="3564611" y="882289"/>
                  <a:pt x="3564611" y="1798153"/>
                </a:cubicBezTo>
                <a:cubicBezTo>
                  <a:pt x="3564611" y="2714017"/>
                  <a:pt x="2298916" y="3296323"/>
                  <a:pt x="1704814" y="3316987"/>
                </a:cubicBezTo>
                <a:cubicBezTo>
                  <a:pt x="1110712" y="3337651"/>
                  <a:pt x="0" y="2838004"/>
                  <a:pt x="0" y="1922140"/>
                </a:cubicBezTo>
                <a:close/>
              </a:path>
            </a:pathLst>
          </a:custGeom>
          <a:solidFill>
            <a:srgbClr val="F4583E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3"/>
          <p:cNvSpPr/>
          <p:nvPr/>
        </p:nvSpPr>
        <p:spPr>
          <a:xfrm>
            <a:off x="3964982" y="1305733"/>
            <a:ext cx="4262034" cy="4246535"/>
          </a:xfrm>
          <a:custGeom>
            <a:gdLst>
              <a:gd fmla="*/ 9105 w 2907288" name="connsiteX0"/>
              <a:gd fmla="*/ 489667 h 2604714" name="connsiteY0"/>
              <a:gd fmla="*/ 1264468 w 2907288" name="connsiteX1"/>
              <a:gd fmla="*/ 55714 h 2604714" name="connsiteY1"/>
              <a:gd fmla="*/ 2907288 w 2907288" name="connsiteX2"/>
              <a:gd fmla="*/ 1404067 h 2604714" name="connsiteY2"/>
              <a:gd fmla="*/ 815017 w 2907288" name="connsiteX3"/>
              <a:gd fmla="*/ 2581938 h 2604714" name="connsiteY3"/>
              <a:gd fmla="*/ 9105 w 2907288" name="connsiteX4"/>
              <a:gd fmla="*/ 489667 h 260471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604714" w="2907288">
                <a:moveTo>
                  <a:pt x="9105" y="489667"/>
                </a:moveTo>
                <a:cubicBezTo>
                  <a:pt x="84014" y="68630"/>
                  <a:pt x="781438" y="-96686"/>
                  <a:pt x="1264468" y="55714"/>
                </a:cubicBezTo>
                <a:cubicBezTo>
                  <a:pt x="1747498" y="208114"/>
                  <a:pt x="2907288" y="710749"/>
                  <a:pt x="2907288" y="1404067"/>
                </a:cubicBezTo>
                <a:cubicBezTo>
                  <a:pt x="2907288" y="2097385"/>
                  <a:pt x="1298047" y="2734338"/>
                  <a:pt x="815017" y="2581938"/>
                </a:cubicBezTo>
                <a:cubicBezTo>
                  <a:pt x="331987" y="2429538"/>
                  <a:pt x="-65804" y="910704"/>
                  <a:pt x="9105" y="489667"/>
                </a:cubicBezTo>
                <a:close/>
              </a:path>
            </a:pathLst>
          </a:custGeom>
          <a:solidFill>
            <a:srgbClr val="E7806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4"/>
          <p:cNvSpPr/>
          <p:nvPr/>
        </p:nvSpPr>
        <p:spPr>
          <a:xfrm>
            <a:off x="4443328" y="1671143"/>
            <a:ext cx="3305343" cy="3515714"/>
          </a:xfrm>
          <a:custGeom>
            <a:gdLst>
              <a:gd fmla="*/ 2333 w 2200692" name="connsiteX0"/>
              <a:gd fmla="*/ 998992 h 2404811" name="connsiteY0"/>
              <a:gd fmla="*/ 1087214 w 2200692" name="connsiteX1"/>
              <a:gd fmla="*/ 76843 h 2404811" name="connsiteY1"/>
              <a:gd fmla="*/ 1779985 w 2200692" name="connsiteX2"/>
              <a:gd fmla="*/ 197272 h 2404811" name="connsiteY2"/>
              <a:gd fmla="*/ 2172096 w 2200692" name="connsiteX3"/>
              <a:gd fmla="*/ 1355452 h 2404811" name="connsiteY3"/>
              <a:gd fmla="*/ 839241 w 2200692" name="connsiteX4"/>
              <a:gd fmla="*/ 2401588 h 2404811" name="connsiteY4"/>
              <a:gd fmla="*/ 2333 w 2200692" name="connsiteX5"/>
              <a:gd fmla="*/ 998992 h 2404811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2404811" w="2200692">
                <a:moveTo>
                  <a:pt x="2333" y="998992"/>
                </a:moveTo>
                <a:cubicBezTo>
                  <a:pt x="43662" y="611535"/>
                  <a:pt x="790939" y="210463"/>
                  <a:pt x="1087214" y="76843"/>
                </a:cubicBezTo>
                <a:cubicBezTo>
                  <a:pt x="1383489" y="-56777"/>
                  <a:pt x="1599171" y="-15829"/>
                  <a:pt x="1779985" y="197272"/>
                </a:cubicBezTo>
                <a:cubicBezTo>
                  <a:pt x="1960799" y="410373"/>
                  <a:pt x="2301370" y="1026937"/>
                  <a:pt x="2172096" y="1355452"/>
                </a:cubicBezTo>
                <a:cubicBezTo>
                  <a:pt x="2042822" y="1683967"/>
                  <a:pt x="1200868" y="2460998"/>
                  <a:pt x="839241" y="2401588"/>
                </a:cubicBezTo>
                <a:cubicBezTo>
                  <a:pt x="477614" y="2342178"/>
                  <a:pt x="-38996" y="1386449"/>
                  <a:pt x="2333" y="998992"/>
                </a:cubicBezTo>
                <a:close/>
              </a:path>
            </a:pathLst>
          </a:custGeom>
          <a:solidFill>
            <a:srgbClr val="F7B4A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5"/>
          <p:cNvSpPr/>
          <p:nvPr/>
        </p:nvSpPr>
        <p:spPr>
          <a:xfrm>
            <a:off x="4881237" y="2100084"/>
            <a:ext cx="2429525" cy="2657833"/>
          </a:xfrm>
          <a:custGeom>
            <a:gdLst>
              <a:gd fmla="*/ 259762 w 2429525" name="connsiteX0"/>
              <a:gd fmla="*/ 2297680 h 2657833" name="connsiteY0"/>
              <a:gd fmla="*/ 213267 w 2429525" name="connsiteX1"/>
              <a:gd fmla="*/ 19429 h 2657833" name="connsiteY1"/>
              <a:gd fmla="*/ 2429525 w 2429525" name="connsiteX2"/>
              <a:gd fmla="*/ 1212799 h 2657833" name="connsiteY2"/>
              <a:gd fmla="*/ 1732101 w 2429525" name="connsiteX3"/>
              <a:gd fmla="*/ 2545653 h 2657833" name="connsiteY3"/>
              <a:gd fmla="*/ 259762 w 2429525" name="connsiteX4"/>
              <a:gd fmla="*/ 2297680 h 2657833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657833" w="2429525">
                <a:moveTo>
                  <a:pt x="259762" y="2297680"/>
                </a:moveTo>
                <a:cubicBezTo>
                  <a:pt x="6623" y="1876643"/>
                  <a:pt x="-148360" y="200242"/>
                  <a:pt x="213267" y="19429"/>
                </a:cubicBezTo>
                <a:cubicBezTo>
                  <a:pt x="574894" y="-161384"/>
                  <a:pt x="2429525" y="973133"/>
                  <a:pt x="2429525" y="1212799"/>
                </a:cubicBezTo>
                <a:cubicBezTo>
                  <a:pt x="2429525" y="1452465"/>
                  <a:pt x="2093728" y="2364840"/>
                  <a:pt x="1732101" y="2545653"/>
                </a:cubicBezTo>
                <a:cubicBezTo>
                  <a:pt x="1370474" y="2726466"/>
                  <a:pt x="512901" y="2718717"/>
                  <a:pt x="259762" y="2297680"/>
                </a:cubicBezTo>
                <a:close/>
              </a:path>
            </a:pathLst>
          </a:custGeom>
          <a:solidFill>
            <a:srgbClr val="F7B4A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6"/>
          <p:cNvSpPr/>
          <p:nvPr/>
        </p:nvSpPr>
        <p:spPr>
          <a:xfrm>
            <a:off x="5220558" y="2520425"/>
            <a:ext cx="1750883" cy="1817151"/>
          </a:xfrm>
          <a:custGeom>
            <a:gdLst>
              <a:gd fmla="*/ 18945 w 1750883" name="connsiteX0"/>
              <a:gd fmla="*/ 653956 h 1817151" name="connsiteY0"/>
              <a:gd fmla="*/ 1163883 w 1750883" name="connsiteX1"/>
              <a:gd fmla="*/ 4964 h 1817151" name="connsiteY1"/>
              <a:gd fmla="*/ 1750883 w 1750883" name="connsiteX2"/>
              <a:gd fmla="*/ 979420 h 1817151" name="connsiteY2"/>
              <a:gd fmla="*/ 543951 w 1750883" name="connsiteX3"/>
              <a:gd fmla="*/ 1814392 h 1817151" name="connsiteY3"/>
              <a:gd fmla="*/ 18945 w 1750883" name="connsiteX4"/>
              <a:gd fmla="*/ 653956 h 1817151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17151" w="1750883">
                <a:moveTo>
                  <a:pt x="18945" y="653956"/>
                </a:moveTo>
                <a:cubicBezTo>
                  <a:pt x="122267" y="352385"/>
                  <a:pt x="875227" y="-49280"/>
                  <a:pt x="1163883" y="4964"/>
                </a:cubicBezTo>
                <a:cubicBezTo>
                  <a:pt x="1452539" y="59208"/>
                  <a:pt x="1750883" y="852097"/>
                  <a:pt x="1750883" y="979420"/>
                </a:cubicBezTo>
                <a:cubicBezTo>
                  <a:pt x="1750883" y="1106743"/>
                  <a:pt x="832607" y="1868636"/>
                  <a:pt x="543951" y="1814392"/>
                </a:cubicBezTo>
                <a:cubicBezTo>
                  <a:pt x="255295" y="1760148"/>
                  <a:pt x="-84377" y="955527"/>
                  <a:pt x="18945" y="653956"/>
                </a:cubicBezTo>
                <a:close/>
              </a:path>
            </a:pathLst>
          </a:custGeom>
          <a:solidFill>
            <a:srgbClr val="E7806F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9555298">
            <a:off x="1414211" y="92244"/>
            <a:ext cx="9363575" cy="56578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06351" y="2921169"/>
            <a:ext cx="2468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6000">
                <a:solidFill>
                  <a:schemeClr val="tx2">
                    <a:lumMod val="10000"/>
                  </a:schemeClr>
                </a:solidFill>
              </a:rPr>
              <a:t>第三章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318295" y="2926080"/>
            <a:ext cx="5856107" cy="1005840"/>
          </a:xfrm>
          <a:prstGeom prst="rect">
            <a:avLst/>
          </a:prstGeom>
          <a:noFill/>
        </p:spPr>
        <p:txBody>
          <a:bodyPr anchor="ctr" anchorCtr="0" rtlCol="0" wrap="square">
            <a:spAutoFit/>
          </a:bodyPr>
          <a:lstStyle/>
          <a:p>
            <a:r>
              <a:rPr altLang="en-US" b="1" lang="zh-CN" smtClean="0" sz="6000">
                <a:solidFill>
                  <a:schemeClr val="tx2">
                    <a:lumMod val="10000"/>
                  </a:schemeClr>
                </a:solidFill>
              </a:rPr>
              <a:t>请插入章节标题</a:t>
            </a:r>
          </a:p>
        </p:txBody>
      </p:sp>
    </p:spTree>
    <p:custDataLst>
      <p:tags r:id="rId5"/>
    </p:custDataLst>
    <p:extLst>
      <p:ext uri="{BB962C8B-B14F-4D97-AF65-F5344CB8AC3E}">
        <p14:creationId val="2059678221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2" presetSubtype="8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53" presetSubtype="0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22" presetSubtype="8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9"/>
      <p:bldP grpId="0" spid="10"/>
      <p:bldP grpId="0" spid="2"/>
      <p:bldP grpId="0" spid="3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2" name="组合 31"/>
          <p:cNvGrpSpPr/>
          <p:nvPr/>
        </p:nvGrpSpPr>
        <p:grpSpPr>
          <a:xfrm>
            <a:off x="0" y="3858759"/>
            <a:ext cx="12192000" cy="3238500"/>
            <a:chOff x="0" y="3481388"/>
            <a:chExt cx="12192000" cy="3238500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0" y="3481388"/>
              <a:ext cx="12192000" cy="74295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88000"/>
                    </a:schemeClr>
                  </a:gs>
                  <a:gs pos="42900">
                    <a:srgbClr val="E40606">
                      <a:alpha val="88000"/>
                    </a:srgbClr>
                  </a:gs>
                  <a:gs pos="100000">
                    <a:srgbClr val="A80404">
                      <a:alpha val="64000"/>
                    </a:srgbClr>
                  </a:gs>
                </a:gsLst>
                <a:path path="circle">
                  <a:fillToRect l="100000" t="100000"/>
                </a:path>
                <a:tileRect b="-100000" r="-100000"/>
              </a:gradFill>
            </a:ln>
            <a:effectLst>
              <a:outerShdw algn="tl" blurRad="38100" dir="2400000" dist="25400" rotWithShape="0">
                <a:schemeClr val="bg1">
                  <a:lumMod val="50000"/>
                  <a:lumOff val="50000"/>
                  <a:alpha val="37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0" y="3786188"/>
              <a:ext cx="12192000" cy="97155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88000"/>
                    </a:schemeClr>
                  </a:gs>
                  <a:gs pos="42900">
                    <a:srgbClr val="E40606">
                      <a:alpha val="88000"/>
                    </a:srgbClr>
                  </a:gs>
                  <a:gs pos="100000">
                    <a:srgbClr val="A80404">
                      <a:alpha val="64000"/>
                    </a:srgbClr>
                  </a:gs>
                </a:gsLst>
                <a:path path="circle">
                  <a:fillToRect l="100000" t="100000"/>
                </a:path>
                <a:tileRect b="-100000" r="-100000"/>
              </a:gradFill>
            </a:ln>
            <a:effectLst>
              <a:outerShdw algn="tl" blurRad="38100" dir="2400000" dist="25400" rotWithShape="0">
                <a:schemeClr val="bg1">
                  <a:lumMod val="50000"/>
                  <a:lumOff val="50000"/>
                  <a:alpha val="37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0" y="3976688"/>
              <a:ext cx="12192000" cy="120015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88000"/>
                    </a:schemeClr>
                  </a:gs>
                  <a:gs pos="42900">
                    <a:srgbClr val="E40606">
                      <a:alpha val="88000"/>
                    </a:srgbClr>
                  </a:gs>
                  <a:gs pos="100000">
                    <a:srgbClr val="A80404">
                      <a:alpha val="64000"/>
                    </a:srgbClr>
                  </a:gs>
                </a:gsLst>
                <a:path path="circle">
                  <a:fillToRect l="100000" t="100000"/>
                </a:path>
                <a:tileRect b="-100000" r="-100000"/>
              </a:gradFill>
            </a:ln>
            <a:effectLst>
              <a:outerShdw algn="tl" blurRad="38100" dir="2400000" dist="25400" rotWithShape="0">
                <a:schemeClr val="bg1">
                  <a:lumMod val="50000"/>
                  <a:lumOff val="50000"/>
                  <a:alpha val="37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0" y="4395788"/>
              <a:ext cx="12192000" cy="175260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88000"/>
                    </a:schemeClr>
                  </a:gs>
                  <a:gs pos="42900">
                    <a:srgbClr val="E40606">
                      <a:alpha val="88000"/>
                    </a:srgbClr>
                  </a:gs>
                  <a:gs pos="100000">
                    <a:srgbClr val="A80404">
                      <a:alpha val="64000"/>
                    </a:srgbClr>
                  </a:gs>
                </a:gsLst>
                <a:path path="circle">
                  <a:fillToRect l="100000" t="100000"/>
                </a:path>
                <a:tileRect b="-100000" r="-100000"/>
              </a:gradFill>
            </a:ln>
            <a:effectLst>
              <a:outerShdw algn="tl" blurRad="38100" dir="2400000" dist="25400" rotWithShape="0">
                <a:schemeClr val="bg1">
                  <a:lumMod val="50000"/>
                  <a:lumOff val="50000"/>
                  <a:alpha val="37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0" y="4567238"/>
              <a:ext cx="12192000" cy="215265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88000"/>
                    </a:schemeClr>
                  </a:gs>
                  <a:gs pos="42900">
                    <a:srgbClr val="E40606">
                      <a:alpha val="88000"/>
                    </a:srgbClr>
                  </a:gs>
                  <a:gs pos="100000">
                    <a:srgbClr val="A80404">
                      <a:alpha val="64000"/>
                    </a:srgbClr>
                  </a:gs>
                </a:gsLst>
                <a:path path="circle">
                  <a:fillToRect l="100000" t="100000"/>
                </a:path>
                <a:tileRect b="-100000" r="-100000"/>
              </a:gradFill>
            </a:ln>
            <a:effectLst>
              <a:outerShdw algn="tl" blurRad="38100" dir="2400000" dist="25400" rotWithShape="0">
                <a:schemeClr val="bg1">
                  <a:lumMod val="50000"/>
                  <a:lumOff val="50000"/>
                  <a:alpha val="37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>
          <a:xfrm>
            <a:off x="-171450" y="3556796"/>
            <a:ext cx="12363450" cy="5140663"/>
            <a:chOff x="-171450" y="3179425"/>
            <a:chExt cx="12363450" cy="5140663"/>
          </a:xfrm>
        </p:grpSpPr>
        <p:cxnSp>
          <p:nvCxnSpPr>
            <p:cNvPr id="11" name="直接连接符 10"/>
            <p:cNvCxnSpPr/>
            <p:nvPr/>
          </p:nvCxnSpPr>
          <p:spPr>
            <a:xfrm flipH="1">
              <a:off x="0" y="3214688"/>
              <a:ext cx="12192000" cy="100965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88000"/>
                    </a:schemeClr>
                  </a:gs>
                  <a:gs pos="42900">
                    <a:srgbClr val="E40606">
                      <a:alpha val="88000"/>
                    </a:srgbClr>
                  </a:gs>
                  <a:gs pos="100000">
                    <a:srgbClr val="A80404">
                      <a:alpha val="64000"/>
                    </a:srgbClr>
                  </a:gs>
                </a:gsLst>
                <a:path path="circle">
                  <a:fillToRect l="100000" t="100000"/>
                </a:path>
                <a:tileRect b="-100000" r="-100000"/>
              </a:gradFill>
            </a:ln>
            <a:effectLst>
              <a:outerShdw algn="tl" blurRad="38100" dir="2400000" dist="25400" rotWithShape="0">
                <a:schemeClr val="bg1">
                  <a:lumMod val="50000"/>
                  <a:lumOff val="50000"/>
                  <a:alpha val="37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-171450" y="3179425"/>
              <a:ext cx="12363450" cy="1578313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88000"/>
                    </a:schemeClr>
                  </a:gs>
                  <a:gs pos="42900">
                    <a:srgbClr val="E40606">
                      <a:alpha val="88000"/>
                    </a:srgbClr>
                  </a:gs>
                  <a:gs pos="100000">
                    <a:srgbClr val="A80404">
                      <a:alpha val="64000"/>
                    </a:srgbClr>
                  </a:gs>
                </a:gsLst>
                <a:path path="circle">
                  <a:fillToRect l="100000" t="100000"/>
                </a:path>
                <a:tileRect b="-100000" r="-100000"/>
              </a:gradFill>
            </a:ln>
            <a:effectLst>
              <a:outerShdw algn="tl" blurRad="38100" dir="2400000" dist="25400" rotWithShape="0">
                <a:schemeClr val="bg1">
                  <a:lumMod val="50000"/>
                  <a:lumOff val="50000"/>
                  <a:alpha val="37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0" y="3247169"/>
              <a:ext cx="12192000" cy="1929669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88000"/>
                    </a:schemeClr>
                  </a:gs>
                  <a:gs pos="42900">
                    <a:srgbClr val="E40606">
                      <a:alpha val="88000"/>
                    </a:srgbClr>
                  </a:gs>
                  <a:gs pos="100000">
                    <a:srgbClr val="A80404">
                      <a:alpha val="64000"/>
                    </a:srgbClr>
                  </a:gs>
                </a:gsLst>
                <a:path path="circle">
                  <a:fillToRect l="100000" t="100000"/>
                </a:path>
                <a:tileRect b="-100000" r="-100000"/>
              </a:gradFill>
            </a:ln>
            <a:effectLst>
              <a:outerShdw algn="tl" blurRad="38100" dir="2400000" dist="25400" rotWithShape="0">
                <a:schemeClr val="bg1">
                  <a:lumMod val="50000"/>
                  <a:lumOff val="50000"/>
                  <a:alpha val="37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-171450" y="3337641"/>
              <a:ext cx="12363450" cy="2201147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88000"/>
                    </a:schemeClr>
                  </a:gs>
                  <a:gs pos="42900">
                    <a:srgbClr val="E40606">
                      <a:alpha val="88000"/>
                    </a:srgbClr>
                  </a:gs>
                  <a:gs pos="100000">
                    <a:srgbClr val="A80404">
                      <a:alpha val="64000"/>
                    </a:srgbClr>
                  </a:gs>
                </a:gsLst>
                <a:path path="circle">
                  <a:fillToRect l="100000" t="100000"/>
                </a:path>
                <a:tileRect b="-100000" r="-100000"/>
              </a:gradFill>
            </a:ln>
            <a:effectLst>
              <a:outerShdw algn="tl" blurRad="38100" dir="2400000" dist="25400" rotWithShape="0">
                <a:schemeClr val="bg1">
                  <a:lumMod val="50000"/>
                  <a:lumOff val="50000"/>
                  <a:alpha val="37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0" y="3500438"/>
              <a:ext cx="12192000" cy="251460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88000"/>
                    </a:schemeClr>
                  </a:gs>
                  <a:gs pos="42900">
                    <a:srgbClr val="E40606">
                      <a:alpha val="88000"/>
                    </a:srgbClr>
                  </a:gs>
                  <a:gs pos="100000">
                    <a:srgbClr val="A80404">
                      <a:alpha val="64000"/>
                    </a:srgbClr>
                  </a:gs>
                </a:gsLst>
                <a:path path="circle">
                  <a:fillToRect l="100000" t="100000"/>
                </a:path>
                <a:tileRect b="-100000" r="-100000"/>
              </a:gradFill>
            </a:ln>
            <a:effectLst>
              <a:outerShdw algn="tl" blurRad="38100" dir="2400000" dist="25400" rotWithShape="0">
                <a:schemeClr val="bg1">
                  <a:lumMod val="50000"/>
                  <a:lumOff val="50000"/>
                  <a:alpha val="37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V="1">
              <a:off x="0" y="3652838"/>
              <a:ext cx="12192000" cy="293370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88000"/>
                    </a:schemeClr>
                  </a:gs>
                  <a:gs pos="42900">
                    <a:srgbClr val="E40606">
                      <a:alpha val="88000"/>
                    </a:srgbClr>
                  </a:gs>
                  <a:gs pos="100000">
                    <a:srgbClr val="A80404">
                      <a:alpha val="64000"/>
                    </a:srgbClr>
                  </a:gs>
                </a:gsLst>
                <a:path path="circle">
                  <a:fillToRect l="100000" t="100000"/>
                </a:path>
                <a:tileRect b="-100000" r="-100000"/>
              </a:gradFill>
            </a:ln>
            <a:effectLst>
              <a:outerShdw algn="tl" blurRad="38100" dir="2400000" dist="25400" rotWithShape="0">
                <a:schemeClr val="bg1">
                  <a:lumMod val="50000"/>
                  <a:lumOff val="50000"/>
                  <a:alpha val="37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-171450" y="3976688"/>
              <a:ext cx="12363450" cy="325755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88000"/>
                    </a:schemeClr>
                  </a:gs>
                  <a:gs pos="42900">
                    <a:srgbClr val="E40606">
                      <a:alpha val="88000"/>
                    </a:srgbClr>
                  </a:gs>
                  <a:gs pos="100000">
                    <a:srgbClr val="A80404">
                      <a:alpha val="64000"/>
                    </a:srgbClr>
                  </a:gs>
                </a:gsLst>
                <a:path path="circle">
                  <a:fillToRect l="100000" t="100000"/>
                </a:path>
                <a:tileRect b="-100000" r="-100000"/>
              </a:gradFill>
            </a:ln>
            <a:effectLst>
              <a:outerShdw algn="tl" blurRad="38100" dir="2400000" dist="25400" rotWithShape="0">
                <a:schemeClr val="bg1">
                  <a:lumMod val="50000"/>
                  <a:lumOff val="50000"/>
                  <a:alpha val="37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0" y="4395788"/>
              <a:ext cx="12192000" cy="392430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88000"/>
                    </a:schemeClr>
                  </a:gs>
                  <a:gs pos="42900">
                    <a:srgbClr val="E40606">
                      <a:alpha val="88000"/>
                    </a:srgbClr>
                  </a:gs>
                  <a:gs pos="100000">
                    <a:srgbClr val="A80404">
                      <a:alpha val="64000"/>
                    </a:srgbClr>
                  </a:gs>
                </a:gsLst>
                <a:path path="circle">
                  <a:fillToRect l="100000" t="100000"/>
                </a:path>
                <a:tileRect b="-100000" r="-100000"/>
              </a:gradFill>
            </a:ln>
            <a:effectLst>
              <a:outerShdw algn="tl" blurRad="38100" dir="2400000" dist="25400" rotWithShape="0">
                <a:schemeClr val="bg1">
                  <a:lumMod val="50000"/>
                  <a:lumOff val="50000"/>
                  <a:alpha val="37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lef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1708" r="13547" t="5508"/>
          <a:stretch>
            <a:fillRect/>
          </a:stretch>
        </p:blipFill>
        <p:spPr>
          <a:xfrm rot="2038148">
            <a:off x="3082409" y="158338"/>
            <a:ext cx="4524865" cy="4982097"/>
          </a:xfrm>
          <a:custGeom>
            <a:gdLst>
              <a:gd fmla="*/ 0 w 4524865" name="connsiteX0"/>
              <a:gd fmla="*/ 787114 h 4982097" name="connsiteY0"/>
              <a:gd fmla="*/ 1168301 w 4524865" name="connsiteX1"/>
              <a:gd fmla="*/ 0 h 4982097" name="connsiteY1"/>
              <a:gd fmla="*/ 4524865 w 4524865" name="connsiteX2"/>
              <a:gd fmla="*/ 4982097 h 4982097" name="connsiteY2"/>
              <a:gd fmla="*/ 275395 w 4524865" name="connsiteX3"/>
              <a:gd fmla="*/ 4982097 h 4982097" name="connsiteY3"/>
              <a:gd fmla="*/ 0 w 4524865" name="connsiteX4"/>
              <a:gd fmla="*/ 4573333 h 498209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982097" w="4524865">
                <a:moveTo>
                  <a:pt x="0" y="787114"/>
                </a:moveTo>
                <a:lnTo>
                  <a:pt x="1168301" y="0"/>
                </a:lnTo>
                <a:lnTo>
                  <a:pt x="4524865" y="4982097"/>
                </a:lnTo>
                <a:lnTo>
                  <a:pt x="275395" y="4982097"/>
                </a:lnTo>
                <a:lnTo>
                  <a:pt x="0" y="4573333"/>
                </a:lnTo>
                <a:close/>
              </a:path>
            </a:pathLst>
          </a:custGeom>
        </p:spPr>
      </p:pic>
      <p:pic>
        <p:nvPicPr>
          <p:cNvPr id="30" name="fish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59533" l="31618" r="54151" t="19896"/>
          <a:stretch>
            <a:fillRect/>
          </a:stretch>
        </p:blipFill>
        <p:spPr>
          <a:xfrm>
            <a:off x="-1543050" y="909915"/>
            <a:ext cx="1371600" cy="781050"/>
          </a:xfrm>
          <a:custGeom>
            <a:gdLst>
              <a:gd fmla="*/ 0 w 1371600" name="connsiteX0"/>
              <a:gd fmla="*/ 0 h 781050" name="connsiteY0"/>
              <a:gd fmla="*/ 1371600 w 1371600" name="connsiteX1"/>
              <a:gd fmla="*/ 0 h 781050" name="connsiteY1"/>
              <a:gd fmla="*/ 1371600 w 1371600" name="connsiteX2"/>
              <a:gd fmla="*/ 781050 h 781050" name="connsiteY2"/>
              <a:gd fmla="*/ 0 w 1371600" name="connsiteX3"/>
              <a:gd fmla="*/ 781050 h 78105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781050" w="1371600">
                <a:moveTo>
                  <a:pt x="0" y="0"/>
                </a:moveTo>
                <a:lnTo>
                  <a:pt x="1371600" y="0"/>
                </a:lnTo>
                <a:lnTo>
                  <a:pt x="1371600" y="781050"/>
                </a:lnTo>
                <a:lnTo>
                  <a:pt x="0" y="781050"/>
                </a:lnTo>
                <a:close/>
              </a:path>
            </a:pathLst>
          </a:custGeom>
        </p:spPr>
      </p:pic>
      <p:pic>
        <p:nvPicPr>
          <p:cNvPr id="37" name="righ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701" l="27263" t="5168"/>
          <a:stretch>
            <a:fillRect/>
          </a:stretch>
        </p:blipFill>
        <p:spPr>
          <a:xfrm rot="2038148">
            <a:off x="4333471" y="747781"/>
            <a:ext cx="3883681" cy="4752192"/>
          </a:xfrm>
          <a:custGeom>
            <a:gdLst>
              <a:gd fmla="*/ 0 w 3883681" name="connsiteX0"/>
              <a:gd fmla="*/ 615984 h 4752192" name="connsiteY0"/>
              <a:gd fmla="*/ 914296 w 3883681" name="connsiteX1"/>
              <a:gd fmla="*/ 0 h 4752192" name="connsiteY1"/>
              <a:gd fmla="*/ 3626395 w 3883681" name="connsiteX2"/>
              <a:gd fmla="*/ 0 h 4752192" name="connsiteY2"/>
              <a:gd fmla="*/ 3883681 w 3883681" name="connsiteX3"/>
              <a:gd fmla="*/ 381886 h 4752192" name="connsiteY3"/>
              <a:gd fmla="*/ 3883681 w 3883681" name="connsiteX4"/>
              <a:gd fmla="*/ 4013106 h 4752192" name="connsiteY4"/>
              <a:gd fmla="*/ 2786667 w 3883681" name="connsiteX5"/>
              <a:gd fmla="*/ 4752192 h 4752192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4752192" w="3883681">
                <a:moveTo>
                  <a:pt x="0" y="615984"/>
                </a:moveTo>
                <a:lnTo>
                  <a:pt x="914296" y="0"/>
                </a:lnTo>
                <a:lnTo>
                  <a:pt x="3626395" y="0"/>
                </a:lnTo>
                <a:lnTo>
                  <a:pt x="3883681" y="381886"/>
                </a:lnTo>
                <a:lnTo>
                  <a:pt x="3883681" y="4013106"/>
                </a:lnTo>
                <a:lnTo>
                  <a:pt x="2786667" y="4752192"/>
                </a:lnTo>
                <a:close/>
              </a:path>
            </a:pathLst>
          </a:custGeom>
        </p:spPr>
      </p:pic>
      <p:pic>
        <p:nvPicPr>
          <p:cNvPr id="31" name="fish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59533" l="31618" r="54151" t="19896"/>
          <a:stretch>
            <a:fillRect/>
          </a:stretch>
        </p:blipFill>
        <p:spPr>
          <a:xfrm rot="6151362">
            <a:off x="11115675" y="-1067788"/>
            <a:ext cx="1371600" cy="781050"/>
          </a:xfrm>
          <a:custGeom>
            <a:gdLst>
              <a:gd fmla="*/ 0 w 1371600" name="connsiteX0"/>
              <a:gd fmla="*/ 0 h 781050" name="connsiteY0"/>
              <a:gd fmla="*/ 1371600 w 1371600" name="connsiteX1"/>
              <a:gd fmla="*/ 0 h 781050" name="connsiteY1"/>
              <a:gd fmla="*/ 1371600 w 1371600" name="connsiteX2"/>
              <a:gd fmla="*/ 781050 h 781050" name="connsiteY2"/>
              <a:gd fmla="*/ 0 w 1371600" name="connsiteX3"/>
              <a:gd fmla="*/ 781050 h 78105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781050" w="1371600">
                <a:moveTo>
                  <a:pt x="0" y="0"/>
                </a:moveTo>
                <a:lnTo>
                  <a:pt x="1371600" y="0"/>
                </a:lnTo>
                <a:lnTo>
                  <a:pt x="1371600" y="781050"/>
                </a:lnTo>
                <a:lnTo>
                  <a:pt x="0" y="781050"/>
                </a:lnTo>
                <a:close/>
              </a:path>
            </a:pathLst>
          </a:custGeom>
        </p:spPr>
      </p:pic>
      <p:pic>
        <p:nvPicPr>
          <p:cNvPr id="42" name="left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1708" r="13547" t="5508"/>
          <a:stretch>
            <a:fillRect/>
          </a:stretch>
        </p:blipFill>
        <p:spPr>
          <a:xfrm rot="2038148">
            <a:off x="3082409" y="158338"/>
            <a:ext cx="4524865" cy="4982097"/>
          </a:xfrm>
          <a:custGeom>
            <a:gdLst>
              <a:gd fmla="*/ 0 w 4524865" name="connsiteX0"/>
              <a:gd fmla="*/ 787114 h 4982097" name="connsiteY0"/>
              <a:gd fmla="*/ 1168301 w 4524865" name="connsiteX1"/>
              <a:gd fmla="*/ 0 h 4982097" name="connsiteY1"/>
              <a:gd fmla="*/ 4524865 w 4524865" name="connsiteX2"/>
              <a:gd fmla="*/ 4982097 h 4982097" name="connsiteY2"/>
              <a:gd fmla="*/ 275395 w 4524865" name="connsiteX3"/>
              <a:gd fmla="*/ 4982097 h 4982097" name="connsiteY3"/>
              <a:gd fmla="*/ 0 w 4524865" name="connsiteX4"/>
              <a:gd fmla="*/ 4573333 h 498209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982097" w="4524865">
                <a:moveTo>
                  <a:pt x="0" y="787114"/>
                </a:moveTo>
                <a:lnTo>
                  <a:pt x="1168301" y="0"/>
                </a:lnTo>
                <a:lnTo>
                  <a:pt x="4524865" y="4982097"/>
                </a:lnTo>
                <a:lnTo>
                  <a:pt x="275395" y="4982097"/>
                </a:lnTo>
                <a:lnTo>
                  <a:pt x="0" y="4573333"/>
                </a:lnTo>
                <a:close/>
              </a:path>
            </a:pathLst>
          </a:cu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1708" t="5168"/>
          <a:stretch>
            <a:fillRect/>
          </a:stretch>
        </p:blipFill>
        <p:spPr>
          <a:xfrm rot="2038148">
            <a:off x="3025697" y="333907"/>
            <a:ext cx="5248173" cy="5000028"/>
          </a:xfrm>
          <a:prstGeom prst="rect">
            <a:avLst/>
          </a:prstGeom>
        </p:spPr>
      </p:pic>
      <p:sp>
        <p:nvSpPr>
          <p:cNvPr id="45" name="矩形 44"/>
          <p:cNvSpPr/>
          <p:nvPr/>
        </p:nvSpPr>
        <p:spPr>
          <a:xfrm>
            <a:off x="1979649" y="704850"/>
            <a:ext cx="8232702" cy="5039597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4" name="文本框 43"/>
          <p:cNvSpPr txBox="1"/>
          <p:nvPr/>
        </p:nvSpPr>
        <p:spPr>
          <a:xfrm>
            <a:off x="4033157" y="1096232"/>
            <a:ext cx="4125686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mtClean="0" sz="4000">
                <a:solidFill>
                  <a:srgbClr val="A80404"/>
                </a:solidFill>
              </a:rPr>
              <a:t>请插入标题文字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4212281" y="2399500"/>
            <a:ext cx="3933248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tx2">
                    <a:lumMod val="10000"/>
                  </a:schemeClr>
                </a:solidFill>
              </a:rPr>
              <a:t>请插入内容，请插入内容。请插入描述性语句。谢谢。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3288356" y="3318842"/>
            <a:ext cx="5781098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tx2">
                    <a:lumMod val="10000"/>
                  </a:schemeClr>
                </a:solidFill>
              </a:rPr>
              <a:t>请插入内容，请插入内容。请插入描述性语句。谢谢。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2754956" y="4238184"/>
            <a:ext cx="6847898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tx2">
                    <a:lumMod val="10000"/>
                  </a:schemeClr>
                </a:solidFill>
              </a:rPr>
              <a:t>请插入内容，请插入内容。请插入描述性语句。谢谢。</a:t>
            </a:r>
          </a:p>
        </p:txBody>
      </p:sp>
    </p:spTree>
    <p:custDataLst>
      <p:tags r:id="rId5"/>
    </p:custDataLst>
    <p:extLst>
      <p:ext uri="{BB962C8B-B14F-4D97-AF65-F5344CB8AC3E}">
        <p14:creationId val="1936946975"/>
      </p:ext>
    </p:extLst>
  </p:cSld>
  <p:clrMapOvr>
    <a:masterClrMapping/>
  </p:clrMapOvr>
  <mc:AlternateContent>
    <mc:Choice Requires="p14">
      <p:transition p14:dur="1107" spd="slow">
        <p:wipe/>
      </p:transition>
    </mc:Choice>
    <mc:Fallback>
      <p:transition spd="slow">
        <p:wip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17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xit" presetID="10" presetSubtype="0">
                                  <p:stCondLst>
                                    <p:cond delay="1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5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45000" fill="hold" id="27" nodeType="withEffect" presetClass="path" presetID="0" presetSubtype="0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2.5E-06 -0.00023 C 0.04232 -0.00578 0.15 0.3088 0.21549 0.32338 C 0.28086 0.3382 0.33685 0.12176 0.39219 0.08866 C 0.44752 0.05556 0.49192 0.07732 0.54817 0.125 C 0.60429 0.17269 0.65898 0.35533 0.72955 0.37454 C 0.80013 0.39398 0.90351 0.25973 0.97161 0.24121 C 1.03893 0.22269 1.08463 0.16968 1.13125 0.11667" pathEditMode="relative" ptsTypes="AAAAAAA" rAng="0">
                                      <p:cBhvr>
                                        <p:cTn dur="5000" fill="hold" id="2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563" y="1884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9" nodeType="withEffect" presetClass="emph" presetID="8" presetSubtype="0">
                                  <p:stCondLst>
                                    <p:cond delay="2500"/>
                                  </p:stCondLst>
                                  <p:childTnLst>
                                    <p:animRot by="-3600000">
                                      <p:cBhvr>
                                        <p:cTn dur="500" fill="hold" id="30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1" nodeType="withEffect" presetClass="emph" presetID="8" presetSubtype="0">
                                  <p:stCondLst>
                                    <p:cond delay="3000"/>
                                  </p:stCondLst>
                                  <p:childTnLst>
                                    <p:animRot by="3600000">
                                      <p:cBhvr>
                                        <p:cTn dur="1000" fill="hold" id="32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3" nodeType="withEffect" presetClass="exit" presetID="1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1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50000" fill="hold" id="37" nodeType="withEffect" presetClass="path" presetID="0" presetSubtype="0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1.25E-06 2.59259E-06 C -0.10443 0.1794 -0.20846 0.35949 -0.30026 0.42639 C -0.39206 0.49305 -0.46901 0.3662 -0.55065 0.40023 C -0.63229 0.43449 -0.70925 0.57916 -0.7905 0.63102 C -0.87188 0.68333 -0.95521 0.69861 -1.03815 0.71435" pathEditMode="relative" ptsTypes="AAAAA" rAng="0">
                                      <p:cBhvr>
                                        <p:cTn dur="3000" fill="hold" id="3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14" y="35718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9" nodeType="withEffect" presetClass="emph" presetID="8" presetSubtype="0">
                                  <p:stCondLst>
                                    <p:cond delay="4000"/>
                                  </p:stCondLst>
                                  <p:childTnLst>
                                    <p:animRot by="-1800000">
                                      <p:cBhvr>
                                        <p:cTn dur="2000" fill="hold" id="40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1" nodeType="withEffect" presetClass="emph" presetID="8" presetSubtype="0">
                                  <p:stCondLst>
                                    <p:cond delay="4000"/>
                                  </p:stCondLst>
                                  <p:childTnLst>
                                    <p:animRot by="3600000">
                                      <p:cBhvr>
                                        <p:cTn dur="750" fill="hold" id="42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3" nodeType="withEffect" presetClass="emph" presetID="8" presetSubtype="0">
                                  <p:stCondLst>
                                    <p:cond delay="4750"/>
                                  </p:stCondLst>
                                  <p:childTnLst>
                                    <p:animRot by="-3600000">
                                      <p:cBhvr>
                                        <p:cTn dur="500" fill="hold" id="44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5" nodeType="withEffect" presetClass="emph" presetID="8" presetSubtype="0">
                                  <p:stCondLst>
                                    <p:cond delay="5250"/>
                                  </p:stCondLst>
                                  <p:childTnLst>
                                    <p:animRot by="3600000">
                                      <p:cBhvr>
                                        <p:cTn dur="750" fill="hold" id="46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2" presetSubtype="8">
                                  <p:stCondLst>
                                    <p:cond delay="4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500" id="49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52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2" presetSubtype="2">
                                  <p:stCondLst>
                                    <p:cond delay="4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55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6" nodeType="clickPar">
                      <p:stCondLst>
                        <p:cond delay="indefinite"/>
                        <p:cond delay="0" evt="onBegin">
                          <p:tn val="55"/>
                        </p:cond>
                      </p:stCondLst>
                      <p:childTnLst>
                        <p:par>
                          <p:cTn fill="hold" id="5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8" nodeType="clickEffect" presetClass="entr" presetID="2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6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1" nodeType="clickPar">
                      <p:stCondLst>
                        <p:cond delay="indefinite"/>
                        <p:cond delay="0" evt="onBegin">
                          <p:tn val="60"/>
                        </p:cond>
                      </p:stCondLst>
                      <p:childTnLst>
                        <p:par>
                          <p:cTn fill="hold" id="6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3" nodeType="clickEffect" presetClass="entr" presetID="2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65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5"/>
      <p:bldP grpId="0" spid="44"/>
      <p:bldP grpId="0" spid="51"/>
      <p:bldP grpId="0" spid="52"/>
      <p:bldP grpId="0" spid="53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 b="-39000" t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1619556" y="998700"/>
            <a:ext cx="2049300" cy="2049300"/>
          </a:xfrm>
          <a:prstGeom prst="rect">
            <a:avLst/>
          </a:prstGeom>
          <a:noFill/>
          <a:ln w="38100">
            <a:solidFill>
              <a:srgbClr val="A804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4" name="直接连接符 3"/>
          <p:cNvCxnSpPr>
            <a:stCxn id="2" idx="1"/>
            <a:endCxn id="2" idx="3"/>
          </p:cNvCxnSpPr>
          <p:nvPr/>
        </p:nvCxnSpPr>
        <p:spPr>
          <a:xfrm>
            <a:off x="1619556" y="2023350"/>
            <a:ext cx="2049300" cy="0"/>
          </a:xfrm>
          <a:prstGeom prst="line">
            <a:avLst/>
          </a:prstGeom>
          <a:ln>
            <a:solidFill>
              <a:srgbClr val="A8040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stCxn id="2" idx="0"/>
            <a:endCxn id="2" idx="2"/>
          </p:cNvCxnSpPr>
          <p:nvPr/>
        </p:nvCxnSpPr>
        <p:spPr>
          <a:xfrm flipH="1">
            <a:off x="2644206" y="998700"/>
            <a:ext cx="0" cy="2049300"/>
          </a:xfrm>
          <a:prstGeom prst="line">
            <a:avLst/>
          </a:prstGeom>
          <a:ln>
            <a:solidFill>
              <a:srgbClr val="A8040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619556" y="998700"/>
            <a:ext cx="2049300" cy="2049300"/>
          </a:xfrm>
          <a:prstGeom prst="line">
            <a:avLst/>
          </a:prstGeom>
          <a:ln>
            <a:solidFill>
              <a:srgbClr val="A8040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1619556" y="998700"/>
            <a:ext cx="2049300" cy="2049300"/>
          </a:xfrm>
          <a:prstGeom prst="line">
            <a:avLst/>
          </a:prstGeom>
          <a:ln>
            <a:solidFill>
              <a:srgbClr val="A8040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5071350" y="998701"/>
            <a:ext cx="2049300" cy="2049300"/>
          </a:xfrm>
          <a:prstGeom prst="rect">
            <a:avLst/>
          </a:prstGeom>
          <a:noFill/>
          <a:ln w="38100">
            <a:solidFill>
              <a:srgbClr val="A804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5" name="直接连接符 14"/>
          <p:cNvCxnSpPr>
            <a:stCxn id="14" idx="1"/>
            <a:endCxn id="14" idx="3"/>
          </p:cNvCxnSpPr>
          <p:nvPr/>
        </p:nvCxnSpPr>
        <p:spPr>
          <a:xfrm>
            <a:off x="5071350" y="2023351"/>
            <a:ext cx="2049300" cy="0"/>
          </a:xfrm>
          <a:prstGeom prst="line">
            <a:avLst/>
          </a:prstGeom>
          <a:ln>
            <a:solidFill>
              <a:srgbClr val="A8040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>
            <a:stCxn id="14" idx="0"/>
            <a:endCxn id="14" idx="2"/>
          </p:cNvCxnSpPr>
          <p:nvPr/>
        </p:nvCxnSpPr>
        <p:spPr>
          <a:xfrm flipH="1">
            <a:off x="6096000" y="998701"/>
            <a:ext cx="0" cy="2049300"/>
          </a:xfrm>
          <a:prstGeom prst="line">
            <a:avLst/>
          </a:prstGeom>
          <a:ln>
            <a:solidFill>
              <a:srgbClr val="A8040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5071350" y="998701"/>
            <a:ext cx="2049300" cy="2049300"/>
          </a:xfrm>
          <a:prstGeom prst="line">
            <a:avLst/>
          </a:prstGeom>
          <a:ln>
            <a:solidFill>
              <a:srgbClr val="A8040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5071350" y="998701"/>
            <a:ext cx="2049300" cy="2049300"/>
          </a:xfrm>
          <a:prstGeom prst="line">
            <a:avLst/>
          </a:prstGeom>
          <a:ln>
            <a:solidFill>
              <a:srgbClr val="A8040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8523144" y="998701"/>
            <a:ext cx="2049300" cy="2049300"/>
          </a:xfrm>
          <a:prstGeom prst="rect">
            <a:avLst/>
          </a:prstGeom>
          <a:noFill/>
          <a:ln w="38100">
            <a:solidFill>
              <a:srgbClr val="A804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2" name="直接连接符 21"/>
          <p:cNvCxnSpPr>
            <a:stCxn id="21" idx="1"/>
            <a:endCxn id="21" idx="3"/>
          </p:cNvCxnSpPr>
          <p:nvPr/>
        </p:nvCxnSpPr>
        <p:spPr>
          <a:xfrm>
            <a:off x="8523144" y="2023351"/>
            <a:ext cx="2049300" cy="0"/>
          </a:xfrm>
          <a:prstGeom prst="line">
            <a:avLst/>
          </a:prstGeom>
          <a:ln>
            <a:solidFill>
              <a:srgbClr val="A8040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21" idx="0"/>
            <a:endCxn id="21" idx="2"/>
          </p:cNvCxnSpPr>
          <p:nvPr/>
        </p:nvCxnSpPr>
        <p:spPr>
          <a:xfrm flipH="1">
            <a:off x="9547794" y="998701"/>
            <a:ext cx="0" cy="2049300"/>
          </a:xfrm>
          <a:prstGeom prst="line">
            <a:avLst/>
          </a:prstGeom>
          <a:ln>
            <a:solidFill>
              <a:srgbClr val="A8040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8523144" y="998701"/>
            <a:ext cx="2049300" cy="2049300"/>
          </a:xfrm>
          <a:prstGeom prst="line">
            <a:avLst/>
          </a:prstGeom>
          <a:ln>
            <a:solidFill>
              <a:srgbClr val="A8040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8523144" y="998701"/>
            <a:ext cx="2049300" cy="2049300"/>
          </a:xfrm>
          <a:prstGeom prst="line">
            <a:avLst/>
          </a:prstGeom>
          <a:ln>
            <a:solidFill>
              <a:srgbClr val="A8040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一"/>
          <p:cNvSpPr txBox="1"/>
          <p:nvPr/>
        </p:nvSpPr>
        <p:spPr>
          <a:xfrm>
            <a:off x="1955370" y="1215689"/>
            <a:ext cx="1402080" cy="15544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9600">
                <a:solidFill>
                  <a:schemeClr val="tx2">
                    <a:lumMod val="10000"/>
                  </a:schemeClr>
                </a:solidFill>
              </a:rPr>
              <a:t>壹</a:t>
            </a:r>
          </a:p>
        </p:txBody>
      </p:sp>
      <p:sp>
        <p:nvSpPr>
          <p:cNvPr id="34" name="二"/>
          <p:cNvSpPr txBox="1"/>
          <p:nvPr/>
        </p:nvSpPr>
        <p:spPr>
          <a:xfrm>
            <a:off x="5365055" y="1287840"/>
            <a:ext cx="1402080" cy="15544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9600">
                <a:solidFill>
                  <a:schemeClr val="tx2">
                    <a:lumMod val="10000"/>
                  </a:schemeClr>
                </a:solidFill>
              </a:rPr>
              <a:t>贰</a:t>
            </a:r>
          </a:p>
        </p:txBody>
      </p:sp>
      <p:sp>
        <p:nvSpPr>
          <p:cNvPr id="35" name="三"/>
          <p:cNvSpPr txBox="1"/>
          <p:nvPr/>
        </p:nvSpPr>
        <p:spPr>
          <a:xfrm>
            <a:off x="8837502" y="1287840"/>
            <a:ext cx="1402080" cy="15544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9600">
                <a:solidFill>
                  <a:schemeClr val="tx2">
                    <a:lumMod val="10000"/>
                  </a:schemeClr>
                </a:solidFill>
              </a:rPr>
              <a:t>叁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1445283" y="3799344"/>
            <a:ext cx="233102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800">
                <a:solidFill>
                  <a:srgbClr val="A80404"/>
                </a:solidFill>
              </a:rPr>
              <a:t>请插入标题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1156906" y="4561343"/>
            <a:ext cx="297460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tx2">
                    <a:lumMod val="10000"/>
                  </a:schemeClr>
                </a:solidFill>
              </a:rPr>
              <a:t>请插入内容，请插入内容。请插入描述性语句。谢谢。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4897077" y="3833399"/>
            <a:ext cx="233102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800">
                <a:solidFill>
                  <a:srgbClr val="A80404"/>
                </a:solidFill>
              </a:rPr>
              <a:t>请插入标题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608700" y="4595397"/>
            <a:ext cx="297460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tx2">
                    <a:lumMod val="10000"/>
                  </a:schemeClr>
                </a:solidFill>
              </a:rPr>
              <a:t>请插入内容，请插入内容。请插入描述性语句。谢谢。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8348871" y="3799344"/>
            <a:ext cx="233102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800">
                <a:solidFill>
                  <a:srgbClr val="A80404"/>
                </a:solidFill>
              </a:rPr>
              <a:t>请插入标题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8060495" y="4561343"/>
            <a:ext cx="297460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tx2">
                    <a:lumMod val="10000"/>
                  </a:schemeClr>
                </a:solidFill>
              </a:rPr>
              <a:t>请插入内容，请插入内容。请插入描述性语句。谢谢。</a:t>
            </a:r>
          </a:p>
        </p:txBody>
      </p:sp>
    </p:spTree>
    <p:custDataLst>
      <p:tags r:id="rId4"/>
    </p:custDataLst>
    <p:extLst>
      <p:ext uri="{BB962C8B-B14F-4D97-AF65-F5344CB8AC3E}">
        <p14:creationId val="1936846128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2" presetSubtype="8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2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2" presetSubtype="8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55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6" nodeType="clickPar">
                      <p:stCondLst>
                        <p:cond delay="indefinite"/>
                        <p:cond delay="0" evt="onBegin">
                          <p:tn val="55"/>
                        </p:cond>
                      </p:stCondLst>
                      <p:childTnLst>
                        <p:par>
                          <p:cTn fill="hold" id="5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8" nodeType="click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2" presetSubtype="8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6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4" nodeType="clickPar">
                      <p:stCondLst>
                        <p:cond delay="indefinite"/>
                        <p:cond delay="0" evt="onBegin">
                          <p:tn val="63"/>
                        </p:cond>
                      </p:stCondLst>
                      <p:childTnLst>
                        <p:par>
                          <p:cTn fill="hold" id="6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6" nodeType="click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8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22" presetSubtype="8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3"/>
      <p:bldP grpId="0" spid="34"/>
      <p:bldP grpId="0" spid="35"/>
      <p:bldP grpId="0" spid="36"/>
      <p:bldP grpId="0" spid="37"/>
      <p:bldP grpId="0" spid="38"/>
      <p:bldP grpId="0" spid="39"/>
      <p:bldP grpId="0" spid="40"/>
      <p:bldP grpId="0" spid="41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7">
            <a:lum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2" name="组合 31"/>
          <p:cNvGrpSpPr/>
          <p:nvPr/>
        </p:nvGrpSpPr>
        <p:grpSpPr>
          <a:xfrm>
            <a:off x="0" y="3858759"/>
            <a:ext cx="12192000" cy="3238500"/>
            <a:chOff x="0" y="3481388"/>
            <a:chExt cx="12192000" cy="3238500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0" y="3481388"/>
              <a:ext cx="12192000" cy="74295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88000"/>
                    </a:schemeClr>
                  </a:gs>
                  <a:gs pos="42900">
                    <a:srgbClr val="E40606">
                      <a:alpha val="88000"/>
                    </a:srgbClr>
                  </a:gs>
                  <a:gs pos="100000">
                    <a:srgbClr val="A80404">
                      <a:alpha val="64000"/>
                    </a:srgbClr>
                  </a:gs>
                </a:gsLst>
                <a:path path="circle">
                  <a:fillToRect l="100000" t="100000"/>
                </a:path>
                <a:tileRect b="-100000" r="-100000"/>
              </a:gradFill>
            </a:ln>
            <a:effectLst>
              <a:outerShdw algn="tl" blurRad="38100" dir="2400000" dist="25400" rotWithShape="0">
                <a:schemeClr val="bg1">
                  <a:lumMod val="50000"/>
                  <a:lumOff val="50000"/>
                  <a:alpha val="37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0" y="3786188"/>
              <a:ext cx="12192000" cy="97155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88000"/>
                    </a:schemeClr>
                  </a:gs>
                  <a:gs pos="42900">
                    <a:srgbClr val="E40606">
                      <a:alpha val="88000"/>
                    </a:srgbClr>
                  </a:gs>
                  <a:gs pos="100000">
                    <a:srgbClr val="A80404">
                      <a:alpha val="64000"/>
                    </a:srgbClr>
                  </a:gs>
                </a:gsLst>
                <a:path path="circle">
                  <a:fillToRect l="100000" t="100000"/>
                </a:path>
                <a:tileRect b="-100000" r="-100000"/>
              </a:gradFill>
            </a:ln>
            <a:effectLst>
              <a:outerShdw algn="tl" blurRad="38100" dir="2400000" dist="25400" rotWithShape="0">
                <a:schemeClr val="bg1">
                  <a:lumMod val="50000"/>
                  <a:lumOff val="50000"/>
                  <a:alpha val="37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0" y="3976688"/>
              <a:ext cx="12192000" cy="120015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88000"/>
                    </a:schemeClr>
                  </a:gs>
                  <a:gs pos="42900">
                    <a:srgbClr val="E40606">
                      <a:alpha val="88000"/>
                    </a:srgbClr>
                  </a:gs>
                  <a:gs pos="100000">
                    <a:srgbClr val="A80404">
                      <a:alpha val="64000"/>
                    </a:srgbClr>
                  </a:gs>
                </a:gsLst>
                <a:path path="circle">
                  <a:fillToRect l="100000" t="100000"/>
                </a:path>
                <a:tileRect b="-100000" r="-100000"/>
              </a:gradFill>
            </a:ln>
            <a:effectLst>
              <a:outerShdw algn="tl" blurRad="38100" dir="2400000" dist="25400" rotWithShape="0">
                <a:schemeClr val="bg1">
                  <a:lumMod val="50000"/>
                  <a:lumOff val="50000"/>
                  <a:alpha val="37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0" y="4395788"/>
              <a:ext cx="12192000" cy="175260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88000"/>
                    </a:schemeClr>
                  </a:gs>
                  <a:gs pos="42900">
                    <a:srgbClr val="E40606">
                      <a:alpha val="88000"/>
                    </a:srgbClr>
                  </a:gs>
                  <a:gs pos="100000">
                    <a:srgbClr val="A80404">
                      <a:alpha val="64000"/>
                    </a:srgbClr>
                  </a:gs>
                </a:gsLst>
                <a:path path="circle">
                  <a:fillToRect l="100000" t="100000"/>
                </a:path>
                <a:tileRect b="-100000" r="-100000"/>
              </a:gradFill>
            </a:ln>
            <a:effectLst>
              <a:outerShdw algn="tl" blurRad="38100" dir="2400000" dist="25400" rotWithShape="0">
                <a:schemeClr val="bg1">
                  <a:lumMod val="50000"/>
                  <a:lumOff val="50000"/>
                  <a:alpha val="37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0" y="4567238"/>
              <a:ext cx="12192000" cy="215265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88000"/>
                    </a:schemeClr>
                  </a:gs>
                  <a:gs pos="42900">
                    <a:srgbClr val="E40606">
                      <a:alpha val="88000"/>
                    </a:srgbClr>
                  </a:gs>
                  <a:gs pos="100000">
                    <a:srgbClr val="A80404">
                      <a:alpha val="64000"/>
                    </a:srgbClr>
                  </a:gs>
                </a:gsLst>
                <a:path path="circle">
                  <a:fillToRect l="100000" t="100000"/>
                </a:path>
                <a:tileRect b="-100000" r="-100000"/>
              </a:gradFill>
            </a:ln>
            <a:effectLst>
              <a:outerShdw algn="tl" blurRad="38100" dir="2400000" dist="25400" rotWithShape="0">
                <a:schemeClr val="bg1">
                  <a:lumMod val="50000"/>
                  <a:lumOff val="50000"/>
                  <a:alpha val="37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>
          <a:xfrm>
            <a:off x="-122237" y="3536950"/>
            <a:ext cx="12363450" cy="5140663"/>
            <a:chOff x="-171450" y="3179425"/>
            <a:chExt cx="12363450" cy="5140663"/>
          </a:xfrm>
        </p:grpSpPr>
        <p:cxnSp>
          <p:nvCxnSpPr>
            <p:cNvPr id="11" name="直接连接符 10"/>
            <p:cNvCxnSpPr/>
            <p:nvPr/>
          </p:nvCxnSpPr>
          <p:spPr>
            <a:xfrm flipH="1">
              <a:off x="0" y="3214688"/>
              <a:ext cx="12192000" cy="100965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88000"/>
                    </a:schemeClr>
                  </a:gs>
                  <a:gs pos="42900">
                    <a:srgbClr val="E40606">
                      <a:alpha val="88000"/>
                    </a:srgbClr>
                  </a:gs>
                  <a:gs pos="100000">
                    <a:srgbClr val="A80404">
                      <a:alpha val="64000"/>
                    </a:srgbClr>
                  </a:gs>
                </a:gsLst>
                <a:path path="circle">
                  <a:fillToRect l="100000" t="100000"/>
                </a:path>
                <a:tileRect b="-100000" r="-100000"/>
              </a:gradFill>
            </a:ln>
            <a:effectLst>
              <a:outerShdw algn="tl" blurRad="38100" dir="2400000" dist="25400" rotWithShape="0">
                <a:schemeClr val="bg1">
                  <a:lumMod val="50000"/>
                  <a:lumOff val="50000"/>
                  <a:alpha val="37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-171450" y="3179425"/>
              <a:ext cx="12363450" cy="1578313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88000"/>
                    </a:schemeClr>
                  </a:gs>
                  <a:gs pos="42900">
                    <a:srgbClr val="E40606">
                      <a:alpha val="88000"/>
                    </a:srgbClr>
                  </a:gs>
                  <a:gs pos="100000">
                    <a:srgbClr val="A80404">
                      <a:alpha val="64000"/>
                    </a:srgbClr>
                  </a:gs>
                </a:gsLst>
                <a:path path="circle">
                  <a:fillToRect l="100000" t="100000"/>
                </a:path>
                <a:tileRect b="-100000" r="-100000"/>
              </a:gradFill>
            </a:ln>
            <a:effectLst>
              <a:outerShdw algn="tl" blurRad="38100" dir="2400000" dist="25400" rotWithShape="0">
                <a:schemeClr val="bg1">
                  <a:lumMod val="50000"/>
                  <a:lumOff val="50000"/>
                  <a:alpha val="37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0" y="3247169"/>
              <a:ext cx="12192000" cy="1929669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88000"/>
                    </a:schemeClr>
                  </a:gs>
                  <a:gs pos="42900">
                    <a:srgbClr val="E40606">
                      <a:alpha val="88000"/>
                    </a:srgbClr>
                  </a:gs>
                  <a:gs pos="100000">
                    <a:srgbClr val="A80404">
                      <a:alpha val="64000"/>
                    </a:srgbClr>
                  </a:gs>
                </a:gsLst>
                <a:path path="circle">
                  <a:fillToRect l="100000" t="100000"/>
                </a:path>
                <a:tileRect b="-100000" r="-100000"/>
              </a:gradFill>
            </a:ln>
            <a:effectLst>
              <a:outerShdw algn="tl" blurRad="38100" dir="2400000" dist="25400" rotWithShape="0">
                <a:schemeClr val="bg1">
                  <a:lumMod val="50000"/>
                  <a:lumOff val="50000"/>
                  <a:alpha val="37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-171450" y="3337641"/>
              <a:ext cx="12363450" cy="2201147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88000"/>
                    </a:schemeClr>
                  </a:gs>
                  <a:gs pos="42900">
                    <a:srgbClr val="E40606">
                      <a:alpha val="88000"/>
                    </a:srgbClr>
                  </a:gs>
                  <a:gs pos="100000">
                    <a:srgbClr val="A80404">
                      <a:alpha val="64000"/>
                    </a:srgbClr>
                  </a:gs>
                </a:gsLst>
                <a:path path="circle">
                  <a:fillToRect l="100000" t="100000"/>
                </a:path>
                <a:tileRect b="-100000" r="-100000"/>
              </a:gradFill>
            </a:ln>
            <a:effectLst>
              <a:outerShdw algn="tl" blurRad="38100" dir="2400000" dist="25400" rotWithShape="0">
                <a:schemeClr val="bg1">
                  <a:lumMod val="50000"/>
                  <a:lumOff val="50000"/>
                  <a:alpha val="37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0" y="3500438"/>
              <a:ext cx="12192000" cy="251460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88000"/>
                    </a:schemeClr>
                  </a:gs>
                  <a:gs pos="42900">
                    <a:srgbClr val="E40606">
                      <a:alpha val="88000"/>
                    </a:srgbClr>
                  </a:gs>
                  <a:gs pos="100000">
                    <a:srgbClr val="A80404">
                      <a:alpha val="64000"/>
                    </a:srgbClr>
                  </a:gs>
                </a:gsLst>
                <a:path path="circle">
                  <a:fillToRect l="100000" t="100000"/>
                </a:path>
                <a:tileRect b="-100000" r="-100000"/>
              </a:gradFill>
            </a:ln>
            <a:effectLst>
              <a:outerShdw algn="tl" blurRad="38100" dir="2400000" dist="25400" rotWithShape="0">
                <a:schemeClr val="bg1">
                  <a:lumMod val="50000"/>
                  <a:lumOff val="50000"/>
                  <a:alpha val="37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V="1">
              <a:off x="0" y="3652838"/>
              <a:ext cx="12192000" cy="293370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88000"/>
                    </a:schemeClr>
                  </a:gs>
                  <a:gs pos="42900">
                    <a:srgbClr val="E40606">
                      <a:alpha val="88000"/>
                    </a:srgbClr>
                  </a:gs>
                  <a:gs pos="100000">
                    <a:srgbClr val="A80404">
                      <a:alpha val="64000"/>
                    </a:srgbClr>
                  </a:gs>
                </a:gsLst>
                <a:path path="circle">
                  <a:fillToRect l="100000" t="100000"/>
                </a:path>
                <a:tileRect b="-100000" r="-100000"/>
              </a:gradFill>
            </a:ln>
            <a:effectLst>
              <a:outerShdw algn="tl" blurRad="38100" dir="2400000" dist="25400" rotWithShape="0">
                <a:schemeClr val="bg1">
                  <a:lumMod val="50000"/>
                  <a:lumOff val="50000"/>
                  <a:alpha val="37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-171450" y="3976688"/>
              <a:ext cx="12363450" cy="325755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88000"/>
                    </a:schemeClr>
                  </a:gs>
                  <a:gs pos="42900">
                    <a:srgbClr val="E40606">
                      <a:alpha val="88000"/>
                    </a:srgbClr>
                  </a:gs>
                  <a:gs pos="100000">
                    <a:srgbClr val="A80404">
                      <a:alpha val="64000"/>
                    </a:srgbClr>
                  </a:gs>
                </a:gsLst>
                <a:path path="circle">
                  <a:fillToRect l="100000" t="100000"/>
                </a:path>
                <a:tileRect b="-100000" r="-100000"/>
              </a:gradFill>
            </a:ln>
            <a:effectLst>
              <a:outerShdw algn="tl" blurRad="38100" dir="2400000" dist="25400" rotWithShape="0">
                <a:schemeClr val="bg1">
                  <a:lumMod val="50000"/>
                  <a:lumOff val="50000"/>
                  <a:alpha val="37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0" y="4395788"/>
              <a:ext cx="12192000" cy="392430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88000"/>
                    </a:schemeClr>
                  </a:gs>
                  <a:gs pos="42900">
                    <a:srgbClr val="E40606">
                      <a:alpha val="88000"/>
                    </a:srgbClr>
                  </a:gs>
                  <a:gs pos="100000">
                    <a:srgbClr val="A80404">
                      <a:alpha val="64000"/>
                    </a:srgbClr>
                  </a:gs>
                </a:gsLst>
                <a:path path="circle">
                  <a:fillToRect l="100000" t="100000"/>
                </a:path>
                <a:tileRect b="-100000" r="-100000"/>
              </a:gradFill>
            </a:ln>
            <a:effectLst>
              <a:outerShdw algn="tl" blurRad="38100" dir="2400000" dist="25400" rotWithShape="0">
                <a:schemeClr val="bg1">
                  <a:lumMod val="50000"/>
                  <a:lumOff val="50000"/>
                  <a:alpha val="37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dot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24713"/>
          <a:stretch>
            <a:fillRect/>
          </a:stretch>
        </p:blipFill>
        <p:spPr>
          <a:xfrm>
            <a:off x="4457700" y="1329009"/>
            <a:ext cx="5411106" cy="4342857"/>
          </a:xfrm>
          <a:custGeom>
            <a:gdLst>
              <a:gd fmla="*/ 0 w 5411106" name="connsiteX0"/>
              <a:gd fmla="*/ 0 h 4342857" name="connsiteY0"/>
              <a:gd fmla="*/ 5411106 w 5411106" name="connsiteX1"/>
              <a:gd fmla="*/ 0 h 4342857" name="connsiteY1"/>
              <a:gd fmla="*/ 5411106 w 5411106" name="connsiteX2"/>
              <a:gd fmla="*/ 4342857 h 4342857" name="connsiteY2"/>
              <a:gd fmla="*/ 0 w 5411106" name="connsiteX3"/>
              <a:gd fmla="*/ 4342857 h 4342857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342857" w="5411106">
                <a:moveTo>
                  <a:pt x="0" y="0"/>
                </a:moveTo>
                <a:lnTo>
                  <a:pt x="5411106" y="0"/>
                </a:lnTo>
                <a:lnTo>
                  <a:pt x="5411106" y="4342857"/>
                </a:lnTo>
                <a:lnTo>
                  <a:pt x="0" y="4342857"/>
                </a:lnTo>
                <a:close/>
              </a:path>
            </a:pathLst>
          </a:cu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1708" t="5168"/>
          <a:stretch>
            <a:fillRect/>
          </a:stretch>
        </p:blipFill>
        <p:spPr>
          <a:xfrm rot="2038148">
            <a:off x="3347883" y="371889"/>
            <a:ext cx="5248173" cy="5000028"/>
          </a:xfrm>
          <a:prstGeom prst="rect">
            <a:avLst/>
          </a:prstGeom>
        </p:spPr>
      </p:pic>
      <p:pic>
        <p:nvPicPr>
          <p:cNvPr id="46" name="dot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1505" y="1347481"/>
            <a:ext cx="1780186" cy="4346825"/>
          </a:xfrm>
          <a:prstGeom prst="rect">
            <a:avLst/>
          </a:prstGeom>
        </p:spPr>
      </p:pic>
      <p:sp>
        <p:nvSpPr>
          <p:cNvPr id="2" name="弧形 1"/>
          <p:cNvSpPr/>
          <p:nvPr/>
        </p:nvSpPr>
        <p:spPr>
          <a:xfrm flipH="1" rot="18458868">
            <a:off x="3338286" y="880991"/>
            <a:ext cx="3841559" cy="3696380"/>
          </a:xfrm>
          <a:prstGeom prst="arc">
            <a:avLst/>
          </a:prstGeom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88000"/>
                  </a:schemeClr>
                </a:gs>
                <a:gs pos="42900">
                  <a:srgbClr val="E40606">
                    <a:alpha val="88000"/>
                  </a:srgbClr>
                </a:gs>
                <a:gs pos="100000">
                  <a:srgbClr val="A80404">
                    <a:alpha val="64000"/>
                  </a:srgbClr>
                </a:gs>
              </a:gsLst>
              <a:path path="circle">
                <a:fillToRect l="100000" t="100000"/>
              </a:path>
              <a:tileRect b="-100000" r="-100000"/>
            </a:gradFill>
            <a:prstDash val="dash"/>
          </a:ln>
          <a:effectLst>
            <a:outerShdw algn="tl" blurRad="38100" dir="2400000" dist="25400" rotWithShape="0">
              <a:schemeClr val="bg1">
                <a:lumMod val="50000"/>
                <a:lumOff val="50000"/>
                <a:alpha val="37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弧形 2"/>
          <p:cNvSpPr/>
          <p:nvPr/>
        </p:nvSpPr>
        <p:spPr>
          <a:xfrm flipH="1" rot="7840104">
            <a:off x="5399315" y="1040833"/>
            <a:ext cx="3841559" cy="3696380"/>
          </a:xfrm>
          <a:prstGeom prst="arc">
            <a:avLst/>
          </a:prstGeom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88000"/>
                  </a:schemeClr>
                </a:gs>
                <a:gs pos="42900">
                  <a:srgbClr val="E40606">
                    <a:alpha val="88000"/>
                  </a:srgbClr>
                </a:gs>
                <a:gs pos="100000">
                  <a:srgbClr val="A80404">
                    <a:alpha val="64000"/>
                  </a:srgbClr>
                </a:gs>
              </a:gsLst>
              <a:path path="circle">
                <a:fillToRect l="100000" t="100000"/>
              </a:path>
              <a:tileRect b="-100000" r="-100000"/>
            </a:gradFill>
            <a:prstDash val="dash"/>
          </a:ln>
          <a:effectLst>
            <a:outerShdw algn="tl" blurRad="38100" dir="2400000" dist="25400" rotWithShape="0">
              <a:schemeClr val="bg1">
                <a:lumMod val="50000"/>
                <a:lumOff val="50000"/>
                <a:alpha val="37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1074204" y="1037007"/>
            <a:ext cx="4234888" cy="4783987"/>
          </a:xfrm>
          <a:prstGeom prst="rect">
            <a:avLst/>
          </a:prstGeom>
          <a:solidFill>
            <a:schemeClr val="tx1">
              <a:alpha val="79000"/>
            </a:schemeClr>
          </a:soli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88000"/>
                  </a:schemeClr>
                </a:gs>
                <a:gs pos="42900">
                  <a:srgbClr val="E40606">
                    <a:alpha val="88000"/>
                  </a:srgbClr>
                </a:gs>
                <a:gs pos="100000">
                  <a:srgbClr val="A80404">
                    <a:alpha val="64000"/>
                  </a:srgbClr>
                </a:gs>
              </a:gsLst>
              <a:path path="circle">
                <a:fillToRect l="100000" t="100000"/>
              </a:path>
              <a:tileRect b="-100000" r="-100000"/>
            </a:gradFill>
            <a:prstDash val="solid"/>
          </a:ln>
          <a:effectLst>
            <a:outerShdw algn="tl" blurRad="50800" dir="2700000" dist="762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graphicFrame>
        <p:nvGraphicFramePr>
          <p:cNvPr id="8" name="图表 7"/>
          <p:cNvGraphicFramePr/>
          <p:nvPr>
            <p:extLst>
              <p:ext uri="{D42A27DB-BD31-4B8C-83A1-F6EECF244321}">
                <p14:modId val="1126620642"/>
              </p:ext>
            </p:extLst>
          </p:nvPr>
        </p:nvGraphicFramePr>
        <p:xfrm>
          <a:off x="6448759" y="871916"/>
          <a:ext cx="5568949" cy="5135486"/>
        </p:xfrm>
        <a:graphic>
          <a:graphicData uri="http://schemas.openxmlformats.org/drawingml/2006/chart">
            <c:chart xmlns:c="http://schemas.openxmlformats.org/drawingml/2006/chart" r:id="rId6"/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7538356" y="636209"/>
            <a:ext cx="30276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3200">
                <a:solidFill>
                  <a:schemeClr val="tx2">
                    <a:lumMod val="10000"/>
                  </a:schemeClr>
                </a:solidFill>
              </a:rPr>
              <a:t>请插入图表标题</a:t>
            </a:r>
          </a:p>
        </p:txBody>
      </p:sp>
      <p:sp>
        <p:nvSpPr>
          <p:cNvPr id="14" name="等腰三角形 13"/>
          <p:cNvSpPr/>
          <p:nvPr/>
        </p:nvSpPr>
        <p:spPr>
          <a:xfrm>
            <a:off x="7429107" y="5690016"/>
            <a:ext cx="218500" cy="67544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等腰三角形 29"/>
          <p:cNvSpPr/>
          <p:nvPr/>
        </p:nvSpPr>
        <p:spPr>
          <a:xfrm>
            <a:off x="8669665" y="5690016"/>
            <a:ext cx="218500" cy="675442"/>
          </a:xfrm>
          <a:prstGeom prst="triangle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等腰三角形 33"/>
          <p:cNvSpPr/>
          <p:nvPr/>
        </p:nvSpPr>
        <p:spPr>
          <a:xfrm>
            <a:off x="9910223" y="5707931"/>
            <a:ext cx="218500" cy="675442"/>
          </a:xfrm>
          <a:prstGeom prst="triangle">
            <a:avLst/>
          </a:prstGeom>
          <a:solidFill>
            <a:srgbClr val="F7B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文本框 15"/>
          <p:cNvSpPr txBox="1"/>
          <p:nvPr/>
        </p:nvSpPr>
        <p:spPr>
          <a:xfrm>
            <a:off x="7647608" y="5881494"/>
            <a:ext cx="109547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400">
                <a:solidFill>
                  <a:srgbClr val="A80404"/>
                </a:solidFill>
              </a:rPr>
              <a:t>类一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8888166" y="5881494"/>
            <a:ext cx="109547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400">
                <a:solidFill>
                  <a:srgbClr val="A80404"/>
                </a:solidFill>
              </a:rPr>
              <a:t>类二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10128722" y="5881494"/>
            <a:ext cx="109547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400">
                <a:solidFill>
                  <a:srgbClr val="A80404"/>
                </a:solidFill>
              </a:rPr>
              <a:t>类三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2018862" y="1516903"/>
            <a:ext cx="2331022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3200">
                <a:solidFill>
                  <a:srgbClr val="A80404"/>
                </a:solidFill>
              </a:rPr>
              <a:t>请插入标题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1704348" y="2600497"/>
            <a:ext cx="297460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tx2">
                    <a:lumMod val="10000"/>
                  </a:schemeClr>
                </a:solidFill>
              </a:rPr>
              <a:t>请插入内容，请插入内容。请插入描述性语句。谢谢。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1704348" y="4124497"/>
            <a:ext cx="297460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tx2">
                    <a:lumMod val="10000"/>
                  </a:schemeClr>
                </a:solidFill>
              </a:rPr>
              <a:t>请插入内容，请插入内容。请插入描述性语句。谢谢。</a:t>
            </a:r>
          </a:p>
        </p:txBody>
      </p:sp>
    </p:spTree>
    <p:custDataLst>
      <p:tags r:id="rId8"/>
    </p:custDataLst>
    <p:extLst>
      <p:ext uri="{BB962C8B-B14F-4D97-AF65-F5344CB8AC3E}">
        <p14:creationId val="3241116422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250" id="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1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13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2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16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9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2" presetSubtype="4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2" presetSubtype="1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2" presetSubtype="4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2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2" presetSubtype="4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2" presetSubtype="4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2" presetSubtype="4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2" presetSubtype="4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2" presetSubtype="4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6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2" presetSubtype="4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9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0" nodeType="clickPar">
                      <p:stCondLst>
                        <p:cond delay="indefinite"/>
                        <p:cond delay="0" evt="onBegin">
                          <p:tn val="49"/>
                        </p:cond>
                      </p:stCondLst>
                      <p:childTnLst>
                        <p:par>
                          <p:cTn fill="hold" id="5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4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22"/>
      <p:bldP grpId="0" spid="3"/>
      <p:bldP grpId="0" spid="12"/>
      <p:bldP grpId="0" spid="14"/>
      <p:bldP grpId="0" spid="30"/>
      <p:bldP grpId="0" spid="34"/>
      <p:bldP grpId="0" spid="16"/>
      <p:bldP grpId="0" spid="35"/>
      <p:bldP grpId="0" spid="36"/>
      <p:bldP grpId="0" spid="37"/>
      <p:bldP grpId="0" spid="38"/>
      <p:bldP grpId="0" spid="39"/>
      <p:bldGraphic grpId="0" spid="8">
        <p:bldAsOne/>
      </p:bldGraphic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2552019"/>
          </a:xfrm>
          <a:prstGeom prst="rect">
            <a:avLst/>
          </a:prstGeom>
        </p:spPr>
      </p:pic>
      <p:graphicFrame>
        <p:nvGraphicFramePr>
          <p:cNvPr id="5" name="图表 4"/>
          <p:cNvGraphicFramePr/>
          <p:nvPr>
            <p:extLst>
              <p:ext uri="{D42A27DB-BD31-4B8C-83A1-F6EECF244321}">
                <p14:modId val="467867793"/>
              </p:ext>
            </p:extLst>
          </p:nvPr>
        </p:nvGraphicFramePr>
        <p:xfrm>
          <a:off x="2032000" y="929216"/>
          <a:ext cx="8128000" cy="5418667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cxnSp>
        <p:nvCxnSpPr>
          <p:cNvPr id="8" name="直接连接符 7"/>
          <p:cNvCxnSpPr/>
          <p:nvPr/>
        </p:nvCxnSpPr>
        <p:spPr>
          <a:xfrm flipH="1">
            <a:off x="5245181" y="-1"/>
            <a:ext cx="0" cy="2038351"/>
          </a:xfrm>
          <a:prstGeom prst="line">
            <a:avLst/>
          </a:prstGeom>
          <a:ln w="25400">
            <a:solidFill>
              <a:schemeClr val="tx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718211" y="1803561"/>
            <a:ext cx="1053940" cy="105394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27923" y="1019174"/>
            <a:ext cx="670560" cy="371475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b="1" lang="zh-CN" sz="3200">
                <a:solidFill>
                  <a:schemeClr val="tx2">
                    <a:lumMod val="10000"/>
                  </a:schemeClr>
                </a:solidFill>
              </a:rPr>
              <a:t>请插入图表标题</a:t>
            </a: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8985330" y="31228"/>
            <a:ext cx="3" cy="1511822"/>
          </a:xfrm>
          <a:prstGeom prst="line">
            <a:avLst/>
          </a:prstGeom>
          <a:ln w="25400">
            <a:solidFill>
              <a:schemeClr val="tx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520722" y="1383780"/>
            <a:ext cx="929217" cy="929217"/>
          </a:xfrm>
          <a:prstGeom prst="rect">
            <a:avLst/>
          </a:prstGeom>
        </p:spPr>
      </p:pic>
      <p:cxnSp>
        <p:nvCxnSpPr>
          <p:cNvPr id="15" name="直接连接符 14"/>
          <p:cNvCxnSpPr/>
          <p:nvPr/>
        </p:nvCxnSpPr>
        <p:spPr>
          <a:xfrm flipH="1">
            <a:off x="7137036" y="-1"/>
            <a:ext cx="1" cy="3905251"/>
          </a:xfrm>
          <a:prstGeom prst="line">
            <a:avLst/>
          </a:prstGeom>
          <a:ln w="25400">
            <a:solidFill>
              <a:srgbClr val="A8040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691475" y="3711862"/>
            <a:ext cx="929217" cy="929217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390741" y="1943665"/>
            <a:ext cx="1561126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solidFill>
                  <a:schemeClr val="tx2">
                    <a:lumMod val="10000"/>
                  </a:schemeClr>
                </a:solidFill>
              </a:rPr>
              <a:t>请插入描述</a:t>
            </a:r>
          </a:p>
          <a:p>
            <a:r>
              <a:rPr altLang="en-US" lang="zh-CN" smtClean="0">
                <a:solidFill>
                  <a:schemeClr val="tx2">
                    <a:lumMod val="10000"/>
                  </a:schemeClr>
                </a:solidFill>
              </a:rPr>
              <a:t>请插入描述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598875" y="2360253"/>
            <a:ext cx="1561126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solidFill>
                  <a:schemeClr val="tx2">
                    <a:lumMod val="10000"/>
                  </a:schemeClr>
                </a:solidFill>
              </a:rPr>
              <a:t>请插入描述</a:t>
            </a:r>
          </a:p>
          <a:p>
            <a:r>
              <a:rPr altLang="en-US" lang="zh-CN" smtClean="0">
                <a:solidFill>
                  <a:schemeClr val="tx2">
                    <a:lumMod val="10000"/>
                  </a:schemeClr>
                </a:solidFill>
              </a:rPr>
              <a:t>请插入描述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367099" y="4437621"/>
            <a:ext cx="1561126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solidFill>
                  <a:srgbClr val="A80404"/>
                </a:solidFill>
              </a:rPr>
              <a:t>请插入描述</a:t>
            </a:r>
          </a:p>
          <a:p>
            <a:r>
              <a:rPr altLang="en-US" lang="zh-CN" smtClean="0">
                <a:solidFill>
                  <a:srgbClr val="A80404"/>
                </a:solidFill>
              </a:rPr>
              <a:t>请插入描述</a:t>
            </a:r>
          </a:p>
        </p:txBody>
      </p:sp>
    </p:spTree>
    <p:custDataLst>
      <p:tags r:id="rId7"/>
    </p:custDataLst>
    <p:extLst>
      <p:ext uri="{BB962C8B-B14F-4D97-AF65-F5344CB8AC3E}">
        <p14:creationId val="2648806934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2"/>
                                        <p:tgtEl>
                                          <p:spTgt spid="5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bldStep="series" categoryIdx="-4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5"/>
                                        <p:tgtEl>
                                          <p:spTgt spid="5">
                                            <p:graphicEl>
                                              <a:chart bldStep="series" categoryIdx="-4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bldStep="series" categoryIdx="-4" seriesIdx="1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8"/>
                                        <p:tgtEl>
                                          <p:spTgt spid="5">
                                            <p:graphicEl>
                                              <a:chart bldStep="series" categoryIdx="-4" seriesIdx="1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bldStep="series" categoryIdx="-4" seriesIdx="2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21"/>
                                        <p:tgtEl>
                                          <p:spTgt spid="5">
                                            <p:graphicEl>
                                              <a:chart bldStep="series" categoryIdx="-4" seriesIdx="2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  <p:cond delay="0" evt="onBegin">
                          <p:tn val="21"/>
                        </p:cond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  <p:cond delay="0" evt="onBegin">
                          <p:tn val="34"/>
                        </p:cond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 nodeType="clickPar">
                      <p:stCondLst>
                        <p:cond delay="indefinite"/>
                        <p:cond delay="0" evt="onBegin">
                          <p:tn val="47"/>
                        </p:cond>
                      </p:stCondLst>
                      <p:childTnLst>
                        <p:par>
                          <p:cTn fill="hold" id="4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0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8"/>
      <p:bldP grpId="0" spid="19"/>
      <p:bldP grpId="0" spid="20"/>
      <p:bldGraphic grpId="0" spid="5">
        <p:bldSub>
          <a:bldChart bld="series"/>
        </p:bldSub>
      </p:bldGraphic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4">
            <a:lum/>
          </a:blip>
          <a:stretch>
            <a:fillRect l="-94000" r="-9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1"/>
          <p:cNvSpPr/>
          <p:nvPr/>
        </p:nvSpPr>
        <p:spPr>
          <a:xfrm>
            <a:off x="3088237" y="629659"/>
            <a:ext cx="6015525" cy="5598682"/>
          </a:xfrm>
          <a:custGeom>
            <a:gdLst>
              <a:gd fmla="*/ 0 w 3564611" name="connsiteX0"/>
              <a:gd fmla="*/ 1922140 h 3317603" name="connsiteY0"/>
              <a:gd fmla="*/ 1704814 w 3564611" name="connsiteX1"/>
              <a:gd fmla="*/ 349 h 3317603" name="connsiteY1"/>
              <a:gd fmla="*/ 3564611 w 3564611" name="connsiteX2"/>
              <a:gd fmla="*/ 1798153 h 3317603" name="connsiteY2"/>
              <a:gd fmla="*/ 1704814 w 3564611" name="connsiteX3"/>
              <a:gd fmla="*/ 3316987 h 3317603" name="connsiteY3"/>
              <a:gd fmla="*/ 0 w 3564611" name="connsiteX4"/>
              <a:gd fmla="*/ 1922140 h 3317603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317603" w="3564611">
                <a:moveTo>
                  <a:pt x="0" y="1922140"/>
                </a:moveTo>
                <a:cubicBezTo>
                  <a:pt x="0" y="1006276"/>
                  <a:pt x="1110712" y="21013"/>
                  <a:pt x="1704814" y="349"/>
                </a:cubicBezTo>
                <a:cubicBezTo>
                  <a:pt x="2298916" y="-20315"/>
                  <a:pt x="3564611" y="882289"/>
                  <a:pt x="3564611" y="1798153"/>
                </a:cubicBezTo>
                <a:cubicBezTo>
                  <a:pt x="3564611" y="2714017"/>
                  <a:pt x="2298916" y="3296323"/>
                  <a:pt x="1704814" y="3316987"/>
                </a:cubicBezTo>
                <a:cubicBezTo>
                  <a:pt x="1110712" y="3337651"/>
                  <a:pt x="0" y="2838004"/>
                  <a:pt x="0" y="1922140"/>
                </a:cubicBezTo>
                <a:close/>
              </a:path>
            </a:pathLst>
          </a:custGeom>
          <a:solidFill>
            <a:srgbClr val="FA363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2"/>
          <p:cNvSpPr/>
          <p:nvPr/>
        </p:nvSpPr>
        <p:spPr>
          <a:xfrm rot="2412611">
            <a:off x="3781697" y="778995"/>
            <a:ext cx="5152726" cy="5128971"/>
          </a:xfrm>
          <a:custGeom>
            <a:gdLst>
              <a:gd fmla="*/ 0 w 3564611" name="connsiteX0"/>
              <a:gd fmla="*/ 1922140 h 3317603" name="connsiteY0"/>
              <a:gd fmla="*/ 1704814 w 3564611" name="connsiteX1"/>
              <a:gd fmla="*/ 349 h 3317603" name="connsiteY1"/>
              <a:gd fmla="*/ 3564611 w 3564611" name="connsiteX2"/>
              <a:gd fmla="*/ 1798153 h 3317603" name="connsiteY2"/>
              <a:gd fmla="*/ 1704814 w 3564611" name="connsiteX3"/>
              <a:gd fmla="*/ 3316987 h 3317603" name="connsiteY3"/>
              <a:gd fmla="*/ 0 w 3564611" name="connsiteX4"/>
              <a:gd fmla="*/ 1922140 h 3317603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317603" w="3564611">
                <a:moveTo>
                  <a:pt x="0" y="1922140"/>
                </a:moveTo>
                <a:cubicBezTo>
                  <a:pt x="0" y="1006276"/>
                  <a:pt x="1110712" y="21013"/>
                  <a:pt x="1704814" y="349"/>
                </a:cubicBezTo>
                <a:cubicBezTo>
                  <a:pt x="2298916" y="-20315"/>
                  <a:pt x="3564611" y="882289"/>
                  <a:pt x="3564611" y="1798153"/>
                </a:cubicBezTo>
                <a:cubicBezTo>
                  <a:pt x="3564611" y="2714017"/>
                  <a:pt x="2298916" y="3296323"/>
                  <a:pt x="1704814" y="3316987"/>
                </a:cubicBezTo>
                <a:cubicBezTo>
                  <a:pt x="1110712" y="3337651"/>
                  <a:pt x="0" y="2838004"/>
                  <a:pt x="0" y="1922140"/>
                </a:cubicBezTo>
                <a:close/>
              </a:path>
            </a:pathLst>
          </a:custGeom>
          <a:solidFill>
            <a:srgbClr val="F4583E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3"/>
          <p:cNvSpPr/>
          <p:nvPr/>
        </p:nvSpPr>
        <p:spPr>
          <a:xfrm>
            <a:off x="3964982" y="1305733"/>
            <a:ext cx="4262034" cy="4246535"/>
          </a:xfrm>
          <a:custGeom>
            <a:gdLst>
              <a:gd fmla="*/ 9105 w 2907288" name="connsiteX0"/>
              <a:gd fmla="*/ 489667 h 2604714" name="connsiteY0"/>
              <a:gd fmla="*/ 1264468 w 2907288" name="connsiteX1"/>
              <a:gd fmla="*/ 55714 h 2604714" name="connsiteY1"/>
              <a:gd fmla="*/ 2907288 w 2907288" name="connsiteX2"/>
              <a:gd fmla="*/ 1404067 h 2604714" name="connsiteY2"/>
              <a:gd fmla="*/ 815017 w 2907288" name="connsiteX3"/>
              <a:gd fmla="*/ 2581938 h 2604714" name="connsiteY3"/>
              <a:gd fmla="*/ 9105 w 2907288" name="connsiteX4"/>
              <a:gd fmla="*/ 489667 h 260471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604714" w="2907288">
                <a:moveTo>
                  <a:pt x="9105" y="489667"/>
                </a:moveTo>
                <a:cubicBezTo>
                  <a:pt x="84014" y="68630"/>
                  <a:pt x="781438" y="-96686"/>
                  <a:pt x="1264468" y="55714"/>
                </a:cubicBezTo>
                <a:cubicBezTo>
                  <a:pt x="1747498" y="208114"/>
                  <a:pt x="2907288" y="710749"/>
                  <a:pt x="2907288" y="1404067"/>
                </a:cubicBezTo>
                <a:cubicBezTo>
                  <a:pt x="2907288" y="2097385"/>
                  <a:pt x="1298047" y="2734338"/>
                  <a:pt x="815017" y="2581938"/>
                </a:cubicBezTo>
                <a:cubicBezTo>
                  <a:pt x="331987" y="2429538"/>
                  <a:pt x="-65804" y="910704"/>
                  <a:pt x="9105" y="489667"/>
                </a:cubicBezTo>
                <a:close/>
              </a:path>
            </a:pathLst>
          </a:custGeom>
          <a:solidFill>
            <a:srgbClr val="E7806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4"/>
          <p:cNvSpPr/>
          <p:nvPr/>
        </p:nvSpPr>
        <p:spPr>
          <a:xfrm>
            <a:off x="4443328" y="1671143"/>
            <a:ext cx="3305343" cy="3515714"/>
          </a:xfrm>
          <a:custGeom>
            <a:gdLst>
              <a:gd fmla="*/ 2333 w 2200692" name="connsiteX0"/>
              <a:gd fmla="*/ 998992 h 2404811" name="connsiteY0"/>
              <a:gd fmla="*/ 1087214 w 2200692" name="connsiteX1"/>
              <a:gd fmla="*/ 76843 h 2404811" name="connsiteY1"/>
              <a:gd fmla="*/ 1779985 w 2200692" name="connsiteX2"/>
              <a:gd fmla="*/ 197272 h 2404811" name="connsiteY2"/>
              <a:gd fmla="*/ 2172096 w 2200692" name="connsiteX3"/>
              <a:gd fmla="*/ 1355452 h 2404811" name="connsiteY3"/>
              <a:gd fmla="*/ 839241 w 2200692" name="connsiteX4"/>
              <a:gd fmla="*/ 2401588 h 2404811" name="connsiteY4"/>
              <a:gd fmla="*/ 2333 w 2200692" name="connsiteX5"/>
              <a:gd fmla="*/ 998992 h 2404811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2404811" w="2200692">
                <a:moveTo>
                  <a:pt x="2333" y="998992"/>
                </a:moveTo>
                <a:cubicBezTo>
                  <a:pt x="43662" y="611535"/>
                  <a:pt x="790939" y="210463"/>
                  <a:pt x="1087214" y="76843"/>
                </a:cubicBezTo>
                <a:cubicBezTo>
                  <a:pt x="1383489" y="-56777"/>
                  <a:pt x="1599171" y="-15829"/>
                  <a:pt x="1779985" y="197272"/>
                </a:cubicBezTo>
                <a:cubicBezTo>
                  <a:pt x="1960799" y="410373"/>
                  <a:pt x="2301370" y="1026937"/>
                  <a:pt x="2172096" y="1355452"/>
                </a:cubicBezTo>
                <a:cubicBezTo>
                  <a:pt x="2042822" y="1683967"/>
                  <a:pt x="1200868" y="2460998"/>
                  <a:pt x="839241" y="2401588"/>
                </a:cubicBezTo>
                <a:cubicBezTo>
                  <a:pt x="477614" y="2342178"/>
                  <a:pt x="-38996" y="1386449"/>
                  <a:pt x="2333" y="998992"/>
                </a:cubicBezTo>
                <a:close/>
              </a:path>
            </a:pathLst>
          </a:custGeom>
          <a:solidFill>
            <a:srgbClr val="F7B4A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5"/>
          <p:cNvSpPr/>
          <p:nvPr/>
        </p:nvSpPr>
        <p:spPr>
          <a:xfrm>
            <a:off x="4881237" y="2100084"/>
            <a:ext cx="2429525" cy="2657833"/>
          </a:xfrm>
          <a:custGeom>
            <a:gdLst>
              <a:gd fmla="*/ 259762 w 2429525" name="connsiteX0"/>
              <a:gd fmla="*/ 2297680 h 2657833" name="connsiteY0"/>
              <a:gd fmla="*/ 213267 w 2429525" name="connsiteX1"/>
              <a:gd fmla="*/ 19429 h 2657833" name="connsiteY1"/>
              <a:gd fmla="*/ 2429525 w 2429525" name="connsiteX2"/>
              <a:gd fmla="*/ 1212799 h 2657833" name="connsiteY2"/>
              <a:gd fmla="*/ 1732101 w 2429525" name="connsiteX3"/>
              <a:gd fmla="*/ 2545653 h 2657833" name="connsiteY3"/>
              <a:gd fmla="*/ 259762 w 2429525" name="connsiteX4"/>
              <a:gd fmla="*/ 2297680 h 2657833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657833" w="2429525">
                <a:moveTo>
                  <a:pt x="259762" y="2297680"/>
                </a:moveTo>
                <a:cubicBezTo>
                  <a:pt x="6623" y="1876643"/>
                  <a:pt x="-148360" y="200242"/>
                  <a:pt x="213267" y="19429"/>
                </a:cubicBezTo>
                <a:cubicBezTo>
                  <a:pt x="574894" y="-161384"/>
                  <a:pt x="2429525" y="973133"/>
                  <a:pt x="2429525" y="1212799"/>
                </a:cubicBezTo>
                <a:cubicBezTo>
                  <a:pt x="2429525" y="1452465"/>
                  <a:pt x="2093728" y="2364840"/>
                  <a:pt x="1732101" y="2545653"/>
                </a:cubicBezTo>
                <a:cubicBezTo>
                  <a:pt x="1370474" y="2726466"/>
                  <a:pt x="512901" y="2718717"/>
                  <a:pt x="259762" y="2297680"/>
                </a:cubicBezTo>
                <a:close/>
              </a:path>
            </a:pathLst>
          </a:custGeom>
          <a:solidFill>
            <a:srgbClr val="F7B4A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6"/>
          <p:cNvSpPr/>
          <p:nvPr/>
        </p:nvSpPr>
        <p:spPr>
          <a:xfrm>
            <a:off x="5220558" y="2520425"/>
            <a:ext cx="1750883" cy="1817151"/>
          </a:xfrm>
          <a:custGeom>
            <a:gdLst>
              <a:gd fmla="*/ 18945 w 1750883" name="connsiteX0"/>
              <a:gd fmla="*/ 653956 h 1817151" name="connsiteY0"/>
              <a:gd fmla="*/ 1163883 w 1750883" name="connsiteX1"/>
              <a:gd fmla="*/ 4964 h 1817151" name="connsiteY1"/>
              <a:gd fmla="*/ 1750883 w 1750883" name="connsiteX2"/>
              <a:gd fmla="*/ 979420 h 1817151" name="connsiteY2"/>
              <a:gd fmla="*/ 543951 w 1750883" name="connsiteX3"/>
              <a:gd fmla="*/ 1814392 h 1817151" name="connsiteY3"/>
              <a:gd fmla="*/ 18945 w 1750883" name="connsiteX4"/>
              <a:gd fmla="*/ 653956 h 1817151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17151" w="1750883">
                <a:moveTo>
                  <a:pt x="18945" y="653956"/>
                </a:moveTo>
                <a:cubicBezTo>
                  <a:pt x="122267" y="352385"/>
                  <a:pt x="875227" y="-49280"/>
                  <a:pt x="1163883" y="4964"/>
                </a:cubicBezTo>
                <a:cubicBezTo>
                  <a:pt x="1452539" y="59208"/>
                  <a:pt x="1750883" y="852097"/>
                  <a:pt x="1750883" y="979420"/>
                </a:cubicBezTo>
                <a:cubicBezTo>
                  <a:pt x="1750883" y="1106743"/>
                  <a:pt x="832607" y="1868636"/>
                  <a:pt x="543951" y="1814392"/>
                </a:cubicBezTo>
                <a:cubicBezTo>
                  <a:pt x="255295" y="1760148"/>
                  <a:pt x="-84377" y="955527"/>
                  <a:pt x="18945" y="653956"/>
                </a:cubicBezTo>
                <a:close/>
              </a:path>
            </a:pathLst>
          </a:custGeom>
          <a:solidFill>
            <a:srgbClr val="E7806F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9555298">
            <a:off x="1414211" y="92244"/>
            <a:ext cx="9363575" cy="56578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06351" y="2921169"/>
            <a:ext cx="2468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6000">
                <a:solidFill>
                  <a:schemeClr val="tx2">
                    <a:lumMod val="10000"/>
                  </a:schemeClr>
                </a:solidFill>
              </a:rPr>
              <a:t>第四章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318295" y="2926080"/>
            <a:ext cx="5856107" cy="1005840"/>
          </a:xfrm>
          <a:prstGeom prst="rect">
            <a:avLst/>
          </a:prstGeom>
          <a:noFill/>
        </p:spPr>
        <p:txBody>
          <a:bodyPr anchor="ctr" anchorCtr="0" rtlCol="0" wrap="square">
            <a:spAutoFit/>
          </a:bodyPr>
          <a:lstStyle/>
          <a:p>
            <a:r>
              <a:rPr altLang="en-US" b="1" lang="zh-CN" smtClean="0" sz="6000">
                <a:solidFill>
                  <a:schemeClr val="tx2">
                    <a:lumMod val="10000"/>
                  </a:schemeClr>
                </a:solidFill>
              </a:rPr>
              <a:t>请插入章节标题</a:t>
            </a:r>
          </a:p>
        </p:txBody>
      </p:sp>
    </p:spTree>
    <p:custDataLst>
      <p:tags r:id="rId5"/>
    </p:custDataLst>
    <p:extLst>
      <p:ext uri="{BB962C8B-B14F-4D97-AF65-F5344CB8AC3E}">
        <p14:creationId val="1667718381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2" presetSubtype="8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53" presetSubtype="0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22" presetSubtype="8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9"/>
      <p:bldP grpId="0" spid="10"/>
      <p:bldP grpId="0" spid="2"/>
      <p:bldP grpId="0" spid="3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7">
            <a:lum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flipV="1" rot="16200000">
            <a:off x="-2557551" y="-2238986"/>
            <a:ext cx="10058400" cy="4943297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0" y="2286000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  <a:alpha val="88000"/>
                  </a:schemeClr>
                </a:gs>
                <a:gs pos="42900">
                  <a:srgbClr val="E40606">
                    <a:alpha val="88000"/>
                  </a:srgbClr>
                </a:gs>
                <a:gs pos="100000">
                  <a:srgbClr val="A80404">
                    <a:alpha val="64000"/>
                  </a:srgbClr>
                </a:gs>
              </a:gsLst>
              <a:path path="circle">
                <a:fillToRect l="100000" t="100000"/>
              </a:path>
              <a:tileRect b="-100000" r="-100000"/>
            </a:gradFill>
          </a:ln>
          <a:effectLst>
            <a:outerShdw algn="tl" blurRad="38100" dir="2400000" dist="25400" rotWithShape="0">
              <a:schemeClr val="bg1">
                <a:lumMod val="50000"/>
                <a:lumOff val="50000"/>
                <a:alpha val="37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0" y="4572000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  <a:alpha val="88000"/>
                  </a:schemeClr>
                </a:gs>
                <a:gs pos="42900">
                  <a:srgbClr val="E40606">
                    <a:alpha val="88000"/>
                  </a:srgbClr>
                </a:gs>
                <a:gs pos="100000">
                  <a:srgbClr val="A80404">
                    <a:alpha val="64000"/>
                  </a:srgbClr>
                </a:gs>
              </a:gsLst>
              <a:path path="circle">
                <a:fillToRect l="100000" t="100000"/>
              </a:path>
              <a:tileRect b="-100000" r="-100000"/>
            </a:gradFill>
          </a:ln>
          <a:effectLst>
            <a:outerShdw algn="tl" blurRad="38100" dir="2400000" dist="25400" rotWithShape="0">
              <a:schemeClr val="bg1">
                <a:lumMod val="50000"/>
                <a:lumOff val="50000"/>
                <a:alpha val="37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4064000" y="0"/>
            <a:ext cx="0" cy="685800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  <a:alpha val="88000"/>
                  </a:schemeClr>
                </a:gs>
                <a:gs pos="42900">
                  <a:srgbClr val="E40606">
                    <a:alpha val="88000"/>
                  </a:srgbClr>
                </a:gs>
                <a:gs pos="100000">
                  <a:srgbClr val="A80404">
                    <a:alpha val="64000"/>
                  </a:srgbClr>
                </a:gs>
              </a:gsLst>
              <a:path path="circle">
                <a:fillToRect l="100000" t="100000"/>
              </a:path>
              <a:tileRect b="-100000" r="-100000"/>
            </a:gradFill>
          </a:ln>
          <a:effectLst>
            <a:outerShdw algn="tl" blurRad="38100" dir="2400000" dist="25400" rotWithShape="0">
              <a:schemeClr val="bg1">
                <a:lumMod val="50000"/>
                <a:lumOff val="50000"/>
                <a:alpha val="37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8128000" y="0"/>
            <a:ext cx="0" cy="685800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  <a:alpha val="88000"/>
                  </a:schemeClr>
                </a:gs>
                <a:gs pos="42900">
                  <a:srgbClr val="E40606">
                    <a:alpha val="88000"/>
                  </a:srgbClr>
                </a:gs>
                <a:gs pos="100000">
                  <a:srgbClr val="A80404">
                    <a:alpha val="64000"/>
                  </a:srgbClr>
                </a:gs>
              </a:gsLst>
              <a:path path="circle">
                <a:fillToRect l="100000" t="100000"/>
              </a:path>
              <a:tileRect b="-100000" r="-100000"/>
            </a:gradFill>
          </a:ln>
          <a:effectLst>
            <a:outerShdw algn="tl" blurRad="38100" dir="2400000" dist="25400" rotWithShape="0">
              <a:schemeClr val="bg1">
                <a:lumMod val="50000"/>
                <a:lumOff val="50000"/>
                <a:alpha val="37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dot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685668" y="1726531"/>
            <a:ext cx="891743" cy="936053"/>
          </a:xfrm>
          <a:prstGeom prst="rect">
            <a:avLst/>
          </a:prstGeom>
        </p:spPr>
      </p:pic>
      <p:pic>
        <p:nvPicPr>
          <p:cNvPr id="25" name="dot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072117">
            <a:off x="3685668" y="4155575"/>
            <a:ext cx="891743" cy="936053"/>
          </a:xfrm>
          <a:prstGeom prst="rect">
            <a:avLst/>
          </a:prstGeom>
        </p:spPr>
      </p:pic>
      <p:pic>
        <p:nvPicPr>
          <p:cNvPr id="26" name="dot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948842">
            <a:off x="7749668" y="4135636"/>
            <a:ext cx="891743" cy="936053"/>
          </a:xfrm>
          <a:prstGeom prst="rect">
            <a:avLst/>
          </a:prstGeom>
        </p:spPr>
      </p:pic>
      <p:pic>
        <p:nvPicPr>
          <p:cNvPr id="27" name="dot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037097">
            <a:off x="7749668" y="1817973"/>
            <a:ext cx="891743" cy="93605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743041" y="1654864"/>
            <a:ext cx="689913" cy="87619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3566800">
            <a:off x="7575645" y="1350103"/>
            <a:ext cx="1536508" cy="148571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433087" y="3771388"/>
            <a:ext cx="1221326" cy="118095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774973">
            <a:off x="7714108" y="4025439"/>
            <a:ext cx="689913" cy="876190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4611422" y="1817705"/>
            <a:ext cx="233102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800">
                <a:solidFill>
                  <a:srgbClr val="A80404"/>
                </a:solidFill>
              </a:rPr>
              <a:t>请插入标题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611422" y="2331399"/>
            <a:ext cx="297460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solidFill>
                  <a:schemeClr val="tx2">
                    <a:lumMod val="10000"/>
                  </a:schemeClr>
                </a:solidFill>
              </a:rPr>
              <a:t>请插入内容，请插入内容。请插入描述性语句。谢谢。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430892" y="4143271"/>
            <a:ext cx="233102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800">
                <a:solidFill>
                  <a:srgbClr val="A80404"/>
                </a:solidFill>
              </a:rPr>
              <a:t>请插入标题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430892" y="4656965"/>
            <a:ext cx="297460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solidFill>
                  <a:schemeClr val="tx2">
                    <a:lumMod val="10000"/>
                  </a:schemeClr>
                </a:solidFill>
              </a:rPr>
              <a:t>请插入内容，请插入内容。请插入描述性语句。谢谢。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866337" y="4143271"/>
            <a:ext cx="233102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800">
                <a:solidFill>
                  <a:srgbClr val="A80404"/>
                </a:solidFill>
              </a:rPr>
              <a:t>请插入标题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866337" y="4656965"/>
            <a:ext cx="297460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solidFill>
                  <a:schemeClr val="tx2">
                    <a:lumMod val="10000"/>
                  </a:schemeClr>
                </a:solidFill>
              </a:rPr>
              <a:t>请插入内容，请插入内容。请插入描述性语句。谢谢。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8581532" y="1780191"/>
            <a:ext cx="233102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800">
                <a:solidFill>
                  <a:srgbClr val="A80404"/>
                </a:solidFill>
              </a:rPr>
              <a:t>请插入标题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8581532" y="2293885"/>
            <a:ext cx="297460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solidFill>
                  <a:schemeClr val="tx2">
                    <a:lumMod val="10000"/>
                  </a:schemeClr>
                </a:solidFill>
              </a:rPr>
              <a:t>请插入内容，请插入内容。请插入描述性语句。谢谢。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1128560" y="3132171"/>
            <a:ext cx="792480" cy="318254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dist"/>
            <a:r>
              <a:rPr altLang="en-US" b="1" lang="zh-CN" smtClean="0" sz="4000">
                <a:solidFill>
                  <a:srgbClr val="A80404"/>
                </a:solidFill>
              </a:rPr>
              <a:t>请插入标题</a:t>
            </a:r>
          </a:p>
        </p:txBody>
      </p:sp>
    </p:spTree>
    <p:custDataLst>
      <p:tags r:id="rId8"/>
    </p:custDataLst>
    <p:extLst>
      <p:ext uri="{BB962C8B-B14F-4D97-AF65-F5344CB8AC3E}">
        <p14:creationId val="2227141267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2" presetSubtype="1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22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53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22" presetSubtype="8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4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2" presetSubtype="8">
                                  <p:stCondLst>
                                    <p:cond delay="2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2" presetSubtype="8">
                                  <p:stCondLst>
                                    <p:cond delay="2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5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 nodeType="clickPar">
                      <p:stCondLst>
                        <p:cond delay="indefinite"/>
                        <p:cond delay="0" evt="onBegin">
                          <p:tn val="51"/>
                        </p:cond>
                      </p:stCondLst>
                      <p:childTnLst>
                        <p:par>
                          <p:cTn fill="hold" id="5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4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5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2" presetSubtype="8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2" presetSubtype="8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6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3" nodeType="clickPar">
                      <p:stCondLst>
                        <p:cond delay="indefinite"/>
                        <p:cond delay="0" evt="onBegin">
                          <p:tn val="62"/>
                        </p:cond>
                      </p:stCondLst>
                      <p:childTnLst>
                        <p:par>
                          <p:cTn fill="hold" id="6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5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6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2" presetSubtype="8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2" presetSubtype="8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3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4" nodeType="clickPar">
                      <p:stCondLst>
                        <p:cond delay="indefinite"/>
                        <p:cond delay="0" evt="onBegin">
                          <p:tn val="73"/>
                        </p:cond>
                      </p:stCondLst>
                      <p:childTnLst>
                        <p:par>
                          <p:cTn fill="hold" id="7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76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22" presetSubtype="8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22" presetSubtype="8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84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8"/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38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5234225" y="371959"/>
            <a:ext cx="1706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6000">
                <a:solidFill>
                  <a:schemeClr val="tx2">
                    <a:lumMod val="10000"/>
                  </a:schemeClr>
                </a:solidFill>
              </a:rPr>
              <a:t>目录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609366" y="1604462"/>
            <a:ext cx="1406340" cy="146327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894082" y="1926909"/>
            <a:ext cx="619932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4400">
                <a:solidFill>
                  <a:srgbClr val="E40606"/>
                </a:solidFill>
              </a:rPr>
              <a:t>一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912528" y="1679523"/>
            <a:ext cx="792480" cy="375547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mtClean="0" sz="4000">
                <a:solidFill>
                  <a:schemeClr val="tx2">
                    <a:lumMod val="10000"/>
                  </a:schemeClr>
                </a:solidFill>
              </a:rPr>
              <a:t>请插入章节标题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773352" y="1562337"/>
            <a:ext cx="1434375" cy="14652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092165" y="1926909"/>
            <a:ext cx="619932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4400">
                <a:solidFill>
                  <a:srgbClr val="E40606"/>
                </a:solidFill>
              </a:rPr>
              <a:t>二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227026" y="1679523"/>
            <a:ext cx="792480" cy="375547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r>
              <a:rPr altLang="en-US" lang="zh-CN"/>
              <a:t>请插入章节标题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499266">
            <a:off x="6036432" y="1585023"/>
            <a:ext cx="1439725" cy="1463274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337840" y="1926909"/>
            <a:ext cx="619932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4400">
                <a:solidFill>
                  <a:srgbClr val="E40606"/>
                </a:solidFill>
              </a:rPr>
              <a:t>三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356285" y="1679523"/>
            <a:ext cx="792480" cy="375547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mtClean="0" sz="4000">
                <a:solidFill>
                  <a:schemeClr val="tx2">
                    <a:lumMod val="10000"/>
                  </a:schemeClr>
                </a:solidFill>
              </a:rPr>
              <a:t>请插入章节标题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168381" y="1485748"/>
            <a:ext cx="1531834" cy="14652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8535924" y="1926909"/>
            <a:ext cx="619932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4400">
                <a:solidFill>
                  <a:srgbClr val="E40606"/>
                </a:solidFill>
              </a:rPr>
              <a:t>四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670785" y="1679523"/>
            <a:ext cx="792480" cy="375547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r>
              <a:rPr altLang="en-US" lang="zh-CN"/>
              <a:t>请插入章节标题</a:t>
            </a:r>
          </a:p>
        </p:txBody>
      </p:sp>
    </p:spTree>
    <p:custDataLst>
      <p:tags r:id="rId7"/>
    </p:custDataLst>
    <p:extLst>
      <p:ext uri="{BB962C8B-B14F-4D97-AF65-F5344CB8AC3E}">
        <p14:creationId val="3999158670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1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1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2" presetSubtype="1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2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2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2" presetSubtype="1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3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 nodeType="clickPar">
                      <p:stCondLst>
                        <p:cond delay="indefinite"/>
                      </p:stCondLst>
                      <p:childTnLst>
                        <p:par>
                          <p:cTn fill="hold" id="3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8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4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2" presetSubtype="1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4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0"/>
      <p:bldP grpId="0" spid="15"/>
      <p:bldP grpId="0" spid="16"/>
      <p:bldP grpId="0" spid="13"/>
      <p:bldP grpId="0" spid="14"/>
      <p:bldP grpId="0" spid="19"/>
      <p:bldP grpId="0" spid="20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8195980" y="-127053"/>
            <a:ext cx="4723809" cy="552380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379813"/>
            <a:ext cx="4723809" cy="5523809"/>
          </a:xfrm>
          <a:prstGeom prst="rect">
            <a:avLst/>
          </a:prstGeom>
        </p:spPr>
      </p:pic>
      <p:pic>
        <p:nvPicPr>
          <p:cNvPr id="5" name="brush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7830222">
            <a:off x="1110517" y="-1072043"/>
            <a:ext cx="4934590" cy="4936503"/>
          </a:xfrm>
          <a:prstGeom prst="rect">
            <a:avLst/>
          </a:prstGeom>
        </p:spPr>
      </p:pic>
      <p:pic>
        <p:nvPicPr>
          <p:cNvPr id="6" name="dot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95496" y="1122019"/>
            <a:ext cx="1823130" cy="1460232"/>
          </a:xfrm>
          <a:prstGeom prst="rect">
            <a:avLst/>
          </a:prstGeom>
        </p:spPr>
      </p:pic>
      <p:pic>
        <p:nvPicPr>
          <p:cNvPr id="17" name="brush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7830222">
            <a:off x="6556674" y="-1156839"/>
            <a:ext cx="4934590" cy="4936503"/>
          </a:xfrm>
          <a:prstGeom prst="rect">
            <a:avLst/>
          </a:prstGeom>
        </p:spPr>
      </p:pic>
      <p:pic>
        <p:nvPicPr>
          <p:cNvPr id="13" name="dot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988794" y="1122019"/>
            <a:ext cx="1823130" cy="1460232"/>
          </a:xfrm>
          <a:prstGeom prst="rect">
            <a:avLst/>
          </a:prstGeom>
        </p:spPr>
      </p:pic>
      <p:pic>
        <p:nvPicPr>
          <p:cNvPr id="18" name="brush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7830222">
            <a:off x="3852722" y="1306444"/>
            <a:ext cx="4934590" cy="4936503"/>
          </a:xfrm>
          <a:prstGeom prst="rect">
            <a:avLst/>
          </a:prstGeom>
        </p:spPr>
      </p:pic>
      <p:pic>
        <p:nvPicPr>
          <p:cNvPr id="15" name="dot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73484" y="3593107"/>
            <a:ext cx="1823130" cy="1460232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418626" y="1311413"/>
            <a:ext cx="3296583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/>
              <a:t>请插入内容。请插入内容。请插入内容。请插入内容。请插入内容。</a:t>
            </a:r>
          </a:p>
          <a:p>
            <a:r>
              <a:rPr altLang="en-US" lang="zh-CN" smtClean="0" sz="2000"/>
              <a:t>请插入内容。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616669" y="1245277"/>
            <a:ext cx="3296583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/>
              <a:t>请插入内容。请插入内容。请插入内容。请插入内容。请插入内容。</a:t>
            </a:r>
          </a:p>
          <a:p>
            <a:r>
              <a:rPr altLang="en-US" lang="zh-CN" smtClean="0" sz="2000"/>
              <a:t>请插入内容。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952807" y="3584297"/>
            <a:ext cx="3296583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/>
              <a:t>请插入内容。请插入内容。请插入内容。请插入内容。请插入内容。</a:t>
            </a:r>
          </a:p>
          <a:p>
            <a:r>
              <a:rPr altLang="en-US" lang="zh-CN" smtClean="0" sz="2000"/>
              <a:t>请插入内容。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93649" y="1645386"/>
            <a:ext cx="95170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800"/>
              <a:t>一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306812" y="1590525"/>
            <a:ext cx="95170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/>
              <a:t>二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582890" y="4028209"/>
            <a:ext cx="95170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/>
              <a:t>三</a:t>
            </a:r>
          </a:p>
        </p:txBody>
      </p:sp>
    </p:spTree>
    <p:custDataLst>
      <p:tags r:id="rId6"/>
    </p:custDataLst>
    <p:extLst>
      <p:ext uri="{BB962C8B-B14F-4D97-AF65-F5344CB8AC3E}">
        <p14:creationId val="3486215813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6" presetSubtype="3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75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  <p:cond delay="0" evt="onBegin">
                          <p:tn val="22"/>
                        </p:cond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750" id="2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3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  <p:cond delay="0" evt="onBegin">
                          <p:tn val="36"/>
                        </p:cond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9" nodeType="click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750" id="4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2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4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9"/>
      <p:bldP grpId="0" spid="20"/>
      <p:bldP grpId="0" spid="21"/>
      <p:bldP grpId="0" spid="22"/>
      <p:bldP grpId="0" spid="23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7">
            <a:lum/>
          </a:blip>
          <a:stretch>
            <a:fillRect l="-94000" r="-9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7" name="图片 56"/>
          <p:cNvPicPr>
            <a:picLocks noChangeAspect="1"/>
          </p:cNvPicPr>
          <p:nvPr/>
        </p:nvPicPr>
        <p:blipFill>
          <a:blip r:embed="rId3"/>
          <a:srcRect b="25923" l="42907" r="5069" t="44813"/>
          <a:stretch>
            <a:fillRect/>
          </a:stretch>
        </p:blipFill>
        <p:spPr>
          <a:xfrm>
            <a:off x="0" y="0"/>
            <a:ext cx="12192000" cy="6858000"/>
          </a:xfrm>
          <a:custGeom>
            <a:gdLst>
              <a:gd fmla="*/ 0 w 12192000" name="connsiteX0"/>
              <a:gd fmla="*/ 0 h 6858000" name="connsiteY0"/>
              <a:gd fmla="*/ 12192000 w 12192000" name="connsiteX1"/>
              <a:gd fmla="*/ 0 h 6858000" name="connsiteY1"/>
              <a:gd fmla="*/ 12192000 w 12192000" name="connsiteX2"/>
              <a:gd fmla="*/ 6858000 h 6858000" name="connsiteY2"/>
              <a:gd fmla="*/ 0 w 12192000" name="connsiteX3"/>
              <a:gd fmla="*/ 6858000 h 68580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3688138"/>
            <a:ext cx="12192000" cy="3169862"/>
          </a:xfrm>
          <a:prstGeom prst="rect">
            <a:avLst/>
          </a:prstGeom>
        </p:spPr>
      </p:pic>
      <p:sp>
        <p:nvSpPr>
          <p:cNvPr id="5" name="b1"/>
          <p:cNvSpPr/>
          <p:nvPr/>
        </p:nvSpPr>
        <p:spPr>
          <a:xfrm>
            <a:off x="1254945" y="808244"/>
            <a:ext cx="814803" cy="814803"/>
          </a:xfrm>
          <a:prstGeom prst="ellipse">
            <a:avLst/>
          </a:prstGeom>
          <a:solidFill>
            <a:schemeClr val="accent2">
              <a:lumMod val="75000"/>
              <a:alpha val="1000"/>
            </a:schemeClr>
          </a:solidFill>
          <a:ln>
            <a:noFill/>
          </a:ln>
          <a:effectLst>
            <a:glow rad="190500">
              <a:schemeClr val="tx1">
                <a:alpha val="9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b2"/>
          <p:cNvSpPr/>
          <p:nvPr/>
        </p:nvSpPr>
        <p:spPr>
          <a:xfrm>
            <a:off x="1262804" y="816102"/>
            <a:ext cx="806945" cy="806945"/>
          </a:xfrm>
          <a:prstGeom prst="ellipse">
            <a:avLst/>
          </a:prstGeom>
          <a:solidFill>
            <a:schemeClr val="accent1">
              <a:lumMod val="75000"/>
              <a:alpha val="1000"/>
            </a:schemeClr>
          </a:solidFill>
          <a:ln>
            <a:noFill/>
          </a:ln>
          <a:effectLst>
            <a:glow rad="317500">
              <a:srgbClr val="F7B4A7">
                <a:alpha val="73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b3"/>
          <p:cNvSpPr/>
          <p:nvPr/>
        </p:nvSpPr>
        <p:spPr>
          <a:xfrm>
            <a:off x="1494393" y="1047692"/>
            <a:ext cx="575355" cy="575355"/>
          </a:xfrm>
          <a:prstGeom prst="ellipse">
            <a:avLst/>
          </a:prstGeom>
          <a:solidFill>
            <a:schemeClr val="accent1">
              <a:lumMod val="60000"/>
              <a:lumOff val="40000"/>
              <a:alpha val="1000"/>
            </a:schemeClr>
          </a:solidFill>
          <a:ln>
            <a:noFill/>
          </a:ln>
          <a:effectLst>
            <a:glow rad="254000">
              <a:srgbClr val="F7B4A7">
                <a:alpha val="3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b4"/>
          <p:cNvSpPr/>
          <p:nvPr/>
        </p:nvSpPr>
        <p:spPr>
          <a:xfrm>
            <a:off x="1489442" y="1138042"/>
            <a:ext cx="456168" cy="456168"/>
          </a:xfrm>
          <a:prstGeom prst="ellipse">
            <a:avLst/>
          </a:prstGeom>
          <a:solidFill>
            <a:schemeClr val="accent1">
              <a:lumMod val="60000"/>
              <a:lumOff val="40000"/>
              <a:alpha val="1000"/>
            </a:schemeClr>
          </a:solidFill>
          <a:ln>
            <a:noFill/>
          </a:ln>
          <a:effectLst>
            <a:glow rad="190500">
              <a:srgbClr val="F7B4A7">
                <a:alpha val="26667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b5"/>
          <p:cNvSpPr/>
          <p:nvPr/>
        </p:nvSpPr>
        <p:spPr>
          <a:xfrm>
            <a:off x="1717526" y="1276491"/>
            <a:ext cx="234815" cy="234815"/>
          </a:xfrm>
          <a:prstGeom prst="ellipse">
            <a:avLst/>
          </a:prstGeom>
          <a:solidFill>
            <a:schemeClr val="accent1">
              <a:lumMod val="60000"/>
              <a:lumOff val="40000"/>
              <a:alpha val="1000"/>
            </a:schemeClr>
          </a:solidFill>
          <a:ln>
            <a:noFill/>
          </a:ln>
          <a:effectLst>
            <a:glow rad="190500">
              <a:srgbClr val="F7B4A7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603440">
            <a:off x="3475553" y="-398106"/>
            <a:ext cx="6347167" cy="241269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356471" y="-118741"/>
            <a:ext cx="5698575" cy="185396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1375433">
            <a:off x="-319573" y="-323550"/>
            <a:ext cx="6582133" cy="2412698"/>
          </a:xfrm>
          <a:prstGeom prst="rect">
            <a:avLst/>
          </a:prstGeom>
        </p:spPr>
      </p:pic>
      <p:sp>
        <p:nvSpPr>
          <p:cNvPr id="52" name="矩形 51"/>
          <p:cNvSpPr/>
          <p:nvPr/>
        </p:nvSpPr>
        <p:spPr>
          <a:xfrm>
            <a:off x="1254944" y="1006479"/>
            <a:ext cx="9929076" cy="4783987"/>
          </a:xfrm>
          <a:prstGeom prst="rect">
            <a:avLst/>
          </a:prstGeom>
          <a:solidFill>
            <a:schemeClr val="tx1">
              <a:alpha val="79000"/>
            </a:schemeClr>
          </a:soli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88000"/>
                  </a:schemeClr>
                </a:gs>
                <a:gs pos="42900">
                  <a:srgbClr val="E40606">
                    <a:alpha val="88000"/>
                  </a:srgbClr>
                </a:gs>
                <a:gs pos="100000">
                  <a:srgbClr val="A80404">
                    <a:alpha val="64000"/>
                  </a:srgbClr>
                </a:gs>
              </a:gsLst>
              <a:path path="circle">
                <a:fillToRect l="100000" t="100000"/>
              </a:path>
              <a:tileRect b="-100000" r="-100000"/>
            </a:gradFill>
            <a:prstDash val="solid"/>
          </a:ln>
          <a:effectLst>
            <a:outerShdw algn="tl" blurRad="50800" dir="2700000" dist="762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3486837" y="1486375"/>
            <a:ext cx="5465291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4000">
                <a:solidFill>
                  <a:srgbClr val="A80404"/>
                </a:solidFill>
              </a:rPr>
              <a:t>请插入标题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2732374" y="2569969"/>
            <a:ext cx="6974217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tx2">
                    <a:lumMod val="10000"/>
                  </a:schemeClr>
                </a:solidFill>
              </a:rPr>
              <a:t>请插入内容，请插入内容。请插入描述性语句。谢谢。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2732374" y="4093969"/>
            <a:ext cx="6974217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tx2">
                    <a:lumMod val="10000"/>
                  </a:schemeClr>
                </a:solidFill>
              </a:rPr>
              <a:t>请插入内容，请插入内容。请插入描述性语句。谢谢。</a:t>
            </a:r>
          </a:p>
        </p:txBody>
      </p:sp>
    </p:spTree>
    <p:custDataLst>
      <p:tags r:id="rId8"/>
    </p:custDataLst>
    <p:extLst>
      <p:ext uri="{BB962C8B-B14F-4D97-AF65-F5344CB8AC3E}">
        <p14:creationId val="3571790037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6" presetSubtype="3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25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6" presetSubtype="3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000" id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6" presetSubtype="3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25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500" id="1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6" presetSubtype="3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500" id="1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path" presetID="35" presetSubtype="0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77556E-17 -3.7037E-06 L -0.4737 0.00787" pathEditMode="relative" ptsTypes="AA" rAng="0">
                                      <p:cBhvr>
                                        <p:cTn dur="1000" fill="hold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85" y="39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2" nodeType="withEffect" presetClass="path" presetID="35" presetSubtype="0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5E-06 -4.07407E-06 L -0.75508 -0.0162" pathEditMode="relative" ptsTypes="AA" rAng="0">
                                      <p:cBhvr>
                                        <p:cTn dur="1500" fill="hold" id="2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60" y="-81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4" nodeType="withEffect" presetClass="path" presetID="35" presetSubtype="0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6.25E-07 -4.07407E-06 L -0.99961 -0.0162" pathEditMode="relative" ptsTypes="AA" rAng="0">
                                      <p:cBhvr>
                                        <p:cTn dur="2000" fill="hold" id="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87" y="-81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6" nodeType="withEffect" presetClass="exit" presetID="10" presetSubtype="0">
                                  <p:stCondLst>
                                    <p:cond delay="2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250" id="2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3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42" presetSubtype="0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34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35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36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2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 nodeType="clickPar">
                      <p:stCondLst>
                        <p:cond delay="indefinite"/>
                        <p:cond delay="0" evt="onBegin">
                          <p:tn val="41"/>
                        </p:cond>
                      </p:stCondLst>
                      <p:childTnLst>
                        <p:par>
                          <p:cTn fill="hold" id="4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9"/>
      <p:bldP grpId="0" spid="52"/>
      <p:bldP grpId="0" spid="53"/>
      <p:bldP grpId="0" spid="54"/>
      <p:bldP grpId="0" spid="55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b1"/>
          <p:cNvSpPr/>
          <p:nvPr/>
        </p:nvSpPr>
        <p:spPr>
          <a:xfrm>
            <a:off x="9101546" y="716527"/>
            <a:ext cx="814803" cy="814803"/>
          </a:xfrm>
          <a:prstGeom prst="ellipse">
            <a:avLst/>
          </a:prstGeom>
          <a:solidFill>
            <a:schemeClr val="accent2">
              <a:lumMod val="75000"/>
              <a:alpha val="1000"/>
            </a:schemeClr>
          </a:solidFill>
          <a:ln>
            <a:noFill/>
          </a:ln>
          <a:effectLst>
            <a:glow rad="190500">
              <a:schemeClr val="tx1">
                <a:alpha val="9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b2"/>
          <p:cNvSpPr/>
          <p:nvPr/>
        </p:nvSpPr>
        <p:spPr>
          <a:xfrm>
            <a:off x="9109405" y="724385"/>
            <a:ext cx="806945" cy="806945"/>
          </a:xfrm>
          <a:prstGeom prst="ellipse">
            <a:avLst/>
          </a:prstGeom>
          <a:solidFill>
            <a:schemeClr val="accent1">
              <a:lumMod val="75000"/>
              <a:alpha val="1000"/>
            </a:schemeClr>
          </a:solidFill>
          <a:ln>
            <a:noFill/>
          </a:ln>
          <a:effectLst>
            <a:glow rad="317500">
              <a:srgbClr val="F7B4A7">
                <a:alpha val="73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b3"/>
          <p:cNvSpPr/>
          <p:nvPr/>
        </p:nvSpPr>
        <p:spPr>
          <a:xfrm>
            <a:off x="9340994" y="955975"/>
            <a:ext cx="575355" cy="575355"/>
          </a:xfrm>
          <a:prstGeom prst="ellipse">
            <a:avLst/>
          </a:prstGeom>
          <a:solidFill>
            <a:schemeClr val="accent1">
              <a:lumMod val="60000"/>
              <a:lumOff val="40000"/>
              <a:alpha val="1000"/>
            </a:schemeClr>
          </a:solidFill>
          <a:ln>
            <a:noFill/>
          </a:ln>
          <a:effectLst>
            <a:glow rad="254000">
              <a:srgbClr val="F7B4A7">
                <a:alpha val="3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b4"/>
          <p:cNvSpPr/>
          <p:nvPr/>
        </p:nvSpPr>
        <p:spPr>
          <a:xfrm>
            <a:off x="9336043" y="1046325"/>
            <a:ext cx="456168" cy="456168"/>
          </a:xfrm>
          <a:prstGeom prst="ellipse">
            <a:avLst/>
          </a:prstGeom>
          <a:solidFill>
            <a:schemeClr val="accent1">
              <a:lumMod val="60000"/>
              <a:lumOff val="40000"/>
              <a:alpha val="1000"/>
            </a:schemeClr>
          </a:solidFill>
          <a:ln>
            <a:noFill/>
          </a:ln>
          <a:effectLst>
            <a:glow rad="190500">
              <a:srgbClr val="F7B4A7">
                <a:alpha val="26667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b5"/>
          <p:cNvSpPr/>
          <p:nvPr/>
        </p:nvSpPr>
        <p:spPr>
          <a:xfrm>
            <a:off x="9564127" y="1184774"/>
            <a:ext cx="234815" cy="234815"/>
          </a:xfrm>
          <a:prstGeom prst="ellipse">
            <a:avLst/>
          </a:prstGeom>
          <a:solidFill>
            <a:schemeClr val="accent1">
              <a:lumMod val="60000"/>
              <a:lumOff val="40000"/>
              <a:alpha val="1000"/>
            </a:schemeClr>
          </a:solidFill>
          <a:ln>
            <a:noFill/>
          </a:ln>
          <a:effectLst>
            <a:glow rad="190500">
              <a:srgbClr val="F7B4A7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6" name="wall1"/>
          <p:cNvPicPr>
            <a:picLocks noChangeAspect="1"/>
          </p:cNvPicPr>
          <p:nvPr/>
        </p:nvPicPr>
        <p:blipFill>
          <a:blip r:embed="rId3"/>
          <a:srcRect l="70590" r="9678"/>
          <a:stretch>
            <a:fillRect/>
          </a:stretch>
        </p:blipFill>
        <p:spPr>
          <a:xfrm>
            <a:off x="11487417" y="3863649"/>
            <a:ext cx="667657" cy="1902117"/>
          </a:xfrm>
          <a:prstGeom prst="rect">
            <a:avLst/>
          </a:prstGeom>
        </p:spPr>
      </p:pic>
      <p:pic>
        <p:nvPicPr>
          <p:cNvPr id="24" name="roof1"/>
          <p:cNvPicPr>
            <a:picLocks noChangeAspect="1"/>
          </p:cNvPicPr>
          <p:nvPr/>
        </p:nvPicPr>
        <p:blipFill>
          <a:blip r:embed="rId4"/>
          <a:srcRect b="43635"/>
          <a:stretch>
            <a:fillRect/>
          </a:stretch>
        </p:blipFill>
        <p:spPr>
          <a:xfrm>
            <a:off x="7430756" y="3429000"/>
            <a:ext cx="6169687" cy="1955271"/>
          </a:xfrm>
          <a:prstGeom prst="rect">
            <a:avLst/>
          </a:prstGeom>
        </p:spPr>
      </p:pic>
      <p:pic>
        <p:nvPicPr>
          <p:cNvPr id="28" name="win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1030634" y="4737525"/>
            <a:ext cx="411267" cy="502298"/>
          </a:xfrm>
          <a:prstGeom prst="rect">
            <a:avLst/>
          </a:prstGeom>
        </p:spPr>
      </p:pic>
      <p:pic>
        <p:nvPicPr>
          <p:cNvPr id="33" name="wall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160024">
            <a:off x="4027137" y="4228435"/>
            <a:ext cx="158895" cy="1136987"/>
          </a:xfrm>
          <a:prstGeom prst="rect">
            <a:avLst/>
          </a:prstGeom>
        </p:spPr>
      </p:pic>
      <p:pic>
        <p:nvPicPr>
          <p:cNvPr id="31" name="roof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526286">
            <a:off x="1957679" y="3545023"/>
            <a:ext cx="1105537" cy="502298"/>
          </a:xfrm>
          <a:prstGeom prst="rect">
            <a:avLst/>
          </a:prstGeom>
        </p:spPr>
      </p:pic>
      <p:pic>
        <p:nvPicPr>
          <p:cNvPr id="29" name="roof2"/>
          <p:cNvPicPr>
            <a:picLocks noChangeAspect="1"/>
          </p:cNvPicPr>
          <p:nvPr/>
        </p:nvPicPr>
        <p:blipFill>
          <a:blip r:embed="rId4"/>
          <a:srcRect b="43635"/>
          <a:stretch>
            <a:fillRect/>
          </a:stretch>
        </p:blipFill>
        <p:spPr>
          <a:xfrm rot="2233149">
            <a:off x="1190395" y="3385892"/>
            <a:ext cx="4610883" cy="1461261"/>
          </a:xfrm>
          <a:prstGeom prst="rect">
            <a:avLst/>
          </a:prstGeom>
        </p:spPr>
      </p:pic>
      <p:pic>
        <p:nvPicPr>
          <p:cNvPr id="32" name="win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160024">
            <a:off x="2456667" y="4314184"/>
            <a:ext cx="411267" cy="502298"/>
          </a:xfrm>
          <a:prstGeom prst="rect">
            <a:avLst/>
          </a:prstGeom>
        </p:spPr>
      </p:pic>
      <p:pic>
        <p:nvPicPr>
          <p:cNvPr id="41" name="roof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218258">
            <a:off x="-219047" y="2772109"/>
            <a:ext cx="3130970" cy="2761727"/>
          </a:xfrm>
          <a:prstGeom prst="rect">
            <a:avLst/>
          </a:prstGeom>
        </p:spPr>
      </p:pic>
      <p:pic>
        <p:nvPicPr>
          <p:cNvPr id="42" name="wall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rot="11406363">
            <a:off x="114543" y="3351392"/>
            <a:ext cx="329278" cy="250886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rcRect t="71513"/>
          <a:stretch>
            <a:fillRect/>
          </a:stretch>
        </p:blipFill>
        <p:spPr>
          <a:xfrm>
            <a:off x="-529" y="4904509"/>
            <a:ext cx="12193057" cy="1953788"/>
          </a:xfrm>
          <a:prstGeom prst="rect">
            <a:avLst/>
          </a:prstGeom>
        </p:spPr>
      </p:pic>
      <p:pic>
        <p:nvPicPr>
          <p:cNvPr id="39" name="dot2"/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rcRect b="51064" l="33637" r="56974" t="27387"/>
          <a:stretch>
            <a:fillRect/>
          </a:stretch>
        </p:blipFill>
        <p:spPr>
          <a:xfrm>
            <a:off x="5738812" y="2571749"/>
            <a:ext cx="944449" cy="1219201"/>
          </a:xfrm>
          <a:prstGeom prst="rect">
            <a:avLst/>
          </a:prstGeom>
        </p:spPr>
      </p:pic>
      <p:pic>
        <p:nvPicPr>
          <p:cNvPr id="38" name="dot1"/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93931" y="0"/>
            <a:ext cx="1213209" cy="1127858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5223754" y="1215645"/>
            <a:ext cx="1645920" cy="3812661"/>
          </a:xfrm>
          <a:prstGeom prst="rect">
            <a:avLst/>
          </a:prstGeom>
          <a:noFill/>
        </p:spPr>
        <p:txBody>
          <a:bodyPr anchor="ctr" anchorCtr="0" rtlCol="0" vert="eaVert" wrap="square">
            <a:spAutoFit/>
          </a:bodyPr>
          <a:lstStyle/>
          <a:p>
            <a:pPr algn="dist"/>
            <a:r>
              <a:rPr altLang="en-US" b="1" lang="zh-CN" spc="-300" sz="9600">
                <a:solidFill>
                  <a:srgbClr val="A80404"/>
                </a:solidFill>
                <a:latin typeface="+mj-ea"/>
                <a:ea typeface="+mj-ea"/>
              </a:rPr>
              <a:t>谢谢</a:t>
            </a:r>
          </a:p>
        </p:txBody>
      </p:sp>
      <p:pic>
        <p:nvPicPr>
          <p:cNvPr id="43" name="win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586627">
            <a:off x="558276" y="4322161"/>
            <a:ext cx="191149" cy="361607"/>
          </a:xfrm>
          <a:prstGeom prst="rect">
            <a:avLst/>
          </a:prstGeom>
        </p:spPr>
      </p:pic>
    </p:spTree>
    <p:custDataLst>
      <p:tags r:id="rId10"/>
    </p:custDataLst>
    <p:extLst>
      <p:ext uri="{BB962C8B-B14F-4D97-AF65-F5344CB8AC3E}">
        <p14:creationId val="98930322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6" presetSubtype="32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25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6" presetSubtype="3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0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6" presetSubtype="3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250" id="1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6" presetSubtype="32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5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6" presetSubtype="3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500" id="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2" presetSubtype="2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250" id="2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2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2" presetSubtype="8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2" presetSubtype="8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3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2" presetSubtype="8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2" presetSubtype="8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4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2" presetSubtype="8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43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2" presetSubtype="8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46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49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2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52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0" presetSubtype="0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55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6" presetSubtype="3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250" id="58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6" presetSubtype="3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250" id="6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34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2242517" y="2946258"/>
            <a:ext cx="596900" cy="656791"/>
          </a:xfrm>
          <a:custGeom>
            <a:gdLst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865"/>
            <a:ext cx="9359900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www.youyedoc.com</a:t>
            </a:r>
          </a:p>
        </p:txBody>
      </p:sp>
      <p:sp>
        <p:nvSpPr>
          <p:cNvPr id="7" name="矩形 6"/>
          <p:cNvSpPr/>
          <p:nvPr/>
        </p:nvSpPr>
        <p:spPr>
          <a:xfrm>
            <a:off x="1" y="2182092"/>
            <a:ext cx="9312276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3200" spc="20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更多精品PPT资源尽在—优页PPT！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2275" y="2178052"/>
            <a:ext cx="853701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PPT模板下载：www.youyedoc.com/moban/         节日PPT模板：www.youyedoc.com/jieri/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PPT背景图片：www.youyedoc.com/beijing/          PPT图表下载：www.youyedoc.com/tubiao/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PPT素材下载： www.youyedoc.com/sucai/            PPT教程下载：www.youyedoc.com/jiaocheng/      </a:t>
            </a:r>
          </a:p>
        </p:txBody>
      </p:sp>
    </p:spTree>
    <p:extLst>
      <p:ext uri="{BB962C8B-B14F-4D97-AF65-F5344CB8AC3E}">
        <p14:creationId xmlns:p14="http://schemas.microsoft.com/office/powerpoint/2010/main" val="2423445092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4">
            <a:lum/>
          </a:blip>
          <a:stretch>
            <a:fillRect b="-39000" t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1"/>
          <p:cNvSpPr/>
          <p:nvPr/>
        </p:nvSpPr>
        <p:spPr>
          <a:xfrm>
            <a:off x="3088237" y="629659"/>
            <a:ext cx="6015525" cy="5598682"/>
          </a:xfrm>
          <a:custGeom>
            <a:gdLst>
              <a:gd fmla="*/ 0 w 3564611" name="connsiteX0"/>
              <a:gd fmla="*/ 1922140 h 3317603" name="connsiteY0"/>
              <a:gd fmla="*/ 1704814 w 3564611" name="connsiteX1"/>
              <a:gd fmla="*/ 349 h 3317603" name="connsiteY1"/>
              <a:gd fmla="*/ 3564611 w 3564611" name="connsiteX2"/>
              <a:gd fmla="*/ 1798153 h 3317603" name="connsiteY2"/>
              <a:gd fmla="*/ 1704814 w 3564611" name="connsiteX3"/>
              <a:gd fmla="*/ 3316987 h 3317603" name="connsiteY3"/>
              <a:gd fmla="*/ 0 w 3564611" name="connsiteX4"/>
              <a:gd fmla="*/ 1922140 h 3317603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317603" w="3564611">
                <a:moveTo>
                  <a:pt x="0" y="1922140"/>
                </a:moveTo>
                <a:cubicBezTo>
                  <a:pt x="0" y="1006276"/>
                  <a:pt x="1110712" y="21013"/>
                  <a:pt x="1704814" y="349"/>
                </a:cubicBezTo>
                <a:cubicBezTo>
                  <a:pt x="2298916" y="-20315"/>
                  <a:pt x="3564611" y="882289"/>
                  <a:pt x="3564611" y="1798153"/>
                </a:cubicBezTo>
                <a:cubicBezTo>
                  <a:pt x="3564611" y="2714017"/>
                  <a:pt x="2298916" y="3296323"/>
                  <a:pt x="1704814" y="3316987"/>
                </a:cubicBezTo>
                <a:cubicBezTo>
                  <a:pt x="1110712" y="3337651"/>
                  <a:pt x="0" y="2838004"/>
                  <a:pt x="0" y="1922140"/>
                </a:cubicBezTo>
                <a:close/>
              </a:path>
            </a:pathLst>
          </a:custGeom>
          <a:solidFill>
            <a:srgbClr val="FA363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2"/>
          <p:cNvSpPr/>
          <p:nvPr/>
        </p:nvSpPr>
        <p:spPr>
          <a:xfrm rot="2412611">
            <a:off x="3781697" y="778995"/>
            <a:ext cx="5152726" cy="5128971"/>
          </a:xfrm>
          <a:custGeom>
            <a:gdLst>
              <a:gd fmla="*/ 0 w 3564611" name="connsiteX0"/>
              <a:gd fmla="*/ 1922140 h 3317603" name="connsiteY0"/>
              <a:gd fmla="*/ 1704814 w 3564611" name="connsiteX1"/>
              <a:gd fmla="*/ 349 h 3317603" name="connsiteY1"/>
              <a:gd fmla="*/ 3564611 w 3564611" name="connsiteX2"/>
              <a:gd fmla="*/ 1798153 h 3317603" name="connsiteY2"/>
              <a:gd fmla="*/ 1704814 w 3564611" name="connsiteX3"/>
              <a:gd fmla="*/ 3316987 h 3317603" name="connsiteY3"/>
              <a:gd fmla="*/ 0 w 3564611" name="connsiteX4"/>
              <a:gd fmla="*/ 1922140 h 3317603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317603" w="3564611">
                <a:moveTo>
                  <a:pt x="0" y="1922140"/>
                </a:moveTo>
                <a:cubicBezTo>
                  <a:pt x="0" y="1006276"/>
                  <a:pt x="1110712" y="21013"/>
                  <a:pt x="1704814" y="349"/>
                </a:cubicBezTo>
                <a:cubicBezTo>
                  <a:pt x="2298916" y="-20315"/>
                  <a:pt x="3564611" y="882289"/>
                  <a:pt x="3564611" y="1798153"/>
                </a:cubicBezTo>
                <a:cubicBezTo>
                  <a:pt x="3564611" y="2714017"/>
                  <a:pt x="2298916" y="3296323"/>
                  <a:pt x="1704814" y="3316987"/>
                </a:cubicBezTo>
                <a:cubicBezTo>
                  <a:pt x="1110712" y="3337651"/>
                  <a:pt x="0" y="2838004"/>
                  <a:pt x="0" y="1922140"/>
                </a:cubicBezTo>
                <a:close/>
              </a:path>
            </a:pathLst>
          </a:custGeom>
          <a:solidFill>
            <a:srgbClr val="F4583E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3"/>
          <p:cNvSpPr/>
          <p:nvPr/>
        </p:nvSpPr>
        <p:spPr>
          <a:xfrm>
            <a:off x="3964982" y="1305733"/>
            <a:ext cx="4262034" cy="4246535"/>
          </a:xfrm>
          <a:custGeom>
            <a:gdLst>
              <a:gd fmla="*/ 9105 w 2907288" name="connsiteX0"/>
              <a:gd fmla="*/ 489667 h 2604714" name="connsiteY0"/>
              <a:gd fmla="*/ 1264468 w 2907288" name="connsiteX1"/>
              <a:gd fmla="*/ 55714 h 2604714" name="connsiteY1"/>
              <a:gd fmla="*/ 2907288 w 2907288" name="connsiteX2"/>
              <a:gd fmla="*/ 1404067 h 2604714" name="connsiteY2"/>
              <a:gd fmla="*/ 815017 w 2907288" name="connsiteX3"/>
              <a:gd fmla="*/ 2581938 h 2604714" name="connsiteY3"/>
              <a:gd fmla="*/ 9105 w 2907288" name="connsiteX4"/>
              <a:gd fmla="*/ 489667 h 260471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604714" w="2907288">
                <a:moveTo>
                  <a:pt x="9105" y="489667"/>
                </a:moveTo>
                <a:cubicBezTo>
                  <a:pt x="84014" y="68630"/>
                  <a:pt x="781438" y="-96686"/>
                  <a:pt x="1264468" y="55714"/>
                </a:cubicBezTo>
                <a:cubicBezTo>
                  <a:pt x="1747498" y="208114"/>
                  <a:pt x="2907288" y="710749"/>
                  <a:pt x="2907288" y="1404067"/>
                </a:cubicBezTo>
                <a:cubicBezTo>
                  <a:pt x="2907288" y="2097385"/>
                  <a:pt x="1298047" y="2734338"/>
                  <a:pt x="815017" y="2581938"/>
                </a:cubicBezTo>
                <a:cubicBezTo>
                  <a:pt x="331987" y="2429538"/>
                  <a:pt x="-65804" y="910704"/>
                  <a:pt x="9105" y="489667"/>
                </a:cubicBezTo>
                <a:close/>
              </a:path>
            </a:pathLst>
          </a:custGeom>
          <a:solidFill>
            <a:srgbClr val="E7806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4"/>
          <p:cNvSpPr/>
          <p:nvPr/>
        </p:nvSpPr>
        <p:spPr>
          <a:xfrm>
            <a:off x="4443328" y="1671143"/>
            <a:ext cx="3305343" cy="3515714"/>
          </a:xfrm>
          <a:custGeom>
            <a:gdLst>
              <a:gd fmla="*/ 2333 w 2200692" name="connsiteX0"/>
              <a:gd fmla="*/ 998992 h 2404811" name="connsiteY0"/>
              <a:gd fmla="*/ 1087214 w 2200692" name="connsiteX1"/>
              <a:gd fmla="*/ 76843 h 2404811" name="connsiteY1"/>
              <a:gd fmla="*/ 1779985 w 2200692" name="connsiteX2"/>
              <a:gd fmla="*/ 197272 h 2404811" name="connsiteY2"/>
              <a:gd fmla="*/ 2172096 w 2200692" name="connsiteX3"/>
              <a:gd fmla="*/ 1355452 h 2404811" name="connsiteY3"/>
              <a:gd fmla="*/ 839241 w 2200692" name="connsiteX4"/>
              <a:gd fmla="*/ 2401588 h 2404811" name="connsiteY4"/>
              <a:gd fmla="*/ 2333 w 2200692" name="connsiteX5"/>
              <a:gd fmla="*/ 998992 h 2404811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2404811" w="2200692">
                <a:moveTo>
                  <a:pt x="2333" y="998992"/>
                </a:moveTo>
                <a:cubicBezTo>
                  <a:pt x="43662" y="611535"/>
                  <a:pt x="790939" y="210463"/>
                  <a:pt x="1087214" y="76843"/>
                </a:cubicBezTo>
                <a:cubicBezTo>
                  <a:pt x="1383489" y="-56777"/>
                  <a:pt x="1599171" y="-15829"/>
                  <a:pt x="1779985" y="197272"/>
                </a:cubicBezTo>
                <a:cubicBezTo>
                  <a:pt x="1960799" y="410373"/>
                  <a:pt x="2301370" y="1026937"/>
                  <a:pt x="2172096" y="1355452"/>
                </a:cubicBezTo>
                <a:cubicBezTo>
                  <a:pt x="2042822" y="1683967"/>
                  <a:pt x="1200868" y="2460998"/>
                  <a:pt x="839241" y="2401588"/>
                </a:cubicBezTo>
                <a:cubicBezTo>
                  <a:pt x="477614" y="2342178"/>
                  <a:pt x="-38996" y="1386449"/>
                  <a:pt x="2333" y="998992"/>
                </a:cubicBezTo>
                <a:close/>
              </a:path>
            </a:pathLst>
          </a:custGeom>
          <a:solidFill>
            <a:srgbClr val="F7B4A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5"/>
          <p:cNvSpPr/>
          <p:nvPr/>
        </p:nvSpPr>
        <p:spPr>
          <a:xfrm>
            <a:off x="4881237" y="2100084"/>
            <a:ext cx="2429525" cy="2657833"/>
          </a:xfrm>
          <a:custGeom>
            <a:gdLst>
              <a:gd fmla="*/ 259762 w 2429525" name="connsiteX0"/>
              <a:gd fmla="*/ 2297680 h 2657833" name="connsiteY0"/>
              <a:gd fmla="*/ 213267 w 2429525" name="connsiteX1"/>
              <a:gd fmla="*/ 19429 h 2657833" name="connsiteY1"/>
              <a:gd fmla="*/ 2429525 w 2429525" name="connsiteX2"/>
              <a:gd fmla="*/ 1212799 h 2657833" name="connsiteY2"/>
              <a:gd fmla="*/ 1732101 w 2429525" name="connsiteX3"/>
              <a:gd fmla="*/ 2545653 h 2657833" name="connsiteY3"/>
              <a:gd fmla="*/ 259762 w 2429525" name="connsiteX4"/>
              <a:gd fmla="*/ 2297680 h 2657833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657833" w="2429525">
                <a:moveTo>
                  <a:pt x="259762" y="2297680"/>
                </a:moveTo>
                <a:cubicBezTo>
                  <a:pt x="6623" y="1876643"/>
                  <a:pt x="-148360" y="200242"/>
                  <a:pt x="213267" y="19429"/>
                </a:cubicBezTo>
                <a:cubicBezTo>
                  <a:pt x="574894" y="-161384"/>
                  <a:pt x="2429525" y="973133"/>
                  <a:pt x="2429525" y="1212799"/>
                </a:cubicBezTo>
                <a:cubicBezTo>
                  <a:pt x="2429525" y="1452465"/>
                  <a:pt x="2093728" y="2364840"/>
                  <a:pt x="1732101" y="2545653"/>
                </a:cubicBezTo>
                <a:cubicBezTo>
                  <a:pt x="1370474" y="2726466"/>
                  <a:pt x="512901" y="2718717"/>
                  <a:pt x="259762" y="2297680"/>
                </a:cubicBezTo>
                <a:close/>
              </a:path>
            </a:pathLst>
          </a:custGeom>
          <a:solidFill>
            <a:srgbClr val="F7B4A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6"/>
          <p:cNvSpPr/>
          <p:nvPr/>
        </p:nvSpPr>
        <p:spPr>
          <a:xfrm>
            <a:off x="5220558" y="2520425"/>
            <a:ext cx="1750883" cy="1817151"/>
          </a:xfrm>
          <a:custGeom>
            <a:gdLst>
              <a:gd fmla="*/ 18945 w 1750883" name="connsiteX0"/>
              <a:gd fmla="*/ 653956 h 1817151" name="connsiteY0"/>
              <a:gd fmla="*/ 1163883 w 1750883" name="connsiteX1"/>
              <a:gd fmla="*/ 4964 h 1817151" name="connsiteY1"/>
              <a:gd fmla="*/ 1750883 w 1750883" name="connsiteX2"/>
              <a:gd fmla="*/ 979420 h 1817151" name="connsiteY2"/>
              <a:gd fmla="*/ 543951 w 1750883" name="connsiteX3"/>
              <a:gd fmla="*/ 1814392 h 1817151" name="connsiteY3"/>
              <a:gd fmla="*/ 18945 w 1750883" name="connsiteX4"/>
              <a:gd fmla="*/ 653956 h 1817151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17151" w="1750883">
                <a:moveTo>
                  <a:pt x="18945" y="653956"/>
                </a:moveTo>
                <a:cubicBezTo>
                  <a:pt x="122267" y="352385"/>
                  <a:pt x="875227" y="-49280"/>
                  <a:pt x="1163883" y="4964"/>
                </a:cubicBezTo>
                <a:cubicBezTo>
                  <a:pt x="1452539" y="59208"/>
                  <a:pt x="1750883" y="852097"/>
                  <a:pt x="1750883" y="979420"/>
                </a:cubicBezTo>
                <a:cubicBezTo>
                  <a:pt x="1750883" y="1106743"/>
                  <a:pt x="832607" y="1868636"/>
                  <a:pt x="543951" y="1814392"/>
                </a:cubicBezTo>
                <a:cubicBezTo>
                  <a:pt x="255295" y="1760148"/>
                  <a:pt x="-84377" y="955527"/>
                  <a:pt x="18945" y="653956"/>
                </a:cubicBezTo>
                <a:close/>
              </a:path>
            </a:pathLst>
          </a:custGeom>
          <a:solidFill>
            <a:srgbClr val="E7806F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9555298">
            <a:off x="1414211" y="92244"/>
            <a:ext cx="9363575" cy="56578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06351" y="2921169"/>
            <a:ext cx="2468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6000"/>
              <a:t>第一章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318295" y="2926080"/>
            <a:ext cx="5856107" cy="1005840"/>
          </a:xfrm>
          <a:prstGeom prst="rect">
            <a:avLst/>
          </a:prstGeom>
          <a:noFill/>
        </p:spPr>
        <p:txBody>
          <a:bodyPr anchor="ctr" anchorCtr="0" rtlCol="0" wrap="square">
            <a:spAutoFit/>
          </a:bodyPr>
          <a:lstStyle/>
          <a:p>
            <a:r>
              <a:rPr altLang="en-US" b="1" lang="zh-CN" smtClean="0" sz="6000"/>
              <a:t>请插入章节标题</a:t>
            </a:r>
          </a:p>
        </p:txBody>
      </p:sp>
    </p:spTree>
    <p:custDataLst>
      <p:tags r:id="rId5"/>
    </p:custDataLst>
    <p:extLst>
      <p:ext uri="{BB962C8B-B14F-4D97-AF65-F5344CB8AC3E}">
        <p14:creationId val="4214446582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2" presetSubtype="8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53" presetSubtype="0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22" presetSubtype="8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9"/>
      <p:bldP grpId="0" spid="10"/>
      <p:bldP grpId="0" spid="2"/>
      <p:bldP grpId="0" spid="3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bamboo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324" y="28368"/>
            <a:ext cx="2427990" cy="6558535"/>
          </a:xfrm>
          <a:prstGeom prst="rect">
            <a:avLst/>
          </a:prstGeom>
        </p:spPr>
      </p:pic>
      <p:pic>
        <p:nvPicPr>
          <p:cNvPr id="8" name="bamboo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347" y="-271691"/>
            <a:ext cx="2731245" cy="6858594"/>
          </a:xfrm>
          <a:prstGeom prst="rect">
            <a:avLst/>
          </a:prstGeom>
        </p:spPr>
      </p:pic>
      <p:pic>
        <p:nvPicPr>
          <p:cNvPr id="27" name="bamboo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65623" y="-271691"/>
            <a:ext cx="2731245" cy="6858594"/>
          </a:xfrm>
          <a:prstGeom prst="rect">
            <a:avLst/>
          </a:prstGeom>
        </p:spPr>
      </p:pic>
      <p:pic>
        <p:nvPicPr>
          <p:cNvPr id="9" name="bamboo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660" y="-191376"/>
            <a:ext cx="1536325" cy="6858594"/>
          </a:xfrm>
          <a:prstGeom prst="rect">
            <a:avLst/>
          </a:prstGeom>
        </p:spPr>
      </p:pic>
      <p:pic>
        <p:nvPicPr>
          <p:cNvPr id="24" name="bamboo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99617" y="-231533"/>
            <a:ext cx="1536325" cy="6858594"/>
          </a:xfrm>
          <a:prstGeom prst="rect">
            <a:avLst/>
          </a:prstGeom>
        </p:spPr>
      </p:pic>
      <p:pic>
        <p:nvPicPr>
          <p:cNvPr id="12" name="Leaf1"/>
          <p:cNvPicPr>
            <a:picLocks noChangeAspect="1"/>
          </p:cNvPicPr>
          <p:nvPr/>
        </p:nvPicPr>
        <p:blipFill>
          <a:blip r:embed="rId4"/>
          <a:srcRect b="54795" l="71963" t="39511"/>
          <a:stretch>
            <a:fillRect/>
          </a:stretch>
        </p:blipFill>
        <p:spPr>
          <a:xfrm rot="1406279">
            <a:off x="-831148" y="299443"/>
            <a:ext cx="765747" cy="390525"/>
          </a:xfrm>
          <a:custGeom>
            <a:gdLst>
              <a:gd fmla="*/ 382896 w 765747" name="connsiteX0"/>
              <a:gd fmla="*/ 0 h 390525" name="connsiteY0"/>
              <a:gd fmla="*/ 757971 w 765747" name="connsiteX1"/>
              <a:gd fmla="*/ 174924 h 390525" name="connsiteY1"/>
              <a:gd fmla="*/ 765747 w 765747" name="connsiteX2"/>
              <a:gd fmla="*/ 219064 h 390525" name="connsiteY2"/>
              <a:gd fmla="*/ 765747 w 765747" name="connsiteX3"/>
              <a:gd fmla="*/ 219087 h 390525" name="connsiteY3"/>
              <a:gd fmla="*/ 758790 w 765747" name="connsiteX4"/>
              <a:gd fmla="*/ 261180 h 390525" name="connsiteY4"/>
              <a:gd fmla="*/ 401946 w 765747" name="connsiteX5"/>
              <a:gd fmla="*/ 390525 h 390525" name="connsiteY5"/>
              <a:gd fmla="*/ 43 w 765747" name="connsiteX6"/>
              <a:gd fmla="*/ 219075 h 390525" name="connsiteY6"/>
              <a:gd fmla="*/ 382896 w 765747" name="connsiteX7"/>
              <a:gd fmla="*/ 0 h 390525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90525" w="765747">
                <a:moveTo>
                  <a:pt x="382896" y="0"/>
                </a:moveTo>
                <a:cubicBezTo>
                  <a:pt x="567910" y="0"/>
                  <a:pt x="722271" y="75095"/>
                  <a:pt x="757971" y="174924"/>
                </a:cubicBezTo>
                <a:lnTo>
                  <a:pt x="765747" y="219064"/>
                </a:lnTo>
                <a:lnTo>
                  <a:pt x="765747" y="219087"/>
                </a:lnTo>
                <a:lnTo>
                  <a:pt x="758790" y="261180"/>
                </a:lnTo>
                <a:cubicBezTo>
                  <a:pt x="726736" y="351893"/>
                  <a:pt x="586960" y="390525"/>
                  <a:pt x="401946" y="390525"/>
                </a:cubicBezTo>
                <a:cubicBezTo>
                  <a:pt x="190502" y="390525"/>
                  <a:pt x="3218" y="284163"/>
                  <a:pt x="43" y="219075"/>
                </a:cubicBezTo>
                <a:cubicBezTo>
                  <a:pt x="-3132" y="153988"/>
                  <a:pt x="171452" y="0"/>
                  <a:pt x="382896" y="0"/>
                </a:cubicBezTo>
                <a:close/>
              </a:path>
            </a:pathLst>
          </a:custGeom>
        </p:spPr>
      </p:pic>
      <p:pic>
        <p:nvPicPr>
          <p:cNvPr id="13" name="Leaf2"/>
          <p:cNvPicPr>
            <a:picLocks noChangeAspect="1"/>
          </p:cNvPicPr>
          <p:nvPr/>
        </p:nvPicPr>
        <p:blipFill>
          <a:blip r:embed="rId4"/>
          <a:srcRect b="54795" l="71963" t="39511"/>
          <a:stretch>
            <a:fillRect/>
          </a:stretch>
        </p:blipFill>
        <p:spPr>
          <a:xfrm rot="5856838">
            <a:off x="-1136435" y="-1398713"/>
            <a:ext cx="765747" cy="390525"/>
          </a:xfrm>
          <a:custGeom>
            <a:gdLst>
              <a:gd fmla="*/ 382896 w 765747" name="connsiteX0"/>
              <a:gd fmla="*/ 0 h 390525" name="connsiteY0"/>
              <a:gd fmla="*/ 757971 w 765747" name="connsiteX1"/>
              <a:gd fmla="*/ 174924 h 390525" name="connsiteY1"/>
              <a:gd fmla="*/ 765747 w 765747" name="connsiteX2"/>
              <a:gd fmla="*/ 219064 h 390525" name="connsiteY2"/>
              <a:gd fmla="*/ 765747 w 765747" name="connsiteX3"/>
              <a:gd fmla="*/ 219087 h 390525" name="connsiteY3"/>
              <a:gd fmla="*/ 758790 w 765747" name="connsiteX4"/>
              <a:gd fmla="*/ 261180 h 390525" name="connsiteY4"/>
              <a:gd fmla="*/ 401946 w 765747" name="connsiteX5"/>
              <a:gd fmla="*/ 390525 h 390525" name="connsiteY5"/>
              <a:gd fmla="*/ 43 w 765747" name="connsiteX6"/>
              <a:gd fmla="*/ 219075 h 390525" name="connsiteY6"/>
              <a:gd fmla="*/ 382896 w 765747" name="connsiteX7"/>
              <a:gd fmla="*/ 0 h 390525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90525" w="765747">
                <a:moveTo>
                  <a:pt x="382896" y="0"/>
                </a:moveTo>
                <a:cubicBezTo>
                  <a:pt x="567910" y="0"/>
                  <a:pt x="722271" y="75095"/>
                  <a:pt x="757971" y="174924"/>
                </a:cubicBezTo>
                <a:lnTo>
                  <a:pt x="765747" y="219064"/>
                </a:lnTo>
                <a:lnTo>
                  <a:pt x="765747" y="219087"/>
                </a:lnTo>
                <a:lnTo>
                  <a:pt x="758790" y="261180"/>
                </a:lnTo>
                <a:cubicBezTo>
                  <a:pt x="726736" y="351893"/>
                  <a:pt x="586960" y="390525"/>
                  <a:pt x="401946" y="390525"/>
                </a:cubicBezTo>
                <a:cubicBezTo>
                  <a:pt x="190502" y="390525"/>
                  <a:pt x="3218" y="284163"/>
                  <a:pt x="43" y="219075"/>
                </a:cubicBezTo>
                <a:cubicBezTo>
                  <a:pt x="-3132" y="153988"/>
                  <a:pt x="171452" y="0"/>
                  <a:pt x="382896" y="0"/>
                </a:cubicBezTo>
                <a:close/>
              </a:path>
            </a:pathLst>
          </a:custGeom>
        </p:spPr>
      </p:pic>
      <p:pic>
        <p:nvPicPr>
          <p:cNvPr id="14" name="Leaf3"/>
          <p:cNvPicPr>
            <a:picLocks noChangeAspect="1"/>
          </p:cNvPicPr>
          <p:nvPr/>
        </p:nvPicPr>
        <p:blipFill>
          <a:blip r:embed="rId4"/>
          <a:srcRect b="54795" l="71963" t="39511"/>
          <a:stretch>
            <a:fillRect/>
          </a:stretch>
        </p:blipFill>
        <p:spPr>
          <a:xfrm rot="2711454">
            <a:off x="-889953" y="-1175096"/>
            <a:ext cx="765747" cy="390525"/>
          </a:xfrm>
          <a:custGeom>
            <a:gdLst>
              <a:gd fmla="*/ 382896 w 765747" name="connsiteX0"/>
              <a:gd fmla="*/ 0 h 390525" name="connsiteY0"/>
              <a:gd fmla="*/ 757971 w 765747" name="connsiteX1"/>
              <a:gd fmla="*/ 174924 h 390525" name="connsiteY1"/>
              <a:gd fmla="*/ 765747 w 765747" name="connsiteX2"/>
              <a:gd fmla="*/ 219064 h 390525" name="connsiteY2"/>
              <a:gd fmla="*/ 765747 w 765747" name="connsiteX3"/>
              <a:gd fmla="*/ 219087 h 390525" name="connsiteY3"/>
              <a:gd fmla="*/ 758790 w 765747" name="connsiteX4"/>
              <a:gd fmla="*/ 261180 h 390525" name="connsiteY4"/>
              <a:gd fmla="*/ 401946 w 765747" name="connsiteX5"/>
              <a:gd fmla="*/ 390525 h 390525" name="connsiteY5"/>
              <a:gd fmla="*/ 43 w 765747" name="connsiteX6"/>
              <a:gd fmla="*/ 219075 h 390525" name="connsiteY6"/>
              <a:gd fmla="*/ 382896 w 765747" name="connsiteX7"/>
              <a:gd fmla="*/ 0 h 390525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90525" w="765747">
                <a:moveTo>
                  <a:pt x="382896" y="0"/>
                </a:moveTo>
                <a:cubicBezTo>
                  <a:pt x="567910" y="0"/>
                  <a:pt x="722271" y="75095"/>
                  <a:pt x="757971" y="174924"/>
                </a:cubicBezTo>
                <a:lnTo>
                  <a:pt x="765747" y="219064"/>
                </a:lnTo>
                <a:lnTo>
                  <a:pt x="765747" y="219087"/>
                </a:lnTo>
                <a:lnTo>
                  <a:pt x="758790" y="261180"/>
                </a:lnTo>
                <a:cubicBezTo>
                  <a:pt x="726736" y="351893"/>
                  <a:pt x="586960" y="390525"/>
                  <a:pt x="401946" y="390525"/>
                </a:cubicBezTo>
                <a:cubicBezTo>
                  <a:pt x="190502" y="390525"/>
                  <a:pt x="3218" y="284163"/>
                  <a:pt x="43" y="219075"/>
                </a:cubicBezTo>
                <a:cubicBezTo>
                  <a:pt x="-3132" y="153988"/>
                  <a:pt x="171452" y="0"/>
                  <a:pt x="382896" y="0"/>
                </a:cubicBezTo>
                <a:close/>
              </a:path>
            </a:pathLst>
          </a:custGeom>
        </p:spPr>
      </p:pic>
      <p:pic>
        <p:nvPicPr>
          <p:cNvPr id="15" name="Leaf4"/>
          <p:cNvPicPr>
            <a:picLocks noChangeAspect="1"/>
          </p:cNvPicPr>
          <p:nvPr/>
        </p:nvPicPr>
        <p:blipFill>
          <a:blip r:embed="rId4"/>
          <a:srcRect b="54795" l="71963" t="39511"/>
          <a:stretch>
            <a:fillRect/>
          </a:stretch>
        </p:blipFill>
        <p:spPr>
          <a:xfrm rot="2516832">
            <a:off x="-562526" y="139110"/>
            <a:ext cx="765747" cy="390525"/>
          </a:xfrm>
          <a:custGeom>
            <a:gdLst>
              <a:gd fmla="*/ 382896 w 765747" name="connsiteX0"/>
              <a:gd fmla="*/ 0 h 390525" name="connsiteY0"/>
              <a:gd fmla="*/ 757971 w 765747" name="connsiteX1"/>
              <a:gd fmla="*/ 174924 h 390525" name="connsiteY1"/>
              <a:gd fmla="*/ 765747 w 765747" name="connsiteX2"/>
              <a:gd fmla="*/ 219064 h 390525" name="connsiteY2"/>
              <a:gd fmla="*/ 765747 w 765747" name="connsiteX3"/>
              <a:gd fmla="*/ 219087 h 390525" name="connsiteY3"/>
              <a:gd fmla="*/ 758790 w 765747" name="connsiteX4"/>
              <a:gd fmla="*/ 261180 h 390525" name="connsiteY4"/>
              <a:gd fmla="*/ 401946 w 765747" name="connsiteX5"/>
              <a:gd fmla="*/ 390525 h 390525" name="connsiteY5"/>
              <a:gd fmla="*/ 43 w 765747" name="connsiteX6"/>
              <a:gd fmla="*/ 219075 h 390525" name="connsiteY6"/>
              <a:gd fmla="*/ 382896 w 765747" name="connsiteX7"/>
              <a:gd fmla="*/ 0 h 390525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90525" w="765747">
                <a:moveTo>
                  <a:pt x="382896" y="0"/>
                </a:moveTo>
                <a:cubicBezTo>
                  <a:pt x="567910" y="0"/>
                  <a:pt x="722271" y="75095"/>
                  <a:pt x="757971" y="174924"/>
                </a:cubicBezTo>
                <a:lnTo>
                  <a:pt x="765747" y="219064"/>
                </a:lnTo>
                <a:lnTo>
                  <a:pt x="765747" y="219087"/>
                </a:lnTo>
                <a:lnTo>
                  <a:pt x="758790" y="261180"/>
                </a:lnTo>
                <a:cubicBezTo>
                  <a:pt x="726736" y="351893"/>
                  <a:pt x="586960" y="390525"/>
                  <a:pt x="401946" y="390525"/>
                </a:cubicBezTo>
                <a:cubicBezTo>
                  <a:pt x="190502" y="390525"/>
                  <a:pt x="3218" y="284163"/>
                  <a:pt x="43" y="219075"/>
                </a:cubicBezTo>
                <a:cubicBezTo>
                  <a:pt x="-3132" y="153988"/>
                  <a:pt x="171452" y="0"/>
                  <a:pt x="382896" y="0"/>
                </a:cubicBezTo>
                <a:close/>
              </a:path>
            </a:pathLst>
          </a:custGeom>
        </p:spPr>
      </p:pic>
      <p:pic>
        <p:nvPicPr>
          <p:cNvPr id="16" name="Leaf5"/>
          <p:cNvPicPr>
            <a:picLocks noChangeAspect="1"/>
          </p:cNvPicPr>
          <p:nvPr/>
        </p:nvPicPr>
        <p:blipFill>
          <a:blip r:embed="rId4"/>
          <a:srcRect b="54795" l="71963" t="39511"/>
          <a:stretch>
            <a:fillRect/>
          </a:stretch>
        </p:blipFill>
        <p:spPr>
          <a:xfrm rot="1406279">
            <a:off x="-155170" y="-772947"/>
            <a:ext cx="765747" cy="390525"/>
          </a:xfrm>
          <a:custGeom>
            <a:gdLst>
              <a:gd fmla="*/ 382896 w 765747" name="connsiteX0"/>
              <a:gd fmla="*/ 0 h 390525" name="connsiteY0"/>
              <a:gd fmla="*/ 757971 w 765747" name="connsiteX1"/>
              <a:gd fmla="*/ 174924 h 390525" name="connsiteY1"/>
              <a:gd fmla="*/ 765747 w 765747" name="connsiteX2"/>
              <a:gd fmla="*/ 219064 h 390525" name="connsiteY2"/>
              <a:gd fmla="*/ 765747 w 765747" name="connsiteX3"/>
              <a:gd fmla="*/ 219087 h 390525" name="connsiteY3"/>
              <a:gd fmla="*/ 758790 w 765747" name="connsiteX4"/>
              <a:gd fmla="*/ 261180 h 390525" name="connsiteY4"/>
              <a:gd fmla="*/ 401946 w 765747" name="connsiteX5"/>
              <a:gd fmla="*/ 390525 h 390525" name="connsiteY5"/>
              <a:gd fmla="*/ 43 w 765747" name="connsiteX6"/>
              <a:gd fmla="*/ 219075 h 390525" name="connsiteY6"/>
              <a:gd fmla="*/ 382896 w 765747" name="connsiteX7"/>
              <a:gd fmla="*/ 0 h 390525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90525" w="765747">
                <a:moveTo>
                  <a:pt x="382896" y="0"/>
                </a:moveTo>
                <a:cubicBezTo>
                  <a:pt x="567910" y="0"/>
                  <a:pt x="722271" y="75095"/>
                  <a:pt x="757971" y="174924"/>
                </a:cubicBezTo>
                <a:lnTo>
                  <a:pt x="765747" y="219064"/>
                </a:lnTo>
                <a:lnTo>
                  <a:pt x="765747" y="219087"/>
                </a:lnTo>
                <a:lnTo>
                  <a:pt x="758790" y="261180"/>
                </a:lnTo>
                <a:cubicBezTo>
                  <a:pt x="726736" y="351893"/>
                  <a:pt x="586960" y="390525"/>
                  <a:pt x="401946" y="390525"/>
                </a:cubicBezTo>
                <a:cubicBezTo>
                  <a:pt x="190502" y="390525"/>
                  <a:pt x="3218" y="284163"/>
                  <a:pt x="43" y="219075"/>
                </a:cubicBezTo>
                <a:cubicBezTo>
                  <a:pt x="-3132" y="153988"/>
                  <a:pt x="171452" y="0"/>
                  <a:pt x="382896" y="0"/>
                </a:cubicBezTo>
                <a:close/>
              </a:path>
            </a:pathLst>
          </a:custGeom>
        </p:spPr>
      </p:pic>
      <p:pic>
        <p:nvPicPr>
          <p:cNvPr id="17" name="Leaf6"/>
          <p:cNvPicPr>
            <a:picLocks noChangeAspect="1"/>
          </p:cNvPicPr>
          <p:nvPr/>
        </p:nvPicPr>
        <p:blipFill>
          <a:blip r:embed="rId4"/>
          <a:srcRect b="54795" l="71963" t="39511"/>
          <a:stretch>
            <a:fillRect/>
          </a:stretch>
        </p:blipFill>
        <p:spPr>
          <a:xfrm flipV="1" rot="14220177">
            <a:off x="-1068357" y="-594350"/>
            <a:ext cx="765747" cy="390525"/>
          </a:xfrm>
          <a:custGeom>
            <a:gdLst>
              <a:gd fmla="*/ 382896 w 765747" name="connsiteX0"/>
              <a:gd fmla="*/ 0 h 390525" name="connsiteY0"/>
              <a:gd fmla="*/ 757971 w 765747" name="connsiteX1"/>
              <a:gd fmla="*/ 174924 h 390525" name="connsiteY1"/>
              <a:gd fmla="*/ 765747 w 765747" name="connsiteX2"/>
              <a:gd fmla="*/ 219064 h 390525" name="connsiteY2"/>
              <a:gd fmla="*/ 765747 w 765747" name="connsiteX3"/>
              <a:gd fmla="*/ 219087 h 390525" name="connsiteY3"/>
              <a:gd fmla="*/ 758790 w 765747" name="connsiteX4"/>
              <a:gd fmla="*/ 261180 h 390525" name="connsiteY4"/>
              <a:gd fmla="*/ 401946 w 765747" name="connsiteX5"/>
              <a:gd fmla="*/ 390525 h 390525" name="connsiteY5"/>
              <a:gd fmla="*/ 43 w 765747" name="connsiteX6"/>
              <a:gd fmla="*/ 219075 h 390525" name="connsiteY6"/>
              <a:gd fmla="*/ 382896 w 765747" name="connsiteX7"/>
              <a:gd fmla="*/ 0 h 390525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90525" w="765747">
                <a:moveTo>
                  <a:pt x="382896" y="0"/>
                </a:moveTo>
                <a:cubicBezTo>
                  <a:pt x="567910" y="0"/>
                  <a:pt x="722271" y="75095"/>
                  <a:pt x="757971" y="174924"/>
                </a:cubicBezTo>
                <a:lnTo>
                  <a:pt x="765747" y="219064"/>
                </a:lnTo>
                <a:lnTo>
                  <a:pt x="765747" y="219087"/>
                </a:lnTo>
                <a:lnTo>
                  <a:pt x="758790" y="261180"/>
                </a:lnTo>
                <a:cubicBezTo>
                  <a:pt x="726736" y="351893"/>
                  <a:pt x="586960" y="390525"/>
                  <a:pt x="401946" y="390525"/>
                </a:cubicBezTo>
                <a:cubicBezTo>
                  <a:pt x="190502" y="390525"/>
                  <a:pt x="3218" y="284163"/>
                  <a:pt x="43" y="219075"/>
                </a:cubicBezTo>
                <a:cubicBezTo>
                  <a:pt x="-3132" y="153988"/>
                  <a:pt x="171452" y="0"/>
                  <a:pt x="382896" y="0"/>
                </a:cubicBezTo>
                <a:close/>
              </a:path>
            </a:pathLst>
          </a:custGeom>
        </p:spPr>
      </p:pic>
      <p:pic>
        <p:nvPicPr>
          <p:cNvPr id="18" name="Leaf7"/>
          <p:cNvPicPr>
            <a:picLocks noChangeAspect="1"/>
          </p:cNvPicPr>
          <p:nvPr/>
        </p:nvPicPr>
        <p:blipFill>
          <a:blip r:embed="rId4"/>
          <a:srcRect b="54795" l="71963" t="39511"/>
          <a:stretch>
            <a:fillRect/>
          </a:stretch>
        </p:blipFill>
        <p:spPr>
          <a:xfrm rot="5084910">
            <a:off x="-911560" y="-2486088"/>
            <a:ext cx="765747" cy="390525"/>
          </a:xfrm>
          <a:custGeom>
            <a:gdLst>
              <a:gd fmla="*/ 382896 w 765747" name="connsiteX0"/>
              <a:gd fmla="*/ 0 h 390525" name="connsiteY0"/>
              <a:gd fmla="*/ 757971 w 765747" name="connsiteX1"/>
              <a:gd fmla="*/ 174924 h 390525" name="connsiteY1"/>
              <a:gd fmla="*/ 765747 w 765747" name="connsiteX2"/>
              <a:gd fmla="*/ 219064 h 390525" name="connsiteY2"/>
              <a:gd fmla="*/ 765747 w 765747" name="connsiteX3"/>
              <a:gd fmla="*/ 219087 h 390525" name="connsiteY3"/>
              <a:gd fmla="*/ 758790 w 765747" name="connsiteX4"/>
              <a:gd fmla="*/ 261180 h 390525" name="connsiteY4"/>
              <a:gd fmla="*/ 401946 w 765747" name="connsiteX5"/>
              <a:gd fmla="*/ 390525 h 390525" name="connsiteY5"/>
              <a:gd fmla="*/ 43 w 765747" name="connsiteX6"/>
              <a:gd fmla="*/ 219075 h 390525" name="connsiteY6"/>
              <a:gd fmla="*/ 382896 w 765747" name="connsiteX7"/>
              <a:gd fmla="*/ 0 h 390525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90525" w="765747">
                <a:moveTo>
                  <a:pt x="382896" y="0"/>
                </a:moveTo>
                <a:cubicBezTo>
                  <a:pt x="567910" y="0"/>
                  <a:pt x="722271" y="75095"/>
                  <a:pt x="757971" y="174924"/>
                </a:cubicBezTo>
                <a:lnTo>
                  <a:pt x="765747" y="219064"/>
                </a:lnTo>
                <a:lnTo>
                  <a:pt x="765747" y="219087"/>
                </a:lnTo>
                <a:lnTo>
                  <a:pt x="758790" y="261180"/>
                </a:lnTo>
                <a:cubicBezTo>
                  <a:pt x="726736" y="351893"/>
                  <a:pt x="586960" y="390525"/>
                  <a:pt x="401946" y="390525"/>
                </a:cubicBezTo>
                <a:cubicBezTo>
                  <a:pt x="190502" y="390525"/>
                  <a:pt x="3218" y="284163"/>
                  <a:pt x="43" y="219075"/>
                </a:cubicBezTo>
                <a:cubicBezTo>
                  <a:pt x="-3132" y="153988"/>
                  <a:pt x="171452" y="0"/>
                  <a:pt x="382896" y="0"/>
                </a:cubicBezTo>
                <a:close/>
              </a:path>
            </a:pathLst>
          </a:custGeom>
        </p:spPr>
      </p:pic>
      <p:pic>
        <p:nvPicPr>
          <p:cNvPr id="19" name="Leaf8"/>
          <p:cNvPicPr>
            <a:picLocks noChangeAspect="1"/>
          </p:cNvPicPr>
          <p:nvPr/>
        </p:nvPicPr>
        <p:blipFill>
          <a:blip r:embed="rId4"/>
          <a:srcRect b="54795" l="71963" t="39511"/>
          <a:stretch>
            <a:fillRect/>
          </a:stretch>
        </p:blipFill>
        <p:spPr>
          <a:xfrm rot="11923024">
            <a:off x="-818511" y="-1318928"/>
            <a:ext cx="765747" cy="390525"/>
          </a:xfrm>
          <a:custGeom>
            <a:gdLst>
              <a:gd fmla="*/ 382896 w 765747" name="connsiteX0"/>
              <a:gd fmla="*/ 0 h 390525" name="connsiteY0"/>
              <a:gd fmla="*/ 757971 w 765747" name="connsiteX1"/>
              <a:gd fmla="*/ 174924 h 390525" name="connsiteY1"/>
              <a:gd fmla="*/ 765747 w 765747" name="connsiteX2"/>
              <a:gd fmla="*/ 219064 h 390525" name="connsiteY2"/>
              <a:gd fmla="*/ 765747 w 765747" name="connsiteX3"/>
              <a:gd fmla="*/ 219087 h 390525" name="connsiteY3"/>
              <a:gd fmla="*/ 758790 w 765747" name="connsiteX4"/>
              <a:gd fmla="*/ 261180 h 390525" name="connsiteY4"/>
              <a:gd fmla="*/ 401946 w 765747" name="connsiteX5"/>
              <a:gd fmla="*/ 390525 h 390525" name="connsiteY5"/>
              <a:gd fmla="*/ 43 w 765747" name="connsiteX6"/>
              <a:gd fmla="*/ 219075 h 390525" name="connsiteY6"/>
              <a:gd fmla="*/ 382896 w 765747" name="connsiteX7"/>
              <a:gd fmla="*/ 0 h 390525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90525" w="765747">
                <a:moveTo>
                  <a:pt x="382896" y="0"/>
                </a:moveTo>
                <a:cubicBezTo>
                  <a:pt x="567910" y="0"/>
                  <a:pt x="722271" y="75095"/>
                  <a:pt x="757971" y="174924"/>
                </a:cubicBezTo>
                <a:lnTo>
                  <a:pt x="765747" y="219064"/>
                </a:lnTo>
                <a:lnTo>
                  <a:pt x="765747" y="219087"/>
                </a:lnTo>
                <a:lnTo>
                  <a:pt x="758790" y="261180"/>
                </a:lnTo>
                <a:cubicBezTo>
                  <a:pt x="726736" y="351893"/>
                  <a:pt x="586960" y="390525"/>
                  <a:pt x="401946" y="390525"/>
                </a:cubicBezTo>
                <a:cubicBezTo>
                  <a:pt x="190502" y="390525"/>
                  <a:pt x="3218" y="284163"/>
                  <a:pt x="43" y="219075"/>
                </a:cubicBezTo>
                <a:cubicBezTo>
                  <a:pt x="-3132" y="153988"/>
                  <a:pt x="171452" y="0"/>
                  <a:pt x="382896" y="0"/>
                </a:cubicBezTo>
                <a:close/>
              </a:path>
            </a:pathLst>
          </a:custGeom>
        </p:spPr>
      </p:pic>
      <p:pic>
        <p:nvPicPr>
          <p:cNvPr id="20" name="Leaf9"/>
          <p:cNvPicPr>
            <a:picLocks noChangeAspect="1"/>
          </p:cNvPicPr>
          <p:nvPr/>
        </p:nvPicPr>
        <p:blipFill>
          <a:blip r:embed="rId4"/>
          <a:srcRect b="54795" l="71963" t="39511"/>
          <a:stretch>
            <a:fillRect/>
          </a:stretch>
        </p:blipFill>
        <p:spPr>
          <a:xfrm rot="1406279">
            <a:off x="-627914" y="29372"/>
            <a:ext cx="765747" cy="390525"/>
          </a:xfrm>
          <a:custGeom>
            <a:gdLst>
              <a:gd fmla="*/ 382896 w 765747" name="connsiteX0"/>
              <a:gd fmla="*/ 0 h 390525" name="connsiteY0"/>
              <a:gd fmla="*/ 757971 w 765747" name="connsiteX1"/>
              <a:gd fmla="*/ 174924 h 390525" name="connsiteY1"/>
              <a:gd fmla="*/ 765747 w 765747" name="connsiteX2"/>
              <a:gd fmla="*/ 219064 h 390525" name="connsiteY2"/>
              <a:gd fmla="*/ 765747 w 765747" name="connsiteX3"/>
              <a:gd fmla="*/ 219087 h 390525" name="connsiteY3"/>
              <a:gd fmla="*/ 758790 w 765747" name="connsiteX4"/>
              <a:gd fmla="*/ 261180 h 390525" name="connsiteY4"/>
              <a:gd fmla="*/ 401946 w 765747" name="connsiteX5"/>
              <a:gd fmla="*/ 390525 h 390525" name="connsiteY5"/>
              <a:gd fmla="*/ 43 w 765747" name="connsiteX6"/>
              <a:gd fmla="*/ 219075 h 390525" name="connsiteY6"/>
              <a:gd fmla="*/ 382896 w 765747" name="connsiteX7"/>
              <a:gd fmla="*/ 0 h 390525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90525" w="765747">
                <a:moveTo>
                  <a:pt x="382896" y="0"/>
                </a:moveTo>
                <a:cubicBezTo>
                  <a:pt x="567910" y="0"/>
                  <a:pt x="722271" y="75095"/>
                  <a:pt x="757971" y="174924"/>
                </a:cubicBezTo>
                <a:lnTo>
                  <a:pt x="765747" y="219064"/>
                </a:lnTo>
                <a:lnTo>
                  <a:pt x="765747" y="219087"/>
                </a:lnTo>
                <a:lnTo>
                  <a:pt x="758790" y="261180"/>
                </a:lnTo>
                <a:cubicBezTo>
                  <a:pt x="726736" y="351893"/>
                  <a:pt x="586960" y="390525"/>
                  <a:pt x="401946" y="390525"/>
                </a:cubicBezTo>
                <a:cubicBezTo>
                  <a:pt x="190502" y="390525"/>
                  <a:pt x="3218" y="284163"/>
                  <a:pt x="43" y="219075"/>
                </a:cubicBezTo>
                <a:cubicBezTo>
                  <a:pt x="-3132" y="153988"/>
                  <a:pt x="171452" y="0"/>
                  <a:pt x="382896" y="0"/>
                </a:cubicBezTo>
                <a:close/>
              </a:path>
            </a:pathLst>
          </a:custGeom>
        </p:spPr>
      </p:pic>
      <p:pic>
        <p:nvPicPr>
          <p:cNvPr id="21" name="Leaf10"/>
          <p:cNvPicPr>
            <a:picLocks noChangeAspect="1"/>
          </p:cNvPicPr>
          <p:nvPr/>
        </p:nvPicPr>
        <p:blipFill>
          <a:blip r:embed="rId4"/>
          <a:srcRect b="54795" l="71963" t="39511"/>
          <a:stretch>
            <a:fillRect/>
          </a:stretch>
        </p:blipFill>
        <p:spPr>
          <a:xfrm rot="3575156">
            <a:off x="-987849" y="490637"/>
            <a:ext cx="765747" cy="390525"/>
          </a:xfrm>
          <a:custGeom>
            <a:gdLst>
              <a:gd fmla="*/ 382896 w 765747" name="connsiteX0"/>
              <a:gd fmla="*/ 0 h 390525" name="connsiteY0"/>
              <a:gd fmla="*/ 757971 w 765747" name="connsiteX1"/>
              <a:gd fmla="*/ 174924 h 390525" name="connsiteY1"/>
              <a:gd fmla="*/ 765747 w 765747" name="connsiteX2"/>
              <a:gd fmla="*/ 219064 h 390525" name="connsiteY2"/>
              <a:gd fmla="*/ 765747 w 765747" name="connsiteX3"/>
              <a:gd fmla="*/ 219087 h 390525" name="connsiteY3"/>
              <a:gd fmla="*/ 758790 w 765747" name="connsiteX4"/>
              <a:gd fmla="*/ 261180 h 390525" name="connsiteY4"/>
              <a:gd fmla="*/ 401946 w 765747" name="connsiteX5"/>
              <a:gd fmla="*/ 390525 h 390525" name="connsiteY5"/>
              <a:gd fmla="*/ 43 w 765747" name="connsiteX6"/>
              <a:gd fmla="*/ 219075 h 390525" name="connsiteY6"/>
              <a:gd fmla="*/ 382896 w 765747" name="connsiteX7"/>
              <a:gd fmla="*/ 0 h 390525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90525" w="765747">
                <a:moveTo>
                  <a:pt x="382896" y="0"/>
                </a:moveTo>
                <a:cubicBezTo>
                  <a:pt x="567910" y="0"/>
                  <a:pt x="722271" y="75095"/>
                  <a:pt x="757971" y="174924"/>
                </a:cubicBezTo>
                <a:lnTo>
                  <a:pt x="765747" y="219064"/>
                </a:lnTo>
                <a:lnTo>
                  <a:pt x="765747" y="219087"/>
                </a:lnTo>
                <a:lnTo>
                  <a:pt x="758790" y="261180"/>
                </a:lnTo>
                <a:cubicBezTo>
                  <a:pt x="726736" y="351893"/>
                  <a:pt x="586960" y="390525"/>
                  <a:pt x="401946" y="390525"/>
                </a:cubicBezTo>
                <a:cubicBezTo>
                  <a:pt x="190502" y="390525"/>
                  <a:pt x="3218" y="284163"/>
                  <a:pt x="43" y="219075"/>
                </a:cubicBezTo>
                <a:cubicBezTo>
                  <a:pt x="-3132" y="153988"/>
                  <a:pt x="171452" y="0"/>
                  <a:pt x="382896" y="0"/>
                </a:cubicBezTo>
                <a:close/>
              </a:path>
            </a:pathLst>
          </a:custGeom>
        </p:spPr>
      </p:pic>
      <p:pic>
        <p:nvPicPr>
          <p:cNvPr id="22" name="Leaf11"/>
          <p:cNvPicPr>
            <a:picLocks noChangeAspect="1"/>
          </p:cNvPicPr>
          <p:nvPr/>
        </p:nvPicPr>
        <p:blipFill>
          <a:blip r:embed="rId4"/>
          <a:srcRect b="54795" l="71963" t="39511"/>
          <a:stretch>
            <a:fillRect/>
          </a:stretch>
        </p:blipFill>
        <p:spPr>
          <a:xfrm rot="2711454">
            <a:off x="-910830" y="562853"/>
            <a:ext cx="765747" cy="390525"/>
          </a:xfrm>
          <a:custGeom>
            <a:gdLst>
              <a:gd fmla="*/ 382896 w 765747" name="connsiteX0"/>
              <a:gd fmla="*/ 0 h 390525" name="connsiteY0"/>
              <a:gd fmla="*/ 757971 w 765747" name="connsiteX1"/>
              <a:gd fmla="*/ 174924 h 390525" name="connsiteY1"/>
              <a:gd fmla="*/ 765747 w 765747" name="connsiteX2"/>
              <a:gd fmla="*/ 219064 h 390525" name="connsiteY2"/>
              <a:gd fmla="*/ 765747 w 765747" name="connsiteX3"/>
              <a:gd fmla="*/ 219087 h 390525" name="connsiteY3"/>
              <a:gd fmla="*/ 758790 w 765747" name="connsiteX4"/>
              <a:gd fmla="*/ 261180 h 390525" name="connsiteY4"/>
              <a:gd fmla="*/ 401946 w 765747" name="connsiteX5"/>
              <a:gd fmla="*/ 390525 h 390525" name="connsiteY5"/>
              <a:gd fmla="*/ 43 w 765747" name="connsiteX6"/>
              <a:gd fmla="*/ 219075 h 390525" name="connsiteY6"/>
              <a:gd fmla="*/ 382896 w 765747" name="connsiteX7"/>
              <a:gd fmla="*/ 0 h 390525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90525" w="765747">
                <a:moveTo>
                  <a:pt x="382896" y="0"/>
                </a:moveTo>
                <a:cubicBezTo>
                  <a:pt x="567910" y="0"/>
                  <a:pt x="722271" y="75095"/>
                  <a:pt x="757971" y="174924"/>
                </a:cubicBezTo>
                <a:lnTo>
                  <a:pt x="765747" y="219064"/>
                </a:lnTo>
                <a:lnTo>
                  <a:pt x="765747" y="219087"/>
                </a:lnTo>
                <a:lnTo>
                  <a:pt x="758790" y="261180"/>
                </a:lnTo>
                <a:cubicBezTo>
                  <a:pt x="726736" y="351893"/>
                  <a:pt x="586960" y="390525"/>
                  <a:pt x="401946" y="390525"/>
                </a:cubicBezTo>
                <a:cubicBezTo>
                  <a:pt x="190502" y="390525"/>
                  <a:pt x="3218" y="284163"/>
                  <a:pt x="43" y="219075"/>
                </a:cubicBezTo>
                <a:cubicBezTo>
                  <a:pt x="-3132" y="153988"/>
                  <a:pt x="171452" y="0"/>
                  <a:pt x="382896" y="0"/>
                </a:cubicBezTo>
                <a:close/>
              </a:path>
            </a:pathLst>
          </a:custGeom>
        </p:spPr>
      </p:pic>
      <p:pic>
        <p:nvPicPr>
          <p:cNvPr id="23" name="Leaf12"/>
          <p:cNvPicPr>
            <a:picLocks noChangeAspect="1"/>
          </p:cNvPicPr>
          <p:nvPr/>
        </p:nvPicPr>
        <p:blipFill>
          <a:blip r:embed="rId4"/>
          <a:srcRect b="54795" l="71963" t="39511"/>
          <a:stretch>
            <a:fillRect/>
          </a:stretch>
        </p:blipFill>
        <p:spPr>
          <a:xfrm rot="11865761">
            <a:off x="-472984" y="-440888"/>
            <a:ext cx="730798" cy="400281"/>
          </a:xfrm>
          <a:custGeom>
            <a:gdLst>
              <a:gd fmla="*/ 382896 w 765747" name="connsiteX0"/>
              <a:gd fmla="*/ 0 h 390525" name="connsiteY0"/>
              <a:gd fmla="*/ 757971 w 765747" name="connsiteX1"/>
              <a:gd fmla="*/ 174924 h 390525" name="connsiteY1"/>
              <a:gd fmla="*/ 765747 w 765747" name="connsiteX2"/>
              <a:gd fmla="*/ 219064 h 390525" name="connsiteY2"/>
              <a:gd fmla="*/ 765747 w 765747" name="connsiteX3"/>
              <a:gd fmla="*/ 219087 h 390525" name="connsiteY3"/>
              <a:gd fmla="*/ 758790 w 765747" name="connsiteX4"/>
              <a:gd fmla="*/ 261180 h 390525" name="connsiteY4"/>
              <a:gd fmla="*/ 401946 w 765747" name="connsiteX5"/>
              <a:gd fmla="*/ 390525 h 390525" name="connsiteY5"/>
              <a:gd fmla="*/ 43 w 765747" name="connsiteX6"/>
              <a:gd fmla="*/ 219075 h 390525" name="connsiteY6"/>
              <a:gd fmla="*/ 382896 w 765747" name="connsiteX7"/>
              <a:gd fmla="*/ 0 h 390525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90525" w="765747">
                <a:moveTo>
                  <a:pt x="382896" y="0"/>
                </a:moveTo>
                <a:cubicBezTo>
                  <a:pt x="567910" y="0"/>
                  <a:pt x="722271" y="75095"/>
                  <a:pt x="757971" y="174924"/>
                </a:cubicBezTo>
                <a:lnTo>
                  <a:pt x="765747" y="219064"/>
                </a:lnTo>
                <a:lnTo>
                  <a:pt x="765747" y="219087"/>
                </a:lnTo>
                <a:lnTo>
                  <a:pt x="758790" y="261180"/>
                </a:lnTo>
                <a:cubicBezTo>
                  <a:pt x="726736" y="351893"/>
                  <a:pt x="586960" y="390525"/>
                  <a:pt x="401946" y="390525"/>
                </a:cubicBezTo>
                <a:cubicBezTo>
                  <a:pt x="190502" y="390525"/>
                  <a:pt x="3218" y="284163"/>
                  <a:pt x="43" y="219075"/>
                </a:cubicBezTo>
                <a:cubicBezTo>
                  <a:pt x="-3132" y="153988"/>
                  <a:pt x="171452" y="0"/>
                  <a:pt x="382896" y="0"/>
                </a:cubicBez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16200000">
            <a:off x="6353822" y="-1306350"/>
            <a:ext cx="4245297" cy="6858000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3795943" y="1114937"/>
            <a:ext cx="3533198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4000">
                <a:solidFill>
                  <a:srgbClr val="A80404"/>
                </a:solidFill>
              </a:rPr>
              <a:t>请插入标题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896302" y="2064564"/>
            <a:ext cx="3933248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solidFill>
                  <a:schemeClr val="tx2">
                    <a:lumMod val="10000"/>
                  </a:schemeClr>
                </a:solidFill>
              </a:rPr>
              <a:t>请插入内容，请插入内容。请插入描述性语句。谢谢。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896302" y="2895561"/>
            <a:ext cx="5781098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solidFill>
                  <a:schemeClr val="tx2">
                    <a:lumMod val="10000"/>
                  </a:schemeClr>
                </a:solidFill>
              </a:rPr>
              <a:t>请插入内容，请插入内容。请插入描述性语句。谢谢。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896302" y="3726557"/>
            <a:ext cx="6847898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solidFill>
                  <a:schemeClr val="tx2">
                    <a:lumMod val="10000"/>
                  </a:schemeClr>
                </a:solidFill>
              </a:rPr>
              <a:t>请插入内容，请插入内容。请插入描述性语句。谢谢。</a:t>
            </a:r>
          </a:p>
        </p:txBody>
      </p:sp>
    </p:spTree>
    <p:custDataLst>
      <p:tags r:id="rId7"/>
    </p:custDataLst>
    <p:extLst>
      <p:ext uri="{BB962C8B-B14F-4D97-AF65-F5344CB8AC3E}">
        <p14:creationId val="1867788071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19000" decel="52000" fill="hold" id="20" nodeType="withEffect" presetClass="path" presetID="0" presetSubtype="0" repeatCount="200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08333E-07 -7.40741E-07 L 2.08333E-07 0.00093 C 0.01159 0.00926 0.02409 0.01736 0.03568 0.02778 C 0.04023 0.03241 0.04219 0.04074 0.04648 0.04491 C 0.06784 0.06482 0.05859 0.04815 0.07539 0.06088 C 0.08164 0.06551 0.08737 0.0713 0.09323 0.07708 C 0.09701 0.08056 0.10026 0.08519 0.10417 0.08796 C 0.1099 0.09213 0.11589 0.09514 0.12214 0.09884 L 0.13672 0.13125 C 0.13906 0.13681 0.14076 0.14329 0.14388 0.14792 L 0.15456 0.16412 C 0.16354 0.20602 0.15143 0.15463 0.16549 0.19722 C 0.16706 0.20255 0.16732 0.20857 0.16914 0.21389 C 0.18281 0.25648 0.17083 0.20532 0.17995 0.24699 C 0.17839 0.27037 0.17708 0.32662 0.16914 0.35139 C 0.15964 0.38009 0.16328 0.36505 0.15833 0.39514 C 0.15716 0.41157 0.15651 0.42824 0.15456 0.44468 C 0.14414 0.53588 0.15143 0.45857 0.14388 0.50532 C 0.14232 0.51389 0.14167 0.52361 0.14023 0.53264 C 0.13932 0.5382 0.13776 0.54329 0.13672 0.54884 C 0.13529 0.55648 0.13411 0.56412 0.13307 0.5713 C 0.13411 0.59884 0.13451 0.62616 0.13672 0.6537 C 0.13776 0.66736 0.14714 0.68912 0.15104 0.69745 C 0.17656 0.75255 0.15469 0.70255 0.17617 0.74167 C 0.17904 0.74676 0.1806 0.75255 0.18333 0.75833 C 0.18919 0.76875 0.19714 0.7794 0.20508 0.78565 C 0.20833 0.78796 0.21224 0.78935 0.21589 0.79097 C 0.23125 0.82616 0.21289 0.78681 0.23737 0.82963 C 0.24141 0.83588 0.24479 0.84421 0.24831 0.85162 C 0.25339 0.86227 0.25677 0.87523 0.26276 0.88449 C 0.26654 0.89005 0.27018 0.89514 0.27344 0.90116 C 0.27617 0.90625 0.27747 0.9132 0.28073 0.91736 C 0.28737 0.92616 0.30247 0.93958 0.30247 0.94005 C 0.3375 1.01991 0.30195 0.93519 0.32396 0.99421 C 0.32617 1.00023 0.32917 1.00486 0.33125 1.01088 C 0.33294 1.0162 0.33294 1.02245 0.3349 1.02755 C 0.33906 1.03889 0.34661 1.04792 0.34922 1.06042 C 0.36146 1.11597 0.34271 1.02963 0.35638 1.09907 C 0.35885 1.11019 0.36367 1.13171 0.36367 1.13218 L 0.36367 1.13796" pathEditMode="relative" ptsTypes="AAAAAAAAAAAAAAAAAAAAAAAAAAAAAAAAAAAAAAAA" rAng="0">
                                      <p:cBhvr>
                                        <p:cTn dur="3250" fill="hold" id="2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77" y="56898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2" nodeType="withEffect" presetClass="exit" presetID="10" presetSubtype="0">
                                  <p:stCondLst>
                                    <p:cond delay="47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250" id="2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5" nodeType="withEffect" presetClass="exit" presetID="10" presetSubtype="0">
                                  <p:stCondLst>
                                    <p:cond delay="5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500" id="2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19000" decel="52000" fill="hold" id="28" nodeType="withEffect" presetClass="path" presetID="0" presetSubtype="0" repeatCount="2000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1.25E-06 -2.22222E-06 L -1.25E-06 0.00023 C 0.00794 0.00787 0.01563 0.0169 0.02357 0.02361 C 0.02682 0.02616 0.03021 0.02871 0.03346 0.03148 C 0.03542 0.03264 0.03737 0.0331 0.03932 0.03542 C 0.04857 0.04584 0.04987 0.05209 0.05886 0.05903 C 0.06133 0.06065 0.06406 0.06134 0.06654 0.06297 C 0.06862 0.06389 0.07057 0.06551 0.07253 0.0669 C 0.08672 0.08843 0.07357 0.07153 0.08815 0.08264 C 0.10195 0.09283 0.0905 0.08681 0.10195 0.09838 C 0.10573 0.10232 0.11393 0.10463 0.11771 0.10625 C 0.12136 0.11111 0.12721 0.11945 0.13138 0.12199 C 0.13568 0.12431 0.14063 0.12454 0.14518 0.12593 L 0.1625 0.13773 C 0.16485 0.13889 0.16641 0.14097 0.16875 0.14167 L 0.18438 0.1456 C 0.19779 0.1544 0.18112 0.14398 0.20013 0.15324 C 0.20195 0.1544 0.20391 0.15672 0.20599 0.15741 C 0.21419 0.15926 0.22292 0.15996 0.23138 0.16134 C 0.23412 0.16389 0.23659 0.16736 0.23932 0.16922 C 0.24414 0.17222 0.25899 0.17547 0.26289 0.17709 C 0.26836 0.17917 0.27149 0.18148 0.27656 0.18496 C 0.2793 0.18889 0.28138 0.19398 0.28451 0.19676 C 0.28685 0.19908 0.28971 0.19792 0.29219 0.2007 C 0.31263 0.22408 0.28568 0.20394 0.30404 0.21644 C 0.30703 0.22246 0.31237 0.23125 0.3138 0.24005 C 0.31576 0.25 0.31615 0.26088 0.31784 0.27176 L 0.32357 0.30718 L 0.32774 0.33079 C 0.32813 0.33472 0.32813 0.33889 0.32969 0.34259 C 0.34063 0.37639 0.32735 0.3331 0.33555 0.36621 C 0.33659 0.37014 0.33828 0.37315 0.33945 0.37778 C 0.34115 0.38565 0.34089 0.39445 0.34323 0.40162 C 0.34466 0.40556 0.34623 0.40926 0.34727 0.41343 C 0.34818 0.41713 0.34818 0.42176 0.34935 0.42523 C 0.35078 0.43079 0.353 0.43588 0.35521 0.44097 C 0.35651 0.45047 0.35716 0.45672 0.36107 0.46459 C 0.3625 0.46806 0.36498 0.46991 0.36693 0.47246 C 0.37813 0.50602 0.35977 0.45417 0.38268 0.5 C 0.3931 0.52153 0.38333 0.50301 0.39427 0.51968 C 0.40026 0.52871 0.40586 0.53889 0.41211 0.54746 C 0.41393 0.55 0.41602 0.55232 0.41797 0.55509 C 0.42057 0.55857 0.42305 0.5632 0.42578 0.56713 C 0.44792 0.59468 0.42201 0.56019 0.43958 0.57894 C 0.47357 0.61482 0.45547 0.60556 0.47682 0.61435 C 0.48945 0.63148 0.47565 0.61435 0.48867 0.62616 C 0.52123 0.65579 0.49323 0.63033 0.51029 0.64977 C 0.51263 0.65232 0.5155 0.65371 0.5181 0.65764 C 0.52005 0.66065 0.52149 0.66597 0.52383 0.66945 C 0.52982 0.6794 0.53073 0.67477 0.53568 0.68912 C 0.53737 0.69375 0.53789 0.7 0.53971 0.70486 C 0.54297 0.71435 0.54675 0.71806 0.55143 0.72454 C 0.56081 0.75324 0.54935 0.7169 0.55925 0.75209 C 0.56042 0.75579 0.56185 0.75972 0.56302 0.76389 C 0.56393 0.76759 0.56419 0.77176 0.56524 0.77593 C 0.56628 0.78102 0.56797 0.78565 0.56914 0.79167 C 0.57057 0.79908 0.57175 0.80741 0.57292 0.81528 C 0.5737 0.81922 0.5737 0.82338 0.57487 0.82685 C 0.57943 0.84005 0.58125 0.84352 0.58268 0.86227 C 0.58346 0.87037 0.58386 0.87824 0.58464 0.88611 C 0.58672 0.9088 0.58828 0.91412 0.58867 0.94121 C 0.58906 0.96713 0.58867 0.99375 0.58867 1.02014 L 0.59076 1.02014" pathEditMode="relative" ptsTypes="AAAAAAAAAAAAAAAAAAAAAAAAAAAAAAAAAAAAAAAAAAAAAAAAAAAAAAAAAAAAAAA" rAng="0">
                                      <p:cBhvr>
                                        <p:cTn dur="3500" fill="hold" id="2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31" y="50995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0" nodeType="withEffect" presetClass="exit" presetID="10" presetSubtype="0">
                                  <p:stCondLst>
                                    <p:cond delay="5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500" id="3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19000" decel="52000" fill="hold" id="33" nodeType="withEffect" presetClass="path" presetID="0" presetSubtype="0" repeatCount="2000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08333E-06 -3.7037E-07 L 2.08333E-06 0.00023 C 0.00416 0.00532 0.00846 0.00995 0.0125 0.01597 C 0.01432 0.01806 0.01549 0.02199 0.01719 0.02407 C 0.02031 0.02755 0.02331 0.0294 0.02643 0.03218 C 0.02786 0.03357 0.02982 0.03357 0.03099 0.03611 C 0.03268 0.03889 0.03411 0.04236 0.03581 0.04421 C 0.03841 0.04653 0.04114 0.04653 0.04362 0.04838 C 0.04531 0.04931 0.04674 0.05093 0.04831 0.05232 C 0.06484 0.06435 0.04166 0.04491 0.06393 0.06435 L 0.07331 0.07245 C 0.07487 0.07384 0.07656 0.07454 0.07799 0.07662 C 0.08008 0.07917 0.08203 0.08287 0.08424 0.08472 C 0.08945 0.08843 0.09987 0.09282 0.09987 0.09306 C 0.10195 0.09537 0.10416 0.09769 0.10612 0.10069 C 0.10781 0.10324 0.10911 0.10694 0.11081 0.1088 C 0.11393 0.11227 0.11719 0.11296 0.12018 0.1169 C 0.14101 0.14352 0.1151 0.11111 0.13099 0.12894 C 0.13333 0.13148 0.13528 0.13472 0.13737 0.13704 C 0.14049 0.14005 0.14401 0.14005 0.14674 0.14514 C 0.15755 0.16366 0.1526 0.15787 0.16081 0.16528 C 0.16237 0.16944 0.16367 0.17454 0.16549 0.17755 C 0.16849 0.18148 0.17487 0.18565 0.17487 0.18588 C 0.17643 0.18958 0.17773 0.19421 0.17956 0.19769 C 0.18099 0.2 0.18281 0.2 0.18424 0.20162 C 0.18646 0.20417 0.18841 0.20671 0.19049 0.20972 C 0.19153 0.21343 0.19219 0.21852 0.19362 0.22199 C 0.19492 0.22431 0.19687 0.22384 0.19831 0.22593 C 0.21041 0.24144 0.19596 0.22755 0.20768 0.23773 C 0.20872 0.24213 0.2095 0.24653 0.21081 0.25023 C 0.21367 0.25718 0.22786 0.27407 0.22786 0.27431 C 0.23581 0.28403 0.23203 0.28032 0.23893 0.28657 C 0.24049 0.29051 0.24193 0.29514 0.24362 0.29861 C 0.24557 0.30185 0.24818 0.30255 0.24987 0.30671 C 0.25195 0.31111 0.25286 0.31736 0.25443 0.32269 C 0.25599 0.32685 0.25755 0.33079 0.25911 0.33495 C 0.26133 0.33935 0.26341 0.34306 0.26549 0.34676 C 0.26706 0.34977 0.26875 0.35162 0.27018 0.35509 C 0.27187 0.35833 0.27318 0.36343 0.27487 0.36713 C 0.28893 0.39537 0.27956 0.37315 0.28893 0.39097 C 0.29179 0.39676 0.30234 0.41759 0.30456 0.41968 L 0.30924 0.42338 C 0.31081 0.42732 0.3125 0.43102 0.31393 0.43588 C 0.31523 0.43958 0.31588 0.44421 0.31706 0.44792 C 0.32109 0.45903 0.32604 0.46782 0.32956 0.48032 C 0.33112 0.48519 0.33255 0.4912 0.33424 0.4963 C 0.33776 0.50602 0.34518 0.52454 0.34518 0.525 C 0.3487 0.55185 0.34388 0.52222 0.35143 0.54444 C 0.3539 0.55185 0.3556 0.56088 0.35768 0.56875 C 0.35872 0.57315 0.35924 0.57801 0.36081 0.58102 L 0.36549 0.58912 C 0.36601 0.59282 0.36627 0.59769 0.36706 0.60093 C 0.38151 0.65972 0.37122 0.61482 0.38112 0.6456 C 0.38815 0.6669 0.38112 0.64815 0.38581 0.66991 C 0.38763 0.67824 0.38997 0.68611 0.39206 0.69375 C 0.3931 0.69815 0.39466 0.70162 0.39518 0.70625 C 0.39739 0.72269 0.39583 0.71458 0.39987 0.73009 C 0.40273 0.75995 0.39974 0.7331 0.40456 0.76273 C 0.40521 0.76644 0.40573 0.7706 0.40612 0.77454 C 0.40677 0.77986 0.4069 0.78565 0.40768 0.79097 C 0.40846 0.79537 0.40976 0.79907 0.41081 0.80278 C 0.41133 0.80857 0.41198 0.81366 0.41237 0.81898 C 0.41354 0.83241 0.41419 0.84607 0.41549 0.85972 C 0.41653 0.87037 0.41732 0.88125 0.41862 0.89167 C 0.4237 0.93056 0.41562 0.87014 0.42331 0.92014 C 0.42461 0.92801 0.42565 0.93588 0.42643 0.94398 L 0.42956 0.97662 C 0.43138 1.05718 0.43112 1.01944 0.43112 1.08935 L 0.43112 1.08982" pathEditMode="relative" ptsTypes="AAAAAAAAAAAAAAAAAAAAAAAAAAAAAAAAAAAAAAAAAAAAAAAAAAAAAAAAAAAAAAAAAAAAA" rAng="0">
                                      <p:cBhvr>
                                        <p:cTn dur="3500" fill="hold" id="3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49" y="54491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5" nodeType="withEffect" presetClass="exit" presetID="10" presetSubtype="0">
                                  <p:stCondLst>
                                    <p:cond delay="5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0" id="3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19000" decel="52000" fill="hold" id="38" nodeType="withEffect" presetClass="path" presetID="0" presetSubtype="0" repeatCount="2000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6.25E-07 0 L -6.25E-07 0.00023 C 0.00313 0.01019 0.00638 0.02037 0.00938 0.03102 C 0.01055 0.03472 0.01159 0.03866 0.0125 0.04282 C 0.01367 0.04769 0.01419 0.05394 0.01563 0.05833 C 0.01693 0.06204 0.01875 0.06366 0.02031 0.0662 C 0.02162 0.07569 0.02201 0.08194 0.025 0.08958 C 0.02643 0.09282 0.02813 0.09491 0.02969 0.09745 C 0.03073 0.10139 0.03203 0.10486 0.03281 0.10926 C 0.03359 0.11273 0.03398 0.11667 0.03438 0.12083 C 0.03555 0.12963 0.0362 0.13912 0.0375 0.14815 C 0.03906 0.15694 0.04284 0.16505 0.04531 0.17176 C 0.04688 0.18241 0.04948 0.20347 0.05156 0.21458 C 0.05247 0.21852 0.05365 0.22199 0.05456 0.22639 C 0.05521 0.22986 0.05521 0.23403 0.05612 0.23796 C 0.06081 0.2588 0.06146 0.2588 0.06719 0.27315 C 0.06992 0.29375 0.06771 0.28125 0.075 0.30833 C 0.078 0.32037 0.078 0.32176 0.08268 0.33171 C 0.08464 0.33588 0.08698 0.33889 0.08906 0.34352 C 0.09063 0.34699 0.0918 0.35185 0.09375 0.35509 C 0.09505 0.35741 0.09688 0.35741 0.09844 0.35903 C 0.10052 0.36134 0.10234 0.36435 0.10469 0.3669 C 0.10716 0.36944 0.10977 0.37199 0.11224 0.37477 C 0.1138 0.37593 0.1155 0.37662 0.11719 0.3787 C 0.12682 0.39074 0.11615 0.3838 0.12969 0.39421 C 0.13203 0.39583 0.1349 0.39606 0.1375 0.39815 C 0.14219 0.40139 0.14688 0.40602 0.15156 0.40972 C 0.15313 0.41111 0.15482 0.41111 0.15612 0.41366 C 0.15781 0.41644 0.15899 0.41968 0.16094 0.42153 C 0.16393 0.42477 0.16745 0.42454 0.17031 0.4294 C 0.17344 0.43449 0.17591 0.44259 0.17969 0.44491 C 0.19557 0.45463 0.17565 0.44097 0.19193 0.45671 C 0.19414 0.45833 0.19635 0.45926 0.19831 0.46065 C 0.21328 0.49769 0.19414 0.45347 0.20781 0.47616 C 0.20964 0.47917 0.21055 0.48472 0.2125 0.48796 C 0.22331 0.50579 0.21081 0.475 0.22162 0.49954 C 0.225 0.50671 0.22787 0.51528 0.23099 0.52315 C 0.23281 0.52685 0.23438 0.53009 0.23594 0.53472 C 0.2375 0.54005 0.23841 0.54606 0.24063 0.55046 C 0.24167 0.55301 0.24375 0.55231 0.24531 0.55417 C 0.25221 0.56273 0.24727 0.56181 0.25443 0.56597 C 0.25977 0.56898 0.2651 0.5713 0.27031 0.57384 C 0.27292 0.575 0.27552 0.57546 0.27813 0.57778 L 0.30156 0.59722 L 0.31094 0.60509 C 0.31237 0.60625 0.31393 0.60764 0.31563 0.60903 C 0.32435 0.61412 0.31966 0.61157 0.32969 0.61667 C 0.33763 0.63009 0.33073 0.6206 0.34219 0.62847 C 0.34518 0.63032 0.34844 0.63356 0.35143 0.63634 C 0.35313 0.6375 0.35443 0.63912 0.35625 0.64028 L 0.36393 0.64398 C 0.36563 0.64676 0.36693 0.65 0.36875 0.65185 C 0.3707 0.65394 0.37292 0.65417 0.375 0.65579 C 0.3905 0.6669 0.36628 0.65116 0.38594 0.66366 C 0.3875 0.6662 0.38893 0.66921 0.3905 0.6713 C 0.39779 0.68009 0.39753 0.67801 0.40456 0.6831 C 0.40625 0.68403 0.40755 0.68565 0.40938 0.68704 C 0.41328 0.68958 0.42188 0.69491 0.42188 0.69514 C 0.43112 0.71042 0.42109 0.69537 0.43281 0.70648 C 0.4349 0.70856 0.43685 0.7125 0.43906 0.71435 C 0.44154 0.7162 0.44414 0.7162 0.44688 0.71829 C 0.46745 0.73218 0.44688 0.71921 0.46237 0.7338 C 0.46641 0.7375 0.4694 0.73681 0.47344 0.74167 C 0.475 0.74352 0.47643 0.74722 0.47813 0.74954 C 0.49102 0.76551 0.47396 0.73866 0.4875 0.76111 C 0.49063 0.77315 0.49063 0.77454 0.49518 0.78472 C 0.49727 0.78889 0.49948 0.79144 0.50156 0.7963 C 0.50326 0.80093 0.5043 0.80741 0.50625 0.81204 L 0.52031 0.83542 L 0.53438 0.8588 C 0.53594 0.86134 0.53763 0.86296 0.53906 0.86667 L 0.54844 0.89005 C 0.55 0.89398 0.55182 0.89676 0.55313 0.90185 C 0.56198 0.93519 0.5513 0.89259 0.55781 0.92523 C 0.55977 0.93495 0.56107 0.93727 0.56406 0.94468 L 0.56406 0.94514" pathEditMode="relative" ptsTypes="AAAAAAAAAAAAAAAAAAAAAAAAAAAAAAAAAAAAAAAAAAAAAAAAAAAAAAAAAAAAAAAAAAAAAAAAAAAA" rAng="0">
                                      <p:cBhvr>
                                        <p:cTn dur="2500" fill="hold" id="3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03" y="47245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0" nodeType="withEffect" presetClass="exit" presetID="10" presetSubtype="0">
                                  <p:stCondLst>
                                    <p:cond delay="42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750" id="4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19000" decel="52000" fill="hold" id="43" nodeType="withEffect" presetClass="path" presetID="0" presetSubtype="0" repeatCount="2000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3.54167E-06 -2.59259E-06 L 3.54167E-06 0.00023 L 0.02187 0.0051 C 0.02604 0.00602 0.03007 0.00949 0.03411 0.01019 C 0.04687 0.01297 0.05963 0.01412 0.072 0.01574 C 0.07604 0.01713 0.08047 0.01806 0.08424 0.02084 C 0.0858 0.02176 0.08711 0.025 0.08841 0.02616 C 0.09388 0.0301 0.09935 0.03357 0.10481 0.03681 L 0.11302 0.0426 C 0.11562 0.04422 0.11849 0.0456 0.12122 0.04769 C 0.14661 0.05949 0.1151 0.04491 0.1483 0.05834 C 0.15208 0.05949 0.15573 0.06204 0.15937 0.06389 C 0.16106 0.06736 0.16302 0.07176 0.16471 0.07431 C 0.16705 0.07709 0.1694 0.07732 0.17161 0.07986 C 0.17304 0.08102 0.17435 0.0831 0.17578 0.08519 C 0.17747 0.08681 0.17955 0.08797 0.18112 0.09051 C 0.18932 0.09954 0.18138 0.09051 0.18932 0.10648 C 0.19218 0.11158 0.19765 0.11505 0.20026 0.11713 C 0.21211 0.14769 0.19713 0.11111 0.20833 0.13357 C 0.21002 0.13588 0.21106 0.14074 0.2125 0.14375 C 0.2138 0.14653 0.21536 0.14676 0.21666 0.14931 C 0.22721 0.17014 0.21458 0.15162 0.22474 0.16551 C 0.22565 0.1706 0.2263 0.17639 0.22747 0.18125 C 0.22877 0.18588 0.2306 0.18681 0.23164 0.1919 C 0.23242 0.19607 0.23229 0.20278 0.23307 0.20834 C 0.23463 0.21922 0.23659 0.2294 0.23841 0.24028 L 0.24401 0.27222 L 0.24674 0.28843 C 0.247 0.2956 0.24778 0.30255 0.24804 0.30972 C 0.24856 0.32662 0.2483 0.35949 0.25078 0.3794 C 0.25156 0.38449 0.25234 0.39028 0.25338 0.39537 C 0.25742 0.41065 0.25716 0.40232 0.26172 0.41158 C 0.26302 0.41412 0.26445 0.41898 0.26575 0.42199 C 0.26718 0.42454 0.26849 0.42477 0.26979 0.42732 C 0.27135 0.43033 0.27252 0.43542 0.27382 0.43843 C 0.27617 0.44121 0.27864 0.44121 0.28073 0.44352 C 0.29127 0.45324 0.2776 0.44398 0.29023 0.45417 C 0.2931 0.45579 0.29583 0.45718 0.29856 0.45972 C 0.3013 0.46227 0.3039 0.4669 0.30664 0.47037 L 0.31484 0.48125 C 0.31614 0.48264 0.31744 0.48519 0.31888 0.48635 C 0.322 0.4882 0.32799 0.49051 0.33125 0.49699 C 0.34062 0.51528 0.32955 0.50185 0.34062 0.5132 C 0.34218 0.51667 0.34349 0.5206 0.34492 0.52385 C 0.34622 0.52593 0.34765 0.52662 0.34882 0.5294 C 0.35937 0.54375 0.35221 0.53565 0.36119 0.54514 C 0.36263 0.54861 0.3638 0.55255 0.36523 0.55602 C 0.36653 0.5581 0.36836 0.55787 0.36927 0.56135 C 0.3707 0.56528 0.37096 0.57222 0.372 0.57709 C 0.37682 0.59514 0.37721 0.5926 0.38294 0.59861 C 0.38437 0.60209 0.38593 0.6044 0.38711 0.60926 C 0.38945 0.61829 0.39101 0.63635 0.39257 0.64676 C 0.3983 0.6838 0.39817 0.67014 0.40065 0.71135 C 0.40117 0.71806 0.40169 0.7257 0.40208 0.73218 C 0.40312 0.74283 0.40481 0.76459 0.40481 0.76505 C 0.40768 0.84491 0.4056 0.81551 0.40898 0.85556 C 0.40976 0.88148 0.41015 0.9007 0.41159 0.92477 C 0.41211 0.93033 0.41276 0.93519 0.41302 0.94097 C 0.41354 0.94792 0.41393 0.9551 0.41432 0.9625 C 0.41575 1.0176 0.41575 0.99769 0.41575 1.0213 L 0.41575 1.02222" pathEditMode="relative" ptsTypes="AAAAAAAAAAAAAAAAAAAAAAAAAAAAAAAAAAAAAAAAAAAAAAAAAAAAAAAAAAAAA" rAng="0">
                                      <p:cBhvr>
                                        <p:cTn dur="2750" fill="hold" id="4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81" y="51111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5" nodeType="withEffect" presetClass="exit" presetID="10" presetSubtype="0">
                                  <p:stCondLst>
                                    <p:cond delay="5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750" id="4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19000" decel="52000" fill="hold" id="48" nodeType="withEffect" presetClass="path" presetID="0" presetSubtype="0" repeatCount="200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16667E-06 -4.81481E-06 L 4.16667E-06 0.00093 C 0.00442 0.01366 0.00924 0.02616 0.01276 0.04028 C 0.02994 0.09676 0.00208 0.01088 0.02083 0.08056 C 0.02239 0.08542 0.02448 0.0882 0.02643 0.09167 C 0.03151 0.14028 0.02291 0.06413 0.03593 0.14468 C 0.03763 0.15579 0.03919 0.16806 0.04153 0.1794 C 0.04323 0.18635 0.04635 0.19028 0.04921 0.19653 C 0.05794 0.25348 0.04674 0.19653 0.05833 0.225 C 0.06979 0.2551 0.05234 0.23519 0.06901 0.24862 C 0.06979 0.25857 0.0694 0.26991 0.07096 0.27825 C 0.07291 0.2845 0.07617 0.2845 0.07864 0.28959 C 0.08255 0.29653 0.08658 0.30278 0.0901 0.31297 C 0.09179 0.31899 0.09336 0.3257 0.0957 0.3301 C 0.09778 0.33403 0.10052 0.33334 0.10299 0.33612 C 0.10494 0.33704 0.1069 0.33843 0.10885 0.34144 C 0.11289 0.34838 0.11614 0.35741 0.12005 0.36482 C 0.122 0.36875 0.12369 0.37315 0.12526 0.37593 C 0.12838 0.37987 0.13086 0.38426 0.13333 0.38843 C 0.13515 0.39075 0.13684 0.39676 0.1388 0.39931 C 0.14075 0.40232 0.14244 0.40232 0.14401 0.40556 C 0.14635 0.40857 0.14804 0.41366 0.15 0.4169 C 0.15195 0.41991 0.15403 0.42107 0.15559 0.42292 C 0.15833 0.42663 0.16041 0.43079 0.16328 0.43496 C 0.16927 0.44098 0.17643 0.44028 0.1819 0.45139 C 0.19283 0.47385 0.18242 0.4551 0.19349 0.46945 C 0.19596 0.47269 0.1983 0.47801 0.20104 0.48102 C 0.2039 0.48403 0.20716 0.48403 0.20989 0.48704 C 0.21224 0.4882 0.21393 0.49121 0.21588 0.49329 C 0.21901 0.49445 0.22226 0.4963 0.22539 0.49792 C 0.22786 0.5 0.2302 0.50301 0.23268 0.5044 C 0.23711 0.50625 0.24153 0.50741 0.24583 0.51042 C 0.24974 0.51158 0.25299 0.51343 0.2569 0.51575 C 0.2707 0.51343 0.28867 0.52524 0.297 0.52917 C 0.3052 0.53241 0.30247 0.53241 0.30651 0.53588 C 0.31067 0.54005 0.31679 0.54676 0.32174 0.55232 C 0.32539 0.58288 0.32734 0.52176 0.33606 0.56274 C 0.33737 0.56829 0.33815 0.5757 0.33997 0.57987 L 0.3457 0.59121 C 0.34609 0.597 0.34609 0.60417 0.34726 0.60903 C 0.34882 0.61389 0.3513 0.61551 0.35286 0.61991 C 0.35533 0.62778 0.35677 0.63565 0.35846 0.64399 C 0.36132 0.65417 0.36276 0.66852 0.36601 0.67871 C 0.36992 0.69005 0.37369 0.70116 0.3776 0.7132 C 0.38086 0.74375 0.37708 0.71922 0.38515 0.74792 C 0.38645 0.75278 0.38711 0.76042 0.3888 0.76551 C 0.39023 0.77061 0.39244 0.77269 0.3944 0.77755 C 0.40559 0.80625 0.39362 0.7845 0.40755 0.80625 C 0.41757 0.85278 0.40442 0.79676 0.41679 0.83542 C 0.41836 0.83982 0.41914 0.84792 0.4207 0.85278 C 0.42395 0.86112 0.42877 0.86528 0.4319 0.875 C 0.43385 0.88149 0.43554 0.88774 0.43737 0.89352 C 0.43945 0.89792 0.44153 0.9007 0.44309 0.9051 C 0.44583 0.91019 0.44817 0.91644 0.45052 0.922 C 0.4526 0.92639 0.45468 0.9294 0.45625 0.93426 C 0.45755 0.93658 0.46705 0.9588 0.46953 0.96297 C 0.47304 0.96713 0.47747 0.96713 0.48099 0.97431 C 0.4858 0.98473 0.48789 0.98982 0.49388 0.99792 C 0.49739 1.00163 0.50182 1.00163 0.50533 1.00903 C 0.50703 1.0132 0.50846 1.01829 0.51054 1.02153 C 0.51445 1.02616 0.51888 1.02524 0.52213 1.03218 C 0.52382 1.03658 0.52578 1.04167 0.52734 1.04445 C 0.53112 1.04885 0.53528 1.05186 0.53893 1.05556 L 0.55052 1.06783 C 0.55208 1.06899 0.55416 1.07014 0.55599 1.07315 C 0.5569 1.07524 0.55846 1.07732 0.55976 1.07917 L 0.55976 1.08033" pathEditMode="relative" ptsTypes="AAAAAAAAAAAAAAAAAAAAAAAAAAAAAAAAAAAAAAAAAAAAAAAAAAAAAAAAAAAAAAAAAAA" rAng="0">
                                      <p:cBhvr>
                                        <p:cTn dur="4000" fill="hold" id="4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82" y="54005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0" nodeType="withEffect" presetClass="exit" presetID="10" presetSubtype="0">
                                  <p:stCondLst>
                                    <p:cond delay="6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250" id="5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19000" decel="52000" fill="hold" id="53" nodeType="withEffect" presetClass="path" presetID="0" presetSubtype="0" repeatCount="2000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2.91667E-06 -1.11111E-06 L -2.91667E-06 0.0007 C 0.00313 0.01482 0.00625 0.02894 0.00899 0.0456 C 0.02032 0.10926 0.00157 0.01181 0.01407 0.09097 C 0.01511 0.0963 0.01654 0.09954 0.01771 0.10394 C 0.02149 0.1581 0.01537 0.07245 0.02435 0.16296 C 0.02552 0.17523 0.0267 0.18912 0.02787 0.20139 C 0.02917 0.20926 0.03125 0.21389 0.03308 0.2206 C 0.03881 0.28495 0.03151 0.2206 0.03894 0.25278 C 0.04662 0.28611 0.03516 0.26412 0.0461 0.27917 C 0.04662 0.29051 0.04649 0.30301 0.0474 0.31227 C 0.0487 0.31945 0.05104 0.31945 0.05261 0.32523 C 0.05521 0.33333 0.05795 0.33982 0.06016 0.35116 C 0.06133 0.3581 0.0625 0.36597 0.06394 0.37083 C 0.0655 0.37546 0.06719 0.37454 0.06888 0.37755 C 0.07019 0.3787 0.07149 0.37986 0.07279 0.38333 C 0.07539 0.39144 0.07761 0.40162 0.08008 0.40995 C 0.08151 0.41435 0.08256 0.41921 0.08373 0.42199 C 0.08581 0.42685 0.08737 0.43079 0.08907 0.43611 C 0.09024 0.43912 0.09141 0.4456 0.09271 0.44861 C 0.09401 0.45208 0.09519 0.45208 0.0961 0.45579 C 0.09779 0.45903 0.09896 0.46482 0.10013 0.46806 C 0.10144 0.47176 0.10287 0.47269 0.10391 0.475 C 0.10586 0.47917 0.10716 0.4838 0.10899 0.48843 C 0.11302 0.49491 0.11784 0.49468 0.12149 0.50671 C 0.12878 0.53241 0.12188 0.51111 0.1293 0.52732 C 0.13099 0.53079 0.13256 0.53658 0.13425 0.54028 C 0.13633 0.54352 0.13841 0.54352 0.14024 0.54722 C 0.1418 0.54769 0.14297 0.55185 0.14427 0.5537 C 0.14636 0.55533 0.14857 0.55718 0.15065 0.55949 C 0.15235 0.56204 0.15391 0.56528 0.15547 0.56644 C 0.15847 0.56829 0.16146 0.57014 0.16433 0.57315 C 0.16693 0.57454 0.16914 0.57639 0.17162 0.57917 C 0.18086 0.57639 0.19284 0.59051 0.19844 0.59421 C 0.20404 0.59769 0.20209 0.59769 0.20495 0.60208 C 0.20769 0.60671 0.21172 0.61412 0.21498 0.6206 C 0.21745 0.65486 0.21875 0.58565 0.22461 0.63148 C 0.22552 0.63843 0.22604 0.64676 0.22722 0.65046 L 0.23099 0.66389 C 0.23138 0.67037 0.23138 0.67847 0.23216 0.68449 C 0.23321 0.68982 0.23477 0.69074 0.23581 0.69699 C 0.2375 0.70486 0.23854 0.71389 0.23959 0.72315 C 0.24154 0.73426 0.24245 0.75093 0.24466 0.76204 C 0.24727 0.77477 0.24987 0.78727 0.25235 0.80139 C 0.25456 0.83542 0.25209 0.80764 0.25756 0.84005 C 0.25834 0.8456 0.25873 0.85394 0.2599 0.85949 C 0.26081 0.86528 0.26224 0.86736 0.26367 0.87338 C 0.2711 0.90533 0.26302 0.88102 0.2724 0.90533 C 0.27904 0.95741 0.27032 0.89468 0.27865 0.93796 C 0.27969 0.94283 0.28021 0.95232 0.28125 0.95741 C 0.28347 0.9669 0.28659 0.97153 0.28881 0.98287 C 0.28998 0.98958 0.29115 0.99676 0.29245 1.00394 C 0.29375 1.00833 0.29519 1.01158 0.29623 1.01667 C 0.29805 1.02199 0.29961 1.02894 0.30117 1.03588 C 0.30261 1.04028 0.30404 1.04375 0.30495 1.04908 C 0.30586 1.05208 0.31224 1.07662 0.31394 1.08195 C 0.31628 1.08611 0.31927 1.08611 0.32162 1.09445 C 0.32474 1.10533 0.32617 1.11158 0.33008 1.12107 C 0.33242 1.12523 0.33542 1.12523 0.33776 1.13287 C 0.33894 1.13773 0.33998 1.14352 0.34141 1.14722 C 0.34388 1.15255 0.34688 1.15139 0.34909 1.15949 C 0.35013 1.16412 0.35144 1.16991 0.35261 1.17292 C 0.35521 1.17778 0.35782 1.18148 0.36029 1.18565 L 0.3681 1.19931 C 0.36901 1.2007 0.37045 1.20185 0.37175 1.20556 C 0.37227 1.20764 0.37344 1.20995 0.37435 1.21181 L 0.37435 1.21343" pathEditMode="relative" ptsTypes="AAAAAAAAAAAAAAAAAAAAAAAAAAAAAAAAAAAAAAAAAAAAAAAAAAAAAAAAAAAAAAAAAAA" rAng="0">
                                      <p:cBhvr>
                                        <p:cTn dur="3250" fill="hold" id="5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11" y="60671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5" nodeType="withEffect" presetClass="exit" presetID="10" presetSubtype="0">
                                  <p:stCondLst>
                                    <p:cond delay="5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0" id="5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19000" decel="52000" fill="hold" id="58" nodeType="withEffect" presetClass="path" presetID="0" presetSubtype="0" repeatCount="2000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6.93889E-18 1.85185E-06 L -6.93889E-18 0.00069 C 0.00039 0.00139 0.01003 0.02731 0.01159 0.03657 C 0.01289 0.04352 0.01367 0.05092 0.01445 0.0581 C 0.01484 0.06296 0.0151 0.06782 0.01589 0.07268 C 0.01654 0.07662 0.01797 0.07963 0.01875 0.08333 C 0.0194 0.08704 0.0194 0.09051 0.02018 0.09444 C 0.02214 0.10185 0.02487 0.10787 0.02591 0.1162 C 0.02682 0.12338 0.02708 0.13171 0.02878 0.13796 C 0.03073 0.1456 0.03346 0.15162 0.03451 0.15949 C 0.03672 0.17592 0.03503 0.16805 0.04023 0.18194 C 0.04076 0.18541 0.04102 0.18912 0.04167 0.19282 L 0.05013 0.22592 C 0.0513 0.2294 0.0526 0.23241 0.05312 0.23657 C 0.05365 0.24051 0.05365 0.24467 0.05456 0.24768 C 0.05573 0.25092 0.05742 0.25208 0.05885 0.25509 C 0.06042 0.2581 0.06172 0.26204 0.06315 0.26574 C 0.06602 0.29583 0.06185 0.26736 0.06875 0.28727 C 0.08047 0.32176 0.06914 0.30023 0.07878 0.31666 C 0.07982 0.32037 0.08047 0.32454 0.08177 0.32778 C 0.08685 0.34051 0.08685 0.33541 0.0918 0.34583 C 0.09336 0.34907 0.0944 0.3537 0.09609 0.35671 C 0.10221 0.36967 0.09818 0.35926 0.10456 0.36805 C 0.10612 0.36967 0.10755 0.37291 0.10898 0.375 C 0.11042 0.37662 0.11198 0.37731 0.11328 0.3787 C 0.12799 0.39467 0.10807 0.37662 0.1276 0.39329 C 0.12917 0.39467 0.13047 0.39606 0.13203 0.39699 C 0.13802 0.39954 0.14596 0.40324 0.15195 0.4044 C 0.1625 0.40555 0.17305 0.40648 0.18372 0.4081 C 0.19622 0.41875 0.17448 0.40116 0.20234 0.41528 C 0.20482 0.41643 0.20703 0.42037 0.20938 0.42268 C 0.21224 0.4243 0.21523 0.4243 0.21797 0.42616 C 0.22096 0.42801 0.22383 0.43102 0.22669 0.43356 L 0.23099 0.43727 C 0.23255 0.43773 0.23385 0.43958 0.23542 0.44051 C 0.23724 0.4419 0.23919 0.44259 0.24115 0.44398 C 0.2431 0.44629 0.24479 0.44954 0.24688 0.45185 C 0.24961 0.45463 0.25273 0.45509 0.25534 0.45879 C 0.25729 0.46111 0.25911 0.46412 0.2612 0.46643 C 0.26393 0.46921 0.26719 0.46921 0.26979 0.47338 C 0.27995 0.49074 0.27513 0.48565 0.28424 0.49166 C 0.28555 0.49421 0.28698 0.49699 0.28854 0.49884 C 0.28984 0.50069 0.29154 0.50069 0.29271 0.50278 C 0.29479 0.50532 0.29648 0.51041 0.29844 0.51366 C 0.30039 0.51643 0.30234 0.51782 0.30417 0.52106 C 0.30716 0.52546 0.3099 0.53032 0.31289 0.53565 C 0.31432 0.53796 0.31576 0.54028 0.31706 0.54305 C 0.31914 0.54653 0.32096 0.55023 0.32279 0.55347 C 0.32422 0.55625 0.32565 0.55879 0.32721 0.56088 C 0.32904 0.56342 0.33125 0.56504 0.33294 0.56805 C 0.33451 0.57106 0.33568 0.57639 0.33737 0.57916 C 0.34714 0.59676 0.33906 0.57639 0.34727 0.59375 C 0.34896 0.59676 0.35 0.60139 0.35156 0.60486 C 0.35534 0.61227 0.35586 0.6118 0.36016 0.61574 C 0.36172 0.61898 0.36289 0.62338 0.36445 0.62685 C 0.36589 0.6294 0.36758 0.63055 0.36888 0.63379 C 0.37057 0.63842 0.37135 0.64421 0.37318 0.64861 C 0.37487 0.65301 0.37721 0.65486 0.37891 0.65926 C 0.38008 0.6625 0.38047 0.66736 0.38164 0.67037 C 0.38346 0.67477 0.38581 0.67662 0.3875 0.68102 C 0.39792 0.70787 0.38945 0.69004 0.39609 0.71018 C 0.39948 0.72106 0.40052 0.72129 0.40482 0.7287 C 0.41094 0.75208 0.40365 0.72546 0.41328 0.7544 C 0.41497 0.75903 0.41628 0.76366 0.41758 0.76898 C 0.41966 0.77569 0.42096 0.78426 0.42344 0.79051 C 0.42943 0.80579 0.42643 0.79722 0.4319 0.81643 C 0.43503 0.83958 0.43099 0.81412 0.43763 0.83819 C 0.43906 0.84259 0.43932 0.84815 0.44063 0.85278 C 0.4418 0.85648 0.44362 0.85926 0.44492 0.86366 C 0.44609 0.86713 0.44688 0.87083 0.44779 0.87477 C 0.44818 0.8794 0.44818 0.88472 0.44922 0.88889 C 0.45026 0.89329 0.45221 0.89629 0.45352 0.89954 C 0.45521 0.90463 0.45638 0.90972 0.45794 0.91481 C 0.45833 0.91805 0.45872 0.92176 0.45938 0.92569 C 0.46055 0.93287 0.46289 0.94444 0.4651 0.95116 C 0.46628 0.95509 0.46823 0.95787 0.46927 0.96204 C 0.47734 0.99097 0.46836 0.96319 0.47357 0.9875 C 0.47474 0.99236 0.47656 0.99745 0.47786 1.00231 C 0.47839 1.00579 0.47878 1.00949 0.4793 1.01319 C 0.48138 1.02291 0.48333 1.02685 0.48646 1.03518 L 0.48945 1.05694 L 0.49661 1.1118" pathEditMode="relative" ptsTypes="AAAAAAAAAAAAAAAAAAAAAAAAAAAAAAAAAAAAAAAAAAAAAAAAAAAAAAAAAAAAAAAAAAAAAAAAAAAAAAAAAA" rAng="0">
                                      <p:cBhvr>
                                        <p:cTn dur="3000" fill="hold" id="5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31" y="55579"/>
                                    </p:animMotion>
                                  </p:childTnLst>
                                </p:cTn>
                              </p:par>
                              <p:par>
                                <p:cTn fill="hold" id="60" nodeType="withEffect" presetClass="exit" presetID="10" presetSubtype="0">
                                  <p:stCondLst>
                                    <p:cond delay="62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500" id="6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19000" decel="52000" fill="hold" id="63" nodeType="withEffect" presetClass="path" presetID="0" presetSubtype="0" repeatCount="2000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8.33333E-07 1.85185E-06 L -8.33333E-07 0.00023 C 0.00052 0.00092 0.01146 0.02291 0.01315 0.03079 C 0.01471 0.0368 0.01563 0.04282 0.01641 0.04954 C 0.01706 0.05347 0.01732 0.05764 0.0181 0.0618 C 0.01888 0.06528 0.02057 0.06805 0.02135 0.07106 C 0.02214 0.07407 0.02214 0.07754 0.02305 0.08055 C 0.025 0.08727 0.02839 0.09213 0.02956 0.0993 C 0.0306 0.10579 0.03086 0.1125 0.03281 0.11805 C 0.03503 0.12454 0.03802 0.12963 0.03919 0.13657 C 0.04167 0.15046 0.03984 0.14398 0.04583 0.15555 C 0.04636 0.15879 0.04662 0.1618 0.0474 0.16481 L 0.05716 0.19305 C 0.05833 0.19629 0.0599 0.19884 0.06042 0.20254 C 0.06081 0.20579 0.06081 0.20926 0.06211 0.2118 C 0.06341 0.21458 0.06524 0.21528 0.06706 0.21829 C 0.06888 0.22083 0.07031 0.22407 0.07201 0.22754 C 0.07526 0.25324 0.07057 0.2287 0.07839 0.24606 C 0.0918 0.275 0.07878 0.25671 0.08984 0.27083 C 0.09115 0.27384 0.0918 0.27731 0.09336 0.28009 C 0.09922 0.29166 0.09922 0.2868 0.10482 0.29629 C 0.10651 0.29884 0.10781 0.30254 0.10964 0.30555 C 0.11667 0.31643 0.11198 0.30741 0.1194 0.31481 C 0.12109 0.31643 0.12266 0.31898 0.12422 0.3206 C 0.12591 0.32222 0.12774 0.32291 0.12917 0.32407 C 0.14609 0.33773 0.12331 0.32222 0.14557 0.33657 C 0.1474 0.33773 0.14883 0.33889 0.15065 0.33958 C 0.15729 0.3419 0.16667 0.34467 0.17344 0.34606 C 0.18542 0.34722 0.19753 0.34768 0.20964 0.34884 C 0.22396 0.3581 0.19909 0.34305 0.23086 0.35532 C 0.23372 0.35625 0.2362 0.35972 0.23893 0.36134 C 0.24219 0.36296 0.2457 0.36296 0.24883 0.36458 C 0.25221 0.3662 0.25521 0.36875 0.25859 0.3706 L 0.26354 0.37384 C 0.26537 0.37454 0.2668 0.37592 0.26862 0.37708 C 0.2707 0.37801 0.27292 0.37847 0.27513 0.37963 C 0.27734 0.38194 0.27943 0.38472 0.28164 0.38634 C 0.2849 0.38912 0.28841 0.38958 0.29141 0.39282 C 0.29362 0.39467 0.2957 0.39745 0.29805 0.39907 C 0.30117 0.40162 0.30495 0.40162 0.30794 0.40532 C 0.31953 0.42014 0.31393 0.41597 0.32435 0.42083 C 0.32578 0.42315 0.32747 0.42523 0.32917 0.42685 C 0.33073 0.42847 0.33268 0.42847 0.33399 0.43009 C 0.33646 0.43241 0.33841 0.43657 0.3405 0.43935 C 0.34271 0.4419 0.34505 0.44329 0.34714 0.44583 C 0.35052 0.4493 0.35365 0.45393 0.35703 0.4581 C 0.35872 0.46018 0.36029 0.46227 0.36185 0.46435 C 0.36419 0.46736 0.36615 0.4706 0.36836 0.47338 C 0.37005 0.47592 0.37162 0.47824 0.37344 0.47986 C 0.37552 0.48217 0.378 0.48379 0.37995 0.48634 C 0.38177 0.48889 0.38294 0.49305 0.3849 0.4956 C 0.39609 0.51065 0.38698 0.49329 0.39622 0.5081 C 0.39818 0.51065 0.39935 0.51458 0.40104 0.51736 C 0.40547 0.52407 0.40612 0.52361 0.41094 0.52685 C 0.41276 0.52963 0.41406 0.53356 0.41589 0.53611 C 0.41758 0.53866 0.4194 0.53958 0.42096 0.54236 C 0.42292 0.54606 0.42383 0.55116 0.42591 0.55509 C 0.42761 0.55856 0.43034 0.56041 0.43242 0.56435 C 0.43372 0.5669 0.43425 0.57106 0.43555 0.57361 C 0.4375 0.57754 0.44024 0.5794 0.44193 0.58287 C 0.45417 0.60579 0.4444 0.59074 0.45195 0.60764 C 0.45586 0.6169 0.45703 0.61736 0.46185 0.62361 C 0.46888 0.64352 0.46055 0.62106 0.47162 0.64514 C 0.47344 0.6493 0.475 0.65347 0.47656 0.65764 C 0.47878 0.66389 0.48034 0.67129 0.4832 0.67639 C 0.48997 0.68981 0.48659 0.68241 0.49284 0.69861 C 0.49649 0.71852 0.4918 0.69653 0.49948 0.71713 C 0.50091 0.72106 0.5013 0.72569 0.50287 0.72963 C 0.50391 0.73287 0.50612 0.73541 0.50768 0.73889 C 0.50899 0.7419 0.5099 0.74514 0.51094 0.74838 C 0.51146 0.75254 0.51146 0.75694 0.5125 0.76041 C 0.5138 0.76458 0.51602 0.7669 0.51745 0.77014 C 0.5194 0.7743 0.52057 0.7787 0.52253 0.78287 C 0.52305 0.78588 0.52344 0.78912 0.52409 0.79236 C 0.52552 0.79838 0.52826 0.80833 0.53073 0.81366 C 0.53203 0.81736 0.53425 0.81944 0.53542 0.82338 C 0.54479 0.84791 0.53438 0.82477 0.54037 0.84491 C 0.5418 0.8493 0.54375 0.85324 0.54531 0.85787 C 0.54583 0.86088 0.54622 0.86389 0.54701 0.86713 C 0.54922 0.87569 0.55156 0.8787 0.55508 0.88565 L 0.55859 0.9044 L 0.56667 0.95162" pathEditMode="relative" ptsTypes="AAAAAAAAAAAAAAAAAAAAAAAAAAAAAAAAAAAAAAAAAAAAAAAAAAAAAAAAAAAAAAAAAAAAAAAAAAAAAAAAAA" rAng="0">
                                      <p:cBhvr>
                                        <p:cTn dur="3500" fill="hold" id="6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33" y="47569"/>
                                    </p:animMotion>
                                  </p:childTnLst>
                                </p:cTn>
                              </p:par>
                              <p:par>
                                <p:cTn fill="hold" id="65" nodeType="withEffect" presetClass="exit" presetID="10" presetSubtype="0">
                                  <p:stCondLst>
                                    <p:cond delay="52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750" id="6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19000" decel="52000" fill="hold" id="68" nodeType="withEffect" presetClass="path" presetID="0" presetSubtype="0" repeatCount="200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54167E-06 4.07407E-06 L -3.54167E-06 0.00069 L 0.0125 0.01527 C 0.01563 0.01828 0.01914 0.01898 0.02188 0.025 C 0.02539 0.03194 0.02891 0.04004 0.03282 0.0449 C 0.03698 0.04884 0.04128 0.05023 0.04532 0.05463 C 0.04844 0.0581 0.05157 0.0625 0.05469 0.06458 C 0.06185 0.06851 0.07201 0.07199 0.07969 0.07939 C 0.08295 0.0824 0.08633 0.08333 0.08907 0.08935 C 0.09063 0.09282 0.09193 0.09722 0.09375 0.0993 C 0.09675 0.10231 0.1 0.10254 0.10313 0.10416 C 0.11407 0.12777 0.10013 0.10069 0.1155 0.11898 C 0.11719 0.12106 0.11836 0.12615 0.12019 0.12939 C 0.12201 0.13287 0.12435 0.13495 0.12657 0.13888 C 0.12787 0.14166 0.12956 0.1456 0.13112 0.14861 C 0.13269 0.15046 0.13438 0.15046 0.13581 0.15393 L 0.15 0.18287 C 0.15157 0.18634 0.15287 0.19097 0.15456 0.19282 C 0.16315 0.20185 0.15599 0.19282 0.16719 0.2125 C 0.16914 0.21597 0.17136 0.21875 0.17331 0.22245 C 0.17917 0.23263 0.17748 0.23426 0.18438 0.24236 C 0.18633 0.24421 0.18842 0.24583 0.1905 0.24768 C 0.19206 0.25092 0.19362 0.25439 0.19519 0.25717 C 0.19909 0.26296 0.20573 0.26504 0.20925 0.26689 C 0.21146 0.27013 0.21355 0.27338 0.21563 0.27708 C 0.21719 0.27986 0.21862 0.28402 0.22032 0.2868 C 0.22279 0.29051 0.22539 0.29351 0.228 0.29676 C 0.22956 0.29814 0.23125 0.29884 0.23269 0.30162 C 0.24883 0.32986 0.2362 0.31481 0.24675 0.32662 C 0.24883 0.33125 0.25078 0.33703 0.25313 0.34143 C 0.25443 0.34375 0.25612 0.34421 0.25769 0.34606 C 0.2599 0.34907 0.26198 0.35254 0.26407 0.35625 C 0.2655 0.35902 0.26719 0.36226 0.26875 0.36597 C 0.27084 0.37037 0.27266 0.37708 0.27487 0.38078 C 0.27683 0.38379 0.27917 0.38426 0.28125 0.38588 C 0.28282 0.39097 0.28412 0.39629 0.28594 0.40069 L 0.3 0.43032 L 0.30469 0.44004 C 0.30625 0.44351 0.30782 0.44652 0.30925 0.45023 C 0.31706 0.46851 0.31342 0.45995 0.32032 0.47476 C 0.32305 0.50138 0.31967 0.48009 0.32813 0.49976 C 0.32982 0.50347 0.33112 0.50949 0.33269 0.51458 C 0.33477 0.5199 0.33711 0.52338 0.33907 0.52939 C 0.34037 0.53356 0.34076 0.54004 0.34219 0.54421 C 0.34493 0.55162 0.35157 0.56412 0.35157 0.56435 C 0.35261 0.56898 0.35326 0.5743 0.35469 0.57893 C 0.35651 0.58449 0.35873 0.58865 0.36081 0.59375 C 0.36237 0.59699 0.3642 0.59907 0.36563 0.6037 C 0.36745 0.60949 0.36836 0.61736 0.37019 0.62338 C 0.38477 0.66898 0.36433 0.5912 0.37969 0.64814 C 0.38737 0.67662 0.38073 0.66018 0.38907 0.67777 C 0.39727 0.71759 0.38646 0.66967 0.39688 0.70277 C 0.39922 0.70995 0.40092 0.71921 0.40313 0.72731 C 0.40456 0.7324 0.40638 0.73657 0.40769 0.74213 C 0.40899 0.74652 0.40964 0.75254 0.41081 0.75694 C 0.41381 0.76736 0.41784 0.77476 0.42032 0.78657 C 0.42123 0.79166 0.42253 0.79606 0.42344 0.80138 C 0.42409 0.80625 0.42396 0.8118 0.42487 0.81666 C 0.4319 0.84907 0.42761 0.81342 0.43269 0.84629 C 0.4392 0.88703 0.42852 0.83287 0.4375 0.87592 C 0.43985 0.90671 0.43776 0.88981 0.44519 0.92546 L 0.44519 0.92569 C 0.44571 0.93032 0.44623 0.93518 0.44688 0.94027 C 0.44779 0.94676 0.44909 0.95277 0.45 0.95995 C 0.45065 0.96643 0.45065 0.97338 0.45157 0.97986 C 0.45222 0.98518 0.45391 0.98888 0.45469 0.99467 C 0.45599 1.00416 0.45586 1.01527 0.45782 1.0243 C 0.45873 1.02939 0.46003 1.03379 0.46094 1.03912 C 0.46211 1.04699 0.46328 1.06643 0.46407 1.07384 C 0.46446 1.07893 0.46511 1.08379 0.4655 1.08865 C 0.46394 1.21041 0.46407 1.16759 0.46407 1.21736 L 0.46407 1.21805" pathEditMode="relative" ptsTypes="AAAAAAAAAAAAAAAAAAAAAAAAAAAAAAAAAAAAAAAAAAAAAAAAAAAAAAAAAAAAAAAAAAAAAAAA" rAng="0">
                                      <p:cBhvr>
                                        <p:cTn dur="3750" fill="hold" id="6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68" y="6090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0" nodeType="withEffect" presetClass="exit" presetID="10" presetSubtype="0">
                                  <p:stCondLst>
                                    <p:cond delay="52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750" id="7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19000" decel="52000" fill="hold" id="73" nodeType="withEffect" presetClass="path" presetID="0" presetSubtype="0" repeatCount="2000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6.25E-07 -2.22222E-06 L -6.25E-07 0.00093 L 0.01771 0.01759 C 0.02214 0.02153 0.02708 0.02176 0.03099 0.02917 C 0.03594 0.0375 0.04089 0.04699 0.04649 0.05232 C 0.05208 0.05718 0.05846 0.05857 0.06406 0.06366 C 0.06862 0.06759 0.07305 0.07338 0.07734 0.07593 C 0.08711 0.07963 0.10182 0.0838 0.11263 0.09259 C 0.11719 0.09607 0.12149 0.09676 0.12591 0.10417 C 0.12813 0.10787 0.12995 0.1132 0.13255 0.11574 C 0.13672 0.11898 0.14141 0.11945 0.14583 0.12153 C 0.1612 0.14838 0.14154 0.11713 0.16328 0.1382 C 0.16589 0.14074 0.16758 0.14676 0.16992 0.15047 C 0.17279 0.1544 0.17604 0.15718 0.17891 0.16134 C 0.18112 0.16482 0.1832 0.16945 0.18542 0.17269 C 0.18763 0.17523 0.18997 0.17523 0.19193 0.17847 L 0.21198 0.21343 C 0.21432 0.2169 0.21602 0.22222 0.21849 0.225 C 0.23073 0.23519 0.22057 0.225 0.23633 0.24769 C 0.23919 0.25185 0.24232 0.25533 0.24505 0.25926 C 0.25339 0.27199 0.25091 0.27269 0.26068 0.28264 C 0.26341 0.28519 0.26641 0.28681 0.2694 0.28843 C 0.27162 0.29213 0.27383 0.29607 0.27591 0.3 C 0.28151 0.30625 0.29089 0.30903 0.29583 0.31111 C 0.29896 0.31528 0.30195 0.31875 0.30495 0.32269 C 0.30703 0.32593 0.30912 0.33102 0.31146 0.33403 C 0.31497 0.33866 0.31875 0.3419 0.3224 0.3456 C 0.32461 0.34746 0.32695 0.34815 0.32904 0.35162 C 0.35182 0.38426 0.33399 0.36667 0.34909 0.38009 C 0.35208 0.38611 0.35456 0.39283 0.35794 0.39746 C 0.35964 0.40023 0.36237 0.4007 0.36432 0.40324 C 0.36745 0.40648 0.37044 0.41019 0.37344 0.41459 C 0.37565 0.41759 0.37787 0.4213 0.38008 0.42639 C 0.38294 0.43125 0.38555 0.43912 0.38867 0.44306 C 0.39141 0.44653 0.39479 0.44699 0.39753 0.44931 C 0.39987 0.45463 0.40169 0.46088 0.4043 0.46644 L 0.42409 0.50093 L 0.43086 0.5125 C 0.43307 0.51644 0.43529 0.51945 0.43724 0.52408 C 0.44831 0.54491 0.44323 0.53565 0.453 0.55255 C 0.45677 0.58357 0.45208 0.55857 0.46393 0.58148 C 0.46628 0.58611 0.46823 0.59306 0.47044 0.59908 C 0.47331 0.60509 0.47656 0.6088 0.4793 0.61597 C 0.48125 0.6206 0.4819 0.62847 0.48385 0.63334 C 0.48776 0.64213 0.49714 0.65648 0.49714 0.65672 C 0.49857 0.6625 0.49935 0.66829 0.50143 0.67361 C 0.50417 0.68056 0.50729 0.68519 0.51016 0.69097 C 0.51237 0.69491 0.51497 0.69699 0.51706 0.70255 C 0.51966 0.70926 0.52083 0.71852 0.52344 0.72523 C 0.54414 0.77847 0.51524 0.68797 0.53685 0.7544 C 0.54779 0.78727 0.53841 0.76806 0.55013 0.78866 C 0.56172 0.83496 0.54649 0.7794 0.5612 0.81783 C 0.56458 0.82639 0.56693 0.83704 0.57005 0.84676 C 0.57214 0.85209 0.57461 0.85718 0.57656 0.86366 C 0.57839 0.86898 0.5793 0.87593 0.58099 0.88125 C 0.58516 0.89306 0.59089 0.90185 0.5944 0.91551 C 0.5957 0.9213 0.59753 0.92685 0.59883 0.9331 C 0.59974 0.93843 0.59948 0.94491 0.60078 0.95023 C 0.61081 0.98797 0.60469 0.94653 0.61185 0.98472 C 0.62109 1.03241 0.60599 0.96945 0.61862 1.01898 C 0.62201 1.05533 0.61901 1.03565 0.62956 1.07709 L 0.62956 1.07732 C 0.63034 1.08241 0.63099 1.08843 0.6319 1.09398 C 0.6332 1.10162 0.63503 1.10903 0.63633 1.11736 C 0.63724 1.12454 0.63724 1.13264 0.63854 1.14051 C 0.63945 1.14676 0.64193 1.15093 0.64297 1.15741 C 0.64479 1.16875 0.64466 1.18172 0.6474 1.19213 C 0.6487 1.19815 0.65052 1.20324 0.65182 1.20926 C 0.65352 1.21875 0.65508 1.24121 0.65625 1.25 C 0.65677 1.25556 0.65768 1.26158 0.65833 1.2669 C 0.65612 1.40903 0.65625 1.3588 0.65625 1.4169 L 0.65625 1.41783" pathEditMode="relative" ptsTypes="AAAAAAAAAAAAAAAAAAAAAAAAAAAAAAAAAAAAAAAAAAAAAAAAAAAAAAAAAAAAAAAAAAAAAAAA" rAng="0">
                                      <p:cBhvr>
                                        <p:cTn dur="3750" fill="hold" id="7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17" y="7088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5" nodeType="withEffect" presetClass="exit" presetID="10" presetSubtype="0">
                                  <p:stCondLst>
                                    <p:cond delay="6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250" id="7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19000" decel="52000" fill="hold" id="78" nodeType="withEffect" presetClass="path" presetID="0" presetSubtype="0" repeatCount="2000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1.04167E-06 2.96296E-06 L -1.04167E-06 0.00069 C 0.00182 0.01319 0.00326 0.02592 0.00521 0.03865 C 0.00612 0.0449 0.00755 0.05115 0.00859 0.05764 C 0.00925 0.06203 0.00951 0.06736 0.01029 0.07222 C 0.0112 0.07708 0.01289 0.08102 0.01367 0.08657 L 0.01875 0.12963 L 0.02044 0.14421 C 0.02096 0.14907 0.02109 0.1544 0.02214 0.15856 L 0.02904 0.18703 C 0.03255 0.22731 0.02761 0.18657 0.03568 0.2206 C 0.03698 0.22453 0.03698 0.23009 0.03737 0.23495 C 0.03854 0.24143 0.03997 0.24745 0.04076 0.25416 C 0.04167 0.25856 0.04193 0.26365 0.04258 0.26828 C 0.04362 0.27477 0.04492 0.28102 0.04596 0.28727 C 0.04714 0.29537 0.04792 0.3037 0.04948 0.31134 C 0.06016 0.36527 0.04844 0.28703 0.0612 0.35926 C 0.06576 0.38565 0.06628 0.39259 0.07123 0.4125 C 0.07461 0.425 0.07839 0.4368 0.08138 0.45046 C 0.08386 0.46041 0.08542 0.47106 0.08815 0.47963 C 0.09167 0.48912 0.09583 0.49699 0.09844 0.50856 C 0.09961 0.51319 0.10039 0.51805 0.10182 0.52245 C 0.10443 0.52963 0.11719 0.55277 0.11888 0.55555 L 0.12383 0.56551 C 0.12539 0.56898 0.12669 0.57338 0.12904 0.575 C 0.13242 0.57893 0.13607 0.57916 0.13919 0.58518 C 0.15078 0.60694 0.14544 0.60046 0.15443 0.60926 C 0.16927 0.64097 0.15313 0.61041 0.1681 0.62824 C 0.16992 0.63009 0.17109 0.63541 0.17318 0.6375 C 0.17643 0.6419 0.18021 0.64166 0.18333 0.64722 C 0.18503 0.65069 0.18646 0.65463 0.18828 0.65717 C 0.19115 0.65972 0.19414 0.65926 0.19688 0.66157 C 0.20443 0.66921 0.2112 0.6794 0.21888 0.68565 C 0.22461 0.69027 0.23047 0.69213 0.23594 0.70023 C 0.25846 0.73171 0.23021 0.69328 0.24779 0.71481 C 0.25013 0.71736 0.25221 0.72176 0.25469 0.72407 C 0.27383 0.7419 0.25208 0.71365 0.27162 0.73889 C 0.27487 0.74328 0.27813 0.74884 0.28164 0.75324 C 0.29531 0.76852 0.28255 0.74884 0.29375 0.76273 C 0.30925 0.7824 0.29792 0.77361 0.31237 0.78148 C 0.33516 0.81389 0.30117 0.76852 0.32761 0.79606 C 0.32956 0.79815 0.33073 0.8037 0.33281 0.80555 C 0.34193 0.81389 0.35195 0.81736 0.36159 0.82523 C 0.36445 0.82731 0.36719 0.83171 0.37005 0.83426 C 0.38047 0.8449 0.37917 0.84166 0.3888 0.85347 C 0.39089 0.85694 0.39323 0.86134 0.39544 0.86342 C 0.40169 0.86875 0.40807 0.87199 0.41406 0.87754 C 0.41654 0.88009 0.41862 0.88518 0.42109 0.8875 C 0.42539 0.89166 0.43008 0.89282 0.43464 0.89722 C 0.43633 0.89838 0.43789 0.89953 0.43971 0.90162 C 0.44492 0.9081 0.44609 0.9125 0.45143 0.9162 C 0.45469 0.91805 0.45846 0.91921 0.46185 0.92106 C 0.46406 0.92245 0.46628 0.92453 0.46862 0.92546 C 0.47018 0.92893 0.47175 0.93333 0.4737 0.93541 C 0.47578 0.93773 0.47826 0.93865 0.48047 0.94004 C 0.48555 0.9449 0.49063 0.94861 0.4957 0.95416 C 0.50104 0.96041 0.50391 0.96412 0.50938 0.96921 C 0.51315 0.97222 0.51719 0.97569 0.52096 0.9787 C 0.52331 0.98009 0.52578 0.98125 0.528 0.9831 C 0.53034 0.98565 0.53242 0.99004 0.53477 0.99282 C 0.5375 0.99652 0.54037 0.99977 0.54336 1.00277 C 0.54492 1.00393 0.54675 1.00532 0.54844 1.00717 C 0.55065 1.01065 0.55248 1.01412 0.55508 1.01713 C 0.55677 1.01828 0.55833 1.01921 0.56029 1.02152 C 0.56198 1.02407 0.56354 1.02893 0.56537 1.03125 C 0.56797 1.03495 0.57123 1.0368 0.5737 1.0412 C 0.57734 1.04652 0.58412 1.06018 0.58412 1.06088 C 0.58516 1.06504 0.58594 1.07037 0.5875 1.07384 C 0.58893 1.07847 0.59141 1.07916 0.59258 1.08402 C 0.59388 1.08912 0.59323 1.09699 0.59427 1.10324 C 0.59492 1.10879 0.59662 1.11273 0.59766 1.11759 C 0.59831 1.12222 0.59844 1.12708 0.59935 1.13217 C 0.60156 1.1456 0.60404 1.15 0.60781 1.16111 C 0.60833 1.16551 0.60873 1.17083 0.60951 1.17523 C 0.61185 1.18842 0.61419 1.19352 0.61797 1.20416 C 0.61862 1.20902 0.61888 1.21342 0.61966 1.21875 C 0.62057 1.22315 0.62318 1.2331 0.62318 1.23356 L 0.62318 1.2331" pathEditMode="relative" ptsTypes="AAAAAAAAAAAAAAAAAAAAAAAAAAAAAAAAAAAAAAAAAAAAAAAAAAAAAAAAAAAAAAAAAAAAAAAAAAAAAA" rAng="0">
                                      <p:cBhvr>
                                        <p:cTn dur="3250" fill="hold" id="7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59" y="6166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0" nodeType="withEffect" presetClass="entr" presetID="22" presetSubtype="1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22" presetSubtype="4">
                                  <p:stCondLst>
                                    <p:cond delay="1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8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22" presetSubtype="8">
                                  <p:stCondLst>
                                    <p:cond delay="2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8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22" presetSubtype="8">
                                  <p:stCondLst>
                                    <p:cond delay="2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9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22" presetSubtype="8">
                                  <p:stCondLst>
                                    <p:cond delay="2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94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  <p:bldP grpId="0" spid="30"/>
      <p:bldP grpId="0" spid="31"/>
      <p:bldP grpId="0" spid="32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9" name="组合 38"/>
          <p:cNvGrpSpPr/>
          <p:nvPr/>
        </p:nvGrpSpPr>
        <p:grpSpPr>
          <a:xfrm>
            <a:off x="-2116324" y="-2765843"/>
            <a:ext cx="15108424" cy="15108424"/>
            <a:chOff x="-2116324" y="-2765843"/>
            <a:chExt cx="15108424" cy="15108424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 rot="16200000">
              <a:off x="6353822" y="-1306350"/>
              <a:ext cx="4245297" cy="6858000"/>
            </a:xfrm>
            <a:prstGeom prst="rect">
              <a:avLst/>
            </a:prstGeom>
          </p:spPr>
        </p:pic>
        <p:sp>
          <p:nvSpPr>
            <p:cNvPr id="37" name="椭圆 36"/>
            <p:cNvSpPr/>
            <p:nvPr/>
          </p:nvSpPr>
          <p:spPr>
            <a:xfrm>
              <a:off x="-2116324" y="-2765843"/>
              <a:ext cx="15108424" cy="1510842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73098">
            <a:off x="1557897" y="600074"/>
            <a:ext cx="10058400" cy="5657850"/>
          </a:xfrm>
          <a:prstGeom prst="rect">
            <a:avLst/>
          </a:prstGeom>
        </p:spPr>
      </p:pic>
      <p:grpSp>
        <p:nvGrpSpPr>
          <p:cNvPr id="41" name="组合 40"/>
          <p:cNvGrpSpPr/>
          <p:nvPr/>
        </p:nvGrpSpPr>
        <p:grpSpPr>
          <a:xfrm>
            <a:off x="2843762" y="-5077615"/>
            <a:ext cx="10151060" cy="10151060"/>
            <a:chOff x="2843762" y="-5077615"/>
            <a:chExt cx="10151060" cy="1015106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3476319">
              <a:off x="9224475" y="-2626103"/>
              <a:ext cx="3194581" cy="2438611"/>
            </a:xfrm>
            <a:prstGeom prst="rect">
              <a:avLst/>
            </a:prstGeom>
          </p:spPr>
        </p:pic>
        <p:sp>
          <p:nvSpPr>
            <p:cNvPr id="40" name="椭圆 39"/>
            <p:cNvSpPr/>
            <p:nvPr/>
          </p:nvSpPr>
          <p:spPr>
            <a:xfrm>
              <a:off x="2843762" y="-5077615"/>
              <a:ext cx="10151060" cy="1015106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2" name="dot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398791">
            <a:off x="5505272" y="1009895"/>
            <a:ext cx="944449" cy="991378"/>
          </a:xfrm>
          <a:prstGeom prst="rect">
            <a:avLst/>
          </a:prstGeom>
        </p:spPr>
      </p:pic>
      <p:pic>
        <p:nvPicPr>
          <p:cNvPr id="13" name="dot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976714" y="469431"/>
            <a:ext cx="1127858" cy="1127858"/>
          </a:xfrm>
          <a:prstGeom prst="rect">
            <a:avLst/>
          </a:prstGeom>
        </p:spPr>
      </p:pic>
      <p:pic>
        <p:nvPicPr>
          <p:cNvPr id="16" name="dot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4207321" y="3194580"/>
            <a:ext cx="5078408" cy="2761727"/>
          </a:xfrm>
          <a:prstGeom prst="rect">
            <a:avLst/>
          </a:prstGeom>
        </p:spPr>
      </p:pic>
      <p:pic>
        <p:nvPicPr>
          <p:cNvPr id="24" name="dot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b="51064" l="33637" r="56974" t="27387"/>
          <a:stretch>
            <a:fillRect/>
          </a:stretch>
        </p:blipFill>
        <p:spPr>
          <a:xfrm rot="4084669">
            <a:off x="2716011" y="3513097"/>
            <a:ext cx="944449" cy="121920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329401" y="895969"/>
            <a:ext cx="3533198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mtClean="0" sz="4000">
                <a:solidFill>
                  <a:srgbClr val="A80404"/>
                </a:solidFill>
              </a:rPr>
              <a:t>请插入标题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005245" y="2459207"/>
            <a:ext cx="818151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400">
                <a:solidFill>
                  <a:schemeClr val="tx2">
                    <a:lumMod val="10000"/>
                  </a:schemeClr>
                </a:solidFill>
              </a:rPr>
              <a:t>请插入内容，请插入内容。请插入描述性语句。谢谢。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673549" y="3236471"/>
            <a:ext cx="8844903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800">
                <a:solidFill>
                  <a:schemeClr val="tx2">
                    <a:lumMod val="10000"/>
                  </a:schemeClr>
                </a:solidFill>
              </a:rPr>
              <a:t>请插入内容，请插入内容。请插入描述性语句。谢谢。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38665" y="4295844"/>
            <a:ext cx="10114671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3200">
                <a:solidFill>
                  <a:schemeClr val="tx2">
                    <a:lumMod val="10000"/>
                  </a:schemeClr>
                </a:solidFill>
              </a:rPr>
              <a:t>请插入内容，请插入内容。请插入描述性语句。谢谢。</a:t>
            </a:r>
          </a:p>
        </p:txBody>
      </p:sp>
    </p:spTree>
    <p:custDataLst>
      <p:tags r:id="rId10"/>
    </p:custDataLst>
    <p:extLst>
      <p:ext uri="{BB962C8B-B14F-4D97-AF65-F5344CB8AC3E}">
        <p14:creationId val="659384039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dur="1500" fill="hold" id="6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7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750" id="8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mph" presetID="8" presetSubtype="0">
                                  <p:stCondLst>
                                    <p:cond delay="1250"/>
                                  </p:stCondLst>
                                  <p:childTnLst>
                                    <p:animRot by="3000000">
                                      <p:cBhvr>
                                        <p:cTn dur="500" fill="hold" id="14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750" id="1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6" presetSubtype="3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250" id="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6" presetSubtype="3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250" id="2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6" presetSubtype="3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250" id="2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2" presetSubtype="8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2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0" presetSubtype="0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3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2" presetSubtype="4">
                                  <p:stCondLst>
                                    <p:cond delay="4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3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2" presetSubtype="8">
                                  <p:stCondLst>
                                    <p:cond delay="4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3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 nodeType="clickPar">
                      <p:stCondLst>
                        <p:cond delay="indefinite"/>
                        <p:cond delay="0" evt="onBegin">
                          <p:tn val="38"/>
                        </p:cond>
                      </p:stCondLst>
                      <p:childTnLst>
                        <p:par>
                          <p:cTn fill="hold" id="4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4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 nodeType="clickPar">
                      <p:stCondLst>
                        <p:cond delay="indefinite"/>
                        <p:cond delay="0" evt="onBegin">
                          <p:tn val="43"/>
                        </p:cond>
                      </p:stCondLst>
                      <p:childTnLst>
                        <p:par>
                          <p:cTn fill="hold" id="4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6" nodeType="click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4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14"/>
      <p:bldP grpId="0" spid="15"/>
      <p:bldP grpId="0" spid="17"/>
      <p:bldP grpId="0" spid="18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5">
            <a:lum/>
          </a:blip>
          <a:stretch>
            <a:fillRect b="-39000" t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" name="fish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912100" y="2288042"/>
            <a:ext cx="2095238" cy="1574603"/>
          </a:xfrm>
          <a:prstGeom prst="rect">
            <a:avLst/>
          </a:prstGeom>
        </p:spPr>
      </p:pic>
      <p:pic>
        <p:nvPicPr>
          <p:cNvPr id="24" name="fish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V="1" rot="5400000">
            <a:off x="933414" y="4473803"/>
            <a:ext cx="1536508" cy="2107936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1858435" y="561975"/>
            <a:ext cx="8475131" cy="5734051"/>
            <a:chOff x="1801283" y="628650"/>
            <a:chExt cx="8475131" cy="5734051"/>
          </a:xfrm>
        </p:grpSpPr>
        <p:cxnSp>
          <p:nvCxnSpPr>
            <p:cNvPr id="7" name="直接连接符 6"/>
            <p:cNvCxnSpPr/>
            <p:nvPr/>
          </p:nvCxnSpPr>
          <p:spPr>
            <a:xfrm flipH="1">
              <a:off x="1801283" y="628651"/>
              <a:ext cx="0" cy="5734050"/>
            </a:xfrm>
            <a:prstGeom prst="line">
              <a:avLst/>
            </a:prstGeom>
            <a:ln>
              <a:solidFill>
                <a:srgbClr val="A804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>
              <a:off x="3012016" y="628651"/>
              <a:ext cx="0" cy="5734050"/>
            </a:xfrm>
            <a:prstGeom prst="line">
              <a:avLst/>
            </a:prstGeom>
            <a:ln>
              <a:solidFill>
                <a:srgbClr val="A804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>
              <a:off x="4222749" y="628651"/>
              <a:ext cx="0" cy="5734050"/>
            </a:xfrm>
            <a:prstGeom prst="line">
              <a:avLst/>
            </a:prstGeom>
            <a:ln>
              <a:solidFill>
                <a:srgbClr val="A804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>
              <a:off x="5433482" y="628651"/>
              <a:ext cx="0" cy="5734050"/>
            </a:xfrm>
            <a:prstGeom prst="line">
              <a:avLst/>
            </a:prstGeom>
            <a:ln>
              <a:solidFill>
                <a:srgbClr val="A804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>
              <a:off x="6644215" y="628651"/>
              <a:ext cx="0" cy="5734050"/>
            </a:xfrm>
            <a:prstGeom prst="line">
              <a:avLst/>
            </a:prstGeom>
            <a:ln>
              <a:solidFill>
                <a:srgbClr val="A804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7854948" y="628651"/>
              <a:ext cx="0" cy="5734050"/>
            </a:xfrm>
            <a:prstGeom prst="line">
              <a:avLst/>
            </a:prstGeom>
            <a:ln>
              <a:solidFill>
                <a:srgbClr val="A804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9065681" y="628651"/>
              <a:ext cx="0" cy="5734050"/>
            </a:xfrm>
            <a:prstGeom prst="line">
              <a:avLst/>
            </a:prstGeom>
            <a:ln>
              <a:solidFill>
                <a:srgbClr val="A804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10276414" y="628650"/>
              <a:ext cx="0" cy="5734050"/>
            </a:xfrm>
            <a:prstGeom prst="line">
              <a:avLst/>
            </a:prstGeom>
            <a:ln>
              <a:solidFill>
                <a:srgbClr val="A804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矩形 2"/>
          <p:cNvSpPr/>
          <p:nvPr/>
        </p:nvSpPr>
        <p:spPr>
          <a:xfrm>
            <a:off x="647700" y="561975"/>
            <a:ext cx="10896600" cy="5734050"/>
          </a:xfrm>
          <a:prstGeom prst="rect">
            <a:avLst/>
          </a:prstGeom>
          <a:noFill/>
          <a:ln w="38100">
            <a:solidFill>
              <a:srgbClr val="A804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文本框 26"/>
          <p:cNvSpPr txBox="1"/>
          <p:nvPr/>
        </p:nvSpPr>
        <p:spPr>
          <a:xfrm>
            <a:off x="10538825" y="990002"/>
            <a:ext cx="792480" cy="318254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dist"/>
            <a:r>
              <a:rPr altLang="en-US" b="1" lang="zh-CN" smtClean="0" sz="4000">
                <a:solidFill>
                  <a:srgbClr val="A80404"/>
                </a:solidFill>
              </a:rPr>
              <a:t>请插入标题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449061" y="990002"/>
            <a:ext cx="609600" cy="530602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b="1" lang="zh-CN" smtClean="0" sz="2800">
                <a:solidFill>
                  <a:schemeClr val="tx2">
                    <a:lumMod val="10000"/>
                  </a:schemeClr>
                </a:solidFill>
              </a:rPr>
              <a:t>请插入内容，请插入内容。请插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181053" y="990002"/>
            <a:ext cx="609600" cy="530602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b="1" lang="zh-CN" smtClean="0" sz="2800">
                <a:solidFill>
                  <a:schemeClr val="tx2">
                    <a:lumMod val="10000"/>
                  </a:schemeClr>
                </a:solidFill>
              </a:rPr>
              <a:t>请插入内容，请插入内容。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7027595" y="990002"/>
            <a:ext cx="609600" cy="530602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b="1" lang="zh-CN" smtClean="0" sz="2800">
                <a:solidFill>
                  <a:schemeClr val="tx2">
                    <a:lumMod val="10000"/>
                  </a:schemeClr>
                </a:solidFill>
              </a:rPr>
              <a:t>请插入内容，请插入内容。请插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809358" y="991847"/>
            <a:ext cx="609600" cy="530602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b="1" lang="zh-CN" smtClean="0" sz="2800">
                <a:solidFill>
                  <a:schemeClr val="tx2">
                    <a:lumMod val="10000"/>
                  </a:schemeClr>
                </a:solidFill>
              </a:rPr>
              <a:t>请插入内容，请插入内容。请插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4577491" y="990002"/>
            <a:ext cx="609600" cy="530602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b="1" lang="zh-CN" smtClean="0" sz="2800">
                <a:solidFill>
                  <a:schemeClr val="tx2">
                    <a:lumMod val="10000"/>
                  </a:schemeClr>
                </a:solidFill>
              </a:rPr>
              <a:t>请插入内容，请插入内容。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356571" y="990002"/>
            <a:ext cx="609600" cy="530602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b="1" lang="zh-CN" smtClean="0" sz="2800">
                <a:solidFill>
                  <a:schemeClr val="tx2">
                    <a:lumMod val="10000"/>
                  </a:schemeClr>
                </a:solidFill>
              </a:rPr>
              <a:t>请插入内容，请插入内容。请插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2155859" y="990002"/>
            <a:ext cx="609600" cy="530602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b="1" lang="zh-CN" smtClean="0" sz="2800">
                <a:solidFill>
                  <a:schemeClr val="tx2">
                    <a:lumMod val="10000"/>
                  </a:schemeClr>
                </a:solidFill>
              </a:rPr>
              <a:t>请插入内容。</a:t>
            </a:r>
          </a:p>
        </p:txBody>
      </p:sp>
    </p:spTree>
    <p:custDataLst>
      <p:tags r:id="rId6"/>
    </p:custDataLst>
    <p:extLst>
      <p:ext uri="{BB962C8B-B14F-4D97-AF65-F5344CB8AC3E}">
        <p14:creationId val="1847541331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  <p:cond delay="0" evt="onBegin">
                          <p:tn val="13"/>
                        </p:cond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22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1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1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2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2" presetSubtype="1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2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1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2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1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3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2" presetSubtype="1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33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2" presetSubtype="1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3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8">
            <a:lum/>
          </a:blip>
          <a:stretch>
            <a:fillRect b="-39000" t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b1"/>
          <p:cNvSpPr/>
          <p:nvPr/>
        </p:nvSpPr>
        <p:spPr>
          <a:xfrm>
            <a:off x="1254945" y="808244"/>
            <a:ext cx="814803" cy="814803"/>
          </a:xfrm>
          <a:prstGeom prst="ellipse">
            <a:avLst/>
          </a:prstGeom>
          <a:solidFill>
            <a:schemeClr val="accent2">
              <a:lumMod val="75000"/>
              <a:alpha val="1000"/>
            </a:schemeClr>
          </a:solidFill>
          <a:ln>
            <a:noFill/>
          </a:ln>
          <a:effectLst>
            <a:glow rad="190500">
              <a:schemeClr val="tx1">
                <a:alpha val="9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b2"/>
          <p:cNvSpPr/>
          <p:nvPr/>
        </p:nvSpPr>
        <p:spPr>
          <a:xfrm>
            <a:off x="1262804" y="816102"/>
            <a:ext cx="806945" cy="806945"/>
          </a:xfrm>
          <a:prstGeom prst="ellipse">
            <a:avLst/>
          </a:prstGeom>
          <a:solidFill>
            <a:schemeClr val="accent1">
              <a:lumMod val="75000"/>
              <a:alpha val="1000"/>
            </a:schemeClr>
          </a:solidFill>
          <a:ln>
            <a:noFill/>
          </a:ln>
          <a:effectLst>
            <a:glow rad="317500">
              <a:srgbClr val="F7B4A7">
                <a:alpha val="73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b3"/>
          <p:cNvSpPr/>
          <p:nvPr/>
        </p:nvSpPr>
        <p:spPr>
          <a:xfrm>
            <a:off x="1494393" y="1047692"/>
            <a:ext cx="575355" cy="575355"/>
          </a:xfrm>
          <a:prstGeom prst="ellipse">
            <a:avLst/>
          </a:prstGeom>
          <a:solidFill>
            <a:schemeClr val="accent1">
              <a:lumMod val="60000"/>
              <a:lumOff val="40000"/>
              <a:alpha val="1000"/>
            </a:schemeClr>
          </a:solidFill>
          <a:ln>
            <a:noFill/>
          </a:ln>
          <a:effectLst>
            <a:glow rad="254000">
              <a:srgbClr val="F7B4A7">
                <a:alpha val="3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b4"/>
          <p:cNvSpPr/>
          <p:nvPr/>
        </p:nvSpPr>
        <p:spPr>
          <a:xfrm>
            <a:off x="1489442" y="1138042"/>
            <a:ext cx="456168" cy="456168"/>
          </a:xfrm>
          <a:prstGeom prst="ellipse">
            <a:avLst/>
          </a:prstGeom>
          <a:solidFill>
            <a:schemeClr val="accent1">
              <a:lumMod val="60000"/>
              <a:lumOff val="40000"/>
              <a:alpha val="1000"/>
            </a:schemeClr>
          </a:solidFill>
          <a:ln>
            <a:noFill/>
          </a:ln>
          <a:effectLst>
            <a:glow rad="190500">
              <a:srgbClr val="F7B4A7">
                <a:alpha val="26667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b5"/>
          <p:cNvSpPr/>
          <p:nvPr/>
        </p:nvSpPr>
        <p:spPr>
          <a:xfrm>
            <a:off x="1717526" y="1276491"/>
            <a:ext cx="234815" cy="234815"/>
          </a:xfrm>
          <a:prstGeom prst="ellipse">
            <a:avLst/>
          </a:prstGeom>
          <a:solidFill>
            <a:schemeClr val="accent1">
              <a:lumMod val="60000"/>
              <a:lumOff val="40000"/>
              <a:alpha val="1000"/>
            </a:schemeClr>
          </a:solidFill>
          <a:ln>
            <a:noFill/>
          </a:ln>
          <a:effectLst>
            <a:glow rad="190500">
              <a:srgbClr val="F7B4A7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195869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4846320"/>
            <a:ext cx="12192000" cy="2011680"/>
          </a:xfrm>
          <a:prstGeom prst="rect">
            <a:avLst/>
          </a:prstGeom>
        </p:spPr>
      </p:pic>
      <p:pic>
        <p:nvPicPr>
          <p:cNvPr id="4" name="bamboo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0377" y="-594"/>
            <a:ext cx="2731245" cy="6858594"/>
          </a:xfrm>
          <a:prstGeom prst="rect">
            <a:avLst/>
          </a:prstGeom>
        </p:spPr>
      </p:pic>
      <p:pic>
        <p:nvPicPr>
          <p:cNvPr id="5" name="Leaf1"/>
          <p:cNvPicPr>
            <a:picLocks noChangeAspect="1"/>
          </p:cNvPicPr>
          <p:nvPr/>
        </p:nvPicPr>
        <p:blipFill>
          <a:blip r:embed="rId5"/>
          <a:srcRect b="54795" l="71963" t="39511"/>
          <a:stretch>
            <a:fillRect/>
          </a:stretch>
        </p:blipFill>
        <p:spPr>
          <a:xfrm rot="7631258">
            <a:off x="6103896" y="715793"/>
            <a:ext cx="765747" cy="390525"/>
          </a:xfrm>
          <a:custGeom>
            <a:gdLst>
              <a:gd fmla="*/ 382896 w 765747" name="connsiteX0"/>
              <a:gd fmla="*/ 0 h 390525" name="connsiteY0"/>
              <a:gd fmla="*/ 757971 w 765747" name="connsiteX1"/>
              <a:gd fmla="*/ 174924 h 390525" name="connsiteY1"/>
              <a:gd fmla="*/ 765747 w 765747" name="connsiteX2"/>
              <a:gd fmla="*/ 219064 h 390525" name="connsiteY2"/>
              <a:gd fmla="*/ 765747 w 765747" name="connsiteX3"/>
              <a:gd fmla="*/ 219087 h 390525" name="connsiteY3"/>
              <a:gd fmla="*/ 758790 w 765747" name="connsiteX4"/>
              <a:gd fmla="*/ 261180 h 390525" name="connsiteY4"/>
              <a:gd fmla="*/ 401946 w 765747" name="connsiteX5"/>
              <a:gd fmla="*/ 390525 h 390525" name="connsiteY5"/>
              <a:gd fmla="*/ 43 w 765747" name="connsiteX6"/>
              <a:gd fmla="*/ 219075 h 390525" name="connsiteY6"/>
              <a:gd fmla="*/ 382896 w 765747" name="connsiteX7"/>
              <a:gd fmla="*/ 0 h 390525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90525" w="765747">
                <a:moveTo>
                  <a:pt x="382896" y="0"/>
                </a:moveTo>
                <a:cubicBezTo>
                  <a:pt x="567910" y="0"/>
                  <a:pt x="722271" y="75095"/>
                  <a:pt x="757971" y="174924"/>
                </a:cubicBezTo>
                <a:lnTo>
                  <a:pt x="765747" y="219064"/>
                </a:lnTo>
                <a:lnTo>
                  <a:pt x="765747" y="219087"/>
                </a:lnTo>
                <a:lnTo>
                  <a:pt x="758790" y="261180"/>
                </a:lnTo>
                <a:cubicBezTo>
                  <a:pt x="726736" y="351893"/>
                  <a:pt x="586960" y="390525"/>
                  <a:pt x="401946" y="390525"/>
                </a:cubicBezTo>
                <a:cubicBezTo>
                  <a:pt x="190502" y="390525"/>
                  <a:pt x="3218" y="284163"/>
                  <a:pt x="43" y="219075"/>
                </a:cubicBezTo>
                <a:cubicBezTo>
                  <a:pt x="-3132" y="153988"/>
                  <a:pt x="171452" y="0"/>
                  <a:pt x="382896" y="0"/>
                </a:cubicBezTo>
                <a:close/>
              </a:path>
            </a:pathLst>
          </a:custGeom>
        </p:spPr>
      </p:pic>
      <p:pic>
        <p:nvPicPr>
          <p:cNvPr id="6" name="Leaf2"/>
          <p:cNvPicPr>
            <a:picLocks noChangeAspect="1"/>
          </p:cNvPicPr>
          <p:nvPr/>
        </p:nvPicPr>
        <p:blipFill>
          <a:blip r:embed="rId5"/>
          <a:srcRect b="54795" l="71963" t="39511"/>
          <a:stretch>
            <a:fillRect/>
          </a:stretch>
        </p:blipFill>
        <p:spPr>
          <a:xfrm rot="1406279">
            <a:off x="6649800" y="941552"/>
            <a:ext cx="765747" cy="390525"/>
          </a:xfrm>
          <a:custGeom>
            <a:gdLst>
              <a:gd fmla="*/ 382896 w 765747" name="connsiteX0"/>
              <a:gd fmla="*/ 0 h 390525" name="connsiteY0"/>
              <a:gd fmla="*/ 757971 w 765747" name="connsiteX1"/>
              <a:gd fmla="*/ 174924 h 390525" name="connsiteY1"/>
              <a:gd fmla="*/ 765747 w 765747" name="connsiteX2"/>
              <a:gd fmla="*/ 219064 h 390525" name="connsiteY2"/>
              <a:gd fmla="*/ 765747 w 765747" name="connsiteX3"/>
              <a:gd fmla="*/ 219087 h 390525" name="connsiteY3"/>
              <a:gd fmla="*/ 758790 w 765747" name="connsiteX4"/>
              <a:gd fmla="*/ 261180 h 390525" name="connsiteY4"/>
              <a:gd fmla="*/ 401946 w 765747" name="connsiteX5"/>
              <a:gd fmla="*/ 390525 h 390525" name="connsiteY5"/>
              <a:gd fmla="*/ 43 w 765747" name="connsiteX6"/>
              <a:gd fmla="*/ 219075 h 390525" name="connsiteY6"/>
              <a:gd fmla="*/ 382896 w 765747" name="connsiteX7"/>
              <a:gd fmla="*/ 0 h 390525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90525" w="765747">
                <a:moveTo>
                  <a:pt x="382896" y="0"/>
                </a:moveTo>
                <a:cubicBezTo>
                  <a:pt x="567910" y="0"/>
                  <a:pt x="722271" y="75095"/>
                  <a:pt x="757971" y="174924"/>
                </a:cubicBezTo>
                <a:lnTo>
                  <a:pt x="765747" y="219064"/>
                </a:lnTo>
                <a:lnTo>
                  <a:pt x="765747" y="219087"/>
                </a:lnTo>
                <a:lnTo>
                  <a:pt x="758790" y="261180"/>
                </a:lnTo>
                <a:cubicBezTo>
                  <a:pt x="726736" y="351893"/>
                  <a:pt x="586960" y="390525"/>
                  <a:pt x="401946" y="390525"/>
                </a:cubicBezTo>
                <a:cubicBezTo>
                  <a:pt x="190502" y="390525"/>
                  <a:pt x="3218" y="284163"/>
                  <a:pt x="43" y="219075"/>
                </a:cubicBezTo>
                <a:cubicBezTo>
                  <a:pt x="-3132" y="153988"/>
                  <a:pt x="171452" y="0"/>
                  <a:pt x="382896" y="0"/>
                </a:cubicBezTo>
                <a:close/>
              </a:path>
            </a:pathLst>
          </a:custGeom>
        </p:spPr>
      </p:pic>
      <p:pic>
        <p:nvPicPr>
          <p:cNvPr id="7" name="Leaf3"/>
          <p:cNvPicPr>
            <a:picLocks noChangeAspect="1"/>
          </p:cNvPicPr>
          <p:nvPr/>
        </p:nvPicPr>
        <p:blipFill>
          <a:blip r:embed="rId5"/>
          <a:srcRect b="54795" l="71963" t="39511"/>
          <a:stretch>
            <a:fillRect/>
          </a:stretch>
        </p:blipFill>
        <p:spPr>
          <a:xfrm rot="5084910">
            <a:off x="6042574" y="3800475"/>
            <a:ext cx="765747" cy="390525"/>
          </a:xfrm>
          <a:custGeom>
            <a:gdLst>
              <a:gd fmla="*/ 382896 w 765747" name="connsiteX0"/>
              <a:gd fmla="*/ 0 h 390525" name="connsiteY0"/>
              <a:gd fmla="*/ 757971 w 765747" name="connsiteX1"/>
              <a:gd fmla="*/ 174924 h 390525" name="connsiteY1"/>
              <a:gd fmla="*/ 765747 w 765747" name="connsiteX2"/>
              <a:gd fmla="*/ 219064 h 390525" name="connsiteY2"/>
              <a:gd fmla="*/ 765747 w 765747" name="connsiteX3"/>
              <a:gd fmla="*/ 219087 h 390525" name="connsiteY3"/>
              <a:gd fmla="*/ 758790 w 765747" name="connsiteX4"/>
              <a:gd fmla="*/ 261180 h 390525" name="connsiteY4"/>
              <a:gd fmla="*/ 401946 w 765747" name="connsiteX5"/>
              <a:gd fmla="*/ 390525 h 390525" name="connsiteY5"/>
              <a:gd fmla="*/ 43 w 765747" name="connsiteX6"/>
              <a:gd fmla="*/ 219075 h 390525" name="connsiteY6"/>
              <a:gd fmla="*/ 382896 w 765747" name="connsiteX7"/>
              <a:gd fmla="*/ 0 h 390525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90525" w="765747">
                <a:moveTo>
                  <a:pt x="382896" y="0"/>
                </a:moveTo>
                <a:cubicBezTo>
                  <a:pt x="567910" y="0"/>
                  <a:pt x="722271" y="75095"/>
                  <a:pt x="757971" y="174924"/>
                </a:cubicBezTo>
                <a:lnTo>
                  <a:pt x="765747" y="219064"/>
                </a:lnTo>
                <a:lnTo>
                  <a:pt x="765747" y="219087"/>
                </a:lnTo>
                <a:lnTo>
                  <a:pt x="758790" y="261180"/>
                </a:lnTo>
                <a:cubicBezTo>
                  <a:pt x="726736" y="351893"/>
                  <a:pt x="586960" y="390525"/>
                  <a:pt x="401946" y="390525"/>
                </a:cubicBezTo>
                <a:cubicBezTo>
                  <a:pt x="190502" y="390525"/>
                  <a:pt x="3218" y="284163"/>
                  <a:pt x="43" y="219075"/>
                </a:cubicBezTo>
                <a:cubicBezTo>
                  <a:pt x="-3132" y="153988"/>
                  <a:pt x="171452" y="0"/>
                  <a:pt x="382896" y="0"/>
                </a:cubicBezTo>
                <a:close/>
              </a:path>
            </a:pathLst>
          </a:custGeom>
        </p:spPr>
      </p:pic>
      <p:pic>
        <p:nvPicPr>
          <p:cNvPr id="8" name="Leaf4"/>
          <p:cNvPicPr>
            <a:picLocks noChangeAspect="1"/>
          </p:cNvPicPr>
          <p:nvPr/>
        </p:nvPicPr>
        <p:blipFill>
          <a:blip r:embed="rId5"/>
          <a:srcRect b="54795" l="71963" t="39511"/>
          <a:stretch>
            <a:fillRect/>
          </a:stretch>
        </p:blipFill>
        <p:spPr>
          <a:xfrm rot="11923024">
            <a:off x="5617289" y="2261250"/>
            <a:ext cx="765747" cy="390525"/>
          </a:xfrm>
          <a:custGeom>
            <a:gdLst>
              <a:gd fmla="*/ 382896 w 765747" name="connsiteX0"/>
              <a:gd fmla="*/ 0 h 390525" name="connsiteY0"/>
              <a:gd fmla="*/ 757971 w 765747" name="connsiteX1"/>
              <a:gd fmla="*/ 174924 h 390525" name="connsiteY1"/>
              <a:gd fmla="*/ 765747 w 765747" name="connsiteX2"/>
              <a:gd fmla="*/ 219064 h 390525" name="connsiteY2"/>
              <a:gd fmla="*/ 765747 w 765747" name="connsiteX3"/>
              <a:gd fmla="*/ 219087 h 390525" name="connsiteY3"/>
              <a:gd fmla="*/ 758790 w 765747" name="connsiteX4"/>
              <a:gd fmla="*/ 261180 h 390525" name="connsiteY4"/>
              <a:gd fmla="*/ 401946 w 765747" name="connsiteX5"/>
              <a:gd fmla="*/ 390525 h 390525" name="connsiteY5"/>
              <a:gd fmla="*/ 43 w 765747" name="connsiteX6"/>
              <a:gd fmla="*/ 219075 h 390525" name="connsiteY6"/>
              <a:gd fmla="*/ 382896 w 765747" name="connsiteX7"/>
              <a:gd fmla="*/ 0 h 390525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90525" w="765747">
                <a:moveTo>
                  <a:pt x="382896" y="0"/>
                </a:moveTo>
                <a:cubicBezTo>
                  <a:pt x="567910" y="0"/>
                  <a:pt x="722271" y="75095"/>
                  <a:pt x="757971" y="174924"/>
                </a:cubicBezTo>
                <a:lnTo>
                  <a:pt x="765747" y="219064"/>
                </a:lnTo>
                <a:lnTo>
                  <a:pt x="765747" y="219087"/>
                </a:lnTo>
                <a:lnTo>
                  <a:pt x="758790" y="261180"/>
                </a:lnTo>
                <a:cubicBezTo>
                  <a:pt x="726736" y="351893"/>
                  <a:pt x="586960" y="390525"/>
                  <a:pt x="401946" y="390525"/>
                </a:cubicBezTo>
                <a:cubicBezTo>
                  <a:pt x="190502" y="390525"/>
                  <a:pt x="3218" y="284163"/>
                  <a:pt x="43" y="219075"/>
                </a:cubicBezTo>
                <a:cubicBezTo>
                  <a:pt x="-3132" y="153988"/>
                  <a:pt x="171452" y="0"/>
                  <a:pt x="382896" y="0"/>
                </a:cubicBezTo>
                <a:close/>
              </a:path>
            </a:pathLst>
          </a:custGeom>
        </p:spPr>
      </p:pic>
      <p:pic>
        <p:nvPicPr>
          <p:cNvPr id="9" name="Leaf5"/>
          <p:cNvPicPr>
            <a:picLocks noChangeAspect="1"/>
          </p:cNvPicPr>
          <p:nvPr/>
        </p:nvPicPr>
        <p:blipFill>
          <a:blip r:embed="rId5"/>
          <a:srcRect b="54795" l="71963" t="39511"/>
          <a:stretch>
            <a:fillRect/>
          </a:stretch>
        </p:blipFill>
        <p:spPr>
          <a:xfrm rot="7631258">
            <a:off x="6170132" y="476098"/>
            <a:ext cx="765747" cy="390525"/>
          </a:xfrm>
          <a:custGeom>
            <a:gdLst>
              <a:gd fmla="*/ 382896 w 765747" name="connsiteX0"/>
              <a:gd fmla="*/ 0 h 390525" name="connsiteY0"/>
              <a:gd fmla="*/ 757971 w 765747" name="connsiteX1"/>
              <a:gd fmla="*/ 174924 h 390525" name="connsiteY1"/>
              <a:gd fmla="*/ 765747 w 765747" name="connsiteX2"/>
              <a:gd fmla="*/ 219064 h 390525" name="connsiteY2"/>
              <a:gd fmla="*/ 765747 w 765747" name="connsiteX3"/>
              <a:gd fmla="*/ 219087 h 390525" name="connsiteY3"/>
              <a:gd fmla="*/ 758790 w 765747" name="connsiteX4"/>
              <a:gd fmla="*/ 261180 h 390525" name="connsiteY4"/>
              <a:gd fmla="*/ 401946 w 765747" name="connsiteX5"/>
              <a:gd fmla="*/ 390525 h 390525" name="connsiteY5"/>
              <a:gd fmla="*/ 43 w 765747" name="connsiteX6"/>
              <a:gd fmla="*/ 219075 h 390525" name="connsiteY6"/>
              <a:gd fmla="*/ 382896 w 765747" name="connsiteX7"/>
              <a:gd fmla="*/ 0 h 390525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90525" w="765747">
                <a:moveTo>
                  <a:pt x="382896" y="0"/>
                </a:moveTo>
                <a:cubicBezTo>
                  <a:pt x="567910" y="0"/>
                  <a:pt x="722271" y="75095"/>
                  <a:pt x="757971" y="174924"/>
                </a:cubicBezTo>
                <a:lnTo>
                  <a:pt x="765747" y="219064"/>
                </a:lnTo>
                <a:lnTo>
                  <a:pt x="765747" y="219087"/>
                </a:lnTo>
                <a:lnTo>
                  <a:pt x="758790" y="261180"/>
                </a:lnTo>
                <a:cubicBezTo>
                  <a:pt x="726736" y="351893"/>
                  <a:pt x="586960" y="390525"/>
                  <a:pt x="401946" y="390525"/>
                </a:cubicBezTo>
                <a:cubicBezTo>
                  <a:pt x="190502" y="390525"/>
                  <a:pt x="3218" y="284163"/>
                  <a:pt x="43" y="219075"/>
                </a:cubicBezTo>
                <a:cubicBezTo>
                  <a:pt x="-3132" y="153988"/>
                  <a:pt x="171452" y="0"/>
                  <a:pt x="382896" y="0"/>
                </a:cubicBezTo>
                <a:close/>
              </a:path>
            </a:pathLst>
          </a:custGeom>
        </p:spPr>
      </p:pic>
      <p:pic>
        <p:nvPicPr>
          <p:cNvPr id="10" name="Leaf6"/>
          <p:cNvPicPr>
            <a:picLocks noChangeAspect="1"/>
          </p:cNvPicPr>
          <p:nvPr/>
        </p:nvPicPr>
        <p:blipFill>
          <a:blip r:embed="rId5"/>
          <a:srcRect b="54795" l="71963" t="39511"/>
          <a:stretch>
            <a:fillRect/>
          </a:stretch>
        </p:blipFill>
        <p:spPr>
          <a:xfrm rot="3322430">
            <a:off x="6700518" y="479066"/>
            <a:ext cx="765747" cy="390525"/>
          </a:xfrm>
          <a:custGeom>
            <a:gdLst>
              <a:gd fmla="*/ 382896 w 765747" name="connsiteX0"/>
              <a:gd fmla="*/ 0 h 390525" name="connsiteY0"/>
              <a:gd fmla="*/ 757971 w 765747" name="connsiteX1"/>
              <a:gd fmla="*/ 174924 h 390525" name="connsiteY1"/>
              <a:gd fmla="*/ 765747 w 765747" name="connsiteX2"/>
              <a:gd fmla="*/ 219064 h 390525" name="connsiteY2"/>
              <a:gd fmla="*/ 765747 w 765747" name="connsiteX3"/>
              <a:gd fmla="*/ 219087 h 390525" name="connsiteY3"/>
              <a:gd fmla="*/ 758790 w 765747" name="connsiteX4"/>
              <a:gd fmla="*/ 261180 h 390525" name="connsiteY4"/>
              <a:gd fmla="*/ 401946 w 765747" name="connsiteX5"/>
              <a:gd fmla="*/ 390525 h 390525" name="connsiteY5"/>
              <a:gd fmla="*/ 43 w 765747" name="connsiteX6"/>
              <a:gd fmla="*/ 219075 h 390525" name="connsiteY6"/>
              <a:gd fmla="*/ 382896 w 765747" name="connsiteX7"/>
              <a:gd fmla="*/ 0 h 390525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90525" w="765747">
                <a:moveTo>
                  <a:pt x="382896" y="0"/>
                </a:moveTo>
                <a:cubicBezTo>
                  <a:pt x="567910" y="0"/>
                  <a:pt x="722271" y="75095"/>
                  <a:pt x="757971" y="174924"/>
                </a:cubicBezTo>
                <a:lnTo>
                  <a:pt x="765747" y="219064"/>
                </a:lnTo>
                <a:lnTo>
                  <a:pt x="765747" y="219087"/>
                </a:lnTo>
                <a:lnTo>
                  <a:pt x="758790" y="261180"/>
                </a:lnTo>
                <a:cubicBezTo>
                  <a:pt x="726736" y="351893"/>
                  <a:pt x="586960" y="390525"/>
                  <a:pt x="401946" y="390525"/>
                </a:cubicBezTo>
                <a:cubicBezTo>
                  <a:pt x="190502" y="390525"/>
                  <a:pt x="3218" y="284163"/>
                  <a:pt x="43" y="219075"/>
                </a:cubicBezTo>
                <a:cubicBezTo>
                  <a:pt x="-3132" y="153988"/>
                  <a:pt x="171452" y="0"/>
                  <a:pt x="382896" y="0"/>
                </a:cubicBezTo>
                <a:close/>
              </a:path>
            </a:pathLst>
          </a:custGeom>
        </p:spPr>
      </p:pic>
      <p:pic>
        <p:nvPicPr>
          <p:cNvPr id="11" name="Leaf7"/>
          <p:cNvPicPr>
            <a:picLocks noChangeAspect="1"/>
          </p:cNvPicPr>
          <p:nvPr/>
        </p:nvPicPr>
        <p:blipFill>
          <a:blip r:embed="rId5"/>
          <a:srcRect b="54795" l="71963" t="39511"/>
          <a:stretch>
            <a:fillRect/>
          </a:stretch>
        </p:blipFill>
        <p:spPr>
          <a:xfrm rot="3479114">
            <a:off x="5192004" y="5003924"/>
            <a:ext cx="765747" cy="390525"/>
          </a:xfrm>
          <a:custGeom>
            <a:gdLst>
              <a:gd fmla="*/ 382896 w 765747" name="connsiteX0"/>
              <a:gd fmla="*/ 0 h 390525" name="connsiteY0"/>
              <a:gd fmla="*/ 757971 w 765747" name="connsiteX1"/>
              <a:gd fmla="*/ 174924 h 390525" name="connsiteY1"/>
              <a:gd fmla="*/ 765747 w 765747" name="connsiteX2"/>
              <a:gd fmla="*/ 219064 h 390525" name="connsiteY2"/>
              <a:gd fmla="*/ 765747 w 765747" name="connsiteX3"/>
              <a:gd fmla="*/ 219087 h 390525" name="connsiteY3"/>
              <a:gd fmla="*/ 758790 w 765747" name="connsiteX4"/>
              <a:gd fmla="*/ 261180 h 390525" name="connsiteY4"/>
              <a:gd fmla="*/ 401946 w 765747" name="connsiteX5"/>
              <a:gd fmla="*/ 390525 h 390525" name="connsiteY5"/>
              <a:gd fmla="*/ 43 w 765747" name="connsiteX6"/>
              <a:gd fmla="*/ 219075 h 390525" name="connsiteY6"/>
              <a:gd fmla="*/ 382896 w 765747" name="connsiteX7"/>
              <a:gd fmla="*/ 0 h 390525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90525" w="765747">
                <a:moveTo>
                  <a:pt x="382896" y="0"/>
                </a:moveTo>
                <a:cubicBezTo>
                  <a:pt x="567910" y="0"/>
                  <a:pt x="722271" y="75095"/>
                  <a:pt x="757971" y="174924"/>
                </a:cubicBezTo>
                <a:lnTo>
                  <a:pt x="765747" y="219064"/>
                </a:lnTo>
                <a:lnTo>
                  <a:pt x="765747" y="219087"/>
                </a:lnTo>
                <a:lnTo>
                  <a:pt x="758790" y="261180"/>
                </a:lnTo>
                <a:cubicBezTo>
                  <a:pt x="726736" y="351893"/>
                  <a:pt x="586960" y="390525"/>
                  <a:pt x="401946" y="390525"/>
                </a:cubicBezTo>
                <a:cubicBezTo>
                  <a:pt x="190502" y="390525"/>
                  <a:pt x="3218" y="284163"/>
                  <a:pt x="43" y="219075"/>
                </a:cubicBezTo>
                <a:cubicBezTo>
                  <a:pt x="-3132" y="153988"/>
                  <a:pt x="171452" y="0"/>
                  <a:pt x="382896" y="0"/>
                </a:cubicBezTo>
                <a:close/>
              </a:path>
            </a:pathLst>
          </a:custGeom>
        </p:spPr>
      </p:pic>
      <p:pic>
        <p:nvPicPr>
          <p:cNvPr id="12" name="Leaf8"/>
          <p:cNvPicPr>
            <a:picLocks noChangeAspect="1"/>
          </p:cNvPicPr>
          <p:nvPr/>
        </p:nvPicPr>
        <p:blipFill>
          <a:blip r:embed="rId5"/>
          <a:srcRect b="54795" l="71963" t="39511"/>
          <a:stretch>
            <a:fillRect/>
          </a:stretch>
        </p:blipFill>
        <p:spPr>
          <a:xfrm rot="7220858">
            <a:off x="4644448" y="4628680"/>
            <a:ext cx="765747" cy="390525"/>
          </a:xfrm>
          <a:custGeom>
            <a:gdLst>
              <a:gd fmla="*/ 382896 w 765747" name="connsiteX0"/>
              <a:gd fmla="*/ 0 h 390525" name="connsiteY0"/>
              <a:gd fmla="*/ 757971 w 765747" name="connsiteX1"/>
              <a:gd fmla="*/ 174924 h 390525" name="connsiteY1"/>
              <a:gd fmla="*/ 765747 w 765747" name="connsiteX2"/>
              <a:gd fmla="*/ 219064 h 390525" name="connsiteY2"/>
              <a:gd fmla="*/ 765747 w 765747" name="connsiteX3"/>
              <a:gd fmla="*/ 219087 h 390525" name="connsiteY3"/>
              <a:gd fmla="*/ 758790 w 765747" name="connsiteX4"/>
              <a:gd fmla="*/ 261180 h 390525" name="connsiteY4"/>
              <a:gd fmla="*/ 401946 w 765747" name="connsiteX5"/>
              <a:gd fmla="*/ 390525 h 390525" name="connsiteY5"/>
              <a:gd fmla="*/ 43 w 765747" name="connsiteX6"/>
              <a:gd fmla="*/ 219075 h 390525" name="connsiteY6"/>
              <a:gd fmla="*/ 382896 w 765747" name="connsiteX7"/>
              <a:gd fmla="*/ 0 h 390525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90525" w="765747">
                <a:moveTo>
                  <a:pt x="382896" y="0"/>
                </a:moveTo>
                <a:cubicBezTo>
                  <a:pt x="567910" y="0"/>
                  <a:pt x="722271" y="75095"/>
                  <a:pt x="757971" y="174924"/>
                </a:cubicBezTo>
                <a:lnTo>
                  <a:pt x="765747" y="219064"/>
                </a:lnTo>
                <a:lnTo>
                  <a:pt x="765747" y="219087"/>
                </a:lnTo>
                <a:lnTo>
                  <a:pt x="758790" y="261180"/>
                </a:lnTo>
                <a:cubicBezTo>
                  <a:pt x="726736" y="351893"/>
                  <a:pt x="586960" y="390525"/>
                  <a:pt x="401946" y="390525"/>
                </a:cubicBezTo>
                <a:cubicBezTo>
                  <a:pt x="190502" y="390525"/>
                  <a:pt x="3218" y="284163"/>
                  <a:pt x="43" y="219075"/>
                </a:cubicBezTo>
                <a:cubicBezTo>
                  <a:pt x="-3132" y="153988"/>
                  <a:pt x="171452" y="0"/>
                  <a:pt x="382896" y="0"/>
                </a:cubicBezTo>
                <a:close/>
              </a:path>
            </a:pathLst>
          </a:custGeom>
        </p:spPr>
      </p:pic>
      <p:sp>
        <p:nvSpPr>
          <p:cNvPr id="27" name="rleaf"/>
          <p:cNvSpPr/>
          <p:nvPr/>
        </p:nvSpPr>
        <p:spPr>
          <a:xfrm>
            <a:off x="6476075" y="2197597"/>
            <a:ext cx="255296" cy="539243"/>
          </a:xfrm>
          <a:custGeom>
            <a:gdLst>
              <a:gd fmla="*/ 19828 w 255296" name="connsiteX0"/>
              <a:gd fmla="*/ 3 h 539243" name="connsiteY0"/>
              <a:gd fmla="*/ 52890 w 255296" name="connsiteX1"/>
              <a:gd fmla="*/ 607 h 539243" name="connsiteY1"/>
              <a:gd fmla="*/ 60033 w 255296" name="connsiteX2"/>
              <a:gd fmla="*/ 2989 h 539243" name="connsiteY2"/>
              <a:gd fmla="*/ 67177 w 255296" name="connsiteX3"/>
              <a:gd fmla="*/ 5370 h 539243" name="connsiteY3"/>
              <a:gd fmla="*/ 88608 w 255296" name="connsiteX4"/>
              <a:gd fmla="*/ 14895 h 539243" name="connsiteY4"/>
              <a:gd fmla="*/ 102896 w 255296" name="connsiteX5"/>
              <a:gd fmla="*/ 24420 h 539243" name="connsiteY5"/>
              <a:gd fmla="*/ 117183 w 255296" name="connsiteX6"/>
              <a:gd fmla="*/ 33945 h 539243" name="connsiteY6"/>
              <a:gd fmla="*/ 124327 w 255296" name="connsiteX7"/>
              <a:gd fmla="*/ 41089 h 539243" name="connsiteY7"/>
              <a:gd fmla="*/ 131471 w 255296" name="connsiteX8"/>
              <a:gd fmla="*/ 45851 h 539243" name="connsiteY8"/>
              <a:gd fmla="*/ 133852 w 255296" name="connsiteX9"/>
              <a:gd fmla="*/ 52995 h 539243" name="connsiteY9"/>
              <a:gd fmla="*/ 140996 w 255296" name="connsiteX10"/>
              <a:gd fmla="*/ 55376 h 539243" name="connsiteY10"/>
              <a:gd fmla="*/ 148140 w 255296" name="connsiteX11"/>
              <a:gd fmla="*/ 69664 h 539243" name="connsiteY11"/>
              <a:gd fmla="*/ 152902 w 255296" name="connsiteX12"/>
              <a:gd fmla="*/ 76807 h 539243" name="connsiteY12"/>
              <a:gd fmla="*/ 157665 w 255296" name="connsiteX13"/>
              <a:gd fmla="*/ 91095 h 539243" name="connsiteY13"/>
              <a:gd fmla="*/ 162427 w 255296" name="connsiteX14"/>
              <a:gd fmla="*/ 98239 h 539243" name="connsiteY14"/>
              <a:gd fmla="*/ 167190 w 255296" name="connsiteX15"/>
              <a:gd fmla="*/ 112526 h 539243" name="connsiteY15"/>
              <a:gd fmla="*/ 174333 w 255296" name="connsiteX16"/>
              <a:gd fmla="*/ 117289 h 539243" name="connsiteY16"/>
              <a:gd fmla="*/ 176715 w 255296" name="connsiteX17"/>
              <a:gd fmla="*/ 124432 h 539243" name="connsiteY17"/>
              <a:gd fmla="*/ 181477 w 255296" name="connsiteX18"/>
              <a:gd fmla="*/ 131576 h 539243" name="connsiteY18"/>
              <a:gd fmla="*/ 183858 w 255296" name="connsiteX19"/>
              <a:gd fmla="*/ 141101 h 539243" name="connsiteY19"/>
              <a:gd fmla="*/ 186240 w 255296" name="connsiteX20"/>
              <a:gd fmla="*/ 148245 h 539243" name="connsiteY20"/>
              <a:gd fmla="*/ 191002 w 255296" name="connsiteX21"/>
              <a:gd fmla="*/ 162532 h 539243" name="connsiteY21"/>
              <a:gd fmla="*/ 198146 w 255296" name="connsiteX22"/>
              <a:gd fmla="*/ 176820 h 539243" name="connsiteY22"/>
              <a:gd fmla="*/ 202908 w 255296" name="connsiteX23"/>
              <a:gd fmla="*/ 183964 h 539243" name="connsiteY23"/>
              <a:gd fmla="*/ 205290 w 255296" name="connsiteX24"/>
              <a:gd fmla="*/ 191107 h 539243" name="connsiteY24"/>
              <a:gd fmla="*/ 212433 w 255296" name="connsiteX25"/>
              <a:gd fmla="*/ 212539 h 539243" name="connsiteY25"/>
              <a:gd fmla="*/ 221958 w 255296" name="connsiteX26"/>
              <a:gd fmla="*/ 241114 h 539243" name="connsiteY26"/>
              <a:gd fmla="*/ 226721 w 255296" name="connsiteX27"/>
              <a:gd fmla="*/ 264926 h 539243" name="connsiteY27"/>
              <a:gd fmla="*/ 231483 w 255296" name="connsiteX28"/>
              <a:gd fmla="*/ 281595 h 539243" name="connsiteY28"/>
              <a:gd fmla="*/ 233865 w 255296" name="connsiteX29"/>
              <a:gd fmla="*/ 298264 h 539243" name="connsiteY29"/>
              <a:gd fmla="*/ 238627 w 255296" name="connsiteX30"/>
              <a:gd fmla="*/ 357795 h 539243" name="connsiteY30"/>
              <a:gd fmla="*/ 241008 w 255296" name="connsiteX31"/>
              <a:gd fmla="*/ 381607 h 539243" name="connsiteY31"/>
              <a:gd fmla="*/ 243390 w 255296" name="connsiteX32"/>
              <a:gd fmla="*/ 391132 h 539243" name="connsiteY32"/>
              <a:gd fmla="*/ 245771 w 255296" name="connsiteX33"/>
              <a:gd fmla="*/ 398276 h 539243" name="connsiteY33"/>
              <a:gd fmla="*/ 250533 w 255296" name="connsiteX34"/>
              <a:gd fmla="*/ 424470 h 539243" name="connsiteY34"/>
              <a:gd fmla="*/ 252915 w 255296" name="connsiteX35"/>
              <a:gd fmla="*/ 431614 h 539243" name="connsiteY35"/>
              <a:gd fmla="*/ 255296 w 255296" name="connsiteX36"/>
              <a:gd fmla="*/ 453045 h 539243" name="connsiteY36"/>
              <a:gd fmla="*/ 252915 w 255296" name="connsiteX37"/>
              <a:gd fmla="*/ 462570 h 539243" name="connsiteY37"/>
              <a:gd fmla="*/ 250533 w 255296" name="connsiteX38"/>
              <a:gd fmla="*/ 469714 h 539243" name="connsiteY38"/>
              <a:gd fmla="*/ 248152 w 255296" name="connsiteX39"/>
              <a:gd fmla="*/ 476857 h 539243" name="connsiteY39"/>
              <a:gd fmla="*/ 243390 w 255296" name="connsiteX40"/>
              <a:gd fmla="*/ 491145 h 539243" name="connsiteY40"/>
              <a:gd fmla="*/ 236246 w 255296" name="connsiteX41"/>
              <a:gd fmla="*/ 524482 h 539243" name="connsiteY41"/>
              <a:gd fmla="*/ 226721 w 255296" name="connsiteX42"/>
              <a:gd fmla="*/ 538770 h 539243" name="connsiteY42"/>
              <a:gd fmla="*/ 224340 w 255296" name="connsiteX43"/>
              <a:gd fmla="*/ 514957 h 539243" name="connsiteY43"/>
              <a:gd fmla="*/ 221958 w 255296" name="connsiteX44"/>
              <a:gd fmla="*/ 507814 h 539243" name="connsiteY44"/>
              <a:gd fmla="*/ 217196 w 255296" name="connsiteX45"/>
              <a:gd fmla="*/ 493526 h 539243" name="connsiteY45"/>
              <a:gd fmla="*/ 210382 w 255296" name="connsiteX46"/>
              <a:gd fmla="*/ 473084 h 539243" name="connsiteY46"/>
              <a:gd fmla="*/ 210119 w 255296" name="connsiteX47"/>
              <a:gd fmla="*/ 473084 h 539243" name="connsiteY47"/>
              <a:gd fmla="*/ 209527 w 255296" name="connsiteX48"/>
              <a:gd fmla="*/ 471307 h 539243" name="connsiteY48"/>
              <a:gd fmla="*/ 200527 w 255296" name="connsiteX49"/>
              <a:gd fmla="*/ 457807 h 539243" name="connsiteY49"/>
              <a:gd fmla="*/ 200325 w 255296" name="connsiteX50"/>
              <a:gd fmla="*/ 457201 h 539243" name="connsiteY50"/>
              <a:gd fmla="*/ 201941 w 255296" name="connsiteX51"/>
              <a:gd fmla="*/ 457201 h 539243" name="connsiteY51"/>
              <a:gd fmla="*/ 201312 w 255296" name="connsiteX52"/>
              <a:gd fmla="*/ 456274 h 539243" name="connsiteY52"/>
              <a:gd fmla="*/ 201879 w 255296" name="connsiteX53"/>
              <a:gd fmla="*/ 457040 h 539243" name="connsiteY53"/>
              <a:gd fmla="*/ 202118 w 255296" name="connsiteX54"/>
              <a:gd fmla="*/ 457201 h 539243" name="connsiteY54"/>
              <a:gd fmla="*/ 202926 w 255296" name="connsiteX55"/>
              <a:gd fmla="*/ 457201 h 539243" name="connsiteY55"/>
              <a:gd fmla="*/ 199408 w 255296" name="connsiteX56"/>
              <a:gd fmla="*/ 449158 h 539243" name="connsiteY56"/>
              <a:gd fmla="*/ 191200 w 255296" name="connsiteX57"/>
              <a:gd fmla="*/ 432743 h 539243" name="connsiteY57"/>
              <a:gd fmla="*/ 180257 w 255296" name="connsiteX58"/>
              <a:gd fmla="*/ 416328 h 539243" name="connsiteY58"/>
              <a:gd fmla="*/ 177521 w 255296" name="connsiteX59"/>
              <a:gd fmla="*/ 405384 h 539243" name="connsiteY59"/>
              <a:gd fmla="*/ 172050 w 255296" name="connsiteX60"/>
              <a:gd fmla="*/ 397176 h 539243" name="connsiteY60"/>
              <a:gd fmla="*/ 158370 w 255296" name="connsiteX61"/>
              <a:gd fmla="*/ 372554 h 539243" name="connsiteY61"/>
              <a:gd fmla="*/ 144691 w 255296" name="connsiteX62"/>
              <a:gd fmla="*/ 356139 h 539243" name="connsiteY62"/>
              <a:gd fmla="*/ 141955 w 255296" name="connsiteX63"/>
              <a:gd fmla="*/ 347932 h 539243" name="connsiteY63"/>
              <a:gd fmla="*/ 136483 w 255296" name="connsiteX64"/>
              <a:gd fmla="*/ 339724 h 539243" name="connsiteY64"/>
              <a:gd fmla="*/ 125539 w 255296" name="connsiteX65"/>
              <a:gd fmla="*/ 323309 h 539243" name="connsiteY65"/>
              <a:gd fmla="*/ 122804 w 255296" name="connsiteX66"/>
              <a:gd fmla="*/ 315101 h 539243" name="connsiteY66"/>
              <a:gd fmla="*/ 117332 w 255296" name="connsiteX67"/>
              <a:gd fmla="*/ 306893 h 539243" name="connsiteY67"/>
              <a:gd fmla="*/ 100917 w 255296" name="connsiteX68"/>
              <a:gd fmla="*/ 282271 h 539243" name="connsiteY68"/>
              <a:gd fmla="*/ 98181 w 255296" name="connsiteX69"/>
              <a:gd fmla="*/ 274063 h 539243" name="connsiteY69"/>
              <a:gd fmla="*/ 89973 w 255296" name="connsiteX70"/>
              <a:gd fmla="*/ 257649 h 539243" name="connsiteY70"/>
              <a:gd fmla="*/ 84502 w 255296" name="connsiteX71"/>
              <a:gd fmla="*/ 249441 h 539243" name="connsiteY71"/>
              <a:gd fmla="*/ 84136 w 255296" name="connsiteX72"/>
              <a:gd fmla="*/ 248344 h 539243" name="connsiteY72"/>
              <a:gd fmla="*/ 83921 w 255296" name="connsiteX73"/>
              <a:gd fmla="*/ 248656 h 539243" name="connsiteY73"/>
              <a:gd fmla="*/ 81465 w 255296" name="connsiteX74"/>
              <a:gd fmla="*/ 241114 h 539243" name="connsiteY74"/>
              <a:gd fmla="*/ 76702 w 255296" name="connsiteX75"/>
              <a:gd fmla="*/ 233970 h 539243" name="connsiteY75"/>
              <a:gd fmla="*/ 67177 w 255296" name="connsiteX76"/>
              <a:gd fmla="*/ 219682 h 539243" name="connsiteY76"/>
              <a:gd fmla="*/ 62415 w 255296" name="connsiteX77"/>
              <a:gd fmla="*/ 205395 h 539243" name="connsiteY77"/>
              <a:gd fmla="*/ 55271 w 255296" name="connsiteX78"/>
              <a:gd fmla="*/ 191107 h 539243" name="connsiteY78"/>
              <a:gd fmla="*/ 50508 w 255296" name="connsiteX79"/>
              <a:gd fmla="*/ 183964 h 539243" name="connsiteY79"/>
              <a:gd fmla="*/ 48127 w 255296" name="connsiteX80"/>
              <a:gd fmla="*/ 176820 h 539243" name="connsiteY80"/>
              <a:gd fmla="*/ 40983 w 255296" name="connsiteX81"/>
              <a:gd fmla="*/ 155389 h 539243" name="connsiteY81"/>
              <a:gd fmla="*/ 36221 w 255296" name="connsiteX82"/>
              <a:gd fmla="*/ 148245 h 539243" name="connsiteY82"/>
              <a:gd fmla="*/ 31458 w 255296" name="connsiteX83"/>
              <a:gd fmla="*/ 126814 h 539243" name="connsiteY83"/>
              <a:gd fmla="*/ 19552 w 255296" name="connsiteX84"/>
              <a:gd fmla="*/ 105382 h 539243" name="connsiteY84"/>
              <a:gd fmla="*/ 14790 w 255296" name="connsiteX85"/>
              <a:gd fmla="*/ 72045 h 539243" name="connsiteY85"/>
              <a:gd fmla="*/ 7646 w 255296" name="connsiteX86"/>
              <a:gd fmla="*/ 64901 h 539243" name="connsiteY86"/>
              <a:gd fmla="*/ 5265 w 255296" name="connsiteX87"/>
              <a:gd fmla="*/ 57757 h 539243" name="connsiteY87"/>
              <a:gd fmla="*/ 2883 w 255296" name="connsiteX88"/>
              <a:gd fmla="*/ 43470 h 539243" name="connsiteY88"/>
              <a:gd fmla="*/ 502 w 255296" name="connsiteX89"/>
              <a:gd fmla="*/ 31564 h 539243" name="connsiteY89"/>
              <a:gd fmla="*/ 502 w 255296" name="connsiteX90"/>
              <a:gd fmla="*/ 7751 h 539243" name="connsiteY90"/>
              <a:gd fmla="*/ 19828 w 255296" name="connsiteX91"/>
              <a:gd fmla="*/ 3 h 539243" name="connsiteY9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b="b" l="l" r="r" t="t"/>
            <a:pathLst>
              <a:path h="539243" w="255296">
                <a:moveTo>
                  <a:pt x="19828" y="3"/>
                </a:moveTo>
                <a:cubicBezTo>
                  <a:pt x="26297" y="79"/>
                  <a:pt x="35055" y="1546"/>
                  <a:pt x="52890" y="607"/>
                </a:cubicBezTo>
                <a:lnTo>
                  <a:pt x="60033" y="2989"/>
                </a:lnTo>
                <a:lnTo>
                  <a:pt x="67177" y="5370"/>
                </a:lnTo>
                <a:cubicBezTo>
                  <a:pt x="84180" y="11037"/>
                  <a:pt x="77288" y="7347"/>
                  <a:pt x="88608" y="14895"/>
                </a:cubicBezTo>
                <a:cubicBezTo>
                  <a:pt x="98947" y="18341"/>
                  <a:pt x="93977" y="15501"/>
                  <a:pt x="102896" y="24420"/>
                </a:cubicBezTo>
                <a:cubicBezTo>
                  <a:pt x="106943" y="28467"/>
                  <a:pt x="112665" y="30431"/>
                  <a:pt x="117183" y="33945"/>
                </a:cubicBezTo>
                <a:cubicBezTo>
                  <a:pt x="119841" y="36013"/>
                  <a:pt x="121740" y="38933"/>
                  <a:pt x="124327" y="41089"/>
                </a:cubicBezTo>
                <a:cubicBezTo>
                  <a:pt x="126526" y="42921"/>
                  <a:pt x="129683" y="43616"/>
                  <a:pt x="131471" y="45851"/>
                </a:cubicBezTo>
                <a:cubicBezTo>
                  <a:pt x="133039" y="47811"/>
                  <a:pt x="133058" y="50614"/>
                  <a:pt x="133852" y="52995"/>
                </a:cubicBezTo>
                <a:cubicBezTo>
                  <a:pt x="136233" y="53789"/>
                  <a:pt x="139036" y="53808"/>
                  <a:pt x="140996" y="55376"/>
                </a:cubicBezTo>
                <a:cubicBezTo>
                  <a:pt x="146680" y="59923"/>
                  <a:pt x="145265" y="63915"/>
                  <a:pt x="148140" y="69664"/>
                </a:cubicBezTo>
                <a:cubicBezTo>
                  <a:pt x="149420" y="72223"/>
                  <a:pt x="151315" y="74426"/>
                  <a:pt x="152902" y="76807"/>
                </a:cubicBezTo>
                <a:cubicBezTo>
                  <a:pt x="155687" y="80984"/>
                  <a:pt x="155626" y="86507"/>
                  <a:pt x="157665" y="91095"/>
                </a:cubicBezTo>
                <a:cubicBezTo>
                  <a:pt x="158827" y="93710"/>
                  <a:pt x="160840" y="95858"/>
                  <a:pt x="162427" y="98239"/>
                </a:cubicBezTo>
                <a:cubicBezTo>
                  <a:pt x="165211" y="102416"/>
                  <a:pt x="165602" y="107764"/>
                  <a:pt x="167190" y="112526"/>
                </a:cubicBezTo>
                <a:cubicBezTo>
                  <a:pt x="169571" y="114114"/>
                  <a:pt x="172545" y="115054"/>
                  <a:pt x="174333" y="117289"/>
                </a:cubicBezTo>
                <a:cubicBezTo>
                  <a:pt x="175901" y="119249"/>
                  <a:pt x="175592" y="122187"/>
                  <a:pt x="176715" y="124432"/>
                </a:cubicBezTo>
                <a:cubicBezTo>
                  <a:pt x="177995" y="126992"/>
                  <a:pt x="180350" y="128945"/>
                  <a:pt x="181477" y="131576"/>
                </a:cubicBezTo>
                <a:cubicBezTo>
                  <a:pt x="182766" y="134584"/>
                  <a:pt x="183064" y="137926"/>
                  <a:pt x="183858" y="141101"/>
                </a:cubicBezTo>
                <a:cubicBezTo>
                  <a:pt x="184467" y="143536"/>
                  <a:pt x="185446" y="145864"/>
                  <a:pt x="186240" y="148245"/>
                </a:cubicBezTo>
                <a:lnTo>
                  <a:pt x="191002" y="162532"/>
                </a:lnTo>
                <a:cubicBezTo>
                  <a:pt x="204646" y="182997"/>
                  <a:pt x="188292" y="157110"/>
                  <a:pt x="198146" y="176820"/>
                </a:cubicBezTo>
                <a:cubicBezTo>
                  <a:pt x="199426" y="179380"/>
                  <a:pt x="201321" y="181583"/>
                  <a:pt x="202908" y="183964"/>
                </a:cubicBezTo>
                <a:cubicBezTo>
                  <a:pt x="204300" y="186052"/>
                  <a:pt x="204496" y="188726"/>
                  <a:pt x="205290" y="191107"/>
                </a:cubicBezTo>
                <a:lnTo>
                  <a:pt x="212433" y="212539"/>
                </a:lnTo>
                <a:lnTo>
                  <a:pt x="221958" y="241114"/>
                </a:lnTo>
                <a:cubicBezTo>
                  <a:pt x="224517" y="248793"/>
                  <a:pt x="224901" y="257039"/>
                  <a:pt x="226721" y="264926"/>
                </a:cubicBezTo>
                <a:cubicBezTo>
                  <a:pt x="231093" y="283869"/>
                  <a:pt x="227247" y="258299"/>
                  <a:pt x="231483" y="281595"/>
                </a:cubicBezTo>
                <a:cubicBezTo>
                  <a:pt x="232487" y="287117"/>
                  <a:pt x="233071" y="292708"/>
                  <a:pt x="233865" y="298264"/>
                </a:cubicBezTo>
                <a:cubicBezTo>
                  <a:pt x="241939" y="322487"/>
                  <a:pt x="234981" y="299445"/>
                  <a:pt x="238627" y="357795"/>
                </a:cubicBezTo>
                <a:cubicBezTo>
                  <a:pt x="239125" y="365756"/>
                  <a:pt x="240214" y="373670"/>
                  <a:pt x="241008" y="381607"/>
                </a:cubicBezTo>
                <a:cubicBezTo>
                  <a:pt x="241802" y="384782"/>
                  <a:pt x="242491" y="387985"/>
                  <a:pt x="243390" y="391132"/>
                </a:cubicBezTo>
                <a:cubicBezTo>
                  <a:pt x="244080" y="393546"/>
                  <a:pt x="245162" y="395841"/>
                  <a:pt x="245771" y="398276"/>
                </a:cubicBezTo>
                <a:cubicBezTo>
                  <a:pt x="250111" y="415638"/>
                  <a:pt x="246279" y="405330"/>
                  <a:pt x="250533" y="424470"/>
                </a:cubicBezTo>
                <a:cubicBezTo>
                  <a:pt x="251078" y="426920"/>
                  <a:pt x="252502" y="429138"/>
                  <a:pt x="252915" y="431614"/>
                </a:cubicBezTo>
                <a:cubicBezTo>
                  <a:pt x="254097" y="438704"/>
                  <a:pt x="254502" y="445901"/>
                  <a:pt x="255296" y="453045"/>
                </a:cubicBezTo>
                <a:lnTo>
                  <a:pt x="252915" y="462570"/>
                </a:lnTo>
                <a:cubicBezTo>
                  <a:pt x="252306" y="465005"/>
                  <a:pt x="251327" y="467333"/>
                  <a:pt x="250533" y="469714"/>
                </a:cubicBezTo>
                <a:lnTo>
                  <a:pt x="248152" y="476857"/>
                </a:lnTo>
                <a:cubicBezTo>
                  <a:pt x="246565" y="481620"/>
                  <a:pt x="244442" y="486236"/>
                  <a:pt x="243390" y="491145"/>
                </a:cubicBezTo>
                <a:cubicBezTo>
                  <a:pt x="234379" y="533197"/>
                  <a:pt x="247743" y="489988"/>
                  <a:pt x="236246" y="524482"/>
                </a:cubicBezTo>
                <a:cubicBezTo>
                  <a:pt x="236246" y="524482"/>
                  <a:pt x="231191" y="542346"/>
                  <a:pt x="226721" y="538770"/>
                </a:cubicBezTo>
                <a:cubicBezTo>
                  <a:pt x="220492" y="533787"/>
                  <a:pt x="225134" y="522895"/>
                  <a:pt x="224340" y="514957"/>
                </a:cubicBezTo>
                <a:lnTo>
                  <a:pt x="221958" y="507814"/>
                </a:lnTo>
                <a:lnTo>
                  <a:pt x="217196" y="493526"/>
                </a:lnTo>
                <a:lnTo>
                  <a:pt x="210382" y="473084"/>
                </a:lnTo>
                <a:lnTo>
                  <a:pt x="210119" y="473084"/>
                </a:lnTo>
                <a:lnTo>
                  <a:pt x="209527" y="471307"/>
                </a:lnTo>
                <a:lnTo>
                  <a:pt x="200527" y="457807"/>
                </a:lnTo>
                <a:lnTo>
                  <a:pt x="200325" y="457201"/>
                </a:lnTo>
                <a:lnTo>
                  <a:pt x="201941" y="457201"/>
                </a:lnTo>
                <a:lnTo>
                  <a:pt x="201312" y="456274"/>
                </a:lnTo>
                <a:cubicBezTo>
                  <a:pt x="200693" y="455402"/>
                  <a:pt x="201218" y="456208"/>
                  <a:pt x="201879" y="457040"/>
                </a:cubicBezTo>
                <a:lnTo>
                  <a:pt x="202118" y="457201"/>
                </a:lnTo>
                <a:lnTo>
                  <a:pt x="202926" y="457201"/>
                </a:lnTo>
                <a:lnTo>
                  <a:pt x="199408" y="449158"/>
                </a:lnTo>
                <a:cubicBezTo>
                  <a:pt x="188797" y="427932"/>
                  <a:pt x="198082" y="453382"/>
                  <a:pt x="191200" y="432743"/>
                </a:cubicBezTo>
                <a:cubicBezTo>
                  <a:pt x="189119" y="426505"/>
                  <a:pt x="183198" y="422210"/>
                  <a:pt x="180257" y="416328"/>
                </a:cubicBezTo>
                <a:cubicBezTo>
                  <a:pt x="178575" y="412965"/>
                  <a:pt x="178433" y="409032"/>
                  <a:pt x="177521" y="405384"/>
                </a:cubicBezTo>
                <a:lnTo>
                  <a:pt x="172050" y="397176"/>
                </a:lnTo>
                <a:cubicBezTo>
                  <a:pt x="159506" y="378359"/>
                  <a:pt x="163187" y="387002"/>
                  <a:pt x="158370" y="372554"/>
                </a:cubicBezTo>
                <a:cubicBezTo>
                  <a:pt x="152323" y="366507"/>
                  <a:pt x="148498" y="363753"/>
                  <a:pt x="144691" y="356139"/>
                </a:cubicBezTo>
                <a:cubicBezTo>
                  <a:pt x="143400" y="353560"/>
                  <a:pt x="142867" y="350667"/>
                  <a:pt x="141955" y="347932"/>
                </a:cubicBezTo>
                <a:lnTo>
                  <a:pt x="136483" y="339724"/>
                </a:lnTo>
                <a:cubicBezTo>
                  <a:pt x="132835" y="334253"/>
                  <a:pt x="128733" y="329057"/>
                  <a:pt x="125539" y="323309"/>
                </a:cubicBezTo>
                <a:cubicBezTo>
                  <a:pt x="124139" y="320788"/>
                  <a:pt x="123716" y="317837"/>
                  <a:pt x="122804" y="315101"/>
                </a:cubicBezTo>
                <a:cubicBezTo>
                  <a:pt x="121764" y="311982"/>
                  <a:pt x="119156" y="309629"/>
                  <a:pt x="117332" y="306893"/>
                </a:cubicBezTo>
                <a:cubicBezTo>
                  <a:pt x="114593" y="302786"/>
                  <a:pt x="100921" y="282280"/>
                  <a:pt x="100917" y="282271"/>
                </a:cubicBezTo>
                <a:cubicBezTo>
                  <a:pt x="99516" y="279750"/>
                  <a:pt x="99093" y="276799"/>
                  <a:pt x="98181" y="274063"/>
                </a:cubicBezTo>
                <a:cubicBezTo>
                  <a:pt x="82504" y="250550"/>
                  <a:pt x="101295" y="280293"/>
                  <a:pt x="89973" y="257649"/>
                </a:cubicBezTo>
                <a:cubicBezTo>
                  <a:pt x="88503" y="254707"/>
                  <a:pt x="85973" y="252382"/>
                  <a:pt x="84502" y="249441"/>
                </a:cubicBezTo>
                <a:lnTo>
                  <a:pt x="84136" y="248344"/>
                </a:lnTo>
                <a:lnTo>
                  <a:pt x="83921" y="248656"/>
                </a:lnTo>
                <a:cubicBezTo>
                  <a:pt x="83976" y="248942"/>
                  <a:pt x="83709" y="247846"/>
                  <a:pt x="81465" y="241114"/>
                </a:cubicBezTo>
                <a:lnTo>
                  <a:pt x="76702" y="233970"/>
                </a:lnTo>
                <a:lnTo>
                  <a:pt x="67177" y="219682"/>
                </a:lnTo>
                <a:cubicBezTo>
                  <a:pt x="64393" y="215505"/>
                  <a:pt x="64454" y="209982"/>
                  <a:pt x="62415" y="205395"/>
                </a:cubicBezTo>
                <a:cubicBezTo>
                  <a:pt x="50107" y="177703"/>
                  <a:pt x="63953" y="217156"/>
                  <a:pt x="55271" y="191107"/>
                </a:cubicBezTo>
                <a:lnTo>
                  <a:pt x="50508" y="183964"/>
                </a:lnTo>
                <a:cubicBezTo>
                  <a:pt x="49115" y="181876"/>
                  <a:pt x="48921" y="179201"/>
                  <a:pt x="48127" y="176820"/>
                </a:cubicBezTo>
                <a:cubicBezTo>
                  <a:pt x="46934" y="173241"/>
                  <a:pt x="40989" y="155403"/>
                  <a:pt x="40983" y="155389"/>
                </a:cubicBezTo>
                <a:cubicBezTo>
                  <a:pt x="39821" y="152774"/>
                  <a:pt x="37501" y="150805"/>
                  <a:pt x="36221" y="148245"/>
                </a:cubicBezTo>
                <a:cubicBezTo>
                  <a:pt x="33006" y="141814"/>
                  <a:pt x="32921" y="133395"/>
                  <a:pt x="31458" y="126814"/>
                </a:cubicBezTo>
                <a:cubicBezTo>
                  <a:pt x="28823" y="114957"/>
                  <a:pt x="26922" y="120122"/>
                  <a:pt x="19552" y="105382"/>
                </a:cubicBezTo>
                <a:cubicBezTo>
                  <a:pt x="16315" y="98909"/>
                  <a:pt x="14867" y="72813"/>
                  <a:pt x="14790" y="72045"/>
                </a:cubicBezTo>
                <a:cubicBezTo>
                  <a:pt x="12409" y="69664"/>
                  <a:pt x="9514" y="67703"/>
                  <a:pt x="7646" y="64901"/>
                </a:cubicBezTo>
                <a:cubicBezTo>
                  <a:pt x="6254" y="62812"/>
                  <a:pt x="5810" y="60207"/>
                  <a:pt x="5265" y="57757"/>
                </a:cubicBezTo>
                <a:cubicBezTo>
                  <a:pt x="4218" y="53044"/>
                  <a:pt x="3747" y="48220"/>
                  <a:pt x="2883" y="43470"/>
                </a:cubicBezTo>
                <a:cubicBezTo>
                  <a:pt x="2159" y="39488"/>
                  <a:pt x="899" y="37517"/>
                  <a:pt x="502" y="31564"/>
                </a:cubicBezTo>
                <a:cubicBezTo>
                  <a:pt x="105" y="25611"/>
                  <a:pt x="-396" y="8424"/>
                  <a:pt x="502" y="7751"/>
                </a:cubicBezTo>
                <a:cubicBezTo>
                  <a:pt x="9179" y="1244"/>
                  <a:pt x="13359" y="-73"/>
                  <a:pt x="19828" y="3"/>
                </a:cubicBezTo>
                <a:close/>
              </a:path>
            </a:pathLst>
          </a:custGeom>
          <a:gradFill>
            <a:gsLst>
              <a:gs pos="0">
                <a:srgbClr val="A80404">
                  <a:alpha val="50000"/>
                </a:srgbClr>
              </a:gs>
              <a:gs pos="100000">
                <a:srgbClr val="A80404"/>
              </a:gs>
            </a:gsLst>
            <a:lin ang="5400000" scaled="1"/>
          </a:gradFill>
          <a:ln>
            <a:noFill/>
          </a:ln>
          <a:effectLst>
            <a:outerShdw algn="bl" blurRad="38100" dir="18000000" dist="25400" rotWithShape="0">
              <a:prstClr val="black">
                <a:alpha val="67000"/>
              </a:prstClr>
            </a:outerShdw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9" name="Leaf9"/>
          <p:cNvPicPr>
            <a:picLocks noChangeAspect="1"/>
          </p:cNvPicPr>
          <p:nvPr/>
        </p:nvPicPr>
        <p:blipFill>
          <a:blip r:embed="rId5"/>
          <a:srcRect b="54795" l="71963" t="39511"/>
          <a:stretch>
            <a:fillRect/>
          </a:stretch>
        </p:blipFill>
        <p:spPr>
          <a:xfrm rot="3322430">
            <a:off x="6352555" y="2271957"/>
            <a:ext cx="765747" cy="390525"/>
          </a:xfrm>
          <a:custGeom>
            <a:gdLst>
              <a:gd fmla="*/ 382896 w 765747" name="connsiteX0"/>
              <a:gd fmla="*/ 0 h 390525" name="connsiteY0"/>
              <a:gd fmla="*/ 757971 w 765747" name="connsiteX1"/>
              <a:gd fmla="*/ 174924 h 390525" name="connsiteY1"/>
              <a:gd fmla="*/ 765747 w 765747" name="connsiteX2"/>
              <a:gd fmla="*/ 219064 h 390525" name="connsiteY2"/>
              <a:gd fmla="*/ 765747 w 765747" name="connsiteX3"/>
              <a:gd fmla="*/ 219087 h 390525" name="connsiteY3"/>
              <a:gd fmla="*/ 758790 w 765747" name="connsiteX4"/>
              <a:gd fmla="*/ 261180 h 390525" name="connsiteY4"/>
              <a:gd fmla="*/ 401946 w 765747" name="connsiteX5"/>
              <a:gd fmla="*/ 390525 h 390525" name="connsiteY5"/>
              <a:gd fmla="*/ 43 w 765747" name="connsiteX6"/>
              <a:gd fmla="*/ 219075 h 390525" name="connsiteY6"/>
              <a:gd fmla="*/ 382896 w 765747" name="connsiteX7"/>
              <a:gd fmla="*/ 0 h 390525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90525" w="765747">
                <a:moveTo>
                  <a:pt x="382896" y="0"/>
                </a:moveTo>
                <a:cubicBezTo>
                  <a:pt x="567910" y="0"/>
                  <a:pt x="722271" y="75095"/>
                  <a:pt x="757971" y="174924"/>
                </a:cubicBezTo>
                <a:lnTo>
                  <a:pt x="765747" y="219064"/>
                </a:lnTo>
                <a:lnTo>
                  <a:pt x="765747" y="219087"/>
                </a:lnTo>
                <a:lnTo>
                  <a:pt x="758790" y="261180"/>
                </a:lnTo>
                <a:cubicBezTo>
                  <a:pt x="726736" y="351893"/>
                  <a:pt x="586960" y="390525"/>
                  <a:pt x="401946" y="390525"/>
                </a:cubicBezTo>
                <a:cubicBezTo>
                  <a:pt x="190502" y="390525"/>
                  <a:pt x="3218" y="284163"/>
                  <a:pt x="43" y="219075"/>
                </a:cubicBezTo>
                <a:cubicBezTo>
                  <a:pt x="-3132" y="153988"/>
                  <a:pt x="171452" y="0"/>
                  <a:pt x="382896" y="0"/>
                </a:cubicBezTo>
                <a:close/>
              </a:path>
            </a:pathLst>
          </a:custGeom>
        </p:spPr>
      </p:pic>
      <p:sp>
        <p:nvSpPr>
          <p:cNvPr id="30" name="rleaf2"/>
          <p:cNvSpPr/>
          <p:nvPr/>
        </p:nvSpPr>
        <p:spPr>
          <a:xfrm flipH="1" rot="21318268">
            <a:off x="5765264" y="4335737"/>
            <a:ext cx="255296" cy="539243"/>
          </a:xfrm>
          <a:custGeom>
            <a:gdLst>
              <a:gd fmla="*/ 19828 w 255296" name="connsiteX0"/>
              <a:gd fmla="*/ 3 h 539243" name="connsiteY0"/>
              <a:gd fmla="*/ 52890 w 255296" name="connsiteX1"/>
              <a:gd fmla="*/ 607 h 539243" name="connsiteY1"/>
              <a:gd fmla="*/ 60033 w 255296" name="connsiteX2"/>
              <a:gd fmla="*/ 2989 h 539243" name="connsiteY2"/>
              <a:gd fmla="*/ 67177 w 255296" name="connsiteX3"/>
              <a:gd fmla="*/ 5370 h 539243" name="connsiteY3"/>
              <a:gd fmla="*/ 88608 w 255296" name="connsiteX4"/>
              <a:gd fmla="*/ 14895 h 539243" name="connsiteY4"/>
              <a:gd fmla="*/ 102896 w 255296" name="connsiteX5"/>
              <a:gd fmla="*/ 24420 h 539243" name="connsiteY5"/>
              <a:gd fmla="*/ 117183 w 255296" name="connsiteX6"/>
              <a:gd fmla="*/ 33945 h 539243" name="connsiteY6"/>
              <a:gd fmla="*/ 124327 w 255296" name="connsiteX7"/>
              <a:gd fmla="*/ 41089 h 539243" name="connsiteY7"/>
              <a:gd fmla="*/ 131471 w 255296" name="connsiteX8"/>
              <a:gd fmla="*/ 45851 h 539243" name="connsiteY8"/>
              <a:gd fmla="*/ 133852 w 255296" name="connsiteX9"/>
              <a:gd fmla="*/ 52995 h 539243" name="connsiteY9"/>
              <a:gd fmla="*/ 140996 w 255296" name="connsiteX10"/>
              <a:gd fmla="*/ 55376 h 539243" name="connsiteY10"/>
              <a:gd fmla="*/ 148140 w 255296" name="connsiteX11"/>
              <a:gd fmla="*/ 69664 h 539243" name="connsiteY11"/>
              <a:gd fmla="*/ 152902 w 255296" name="connsiteX12"/>
              <a:gd fmla="*/ 76807 h 539243" name="connsiteY12"/>
              <a:gd fmla="*/ 157665 w 255296" name="connsiteX13"/>
              <a:gd fmla="*/ 91095 h 539243" name="connsiteY13"/>
              <a:gd fmla="*/ 162427 w 255296" name="connsiteX14"/>
              <a:gd fmla="*/ 98239 h 539243" name="connsiteY14"/>
              <a:gd fmla="*/ 167190 w 255296" name="connsiteX15"/>
              <a:gd fmla="*/ 112526 h 539243" name="connsiteY15"/>
              <a:gd fmla="*/ 174333 w 255296" name="connsiteX16"/>
              <a:gd fmla="*/ 117289 h 539243" name="connsiteY16"/>
              <a:gd fmla="*/ 176715 w 255296" name="connsiteX17"/>
              <a:gd fmla="*/ 124432 h 539243" name="connsiteY17"/>
              <a:gd fmla="*/ 181477 w 255296" name="connsiteX18"/>
              <a:gd fmla="*/ 131576 h 539243" name="connsiteY18"/>
              <a:gd fmla="*/ 183858 w 255296" name="connsiteX19"/>
              <a:gd fmla="*/ 141101 h 539243" name="connsiteY19"/>
              <a:gd fmla="*/ 186240 w 255296" name="connsiteX20"/>
              <a:gd fmla="*/ 148245 h 539243" name="connsiteY20"/>
              <a:gd fmla="*/ 191002 w 255296" name="connsiteX21"/>
              <a:gd fmla="*/ 162532 h 539243" name="connsiteY21"/>
              <a:gd fmla="*/ 198146 w 255296" name="connsiteX22"/>
              <a:gd fmla="*/ 176820 h 539243" name="connsiteY22"/>
              <a:gd fmla="*/ 202908 w 255296" name="connsiteX23"/>
              <a:gd fmla="*/ 183964 h 539243" name="connsiteY23"/>
              <a:gd fmla="*/ 205290 w 255296" name="connsiteX24"/>
              <a:gd fmla="*/ 191107 h 539243" name="connsiteY24"/>
              <a:gd fmla="*/ 212433 w 255296" name="connsiteX25"/>
              <a:gd fmla="*/ 212539 h 539243" name="connsiteY25"/>
              <a:gd fmla="*/ 221958 w 255296" name="connsiteX26"/>
              <a:gd fmla="*/ 241114 h 539243" name="connsiteY26"/>
              <a:gd fmla="*/ 226721 w 255296" name="connsiteX27"/>
              <a:gd fmla="*/ 264926 h 539243" name="connsiteY27"/>
              <a:gd fmla="*/ 231483 w 255296" name="connsiteX28"/>
              <a:gd fmla="*/ 281595 h 539243" name="connsiteY28"/>
              <a:gd fmla="*/ 233865 w 255296" name="connsiteX29"/>
              <a:gd fmla="*/ 298264 h 539243" name="connsiteY29"/>
              <a:gd fmla="*/ 238627 w 255296" name="connsiteX30"/>
              <a:gd fmla="*/ 357795 h 539243" name="connsiteY30"/>
              <a:gd fmla="*/ 241008 w 255296" name="connsiteX31"/>
              <a:gd fmla="*/ 381607 h 539243" name="connsiteY31"/>
              <a:gd fmla="*/ 243390 w 255296" name="connsiteX32"/>
              <a:gd fmla="*/ 391132 h 539243" name="connsiteY32"/>
              <a:gd fmla="*/ 245771 w 255296" name="connsiteX33"/>
              <a:gd fmla="*/ 398276 h 539243" name="connsiteY33"/>
              <a:gd fmla="*/ 250533 w 255296" name="connsiteX34"/>
              <a:gd fmla="*/ 424470 h 539243" name="connsiteY34"/>
              <a:gd fmla="*/ 252915 w 255296" name="connsiteX35"/>
              <a:gd fmla="*/ 431614 h 539243" name="connsiteY35"/>
              <a:gd fmla="*/ 255296 w 255296" name="connsiteX36"/>
              <a:gd fmla="*/ 453045 h 539243" name="connsiteY36"/>
              <a:gd fmla="*/ 252915 w 255296" name="connsiteX37"/>
              <a:gd fmla="*/ 462570 h 539243" name="connsiteY37"/>
              <a:gd fmla="*/ 250533 w 255296" name="connsiteX38"/>
              <a:gd fmla="*/ 469714 h 539243" name="connsiteY38"/>
              <a:gd fmla="*/ 248152 w 255296" name="connsiteX39"/>
              <a:gd fmla="*/ 476857 h 539243" name="connsiteY39"/>
              <a:gd fmla="*/ 243390 w 255296" name="connsiteX40"/>
              <a:gd fmla="*/ 491145 h 539243" name="connsiteY40"/>
              <a:gd fmla="*/ 236246 w 255296" name="connsiteX41"/>
              <a:gd fmla="*/ 524482 h 539243" name="connsiteY41"/>
              <a:gd fmla="*/ 226721 w 255296" name="connsiteX42"/>
              <a:gd fmla="*/ 538770 h 539243" name="connsiteY42"/>
              <a:gd fmla="*/ 224340 w 255296" name="connsiteX43"/>
              <a:gd fmla="*/ 514957 h 539243" name="connsiteY43"/>
              <a:gd fmla="*/ 221958 w 255296" name="connsiteX44"/>
              <a:gd fmla="*/ 507814 h 539243" name="connsiteY44"/>
              <a:gd fmla="*/ 217196 w 255296" name="connsiteX45"/>
              <a:gd fmla="*/ 493526 h 539243" name="connsiteY45"/>
              <a:gd fmla="*/ 210382 w 255296" name="connsiteX46"/>
              <a:gd fmla="*/ 473084 h 539243" name="connsiteY46"/>
              <a:gd fmla="*/ 210119 w 255296" name="connsiteX47"/>
              <a:gd fmla="*/ 473084 h 539243" name="connsiteY47"/>
              <a:gd fmla="*/ 209527 w 255296" name="connsiteX48"/>
              <a:gd fmla="*/ 471307 h 539243" name="connsiteY48"/>
              <a:gd fmla="*/ 200527 w 255296" name="connsiteX49"/>
              <a:gd fmla="*/ 457807 h 539243" name="connsiteY49"/>
              <a:gd fmla="*/ 200325 w 255296" name="connsiteX50"/>
              <a:gd fmla="*/ 457201 h 539243" name="connsiteY50"/>
              <a:gd fmla="*/ 201941 w 255296" name="connsiteX51"/>
              <a:gd fmla="*/ 457201 h 539243" name="connsiteY51"/>
              <a:gd fmla="*/ 201312 w 255296" name="connsiteX52"/>
              <a:gd fmla="*/ 456274 h 539243" name="connsiteY52"/>
              <a:gd fmla="*/ 201879 w 255296" name="connsiteX53"/>
              <a:gd fmla="*/ 457040 h 539243" name="connsiteY53"/>
              <a:gd fmla="*/ 202118 w 255296" name="connsiteX54"/>
              <a:gd fmla="*/ 457201 h 539243" name="connsiteY54"/>
              <a:gd fmla="*/ 202926 w 255296" name="connsiteX55"/>
              <a:gd fmla="*/ 457201 h 539243" name="connsiteY55"/>
              <a:gd fmla="*/ 199408 w 255296" name="connsiteX56"/>
              <a:gd fmla="*/ 449158 h 539243" name="connsiteY56"/>
              <a:gd fmla="*/ 191200 w 255296" name="connsiteX57"/>
              <a:gd fmla="*/ 432743 h 539243" name="connsiteY57"/>
              <a:gd fmla="*/ 180257 w 255296" name="connsiteX58"/>
              <a:gd fmla="*/ 416328 h 539243" name="connsiteY58"/>
              <a:gd fmla="*/ 177521 w 255296" name="connsiteX59"/>
              <a:gd fmla="*/ 405384 h 539243" name="connsiteY59"/>
              <a:gd fmla="*/ 172050 w 255296" name="connsiteX60"/>
              <a:gd fmla="*/ 397176 h 539243" name="connsiteY60"/>
              <a:gd fmla="*/ 158370 w 255296" name="connsiteX61"/>
              <a:gd fmla="*/ 372554 h 539243" name="connsiteY61"/>
              <a:gd fmla="*/ 144691 w 255296" name="connsiteX62"/>
              <a:gd fmla="*/ 356139 h 539243" name="connsiteY62"/>
              <a:gd fmla="*/ 141955 w 255296" name="connsiteX63"/>
              <a:gd fmla="*/ 347932 h 539243" name="connsiteY63"/>
              <a:gd fmla="*/ 136483 w 255296" name="connsiteX64"/>
              <a:gd fmla="*/ 339724 h 539243" name="connsiteY64"/>
              <a:gd fmla="*/ 125539 w 255296" name="connsiteX65"/>
              <a:gd fmla="*/ 323309 h 539243" name="connsiteY65"/>
              <a:gd fmla="*/ 122804 w 255296" name="connsiteX66"/>
              <a:gd fmla="*/ 315101 h 539243" name="connsiteY66"/>
              <a:gd fmla="*/ 117332 w 255296" name="connsiteX67"/>
              <a:gd fmla="*/ 306893 h 539243" name="connsiteY67"/>
              <a:gd fmla="*/ 100917 w 255296" name="connsiteX68"/>
              <a:gd fmla="*/ 282271 h 539243" name="connsiteY68"/>
              <a:gd fmla="*/ 98181 w 255296" name="connsiteX69"/>
              <a:gd fmla="*/ 274063 h 539243" name="connsiteY69"/>
              <a:gd fmla="*/ 89973 w 255296" name="connsiteX70"/>
              <a:gd fmla="*/ 257649 h 539243" name="connsiteY70"/>
              <a:gd fmla="*/ 84502 w 255296" name="connsiteX71"/>
              <a:gd fmla="*/ 249441 h 539243" name="connsiteY71"/>
              <a:gd fmla="*/ 84136 w 255296" name="connsiteX72"/>
              <a:gd fmla="*/ 248344 h 539243" name="connsiteY72"/>
              <a:gd fmla="*/ 83921 w 255296" name="connsiteX73"/>
              <a:gd fmla="*/ 248656 h 539243" name="connsiteY73"/>
              <a:gd fmla="*/ 81465 w 255296" name="connsiteX74"/>
              <a:gd fmla="*/ 241114 h 539243" name="connsiteY74"/>
              <a:gd fmla="*/ 76702 w 255296" name="connsiteX75"/>
              <a:gd fmla="*/ 233970 h 539243" name="connsiteY75"/>
              <a:gd fmla="*/ 67177 w 255296" name="connsiteX76"/>
              <a:gd fmla="*/ 219682 h 539243" name="connsiteY76"/>
              <a:gd fmla="*/ 62415 w 255296" name="connsiteX77"/>
              <a:gd fmla="*/ 205395 h 539243" name="connsiteY77"/>
              <a:gd fmla="*/ 55271 w 255296" name="connsiteX78"/>
              <a:gd fmla="*/ 191107 h 539243" name="connsiteY78"/>
              <a:gd fmla="*/ 50508 w 255296" name="connsiteX79"/>
              <a:gd fmla="*/ 183964 h 539243" name="connsiteY79"/>
              <a:gd fmla="*/ 48127 w 255296" name="connsiteX80"/>
              <a:gd fmla="*/ 176820 h 539243" name="connsiteY80"/>
              <a:gd fmla="*/ 40983 w 255296" name="connsiteX81"/>
              <a:gd fmla="*/ 155389 h 539243" name="connsiteY81"/>
              <a:gd fmla="*/ 36221 w 255296" name="connsiteX82"/>
              <a:gd fmla="*/ 148245 h 539243" name="connsiteY82"/>
              <a:gd fmla="*/ 31458 w 255296" name="connsiteX83"/>
              <a:gd fmla="*/ 126814 h 539243" name="connsiteY83"/>
              <a:gd fmla="*/ 19552 w 255296" name="connsiteX84"/>
              <a:gd fmla="*/ 105382 h 539243" name="connsiteY84"/>
              <a:gd fmla="*/ 14790 w 255296" name="connsiteX85"/>
              <a:gd fmla="*/ 72045 h 539243" name="connsiteY85"/>
              <a:gd fmla="*/ 7646 w 255296" name="connsiteX86"/>
              <a:gd fmla="*/ 64901 h 539243" name="connsiteY86"/>
              <a:gd fmla="*/ 5265 w 255296" name="connsiteX87"/>
              <a:gd fmla="*/ 57757 h 539243" name="connsiteY87"/>
              <a:gd fmla="*/ 2883 w 255296" name="connsiteX88"/>
              <a:gd fmla="*/ 43470 h 539243" name="connsiteY88"/>
              <a:gd fmla="*/ 502 w 255296" name="connsiteX89"/>
              <a:gd fmla="*/ 31564 h 539243" name="connsiteY89"/>
              <a:gd fmla="*/ 502 w 255296" name="connsiteX90"/>
              <a:gd fmla="*/ 7751 h 539243" name="connsiteY90"/>
              <a:gd fmla="*/ 19828 w 255296" name="connsiteX91"/>
              <a:gd fmla="*/ 3 h 539243" name="connsiteY9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b="b" l="l" r="r" t="t"/>
            <a:pathLst>
              <a:path h="539243" w="255296">
                <a:moveTo>
                  <a:pt x="19828" y="3"/>
                </a:moveTo>
                <a:cubicBezTo>
                  <a:pt x="26297" y="79"/>
                  <a:pt x="35055" y="1546"/>
                  <a:pt x="52890" y="607"/>
                </a:cubicBezTo>
                <a:lnTo>
                  <a:pt x="60033" y="2989"/>
                </a:lnTo>
                <a:lnTo>
                  <a:pt x="67177" y="5370"/>
                </a:lnTo>
                <a:cubicBezTo>
                  <a:pt x="84180" y="11037"/>
                  <a:pt x="77288" y="7347"/>
                  <a:pt x="88608" y="14895"/>
                </a:cubicBezTo>
                <a:cubicBezTo>
                  <a:pt x="98947" y="18341"/>
                  <a:pt x="93977" y="15501"/>
                  <a:pt x="102896" y="24420"/>
                </a:cubicBezTo>
                <a:cubicBezTo>
                  <a:pt x="106943" y="28467"/>
                  <a:pt x="112665" y="30431"/>
                  <a:pt x="117183" y="33945"/>
                </a:cubicBezTo>
                <a:cubicBezTo>
                  <a:pt x="119841" y="36013"/>
                  <a:pt x="121740" y="38933"/>
                  <a:pt x="124327" y="41089"/>
                </a:cubicBezTo>
                <a:cubicBezTo>
                  <a:pt x="126526" y="42921"/>
                  <a:pt x="129683" y="43616"/>
                  <a:pt x="131471" y="45851"/>
                </a:cubicBezTo>
                <a:cubicBezTo>
                  <a:pt x="133039" y="47811"/>
                  <a:pt x="133058" y="50614"/>
                  <a:pt x="133852" y="52995"/>
                </a:cubicBezTo>
                <a:cubicBezTo>
                  <a:pt x="136233" y="53789"/>
                  <a:pt x="139036" y="53808"/>
                  <a:pt x="140996" y="55376"/>
                </a:cubicBezTo>
                <a:cubicBezTo>
                  <a:pt x="146680" y="59923"/>
                  <a:pt x="145265" y="63915"/>
                  <a:pt x="148140" y="69664"/>
                </a:cubicBezTo>
                <a:cubicBezTo>
                  <a:pt x="149420" y="72223"/>
                  <a:pt x="151315" y="74426"/>
                  <a:pt x="152902" y="76807"/>
                </a:cubicBezTo>
                <a:cubicBezTo>
                  <a:pt x="155687" y="80984"/>
                  <a:pt x="155626" y="86507"/>
                  <a:pt x="157665" y="91095"/>
                </a:cubicBezTo>
                <a:cubicBezTo>
                  <a:pt x="158827" y="93710"/>
                  <a:pt x="160840" y="95858"/>
                  <a:pt x="162427" y="98239"/>
                </a:cubicBezTo>
                <a:cubicBezTo>
                  <a:pt x="165211" y="102416"/>
                  <a:pt x="165602" y="107764"/>
                  <a:pt x="167190" y="112526"/>
                </a:cubicBezTo>
                <a:cubicBezTo>
                  <a:pt x="169571" y="114114"/>
                  <a:pt x="172545" y="115054"/>
                  <a:pt x="174333" y="117289"/>
                </a:cubicBezTo>
                <a:cubicBezTo>
                  <a:pt x="175901" y="119249"/>
                  <a:pt x="175592" y="122187"/>
                  <a:pt x="176715" y="124432"/>
                </a:cubicBezTo>
                <a:cubicBezTo>
                  <a:pt x="177995" y="126992"/>
                  <a:pt x="180350" y="128945"/>
                  <a:pt x="181477" y="131576"/>
                </a:cubicBezTo>
                <a:cubicBezTo>
                  <a:pt x="182766" y="134584"/>
                  <a:pt x="183064" y="137926"/>
                  <a:pt x="183858" y="141101"/>
                </a:cubicBezTo>
                <a:cubicBezTo>
                  <a:pt x="184467" y="143536"/>
                  <a:pt x="185446" y="145864"/>
                  <a:pt x="186240" y="148245"/>
                </a:cubicBezTo>
                <a:lnTo>
                  <a:pt x="191002" y="162532"/>
                </a:lnTo>
                <a:cubicBezTo>
                  <a:pt x="204646" y="182997"/>
                  <a:pt x="188292" y="157110"/>
                  <a:pt x="198146" y="176820"/>
                </a:cubicBezTo>
                <a:cubicBezTo>
                  <a:pt x="199426" y="179380"/>
                  <a:pt x="201321" y="181583"/>
                  <a:pt x="202908" y="183964"/>
                </a:cubicBezTo>
                <a:cubicBezTo>
                  <a:pt x="204300" y="186052"/>
                  <a:pt x="204496" y="188726"/>
                  <a:pt x="205290" y="191107"/>
                </a:cubicBezTo>
                <a:lnTo>
                  <a:pt x="212433" y="212539"/>
                </a:lnTo>
                <a:lnTo>
                  <a:pt x="221958" y="241114"/>
                </a:lnTo>
                <a:cubicBezTo>
                  <a:pt x="224517" y="248793"/>
                  <a:pt x="224901" y="257039"/>
                  <a:pt x="226721" y="264926"/>
                </a:cubicBezTo>
                <a:cubicBezTo>
                  <a:pt x="231093" y="283869"/>
                  <a:pt x="227247" y="258299"/>
                  <a:pt x="231483" y="281595"/>
                </a:cubicBezTo>
                <a:cubicBezTo>
                  <a:pt x="232487" y="287117"/>
                  <a:pt x="233071" y="292708"/>
                  <a:pt x="233865" y="298264"/>
                </a:cubicBezTo>
                <a:cubicBezTo>
                  <a:pt x="241939" y="322487"/>
                  <a:pt x="234981" y="299445"/>
                  <a:pt x="238627" y="357795"/>
                </a:cubicBezTo>
                <a:cubicBezTo>
                  <a:pt x="239125" y="365756"/>
                  <a:pt x="240214" y="373670"/>
                  <a:pt x="241008" y="381607"/>
                </a:cubicBezTo>
                <a:cubicBezTo>
                  <a:pt x="241802" y="384782"/>
                  <a:pt x="242491" y="387985"/>
                  <a:pt x="243390" y="391132"/>
                </a:cubicBezTo>
                <a:cubicBezTo>
                  <a:pt x="244080" y="393546"/>
                  <a:pt x="245162" y="395841"/>
                  <a:pt x="245771" y="398276"/>
                </a:cubicBezTo>
                <a:cubicBezTo>
                  <a:pt x="250111" y="415638"/>
                  <a:pt x="246279" y="405330"/>
                  <a:pt x="250533" y="424470"/>
                </a:cubicBezTo>
                <a:cubicBezTo>
                  <a:pt x="251078" y="426920"/>
                  <a:pt x="252502" y="429138"/>
                  <a:pt x="252915" y="431614"/>
                </a:cubicBezTo>
                <a:cubicBezTo>
                  <a:pt x="254097" y="438704"/>
                  <a:pt x="254502" y="445901"/>
                  <a:pt x="255296" y="453045"/>
                </a:cubicBezTo>
                <a:lnTo>
                  <a:pt x="252915" y="462570"/>
                </a:lnTo>
                <a:cubicBezTo>
                  <a:pt x="252306" y="465005"/>
                  <a:pt x="251327" y="467333"/>
                  <a:pt x="250533" y="469714"/>
                </a:cubicBezTo>
                <a:lnTo>
                  <a:pt x="248152" y="476857"/>
                </a:lnTo>
                <a:cubicBezTo>
                  <a:pt x="246565" y="481620"/>
                  <a:pt x="244442" y="486236"/>
                  <a:pt x="243390" y="491145"/>
                </a:cubicBezTo>
                <a:cubicBezTo>
                  <a:pt x="234379" y="533197"/>
                  <a:pt x="247743" y="489988"/>
                  <a:pt x="236246" y="524482"/>
                </a:cubicBezTo>
                <a:cubicBezTo>
                  <a:pt x="236246" y="524482"/>
                  <a:pt x="231191" y="542346"/>
                  <a:pt x="226721" y="538770"/>
                </a:cubicBezTo>
                <a:cubicBezTo>
                  <a:pt x="220492" y="533787"/>
                  <a:pt x="225134" y="522895"/>
                  <a:pt x="224340" y="514957"/>
                </a:cubicBezTo>
                <a:lnTo>
                  <a:pt x="221958" y="507814"/>
                </a:lnTo>
                <a:lnTo>
                  <a:pt x="217196" y="493526"/>
                </a:lnTo>
                <a:lnTo>
                  <a:pt x="210382" y="473084"/>
                </a:lnTo>
                <a:lnTo>
                  <a:pt x="210119" y="473084"/>
                </a:lnTo>
                <a:lnTo>
                  <a:pt x="209527" y="471307"/>
                </a:lnTo>
                <a:lnTo>
                  <a:pt x="200527" y="457807"/>
                </a:lnTo>
                <a:lnTo>
                  <a:pt x="200325" y="457201"/>
                </a:lnTo>
                <a:lnTo>
                  <a:pt x="201941" y="457201"/>
                </a:lnTo>
                <a:lnTo>
                  <a:pt x="201312" y="456274"/>
                </a:lnTo>
                <a:cubicBezTo>
                  <a:pt x="200693" y="455402"/>
                  <a:pt x="201218" y="456208"/>
                  <a:pt x="201879" y="457040"/>
                </a:cubicBezTo>
                <a:lnTo>
                  <a:pt x="202118" y="457201"/>
                </a:lnTo>
                <a:lnTo>
                  <a:pt x="202926" y="457201"/>
                </a:lnTo>
                <a:lnTo>
                  <a:pt x="199408" y="449158"/>
                </a:lnTo>
                <a:cubicBezTo>
                  <a:pt x="188797" y="427932"/>
                  <a:pt x="198082" y="453382"/>
                  <a:pt x="191200" y="432743"/>
                </a:cubicBezTo>
                <a:cubicBezTo>
                  <a:pt x="189119" y="426505"/>
                  <a:pt x="183198" y="422210"/>
                  <a:pt x="180257" y="416328"/>
                </a:cubicBezTo>
                <a:cubicBezTo>
                  <a:pt x="178575" y="412965"/>
                  <a:pt x="178433" y="409032"/>
                  <a:pt x="177521" y="405384"/>
                </a:cubicBezTo>
                <a:lnTo>
                  <a:pt x="172050" y="397176"/>
                </a:lnTo>
                <a:cubicBezTo>
                  <a:pt x="159506" y="378359"/>
                  <a:pt x="163187" y="387002"/>
                  <a:pt x="158370" y="372554"/>
                </a:cubicBezTo>
                <a:cubicBezTo>
                  <a:pt x="152323" y="366507"/>
                  <a:pt x="148498" y="363753"/>
                  <a:pt x="144691" y="356139"/>
                </a:cubicBezTo>
                <a:cubicBezTo>
                  <a:pt x="143400" y="353560"/>
                  <a:pt x="142867" y="350667"/>
                  <a:pt x="141955" y="347932"/>
                </a:cubicBezTo>
                <a:lnTo>
                  <a:pt x="136483" y="339724"/>
                </a:lnTo>
                <a:cubicBezTo>
                  <a:pt x="132835" y="334253"/>
                  <a:pt x="128733" y="329057"/>
                  <a:pt x="125539" y="323309"/>
                </a:cubicBezTo>
                <a:cubicBezTo>
                  <a:pt x="124139" y="320788"/>
                  <a:pt x="123716" y="317837"/>
                  <a:pt x="122804" y="315101"/>
                </a:cubicBezTo>
                <a:cubicBezTo>
                  <a:pt x="121764" y="311982"/>
                  <a:pt x="119156" y="309629"/>
                  <a:pt x="117332" y="306893"/>
                </a:cubicBezTo>
                <a:cubicBezTo>
                  <a:pt x="114593" y="302786"/>
                  <a:pt x="100921" y="282280"/>
                  <a:pt x="100917" y="282271"/>
                </a:cubicBezTo>
                <a:cubicBezTo>
                  <a:pt x="99516" y="279750"/>
                  <a:pt x="99093" y="276799"/>
                  <a:pt x="98181" y="274063"/>
                </a:cubicBezTo>
                <a:cubicBezTo>
                  <a:pt x="82504" y="250550"/>
                  <a:pt x="101295" y="280293"/>
                  <a:pt x="89973" y="257649"/>
                </a:cubicBezTo>
                <a:cubicBezTo>
                  <a:pt x="88503" y="254707"/>
                  <a:pt x="85973" y="252382"/>
                  <a:pt x="84502" y="249441"/>
                </a:cubicBezTo>
                <a:lnTo>
                  <a:pt x="84136" y="248344"/>
                </a:lnTo>
                <a:lnTo>
                  <a:pt x="83921" y="248656"/>
                </a:lnTo>
                <a:cubicBezTo>
                  <a:pt x="83976" y="248942"/>
                  <a:pt x="83709" y="247846"/>
                  <a:pt x="81465" y="241114"/>
                </a:cubicBezTo>
                <a:lnTo>
                  <a:pt x="76702" y="233970"/>
                </a:lnTo>
                <a:lnTo>
                  <a:pt x="67177" y="219682"/>
                </a:lnTo>
                <a:cubicBezTo>
                  <a:pt x="64393" y="215505"/>
                  <a:pt x="64454" y="209982"/>
                  <a:pt x="62415" y="205395"/>
                </a:cubicBezTo>
                <a:cubicBezTo>
                  <a:pt x="50107" y="177703"/>
                  <a:pt x="63953" y="217156"/>
                  <a:pt x="55271" y="191107"/>
                </a:cubicBezTo>
                <a:lnTo>
                  <a:pt x="50508" y="183964"/>
                </a:lnTo>
                <a:cubicBezTo>
                  <a:pt x="49115" y="181876"/>
                  <a:pt x="48921" y="179201"/>
                  <a:pt x="48127" y="176820"/>
                </a:cubicBezTo>
                <a:cubicBezTo>
                  <a:pt x="46934" y="173241"/>
                  <a:pt x="40989" y="155403"/>
                  <a:pt x="40983" y="155389"/>
                </a:cubicBezTo>
                <a:cubicBezTo>
                  <a:pt x="39821" y="152774"/>
                  <a:pt x="37501" y="150805"/>
                  <a:pt x="36221" y="148245"/>
                </a:cubicBezTo>
                <a:cubicBezTo>
                  <a:pt x="33006" y="141814"/>
                  <a:pt x="32921" y="133395"/>
                  <a:pt x="31458" y="126814"/>
                </a:cubicBezTo>
                <a:cubicBezTo>
                  <a:pt x="28823" y="114957"/>
                  <a:pt x="26922" y="120122"/>
                  <a:pt x="19552" y="105382"/>
                </a:cubicBezTo>
                <a:cubicBezTo>
                  <a:pt x="16315" y="98909"/>
                  <a:pt x="14867" y="72813"/>
                  <a:pt x="14790" y="72045"/>
                </a:cubicBezTo>
                <a:cubicBezTo>
                  <a:pt x="12409" y="69664"/>
                  <a:pt x="9514" y="67703"/>
                  <a:pt x="7646" y="64901"/>
                </a:cubicBezTo>
                <a:cubicBezTo>
                  <a:pt x="6254" y="62812"/>
                  <a:pt x="5810" y="60207"/>
                  <a:pt x="5265" y="57757"/>
                </a:cubicBezTo>
                <a:cubicBezTo>
                  <a:pt x="4218" y="53044"/>
                  <a:pt x="3747" y="48220"/>
                  <a:pt x="2883" y="43470"/>
                </a:cubicBezTo>
                <a:cubicBezTo>
                  <a:pt x="2159" y="39488"/>
                  <a:pt x="899" y="37517"/>
                  <a:pt x="502" y="31564"/>
                </a:cubicBezTo>
                <a:cubicBezTo>
                  <a:pt x="105" y="25611"/>
                  <a:pt x="-396" y="8424"/>
                  <a:pt x="502" y="7751"/>
                </a:cubicBezTo>
                <a:cubicBezTo>
                  <a:pt x="9179" y="1244"/>
                  <a:pt x="13359" y="-73"/>
                  <a:pt x="19828" y="3"/>
                </a:cubicBezTo>
                <a:close/>
              </a:path>
            </a:pathLst>
          </a:custGeom>
          <a:gradFill>
            <a:gsLst>
              <a:gs pos="0">
                <a:srgbClr val="A80404">
                  <a:alpha val="50000"/>
                </a:srgbClr>
              </a:gs>
              <a:gs pos="100000">
                <a:srgbClr val="A80404"/>
              </a:gs>
            </a:gsLst>
            <a:lin ang="5400000" scaled="1"/>
          </a:gradFill>
          <a:ln>
            <a:noFill/>
          </a:ln>
          <a:effectLst>
            <a:outerShdw algn="bl" blurRad="38100" dir="18000000" dist="25400" rotWithShape="0">
              <a:prstClr val="black">
                <a:alpha val="67000"/>
              </a:prstClr>
            </a:outerShdw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1" name="Leaf10"/>
          <p:cNvPicPr>
            <a:picLocks noChangeAspect="1"/>
          </p:cNvPicPr>
          <p:nvPr/>
        </p:nvPicPr>
        <p:blipFill>
          <a:blip r:embed="rId5"/>
          <a:srcRect b="54795" l="71963" t="39511"/>
          <a:stretch>
            <a:fillRect/>
          </a:stretch>
        </p:blipFill>
        <p:spPr>
          <a:xfrm flipH="1" rot="17995838">
            <a:off x="5378776" y="4420878"/>
            <a:ext cx="765747" cy="390525"/>
          </a:xfrm>
          <a:custGeom>
            <a:gdLst>
              <a:gd fmla="*/ 382896 w 765747" name="connsiteX0"/>
              <a:gd fmla="*/ 0 h 390525" name="connsiteY0"/>
              <a:gd fmla="*/ 757971 w 765747" name="connsiteX1"/>
              <a:gd fmla="*/ 174924 h 390525" name="connsiteY1"/>
              <a:gd fmla="*/ 765747 w 765747" name="connsiteX2"/>
              <a:gd fmla="*/ 219064 h 390525" name="connsiteY2"/>
              <a:gd fmla="*/ 765747 w 765747" name="connsiteX3"/>
              <a:gd fmla="*/ 219087 h 390525" name="connsiteY3"/>
              <a:gd fmla="*/ 758790 w 765747" name="connsiteX4"/>
              <a:gd fmla="*/ 261180 h 390525" name="connsiteY4"/>
              <a:gd fmla="*/ 401946 w 765747" name="connsiteX5"/>
              <a:gd fmla="*/ 390525 h 390525" name="connsiteY5"/>
              <a:gd fmla="*/ 43 w 765747" name="connsiteX6"/>
              <a:gd fmla="*/ 219075 h 390525" name="connsiteY6"/>
              <a:gd fmla="*/ 382896 w 765747" name="connsiteX7"/>
              <a:gd fmla="*/ 0 h 390525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90525" w="765747">
                <a:moveTo>
                  <a:pt x="382896" y="0"/>
                </a:moveTo>
                <a:cubicBezTo>
                  <a:pt x="567910" y="0"/>
                  <a:pt x="722271" y="75095"/>
                  <a:pt x="757971" y="174924"/>
                </a:cubicBezTo>
                <a:lnTo>
                  <a:pt x="765747" y="219064"/>
                </a:lnTo>
                <a:lnTo>
                  <a:pt x="765747" y="219087"/>
                </a:lnTo>
                <a:lnTo>
                  <a:pt x="758790" y="261180"/>
                </a:lnTo>
                <a:cubicBezTo>
                  <a:pt x="726736" y="351893"/>
                  <a:pt x="586960" y="390525"/>
                  <a:pt x="401946" y="390525"/>
                </a:cubicBezTo>
                <a:cubicBezTo>
                  <a:pt x="190502" y="390525"/>
                  <a:pt x="3218" y="284163"/>
                  <a:pt x="43" y="219075"/>
                </a:cubicBezTo>
                <a:cubicBezTo>
                  <a:pt x="-3132" y="153988"/>
                  <a:pt x="171452" y="0"/>
                  <a:pt x="382896" y="0"/>
                </a:cubicBezTo>
                <a:close/>
              </a:path>
            </a:pathLst>
          </a:custGeom>
        </p:spPr>
      </p:pic>
      <p:sp>
        <p:nvSpPr>
          <p:cNvPr id="34" name="文本框 33"/>
          <p:cNvSpPr txBox="1"/>
          <p:nvPr/>
        </p:nvSpPr>
        <p:spPr>
          <a:xfrm>
            <a:off x="539886" y="671360"/>
            <a:ext cx="4266732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4000">
                <a:solidFill>
                  <a:schemeClr val="tx2">
                    <a:lumMod val="10000"/>
                  </a:schemeClr>
                </a:solidFill>
              </a:rPr>
              <a:t>请插入标题文字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717596">
            <a:off x="5072046" y="3857872"/>
            <a:ext cx="1571665" cy="1413297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039194" y="1659396"/>
            <a:ext cx="1438155" cy="1465200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883539" y="3425379"/>
            <a:ext cx="2974600" cy="155448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endParaRPr altLang="zh-CN" lang="en-US" smtClean="0" sz="2400">
              <a:solidFill>
                <a:schemeClr val="tx2">
                  <a:lumMod val="10000"/>
                </a:schemeClr>
              </a:solidFill>
            </a:endParaRPr>
          </a:p>
          <a:p>
            <a:r>
              <a:rPr altLang="zh-CN" lang="en-US" smtClean="0" sz="2400">
                <a:solidFill>
                  <a:schemeClr val="tx2">
                    <a:lumMod val="10000"/>
                  </a:schemeClr>
                </a:solidFill>
              </a:rPr>
              <a:t>请插入内容，请插入内容。请插入描述性语句。谢谢。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8375926" y="1653290"/>
            <a:ext cx="2974600" cy="301752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endParaRPr altLang="zh-CN" lang="en-US" smtClean="0" sz="2400">
              <a:solidFill>
                <a:schemeClr val="tx2">
                  <a:lumMod val="10000"/>
                </a:schemeClr>
              </a:solidFill>
            </a:endParaRPr>
          </a:p>
          <a:p>
            <a:r>
              <a:rPr altLang="zh-CN" lang="en-US" smtClean="0" sz="2400">
                <a:solidFill>
                  <a:schemeClr val="tx2">
                    <a:lumMod val="10000"/>
                  </a:schemeClr>
                </a:solidFill>
              </a:rPr>
              <a:t>请插入内容，请插入内容。请插入描述性语句。谢谢。</a:t>
            </a:r>
          </a:p>
          <a:p>
            <a:endParaRPr altLang="zh-CN" lang="en-US" smtClean="0" sz="2400">
              <a:solidFill>
                <a:schemeClr val="tx2">
                  <a:lumMod val="10000"/>
                </a:schemeClr>
              </a:solidFill>
            </a:endParaRPr>
          </a:p>
          <a:p>
            <a:r>
              <a:rPr altLang="zh-CN" lang="en-US" smtClean="0" sz="2400">
                <a:solidFill>
                  <a:schemeClr val="tx2">
                    <a:lumMod val="10000"/>
                  </a:schemeClr>
                </a:solidFill>
              </a:rPr>
              <a:t>请插入内容，请插入内容。请插入描述性语句。谢谢。</a:t>
            </a:r>
          </a:p>
        </p:txBody>
      </p:sp>
    </p:spTree>
    <p:custDataLst>
      <p:tags r:id="rId9"/>
    </p:custDataLst>
    <p:extLst>
      <p:ext uri="{BB962C8B-B14F-4D97-AF65-F5344CB8AC3E}">
        <p14:creationId val="3236379120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6" presetSubtype="3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250" id="1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6" presetSubtype="3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000" id="1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6" presetSubtype="3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250" id="1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6" presetSubtype="3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500" id="2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6" presetSubtype="3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500" id="2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8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59" nodeType="withEffect" presetClass="path" presetID="42" presetSubtype="0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2.5E-06 -1.11111E-06 L -1.25E-06 0.78611" pathEditMode="relative" ptsTypes="AA" rAng="0">
                                      <p:cBhvr>
                                        <p:cTn dur="2500" fill="hold" id="6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39144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61" nodeType="withEffect" presetClass="path" presetID="42" presetSubtype="0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91667E-06 -7.40741E-07 L 0.02006 0.7037" pathEditMode="relative" ptsTypes="AA" rAng="0">
                                      <p:cBhvr>
                                        <p:cTn dur="2500" fill="hold" id="6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" y="35185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63" nodeType="withEffect" presetClass="path" presetID="42" presetSubtype="0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dur="2500" fill="hold" id="6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65" nodeType="withEffect" presetClass="path" presetID="42" presetSubtype="0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2.70833E-06 -1.85185E-06 L -0.03112 0.47523" pathEditMode="relative" ptsTypes="AA" rAng="0">
                                      <p:cBhvr>
                                        <p:cTn dur="2500" fill="hold" id="6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2375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67" nodeType="withEffect" presetClass="path" presetID="42" presetSubtype="0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33333E-06 L 0.00833 0.75486" pathEditMode="relative" ptsTypes="AA" rAng="0">
                                      <p:cBhvr>
                                        <p:cTn dur="2500" fill="hold" id="6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37731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69" nodeType="withEffect" presetClass="path" presetID="42" presetSubtype="0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07 3.7037E-07 L 0.00339 0.7544" pathEditMode="relative" ptsTypes="AA" rAng="0">
                                      <p:cBhvr>
                                        <p:cTn dur="2500" fill="hold" id="7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3770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71" nodeType="withEffect" presetClass="path" presetID="42" presetSubtype="0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dur="2500" fill="hold" id="7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73" nodeType="withEffect" presetClass="path" presetID="42" presetSubtype="0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dur="2500" fill="hold" id="7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decel="100000" fill="hold" id="75" nodeType="withEffect" presetClass="emph" presetID="6" presetSubtype="0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dur="2500" fill="hold" id="76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decel="100000" fill="hold" id="77" nodeType="withEffect" presetClass="emph" presetID="6" presetSubtype="0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dur="2500" fill="hold" id="78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decel="100000" fill="hold" id="79" nodeType="withEffect" presetClass="emph" presetID="6" presetSubtype="0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dur="2500" fill="hold" id="80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decel="100000" fill="hold" id="81" nodeType="withEffect" presetClass="emph" presetID="6" presetSubtype="0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dur="2500" fill="hold" id="82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decel="100000" fill="hold" id="83" nodeType="withEffect" presetClass="emph" presetID="6" presetSubtype="0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dur="2500" fill="hold" id="84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decel="100000" fill="hold" id="85" nodeType="withEffect" presetClass="emph" presetID="6" presetSubtype="0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dur="2500" fill="hold" id="86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decel="100000" fill="hold" id="87" nodeType="withEffect" presetClass="emph" presetID="6" presetSubtype="0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dur="2500" fill="hold" id="88"/>
                                        <p:tgtEl>
                                          <p:spTgt spid="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decel="100000" fill="hold" id="89" nodeType="withEffect" presetClass="emph" presetID="6" presetSubtype="0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dur="2500" fill="hold" id="90"/>
                                        <p:tgtEl>
                                          <p:spTgt spid="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91" nodeType="withEffect" presetClass="entr" presetID="2" presetSubtype="8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9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9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5" nodeType="clickPar">
                      <p:stCondLst>
                        <p:cond delay="indefinite"/>
                        <p:cond delay="0" evt="onBegin">
                          <p:tn val="94"/>
                        </p:cond>
                      </p:stCondLst>
                      <p:childTnLst>
                        <p:par>
                          <p:cTn fill="hold" id="9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97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98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3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0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06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9" nodeType="withEffect" presetClass="entr" presetID="21" presetSubtype="1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11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2" nodeType="withEffect" presetClass="entr" presetID="22" presetSubtype="8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1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5" nodeType="clickPar">
                      <p:stCondLst>
                        <p:cond delay="indefinite"/>
                        <p:cond delay="0" evt="onBegin">
                          <p:tn val="114"/>
                        </p:cond>
                      </p:stCondLst>
                      <p:childTnLst>
                        <p:par>
                          <p:cTn fill="hold" id="1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7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119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0" nodeType="withEffect" presetClass="entr" presetID="22" presetSubtype="8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22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6"/>
      <p:bldP grpId="0" spid="17"/>
      <p:bldP grpId="0" spid="18"/>
      <p:bldP grpId="0" spid="19"/>
      <p:bldP grpId="0" spid="27"/>
      <p:bldP grpId="0" spid="30"/>
      <p:bldP grpId="0" spid="34"/>
      <p:bldP grpId="0" spid="37"/>
      <p:bldP grpId="0" spid="38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4">
            <a:lum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1"/>
          <p:cNvSpPr/>
          <p:nvPr/>
        </p:nvSpPr>
        <p:spPr>
          <a:xfrm>
            <a:off x="3088237" y="629659"/>
            <a:ext cx="6015525" cy="5598682"/>
          </a:xfrm>
          <a:custGeom>
            <a:gdLst>
              <a:gd fmla="*/ 0 w 3564611" name="connsiteX0"/>
              <a:gd fmla="*/ 1922140 h 3317603" name="connsiteY0"/>
              <a:gd fmla="*/ 1704814 w 3564611" name="connsiteX1"/>
              <a:gd fmla="*/ 349 h 3317603" name="connsiteY1"/>
              <a:gd fmla="*/ 3564611 w 3564611" name="connsiteX2"/>
              <a:gd fmla="*/ 1798153 h 3317603" name="connsiteY2"/>
              <a:gd fmla="*/ 1704814 w 3564611" name="connsiteX3"/>
              <a:gd fmla="*/ 3316987 h 3317603" name="connsiteY3"/>
              <a:gd fmla="*/ 0 w 3564611" name="connsiteX4"/>
              <a:gd fmla="*/ 1922140 h 3317603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317603" w="3564611">
                <a:moveTo>
                  <a:pt x="0" y="1922140"/>
                </a:moveTo>
                <a:cubicBezTo>
                  <a:pt x="0" y="1006276"/>
                  <a:pt x="1110712" y="21013"/>
                  <a:pt x="1704814" y="349"/>
                </a:cubicBezTo>
                <a:cubicBezTo>
                  <a:pt x="2298916" y="-20315"/>
                  <a:pt x="3564611" y="882289"/>
                  <a:pt x="3564611" y="1798153"/>
                </a:cubicBezTo>
                <a:cubicBezTo>
                  <a:pt x="3564611" y="2714017"/>
                  <a:pt x="2298916" y="3296323"/>
                  <a:pt x="1704814" y="3316987"/>
                </a:cubicBezTo>
                <a:cubicBezTo>
                  <a:pt x="1110712" y="3337651"/>
                  <a:pt x="0" y="2838004"/>
                  <a:pt x="0" y="1922140"/>
                </a:cubicBezTo>
                <a:close/>
              </a:path>
            </a:pathLst>
          </a:custGeom>
          <a:solidFill>
            <a:srgbClr val="FA363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2"/>
          <p:cNvSpPr/>
          <p:nvPr/>
        </p:nvSpPr>
        <p:spPr>
          <a:xfrm rot="2412611">
            <a:off x="3781697" y="778995"/>
            <a:ext cx="5152726" cy="5128971"/>
          </a:xfrm>
          <a:custGeom>
            <a:gdLst>
              <a:gd fmla="*/ 0 w 3564611" name="connsiteX0"/>
              <a:gd fmla="*/ 1922140 h 3317603" name="connsiteY0"/>
              <a:gd fmla="*/ 1704814 w 3564611" name="connsiteX1"/>
              <a:gd fmla="*/ 349 h 3317603" name="connsiteY1"/>
              <a:gd fmla="*/ 3564611 w 3564611" name="connsiteX2"/>
              <a:gd fmla="*/ 1798153 h 3317603" name="connsiteY2"/>
              <a:gd fmla="*/ 1704814 w 3564611" name="connsiteX3"/>
              <a:gd fmla="*/ 3316987 h 3317603" name="connsiteY3"/>
              <a:gd fmla="*/ 0 w 3564611" name="connsiteX4"/>
              <a:gd fmla="*/ 1922140 h 3317603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317603" w="3564611">
                <a:moveTo>
                  <a:pt x="0" y="1922140"/>
                </a:moveTo>
                <a:cubicBezTo>
                  <a:pt x="0" y="1006276"/>
                  <a:pt x="1110712" y="21013"/>
                  <a:pt x="1704814" y="349"/>
                </a:cubicBezTo>
                <a:cubicBezTo>
                  <a:pt x="2298916" y="-20315"/>
                  <a:pt x="3564611" y="882289"/>
                  <a:pt x="3564611" y="1798153"/>
                </a:cubicBezTo>
                <a:cubicBezTo>
                  <a:pt x="3564611" y="2714017"/>
                  <a:pt x="2298916" y="3296323"/>
                  <a:pt x="1704814" y="3316987"/>
                </a:cubicBezTo>
                <a:cubicBezTo>
                  <a:pt x="1110712" y="3337651"/>
                  <a:pt x="0" y="2838004"/>
                  <a:pt x="0" y="1922140"/>
                </a:cubicBezTo>
                <a:close/>
              </a:path>
            </a:pathLst>
          </a:custGeom>
          <a:solidFill>
            <a:srgbClr val="F4583E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3"/>
          <p:cNvSpPr/>
          <p:nvPr/>
        </p:nvSpPr>
        <p:spPr>
          <a:xfrm>
            <a:off x="3964982" y="1305733"/>
            <a:ext cx="4262034" cy="4246535"/>
          </a:xfrm>
          <a:custGeom>
            <a:gdLst>
              <a:gd fmla="*/ 9105 w 2907288" name="connsiteX0"/>
              <a:gd fmla="*/ 489667 h 2604714" name="connsiteY0"/>
              <a:gd fmla="*/ 1264468 w 2907288" name="connsiteX1"/>
              <a:gd fmla="*/ 55714 h 2604714" name="connsiteY1"/>
              <a:gd fmla="*/ 2907288 w 2907288" name="connsiteX2"/>
              <a:gd fmla="*/ 1404067 h 2604714" name="connsiteY2"/>
              <a:gd fmla="*/ 815017 w 2907288" name="connsiteX3"/>
              <a:gd fmla="*/ 2581938 h 2604714" name="connsiteY3"/>
              <a:gd fmla="*/ 9105 w 2907288" name="connsiteX4"/>
              <a:gd fmla="*/ 489667 h 260471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604714" w="2907288">
                <a:moveTo>
                  <a:pt x="9105" y="489667"/>
                </a:moveTo>
                <a:cubicBezTo>
                  <a:pt x="84014" y="68630"/>
                  <a:pt x="781438" y="-96686"/>
                  <a:pt x="1264468" y="55714"/>
                </a:cubicBezTo>
                <a:cubicBezTo>
                  <a:pt x="1747498" y="208114"/>
                  <a:pt x="2907288" y="710749"/>
                  <a:pt x="2907288" y="1404067"/>
                </a:cubicBezTo>
                <a:cubicBezTo>
                  <a:pt x="2907288" y="2097385"/>
                  <a:pt x="1298047" y="2734338"/>
                  <a:pt x="815017" y="2581938"/>
                </a:cubicBezTo>
                <a:cubicBezTo>
                  <a:pt x="331987" y="2429538"/>
                  <a:pt x="-65804" y="910704"/>
                  <a:pt x="9105" y="489667"/>
                </a:cubicBezTo>
                <a:close/>
              </a:path>
            </a:pathLst>
          </a:custGeom>
          <a:solidFill>
            <a:srgbClr val="E7806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4"/>
          <p:cNvSpPr/>
          <p:nvPr/>
        </p:nvSpPr>
        <p:spPr>
          <a:xfrm>
            <a:off x="4443328" y="1671143"/>
            <a:ext cx="3305343" cy="3515714"/>
          </a:xfrm>
          <a:custGeom>
            <a:gdLst>
              <a:gd fmla="*/ 2333 w 2200692" name="connsiteX0"/>
              <a:gd fmla="*/ 998992 h 2404811" name="connsiteY0"/>
              <a:gd fmla="*/ 1087214 w 2200692" name="connsiteX1"/>
              <a:gd fmla="*/ 76843 h 2404811" name="connsiteY1"/>
              <a:gd fmla="*/ 1779985 w 2200692" name="connsiteX2"/>
              <a:gd fmla="*/ 197272 h 2404811" name="connsiteY2"/>
              <a:gd fmla="*/ 2172096 w 2200692" name="connsiteX3"/>
              <a:gd fmla="*/ 1355452 h 2404811" name="connsiteY3"/>
              <a:gd fmla="*/ 839241 w 2200692" name="connsiteX4"/>
              <a:gd fmla="*/ 2401588 h 2404811" name="connsiteY4"/>
              <a:gd fmla="*/ 2333 w 2200692" name="connsiteX5"/>
              <a:gd fmla="*/ 998992 h 2404811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2404811" w="2200692">
                <a:moveTo>
                  <a:pt x="2333" y="998992"/>
                </a:moveTo>
                <a:cubicBezTo>
                  <a:pt x="43662" y="611535"/>
                  <a:pt x="790939" y="210463"/>
                  <a:pt x="1087214" y="76843"/>
                </a:cubicBezTo>
                <a:cubicBezTo>
                  <a:pt x="1383489" y="-56777"/>
                  <a:pt x="1599171" y="-15829"/>
                  <a:pt x="1779985" y="197272"/>
                </a:cubicBezTo>
                <a:cubicBezTo>
                  <a:pt x="1960799" y="410373"/>
                  <a:pt x="2301370" y="1026937"/>
                  <a:pt x="2172096" y="1355452"/>
                </a:cubicBezTo>
                <a:cubicBezTo>
                  <a:pt x="2042822" y="1683967"/>
                  <a:pt x="1200868" y="2460998"/>
                  <a:pt x="839241" y="2401588"/>
                </a:cubicBezTo>
                <a:cubicBezTo>
                  <a:pt x="477614" y="2342178"/>
                  <a:pt x="-38996" y="1386449"/>
                  <a:pt x="2333" y="998992"/>
                </a:cubicBezTo>
                <a:close/>
              </a:path>
            </a:pathLst>
          </a:custGeom>
          <a:solidFill>
            <a:srgbClr val="F7B4A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5"/>
          <p:cNvSpPr/>
          <p:nvPr/>
        </p:nvSpPr>
        <p:spPr>
          <a:xfrm>
            <a:off x="4881237" y="2100084"/>
            <a:ext cx="2429525" cy="2657833"/>
          </a:xfrm>
          <a:custGeom>
            <a:gdLst>
              <a:gd fmla="*/ 259762 w 2429525" name="connsiteX0"/>
              <a:gd fmla="*/ 2297680 h 2657833" name="connsiteY0"/>
              <a:gd fmla="*/ 213267 w 2429525" name="connsiteX1"/>
              <a:gd fmla="*/ 19429 h 2657833" name="connsiteY1"/>
              <a:gd fmla="*/ 2429525 w 2429525" name="connsiteX2"/>
              <a:gd fmla="*/ 1212799 h 2657833" name="connsiteY2"/>
              <a:gd fmla="*/ 1732101 w 2429525" name="connsiteX3"/>
              <a:gd fmla="*/ 2545653 h 2657833" name="connsiteY3"/>
              <a:gd fmla="*/ 259762 w 2429525" name="connsiteX4"/>
              <a:gd fmla="*/ 2297680 h 2657833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657833" w="2429525">
                <a:moveTo>
                  <a:pt x="259762" y="2297680"/>
                </a:moveTo>
                <a:cubicBezTo>
                  <a:pt x="6623" y="1876643"/>
                  <a:pt x="-148360" y="200242"/>
                  <a:pt x="213267" y="19429"/>
                </a:cubicBezTo>
                <a:cubicBezTo>
                  <a:pt x="574894" y="-161384"/>
                  <a:pt x="2429525" y="973133"/>
                  <a:pt x="2429525" y="1212799"/>
                </a:cubicBezTo>
                <a:cubicBezTo>
                  <a:pt x="2429525" y="1452465"/>
                  <a:pt x="2093728" y="2364840"/>
                  <a:pt x="1732101" y="2545653"/>
                </a:cubicBezTo>
                <a:cubicBezTo>
                  <a:pt x="1370474" y="2726466"/>
                  <a:pt x="512901" y="2718717"/>
                  <a:pt x="259762" y="2297680"/>
                </a:cubicBezTo>
                <a:close/>
              </a:path>
            </a:pathLst>
          </a:custGeom>
          <a:solidFill>
            <a:srgbClr val="F7B4A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6"/>
          <p:cNvSpPr/>
          <p:nvPr/>
        </p:nvSpPr>
        <p:spPr>
          <a:xfrm>
            <a:off x="5220558" y="2520425"/>
            <a:ext cx="1750883" cy="1817151"/>
          </a:xfrm>
          <a:custGeom>
            <a:gdLst>
              <a:gd fmla="*/ 18945 w 1750883" name="connsiteX0"/>
              <a:gd fmla="*/ 653956 h 1817151" name="connsiteY0"/>
              <a:gd fmla="*/ 1163883 w 1750883" name="connsiteX1"/>
              <a:gd fmla="*/ 4964 h 1817151" name="connsiteY1"/>
              <a:gd fmla="*/ 1750883 w 1750883" name="connsiteX2"/>
              <a:gd fmla="*/ 979420 h 1817151" name="connsiteY2"/>
              <a:gd fmla="*/ 543951 w 1750883" name="connsiteX3"/>
              <a:gd fmla="*/ 1814392 h 1817151" name="connsiteY3"/>
              <a:gd fmla="*/ 18945 w 1750883" name="connsiteX4"/>
              <a:gd fmla="*/ 653956 h 1817151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17151" w="1750883">
                <a:moveTo>
                  <a:pt x="18945" y="653956"/>
                </a:moveTo>
                <a:cubicBezTo>
                  <a:pt x="122267" y="352385"/>
                  <a:pt x="875227" y="-49280"/>
                  <a:pt x="1163883" y="4964"/>
                </a:cubicBezTo>
                <a:cubicBezTo>
                  <a:pt x="1452539" y="59208"/>
                  <a:pt x="1750883" y="852097"/>
                  <a:pt x="1750883" y="979420"/>
                </a:cubicBezTo>
                <a:cubicBezTo>
                  <a:pt x="1750883" y="1106743"/>
                  <a:pt x="832607" y="1868636"/>
                  <a:pt x="543951" y="1814392"/>
                </a:cubicBezTo>
                <a:cubicBezTo>
                  <a:pt x="255295" y="1760148"/>
                  <a:pt x="-84377" y="955527"/>
                  <a:pt x="18945" y="653956"/>
                </a:cubicBezTo>
                <a:close/>
              </a:path>
            </a:pathLst>
          </a:custGeom>
          <a:solidFill>
            <a:srgbClr val="E7806F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9555298">
            <a:off x="1414211" y="92244"/>
            <a:ext cx="9363575" cy="56578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06351" y="2921169"/>
            <a:ext cx="2468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6000">
                <a:solidFill>
                  <a:schemeClr val="tx2">
                    <a:lumMod val="10000"/>
                  </a:schemeClr>
                </a:solidFill>
              </a:rPr>
              <a:t>第二章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318295" y="2926080"/>
            <a:ext cx="5856107" cy="1005840"/>
          </a:xfrm>
          <a:prstGeom prst="rect">
            <a:avLst/>
          </a:prstGeom>
          <a:noFill/>
        </p:spPr>
        <p:txBody>
          <a:bodyPr anchor="ctr" anchorCtr="0" rtlCol="0" wrap="square">
            <a:spAutoFit/>
          </a:bodyPr>
          <a:lstStyle/>
          <a:p>
            <a:r>
              <a:rPr altLang="en-US" b="1" lang="zh-CN" smtClean="0" sz="6000">
                <a:solidFill>
                  <a:schemeClr val="tx2">
                    <a:lumMod val="10000"/>
                  </a:schemeClr>
                </a:solidFill>
              </a:rPr>
              <a:t>请插入章节标题</a:t>
            </a:r>
          </a:p>
        </p:txBody>
      </p:sp>
    </p:spTree>
    <p:custDataLst>
      <p:tags r:id="rId5"/>
    </p:custDataLst>
    <p:extLst>
      <p:ext uri="{BB962C8B-B14F-4D97-AF65-F5344CB8AC3E}">
        <p14:creationId val="3406224551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2" presetSubtype="8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53" presetSubtype="0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22" presetSubtype="8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9"/>
      <p:bldP grpId="0" spid="10"/>
      <p:bldP grpId="0" spid="2"/>
      <p:bldP grpId="0" spid="3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195869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0" y="4271770"/>
            <a:ext cx="10058400" cy="32928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628333" y="832155"/>
            <a:ext cx="5066666" cy="488888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52450" y="5517001"/>
            <a:ext cx="5029200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4000"/>
              <a:t>请插入标题文字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581650" y="1543192"/>
            <a:ext cx="3933248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solidFill>
                  <a:schemeClr val="tx2">
                    <a:lumMod val="10000"/>
                  </a:schemeClr>
                </a:solidFill>
              </a:rPr>
              <a:t>请插入内容，请插入内容。请插入描述性语句。谢谢。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581650" y="2462534"/>
            <a:ext cx="5781098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solidFill>
                  <a:srgbClr val="A80404"/>
                </a:solidFill>
              </a:rPr>
              <a:t>请插入内容，请插入内容。请插入描述性语句。谢谢。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581650" y="3381877"/>
            <a:ext cx="6847898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solidFill>
                  <a:schemeClr val="tx2">
                    <a:lumMod val="10000"/>
                  </a:schemeClr>
                </a:solidFill>
              </a:rPr>
              <a:t>请插入内容，请插入内容。请插入描述性语句。谢谢。</a:t>
            </a:r>
          </a:p>
        </p:txBody>
      </p:sp>
    </p:spTree>
    <p:custDataLst>
      <p:tags r:id="rId8"/>
    </p:custDataLst>
    <p:extLst>
      <p:ext uri="{BB962C8B-B14F-4D97-AF65-F5344CB8AC3E}">
        <p14:creationId val="3999814913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8">
                                  <p:stCondLst>
                                    <p:cond delay="2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2">
                                  <p:stCondLst>
                                    <p:cond delay="2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  <p:cond delay="0" evt="onBegin">
                          <p:tn val="20"/>
                        </p:cond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2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  <p:cond delay="0" evt="onBegin">
                          <p:tn val="25"/>
                        </p:cond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2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3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9"/>
      <p:bldP grpId="0" spid="10"/>
      <p:bldP grpId="0" spid="11"/>
    </p:bldLst>
  </p:timing>
</p:sld>
</file>

<file path=ppt/tags/tag1.xml><?xml version="1.0" encoding="utf-8"?>
<p:tagLst xmlns:p="http://schemas.openxmlformats.org/presentationml/2006/main">
  <p:tag name="GENSWF_ADVANCE_TIME" val="4.5"/>
  <p:tag name="ISPRING_CUSTOM_TIMING_USED" val="1"/>
  <p:tag name="ISPRING_SLIDE_ID_2" val="{961CECA7-AC51-4448-A898-25297C76219E}"/>
</p:tagLst>
</file>

<file path=ppt/tags/tag10.xml><?xml version="1.0" encoding="utf-8"?>
<p:tagLst xmlns:p="http://schemas.openxmlformats.org/presentationml/2006/main">
  <p:tag name="GENSWF_ADVANCE_TIME" val="19.12"/>
  <p:tag name="ISPRING_CUSTOM_TIMING_USED" val="1"/>
  <p:tag name="ISPRING_SLIDE_ID_2" val="{3A729BFE-8285-4829-843B-6468231F0B47}"/>
  <p:tag name="TIMING" val="|14.172"/>
</p:tagLst>
</file>

<file path=ppt/tags/tag11.xml><?xml version="1.0" encoding="utf-8"?>
<p:tagLst xmlns:p="http://schemas.openxmlformats.org/presentationml/2006/main">
  <p:tag name="GENSWF_ADVANCE_TIME" val="23.845"/>
  <p:tag name="ISPRING_CUSTOM_TIMING_USED" val="1"/>
  <p:tag name="ISPRING_SLIDE_ID_2" val="{3B8BFF0C-69E7-4111-9D64-013AC37A2F59}"/>
  <p:tag name="TIMING" val="|9.04|4.828|4.721"/>
</p:tagLst>
</file>

<file path=ppt/tags/tag12.xml><?xml version="1.0" encoding="utf-8"?>
<p:tagLst xmlns:p="http://schemas.openxmlformats.org/presentationml/2006/main">
  <p:tag name="GENSWF_ADVANCE_TIME" val="26.803"/>
  <p:tag name="ISPRING_CUSTOM_TIMING_USED" val="1"/>
  <p:tag name="ISPRING_SLIDE_ID_2" val="{2D701CAF-2EF6-4CEC-BFAB-7E43938896AF}"/>
  <p:tag name="TIMING" val="|10.88|4.168|3.954|4.061"/>
</p:tagLst>
</file>

<file path=ppt/tags/tag13.xml><?xml version="1.0" encoding="utf-8"?>
<p:tagLst xmlns:p="http://schemas.openxmlformats.org/presentationml/2006/main">
  <p:tag name="GENSWF_ADVANCE_TIME" val="6.026"/>
  <p:tag name="ISPRING_CUSTOM_TIMING_USED" val="1"/>
  <p:tag name="ISPRING_SLIDE_ID_2" val="{07913D1D-162B-4E76-8920-140F37EB76A2}"/>
</p:tagLst>
</file>

<file path=ppt/tags/tag14.xml><?xml version="1.0" encoding="utf-8"?>
<p:tagLst xmlns:p="http://schemas.openxmlformats.org/presentationml/2006/main">
  <p:tag name="GENSWF_ADVANCE_TIME" val="18.906"/>
  <p:tag name="ISPRING_CUSTOM_TIMING_USED" val="1"/>
  <p:tag name="ISPRING_SLIDE_ID_2" val="{67D58072-AA81-4667-8C49-38BCE1B9F137}"/>
  <p:tag name="TIMING" val="|9.036|4.935"/>
</p:tagLst>
</file>

<file path=ppt/tags/tag15.xml><?xml version="1.0" encoding="utf-8"?>
<p:tagLst xmlns:p="http://schemas.openxmlformats.org/presentationml/2006/main">
  <p:tag name="GENSWF_ADVANCE_TIME" val="15.961"/>
  <p:tag name="ISPRING_CUSTOM_TIMING_USED" val="1"/>
  <p:tag name="ISPRING_SLIDE_ID_2" val="{7DF36EFF-01A4-4B76-9B67-21B51A2B959B}"/>
  <p:tag name="TIMING" val="|6.292|4.995"/>
</p:tagLst>
</file>

<file path=ppt/tags/tag16.xml><?xml version="1.0" encoding="utf-8"?>
<p:tagLst xmlns:p="http://schemas.openxmlformats.org/presentationml/2006/main">
  <p:tag name="GENSWF_ADVANCE_TIME" val="8.819"/>
  <p:tag name="ISPRING_CUSTOM_TIMING_USED" val="1"/>
  <p:tag name="ISPRING_SLIDE_ID_2" val="{670655B1-0EA8-40C7-B77F-544EC0A4F7E5}"/>
  <p:tag name="TIMING" val="|6.07"/>
</p:tagLst>
</file>

<file path=ppt/tags/tag17.xml><?xml version="1.0" encoding="utf-8"?>
<p:tagLst xmlns:p="http://schemas.openxmlformats.org/presentationml/2006/main">
  <p:tag name="GENSWF_ADVANCE_TIME" val="6.5"/>
  <p:tag name="ISPRING_CUSTOM_TIMING_USED" val="1"/>
  <p:tag name="ISPRING_SLIDE_ID_2" val="{4922294C-365E-4609-96B9-A1D9246C0003}"/>
  <p:tag name="TIMING" val="|2.75|1.25|1.25"/>
</p:tagLst>
</file>

<file path=ppt/tags/tag18.xml><?xml version="1.0" encoding="utf-8"?>
<p:tagLst xmlns:p="http://schemas.openxmlformats.org/presentationml/2006/main">
  <p:tag name="GENSWF_ADVANCE_TIME" val="6.989"/>
  <p:tag name="ISPRING_CUSTOM_TIMING_USED" val="1"/>
  <p:tag name="ISPRING_SLIDE_ID_2" val="{5546EE16-CDE2-4E0A-BDCB-EC0F9DA04638}"/>
</p:tagLst>
</file>

<file path=ppt/tags/tag19.xml><?xml version="1.0" encoding="utf-8"?>
<p:tagLst xmlns:p="http://schemas.openxmlformats.org/presentationml/2006/main">
  <p:tag name="GENSWF_ADVANCE_TIME" val="17.923"/>
  <p:tag name="ISPRING_CUSTOM_TIMING_USED" val="1"/>
  <p:tag name="ISPRING_SLIDE_ID_2" val="{EBEE3BFB-5C35-4169-9073-7FD0EB7CB2C8}"/>
  <p:tag name="TIMING" val="|6.025|3.859|4.18"/>
</p:tagLst>
</file>

<file path=ppt/tags/tag2.xml><?xml version="1.0" encoding="utf-8"?>
<p:tagLst xmlns:p="http://schemas.openxmlformats.org/presentationml/2006/main">
  <p:tag name="GENSWF_ADVANCE_TIME" val="12.551"/>
  <p:tag name="ISPRING_CUSTOM_TIMING_USED" val="1"/>
  <p:tag name="ISPRING_SLIDE_ID_2" val="{0B24426E-A8C9-4141-A301-35D3807B1E58}"/>
  <p:tag name="TIMING" val="|0.001|2.503|3.011|2.961"/>
</p:tagLst>
</file>

<file path=ppt/tags/tag20.xml><?xml version="1.0" encoding="utf-8"?>
<p:tagLst xmlns:p="http://schemas.openxmlformats.org/presentationml/2006/main">
  <p:tag name="GENSWF_ADVANCE_TIME" val="10.712"/>
  <p:tag name="ISPRING_CUSTOM_TIMING_USED" val="1"/>
  <p:tag name="ISPRING_SLIDE_ID_2" val="{4A54BD96-88B9-4317-AC24-D290EC752E5D}"/>
  <p:tag name="TIMING" val="|4.57|2.75"/>
</p:tagLst>
</file>

<file path=ppt/tags/tag21.xml><?xml version="1.0" encoding="utf-8"?>
<p:tagLst xmlns:p="http://schemas.openxmlformats.org/presentationml/2006/main">
  <p:tag name="GENSWF_ADVANCE_TIME" val="8.177"/>
  <p:tag name="ISPRING_CUSTOM_TIMING_USED" val="1"/>
  <p:tag name="ISPRING_SLIDE_ID_2" val="{A3528F49-2651-463C-9B9B-A6409A58E289}"/>
  <p:tag name="TIMING" val="|6"/>
</p:tagLst>
</file>

<file path=ppt/tags/tag22.xml><?xml version="1.0" encoding="utf-8"?>
<p:tagLst xmlns:p="http://schemas.openxmlformats.org/presentationml/2006/main">
  <p:tag name="GENSWF_ADVANCE_TIME" val="7.15"/>
  <p:tag name="ISPRING_CUSTOM_TIMING_USED" val="1"/>
  <p:tag name="ISPRING_SLIDE_ID_2" val="{C9E0AF56-D2FD-48D8-98BC-FC116B4993BD}"/>
</p:tagLst>
</file>

<file path=ppt/tags/tag23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LAYERS_CUSTOMIZATION" val="UEsDBBQAAgAIAPRzY0k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0c2NJ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PRzY0nR31RasgIAAFQKAAAhAAAAdW5pdmVyc2FsL2ZsYXNoX3NraW5fc2V0dGluZ3MueG1slVbbbtswDH3fVwTZe91d0wFqgDbNgALdWqxF32WbsYXIkiHJ6fL307WWEjvxQhSIyHNEijpUiuSWsOWH2QwVnHLxDEoRVknjCb4ZKa/neacUZxcFZwqYumBcNJjOlx9/2g/KLPIci+9ATOVscAF9moX9TKH4HN8WxsYIBW9azPYPvOIXOS62leAdK8+WVu9bEJSwrUZe/lis1qMJKJHqXkGT1LS+MjaN0gqQEkxJ39fGzrIozoGGTJf2M5HTpzp9+gPajkiiLO3mk7ExWosrSJt8dWNsHM/07umtLIydJij4qzT0y2djo1CK9yDSze++Ghtl8LZr/0cjreCVaWjKOX2J7xzKcanHz1R1aewswRzIJDp7C7499qx3Ech/jecemXEVnD6Zvh48CObScwpLJTpAWVi5mKz522On9HzAcoOp1IDY1YOedNFPuJNhm9TX4/7AG2FlBPKOHvHKadfAytUbAVN/j1+tbu1TEdf37osKFLDzzqjC3tkjf+u2HiEjZ498pqSER0b3R/DDiOOEK77F/jJPd19HgWG9DP0KqxA1mR7M4MootXcETMNLWEpTzgtpwNwayqzPlZQd1YQY3pEKK8LZL4PL9/YwEmUHAa+0YV0hRRSFIbnZGvUjHd+XXadq9NFUju5HoT+cW8+UfsOv51gpXNSN/lGS85nn6SHRjZlnwwzzSmo4iHu24RHH5h4jNVhsQbxwTqemYVyBnLo9d6M1BkdZ1AOUDXcZ+U2G2s+6Jgex1rdGIMgm9TlcTaqa6j/1SuANypQwEnRMVevtGCbvqowcXgKARVEHzbqFizQdVYTCDsLkRw574LGTIak1Oia3G/UAGxULznsmKdI/FL1SYlwaGCC86rqGGS4yQfUK59IeLRn8c89yeM2M+GKQc3gxJVvr+HETtdP8N/kPUEsDBBQAAgAIAPRzY0k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PRzY0lIxV8BlwEAAB4GAAAfAAAAdW5pdmVyc2FsL2h0bWxfc2tpbl9zZXR0aW5ncy5qc42Uy27CMBBF93xF5G4rRJ+03aFCpUosKpVd1YUThhDh2JbtpKSIf2/GvGLHKXg28c3JHc9E400vqhdJSPQSbeyz3X+4e6sBakYVcO3qrEPPUSeaZXOYZTmwjAPxkPLw6VHenoiQMeHWNK4+0VY3/IjANwvKdBOXAQsV0HRAKwPaT0BbhxL/OpXtq9pV1GhzXBgjeD8R3AA3fS5UTi1Drt7sahbowaIEdQZd0AQc06FdXeTJ8WGI0eQSkUvKq6lIRT+mySpVouDzrvzLSoKqf/hqBwyeh68Tx45l2rwbyP3EkyeMblIq0Br2eR8nGEGY0RhYw3dg1z+oY9wuyKPLTGfmQI9uMJq0pCm0uvQ0wnAxXnu1ujnEaHMG1mZH3N1iOASjFaiW1fgewwGFLOQFP1AqkWJHWmi750eUCTrPeLpPPcAIcnhYtO3q3qlQe/wxcUZIeCO0DExk3nVxXDD1Jji42ss6Dc08C4k8JHbfVb5YHkXnPMa/SHD/FRFqDE2WeX0/1Hdj3QiqVqBmQrC6gO9zR/Vz9bZ/UEsDBBQAAgAIAPRzY0k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PRzY0kM0rasbgAAAG4AAAAcAAAAdW5pdmVyc2FsL2xvY2FsX3NldHRpbmdzLnhtbLOxr8jNUShLLSrOzM+zVTLUM1BSSM1Lzk/JzEu3VQoNcdO1UFIoLknMS0nMyc9LtVXKy1dSsLfjssnJT07MCU4tKQEqLFYoyEmsTC0KSc0FMkpS/RJzgSqftq542bxCQVfhyf51z6bsVNK34wIA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PRzY0k129mtaAEAAPMCAAApAAAAdW5pdmVyc2FsL3NraW5fY3VzdG9taXphdGlvbl9zZXR0aW5ncy54bWyNUttqGzEQfc9XiPyAJY1uC1uDrsWQh0IT8rz1qmGJoy0rhYSij682rXHcurSap5lz5gwzOn1+nJJ9zmV+mr4PZZrT51jKlB7y9gqhfj8f5uXTEnMseXOq3E9pnF926eu81lo1lyGNwzLaFc1bjMLbQ0pq5VTLmGEUSeapV8h5bhvWgevANsxRYvvNbxI/dZe4j6lcVu03Z+ifDbuU41J2aYyvWzhnv4fON/i4DOPUeHkr2Br1OLU6tgZihEvuK9UAIJDljjhcpeykJshjxjFUoyhQQIRz0olKJOXQstCJpsJ8JxCTjFFXqaetG2ltHLVVQkeIbtO86mwNwUiMESEEmKtcQDAYNTY0DQ1qPSA4MCCqNpooQMEGE1j1zgvLkaJeYFyZMYDx6bin7d6f61T973WO5/yH4MUvuIiu3tpcMFe/f16WRr6NT98OQ4noy5DjbvxwHe5ubq5/efLNv0fGatS28V99/QNQSwMEFAACAAgA9XNjSTQh3TYCDwAABhwAABcAAAB1bml2ZXJzYWwvdW5pdmVyc2FsLnBuZ+1Za1RT17belBbbImBPW1HeakftaWssIiIiQQVKeyigguIjEB4ClUcwQIgBEvBQnwFST1sRIkZFAXkkIIaEhCS2PNLKI1XzAOIGBRMkIYkhhpAEkrvB3js6xv11/vNjj+y18s21vvWtOeeaa+yL+yPDHN53eR8AAIdvvwk5CAC2zgDw1sV37aCePwKEbOjHJvdg2D6AOuQ2DTXeTtsbsRcA2kj2C4nvQO33Tn1zNBcAHLuXHht+dsMJAHAlfxuyN+Z0vAoUED9Jc+drF8kLtrOrTn+8++2t9/wuv/j53Q8++tjbY9/Gt/+975vdLZ/dOn005KtVm771+nHN2pCeF/9weHeEEzrpdIxXKzBlqhjspkJ4DTjd9X78QGbsoVhsBFavUyuqOB1VdSS46XudxazJHsMbQHsGCnwLAJgZ9/dhgvXdu8FyYpDVKFA9hGhKY8LKpjfCUONcEPYuALRG6XtCEUULWr4KsgAyDsUimgT/wvjYAIC4kcqcM49buTXvQbjDmF46CtLiwc0eaLVrNsAAoORdNAQLuWAPAF77EJD1BxPQGBfWQLrt+YEJtTeuQFegK9AV6Ap0BboCXYGuQFegK9AV6H8BpS7qacUg9Ia48t+aVlwiBmDVmaixrk7c87POO8aNQ9gdSOPDWI9dGLZiTqRqlkpBJwCYI/MJIFPZ2CBFEubaKe7b4c0pGTVtBCwYGwpaoitIThVEJ/h8gg5iwuG0OTWxOBg222wLPMjXcAxjwebU2RThfKv6OJaSRh845GqmHgh64muw7l/F7y139Rt1nW9tkoIgpd80HVVccJPMeC2iETA6NVszhjVmF5ulgzpBUPFzWSWSmw2v1w0FaJ6CBt6CbKumys+KSO/EjTUTUpM7l3oMA66VtMVOVGHZJx1t2Z31FELB1GJXszGO1kMUtqVtBh1L9IrBkR5vRaL+cfhWuqHwcH+e8nqpaaRuvCRoJ4ya3ilSqdWCFKGXyodiHOgtaSHz8hZNejOs6au7/Rlex+HmEUF8URyMf1LIpTU04C3zk6RxhzKXByRKqHFhKojnuzqDYzqmFOckxwfC0h/E6/oMOlaN2vs/w31UmYIr1kuSO+UC5Z1rprK0OEN1aa3UpjWec0A70y7o4FflPgYNRxlD/ncp6NmIu6WTt9gHYkOxxRWHSttcXogkLs2Y/oH0hFGHBUWNArcnVkKXm5hdoxrdHs4YnXajQVNp++r9P0xHRYaPf5hM2zFx4stY0nn0p012St3Rc2EeuNsOPydKk18MZwnx68Y1x6hq3endlM9h8Is+1zOGIlnugFJU9ad6PgfFMsOVYn8/fbtabfbu6b3cxw8T9+1xiJyymdgxhCjKUaTdWxgReXVxYbU0rmfax58Dfc+4dtPJVds8nHxPIa+fbSjWmEagfXBjl5u4HvXmK66XvZFX8h9ip8+Pfs1QVUGrjsSv5QV0XKtVWwQszFAEJ/U2wboPgXi87iVGl6oferUwhK63uz8JoiNp5pFy5hHH+0qzDOCUyc6ja8BZs51G6rGpEuwblc2B3P6X10n1f2YVilty3wc70sBdUMM1gWK6MOBvvd57kOGUCu6aaoB7iEBr8EViuIstBzWW6c8ki0ruye2JUYcN7YU/oh/FFX/grMRIr2OU1/YxVNA+dEzzgyxo9oIL2GEz5z+FTFDnmROgOagKgSrf/GzNxMR/+vbQyH7CsLiOLdGJBygYDTxDcFIURpbfIBdP3YJ5euI/12kQA+lGbdutbQTPWzBXie+MqYYYR7rcj0pW5TjtghHmuz1RKJBFN056Wk+/LmFJ55qPT33EyoJkYU1vSzzAyrKdmR3NoNH5P+WKVeeX/KNQ2cIYXWwV2xKJsvv5Yyl5hql74p7Qs90dQdqjtmIt8X53zp+QjxKoe+fmR4SCpLdDHMaUUwe1fm+d6vka7176ClfDuo77M97WhKuRAcUdGu+cgR0KNO73LNx+tPZpriDL8ro+aFEzYhmfjuWZDrFn4Mu6mjPZW3wxlZUoaTuqRpY3A7+KkdoNy4XFf6gTRSriErcm/oMUy8QNJvO2S0P5XumOftLt1ZOT+8PNVNK1UYm+rXZbUtJAk83i1dg0+z6Zbmse6dW6/sEg9gdvYXB40PcUjVKIxfnnu2JqNh0RP70Sdyb3KKhrE9rMzKmk1sK6bBhXM4RYmHDmMa/GVmoKnis7ApXikbqOaMadOpSloz98eetyTC9rSbDfmo7nt6CkgBQhFwyJXTeGY74uGKBJruLi3SU866JmHHuNXFkl0hYjwrCHGdQmuUgi68Kz8N7QiPWocJBvvId2VRKEvKUnwJc3h8QHafgHJccrJUph19Bjb3MSc0CDvGD/7AVrKnl9qaFasWd4S7Ri8qDutZyc3WGrgYSSzUqFNp12huTqqfJiEq1mWTtvEd41GjwX502PYmSVROLF3ICKZnqWi+3MLiqKrFjH0xQo9LfkpGTd7PDOoRLSGfMG1uISrbTvdAAvfkreL5c8kMXolBhqnZF+Y19tXVtQfgQ7Playc86wteedUzmQaGNt66MdGtgp57KezD4YySrcsZV9P+MYzK9Ylbfk5cLtY+VkQwQnwcN1HeThVwgG9jid/2OwcLtd151bSdzMnt6ip9Q169JoYR8JtyMFj0/bpsK/2K8Ux/D7cSN0Fn7bMh+MtS9FOpE0oCnDKAiSjF8vNKWElC+yM8bdaz1cQfhIKALYLAn05I9c2PVK7bKbhD3ZF7NKvGs4XxMJBduWSoqqum9BnVG/5PdpuGreWFuj+VjF4ukYSJg7PcjzjSf9W93TPlSYYbCH2QQdmdjPL2HXxdm+0KIsbv/YdOIK/9H/crneh4d/Cns4TEo2yuBf1l8iFmTmmU84o22uIQxFbtGc1jzdeWPyPl9VQVrj8nTDvuVGUBK55DKR9fEhJAfiYyhx3A0guDXW7YJLvBhl3zf4fZNu2T3f8iv6KMyHWk+W2+h3Sr0rSMmv8I3tXVBICGMMdNRxkFcQnHkc8WV9ilfZjcaT8A+3BRxC/IyizGyE5UMRbmk1/upEOKUtuSpK8aUdX8VELhEyOA40y0nIdNdoBmJ6yY/X50ckEwz0J0uprP2weymrP2BpZ1iT/JsdEZOVl/nPsD/sjfB9SW0f1qGzEPGlL0aKDieFfItvwWSMGrSjcW+EqK9jgZMEyeLTtc66xS/7/UA5KVi0gBvzglmS/VtqsOvBxemYncJSfRvfQ1oEbTtYpCkcZ/MZvEXVYCX39R1iSojdzNKm3d99AeUT/126Qv4m5hMl2+VYZMByMsgQEtM4D74UpGYGsB9Bsv1Ty0NLtlM619m+TFxN4Lv+K/kGp8ih4eQ4gOv6Ccnv1l5ukCFjdoUwolKXZNuu5u+0RVqpJ2fIWg2OM7TgPVEtH/db32eJ4IcG7mDh7xGZR+ZfdTv5Re3W9oTuEdpiyM7IIm1S1bEO8TTVfp6mNu50bJRGamHlT8b0dDJyOWeei3uS02n8y50o2t8OPHFbp6dbOAhuntTuSIHsl9jR5N83pI/6tsb1ha7n62VI4jGfPdcFJc1495E66WZokfh0F0MyXLf/yQa0t+VB2JaAMNFsxJ3o3v9j1eDzYVSgPsb1o5q/UbGG3jb21kUL6N4YzfDqZYVqtBWjV+W4yfHJv/iU4ygiYvhiYVcCph8rtXvZ9eo3exX6REt1vkMmm7nO82TjydXMjMbJY3GSx0doZT5rfVsCbbkRjKA3io3LjZjM9c46vNvnHulWIfczPb7FR22YLe+I7gkN/JS12EZiXhUWex32xFZPJpZvLXpuT6ZYF6bIjHEC+Qv55iDjH7388WGq4ylQJ1sDZYgBze4s+7KCinKbPDyoty9cZi0VninIZJB5qtnHy34odlunE26RZrneyJ0aqqkt3sAS3siXePHiw9Ordp0brJQkdMI8aTb6xR26At9hj0rSGUPbm2RVj5LkFAv5tYpZtPimnGRujekXwu9qKrMby5V3JXz0yDCv0qHlpoe9/urLOT58IukgryGOl+x9Pviup7qJxi24yUUOWcUMLt3Y58d95BiPm8fYpqtFgUjHR4Ge4e6r+QC3rmBz3fXk7vlr01cVRnGcYLkMaA93RygTwMGmu+yu5VzndmtuMEdxRdnh0BoxYWUzLy0neX9sNkd/mL1VfDoBrfXKM6TNybYWGyfAh/5ujWsrSx+xMuPrIl0DobPEsIUv+tOhrjPWUOQfAoWuwr1e2ynNin7n953lXW+OnH8uT9RMX33PG9OfDx2LMvkgWaV9cQ1jToSKhiHUU+Yj9Xl6T+8Lk15pCAmetqtN6Xw6BTd05vt7EMCE6kKMoDI4T8A/WrOh4XtK0KeHohfZkVpqoAz8W2WTkWlPrGbJ2FBRoFsuGn/OFalKoek7G3mOmBn+TTu09wfOlMi/jRf9cim1+J9dDmCo4dAqWOVZdOruOI+ZzsJ/Bf0VC1Xq8Wwnxw2wT0H+LUX7YP+v38ft2DqZfCD2uN9VefySt1B6iDFZtdK5ARVwpB6eO+5+fOgA1goxmnpJl8RnaKw3e3pvW25nGuxBnkVP0ziGQPXagums2vTTfV3JL021rt/lQmGSc8G0kGq49t0x3foDDNsETtTEEf1XL9VmqOZ5+gnSx7GCGDXhzog+ooONKWk8gvePx/q64UjovPcLMj0ijZ75wonhN3Z6kntmu6Fg9o/N0qn+DZH4Sxwqu+NRVqE8H3CT37Nae7tRg9Y9NfOeA56pfEvxWqmbm3MsPUmydkTCnaNzrAGG5istGJbyLQsNzsddcr7LGgqGb1LkA81YhV+wx33fye5ceGnuJb9aiE/TvFfACT7HajE78wq1g9mE9vKLz3udkV1H6t4MAjAVCgdi7uoyOmTm0MyKqj/to3jG/Ky+gK/6qALnTEu6SbDegjseRFYmagd8BIgixG35e/bAs6dxd9rGXc5XOAWpDNY1Yb299b1f0LpytAa9Mko4pLhXLWmxBQDK4f9/61NlF2ekQa/Nh+LQKk2xtTDgQwBIaFFcyrCaJLzRqr8+VkkX0nLmIOOdh/UhEc7oA0+CLFpS/l7oepjVuKkvzw+WbpoKsnYaoVuM9BfI5pzinOK8NYo8yLPJWzN8Ijg13AvqBb4NjQyh7kv49/8AUEsDBBQAAgAIAPVzY0nXo5xjSwAAAGoAAAAbAAAAdW5pdmVyc2FsL3VuaXZlcnNhbC5wbmcueG1ss7GvyM1RKEstKs7Mz7NVMtQzULK34+WyKShKLctMLVeoAIoBBSFASaESyDVCcMszU0oybJXMzcwRYhmpmekZJbZKpuamcEF9oJEAUEsBAgAAFAACAAgA9HNjSRUOrShkBAAABxEAAB0AAAAAAAAAAQAAAAAAAAAAAHVuaXZlcnNhbC9jb21tb25fbWVzc2FnZXMubG5nUEsBAgAAFAACAAgA9HNjSQh+CyMpAwAAhgwAACcAAAAAAAAAAQAAAAAAnwQAAHVuaXZlcnNhbC9mbGFzaF9wdWJsaXNoaW5nX3NldHRpbmdzLnhtbFBLAQIAABQAAgAIAPRzY0nR31RasgIAAFQKAAAhAAAAAAAAAAEAAAAAAA0IAAB1bml2ZXJzYWwvZmxhc2hfc2tpbl9zZXR0aW5ncy54bWxQSwECAAAUAAIACAD0c2NJKpYPZ/4CAACXCwAAJgAAAAAAAAABAAAAAAD+CgAAdW5pdmVyc2FsL2h0bWxfcHVibGlzaGluZ19zZXR0aW5ncy54bWxQSwECAAAUAAIACAD0c2NJSMVfAZcBAAAeBgAAHwAAAAAAAAABAAAAAABADgAAdW5pdmVyc2FsL2h0bWxfc2tpbl9zZXR0aW5ncy5qc1BLAQIAABQAAgAIAPRzY0k9PC/RwQAAAOUBAAAaAAAAAAAAAAEAAAAAABQQAAB1bml2ZXJzYWwvaTE4bl9wcmVzZXRzLnhtbFBLAQIAABQAAgAIAPRzY0kM0rasbgAAAG4AAAAcAAAAAAAAAAEAAAAAAA0RAAB1bml2ZXJzYWwvbG9jYWxfc2V0dGluZ3MueG1sUEsBAgAAFAACAAgARJRXRyO0Tvv7AgAAsAgAABQAAAAAAAAAAQAAAAAAtREAAHVuaXZlcnNhbC9wbGF5ZXIueG1sUEsBAgAAFAACAAgA9HNjSTXb2a1oAQAA8wIAACkAAAAAAAAAAQAAAAAA4hQAAHVuaXZlcnNhbC9za2luX2N1c3RvbWl6YXRpb25fc2V0dGluZ3MueG1sUEsBAgAAFAACAAgA9XNjSTQh3TYCDwAABhwAABcAAAAAAAAAAAAAAAAAkRYAAHVuaXZlcnNhbC91bml2ZXJzYWwucG5nUEsBAgAAFAACAAgA9XNjSdejnGNLAAAAagAAABsAAAAAAAAAAQAAAAAAyCUAAHVuaXZlcnNhbC91bml2ZXJzYWwucG5nLnhtbFBLBQYAAAAACwALAEkDAABMJgAAAAA="/>
  <p:tag name="ISPRING_PRESENTATION_INFO_2" val="&lt;?xml version=&quot;1.0&quot; encoding=&quot;UTF-8&quot; standalone=&quot;no&quot; ?&gt;&#10;&lt;presentation2&gt;&#10;&#10;  &lt;slides&gt;&#10;    &lt;slide id=&quot;{961CECA7-AC51-4448-A898-25297C76219E}&quot; pptId=&quot;256&quot;/&gt;&#10;    &lt;slide id=&quot;{0B24426E-A8C9-4141-A301-35D3807B1E58}&quot; pptId=&quot;258&quot;/&gt;&#10;    &lt;slide id=&quot;{5C4E77FF-A15A-4F37-9CED-8AF7397C5A80}&quot; pptId=&quot;257&quot;/&gt;&#10;    &lt;slide id=&quot;{E911964F-49A9-4028-B962-07F7822AB919}&quot; pptId=&quot;263&quot;/&gt;&#10;    &lt;slide id=&quot;{EEC8AAFA-F48F-4C9A-BA55-7943B1B256D7}&quot; pptId=&quot;264&quot;/&gt;&#10;    &lt;slide id=&quot;{C00CFF9A-52C6-4A43-B295-0366B9AADD09}&quot; pptId=&quot;262&quot;/&gt;&#10;    &lt;slide id=&quot;{FD4AE751-E119-4CAA-9BDB-34688E5A0EB5}&quot; pptId=&quot;278&quot;/&gt;&#10;    &lt;slide id=&quot;{C9F28178-725D-4D13-ABB9-ADF89A9BEA9B}&quot; pptId=&quot;259&quot;/&gt;&#10;    &lt;slide id=&quot;{F33D399D-7ADD-494B-9F9A-86DEF8809902}&quot; pptId=&quot;268&quot;/&gt;&#10;    &lt;slide id=&quot;{3A729BFE-8285-4829-843B-6468231F0B47}&quot; pptId=&quot;270&quot;/&gt;&#10;    &lt;slide id=&quot;{3B8BFF0C-69E7-4111-9D64-013AC37A2F59}&quot; pptId=&quot;265&quot;/&gt;&#10;    &lt;slide id=&quot;{2D701CAF-2EF6-4CEC-BFAB-7E43938896AF}&quot; pptId=&quot;269&quot;/&gt;&#10;    &lt;slide id=&quot;{07913D1D-162B-4E76-8920-140F37EB76A2}&quot; pptId=&quot;261&quot;/&gt;&#10;    &lt;slide id=&quot;{67D58072-AA81-4667-8C49-38BCE1B9F137}&quot; pptId=&quot;279&quot;/&gt;&#10;    &lt;slide id=&quot;{7DF36EFF-01A4-4B76-9B67-21B51A2B959B}&quot; pptId=&quot;272&quot;/&gt;&#10;    &lt;slide id=&quot;{670655B1-0EA8-40C7-B77F-544EC0A4F7E5}&quot; pptId=&quot;271&quot;/&gt;&#10;    &lt;slide id=&quot;{4922294C-365E-4609-96B9-A1D9246C0003}&quot; pptId=&quot;273&quot;/&gt;&#10;    &lt;slide id=&quot;{5546EE16-CDE2-4E0A-BDCB-EC0F9DA04638}&quot; pptId=&quot;260&quot;/&gt;&#10;    &lt;slide id=&quot;{EBEE3BFB-5C35-4169-9073-7FD0EB7CB2C8}&quot; pptId=&quot;275&quot;/&gt;&#10;    &lt;slide id=&quot;{4A54BD96-88B9-4317-AC24-D290EC752E5D}&quot; pptId=&quot;274&quot;/&gt;&#10;    &lt;slide id=&quot;{A3528F49-2651-463C-9B9B-A6409A58E289}&quot; pptId=&quot;267&quot;/&gt;&#10;    &lt;slide id=&quot;{C9E0AF56-D2FD-48D8-98BC-FC116B4993BD}&quot; pptId=&quot;281&quot;/&gt;&#10;  &lt;/slides&gt;&#10;&#10;  &lt;narration&gt;&#10;    &lt;audioTracks&gt;&#10;      &lt;audioTrack muted=&quot;false&quot; name=&quot;松烟入墨 - Winky诗&quot; resource=&quot;22e494ba&quot; slideId=&quot;{961CECA7-AC51-4448-A898-25297C76219E}&quot; startTime=&quot;0&quot; stepIndex=&quot;0&quot; volume=&quot;1&quot;&gt;&#10;        &lt;audio channels=&quot;2&quot; format=&quot;s16p&quot; sampleRate=&quot;44100&quot;/&gt;&#10;      &lt;/audioTrack&gt;&#10;      &lt;audioTrack muted=&quot;false&quot; name=&quot;松烟入墨 - Winky诗 (2)&quot; resource=&quot;c8d71f5f&quot; slideId=&quot;{EBEE3BFB-5C35-4169-9073-7FD0EB7CB2C8}&quot; startTime=&quot;2073&quot; stepIndex=&quot;1&quot; volume=&quot;1&quot;&gt;&#10;        &lt;audio channels=&quot;2&quot; format=&quot;s16p&quot; sampleRate=&quot;44100&quot;/&gt;&#10;      &lt;/audioTrack&gt;&#10;    &lt;/audioTracks&gt;&#10;    &lt;videoTracks/&gt;&#10;  &lt;/narration&gt;&#10;&#10;&lt;/presentation2&gt;&#10;"/>
  <p:tag name="ISPRING_PRESENTATION_PATH" val="C:\Users\Doris\Desktop\1031.pptx"/>
  <p:tag name="ISPRING_PRESENTATION_TITLE" val="1031-la"/>
  <p:tag name="ISPRING_PROJECT_FOLDER_UPDATED" val="1"/>
  <p:tag name="ISPRING_RESOURCE_FOLDER" val="C:\Users\Doris\Desktop\1031\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SCREEN_RECS_UPDATED" val="C:\Users\Doris\Desktop\1031\"/>
  <p:tag name="ISPRING_ULTRA_SCORM_COURSE_ID" val="57467929-A309-4BAF-89FC-9B87CDBA54B6"/>
  <p:tag name="ISPRING_UUID" val="{5D14009F-63E7-4D73-9970-46ACEC21BEC8}"/>
  <p:tag name="ISPRINGCLOUDFOLDERID" val="0"/>
  <p:tag name="ISPRINGCLOUDFOLDERPATH" val="资源库"/>
  <p:tag name="ISPRINGONLINEFOLDERID" val="0"/>
  <p:tag name="ISPRINGONLINEFOLDERPATH" val="内容列表"/>
</p:tagLst>
</file>

<file path=ppt/tags/tag3.xml><?xml version="1.0" encoding="utf-8"?>
<p:tagLst xmlns:p="http://schemas.openxmlformats.org/presentationml/2006/main">
  <p:tag name="GENSWF_ADVANCE_TIME" val="6.925"/>
  <p:tag name="ISPRING_CUSTOM_TIMING_USED" val="1"/>
  <p:tag name="ISPRING_SLIDE_ID_2" val="{5C4E77FF-A15A-4F37-9CED-8AF7397C5A80}"/>
</p:tagLst>
</file>

<file path=ppt/tags/tag4.xml><?xml version="1.0" encoding="utf-8"?>
<p:tagLst xmlns:p="http://schemas.openxmlformats.org/presentationml/2006/main">
  <p:tag name="GENSWF_ADVANCE_TIME" val="11"/>
  <p:tag name="ISPRING_CUSTOM_TIMING_USED" val="1"/>
  <p:tag name="ISPRING_SLIDE_ID_2" val="{E911964F-49A9-4028-B962-07F7822AB919}"/>
</p:tagLst>
</file>

<file path=ppt/tags/tag5.xml><?xml version="1.0" encoding="utf-8"?>
<p:tagLst xmlns:p="http://schemas.openxmlformats.org/presentationml/2006/main">
  <p:tag name="GENSWF_ADVANCE_TIME" val="18.695"/>
  <p:tag name="ISPRING_CUSTOM_TIMING_USED" val="1"/>
  <p:tag name="ISPRING_SLIDE_ID_2" val="{EEC8AAFA-F48F-4C9A-BA55-7943B1B256D7}"/>
  <p:tag name="TIMING" val="|8.631|4.953"/>
</p:tagLst>
</file>

<file path=ppt/tags/tag6.xml><?xml version="1.0" encoding="utf-8"?>
<p:tagLst xmlns:p="http://schemas.openxmlformats.org/presentationml/2006/main">
  <p:tag name="GENSWF_ADVANCE_TIME" val="8.87"/>
  <p:tag name="ISPRING_CUSTOM_TIMING_USED" val="1"/>
  <p:tag name="ISPRING_SLIDE_ID_2" val="{C00CFF9A-52C6-4A43-B295-0366B9AADD09}"/>
  <p:tag name="TIMING" val="|2.5"/>
</p:tagLst>
</file>

<file path=ppt/tags/tag7.xml><?xml version="1.0" encoding="utf-8"?>
<p:tagLst xmlns:p="http://schemas.openxmlformats.org/presentationml/2006/main">
  <p:tag name="GENSWF_ADVANCE_TIME" val="22.475"/>
  <p:tag name="ISPRING_CUSTOM_TIMING_USED" val="1"/>
  <p:tag name="ISPRING_SLIDE_ID_2" val="{FD4AE751-E119-4CAA-9BDB-34688E5A0EB5}"/>
  <p:tag name="TIMING" val="|5.184|7.259"/>
</p:tagLst>
</file>

<file path=ppt/tags/tag8.xml><?xml version="1.0" encoding="utf-8"?>
<p:tagLst xmlns:p="http://schemas.openxmlformats.org/presentationml/2006/main">
  <p:tag name="GENSWF_ADVANCE_TIME" val="4.956"/>
  <p:tag name="ISPRING_CUSTOM_TIMING_USED" val="1"/>
  <p:tag name="ISPRING_SLIDE_ID_2" val="{C9F28178-725D-4D13-ABB9-ADF89A9BEA9B}"/>
</p:tagLst>
</file>

<file path=ppt/tags/tag9.xml><?xml version="1.0" encoding="utf-8"?>
<p:tagLst xmlns:p="http://schemas.openxmlformats.org/presentationml/2006/main">
  <p:tag name="GENSWF_ADVANCE_TIME" val="18.178"/>
  <p:tag name="ISPRING_CUSTOM_TIMING_USED" val="1"/>
  <p:tag name="ISPRING_SLIDE_ID_2" val="{F33D399D-7ADD-494B-9F9A-86DEF8809902}"/>
  <p:tag name="TIMING" val="|8.308|4.828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古">
      <a:majorFont>
        <a:latin typeface="微软雅黑"/>
        <a:ea typeface="宋徽宗瘦金体"/>
        <a:cs typeface="Arial"/>
      </a:majorFont>
      <a:minorFont>
        <a:latin typeface="微软雅黑"/>
        <a:ea typeface="宋徽宗瘦金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>
                <a:lumMod val="10000"/>
              </a:schemeClr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121</Paragraphs>
  <Slides>23</Slides>
  <Notes>23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baseType="lpstr" size="34">
      <vt:lpstr>Arial</vt:lpstr>
      <vt:lpstr>微软雅黑</vt:lpstr>
      <vt:lpstr>宋徽宗瘦金体</vt:lpstr>
      <vt:lpstr>Calibri Light</vt:lpstr>
      <vt:lpstr>Calibri</vt:lpstr>
      <vt:lpstr>等线 Light</vt:lpstr>
      <vt:lpstr>等线</vt:lpstr>
      <vt:lpstr>Meiryo</vt:lpstr>
      <vt:lpstr>Arial Narrow</vt:lpstr>
      <vt:lpstr>宋体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2022-03-20T11:24:02Z</dcterms:created>
  <cp:lastPrinted>2022-03-20T11:24:02Z</cp:lastPrinted>
  <dcterms:modified xsi:type="dcterms:W3CDTF">2022-03-20T03:32:16Z</dcterms:modified>
  <cp:revision>1</cp:revision>
</cp:coreProperties>
</file>