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5" r:id="rId2"/>
    <p:sldMasterId id="2147483669" r:id="rId3"/>
  </p:sldMasterIdLst>
  <p:notesMasterIdLst>
    <p:notesMasterId r:id="rId4"/>
  </p:notesMasterIdLst>
  <p:sldIdLst>
    <p:sldId id="259" r:id="rId5"/>
    <p:sldId id="257" r:id="rId6"/>
    <p:sldId id="258" r:id="rId7"/>
    <p:sldId id="261" r:id="rId8"/>
    <p:sldId id="268" r:id="rId9"/>
    <p:sldId id="269" r:id="rId10"/>
    <p:sldId id="270" r:id="rId11"/>
    <p:sldId id="271" r:id="rId12"/>
    <p:sldId id="262" r:id="rId13"/>
    <p:sldId id="267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63" r:id="rId22"/>
    <p:sldId id="282" r:id="rId23"/>
    <p:sldId id="276" r:id="rId24"/>
    <p:sldId id="281" r:id="rId25"/>
    <p:sldId id="264" r:id="rId26"/>
    <p:sldId id="265" r:id="rId27"/>
    <p:sldId id="277" r:id="rId28"/>
    <p:sldId id="26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23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7F65F-6B4A-4014-8FB4-419E91D5B2B2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BE756-77C2-41CC-BDBB-75A25E642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2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621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948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421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041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5939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9026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660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5796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3579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322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378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7737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0161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647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7693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6401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9555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3135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19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57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781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028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366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91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088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403232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http://www.1ppt.com/hangye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7681808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580983366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521303964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299998683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480915417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447" y="654517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val="3196960600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148042446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553459988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83945190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05392493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09890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6460434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317636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160692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280781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263159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497953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55665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454975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4036308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643620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51139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DE92F4-A6FE-468A-99F6-9954247F2FC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0"/>
            <a:ext cx="6851611" cy="1365813"/>
          </a:xfrm>
          <a:prstGeom prst="rect">
            <a:avLst/>
          </a:prstGeom>
        </p:spPr>
      </p:pic>
    </p:spTree>
    <p:extLst>
      <p:ext uri="{BB962C8B-B14F-4D97-AF65-F5344CB8AC3E}">
        <p14:creationId val="2347316871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593491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755460700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334383009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449945869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698068828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505345148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623973699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media/image2.png" Type="http://schemas.openxmlformats.org/officeDocument/2006/relationships/image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10" Target="../slideLayouts/slideLayout29.xml" Type="http://schemas.openxmlformats.org/officeDocument/2006/relationships/slideLayout"/><Relationship Id="rId11" Target="../slideLayouts/slideLayout30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1.xml" Type="http://schemas.openxmlformats.org/officeDocument/2006/relationships/slideLayout"/><Relationship Id="rId3" Target="../slideLayouts/slideLayout22.xml" Type="http://schemas.openxmlformats.org/officeDocument/2006/relationships/slideLayout"/><Relationship Id="rId4" Target="../slideLayouts/slideLayout23.xml" Type="http://schemas.openxmlformats.org/officeDocument/2006/relationships/slideLayout"/><Relationship Id="rId5" Target="../slideLayouts/slideLayout24.xml" Type="http://schemas.openxmlformats.org/officeDocument/2006/relationships/slideLayout"/><Relationship Id="rId6" Target="../slideLayouts/slideLayout25.xml" Type="http://schemas.openxmlformats.org/officeDocument/2006/relationships/slideLayout"/><Relationship Id="rId7" Target="../slideLayouts/slideLayout26.xml" Type="http://schemas.openxmlformats.org/officeDocument/2006/relationships/slideLayout"/><Relationship Id="rId8" Target="../slideLayouts/slideLayout27.xml" Type="http://schemas.openxmlformats.org/officeDocument/2006/relationships/slideLayout"/><Relationship Id="rId9" Target="../slideLayouts/slideLayout2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7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5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866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605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5.xml" Type="http://schemas.openxmlformats.org/officeDocument/2006/relationships/tags"/><Relationship Id="rId11" Target="../media/image6.png" Type="http://schemas.openxmlformats.org/officeDocument/2006/relationships/image"/><Relationship Id="rId12" Target="../tags/tag6.xml" Type="http://schemas.openxmlformats.org/officeDocument/2006/relationships/tags"/><Relationship Id="rId13" Target="../media/image7.png" Type="http://schemas.openxmlformats.org/officeDocument/2006/relationships/image"/><Relationship Id="rId14" Target="../tags/tag7.xml" Type="http://schemas.openxmlformats.org/officeDocument/2006/relationships/tags"/><Relationship Id="rId15" Target="../media/image8.png" Type="http://schemas.openxmlformats.org/officeDocument/2006/relationships/image"/><Relationship Id="rId16" Target="../tags/tag8.xml" Type="http://schemas.openxmlformats.org/officeDocument/2006/relationships/tags"/><Relationship Id="rId17" Target="../tags/tag9.xml" Type="http://schemas.openxmlformats.org/officeDocument/2006/relationships/tags"/><Relationship Id="rId18" Target="../tags/tag10.xml" Type="http://schemas.openxmlformats.org/officeDocument/2006/relationships/tags"/><Relationship Id="rId19" Target="../tags/tag11.xml" Type="http://schemas.openxmlformats.org/officeDocument/2006/relationships/tags"/><Relationship Id="rId2" Target="../notesSlides/notesSlide1.xml" Type="http://schemas.openxmlformats.org/officeDocument/2006/relationships/notesSlide"/><Relationship Id="rId20" Target="../tags/tag12.xml" Type="http://schemas.openxmlformats.org/officeDocument/2006/relationships/tags"/><Relationship Id="rId21" Target="../tags/tag13.xml" Type="http://schemas.openxmlformats.org/officeDocument/2006/relationships/tags"/><Relationship Id="rId22" Target="../tags/tag14.xml" Type="http://schemas.openxmlformats.org/officeDocument/2006/relationships/tags"/><Relationship Id="rId23" Target="../tags/tag15.xml" Type="http://schemas.openxmlformats.org/officeDocument/2006/relationships/tags"/><Relationship Id="rId24" Target="../tags/tag16.xml" Type="http://schemas.openxmlformats.org/officeDocument/2006/relationships/tags"/><Relationship Id="rId25" Target="../tags/tag17.xml" Type="http://schemas.openxmlformats.org/officeDocument/2006/relationships/tags"/><Relationship Id="rId26" Target="../tags/tag18.xml" Type="http://schemas.openxmlformats.org/officeDocument/2006/relationships/tags"/><Relationship Id="rId3" Target="../media/image3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media/image4.png" Type="http://schemas.openxmlformats.org/officeDocument/2006/relationships/image"/><Relationship Id="rId8" Target="../tags/tag4.xml" Type="http://schemas.openxmlformats.org/officeDocument/2006/relationships/tags"/><Relationship Id="rId9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106.xml" Type="http://schemas.openxmlformats.org/officeDocument/2006/relationships/tags"/><Relationship Id="rId4" Target="../tags/tag107.xml" Type="http://schemas.openxmlformats.org/officeDocument/2006/relationships/tags"/><Relationship Id="rId5" Target="../media/image25.png" Type="http://schemas.openxmlformats.org/officeDocument/2006/relationships/image"/><Relationship Id="rId6" Target="../tags/tag108.xml" Type="http://schemas.openxmlformats.org/officeDocument/2006/relationships/tags"/><Relationship Id="rId7" Target="../media/image26.png" Type="http://schemas.openxmlformats.org/officeDocument/2006/relationships/image"/><Relationship Id="rId8" Target="../tags/tag109.xml" Type="http://schemas.openxmlformats.org/officeDocument/2006/relationships/tags"/><Relationship Id="rId9" Target="../tags/tag11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15.xml" Type="http://schemas.openxmlformats.org/officeDocument/2006/relationships/tags"/><Relationship Id="rId11" Target="../media/image30.png" Type="http://schemas.openxmlformats.org/officeDocument/2006/relationships/image"/><Relationship Id="rId12" Target="../tags/tag116.xml" Type="http://schemas.openxmlformats.org/officeDocument/2006/relationships/tags"/><Relationship Id="rId13" Target="../tags/tag117.xml" Type="http://schemas.openxmlformats.org/officeDocument/2006/relationships/tags"/><Relationship Id="rId2" Target="../notesSlides/notesSlide11.xml" Type="http://schemas.openxmlformats.org/officeDocument/2006/relationships/notesSlide"/><Relationship Id="rId3" Target="../tags/tag111.xml" Type="http://schemas.openxmlformats.org/officeDocument/2006/relationships/tags"/><Relationship Id="rId4" Target="../tags/tag112.xml" Type="http://schemas.openxmlformats.org/officeDocument/2006/relationships/tags"/><Relationship Id="rId5" Target="../media/image27.png" Type="http://schemas.openxmlformats.org/officeDocument/2006/relationships/image"/><Relationship Id="rId6" Target="../tags/tag113.xml" Type="http://schemas.openxmlformats.org/officeDocument/2006/relationships/tags"/><Relationship Id="rId7" Target="../media/image28.png" Type="http://schemas.openxmlformats.org/officeDocument/2006/relationships/image"/><Relationship Id="rId8" Target="../tags/tag114.xml" Type="http://schemas.openxmlformats.org/officeDocument/2006/relationships/tags"/><Relationship Id="rId9" Target="../media/image2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34.png" Type="http://schemas.openxmlformats.org/officeDocument/2006/relationships/image"/><Relationship Id="rId11" Target="../tags/tag122.xml" Type="http://schemas.openxmlformats.org/officeDocument/2006/relationships/tags"/><Relationship Id="rId12" Target="../tags/tag123.xml" Type="http://schemas.openxmlformats.org/officeDocument/2006/relationships/tags"/><Relationship Id="rId13" Target="../tags/tag124.xml" Type="http://schemas.openxmlformats.org/officeDocument/2006/relationships/tags"/><Relationship Id="rId2" Target="../notesSlides/notesSlide12.xml" Type="http://schemas.openxmlformats.org/officeDocument/2006/relationships/notesSlide"/><Relationship Id="rId3" Target="../tags/tag118.xml" Type="http://schemas.openxmlformats.org/officeDocument/2006/relationships/tags"/><Relationship Id="rId4" Target="../media/image31.png" Type="http://schemas.openxmlformats.org/officeDocument/2006/relationships/image"/><Relationship Id="rId5" Target="../tags/tag119.xml" Type="http://schemas.openxmlformats.org/officeDocument/2006/relationships/tags"/><Relationship Id="rId6" Target="../media/image32.png" Type="http://schemas.openxmlformats.org/officeDocument/2006/relationships/image"/><Relationship Id="rId7" Target="../tags/tag120.xml" Type="http://schemas.openxmlformats.org/officeDocument/2006/relationships/tags"/><Relationship Id="rId8" Target="../media/image33.png" Type="http://schemas.openxmlformats.org/officeDocument/2006/relationships/image"/><Relationship Id="rId9" Target="../tags/tag121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37.png" Type="http://schemas.openxmlformats.org/officeDocument/2006/relationships/image"/><Relationship Id="rId11" Target="../tags/tag130.xml" Type="http://schemas.openxmlformats.org/officeDocument/2006/relationships/tags"/><Relationship Id="rId2" Target="../notesSlides/notesSlide13.xml" Type="http://schemas.openxmlformats.org/officeDocument/2006/relationships/notesSlide"/><Relationship Id="rId3" Target="../tags/tag125.xml" Type="http://schemas.openxmlformats.org/officeDocument/2006/relationships/tags"/><Relationship Id="rId4" Target="../tags/tag126.xml" Type="http://schemas.openxmlformats.org/officeDocument/2006/relationships/tags"/><Relationship Id="rId5" Target="../tags/tag127.xml" Type="http://schemas.openxmlformats.org/officeDocument/2006/relationships/tags"/><Relationship Id="rId6" Target="../media/image35.png" Type="http://schemas.openxmlformats.org/officeDocument/2006/relationships/image"/><Relationship Id="rId7" Target="../tags/tag128.xml" Type="http://schemas.openxmlformats.org/officeDocument/2006/relationships/tags"/><Relationship Id="rId8" Target="../media/image36.png" Type="http://schemas.openxmlformats.org/officeDocument/2006/relationships/image"/><Relationship Id="rId9" Target="../tags/tag129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35.xml" Type="http://schemas.openxmlformats.org/officeDocument/2006/relationships/tags"/><Relationship Id="rId11" Target="../media/image41.png" Type="http://schemas.openxmlformats.org/officeDocument/2006/relationships/image"/><Relationship Id="rId12" Target="../tags/tag136.xml" Type="http://schemas.openxmlformats.org/officeDocument/2006/relationships/tags"/><Relationship Id="rId2" Target="../notesSlides/notesSlide14.xml" Type="http://schemas.openxmlformats.org/officeDocument/2006/relationships/notesSlide"/><Relationship Id="rId3" Target="../tags/tag131.xml" Type="http://schemas.openxmlformats.org/officeDocument/2006/relationships/tags"/><Relationship Id="rId4" Target="../tags/tag132.xml" Type="http://schemas.openxmlformats.org/officeDocument/2006/relationships/tags"/><Relationship Id="rId5" Target="../media/image38.png" Type="http://schemas.openxmlformats.org/officeDocument/2006/relationships/image"/><Relationship Id="rId6" Target="../tags/tag133.xml" Type="http://schemas.openxmlformats.org/officeDocument/2006/relationships/tags"/><Relationship Id="rId7" Target="../media/image39.png" Type="http://schemas.openxmlformats.org/officeDocument/2006/relationships/image"/><Relationship Id="rId8" Target="../tags/tag134.xml" Type="http://schemas.openxmlformats.org/officeDocument/2006/relationships/tags"/><Relationship Id="rId9" Target="../media/image4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tags/tag137.xml" Type="http://schemas.openxmlformats.org/officeDocument/2006/relationships/tags"/><Relationship Id="rId4" Target="../media/image42.png" Type="http://schemas.openxmlformats.org/officeDocument/2006/relationships/image"/><Relationship Id="rId5" Target="../tags/tag138.xml" Type="http://schemas.openxmlformats.org/officeDocument/2006/relationships/tags"/><Relationship Id="rId6" Target="../tags/tag139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46.png" Type="http://schemas.openxmlformats.org/officeDocument/2006/relationships/image"/><Relationship Id="rId11" Target="../tags/tag144.xml" Type="http://schemas.openxmlformats.org/officeDocument/2006/relationships/tags"/><Relationship Id="rId12" Target="../tags/tag145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140.xml" Type="http://schemas.openxmlformats.org/officeDocument/2006/relationships/tags"/><Relationship Id="rId4" Target="../media/image43.png" Type="http://schemas.openxmlformats.org/officeDocument/2006/relationships/image"/><Relationship Id="rId5" Target="../tags/tag141.xml" Type="http://schemas.openxmlformats.org/officeDocument/2006/relationships/tags"/><Relationship Id="rId6" Target="../media/image44.png" Type="http://schemas.openxmlformats.org/officeDocument/2006/relationships/image"/><Relationship Id="rId7" Target="../tags/tag142.xml" Type="http://schemas.openxmlformats.org/officeDocument/2006/relationships/tags"/><Relationship Id="rId8" Target="../media/image45.png" Type="http://schemas.openxmlformats.org/officeDocument/2006/relationships/image"/><Relationship Id="rId9" Target="../tags/tag143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50.xml" Type="http://schemas.openxmlformats.org/officeDocument/2006/relationships/tags"/><Relationship Id="rId2" Target="../notesSlides/notesSlide17.xml" Type="http://schemas.openxmlformats.org/officeDocument/2006/relationships/notesSlide"/><Relationship Id="rId3" Target="../tags/tag146.xml" Type="http://schemas.openxmlformats.org/officeDocument/2006/relationships/tags"/><Relationship Id="rId4" Target="../media/image47.png" Type="http://schemas.openxmlformats.org/officeDocument/2006/relationships/image"/><Relationship Id="rId5" Target="../tags/tag147.xml" Type="http://schemas.openxmlformats.org/officeDocument/2006/relationships/tags"/><Relationship Id="rId6" Target="../media/image48.png" Type="http://schemas.openxmlformats.org/officeDocument/2006/relationships/image"/><Relationship Id="rId7" Target="../tags/tag148.xml" Type="http://schemas.openxmlformats.org/officeDocument/2006/relationships/tags"/><Relationship Id="rId8" Target="../tags/tag149.xml" Type="http://schemas.openxmlformats.org/officeDocument/2006/relationships/tags"/><Relationship Id="rId9" Target="../media/image4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55.xml" Type="http://schemas.openxmlformats.org/officeDocument/2006/relationships/tags"/><Relationship Id="rId2" Target="../notesSlides/notesSlide18.xml" Type="http://schemas.openxmlformats.org/officeDocument/2006/relationships/notesSlide"/><Relationship Id="rId3" Target="../media/image15.png" Type="http://schemas.openxmlformats.org/officeDocument/2006/relationships/image"/><Relationship Id="rId4" Target="../tags/tag151.xml" Type="http://schemas.openxmlformats.org/officeDocument/2006/relationships/tags"/><Relationship Id="rId5" Target="../tags/tag152.xml" Type="http://schemas.openxmlformats.org/officeDocument/2006/relationships/tags"/><Relationship Id="rId6" Target="../tags/tag153.xml" Type="http://schemas.openxmlformats.org/officeDocument/2006/relationships/tags"/><Relationship Id="rId7" Target="../media/image16.png" Type="http://schemas.openxmlformats.org/officeDocument/2006/relationships/image"/><Relationship Id="rId8" Target="../tags/tag154.xml" Type="http://schemas.openxmlformats.org/officeDocument/2006/relationships/tags"/><Relationship Id="rId9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63.xml" Type="http://schemas.openxmlformats.org/officeDocument/2006/relationships/tags"/><Relationship Id="rId11" Target="../tags/tag164.xml" Type="http://schemas.openxmlformats.org/officeDocument/2006/relationships/tags"/><Relationship Id="rId12" Target="../tags/tag165.xml" Type="http://schemas.openxmlformats.org/officeDocument/2006/relationships/tags"/><Relationship Id="rId13" Target="../tags/tag166.xml" Type="http://schemas.openxmlformats.org/officeDocument/2006/relationships/tags"/><Relationship Id="rId14" Target="../tags/tag167.xml" Type="http://schemas.openxmlformats.org/officeDocument/2006/relationships/tags"/><Relationship Id="rId15" Target="../tags/tag168.xml" Type="http://schemas.openxmlformats.org/officeDocument/2006/relationships/tags"/><Relationship Id="rId16" Target="../tags/tag169.xml" Type="http://schemas.openxmlformats.org/officeDocument/2006/relationships/tags"/><Relationship Id="rId17" Target="../tags/tag170.xml" Type="http://schemas.openxmlformats.org/officeDocument/2006/relationships/tags"/><Relationship Id="rId18" Target="../media/image50.png" Type="http://schemas.openxmlformats.org/officeDocument/2006/relationships/image"/><Relationship Id="rId19" Target="../tags/tag171.xml" Type="http://schemas.openxmlformats.org/officeDocument/2006/relationships/tags"/><Relationship Id="rId2" Target="../notesSlides/notesSlide19.xml" Type="http://schemas.openxmlformats.org/officeDocument/2006/relationships/notesSlide"/><Relationship Id="rId3" Target="../tags/tag156.xml" Type="http://schemas.openxmlformats.org/officeDocument/2006/relationships/tags"/><Relationship Id="rId4" Target="../tags/tag157.xml" Type="http://schemas.openxmlformats.org/officeDocument/2006/relationships/tags"/><Relationship Id="rId5" Target="../tags/tag158.xml" Type="http://schemas.openxmlformats.org/officeDocument/2006/relationships/tags"/><Relationship Id="rId6" Target="../tags/tag159.xml" Type="http://schemas.openxmlformats.org/officeDocument/2006/relationships/tags"/><Relationship Id="rId7" Target="../tags/tag160.xml" Type="http://schemas.openxmlformats.org/officeDocument/2006/relationships/tags"/><Relationship Id="rId8" Target="../tags/tag161.xml" Type="http://schemas.openxmlformats.org/officeDocument/2006/relationships/tags"/><Relationship Id="rId9" Target="../tags/tag162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3.xml" Type="http://schemas.openxmlformats.org/officeDocument/2006/relationships/tags"/><Relationship Id="rId11" Target="../media/image12.png" Type="http://schemas.openxmlformats.org/officeDocument/2006/relationships/image"/><Relationship Id="rId12" Target="../tags/tag24.xml" Type="http://schemas.openxmlformats.org/officeDocument/2006/relationships/tags"/><Relationship Id="rId13" Target="../media/image13.png" Type="http://schemas.openxmlformats.org/officeDocument/2006/relationships/image"/><Relationship Id="rId14" Target="../tags/tag25.xml" Type="http://schemas.openxmlformats.org/officeDocument/2006/relationships/tags"/><Relationship Id="rId2" Target="../notesSlides/notesSlide2.xml" Type="http://schemas.openxmlformats.org/officeDocument/2006/relationships/notesSlide"/><Relationship Id="rId3" Target="../tags/tag19.xml" Type="http://schemas.openxmlformats.org/officeDocument/2006/relationships/tags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media/image9.png" Type="http://schemas.openxmlformats.org/officeDocument/2006/relationships/image"/><Relationship Id="rId7" Target="../tags/tag22.xml" Type="http://schemas.openxmlformats.org/officeDocument/2006/relationships/tags"/><Relationship Id="rId8" Target="../media/image10.jpe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tags/tag172.xml" Type="http://schemas.openxmlformats.org/officeDocument/2006/relationships/tags"/><Relationship Id="rId4" Target="../tags/tag173.xml" Type="http://schemas.openxmlformats.org/officeDocument/2006/relationships/tags"/><Relationship Id="rId5" Target="../tags/tag174.xml" Type="http://schemas.openxmlformats.org/officeDocument/2006/relationships/tags"/><Relationship Id="rId6" Target="../media/image51.png" Type="http://schemas.openxmlformats.org/officeDocument/2006/relationships/image"/><Relationship Id="rId7" Target="../tags/tag175.xml" Type="http://schemas.openxmlformats.org/officeDocument/2006/relationships/tags"/><Relationship Id="rId8" Target="../tags/tag176.xml" Type="http://schemas.openxmlformats.org/officeDocument/2006/relationships/tags"/><Relationship Id="rId9" Target="../tags/tag177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85.xml" Type="http://schemas.openxmlformats.org/officeDocument/2006/relationships/tags"/><Relationship Id="rId11" Target="../media/image52.png" Type="http://schemas.openxmlformats.org/officeDocument/2006/relationships/image"/><Relationship Id="rId12" Target="../tags/tag186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178.xml" Type="http://schemas.openxmlformats.org/officeDocument/2006/relationships/tags"/><Relationship Id="rId4" Target="../tags/tag179.xml" Type="http://schemas.openxmlformats.org/officeDocument/2006/relationships/tags"/><Relationship Id="rId5" Target="../tags/tag180.xml" Type="http://schemas.openxmlformats.org/officeDocument/2006/relationships/tags"/><Relationship Id="rId6" Target="../tags/tag181.xml" Type="http://schemas.openxmlformats.org/officeDocument/2006/relationships/tags"/><Relationship Id="rId7" Target="../tags/tag182.xml" Type="http://schemas.openxmlformats.org/officeDocument/2006/relationships/tags"/><Relationship Id="rId8" Target="../tags/tag183.xml" Type="http://schemas.openxmlformats.org/officeDocument/2006/relationships/tags"/><Relationship Id="rId9" Target="../tags/tag184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91.xml" Type="http://schemas.openxmlformats.org/officeDocument/2006/relationships/tags"/><Relationship Id="rId2" Target="../notesSlides/notesSlide22.xml" Type="http://schemas.openxmlformats.org/officeDocument/2006/relationships/notesSlide"/><Relationship Id="rId3" Target="../media/image15.png" Type="http://schemas.openxmlformats.org/officeDocument/2006/relationships/image"/><Relationship Id="rId4" Target="../tags/tag187.xml" Type="http://schemas.openxmlformats.org/officeDocument/2006/relationships/tags"/><Relationship Id="rId5" Target="../tags/tag188.xml" Type="http://schemas.openxmlformats.org/officeDocument/2006/relationships/tags"/><Relationship Id="rId6" Target="../tags/tag189.xml" Type="http://schemas.openxmlformats.org/officeDocument/2006/relationships/tags"/><Relationship Id="rId7" Target="../media/image16.png" Type="http://schemas.openxmlformats.org/officeDocument/2006/relationships/image"/><Relationship Id="rId8" Target="../tags/tag190.xml" Type="http://schemas.openxmlformats.org/officeDocument/2006/relationships/tags"/><Relationship Id="rId9" Target="../media/image1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99.xml" Type="http://schemas.openxmlformats.org/officeDocument/2006/relationships/tags"/><Relationship Id="rId11" Target="../tags/tag200.xml" Type="http://schemas.openxmlformats.org/officeDocument/2006/relationships/tags"/><Relationship Id="rId12" Target="../tags/tag201.xml" Type="http://schemas.openxmlformats.org/officeDocument/2006/relationships/tags"/><Relationship Id="rId13" Target="../tags/tag202.xml" Type="http://schemas.openxmlformats.org/officeDocument/2006/relationships/tags"/><Relationship Id="rId2" Target="../notesSlides/notesSlide23.xml" Type="http://schemas.openxmlformats.org/officeDocument/2006/relationships/notesSlide"/><Relationship Id="rId3" Target="../tags/tag192.xml" Type="http://schemas.openxmlformats.org/officeDocument/2006/relationships/tags"/><Relationship Id="rId4" Target="../tags/tag193.xml" Type="http://schemas.openxmlformats.org/officeDocument/2006/relationships/tags"/><Relationship Id="rId5" Target="../tags/tag194.xml" Type="http://schemas.openxmlformats.org/officeDocument/2006/relationships/tags"/><Relationship Id="rId6" Target="../tags/tag195.xml" Type="http://schemas.openxmlformats.org/officeDocument/2006/relationships/tags"/><Relationship Id="rId7" Target="../tags/tag196.xml" Type="http://schemas.openxmlformats.org/officeDocument/2006/relationships/tags"/><Relationship Id="rId8" Target="../tags/tag197.xml" Type="http://schemas.openxmlformats.org/officeDocument/2006/relationships/tags"/><Relationship Id="rId9" Target="../tags/tag198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09.xml" Type="http://schemas.openxmlformats.org/officeDocument/2006/relationships/tags"/><Relationship Id="rId11" Target="../tags/tag210.xml" Type="http://schemas.openxmlformats.org/officeDocument/2006/relationships/tags"/><Relationship Id="rId12" Target="../tags/tag211.xml" Type="http://schemas.openxmlformats.org/officeDocument/2006/relationships/tags"/><Relationship Id="rId13" Target="../tags/tag212.xml" Type="http://schemas.openxmlformats.org/officeDocument/2006/relationships/tags"/><Relationship Id="rId2" Target="../notesSlides/notesSlide24.xml" Type="http://schemas.openxmlformats.org/officeDocument/2006/relationships/notesSlide"/><Relationship Id="rId3" Target="../tags/tag203.xml" Type="http://schemas.openxmlformats.org/officeDocument/2006/relationships/tags"/><Relationship Id="rId4" Target="../media/image53.png" Type="http://schemas.openxmlformats.org/officeDocument/2006/relationships/image"/><Relationship Id="rId5" Target="../tags/tag204.xml" Type="http://schemas.openxmlformats.org/officeDocument/2006/relationships/tags"/><Relationship Id="rId6" Target="../tags/tag205.xml" Type="http://schemas.openxmlformats.org/officeDocument/2006/relationships/tags"/><Relationship Id="rId7" Target="../tags/tag206.xml" Type="http://schemas.openxmlformats.org/officeDocument/2006/relationships/tags"/><Relationship Id="rId8" Target="../tags/tag207.xml" Type="http://schemas.openxmlformats.org/officeDocument/2006/relationships/tags"/><Relationship Id="rId9" Target="../tags/tag208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17.xml" Type="http://schemas.openxmlformats.org/officeDocument/2006/relationships/tags"/><Relationship Id="rId11" Target="../media/image6.png" Type="http://schemas.openxmlformats.org/officeDocument/2006/relationships/image"/><Relationship Id="rId12" Target="../tags/tag218.xml" Type="http://schemas.openxmlformats.org/officeDocument/2006/relationships/tags"/><Relationship Id="rId13" Target="../media/image7.png" Type="http://schemas.openxmlformats.org/officeDocument/2006/relationships/image"/><Relationship Id="rId14" Target="../tags/tag219.xml" Type="http://schemas.openxmlformats.org/officeDocument/2006/relationships/tags"/><Relationship Id="rId15" Target="../media/image8.png" Type="http://schemas.openxmlformats.org/officeDocument/2006/relationships/image"/><Relationship Id="rId16" Target="../tags/tag220.xml" Type="http://schemas.openxmlformats.org/officeDocument/2006/relationships/tags"/><Relationship Id="rId17" Target="../tags/tag221.xml" Type="http://schemas.openxmlformats.org/officeDocument/2006/relationships/tags"/><Relationship Id="rId18" Target="../tags/tag222.xml" Type="http://schemas.openxmlformats.org/officeDocument/2006/relationships/tags"/><Relationship Id="rId19" Target="../tags/tag223.xml" Type="http://schemas.openxmlformats.org/officeDocument/2006/relationships/tags"/><Relationship Id="rId2" Target="../notesSlides/notesSlide25.xml" Type="http://schemas.openxmlformats.org/officeDocument/2006/relationships/notesSlide"/><Relationship Id="rId20" Target="../tags/tag224.xml" Type="http://schemas.openxmlformats.org/officeDocument/2006/relationships/tags"/><Relationship Id="rId21" Target="../tags/tag225.xml" Type="http://schemas.openxmlformats.org/officeDocument/2006/relationships/tags"/><Relationship Id="rId22" Target="../tags/tag226.xml" Type="http://schemas.openxmlformats.org/officeDocument/2006/relationships/tags"/><Relationship Id="rId23" Target="../tags/tag227.xml" Type="http://schemas.openxmlformats.org/officeDocument/2006/relationships/tags"/><Relationship Id="rId24" Target="../tags/tag228.xml" Type="http://schemas.openxmlformats.org/officeDocument/2006/relationships/tags"/><Relationship Id="rId25" Target="../tags/tag229.xml" Type="http://schemas.openxmlformats.org/officeDocument/2006/relationships/tags"/><Relationship Id="rId26" Target="../tags/tag230.xml" Type="http://schemas.openxmlformats.org/officeDocument/2006/relationships/tags"/><Relationship Id="rId3" Target="../media/image3.png" Type="http://schemas.openxmlformats.org/officeDocument/2006/relationships/image"/><Relationship Id="rId4" Target="../tags/tag213.xml" Type="http://schemas.openxmlformats.org/officeDocument/2006/relationships/tags"/><Relationship Id="rId5" Target="../tags/tag214.xml" Type="http://schemas.openxmlformats.org/officeDocument/2006/relationships/tags"/><Relationship Id="rId6" Target="../tags/tag215.xml" Type="http://schemas.openxmlformats.org/officeDocument/2006/relationships/tags"/><Relationship Id="rId7" Target="../media/image4.png" Type="http://schemas.openxmlformats.org/officeDocument/2006/relationships/image"/><Relationship Id="rId8" Target="../tags/tag216.xml" Type="http://schemas.openxmlformats.org/officeDocument/2006/relationships/tags"/><Relationship Id="rId9" Target="../media/image5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3.xml" Type="http://schemas.openxmlformats.org/officeDocument/2006/relationships/tags"/><Relationship Id="rId11" Target="../tags/tag34.xml" Type="http://schemas.openxmlformats.org/officeDocument/2006/relationships/tags"/><Relationship Id="rId12" Target="../media/image14.png" Type="http://schemas.openxmlformats.org/officeDocument/2006/relationships/image"/><Relationship Id="rId13" Target="../tags/tag35.xml" Type="http://schemas.openxmlformats.org/officeDocument/2006/relationships/tags"/><Relationship Id="rId14" Target="../tags/tag36.xml" Type="http://schemas.openxmlformats.org/officeDocument/2006/relationships/tags"/><Relationship Id="rId15" Target="../tags/tag37.xml" Type="http://schemas.openxmlformats.org/officeDocument/2006/relationships/tags"/><Relationship Id="rId16" Target="../tags/tag38.xml" Type="http://schemas.openxmlformats.org/officeDocument/2006/relationships/tags"/><Relationship Id="rId17" Target="../tags/tag39.xml" Type="http://schemas.openxmlformats.org/officeDocument/2006/relationships/tags"/><Relationship Id="rId18" Target="../tags/tag40.xml" Type="http://schemas.openxmlformats.org/officeDocument/2006/relationships/tags"/><Relationship Id="rId19" Target="../tags/tag41.xml" Type="http://schemas.openxmlformats.org/officeDocument/2006/relationships/tags"/><Relationship Id="rId2" Target="../notesSlides/notesSlide3.xml" Type="http://schemas.openxmlformats.org/officeDocument/2006/relationships/notesSlide"/><Relationship Id="rId20" Target="../tags/tag42.xml" Type="http://schemas.openxmlformats.org/officeDocument/2006/relationships/tags"/><Relationship Id="rId21" Target="../tags/tag43.xml" Type="http://schemas.openxmlformats.org/officeDocument/2006/relationships/tags"/><Relationship Id="rId22" Target="../tags/tag44.xml" Type="http://schemas.openxmlformats.org/officeDocument/2006/relationships/tags"/><Relationship Id="rId23" Target="../tags/tag45.xml" Type="http://schemas.openxmlformats.org/officeDocument/2006/relationships/tags"/><Relationship Id="rId24" Target="../tags/tag46.xml" Type="http://schemas.openxmlformats.org/officeDocument/2006/relationships/tags"/><Relationship Id="rId25" Target="../tags/tag47.xml" Type="http://schemas.openxmlformats.org/officeDocument/2006/relationships/tags"/><Relationship Id="rId3" Target="../tags/tag26.xml" Type="http://schemas.openxmlformats.org/officeDocument/2006/relationships/tags"/><Relationship Id="rId4" Target="../tags/tag27.xml" Type="http://schemas.openxmlformats.org/officeDocument/2006/relationships/tags"/><Relationship Id="rId5" Target="../tags/tag28.xml" Type="http://schemas.openxmlformats.org/officeDocument/2006/relationships/tags"/><Relationship Id="rId6" Target="../tags/tag29.xml" Type="http://schemas.openxmlformats.org/officeDocument/2006/relationships/tags"/><Relationship Id="rId7" Target="../tags/tag30.xml" Type="http://schemas.openxmlformats.org/officeDocument/2006/relationships/tags"/><Relationship Id="rId8" Target="../tags/tag31.xml" Type="http://schemas.openxmlformats.org/officeDocument/2006/relationships/tags"/><Relationship Id="rId9" Target="../tags/tag3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52.xml" Type="http://schemas.openxmlformats.org/officeDocument/2006/relationships/tags"/><Relationship Id="rId2" Target="../notesSlides/notesSlide4.xml" Type="http://schemas.openxmlformats.org/officeDocument/2006/relationships/notesSlide"/><Relationship Id="rId3" Target="../media/image15.png" Type="http://schemas.openxmlformats.org/officeDocument/2006/relationships/image"/><Relationship Id="rId4" Target="../tags/tag48.xml" Type="http://schemas.openxmlformats.org/officeDocument/2006/relationships/tags"/><Relationship Id="rId5" Target="../tags/tag49.xml" Type="http://schemas.openxmlformats.org/officeDocument/2006/relationships/tags"/><Relationship Id="rId6" Target="../tags/tag50.xml" Type="http://schemas.openxmlformats.org/officeDocument/2006/relationships/tags"/><Relationship Id="rId7" Target="../media/image16.png" Type="http://schemas.openxmlformats.org/officeDocument/2006/relationships/image"/><Relationship Id="rId8" Target="../tags/tag51.xml" Type="http://schemas.openxmlformats.org/officeDocument/2006/relationships/tags"/><Relationship Id="rId9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58.xml" Type="http://schemas.openxmlformats.org/officeDocument/2006/relationships/tags"/><Relationship Id="rId11" Target="../media/image20.png" Type="http://schemas.openxmlformats.org/officeDocument/2006/relationships/image"/><Relationship Id="rId12" Target="../tags/tag59.xml" Type="http://schemas.openxmlformats.org/officeDocument/2006/relationships/tags"/><Relationship Id="rId13" Target="../tags/tag60.xml" Type="http://schemas.openxmlformats.org/officeDocument/2006/relationships/tags"/><Relationship Id="rId2" Target="../notesSlides/notesSlide5.xml" Type="http://schemas.openxmlformats.org/officeDocument/2006/relationships/notesSlide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tags/tag56.xml" Type="http://schemas.openxmlformats.org/officeDocument/2006/relationships/tags"/><Relationship Id="rId7" Target="../media/image18.png" Type="http://schemas.openxmlformats.org/officeDocument/2006/relationships/image"/><Relationship Id="rId8" Target="../tags/tag57.xml" Type="http://schemas.openxmlformats.org/officeDocument/2006/relationships/tags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68.xml" Type="http://schemas.openxmlformats.org/officeDocument/2006/relationships/tags"/><Relationship Id="rId11" Target="../tags/tag69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61.xml" Type="http://schemas.openxmlformats.org/officeDocument/2006/relationships/tags"/><Relationship Id="rId4" Target="../tags/tag62.xml" Type="http://schemas.openxmlformats.org/officeDocument/2006/relationships/tags"/><Relationship Id="rId5" Target="../tags/tag63.xml" Type="http://schemas.openxmlformats.org/officeDocument/2006/relationships/tags"/><Relationship Id="rId6" Target="../tags/tag64.xml" Type="http://schemas.openxmlformats.org/officeDocument/2006/relationships/tags"/><Relationship Id="rId7" Target="../tags/tag65.xml" Type="http://schemas.openxmlformats.org/officeDocument/2006/relationships/tags"/><Relationship Id="rId8" Target="../tags/tag66.xml" Type="http://schemas.openxmlformats.org/officeDocument/2006/relationships/tags"/><Relationship Id="rId9" Target="../tags/tag67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21.png" Type="http://schemas.openxmlformats.org/officeDocument/2006/relationships/image"/><Relationship Id="rId11" Target="../tags/tag77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70.xml" Type="http://schemas.openxmlformats.org/officeDocument/2006/relationships/tags"/><Relationship Id="rId4" Target="../tags/tag71.xml" Type="http://schemas.openxmlformats.org/officeDocument/2006/relationships/tags"/><Relationship Id="rId5" Target="../tags/tag72.xml" Type="http://schemas.openxmlformats.org/officeDocument/2006/relationships/tags"/><Relationship Id="rId6" Target="../tags/tag73.xml" Type="http://schemas.openxmlformats.org/officeDocument/2006/relationships/tags"/><Relationship Id="rId7" Target="../tags/tag74.xml" Type="http://schemas.openxmlformats.org/officeDocument/2006/relationships/tags"/><Relationship Id="rId8" Target="../tags/tag75.xml" Type="http://schemas.openxmlformats.org/officeDocument/2006/relationships/tags"/><Relationship Id="rId9" Target="../tags/tag76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85.xml" Type="http://schemas.openxmlformats.org/officeDocument/2006/relationships/tags"/><Relationship Id="rId11" Target="../tags/tag86.xml" Type="http://schemas.openxmlformats.org/officeDocument/2006/relationships/tags"/><Relationship Id="rId12" Target="../tags/tag87.xml" Type="http://schemas.openxmlformats.org/officeDocument/2006/relationships/tags"/><Relationship Id="rId13" Target="../tags/tag88.xml" Type="http://schemas.openxmlformats.org/officeDocument/2006/relationships/tags"/><Relationship Id="rId14" Target="../tags/tag89.xml" Type="http://schemas.openxmlformats.org/officeDocument/2006/relationships/tags"/><Relationship Id="rId15" Target="../tags/tag90.xml" Type="http://schemas.openxmlformats.org/officeDocument/2006/relationships/tags"/><Relationship Id="rId16" Target="../tags/tag91.xml" Type="http://schemas.openxmlformats.org/officeDocument/2006/relationships/tags"/><Relationship Id="rId17" Target="../tags/tag92.xml" Type="http://schemas.openxmlformats.org/officeDocument/2006/relationships/tags"/><Relationship Id="rId18" Target="../tags/tag93.xml" Type="http://schemas.openxmlformats.org/officeDocument/2006/relationships/tags"/><Relationship Id="rId19" Target="../tags/tag94.xml" Type="http://schemas.openxmlformats.org/officeDocument/2006/relationships/tags"/><Relationship Id="rId2" Target="../notesSlides/notesSlide8.xml" Type="http://schemas.openxmlformats.org/officeDocument/2006/relationships/notesSlide"/><Relationship Id="rId20" Target="../tags/tag95.xml" Type="http://schemas.openxmlformats.org/officeDocument/2006/relationships/tags"/><Relationship Id="rId21" Target="../tags/tag96.xml" Type="http://schemas.openxmlformats.org/officeDocument/2006/relationships/tags"/><Relationship Id="rId22" Target="../tags/tag97.xml" Type="http://schemas.openxmlformats.org/officeDocument/2006/relationships/tags"/><Relationship Id="rId23" Target="../tags/tag98.xml" Type="http://schemas.openxmlformats.org/officeDocument/2006/relationships/tags"/><Relationship Id="rId24" Target="../media/image22.png" Type="http://schemas.openxmlformats.org/officeDocument/2006/relationships/image"/><Relationship Id="rId25" Target="../tags/tag99.xml" Type="http://schemas.openxmlformats.org/officeDocument/2006/relationships/tags"/><Relationship Id="rId26" Target="../media/image23.png" Type="http://schemas.openxmlformats.org/officeDocument/2006/relationships/image"/><Relationship Id="rId27" Target="../media/image24.png" Type="http://schemas.openxmlformats.org/officeDocument/2006/relationships/image"/><Relationship Id="rId28" Target="../tags/tag100.xml" Type="http://schemas.openxmlformats.org/officeDocument/2006/relationships/tags"/><Relationship Id="rId3" Target="../tags/tag78.xml" Type="http://schemas.openxmlformats.org/officeDocument/2006/relationships/tags"/><Relationship Id="rId4" Target="../tags/tag79.xml" Type="http://schemas.openxmlformats.org/officeDocument/2006/relationships/tags"/><Relationship Id="rId5" Target="../tags/tag80.xml" Type="http://schemas.openxmlformats.org/officeDocument/2006/relationships/tags"/><Relationship Id="rId6" Target="../tags/tag81.xml" Type="http://schemas.openxmlformats.org/officeDocument/2006/relationships/tags"/><Relationship Id="rId7" Target="../tags/tag82.xml" Type="http://schemas.openxmlformats.org/officeDocument/2006/relationships/tags"/><Relationship Id="rId8" Target="../tags/tag83.xml" Type="http://schemas.openxmlformats.org/officeDocument/2006/relationships/tags"/><Relationship Id="rId9" Target="../tags/tag84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05.xml" Type="http://schemas.openxmlformats.org/officeDocument/2006/relationships/tags"/><Relationship Id="rId2" Target="../notesSlides/notesSlide9.xml" Type="http://schemas.openxmlformats.org/officeDocument/2006/relationships/notesSlide"/><Relationship Id="rId3" Target="../media/image15.png" Type="http://schemas.openxmlformats.org/officeDocument/2006/relationships/image"/><Relationship Id="rId4" Target="../tags/tag101.xml" Type="http://schemas.openxmlformats.org/officeDocument/2006/relationships/tags"/><Relationship Id="rId5" Target="../tags/tag102.xml" Type="http://schemas.openxmlformats.org/officeDocument/2006/relationships/tags"/><Relationship Id="rId6" Target="../tags/tag103.xml" Type="http://schemas.openxmlformats.org/officeDocument/2006/relationships/tags"/><Relationship Id="rId7" Target="../media/image16.png" Type="http://schemas.openxmlformats.org/officeDocument/2006/relationships/image"/><Relationship Id="rId8" Target="../tags/tag104.xml" Type="http://schemas.openxmlformats.org/officeDocument/2006/relationships/tags"/><Relationship Id="rId9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美食  已生成高可信度的说明" id="2" name="PA-10221">
            <a:extLst>
              <a:ext uri="{FF2B5EF4-FFF2-40B4-BE49-F238E27FC236}">
                <a16:creationId xmlns:a16="http://schemas.microsoft.com/office/drawing/2014/main" id="{93FBC11E-26ED-478C-A4F0-6F92A043CF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870796"/>
            <a:ext cx="12192000" cy="5987204"/>
          </a:xfrm>
          <a:prstGeom prst="rect">
            <a:avLst/>
          </a:prstGeom>
        </p:spPr>
      </p:pic>
      <p:sp>
        <p:nvSpPr>
          <p:cNvPr id="4" name="PA-10222">
            <a:extLst>
              <a:ext uri="{FF2B5EF4-FFF2-40B4-BE49-F238E27FC236}">
                <a16:creationId xmlns:a16="http://schemas.microsoft.com/office/drawing/2014/main" id="{4EEEA40E-DD08-4A7E-8594-7FC761827E8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91359" y="2895378"/>
            <a:ext cx="820928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kumimoji="1" lang="zh-CN" sz="8800">
                <a:ln w="3175">
                  <a:solidFill>
                    <a:schemeClr val="bg1"/>
                  </a:solidFill>
                </a:ln>
                <a:solidFill>
                  <a:srgbClr val="C50202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typeface="+mn-ea"/>
                <a:sym typeface="+mn-lt"/>
              </a:rPr>
              <a:t>退伍不褪色军旅</a:t>
            </a:r>
          </a:p>
        </p:txBody>
      </p:sp>
      <p:sp>
        <p:nvSpPr>
          <p:cNvPr id="5" name="PA-10223">
            <a:extLst>
              <a:ext uri="{FF2B5EF4-FFF2-40B4-BE49-F238E27FC236}">
                <a16:creationId xmlns:a16="http://schemas.microsoft.com/office/drawing/2014/main" id="{C36BDBFB-FA2C-476A-B12A-F1E3B41ABB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31159" y="2433911"/>
            <a:ext cx="632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kumimoji="1" lang="zh-CN" sz="2800">
                <a:solidFill>
                  <a:srgbClr val="C50202"/>
                </a:solidFill>
                <a:cs typeface="+mn-ea"/>
                <a:sym typeface="+mn-lt"/>
              </a:rPr>
              <a:t>中国人民解放军XX部队老兵退伍欢送会</a:t>
            </a:r>
          </a:p>
        </p:txBody>
      </p:sp>
      <p:pic>
        <p:nvPicPr>
          <p:cNvPr id="8" name="PA-10224">
            <a:extLst>
              <a:ext uri="{FF2B5EF4-FFF2-40B4-BE49-F238E27FC236}">
                <a16:creationId xmlns:a16="http://schemas.microsoft.com/office/drawing/2014/main" id="{6F61ACCD-44A0-4474-99EC-0DBF8E7EED8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535795" y="557022"/>
            <a:ext cx="2121535" cy="1754505"/>
          </a:xfrm>
          <a:prstGeom prst="rect">
            <a:avLst/>
          </a:prstGeom>
        </p:spPr>
      </p:pic>
      <p:pic>
        <p:nvPicPr>
          <p:cNvPr descr="图片包含 游戏机, 标志, 画  描述已自动生成" id="27" name="PA-10229">
            <a:extLst>
              <a:ext uri="{FF2B5EF4-FFF2-40B4-BE49-F238E27FC236}">
                <a16:creationId xmlns:a16="http://schemas.microsoft.com/office/drawing/2014/main" id="{7C99E4D8-6F94-466A-AFB3-6DBCF684056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80493" y="353056"/>
            <a:ext cx="2231012" cy="2231012"/>
          </a:xfrm>
          <a:prstGeom prst="rect">
            <a:avLst/>
          </a:prstGeom>
        </p:spPr>
      </p:pic>
      <p:pic>
        <p:nvPicPr>
          <p:cNvPr descr="图片包含 游戏机, 笔记本, 电脑  描述已自动生成" id="34" name="PA-102210">
            <a:extLst>
              <a:ext uri="{FF2B5EF4-FFF2-40B4-BE49-F238E27FC236}">
                <a16:creationId xmlns:a16="http://schemas.microsoft.com/office/drawing/2014/main" id="{97D67170-98FE-49B8-A8CF-6B97DDEF2E4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5452110" cy="2322814"/>
          </a:xfrm>
          <a:prstGeom prst="rect">
            <a:avLst/>
          </a:prstGeom>
        </p:spPr>
      </p:pic>
      <p:pic>
        <p:nvPicPr>
          <p:cNvPr descr="图片包含 游戏机, 标志, 建筑  描述已自动生成" id="38" name="PA-102211">
            <a:extLst>
              <a:ext uri="{FF2B5EF4-FFF2-40B4-BE49-F238E27FC236}">
                <a16:creationId xmlns:a16="http://schemas.microsoft.com/office/drawing/2014/main" id="{35828517-794F-49A9-8912-871A40D2B5C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0223" y="4255546"/>
            <a:ext cx="4500880" cy="2207656"/>
          </a:xfrm>
          <a:prstGeom prst="rect">
            <a:avLst/>
          </a:prstGeom>
        </p:spPr>
      </p:pic>
      <p:pic>
        <p:nvPicPr>
          <p:cNvPr id="39" name="PA-102212">
            <a:extLst>
              <a:ext uri="{FF2B5EF4-FFF2-40B4-BE49-F238E27FC236}">
                <a16:creationId xmlns:a16="http://schemas.microsoft.com/office/drawing/2014/main" id="{3C0A97B0-D95A-4641-A242-8A1DEC8C6BE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244181"/>
            <a:ext cx="12192000" cy="2613820"/>
          </a:xfrm>
          <a:prstGeom prst="rect">
            <a:avLst/>
          </a:prstGeom>
        </p:spPr>
      </p:pic>
      <p:grpSp>
        <p:nvGrpSpPr>
          <p:cNvPr id="12" name="PA-10225">
            <a:extLst>
              <a:ext uri="{FF2B5EF4-FFF2-40B4-BE49-F238E27FC236}">
                <a16:creationId xmlns:a16="http://schemas.microsoft.com/office/drawing/2014/main" id="{F6AD63B8-977D-41C5-8E92-8408E14D4055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4117631" y="4525189"/>
            <a:ext cx="292463" cy="292463"/>
            <a:chOff x="801291" y="3535885"/>
            <a:chExt cx="219347" cy="219347"/>
          </a:xfrm>
        </p:grpSpPr>
        <p:sp>
          <p:nvSpPr>
            <p:cNvPr id="13" name="PA-椭圆 10">
              <a:extLst>
                <a:ext uri="{FF2B5EF4-FFF2-40B4-BE49-F238E27FC236}">
                  <a16:creationId xmlns:a16="http://schemas.microsoft.com/office/drawing/2014/main" id="{6F01A9D8-352A-4EF2-81AA-8854A89E2439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067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6A68B26-7D3C-49F7-BD67-15E7D7559609}"/>
                </a:ext>
              </a:extLst>
            </p:cNvPr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5" name="PA-任意多边形 12">
                <a:extLst>
                  <a:ext uri="{FF2B5EF4-FFF2-40B4-BE49-F238E27FC236}">
                    <a16:creationId xmlns:a16="http://schemas.microsoft.com/office/drawing/2014/main" id="{00A48531-0637-4000-8DC0-FF336A9FBE8E}"/>
                  </a:ext>
                </a:extLst>
              </p:cNvPr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84050" y="3583766"/>
                <a:ext cx="53830" cy="53740"/>
              </a:xfrm>
              <a:custGeom>
                <a:gdLst>
                  <a:gd fmla="*/ 31 w 62" name="T0"/>
                  <a:gd fmla="*/ 62 h 62" name="T1"/>
                  <a:gd fmla="*/ 0 w 62" name="T2"/>
                  <a:gd fmla="*/ 31 h 62" name="T3"/>
                  <a:gd fmla="*/ 31 w 62" name="T4"/>
                  <a:gd fmla="*/ 0 h 62" name="T5"/>
                  <a:gd fmla="*/ 62 w 62" name="T6"/>
                  <a:gd fmla="*/ 31 h 62" name="T7"/>
                  <a:gd fmla="*/ 31 w 62" name="T8"/>
                  <a:gd fmla="*/ 62 h 62" name="T9"/>
                  <a:gd fmla="*/ 31 w 62" name="T10"/>
                  <a:gd fmla="*/ 11 h 62" name="T11"/>
                  <a:gd fmla="*/ 11 w 62" name="T12"/>
                  <a:gd fmla="*/ 31 h 62" name="T13"/>
                  <a:gd fmla="*/ 31 w 62" name="T14"/>
                  <a:gd fmla="*/ 51 h 62" name="T15"/>
                  <a:gd fmla="*/ 51 w 62" name="T16"/>
                  <a:gd fmla="*/ 31 h 62" name="T17"/>
                  <a:gd fmla="*/ 31 w 62" name="T18"/>
                  <a:gd fmla="*/ 11 h 6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2" w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PA-任意多边形 13">
                <a:extLst>
                  <a:ext uri="{FF2B5EF4-FFF2-40B4-BE49-F238E27FC236}">
                    <a16:creationId xmlns:a16="http://schemas.microsoft.com/office/drawing/2014/main" id="{A087E2C2-B94F-432C-BADA-5CB817C4B92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860980" y="3643355"/>
                <a:ext cx="100336" cy="54471"/>
              </a:xfrm>
              <a:custGeom>
                <a:gdLst>
                  <a:gd fmla="*/ 111 w 116" name="T0"/>
                  <a:gd fmla="*/ 63 h 63" name="T1"/>
                  <a:gd fmla="*/ 105 w 116" name="T2"/>
                  <a:gd fmla="*/ 58 h 63" name="T3"/>
                  <a:gd fmla="*/ 58 w 116" name="T4"/>
                  <a:gd fmla="*/ 11 h 63" name="T5"/>
                  <a:gd fmla="*/ 11 w 116" name="T6"/>
                  <a:gd fmla="*/ 58 h 63" name="T7"/>
                  <a:gd fmla="*/ 6 w 116" name="T8"/>
                  <a:gd fmla="*/ 63 h 63" name="T9"/>
                  <a:gd fmla="*/ 0 w 116" name="T10"/>
                  <a:gd fmla="*/ 58 h 63" name="T11"/>
                  <a:gd fmla="*/ 58 w 116" name="T12"/>
                  <a:gd fmla="*/ 0 h 63" name="T13"/>
                  <a:gd fmla="*/ 116 w 116" name="T14"/>
                  <a:gd fmla="*/ 58 h 63" name="T15"/>
                  <a:gd fmla="*/ 111 w 116" name="T16"/>
                  <a:gd fmla="*/ 63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115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PA-10226">
            <a:extLst>
              <a:ext uri="{FF2B5EF4-FFF2-40B4-BE49-F238E27FC236}">
                <a16:creationId xmlns:a16="http://schemas.microsoft.com/office/drawing/2014/main" id="{371A32D8-DE6E-4966-A493-3B8B0AF36C97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6444047" y="4525189"/>
            <a:ext cx="292463" cy="292463"/>
            <a:chOff x="4248" y="3024"/>
            <a:chExt cx="600" cy="599"/>
          </a:xfrm>
        </p:grpSpPr>
        <p:sp>
          <p:nvSpPr>
            <p:cNvPr id="18" name="PA-椭圆 15">
              <a:extLst>
                <a:ext uri="{FF2B5EF4-FFF2-40B4-BE49-F238E27FC236}">
                  <a16:creationId xmlns:a16="http://schemas.microsoft.com/office/drawing/2014/main" id="{7A9F9C18-1968-445A-B3BE-D9166FAF47AF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067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6AD7657B-96E0-4B43-BCFF-D8D79F9FB506}"/>
                </a:ext>
              </a:extLst>
            </p:cNvPr>
            <p:cNvGrpSpPr/>
            <p:nvPr/>
          </p:nvGrpSpPr>
          <p:grpSpPr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20" name="PA-任意多边形 17">
                <a:extLst>
                  <a:ext uri="{FF2B5EF4-FFF2-40B4-BE49-F238E27FC236}">
                    <a16:creationId xmlns:a16="http://schemas.microsoft.com/office/drawing/2014/main" id="{3D8C1F9A-0299-49E6-A1D6-E0244150CE7F}"/>
                  </a:ext>
                </a:extLst>
              </p:cNvPr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74" y="3144"/>
                <a:ext cx="149" cy="253"/>
              </a:xfrm>
              <a:custGeom>
                <a:gdLst>
                  <a:gd fmla="*/ 31 w 63" name="T0"/>
                  <a:gd fmla="*/ 107 h 107" name="T1"/>
                  <a:gd fmla="*/ 63 w 63" name="T2"/>
                  <a:gd fmla="*/ 78 h 107" name="T3"/>
                  <a:gd fmla="*/ 63 w 63" name="T4"/>
                  <a:gd fmla="*/ 29 h 107" name="T5"/>
                  <a:gd fmla="*/ 31 w 63" name="T6"/>
                  <a:gd fmla="*/ 0 h 107" name="T7"/>
                  <a:gd fmla="*/ 0 w 63" name="T8"/>
                  <a:gd fmla="*/ 29 h 107" name="T9"/>
                  <a:gd fmla="*/ 0 w 63" name="T10"/>
                  <a:gd fmla="*/ 78 h 107" name="T11"/>
                  <a:gd fmla="*/ 31 w 63" name="T12"/>
                  <a:gd fmla="*/ 107 h 107" name="T13"/>
                  <a:gd fmla="*/ 10 w 63" name="T14"/>
                  <a:gd fmla="*/ 29 h 107" name="T15"/>
                  <a:gd fmla="*/ 31 w 63" name="T16"/>
                  <a:gd fmla="*/ 10 h 107" name="T17"/>
                  <a:gd fmla="*/ 53 w 63" name="T18"/>
                  <a:gd fmla="*/ 29 h 107" name="T19"/>
                  <a:gd fmla="*/ 53 w 63" name="T20"/>
                  <a:gd fmla="*/ 78 h 107" name="T21"/>
                  <a:gd fmla="*/ 31 w 63" name="T22"/>
                  <a:gd fmla="*/ 97 h 107" name="T23"/>
                  <a:gd fmla="*/ 10 w 63" name="T24"/>
                  <a:gd fmla="*/ 78 h 107" name="T25"/>
                  <a:gd fmla="*/ 10 w 63" name="T26"/>
                  <a:gd fmla="*/ 29 h 10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7" w="62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PA-任意多边形 18">
                <a:extLst>
                  <a:ext uri="{FF2B5EF4-FFF2-40B4-BE49-F238E27FC236}">
                    <a16:creationId xmlns:a16="http://schemas.microsoft.com/office/drawing/2014/main" id="{D1B801FC-2DBE-4680-A811-699DD0338F3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4441" y="3267"/>
                <a:ext cx="215" cy="222"/>
              </a:xfrm>
              <a:custGeom>
                <a:gdLst>
                  <a:gd fmla="*/ 86 w 91" name="T0"/>
                  <a:gd fmla="*/ 0 h 94" name="T1"/>
                  <a:gd fmla="*/ 81 w 91" name="T2"/>
                  <a:gd fmla="*/ 5 h 94" name="T3"/>
                  <a:gd fmla="*/ 81 w 91" name="T4"/>
                  <a:gd fmla="*/ 28 h 94" name="T5"/>
                  <a:gd fmla="*/ 45 w 91" name="T6"/>
                  <a:gd fmla="*/ 59 h 94" name="T7"/>
                  <a:gd fmla="*/ 10 w 91" name="T8"/>
                  <a:gd fmla="*/ 28 h 94" name="T9"/>
                  <a:gd fmla="*/ 10 w 91" name="T10"/>
                  <a:gd fmla="*/ 5 h 94" name="T11"/>
                  <a:gd fmla="*/ 5 w 91" name="T12"/>
                  <a:gd fmla="*/ 0 h 94" name="T13"/>
                  <a:gd fmla="*/ 0 w 91" name="T14"/>
                  <a:gd fmla="*/ 5 h 94" name="T15"/>
                  <a:gd fmla="*/ 0 w 91" name="T16"/>
                  <a:gd fmla="*/ 28 h 94" name="T17"/>
                  <a:gd fmla="*/ 40 w 91" name="T18"/>
                  <a:gd fmla="*/ 69 h 94" name="T19"/>
                  <a:gd fmla="*/ 40 w 91" name="T20"/>
                  <a:gd fmla="*/ 84 h 94" name="T21"/>
                  <a:gd fmla="*/ 20 w 91" name="T22"/>
                  <a:gd fmla="*/ 84 h 94" name="T23"/>
                  <a:gd fmla="*/ 15 w 91" name="T24"/>
                  <a:gd fmla="*/ 89 h 94" name="T25"/>
                  <a:gd fmla="*/ 20 w 91" name="T26"/>
                  <a:gd fmla="*/ 94 h 94" name="T27"/>
                  <a:gd fmla="*/ 70 w 91" name="T28"/>
                  <a:gd fmla="*/ 94 h 94" name="T29"/>
                  <a:gd fmla="*/ 75 w 91" name="T30"/>
                  <a:gd fmla="*/ 89 h 94" name="T31"/>
                  <a:gd fmla="*/ 70 w 91" name="T32"/>
                  <a:gd fmla="*/ 84 h 94" name="T33"/>
                  <a:gd fmla="*/ 50 w 91" name="T34"/>
                  <a:gd fmla="*/ 84 h 94" name="T35"/>
                  <a:gd fmla="*/ 50 w 91" name="T36"/>
                  <a:gd fmla="*/ 69 h 94" name="T37"/>
                  <a:gd fmla="*/ 91 w 91" name="T38"/>
                  <a:gd fmla="*/ 28 h 94" name="T39"/>
                  <a:gd fmla="*/ 91 w 91" name="T40"/>
                  <a:gd fmla="*/ 5 h 94" name="T41"/>
                  <a:gd fmla="*/ 86 w 91" name="T42"/>
                  <a:gd fmla="*/ 0 h 9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94" w="91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PA-10227">
            <a:extLst>
              <a:ext uri="{FF2B5EF4-FFF2-40B4-BE49-F238E27FC236}">
                <a16:creationId xmlns:a16="http://schemas.microsoft.com/office/drawing/2014/main" id="{061A4B9E-9595-400B-84FD-3AD2BFBE4981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44976" y="4502143"/>
            <a:ext cx="1945005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日期：20XX-10-29</a:t>
            </a:r>
          </a:p>
        </p:txBody>
      </p:sp>
      <p:sp>
        <p:nvSpPr>
          <p:cNvPr id="23" name="PA-10228">
            <a:extLst>
              <a:ext uri="{FF2B5EF4-FFF2-40B4-BE49-F238E27FC236}">
                <a16:creationId xmlns:a16="http://schemas.microsoft.com/office/drawing/2014/main" id="{D4C49152-BC3C-4281-94BA-E1CE0882210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409909" y="4502143"/>
            <a:ext cx="1765617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汇报人：优页PPT</a:t>
            </a:r>
          </a:p>
        </p:txBody>
      </p:sp>
    </p:spTree>
    <p:extLst>
      <p:ext uri="{BB962C8B-B14F-4D97-AF65-F5344CB8AC3E}">
        <p14:creationId val="88518970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2"/>
      <p:bldP grpId="0" spid="2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60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sp>
        <p:nvSpPr>
          <p:cNvPr id="3" name="PA-102261">
            <a:extLst>
              <a:ext uri="{FF2B5EF4-FFF2-40B4-BE49-F238E27FC236}">
                <a16:creationId xmlns:a16="http://schemas.microsoft.com/office/drawing/2014/main" id="{CE098717-5204-4E4E-BF43-FAF4C5B3C9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11387" y="1529931"/>
            <a:ext cx="4520949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just">
              <a:buClr>
                <a:srgbClr val="FF0000"/>
              </a:buClr>
            </a:pPr>
            <a:r>
              <a:rPr altLang="en-US" lang="zh-CN">
                <a:solidFill>
                  <a:schemeClr val="tx1"/>
                </a:solidFill>
                <a:sym typeface="+mn-lt"/>
              </a:rPr>
              <a:t>在军营播种青春，收获人生的坚强与成熟，迈向明天的希望。</a:t>
            </a:r>
          </a:p>
        </p:txBody>
      </p:sp>
      <p:pic>
        <p:nvPicPr>
          <p:cNvPr id="7" name="PA-102262">
            <a:extLst>
              <a:ext uri="{FF2B5EF4-FFF2-40B4-BE49-F238E27FC236}">
                <a16:creationId xmlns:a16="http://schemas.microsoft.com/office/drawing/2014/main" id="{EE4A6BA5-33A6-4996-8001-26A3C1138B02}"/>
              </a:ext>
            </a:extLst>
          </p:cNvPr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130458" y="2893488"/>
            <a:ext cx="5152402" cy="320530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143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8" name="PA-102263">
            <a:extLst>
              <a:ext uri="{FF2B5EF4-FFF2-40B4-BE49-F238E27FC236}">
                <a16:creationId xmlns:a16="http://schemas.microsoft.com/office/drawing/2014/main" id="{45969AA0-331B-4076-B5A0-C7AE84FB829F}"/>
              </a:ext>
            </a:extLst>
          </p:cNvPr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559302">
            <a:off x="6490949" y="1430270"/>
            <a:ext cx="1940367" cy="291833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143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0" name="PA-102264">
            <a:extLst>
              <a:ext uri="{FF2B5EF4-FFF2-40B4-BE49-F238E27FC236}">
                <a16:creationId xmlns:a16="http://schemas.microsoft.com/office/drawing/2014/main" id="{BA04679F-4F8B-46E9-AD51-6371C0491B4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005725" y="2554827"/>
            <a:ext cx="2350031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3765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青春是一首</a:t>
            </a:r>
            <a:br>
              <a:rPr altLang="zh-CN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altLang="zh-CN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永不言败的歌……</a:t>
            </a:r>
            <a:br>
              <a:rPr altLang="zh-CN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altLang="zh-CN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青春是一条</a:t>
            </a:r>
            <a:br>
              <a:rPr altLang="zh-CN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altLang="zh-CN" b="0" baseline="0" cap="none" i="0" kern="1200" kumimoji="0" lang="zh-CN" noProof="0" normalizeH="0" spc="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永不停息的河流……</a:t>
            </a:r>
          </a:p>
        </p:txBody>
      </p:sp>
    </p:spTree>
    <p:extLst>
      <p:ext uri="{BB962C8B-B14F-4D97-AF65-F5344CB8AC3E}">
        <p14:creationId val="3573041236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"/>
      <p:bldP grpId="0" spid="1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65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sp>
        <p:nvSpPr>
          <p:cNvPr id="3" name="PA-102266">
            <a:extLst>
              <a:ext uri="{FF2B5EF4-FFF2-40B4-BE49-F238E27FC236}">
                <a16:creationId xmlns:a16="http://schemas.microsoft.com/office/drawing/2014/main" id="{4789A4B5-3C23-4574-8945-BD2B36BFAD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6598" y="2132051"/>
            <a:ext cx="4285009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我们在这里风雨同舟，虽无战火硝烟，但战友情深依旧。</a:t>
            </a:r>
          </a:p>
        </p:txBody>
      </p:sp>
      <p:pic>
        <p:nvPicPr>
          <p:cNvPr id="4" name="PA-102267">
            <a:extLst>
              <a:ext uri="{FF2B5EF4-FFF2-40B4-BE49-F238E27FC236}">
                <a16:creationId xmlns:a16="http://schemas.microsoft.com/office/drawing/2014/main" id="{6C918E58-D4B6-4DE1-A646-A8D96B948A6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90759" y="1357221"/>
            <a:ext cx="4671835" cy="3117328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5" name="PA-102268">
            <a:extLst>
              <a:ext uri="{FF2B5EF4-FFF2-40B4-BE49-F238E27FC236}">
                <a16:creationId xmlns:a16="http://schemas.microsoft.com/office/drawing/2014/main" id="{901B31CF-83BF-4B6E-8172-E952E73499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14606" y="4819973"/>
            <a:ext cx="1993180" cy="1328393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6" name="PA-102269">
            <a:extLst>
              <a:ext uri="{FF2B5EF4-FFF2-40B4-BE49-F238E27FC236}">
                <a16:creationId xmlns:a16="http://schemas.microsoft.com/office/drawing/2014/main" id="{03CFD82A-9960-4082-A539-34D954DD3C0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85292" y="4819973"/>
            <a:ext cx="1991999" cy="1328393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7" name="PA-102270">
            <a:extLst>
              <a:ext uri="{FF2B5EF4-FFF2-40B4-BE49-F238E27FC236}">
                <a16:creationId xmlns:a16="http://schemas.microsoft.com/office/drawing/2014/main" id="{7D88813F-AEF1-4EEE-802C-2BAA76515B9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67840" y="4828665"/>
            <a:ext cx="1967095" cy="1311008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sp>
        <p:nvSpPr>
          <p:cNvPr id="18" name="PA-102271">
            <a:extLst>
              <a:ext uri="{FF2B5EF4-FFF2-40B4-BE49-F238E27FC236}">
                <a16:creationId xmlns:a16="http://schemas.microsoft.com/office/drawing/2014/main" id="{F1EEFB34-810A-4275-95AE-D02DB3729AF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86598" y="3159494"/>
            <a:ext cx="4285009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我们在这里风雨同舟，虽无战火硝烟，但战友情深依旧。</a:t>
            </a:r>
          </a:p>
        </p:txBody>
      </p:sp>
    </p:spTree>
    <p:extLst>
      <p:ext uri="{BB962C8B-B14F-4D97-AF65-F5344CB8AC3E}">
        <p14:creationId val="2666592959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8" presetSubtype="1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8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8" presetSubtype="12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"/>
      <p:bldP grpId="0" spid="1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72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pic>
        <p:nvPicPr>
          <p:cNvPr id="3" name="PA-102273">
            <a:extLst>
              <a:ext uri="{FF2B5EF4-FFF2-40B4-BE49-F238E27FC236}">
                <a16:creationId xmlns:a16="http://schemas.microsoft.com/office/drawing/2014/main" id="{6C78009E-8DAF-4AC7-B098-67BEACB0754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1129663" y="3466890"/>
            <a:ext cx="2283308" cy="1078078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4" name="PA-102274">
            <a:extLst>
              <a:ext uri="{FF2B5EF4-FFF2-40B4-BE49-F238E27FC236}">
                <a16:creationId xmlns:a16="http://schemas.microsoft.com/office/drawing/2014/main" id="{87108E83-E495-4243-8583-3B2EE9245602}"/>
              </a:ext>
            </a:extLst>
          </p:cNvPr>
          <p:cNvPicPr/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3550422" y="3494432"/>
            <a:ext cx="2283308" cy="1077440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" name="PA-102275">
            <a:extLst>
              <a:ext uri="{FF2B5EF4-FFF2-40B4-BE49-F238E27FC236}">
                <a16:creationId xmlns:a16="http://schemas.microsoft.com/office/drawing/2014/main" id="{CFD8DD8F-9AFD-4487-84A5-0DB6374820D6}"/>
              </a:ext>
            </a:extLst>
          </p:cNvPr>
          <p:cNvPicPr/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6111750" y="3493794"/>
            <a:ext cx="2283308" cy="1078717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6" name="PA-102276">
            <a:extLst>
              <a:ext uri="{FF2B5EF4-FFF2-40B4-BE49-F238E27FC236}">
                <a16:creationId xmlns:a16="http://schemas.microsoft.com/office/drawing/2014/main" id="{DB10A2F9-84C3-425A-B9D9-A5CF45AFE619}"/>
              </a:ext>
            </a:extLst>
          </p:cNvPr>
          <p:cNvPicPr/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8517376" y="3494790"/>
            <a:ext cx="2283308" cy="1076725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7" name="PA-102277">
            <a:extLst>
              <a:ext uri="{FF2B5EF4-FFF2-40B4-BE49-F238E27FC236}">
                <a16:creationId xmlns:a16="http://schemas.microsoft.com/office/drawing/2014/main" id="{F00AE92D-71E2-49D8-985C-58695E787AD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32479" y="1878520"/>
            <a:ext cx="1012226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若有战，召必回！天下兴亡，匹夫有责；国家有难，有召必回。这是作为一名军人应有的职责，也是每名热血男儿应有的担当，向你们致敬！</a:t>
            </a:r>
          </a:p>
        </p:txBody>
      </p:sp>
      <p:sp>
        <p:nvSpPr>
          <p:cNvPr id="16" name="PA-102278">
            <a:extLst>
              <a:ext uri="{FF2B5EF4-FFF2-40B4-BE49-F238E27FC236}">
                <a16:creationId xmlns:a16="http://schemas.microsoft.com/office/drawing/2014/main" id="{A243DB28-1BAA-4D33-ABDB-3898498951D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38421" y="5288821"/>
            <a:ext cx="10122263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若有战，召必回！天下兴亡，匹夫有责；国家有难，有召必回。这是作为一名军人应有的职责，也是每名热血男儿应有的担当，向你们致敬！</a:t>
            </a:r>
          </a:p>
        </p:txBody>
      </p:sp>
    </p:spTree>
    <p:extLst>
      <p:ext uri="{BB962C8B-B14F-4D97-AF65-F5344CB8AC3E}">
        <p14:creationId val="3386107808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3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3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7"/>
      <p:bldP grpId="0" spid="1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79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sp>
        <p:nvSpPr>
          <p:cNvPr id="4" name="PA-102280">
            <a:extLst>
              <a:ext uri="{FF2B5EF4-FFF2-40B4-BE49-F238E27FC236}">
                <a16:creationId xmlns:a16="http://schemas.microsoft.com/office/drawing/2014/main" id="{33966F0B-500B-4C62-8CF2-245C8458BF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14942" y="3760831"/>
            <a:ext cx="3111264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just">
              <a:buClr>
                <a:srgbClr val="FF0000"/>
              </a:buClr>
            </a:pPr>
            <a:r>
              <a:rPr altLang="en-US" lang="zh-CN" sz="1800">
                <a:solidFill>
                  <a:schemeClr val="tx1"/>
                </a:solidFill>
                <a:sym typeface="+mn-lt"/>
              </a:rPr>
              <a:t>若有战，召必回！天下兴亡，匹夫有责；国家有难，有召必回。</a:t>
            </a:r>
          </a:p>
        </p:txBody>
      </p:sp>
      <p:sp>
        <p:nvSpPr>
          <p:cNvPr id="6" name="PA-102281">
            <a:extLst>
              <a:ext uri="{FF2B5EF4-FFF2-40B4-BE49-F238E27FC236}">
                <a16:creationId xmlns:a16="http://schemas.microsoft.com/office/drawing/2014/main" id="{7CA9E50C-5D7A-494E-9C18-BB80BDE942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59334" y="4429863"/>
            <a:ext cx="3091276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just">
              <a:buClr>
                <a:srgbClr val="FF0000"/>
              </a:buClr>
            </a:pPr>
            <a:r>
              <a:rPr altLang="en-US" lang="zh-CN" sz="1800">
                <a:solidFill>
                  <a:schemeClr val="tx1"/>
                </a:solidFill>
                <a:sym typeface="+mn-lt"/>
              </a:rPr>
              <a:t>这是作为一名军人应有的职责，也是每名热血男儿应有的担当，向你们致敬！</a:t>
            </a:r>
          </a:p>
        </p:txBody>
      </p:sp>
      <p:pic>
        <p:nvPicPr>
          <p:cNvPr id="7" name="PA-102282">
            <a:extLst>
              <a:ext uri="{FF2B5EF4-FFF2-40B4-BE49-F238E27FC236}">
                <a16:creationId xmlns:a16="http://schemas.microsoft.com/office/drawing/2014/main" id="{BE8CFC9F-6C0A-4FEA-96C9-4652F079A4C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595019">
            <a:off x="4834806" y="2070145"/>
            <a:ext cx="2522389" cy="3783584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8" name="PA-102283">
            <a:extLst>
              <a:ext uri="{FF2B5EF4-FFF2-40B4-BE49-F238E27FC236}">
                <a16:creationId xmlns:a16="http://schemas.microsoft.com/office/drawing/2014/main" id="{1234ADDF-5775-4138-9743-EA9DC9D0798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87867" y="2315416"/>
            <a:ext cx="1045922" cy="1045922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10" name="PA-102284">
            <a:extLst>
              <a:ext uri="{FF2B5EF4-FFF2-40B4-BE49-F238E27FC236}">
                <a16:creationId xmlns:a16="http://schemas.microsoft.com/office/drawing/2014/main" id="{037E33A6-7E88-4EF5-8CA2-3905548022B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672568" y="1888611"/>
            <a:ext cx="2092220" cy="2092220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</p:spTree>
    <p:extLst>
      <p:ext uri="{BB962C8B-B14F-4D97-AF65-F5344CB8AC3E}">
        <p14:creationId val="2358405514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85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sp>
        <p:nvSpPr>
          <p:cNvPr id="3" name="PA-102286">
            <a:extLst>
              <a:ext uri="{FF2B5EF4-FFF2-40B4-BE49-F238E27FC236}">
                <a16:creationId xmlns:a16="http://schemas.microsoft.com/office/drawing/2014/main" id="{71A3C0AA-F0EA-4559-80CF-25011EABE1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39147" y="4797779"/>
            <a:ext cx="8676821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pPr algn="just">
              <a:buClr>
                <a:srgbClr val="FF0000"/>
              </a:buClr>
            </a:pPr>
            <a:r>
              <a:rPr altLang="en-US" lang="zh-CN" sz="1800">
                <a:solidFill>
                  <a:schemeClr val="tx1"/>
                </a:solidFill>
                <a:sym typeface="+mn-lt"/>
              </a:rPr>
              <a:t>时光荏苒，岁月如歌。又是一个收获的季节，又是一个老兵退伍的季节，更是一个揪心的时刻，再过几天，我将脱下戎装，离开培养我、教育我、锻炼我整整两年的部队。两年的军旅生活将装进行囊，成为我人生中最重要的宝藏！　</a:t>
            </a:r>
          </a:p>
        </p:txBody>
      </p:sp>
      <p:pic>
        <p:nvPicPr>
          <p:cNvPr id="4" name="PA-102287">
            <a:extLst>
              <a:ext uri="{FF2B5EF4-FFF2-40B4-BE49-F238E27FC236}">
                <a16:creationId xmlns:a16="http://schemas.microsoft.com/office/drawing/2014/main" id="{0A6B6A71-79C9-4D62-A7B7-83CDCAC78E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088924">
            <a:off x="8146660" y="2664091"/>
            <a:ext cx="2713324" cy="1461156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5" name="PA-102288">
            <a:extLst>
              <a:ext uri="{FF2B5EF4-FFF2-40B4-BE49-F238E27FC236}">
                <a16:creationId xmlns:a16="http://schemas.microsoft.com/office/drawing/2014/main" id="{6C2BFA43-CBF5-4FA2-B20B-1BCB5A9C2D6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674304">
            <a:off x="1221222" y="2071300"/>
            <a:ext cx="2651380" cy="1682742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6" name="PA-102289">
            <a:extLst>
              <a:ext uri="{FF2B5EF4-FFF2-40B4-BE49-F238E27FC236}">
                <a16:creationId xmlns:a16="http://schemas.microsoft.com/office/drawing/2014/main" id="{558EA806-A872-4C46-BAB0-2E59DCB41A8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43849">
            <a:off x="3614409" y="2885534"/>
            <a:ext cx="2259106" cy="1215081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7" name="PA-102290">
            <a:extLst>
              <a:ext uri="{FF2B5EF4-FFF2-40B4-BE49-F238E27FC236}">
                <a16:creationId xmlns:a16="http://schemas.microsoft.com/office/drawing/2014/main" id="{F27C96B8-2726-4C50-B102-64216A6E422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04095" y="1818140"/>
            <a:ext cx="2359109" cy="1621257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</p:spTree>
    <p:extLst>
      <p:ext uri="{BB962C8B-B14F-4D97-AF65-F5344CB8AC3E}">
        <p14:creationId val="1949950689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5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5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5" presetSubtype="0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91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pic>
        <p:nvPicPr>
          <p:cNvPr id="3" name="PA-102292">
            <a:extLst>
              <a:ext uri="{FF2B5EF4-FFF2-40B4-BE49-F238E27FC236}">
                <a16:creationId xmlns:a16="http://schemas.microsoft.com/office/drawing/2014/main" id="{969A54FD-5860-40DA-8B24-B2182A8467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90132" y="2113279"/>
            <a:ext cx="6338268" cy="345440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4" name="PA-102293">
            <a:extLst>
              <a:ext uri="{FF2B5EF4-FFF2-40B4-BE49-F238E27FC236}">
                <a16:creationId xmlns:a16="http://schemas.microsoft.com/office/drawing/2014/main" id="{DDA27226-3288-4500-9F3C-480CFFF3873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6915" y="2229137"/>
            <a:ext cx="3384884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假如时光倒流，我一定要好好珍惜军旅生活的每一天。我要走了，我最大的遗憾是因为军事考核不合格而被挡在军校大门外!武艺练不精，不算合格兵，千万不要步我的后尘。</a:t>
            </a:r>
          </a:p>
        </p:txBody>
      </p:sp>
    </p:spTree>
    <p:extLst>
      <p:ext uri="{BB962C8B-B14F-4D97-AF65-F5344CB8AC3E}">
        <p14:creationId val="206379766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94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pic>
        <p:nvPicPr>
          <p:cNvPr id="3" name="PA-102295">
            <a:extLst>
              <a:ext uri="{FF2B5EF4-FFF2-40B4-BE49-F238E27FC236}">
                <a16:creationId xmlns:a16="http://schemas.microsoft.com/office/drawing/2014/main" id="{8E02EAE1-27D6-403F-B7CD-D84E9C347F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1257650" y="3737063"/>
            <a:ext cx="2283308" cy="1486528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4" name="PA-102296">
            <a:extLst>
              <a:ext uri="{FF2B5EF4-FFF2-40B4-BE49-F238E27FC236}">
                <a16:creationId xmlns:a16="http://schemas.microsoft.com/office/drawing/2014/main" id="{3D8A72F3-414F-4DDF-B047-B784AAEA71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3678409" y="3930690"/>
            <a:ext cx="2283308" cy="1447617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" name="PA-102297">
            <a:extLst>
              <a:ext uri="{FF2B5EF4-FFF2-40B4-BE49-F238E27FC236}">
                <a16:creationId xmlns:a16="http://schemas.microsoft.com/office/drawing/2014/main" id="{A995F8D3-64F6-4C73-B190-EED45ADAB67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6100733" y="3836607"/>
            <a:ext cx="2280177" cy="1519668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6" name="PA-102298">
            <a:extLst>
              <a:ext uri="{FF2B5EF4-FFF2-40B4-BE49-F238E27FC236}">
                <a16:creationId xmlns:a16="http://schemas.microsoft.com/office/drawing/2014/main" id="{7C95E8E0-FBA6-4337-A046-789C7479699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887920">
            <a:off x="8519927" y="3753323"/>
            <a:ext cx="2283308" cy="1570123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7" name="PA-102299">
            <a:extLst>
              <a:ext uri="{FF2B5EF4-FFF2-40B4-BE49-F238E27FC236}">
                <a16:creationId xmlns:a16="http://schemas.microsoft.com/office/drawing/2014/main" id="{BE2A7DF4-2E4E-4678-ADE7-8CE06E437A9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43122" y="1856897"/>
            <a:ext cx="6503438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若有战，召必回！天下兴亡，匹夫有责；国家有难，有召必回。这是作为一名军人应有的职责，也是每名热血男儿应有的担当，向你们致敬！</a:t>
            </a:r>
          </a:p>
        </p:txBody>
      </p:sp>
    </p:spTree>
    <p:extLst>
      <p:ext uri="{BB962C8B-B14F-4D97-AF65-F5344CB8AC3E}">
        <p14:creationId val="4195833685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3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3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100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pic>
        <p:nvPicPr>
          <p:cNvPr id="8" name="PA-1022101">
            <a:extLst>
              <a:ext uri="{FF2B5EF4-FFF2-40B4-BE49-F238E27FC236}">
                <a16:creationId xmlns:a16="http://schemas.microsoft.com/office/drawing/2014/main" id="{03425623-7DF3-4691-ABF5-C83CA487AE3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57321" y="2042006"/>
            <a:ext cx="3078585" cy="2051781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" blurRad="266700" dir="5400000" dist="38100" rotWithShape="0">
              <a:prstClr val="black">
                <a:alpha val="67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pic>
        <p:nvPicPr>
          <p:cNvPr id="10" name="PA-1022102">
            <a:extLst>
              <a:ext uri="{FF2B5EF4-FFF2-40B4-BE49-F238E27FC236}">
                <a16:creationId xmlns:a16="http://schemas.microsoft.com/office/drawing/2014/main" id="{07D8925F-F83A-48A6-A82F-94CE58FB903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09335" y="3850838"/>
            <a:ext cx="2480796" cy="1359440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" blurRad="266700" dir="5400000" dist="38100" rotWithShape="0">
              <a:prstClr val="black">
                <a:alpha val="67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  <p:sp>
        <p:nvSpPr>
          <p:cNvPr id="11" name="PA-1022103">
            <a:extLst>
              <a:ext uri="{FF2B5EF4-FFF2-40B4-BE49-F238E27FC236}">
                <a16:creationId xmlns:a16="http://schemas.microsoft.com/office/drawing/2014/main" id="{61DDBA1B-7F6A-4369-A0ED-F5E138CD1E2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836832" y="4307595"/>
            <a:ext cx="5173567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无论走到哪里，都要保持一颗进取的心，保持一名军人的作风；无论面对什么样的艰难险阻，都不会忘记自己曾经是个兵！</a:t>
            </a:r>
          </a:p>
        </p:txBody>
      </p:sp>
      <p:pic>
        <p:nvPicPr>
          <p:cNvPr id="12" name="PA-1022104">
            <a:extLst>
              <a:ext uri="{FF2B5EF4-FFF2-40B4-BE49-F238E27FC236}">
                <a16:creationId xmlns:a16="http://schemas.microsoft.com/office/drawing/2014/main" id="{BA409523-3A17-444A-BF8E-29B9B3C10E3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32569" y="2041398"/>
            <a:ext cx="3078585" cy="2052998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" blurRad="266700" dir="5400000" dist="38100" rotWithShape="0">
              <a:prstClr val="black">
                <a:alpha val="67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</p:pic>
    </p:spTree>
    <p:extLst>
      <p:ext uri="{BB962C8B-B14F-4D97-AF65-F5344CB8AC3E}">
        <p14:creationId val="3888255072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2" presetSubtype="2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4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  <p:cond delay="0" evt="onBegin">
                          <p:tn val="17"/>
                        </p:cond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2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10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A-1022105">
            <a:extLst>
              <a:ext uri="{FF2B5EF4-FFF2-40B4-BE49-F238E27FC236}">
                <a16:creationId xmlns:a16="http://schemas.microsoft.com/office/drawing/2014/main" id="{B5E12F3D-D0AE-4A5F-BD54-88660D3F98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86163" y="2263483"/>
            <a:ext cx="7944257" cy="801852"/>
          </a:xfrm>
          <a:prstGeom prst="rect">
            <a:avLst/>
          </a:prstGeom>
        </p:spPr>
      </p:pic>
      <p:sp>
        <p:nvSpPr>
          <p:cNvPr id="41" name="PA-1022106">
            <a:extLst>
              <a:ext uri="{FF2B5EF4-FFF2-40B4-BE49-F238E27FC236}">
                <a16:creationId xmlns:a16="http://schemas.microsoft.com/office/drawing/2014/main" id="{7181E780-B983-4DA4-8CE9-4EF23554F99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16846" y="3727166"/>
            <a:ext cx="4758309" cy="96255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pc="292" sz="5716">
                <a:solidFill>
                  <a:srgbClr val="C00000"/>
                </a:solidFill>
                <a:cs typeface="+mn-ea"/>
                <a:sym typeface="+mn-lt"/>
              </a:rPr>
              <a:t>军旗告别仪式</a:t>
            </a:r>
          </a:p>
        </p:txBody>
      </p:sp>
      <p:sp>
        <p:nvSpPr>
          <p:cNvPr id="42" name="PA-1022107">
            <a:extLst>
              <a:ext uri="{FF2B5EF4-FFF2-40B4-BE49-F238E27FC236}">
                <a16:creationId xmlns:a16="http://schemas.microsoft.com/office/drawing/2014/main" id="{CDC0D261-3E2B-4FF1-995E-F947B82CDB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13959" y="2929265"/>
            <a:ext cx="2164080" cy="68534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897">
                <a:solidFill>
                  <a:srgbClr val="C00000"/>
                </a:solidFill>
                <a:cs typeface="+mn-ea"/>
                <a:sym typeface="+mn-lt"/>
              </a:rPr>
              <a:t>第三部分</a:t>
            </a:r>
          </a:p>
        </p:txBody>
      </p:sp>
      <p:pic>
        <p:nvPicPr>
          <p:cNvPr id="44" name="PA-1022108">
            <a:extLst>
              <a:ext uri="{FF2B5EF4-FFF2-40B4-BE49-F238E27FC236}">
                <a16:creationId xmlns:a16="http://schemas.microsoft.com/office/drawing/2014/main" id="{AEBA54C5-A683-4CFE-8562-F8360F5C7D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4158" y="799801"/>
            <a:ext cx="1463684" cy="1463682"/>
          </a:xfrm>
          <a:prstGeom prst="rect">
            <a:avLst/>
          </a:prstGeom>
        </p:spPr>
      </p:pic>
      <p:pic>
        <p:nvPicPr>
          <p:cNvPr id="2" name="PA-1022109">
            <a:extLst>
              <a:ext uri="{FF2B5EF4-FFF2-40B4-BE49-F238E27FC236}">
                <a16:creationId xmlns:a16="http://schemas.microsoft.com/office/drawing/2014/main" id="{D2C91C26-EE80-4C16-B88B-B2A5737D25B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805680"/>
            <a:ext cx="12192000" cy="2052320"/>
          </a:xfrm>
          <a:prstGeom prst="rect">
            <a:avLst/>
          </a:prstGeom>
        </p:spPr>
      </p:pic>
    </p:spTree>
    <p:extLst>
      <p:ext uri="{BB962C8B-B14F-4D97-AF65-F5344CB8AC3E}">
        <p14:creationId val="3315307544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110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军旗告别仪式</a:t>
            </a:r>
          </a:p>
        </p:txBody>
      </p:sp>
      <p:grpSp>
        <p:nvGrpSpPr>
          <p:cNvPr id="32" name="PA-1022111">
            <a:extLst>
              <a:ext uri="{FF2B5EF4-FFF2-40B4-BE49-F238E27FC236}">
                <a16:creationId xmlns:a16="http://schemas.microsoft.com/office/drawing/2014/main" id="{5E43280B-50EF-468D-B52A-F277C543CC1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789335" y="1670013"/>
            <a:ext cx="1803400" cy="1803400"/>
            <a:chOff x="1219200" y="1540450"/>
            <a:chExt cx="1803400" cy="1803400"/>
          </a:xfrm>
        </p:grpSpPr>
        <p:sp>
          <p:nvSpPr>
            <p:cNvPr id="33" name="PA-椭圆 32">
              <a:extLst>
                <a:ext uri="{FF2B5EF4-FFF2-40B4-BE49-F238E27FC236}">
                  <a16:creationId xmlns:a16="http://schemas.microsoft.com/office/drawing/2014/main" id="{2CC73A17-A770-4F63-B98B-E5353A3583E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19200" y="1540450"/>
              <a:ext cx="1803400" cy="1803400"/>
            </a:xfrm>
            <a:prstGeom prst="ellipse">
              <a:avLst/>
            </a:prstGeom>
            <a:solidFill>
              <a:srgbClr val="C00000"/>
            </a:solidFill>
            <a:ln algn="ctr" cap="flat" cmpd="sng" w="5715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charset="-122" panose="02010601030101010101" pitchFamily="2" typeface="方正中等线简体"/>
                <a:sym typeface="+mn-lt"/>
              </a:endParaRPr>
            </a:p>
          </p:txBody>
        </p:sp>
        <p:sp>
          <p:nvSpPr>
            <p:cNvPr id="34" name="PA-矩形 33">
              <a:extLst>
                <a:ext uri="{FF2B5EF4-FFF2-40B4-BE49-F238E27FC236}">
                  <a16:creationId xmlns:a16="http://schemas.microsoft.com/office/drawing/2014/main" id="{679C7880-9E10-44D4-B7E4-7F41E4513F4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61503" y="2182166"/>
              <a:ext cx="1097280" cy="4572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457200" lvl="0"/>
              <a:r>
                <a:rPr altLang="en-US" b="1" kern="0" lang="zh-CN" sz="2400">
                  <a:solidFill>
                    <a:prstClr val="white"/>
                  </a:solidFill>
                  <a:cs typeface="+mn-ea"/>
                  <a:sym typeface="+mn-lt"/>
                </a:rPr>
                <a:t>升国旗</a:t>
              </a:r>
            </a:p>
          </p:txBody>
        </p:sp>
      </p:grpSp>
      <p:grpSp>
        <p:nvGrpSpPr>
          <p:cNvPr id="35" name="PA-1022112">
            <a:extLst>
              <a:ext uri="{FF2B5EF4-FFF2-40B4-BE49-F238E27FC236}">
                <a16:creationId xmlns:a16="http://schemas.microsoft.com/office/drawing/2014/main" id="{4B189BE3-C498-4336-9CC5-3B88B1B1803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240435" y="2555838"/>
            <a:ext cx="1803400" cy="1803400"/>
            <a:chOff x="3670300" y="1540450"/>
            <a:chExt cx="1803400" cy="1803400"/>
          </a:xfrm>
        </p:grpSpPr>
        <p:sp>
          <p:nvSpPr>
            <p:cNvPr id="36" name="PA-椭圆 35">
              <a:extLst>
                <a:ext uri="{FF2B5EF4-FFF2-40B4-BE49-F238E27FC236}">
                  <a16:creationId xmlns:a16="http://schemas.microsoft.com/office/drawing/2014/main" id="{DD5175DE-4A11-4C47-9530-9E1FDE428F1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670300" y="1540450"/>
              <a:ext cx="1803400" cy="1803400"/>
            </a:xfrm>
            <a:prstGeom prst="ellipse">
              <a:avLst/>
            </a:prstGeom>
            <a:solidFill>
              <a:srgbClr val="C00000"/>
            </a:solidFill>
            <a:ln algn="ctr" cap="flat" cmpd="sng" w="5715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PA-矩形 36">
              <a:extLst>
                <a:ext uri="{FF2B5EF4-FFF2-40B4-BE49-F238E27FC236}">
                  <a16:creationId xmlns:a16="http://schemas.microsoft.com/office/drawing/2014/main" id="{DA60F95E-7B0B-4D6E-9684-21CA8FF78F9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038477" y="2179785"/>
              <a:ext cx="1097280" cy="4572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457200" lvl="0"/>
              <a:r>
                <a:rPr altLang="en-US" b="1" kern="0" lang="zh-CN" sz="2400">
                  <a:solidFill>
                    <a:prstClr val="white"/>
                  </a:solidFill>
                  <a:cs typeface="+mn-ea"/>
                  <a:sym typeface="+mn-lt"/>
                </a:rPr>
                <a:t>唱国歌</a:t>
              </a:r>
            </a:p>
          </p:txBody>
        </p:sp>
      </p:grpSp>
      <p:grpSp>
        <p:nvGrpSpPr>
          <p:cNvPr id="38" name="PA-1022113">
            <a:extLst>
              <a:ext uri="{FF2B5EF4-FFF2-40B4-BE49-F238E27FC236}">
                <a16:creationId xmlns:a16="http://schemas.microsoft.com/office/drawing/2014/main" id="{E41D652A-1379-417D-8D39-CFC5CFD753A5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9691535" y="1670013"/>
            <a:ext cx="1803400" cy="1803400"/>
            <a:chOff x="6121400" y="1540450"/>
            <a:chExt cx="1803400" cy="1803400"/>
          </a:xfrm>
        </p:grpSpPr>
        <p:sp>
          <p:nvSpPr>
            <p:cNvPr id="39" name="PA-椭圆 38">
              <a:extLst>
                <a:ext uri="{FF2B5EF4-FFF2-40B4-BE49-F238E27FC236}">
                  <a16:creationId xmlns:a16="http://schemas.microsoft.com/office/drawing/2014/main" id="{EEA9F68F-C4B1-4598-BBA9-D5C462CD8E8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21400" y="1540450"/>
              <a:ext cx="1803400" cy="1803400"/>
            </a:xfrm>
            <a:prstGeom prst="ellipse">
              <a:avLst/>
            </a:prstGeom>
            <a:solidFill>
              <a:srgbClr val="C00000"/>
            </a:solidFill>
            <a:ln algn="ctr" cap="flat" cmpd="sng" w="5715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4572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PA-矩形 39">
              <a:extLst>
                <a:ext uri="{FF2B5EF4-FFF2-40B4-BE49-F238E27FC236}">
                  <a16:creationId xmlns:a16="http://schemas.microsoft.com/office/drawing/2014/main" id="{50D51631-1AF3-41D0-9422-3F754113D1D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74460" y="2195442"/>
              <a:ext cx="1097280" cy="4572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457200" lvl="0"/>
              <a:r>
                <a:rPr altLang="en-US" b="1" kern="0" lang="zh-CN" sz="2400">
                  <a:solidFill>
                    <a:prstClr val="white"/>
                  </a:solidFill>
                  <a:cs typeface="+mn-ea"/>
                  <a:sym typeface="+mn-lt"/>
                </a:rPr>
                <a:t>行军礼</a:t>
              </a:r>
            </a:p>
          </p:txBody>
        </p:sp>
      </p:grpSp>
      <p:sp>
        <p:nvSpPr>
          <p:cNvPr id="41" name="PA-1022114">
            <a:extLst>
              <a:ext uri="{FF2B5EF4-FFF2-40B4-BE49-F238E27FC236}">
                <a16:creationId xmlns:a16="http://schemas.microsoft.com/office/drawing/2014/main" id="{34A49188-6E49-4FA7-8A94-8C1FD611629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 flipV="1">
            <a:off x="4398701" y="1304957"/>
            <a:ext cx="2475211" cy="2475211"/>
          </a:xfrm>
          <a:prstGeom prst="arc">
            <a:avLst/>
          </a:prstGeom>
          <a:noFill/>
          <a:ln algn="ctr" cap="flat" cmpd="sng" w="6350">
            <a:solidFill>
              <a:sysClr lastClr="000000" val="windowText">
                <a:lumMod val="50000"/>
                <a:lumOff val="50000"/>
              </a:sysClr>
            </a:solidFill>
            <a:prstDash val="dash"/>
            <a:miter lim="800000"/>
            <a:headEnd type="triangle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PA-1022115">
            <a:extLst>
              <a:ext uri="{FF2B5EF4-FFF2-40B4-BE49-F238E27FC236}">
                <a16:creationId xmlns:a16="http://schemas.microsoft.com/office/drawing/2014/main" id="{A6889F42-1AA2-4314-8F02-1E7075CF100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21048" y="3215663"/>
            <a:ext cx="496887" cy="496887"/>
          </a:xfrm>
          <a:prstGeom prst="ellipse">
            <a:avLst/>
          </a:prstGeom>
          <a:solidFill>
            <a:srgbClr val="C0000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43" name="PA-1022116">
            <a:extLst>
              <a:ext uri="{FF2B5EF4-FFF2-40B4-BE49-F238E27FC236}">
                <a16:creationId xmlns:a16="http://schemas.microsoft.com/office/drawing/2014/main" id="{B14C259B-6404-4070-9C8A-5E3B343C2EE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flipH="1" flipV="1">
            <a:off x="9288011" y="1304957"/>
            <a:ext cx="2475211" cy="2475211"/>
          </a:xfrm>
          <a:prstGeom prst="arc">
            <a:avLst/>
          </a:prstGeom>
          <a:noFill/>
          <a:ln algn="ctr" cap="flat" cmpd="sng" w="6350">
            <a:solidFill>
              <a:sysClr lastClr="000000" val="windowText">
                <a:lumMod val="50000"/>
                <a:lumOff val="50000"/>
              </a:sysClr>
            </a:solidFill>
            <a:prstDash val="dash"/>
            <a:miter lim="800000"/>
            <a:headEnd type="triangle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PA-1022117">
            <a:extLst>
              <a:ext uri="{FF2B5EF4-FFF2-40B4-BE49-F238E27FC236}">
                <a16:creationId xmlns:a16="http://schemas.microsoft.com/office/drawing/2014/main" id="{D5CF3671-48DD-494B-9AA8-B776D7E3646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397658" y="3177563"/>
            <a:ext cx="496887" cy="496887"/>
          </a:xfrm>
          <a:prstGeom prst="ellipse">
            <a:avLst/>
          </a:prstGeom>
          <a:solidFill>
            <a:srgbClr val="C0000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45" name="PA-1022118">
            <a:extLst>
              <a:ext uri="{FF2B5EF4-FFF2-40B4-BE49-F238E27FC236}">
                <a16:creationId xmlns:a16="http://schemas.microsoft.com/office/drawing/2014/main" id="{A122249E-1B52-4DD1-8266-52ED9E7D270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959258" y="2358085"/>
            <a:ext cx="496887" cy="496887"/>
          </a:xfrm>
          <a:prstGeom prst="ellipse">
            <a:avLst/>
          </a:prstGeom>
          <a:solidFill>
            <a:srgbClr val="C0000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pic>
        <p:nvPicPr>
          <p:cNvPr descr="图片包含 红色, 黑暗, 桌子, 黑色  描述已自动生成" id="49" name="PA-1022119">
            <a:extLst>
              <a:ext uri="{FF2B5EF4-FFF2-40B4-BE49-F238E27FC236}">
                <a16:creationId xmlns:a16="http://schemas.microsoft.com/office/drawing/2014/main" id="{B55BEEA0-1CE1-4D8A-B9DA-A4FBD61CDE70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437932"/>
            <a:ext cx="12192000" cy="7295932"/>
          </a:xfrm>
          <a:prstGeom prst="rect">
            <a:avLst/>
          </a:prstGeom>
        </p:spPr>
      </p:pic>
    </p:spTree>
    <p:extLst>
      <p:ext uri="{BB962C8B-B14F-4D97-AF65-F5344CB8AC3E}">
        <p14:creationId val="3913937412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1"/>
      <p:bldP grpId="0" spid="42"/>
      <p:bldP grpId="0" spid="43"/>
      <p:bldP grpId="0" spid="44"/>
      <p:bldP grpId="0" spid="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13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前言导读</a:t>
            </a:r>
          </a:p>
        </p:txBody>
      </p:sp>
      <p:sp>
        <p:nvSpPr>
          <p:cNvPr id="11" name="PA-102214">
            <a:extLst>
              <a:ext uri="{FF2B5EF4-FFF2-40B4-BE49-F238E27FC236}">
                <a16:creationId xmlns:a16="http://schemas.microsoft.com/office/drawing/2014/main" id="{BC0FB924-BB27-4C8A-9138-D061ED6021C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64145" y="1286853"/>
            <a:ext cx="5783671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 indent="-285750" marL="2857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 indent="0" marL="0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latin typeface="+mn-lt"/>
                <a:ea typeface="+mn-ea"/>
                <a:cs typeface="+mn-ea"/>
                <a:sym typeface="+mn-lt"/>
              </a:rPr>
              <a:t>时光荏苒，岁月如梭，在你们告别队旗，光荣退伍，即将踏上远去的征途而离开美丽的警营和朝夕相处的战友，奔赴新的工作岗位之际，我们留队的官兵对你们为消防部队建设做出的贡献，表示衷心的感谢，并致以崇高的敬意!</a:t>
            </a:r>
          </a:p>
        </p:txBody>
      </p:sp>
      <p:grpSp>
        <p:nvGrpSpPr>
          <p:cNvPr id="7" name="PA-102215">
            <a:extLst>
              <a:ext uri="{FF2B5EF4-FFF2-40B4-BE49-F238E27FC236}">
                <a16:creationId xmlns:a16="http://schemas.microsoft.com/office/drawing/2014/main" id="{E4304BED-7515-41BD-9242-269A84362CE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188888" y="3046584"/>
            <a:ext cx="9907078" cy="5004826"/>
            <a:chOff x="179512" y="1131590"/>
            <a:chExt cx="7580392" cy="3753620"/>
          </a:xfrm>
        </p:grpSpPr>
        <p:pic>
          <p:nvPicPr>
            <p:cNvPr id="8" name="PA-图片 7">
              <a:extLst>
                <a:ext uri="{FF2B5EF4-FFF2-40B4-BE49-F238E27FC236}">
                  <a16:creationId xmlns:a16="http://schemas.microsoft.com/office/drawing/2014/main" id="{86DD194F-CBB7-4378-BA94-11ECB7BBEAD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512" y="1131590"/>
              <a:ext cx="7580392" cy="3753620"/>
            </a:xfrm>
            <a:prstGeom prst="rect">
              <a:avLst/>
            </a:prstGeom>
          </p:spPr>
        </p:pic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A55A2120-F5A0-4045-AD36-3A5F2F9F97F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0983402">
              <a:off x="1794240" y="1189993"/>
              <a:ext cx="4223842" cy="3109766"/>
            </a:xfrm>
            <a:prstGeom prst="snip2DiagRect">
              <a:avLst/>
            </a:prstGeom>
            <a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softEdge rad="112500"/>
            </a:effectLst>
            <a:scene3d>
              <a:camera prst="isometricOffAxis1Top"/>
              <a:lightRig dir="t" rig="threePt"/>
            </a:scene3d>
          </p:spPr>
        </p:pic>
      </p:grpSp>
      <p:pic>
        <p:nvPicPr>
          <p:cNvPr id="15" name="PA-102216">
            <a:extLst>
              <a:ext uri="{FF2B5EF4-FFF2-40B4-BE49-F238E27FC236}">
                <a16:creationId xmlns:a16="http://schemas.microsoft.com/office/drawing/2014/main" id="{023F871F-CE98-4C50-B36E-DED0F0C336C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597004">
            <a:off x="7796997" y="3194441"/>
            <a:ext cx="2182071" cy="145428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/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</p:pic>
      <p:pic>
        <p:nvPicPr>
          <p:cNvPr id="16" name="PA-102217">
            <a:extLst>
              <a:ext uri="{FF2B5EF4-FFF2-40B4-BE49-F238E27FC236}">
                <a16:creationId xmlns:a16="http://schemas.microsoft.com/office/drawing/2014/main" id="{E0C9CF76-4A0B-4330-9ACF-275F36855193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1433434">
            <a:off x="1181786" y="2261607"/>
            <a:ext cx="3503216" cy="233478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algn="tl" blurRad="76200" dir="2700000" dist="76200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8003263" y="435885"/>
            <a:ext cx="1883121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E6D0A9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669930242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120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军旗告别仪式</a:t>
            </a:r>
          </a:p>
        </p:txBody>
      </p:sp>
      <p:sp>
        <p:nvSpPr>
          <p:cNvPr id="3" name="PA-1022121">
            <a:extLst>
              <a:ext uri="{FF2B5EF4-FFF2-40B4-BE49-F238E27FC236}">
                <a16:creationId xmlns:a16="http://schemas.microsoft.com/office/drawing/2014/main" id="{F3B4FD33-A51B-4A85-88A4-4C81CE5C43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0707" y="3220390"/>
            <a:ext cx="6331756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我宣誓：退出现役后，始终忠诚于党，牢记我军宗旨，服从祖国需要，听从组织安排，珍惜当兵历史，无愧军人称号，发扬优良传统，保持军人本色，保守部队秘密，严守政策法规，促进社会和谐，时刻听从党和人民的召唤，退伍不褪色，转业不转向，为军旗增辉，为部队争光，为家乡建设发展再立新功！</a:t>
            </a:r>
          </a:p>
        </p:txBody>
      </p:sp>
      <p:sp>
        <p:nvSpPr>
          <p:cNvPr id="4" name="PA-1022122">
            <a:extLst>
              <a:ext uri="{FF2B5EF4-FFF2-40B4-BE49-F238E27FC236}">
                <a16:creationId xmlns:a16="http://schemas.microsoft.com/office/drawing/2014/main" id="{52B5C6B1-69C1-4352-B8CA-E77DCF26E0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1680" y="2365977"/>
            <a:ext cx="354753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cs typeface="+mn-ea"/>
                <a:sym typeface="+mn-lt"/>
              </a:rPr>
              <a:t>军旗告别仪式宣誓</a:t>
            </a:r>
          </a:p>
        </p:txBody>
      </p:sp>
      <p:pic>
        <p:nvPicPr>
          <p:cNvPr id="5" name="PA-1022123">
            <a:extLst>
              <a:ext uri="{FF2B5EF4-FFF2-40B4-BE49-F238E27FC236}">
                <a16:creationId xmlns:a16="http://schemas.microsoft.com/office/drawing/2014/main" id="{2743DBB7-00F9-47B6-BA11-FD0BD804E2E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40249" y="2495522"/>
            <a:ext cx="4301044" cy="2866215"/>
          </a:xfrm>
          <a:prstGeom prst="rect">
            <a:avLst/>
          </a:prstGeom>
        </p:spPr>
      </p:pic>
      <p:cxnSp>
        <p:nvCxnSpPr>
          <p:cNvPr id="6" name="PA-1022124">
            <a:extLst>
              <a:ext uri="{FF2B5EF4-FFF2-40B4-BE49-F238E27FC236}">
                <a16:creationId xmlns:a16="http://schemas.microsoft.com/office/drawing/2014/main" id="{E2141220-951A-47C9-B0D6-F2A7854C44FF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782320" y="3098800"/>
            <a:ext cx="435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-1022125">
            <a:extLst>
              <a:ext uri="{FF2B5EF4-FFF2-40B4-BE49-F238E27FC236}">
                <a16:creationId xmlns:a16="http://schemas.microsoft.com/office/drawing/2014/main" id="{42343C51-FA61-4F24-A581-1111816017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0707" y="5713650"/>
            <a:ext cx="10890586" cy="260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67450688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126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老兵军旅生涯回顾</a:t>
            </a:r>
          </a:p>
        </p:txBody>
      </p:sp>
      <p:cxnSp>
        <p:nvCxnSpPr>
          <p:cNvPr id="11" name="PA-1022127">
            <a:extLst>
              <a:ext uri="{FF2B5EF4-FFF2-40B4-BE49-F238E27FC236}">
                <a16:creationId xmlns:a16="http://schemas.microsoft.com/office/drawing/2014/main" id="{8138159E-D8C4-4AAE-A0AE-4F8CD0CF10ED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1330128" y="2221378"/>
            <a:ext cx="0" cy="30024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1022128">
            <a:extLst>
              <a:ext uri="{FF2B5EF4-FFF2-40B4-BE49-F238E27FC236}">
                <a16:creationId xmlns:a16="http://schemas.microsoft.com/office/drawing/2014/main" id="{FACD81AB-8993-41B8-940C-3805E4ADE8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09306" y="1992956"/>
            <a:ext cx="875074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退出现役后，始终忠诚于党，牢记我军宗旨，服从祖国需要，听从组织安排，珍惜当兵历史，无愧军人称号，发扬优良传统，保持军人本色，保守部队秘密，严守政策法规，促进社会和谐，时刻听从党和人民的召唤，退伍不褪色，转业不转向，为军旗增辉，为部队争光，为家乡建设发展再立新功！</a:t>
            </a:r>
          </a:p>
        </p:txBody>
      </p:sp>
      <p:sp>
        <p:nvSpPr>
          <p:cNvPr id="13" name="PA-1022129">
            <a:extLst>
              <a:ext uri="{FF2B5EF4-FFF2-40B4-BE49-F238E27FC236}">
                <a16:creationId xmlns:a16="http://schemas.microsoft.com/office/drawing/2014/main" id="{34F1E92C-F0DF-42BA-B9BD-28B97E4F94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50948" y="2219182"/>
            <a:ext cx="558360" cy="55836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cs typeface="+mn-ea"/>
                <a:sym typeface="+mn-lt"/>
              </a:rPr>
              <a:t>1</a:t>
            </a:r>
          </a:p>
        </p:txBody>
      </p:sp>
      <p:sp>
        <p:nvSpPr>
          <p:cNvPr id="14" name="PA-1022130">
            <a:extLst>
              <a:ext uri="{FF2B5EF4-FFF2-40B4-BE49-F238E27FC236}">
                <a16:creationId xmlns:a16="http://schemas.microsoft.com/office/drawing/2014/main" id="{E40EF58E-2ACB-4764-A405-30347201E65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50948" y="3642416"/>
            <a:ext cx="558360" cy="55836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cs typeface="+mn-ea"/>
                <a:sym typeface="+mn-lt"/>
              </a:rPr>
              <a:t>2</a:t>
            </a:r>
          </a:p>
        </p:txBody>
      </p:sp>
      <p:sp>
        <p:nvSpPr>
          <p:cNvPr id="15" name="PA-1022131">
            <a:extLst>
              <a:ext uri="{FF2B5EF4-FFF2-40B4-BE49-F238E27FC236}">
                <a16:creationId xmlns:a16="http://schemas.microsoft.com/office/drawing/2014/main" id="{5BF77141-3ED8-4D17-B45F-292883B6E46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50948" y="4738905"/>
            <a:ext cx="558360" cy="55836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cs typeface="+mn-ea"/>
                <a:sym typeface="+mn-lt"/>
              </a:rPr>
              <a:t>3</a:t>
            </a:r>
          </a:p>
        </p:txBody>
      </p:sp>
      <p:sp>
        <p:nvSpPr>
          <p:cNvPr id="16" name="PA-1022132">
            <a:extLst>
              <a:ext uri="{FF2B5EF4-FFF2-40B4-BE49-F238E27FC236}">
                <a16:creationId xmlns:a16="http://schemas.microsoft.com/office/drawing/2014/main" id="{CD2C8341-160B-44EA-8FA9-FD8AB6594F6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609307" y="3603076"/>
            <a:ext cx="7517997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坚持以马克思列宁主义、毛泽东思想、邓小平理论、“三个代表”重要思想、科学发展观、习近平新时代中国特色社会主义思想为指导</a:t>
            </a:r>
          </a:p>
        </p:txBody>
      </p:sp>
      <p:sp>
        <p:nvSpPr>
          <p:cNvPr id="17" name="PA-1022133">
            <a:extLst>
              <a:ext uri="{FF2B5EF4-FFF2-40B4-BE49-F238E27FC236}">
                <a16:creationId xmlns:a16="http://schemas.microsoft.com/office/drawing/2014/main" id="{396D29D4-3976-4C04-AB58-7738CDD0965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609308" y="4748330"/>
            <a:ext cx="6959655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适应新时代中国特色社会主义发展要求，坚持稳中求进工作总基调，坚持正确改革方向，坚持以人民为中心，坚持全面依法治国</a:t>
            </a:r>
          </a:p>
        </p:txBody>
      </p:sp>
      <p:pic>
        <p:nvPicPr>
          <p:cNvPr id="18" name="PA-1022134">
            <a:extLst>
              <a:ext uri="{FF2B5EF4-FFF2-40B4-BE49-F238E27FC236}">
                <a16:creationId xmlns:a16="http://schemas.microsoft.com/office/drawing/2014/main" id="{F0A0793E-9D0D-4AD5-904C-5C40C367C72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32760" y="3496381"/>
            <a:ext cx="3340100" cy="3340100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696254857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A-1022135">
            <a:extLst>
              <a:ext uri="{FF2B5EF4-FFF2-40B4-BE49-F238E27FC236}">
                <a16:creationId xmlns:a16="http://schemas.microsoft.com/office/drawing/2014/main" id="{B5E12F3D-D0AE-4A5F-BD54-88660D3F98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86163" y="2263483"/>
            <a:ext cx="7944257" cy="801852"/>
          </a:xfrm>
          <a:prstGeom prst="rect">
            <a:avLst/>
          </a:prstGeom>
        </p:spPr>
      </p:pic>
      <p:sp>
        <p:nvSpPr>
          <p:cNvPr id="41" name="PA-1022136">
            <a:extLst>
              <a:ext uri="{FF2B5EF4-FFF2-40B4-BE49-F238E27FC236}">
                <a16:creationId xmlns:a16="http://schemas.microsoft.com/office/drawing/2014/main" id="{7181E780-B983-4DA4-8CE9-4EF23554F99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954275" y="3727166"/>
            <a:ext cx="6283451" cy="96255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pc="292" sz="5716">
                <a:solidFill>
                  <a:srgbClr val="C00000"/>
                </a:solidFill>
                <a:cs typeface="+mn-ea"/>
                <a:sym typeface="+mn-lt"/>
              </a:rPr>
              <a:t>退伍老兵代表发言</a:t>
            </a:r>
          </a:p>
        </p:txBody>
      </p:sp>
      <p:sp>
        <p:nvSpPr>
          <p:cNvPr id="42" name="PA-1022137">
            <a:extLst>
              <a:ext uri="{FF2B5EF4-FFF2-40B4-BE49-F238E27FC236}">
                <a16:creationId xmlns:a16="http://schemas.microsoft.com/office/drawing/2014/main" id="{CDC0D261-3E2B-4FF1-995E-F947B82CDB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13960" y="2929265"/>
            <a:ext cx="2164080" cy="68534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897">
                <a:solidFill>
                  <a:srgbClr val="C00000"/>
                </a:solidFill>
                <a:cs typeface="+mn-ea"/>
                <a:sym typeface="+mn-lt"/>
              </a:rPr>
              <a:t>第四部分</a:t>
            </a:r>
          </a:p>
        </p:txBody>
      </p:sp>
      <p:pic>
        <p:nvPicPr>
          <p:cNvPr id="44" name="PA-1022138">
            <a:extLst>
              <a:ext uri="{FF2B5EF4-FFF2-40B4-BE49-F238E27FC236}">
                <a16:creationId xmlns:a16="http://schemas.microsoft.com/office/drawing/2014/main" id="{AEBA54C5-A683-4CFE-8562-F8360F5C7D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4158" y="799801"/>
            <a:ext cx="1463684" cy="1463682"/>
          </a:xfrm>
          <a:prstGeom prst="rect">
            <a:avLst/>
          </a:prstGeom>
        </p:spPr>
      </p:pic>
      <p:pic>
        <p:nvPicPr>
          <p:cNvPr id="2" name="PA-1022139">
            <a:extLst>
              <a:ext uri="{FF2B5EF4-FFF2-40B4-BE49-F238E27FC236}">
                <a16:creationId xmlns:a16="http://schemas.microsoft.com/office/drawing/2014/main" id="{D2C91C26-EE80-4C16-B88B-B2A5737D25B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805680"/>
            <a:ext cx="12192000" cy="2052320"/>
          </a:xfrm>
          <a:prstGeom prst="rect">
            <a:avLst/>
          </a:prstGeom>
        </p:spPr>
      </p:pic>
    </p:spTree>
    <p:extLst>
      <p:ext uri="{BB962C8B-B14F-4D97-AF65-F5344CB8AC3E}">
        <p14:creationId val="974312596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140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退伍老兵代表发言</a:t>
            </a:r>
          </a:p>
        </p:txBody>
      </p:sp>
      <p:sp>
        <p:nvSpPr>
          <p:cNvPr id="33" name="PA-1022141">
            <a:extLst>
              <a:ext uri="{FF2B5EF4-FFF2-40B4-BE49-F238E27FC236}">
                <a16:creationId xmlns:a16="http://schemas.microsoft.com/office/drawing/2014/main" id="{E4367179-C429-4594-9EC7-BF76E57A27E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054316" y="1938655"/>
            <a:ext cx="2016727" cy="1542402"/>
          </a:xfrm>
          <a:custGeom>
            <a:gdLst>
              <a:gd fmla="*/ 76 w 249" name="T0"/>
              <a:gd fmla="*/ 112 h 190" name="T1"/>
              <a:gd fmla="*/ 3 w 249" name="T2"/>
              <a:gd fmla="*/ 112 h 190" name="T3"/>
              <a:gd fmla="*/ 0 w 249" name="T4"/>
              <a:gd fmla="*/ 115 h 190" name="T5"/>
              <a:gd fmla="*/ 0 w 249" name="T6"/>
              <a:gd fmla="*/ 187 h 190" name="T7"/>
              <a:gd fmla="*/ 3 w 249" name="T8"/>
              <a:gd fmla="*/ 190 h 190" name="T9"/>
              <a:gd fmla="*/ 59 w 249" name="T10"/>
              <a:gd fmla="*/ 190 h 190" name="T11"/>
              <a:gd fmla="*/ 115 w 249" name="T12"/>
              <a:gd fmla="*/ 190 h 190" name="T13"/>
              <a:gd fmla="*/ 132 w 249" name="T14"/>
              <a:gd fmla="*/ 190 h 190" name="T15"/>
              <a:gd fmla="*/ 249 w 249" name="T16"/>
              <a:gd fmla="*/ 72 h 190" name="T17"/>
              <a:gd fmla="*/ 249 w 249" name="T18"/>
              <a:gd fmla="*/ 0 h 190" name="T19"/>
              <a:gd fmla="*/ 76 w 249" name="T20"/>
              <a:gd fmla="*/ 112 h 1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0" w="249">
                <a:moveTo>
                  <a:pt x="76" y="112"/>
                </a:moveTo>
                <a:cubicBezTo>
                  <a:pt x="3" y="112"/>
                  <a:pt x="3" y="112"/>
                  <a:pt x="3" y="112"/>
                </a:cubicBezTo>
                <a:cubicBezTo>
                  <a:pt x="2" y="112"/>
                  <a:pt x="0" y="113"/>
                  <a:pt x="0" y="11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89"/>
                  <a:pt x="2" y="190"/>
                  <a:pt x="3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32" y="125"/>
                  <a:pt x="184" y="72"/>
                  <a:pt x="249" y="72"/>
                </a:cubicBezTo>
                <a:cubicBezTo>
                  <a:pt x="249" y="0"/>
                  <a:pt x="249" y="0"/>
                  <a:pt x="249" y="0"/>
                </a:cubicBezTo>
                <a:cubicBezTo>
                  <a:pt x="172" y="0"/>
                  <a:pt x="106" y="46"/>
                  <a:pt x="76" y="112"/>
                </a:cubicBezTo>
                <a:close/>
              </a:path>
            </a:pathLst>
          </a:custGeom>
          <a:solidFill>
            <a:srgbClr val="A51F2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PA-1022142">
            <a:extLst>
              <a:ext uri="{FF2B5EF4-FFF2-40B4-BE49-F238E27FC236}">
                <a16:creationId xmlns:a16="http://schemas.microsoft.com/office/drawing/2014/main" id="{A56B0C25-0ABF-4A3E-B726-BC0B39F8FF7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054316" y="3528831"/>
            <a:ext cx="2016727" cy="1538991"/>
          </a:xfrm>
          <a:custGeom>
            <a:gdLst>
              <a:gd fmla="*/ 132 w 249" name="T0"/>
              <a:gd fmla="*/ 0 h 190" name="T1"/>
              <a:gd fmla="*/ 115 w 249" name="T2"/>
              <a:gd fmla="*/ 0 h 190" name="T3"/>
              <a:gd fmla="*/ 59 w 249" name="T4"/>
              <a:gd fmla="*/ 0 h 190" name="T5"/>
              <a:gd fmla="*/ 3 w 249" name="T6"/>
              <a:gd fmla="*/ 0 h 190" name="T7"/>
              <a:gd fmla="*/ 0 w 249" name="T8"/>
              <a:gd fmla="*/ 3 h 190" name="T9"/>
              <a:gd fmla="*/ 0 w 249" name="T10"/>
              <a:gd fmla="*/ 75 h 190" name="T11"/>
              <a:gd fmla="*/ 3 w 249" name="T12"/>
              <a:gd fmla="*/ 78 h 190" name="T13"/>
              <a:gd fmla="*/ 76 w 249" name="T14"/>
              <a:gd fmla="*/ 78 h 190" name="T15"/>
              <a:gd fmla="*/ 249 w 249" name="T16"/>
              <a:gd fmla="*/ 190 h 190" name="T17"/>
              <a:gd fmla="*/ 249 w 249" name="T18"/>
              <a:gd fmla="*/ 117 h 190" name="T19"/>
              <a:gd fmla="*/ 132 w 249" name="T20"/>
              <a:gd fmla="*/ 0 h 1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0" w="249">
                <a:moveTo>
                  <a:pt x="132" y="0"/>
                </a:moveTo>
                <a:cubicBezTo>
                  <a:pt x="115" y="0"/>
                  <a:pt x="115" y="0"/>
                  <a:pt x="115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2" y="78"/>
                  <a:pt x="3" y="78"/>
                </a:cubicBezTo>
                <a:cubicBezTo>
                  <a:pt x="76" y="78"/>
                  <a:pt x="76" y="78"/>
                  <a:pt x="76" y="78"/>
                </a:cubicBezTo>
                <a:cubicBezTo>
                  <a:pt x="106" y="144"/>
                  <a:pt x="172" y="190"/>
                  <a:pt x="249" y="190"/>
                </a:cubicBezTo>
                <a:cubicBezTo>
                  <a:pt x="249" y="117"/>
                  <a:pt x="249" y="117"/>
                  <a:pt x="249" y="117"/>
                </a:cubicBezTo>
                <a:cubicBezTo>
                  <a:pt x="184" y="117"/>
                  <a:pt x="132" y="64"/>
                  <a:pt x="132" y="0"/>
                </a:cubicBezTo>
                <a:close/>
              </a:path>
            </a:pathLst>
          </a:custGeom>
          <a:solidFill>
            <a:srgbClr val="A51F2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PA-1022143">
            <a:extLst>
              <a:ext uri="{FF2B5EF4-FFF2-40B4-BE49-F238E27FC236}">
                <a16:creationId xmlns:a16="http://schemas.microsoft.com/office/drawing/2014/main" id="{0CE6AABE-AF03-4612-8C67-C35507CE921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118816" y="1938655"/>
            <a:ext cx="2020138" cy="1542402"/>
          </a:xfrm>
          <a:custGeom>
            <a:gdLst>
              <a:gd fmla="*/ 246 w 249" name="T0"/>
              <a:gd fmla="*/ 112 h 190" name="T1"/>
              <a:gd fmla="*/ 173 w 249" name="T2"/>
              <a:gd fmla="*/ 112 h 190" name="T3"/>
              <a:gd fmla="*/ 0 w 249" name="T4"/>
              <a:gd fmla="*/ 0 h 190" name="T5"/>
              <a:gd fmla="*/ 0 w 249" name="T6"/>
              <a:gd fmla="*/ 72 h 190" name="T7"/>
              <a:gd fmla="*/ 117 w 249" name="T8"/>
              <a:gd fmla="*/ 190 h 190" name="T9"/>
              <a:gd fmla="*/ 134 w 249" name="T10"/>
              <a:gd fmla="*/ 190 h 190" name="T11"/>
              <a:gd fmla="*/ 190 w 249" name="T12"/>
              <a:gd fmla="*/ 190 h 190" name="T13"/>
              <a:gd fmla="*/ 246 w 249" name="T14"/>
              <a:gd fmla="*/ 190 h 190" name="T15"/>
              <a:gd fmla="*/ 249 w 249" name="T16"/>
              <a:gd fmla="*/ 187 h 190" name="T17"/>
              <a:gd fmla="*/ 249 w 249" name="T18"/>
              <a:gd fmla="*/ 115 h 190" name="T19"/>
              <a:gd fmla="*/ 246 w 249" name="T20"/>
              <a:gd fmla="*/ 112 h 1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0" w="249">
                <a:moveTo>
                  <a:pt x="246" y="112"/>
                </a:moveTo>
                <a:cubicBezTo>
                  <a:pt x="173" y="112"/>
                  <a:pt x="173" y="112"/>
                  <a:pt x="173" y="112"/>
                </a:cubicBezTo>
                <a:cubicBezTo>
                  <a:pt x="143" y="46"/>
                  <a:pt x="77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65" y="72"/>
                  <a:pt x="117" y="125"/>
                  <a:pt x="117" y="190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246" y="190"/>
                  <a:pt x="246" y="190"/>
                  <a:pt x="246" y="190"/>
                </a:cubicBezTo>
                <a:cubicBezTo>
                  <a:pt x="247" y="190"/>
                  <a:pt x="249" y="189"/>
                  <a:pt x="249" y="187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49" y="113"/>
                  <a:pt x="247" y="112"/>
                  <a:pt x="246" y="112"/>
                </a:cubicBezTo>
                <a:close/>
              </a:path>
            </a:pathLst>
          </a:custGeom>
          <a:solidFill>
            <a:srgbClr val="A51F2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PA-1022144">
            <a:extLst>
              <a:ext uri="{FF2B5EF4-FFF2-40B4-BE49-F238E27FC236}">
                <a16:creationId xmlns:a16="http://schemas.microsoft.com/office/drawing/2014/main" id="{4C17FA1E-59E9-47CB-B1ED-355D64D47113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118816" y="3528831"/>
            <a:ext cx="2020138" cy="1538991"/>
          </a:xfrm>
          <a:custGeom>
            <a:gdLst>
              <a:gd fmla="*/ 246 w 249" name="T0"/>
              <a:gd fmla="*/ 0 h 190" name="T1"/>
              <a:gd fmla="*/ 190 w 249" name="T2"/>
              <a:gd fmla="*/ 0 h 190" name="T3"/>
              <a:gd fmla="*/ 134 w 249" name="T4"/>
              <a:gd fmla="*/ 0 h 190" name="T5"/>
              <a:gd fmla="*/ 117 w 249" name="T6"/>
              <a:gd fmla="*/ 0 h 190" name="T7"/>
              <a:gd fmla="*/ 0 w 249" name="T8"/>
              <a:gd fmla="*/ 117 h 190" name="T9"/>
              <a:gd fmla="*/ 0 w 249" name="T10"/>
              <a:gd fmla="*/ 190 h 190" name="T11"/>
              <a:gd fmla="*/ 173 w 249" name="T12"/>
              <a:gd fmla="*/ 78 h 190" name="T13"/>
              <a:gd fmla="*/ 246 w 249" name="T14"/>
              <a:gd fmla="*/ 78 h 190" name="T15"/>
              <a:gd fmla="*/ 249 w 249" name="T16"/>
              <a:gd fmla="*/ 75 h 190" name="T17"/>
              <a:gd fmla="*/ 249 w 249" name="T18"/>
              <a:gd fmla="*/ 3 h 190" name="T19"/>
              <a:gd fmla="*/ 246 w 249" name="T20"/>
              <a:gd fmla="*/ 0 h 1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0" w="249">
                <a:moveTo>
                  <a:pt x="246" y="0"/>
                </a:moveTo>
                <a:cubicBezTo>
                  <a:pt x="190" y="0"/>
                  <a:pt x="190" y="0"/>
                  <a:pt x="190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64"/>
                  <a:pt x="65" y="117"/>
                  <a:pt x="0" y="117"/>
                </a:cubicBezTo>
                <a:cubicBezTo>
                  <a:pt x="0" y="190"/>
                  <a:pt x="0" y="190"/>
                  <a:pt x="0" y="190"/>
                </a:cubicBezTo>
                <a:cubicBezTo>
                  <a:pt x="77" y="190"/>
                  <a:pt x="143" y="144"/>
                  <a:pt x="173" y="78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7" y="78"/>
                  <a:pt x="249" y="76"/>
                  <a:pt x="249" y="75"/>
                </a:cubicBezTo>
                <a:cubicBezTo>
                  <a:pt x="249" y="3"/>
                  <a:pt x="249" y="3"/>
                  <a:pt x="249" y="3"/>
                </a:cubicBezTo>
                <a:cubicBezTo>
                  <a:pt x="249" y="1"/>
                  <a:pt x="247" y="0"/>
                  <a:pt x="246" y="0"/>
                </a:cubicBezTo>
                <a:close/>
              </a:path>
            </a:pathLst>
          </a:custGeom>
          <a:solidFill>
            <a:srgbClr val="A51F2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PA-1022145">
            <a:extLst>
              <a:ext uri="{FF2B5EF4-FFF2-40B4-BE49-F238E27FC236}">
                <a16:creationId xmlns:a16="http://schemas.microsoft.com/office/drawing/2014/main" id="{47841513-A2A3-4347-9E00-589D9778CA6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7933" y="2870187"/>
            <a:ext cx="3363652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  <a:buFont charset="0" panose="020b0604020202020204" pitchFamily="34" typeface="Arial"/>
              <a:buNone/>
            </a:pPr>
            <a:r>
              <a:rPr altLang="en-US" lang="zh-CN">
                <a:cs typeface="+mn-ea"/>
                <a:sym typeface="+mn-lt"/>
              </a:rPr>
              <a:t>退出现役后，，服从祖国需要，听从组织安排，珍惜当兵历史，无愧军人称号，发扬优良传统，保持军人本色</a:t>
            </a:r>
          </a:p>
        </p:txBody>
      </p:sp>
      <p:sp>
        <p:nvSpPr>
          <p:cNvPr id="42" name="PA-1022146">
            <a:extLst>
              <a:ext uri="{FF2B5EF4-FFF2-40B4-BE49-F238E27FC236}">
                <a16:creationId xmlns:a16="http://schemas.microsoft.com/office/drawing/2014/main" id="{CF07D9F9-85DD-4046-8809-3B85061D8A3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138954" y="2859106"/>
            <a:ext cx="3714684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  <a:buFont charset="0" panose="020b0604020202020204" pitchFamily="34" typeface="Arial"/>
              <a:buNone/>
            </a:pPr>
            <a:r>
              <a:rPr altLang="en-US" lang="zh-CN">
                <a:cs typeface="+mn-ea"/>
                <a:sym typeface="+mn-lt"/>
              </a:rPr>
              <a:t>保守部队秘密，严守政策法规，促进社会和谐，时刻听从党和人民的召唤，退伍不褪色，转业不转向，</a:t>
            </a:r>
          </a:p>
        </p:txBody>
      </p:sp>
      <p:sp>
        <p:nvSpPr>
          <p:cNvPr id="43" name="PA-1022147">
            <a:extLst>
              <a:ext uri="{FF2B5EF4-FFF2-40B4-BE49-F238E27FC236}">
                <a16:creationId xmlns:a16="http://schemas.microsoft.com/office/drawing/2014/main" id="{1EF7CE4F-610F-4A32-B4F2-5A17B739484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665931" y="5451272"/>
            <a:ext cx="6905767" cy="707031"/>
          </a:xfrm>
          <a:prstGeom prst="rect">
            <a:avLst/>
          </a:prstGeom>
          <a:solidFill>
            <a:srgbClr val="A5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PA-1022148">
            <a:extLst>
              <a:ext uri="{FF2B5EF4-FFF2-40B4-BE49-F238E27FC236}">
                <a16:creationId xmlns:a16="http://schemas.microsoft.com/office/drawing/2014/main" id="{83464F56-1F6E-44E1-8427-043711A5B41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959862" y="5571641"/>
            <a:ext cx="923213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solidFill>
                  <a:prstClr val="white"/>
                </a:solidFill>
                <a:cs typeface="+mn-ea"/>
                <a:sym typeface="+mn-lt"/>
              </a:rPr>
              <a:t>为军旗增辉，为部队争光，为家乡建设发展再立新功！</a:t>
            </a:r>
          </a:p>
        </p:txBody>
      </p:sp>
      <p:sp>
        <p:nvSpPr>
          <p:cNvPr id="45" name="PA-1022149">
            <a:extLst>
              <a:ext uri="{FF2B5EF4-FFF2-40B4-BE49-F238E27FC236}">
                <a16:creationId xmlns:a16="http://schemas.microsoft.com/office/drawing/2014/main" id="{931021D1-E301-4017-B5F8-8A82317E6EE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180627" y="3079106"/>
            <a:ext cx="18592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prstClr val="black"/>
                </a:solidFill>
                <a:cs typeface="+mn-ea"/>
                <a:sym typeface="+mn-lt"/>
              </a:rPr>
              <a:t>我宣誓</a:t>
            </a:r>
          </a:p>
        </p:txBody>
      </p:sp>
      <p:sp>
        <p:nvSpPr>
          <p:cNvPr id="46" name="PA-1022150">
            <a:extLst>
              <a:ext uri="{FF2B5EF4-FFF2-40B4-BE49-F238E27FC236}">
                <a16:creationId xmlns:a16="http://schemas.microsoft.com/office/drawing/2014/main" id="{C9D5A41D-C655-41F0-8A86-1C60A4CB8CF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85904" y="1404365"/>
            <a:ext cx="837027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kern="100" lang="zh-CN" spc="-50">
                <a:solidFill>
                  <a:srgbClr val="C00000"/>
                </a:solidFill>
                <a:cs typeface="+mn-ea"/>
                <a:sym typeface="+mn-lt"/>
              </a:rPr>
              <a:t>始终忠诚于党，牢记我军宗旨</a:t>
            </a:r>
          </a:p>
        </p:txBody>
      </p:sp>
    </p:spTree>
    <p:extLst>
      <p:ext uri="{BB962C8B-B14F-4D97-AF65-F5344CB8AC3E}">
        <p14:creationId val="2895590786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2*((1.5-1.5*$)^3-(1.5-1.5*$)^2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700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3"/>
      <p:bldP grpId="0" spid="34"/>
      <p:bldP grpId="0" spid="35"/>
      <p:bldP grpId="0" spid="36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151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退伍老兵代表发言</a:t>
            </a:r>
          </a:p>
        </p:txBody>
      </p:sp>
      <p:pic>
        <p:nvPicPr>
          <p:cNvPr id="13" name="PA-1022152">
            <a:extLst>
              <a:ext uri="{FF2B5EF4-FFF2-40B4-BE49-F238E27FC236}">
                <a16:creationId xmlns:a16="http://schemas.microsoft.com/office/drawing/2014/main" id="{6221F78A-BFED-4892-90AD-628059AA81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58633" y="2618895"/>
            <a:ext cx="2247033" cy="2600225"/>
          </a:xfrm>
          <a:custGeom>
            <a:gdLst>
              <a:gd fmla="*/ 0 w 6210300" name="connsiteX0"/>
              <a:gd fmla="*/ 0 h 3143250" name="connsiteY0"/>
              <a:gd fmla="*/ 6210300 w 6210300" name="connsiteX1"/>
              <a:gd fmla="*/ 0 h 3143250" name="connsiteY1"/>
              <a:gd fmla="*/ 6210300 w 6210300" name="connsiteX2"/>
              <a:gd fmla="*/ 3143250 h 3143250" name="connsiteY2"/>
              <a:gd fmla="*/ 0 w 6210300" name="connsiteX3"/>
              <a:gd fmla="*/ 3143250 h 31432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3250" w="621030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algn="t" blurRad="266700" dir="5400000" dist="38100" rotWithShape="0">
              <a:prstClr val="black">
                <a:alpha val="67000"/>
              </a:prstClr>
            </a:outerShdw>
          </a:effectLst>
          <a:scene3d>
            <a:camera prst="perspectiveBelow"/>
            <a:lightRig dir="t" rig="threePt"/>
          </a:scene3d>
          <a:sp3d prstMaterial="matte"/>
        </p:spPr>
      </p:pic>
      <p:sp>
        <p:nvSpPr>
          <p:cNvPr id="16" name="PA-1022153">
            <a:extLst>
              <a:ext uri="{FF2B5EF4-FFF2-40B4-BE49-F238E27FC236}">
                <a16:creationId xmlns:a16="http://schemas.microsoft.com/office/drawing/2014/main" id="{51DD5209-968E-4DAF-BD79-AB4BB71B91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76935" y="2468628"/>
            <a:ext cx="6630908" cy="1322803"/>
          </a:xfrm>
          <a:prstGeom prst="roundRect">
            <a:avLst/>
          </a:prstGeom>
          <a:noFill/>
          <a:ln algn="ctr" cap="flat" cmpd="sng" w="3175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013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1022154">
            <a:extLst>
              <a:ext uri="{FF2B5EF4-FFF2-40B4-BE49-F238E27FC236}">
                <a16:creationId xmlns:a16="http://schemas.microsoft.com/office/drawing/2014/main" id="{089C9700-33D1-4F96-95F6-439EAE492E4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12108" y="2755246"/>
            <a:ext cx="6122005" cy="790178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  <a:defRPr/>
            </a:pPr>
            <a:r>
              <a:rPr altLang="en-US" lang="zh-CN">
                <a:cs typeface="+mn-ea"/>
                <a:sym typeface="+mn-lt"/>
              </a:rPr>
              <a:t>详写内容……点击输入本栏的具体文字，简明扼要的说明分项内容，此为概念图解，请根据您的具体内容酌情修改。</a:t>
            </a:r>
          </a:p>
        </p:txBody>
      </p:sp>
      <p:sp>
        <p:nvSpPr>
          <p:cNvPr id="18" name="PA-1022155">
            <a:extLst>
              <a:ext uri="{FF2B5EF4-FFF2-40B4-BE49-F238E27FC236}">
                <a16:creationId xmlns:a16="http://schemas.microsoft.com/office/drawing/2014/main" id="{C38D8035-3A56-4E32-A125-5C7B20D292A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86334" y="2472828"/>
            <a:ext cx="1451527" cy="1318603"/>
          </a:xfrm>
          <a:prstGeom prst="rightArrowCallout">
            <a:avLst>
              <a:gd fmla="val 25000" name="adj1"/>
              <a:gd fmla="val 20777" name="adj2"/>
              <a:gd fmla="val 15233" name="adj3"/>
              <a:gd fmla="val 74905" name="adj4"/>
            </a:avLst>
          </a:prstGeom>
          <a:solidFill>
            <a:srgbClr val="C00000"/>
          </a:solidFill>
          <a:ln>
            <a:solidFill>
              <a:srgbClr val="FF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PA-1022156">
            <a:extLst>
              <a:ext uri="{FF2B5EF4-FFF2-40B4-BE49-F238E27FC236}">
                <a16:creationId xmlns:a16="http://schemas.microsoft.com/office/drawing/2014/main" id="{BDF08D7E-E305-4CBE-8ECF-9D237F8F758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90854" y="2585279"/>
            <a:ext cx="487680" cy="11464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buClr>
                <a:srgbClr val="000000">
                  <a:lumMod val="85000"/>
                  <a:lumOff val="15000"/>
                </a:srgbClr>
              </a:buClr>
              <a:buSzPct val="105000"/>
            </a:pPr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老兵代表</a:t>
            </a:r>
          </a:p>
        </p:txBody>
      </p:sp>
      <p:sp>
        <p:nvSpPr>
          <p:cNvPr id="22" name="PA-1022157">
            <a:extLst>
              <a:ext uri="{FF2B5EF4-FFF2-40B4-BE49-F238E27FC236}">
                <a16:creationId xmlns:a16="http://schemas.microsoft.com/office/drawing/2014/main" id="{938957AD-010F-4472-A2FF-DF4AB5BBA2B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76935" y="3929933"/>
            <a:ext cx="6630908" cy="1322803"/>
          </a:xfrm>
          <a:prstGeom prst="roundRect">
            <a:avLst/>
          </a:prstGeom>
          <a:noFill/>
          <a:ln algn="ctr" cap="flat" cmpd="sng" w="3175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013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1022158">
            <a:extLst>
              <a:ext uri="{FF2B5EF4-FFF2-40B4-BE49-F238E27FC236}">
                <a16:creationId xmlns:a16="http://schemas.microsoft.com/office/drawing/2014/main" id="{E6B6E581-A117-43D2-8E28-FCE30C5C8B8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312108" y="4180554"/>
            <a:ext cx="6056980" cy="1340517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  <a:defRPr/>
            </a:pPr>
            <a:r>
              <a:rPr altLang="en-US" lang="zh-CN">
                <a:cs typeface="+mn-ea"/>
                <a:sym typeface="+mn-lt"/>
              </a:rPr>
              <a:t>详写内容……点击输入本栏的具体文字，简明扼要的说明分项内容，此为概念图解，请根据您的具体内容酌情修改。</a:t>
            </a:r>
          </a:p>
        </p:txBody>
      </p:sp>
      <p:sp>
        <p:nvSpPr>
          <p:cNvPr id="24" name="PA-1022159">
            <a:extLst>
              <a:ext uri="{FF2B5EF4-FFF2-40B4-BE49-F238E27FC236}">
                <a16:creationId xmlns:a16="http://schemas.microsoft.com/office/drawing/2014/main" id="{3A52B9B9-7935-45FD-B4DE-80640CE05E0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86334" y="3934133"/>
            <a:ext cx="1451527" cy="1318603"/>
          </a:xfrm>
          <a:prstGeom prst="rightArrowCallout">
            <a:avLst>
              <a:gd fmla="val 25000" name="adj1"/>
              <a:gd fmla="val 20777" name="adj2"/>
              <a:gd fmla="val 15233" name="adj3"/>
              <a:gd fmla="val 74905" name="adj4"/>
            </a:avLst>
          </a:prstGeom>
          <a:solidFill>
            <a:srgbClr val="C00000"/>
          </a:solidFill>
          <a:ln>
            <a:solidFill>
              <a:srgbClr val="FF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PA-1022160">
            <a:extLst>
              <a:ext uri="{FF2B5EF4-FFF2-40B4-BE49-F238E27FC236}">
                <a16:creationId xmlns:a16="http://schemas.microsoft.com/office/drawing/2014/main" id="{8D0C9DFF-5164-410F-8516-A63DC354A05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90854" y="4046584"/>
            <a:ext cx="487680" cy="114545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buClr>
                <a:srgbClr val="000000">
                  <a:lumMod val="85000"/>
                  <a:lumOff val="15000"/>
                </a:srgbClr>
              </a:buClr>
              <a:buSzPct val="105000"/>
            </a:pPr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发言稿件</a:t>
            </a:r>
          </a:p>
        </p:txBody>
      </p:sp>
    </p:spTree>
    <p:extLst>
      <p:ext uri="{BB962C8B-B14F-4D97-AF65-F5344CB8AC3E}">
        <p14:creationId val="2458796367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634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2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  <p:bldP grpId="0" spid="18"/>
      <p:bldP grpId="0" spid="19"/>
      <p:bldP grpId="0" spid="23"/>
      <p:bldP grpId="0" spid="24"/>
      <p:bldP grpId="0" spid="2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美食  已生成高可信度的说明" id="2" name="PA-1022161">
            <a:extLst>
              <a:ext uri="{FF2B5EF4-FFF2-40B4-BE49-F238E27FC236}">
                <a16:creationId xmlns:a16="http://schemas.microsoft.com/office/drawing/2014/main" id="{93FBC11E-26ED-478C-A4F0-6F92A043CF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870796"/>
            <a:ext cx="12192000" cy="5987204"/>
          </a:xfrm>
          <a:prstGeom prst="rect">
            <a:avLst/>
          </a:prstGeom>
        </p:spPr>
      </p:pic>
      <p:sp>
        <p:nvSpPr>
          <p:cNvPr id="4" name="PA-1022162">
            <a:extLst>
              <a:ext uri="{FF2B5EF4-FFF2-40B4-BE49-F238E27FC236}">
                <a16:creationId xmlns:a16="http://schemas.microsoft.com/office/drawing/2014/main" id="{4EEEA40E-DD08-4A7E-8594-7FC761827E8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91359" y="2960624"/>
            <a:ext cx="820928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kumimoji="1" lang="zh-CN" sz="9600">
                <a:ln w="3175">
                  <a:solidFill>
                    <a:schemeClr val="bg1"/>
                  </a:solidFill>
                </a:ln>
                <a:solidFill>
                  <a:srgbClr val="C50202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typeface="+mn-ea"/>
                <a:sym typeface="+mn-lt"/>
              </a:rPr>
              <a:t>感谢您的聆听</a:t>
            </a:r>
          </a:p>
        </p:txBody>
      </p:sp>
      <p:sp>
        <p:nvSpPr>
          <p:cNvPr id="5" name="PA-1022163">
            <a:extLst>
              <a:ext uri="{FF2B5EF4-FFF2-40B4-BE49-F238E27FC236}">
                <a16:creationId xmlns:a16="http://schemas.microsoft.com/office/drawing/2014/main" id="{C36BDBFB-FA2C-476A-B12A-F1E3B41ABB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88258" y="2481378"/>
            <a:ext cx="7015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kumimoji="1" lang="zh-CN" spc="300" sz="2800">
                <a:solidFill>
                  <a:srgbClr val="C50202"/>
                </a:solidFill>
                <a:cs typeface="+mn-ea"/>
                <a:sym typeface="+mn-lt"/>
              </a:rPr>
              <a:t>中国人民解放军XX部队老兵退伍欢送会</a:t>
            </a:r>
          </a:p>
        </p:txBody>
      </p:sp>
      <p:pic>
        <p:nvPicPr>
          <p:cNvPr id="8" name="PA-1022164">
            <a:extLst>
              <a:ext uri="{FF2B5EF4-FFF2-40B4-BE49-F238E27FC236}">
                <a16:creationId xmlns:a16="http://schemas.microsoft.com/office/drawing/2014/main" id="{6F61ACCD-44A0-4474-99EC-0DBF8E7EED8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535795" y="557022"/>
            <a:ext cx="2121535" cy="1754505"/>
          </a:xfrm>
          <a:prstGeom prst="rect">
            <a:avLst/>
          </a:prstGeom>
        </p:spPr>
      </p:pic>
      <p:pic>
        <p:nvPicPr>
          <p:cNvPr descr="图片包含 游戏机, 标志, 画  描述已自动生成" id="27" name="PA-1022169">
            <a:extLst>
              <a:ext uri="{FF2B5EF4-FFF2-40B4-BE49-F238E27FC236}">
                <a16:creationId xmlns:a16="http://schemas.microsoft.com/office/drawing/2014/main" id="{7C99E4D8-6F94-466A-AFB3-6DBCF684056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07117" y="230786"/>
            <a:ext cx="2777764" cy="2777764"/>
          </a:xfrm>
          <a:prstGeom prst="rect">
            <a:avLst/>
          </a:prstGeom>
        </p:spPr>
      </p:pic>
      <p:pic>
        <p:nvPicPr>
          <p:cNvPr descr="图片包含 游戏机, 笔记本, 电脑  描述已自动生成" id="34" name="PA-1022170">
            <a:extLst>
              <a:ext uri="{FF2B5EF4-FFF2-40B4-BE49-F238E27FC236}">
                <a16:creationId xmlns:a16="http://schemas.microsoft.com/office/drawing/2014/main" id="{97D67170-98FE-49B8-A8CF-6B97DDEF2E4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5452110" cy="2322814"/>
          </a:xfrm>
          <a:prstGeom prst="rect">
            <a:avLst/>
          </a:prstGeom>
        </p:spPr>
      </p:pic>
      <p:pic>
        <p:nvPicPr>
          <p:cNvPr descr="图片包含 游戏机, 标志, 建筑  描述已自动生成" id="38" name="PA-1022171">
            <a:extLst>
              <a:ext uri="{FF2B5EF4-FFF2-40B4-BE49-F238E27FC236}">
                <a16:creationId xmlns:a16="http://schemas.microsoft.com/office/drawing/2014/main" id="{35828517-794F-49A9-8912-871A40D2B5C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0223" y="4255546"/>
            <a:ext cx="4500880" cy="2207656"/>
          </a:xfrm>
          <a:prstGeom prst="rect">
            <a:avLst/>
          </a:prstGeom>
        </p:spPr>
      </p:pic>
      <p:pic>
        <p:nvPicPr>
          <p:cNvPr id="39" name="PA-1022172">
            <a:extLst>
              <a:ext uri="{FF2B5EF4-FFF2-40B4-BE49-F238E27FC236}">
                <a16:creationId xmlns:a16="http://schemas.microsoft.com/office/drawing/2014/main" id="{3C0A97B0-D95A-4641-A242-8A1DEC8C6BE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244181"/>
            <a:ext cx="12192000" cy="2613820"/>
          </a:xfrm>
          <a:prstGeom prst="rect">
            <a:avLst/>
          </a:prstGeom>
        </p:spPr>
      </p:pic>
      <p:grpSp>
        <p:nvGrpSpPr>
          <p:cNvPr id="12" name="PA-1022165">
            <a:extLst>
              <a:ext uri="{FF2B5EF4-FFF2-40B4-BE49-F238E27FC236}">
                <a16:creationId xmlns:a16="http://schemas.microsoft.com/office/drawing/2014/main" id="{F6AD63B8-977D-41C5-8E92-8408E14D4055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4117631" y="4548095"/>
            <a:ext cx="292463" cy="292463"/>
            <a:chOff x="801291" y="3535885"/>
            <a:chExt cx="219347" cy="219347"/>
          </a:xfrm>
        </p:grpSpPr>
        <p:sp>
          <p:nvSpPr>
            <p:cNvPr id="13" name="PA-椭圆 10">
              <a:extLst>
                <a:ext uri="{FF2B5EF4-FFF2-40B4-BE49-F238E27FC236}">
                  <a16:creationId xmlns:a16="http://schemas.microsoft.com/office/drawing/2014/main" id="{6F01A9D8-352A-4EF2-81AA-8854A89E2439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067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6A68B26-7D3C-49F7-BD67-15E7D7559609}"/>
                </a:ext>
              </a:extLst>
            </p:cNvPr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5" name="PA-任意多边形 12">
                <a:extLst>
                  <a:ext uri="{FF2B5EF4-FFF2-40B4-BE49-F238E27FC236}">
                    <a16:creationId xmlns:a16="http://schemas.microsoft.com/office/drawing/2014/main" id="{00A48531-0637-4000-8DC0-FF336A9FBE8E}"/>
                  </a:ext>
                </a:extLst>
              </p:cNvPr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884050" y="3583766"/>
                <a:ext cx="53830" cy="53740"/>
              </a:xfrm>
              <a:custGeom>
                <a:gdLst>
                  <a:gd fmla="*/ 31 w 62" name="T0"/>
                  <a:gd fmla="*/ 62 h 62" name="T1"/>
                  <a:gd fmla="*/ 0 w 62" name="T2"/>
                  <a:gd fmla="*/ 31 h 62" name="T3"/>
                  <a:gd fmla="*/ 31 w 62" name="T4"/>
                  <a:gd fmla="*/ 0 h 62" name="T5"/>
                  <a:gd fmla="*/ 62 w 62" name="T6"/>
                  <a:gd fmla="*/ 31 h 62" name="T7"/>
                  <a:gd fmla="*/ 31 w 62" name="T8"/>
                  <a:gd fmla="*/ 62 h 62" name="T9"/>
                  <a:gd fmla="*/ 31 w 62" name="T10"/>
                  <a:gd fmla="*/ 11 h 62" name="T11"/>
                  <a:gd fmla="*/ 11 w 62" name="T12"/>
                  <a:gd fmla="*/ 31 h 62" name="T13"/>
                  <a:gd fmla="*/ 31 w 62" name="T14"/>
                  <a:gd fmla="*/ 51 h 62" name="T15"/>
                  <a:gd fmla="*/ 51 w 62" name="T16"/>
                  <a:gd fmla="*/ 31 h 62" name="T17"/>
                  <a:gd fmla="*/ 31 w 62" name="T18"/>
                  <a:gd fmla="*/ 11 h 6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2" w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PA-任意多边形 13">
                <a:extLst>
                  <a:ext uri="{FF2B5EF4-FFF2-40B4-BE49-F238E27FC236}">
                    <a16:creationId xmlns:a16="http://schemas.microsoft.com/office/drawing/2014/main" id="{A087E2C2-B94F-432C-BADA-5CB817C4B92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860980" y="3643355"/>
                <a:ext cx="100336" cy="54471"/>
              </a:xfrm>
              <a:custGeom>
                <a:gdLst>
                  <a:gd fmla="*/ 111 w 116" name="T0"/>
                  <a:gd fmla="*/ 63 h 63" name="T1"/>
                  <a:gd fmla="*/ 105 w 116" name="T2"/>
                  <a:gd fmla="*/ 58 h 63" name="T3"/>
                  <a:gd fmla="*/ 58 w 116" name="T4"/>
                  <a:gd fmla="*/ 11 h 63" name="T5"/>
                  <a:gd fmla="*/ 11 w 116" name="T6"/>
                  <a:gd fmla="*/ 58 h 63" name="T7"/>
                  <a:gd fmla="*/ 6 w 116" name="T8"/>
                  <a:gd fmla="*/ 63 h 63" name="T9"/>
                  <a:gd fmla="*/ 0 w 116" name="T10"/>
                  <a:gd fmla="*/ 58 h 63" name="T11"/>
                  <a:gd fmla="*/ 58 w 116" name="T12"/>
                  <a:gd fmla="*/ 0 h 63" name="T13"/>
                  <a:gd fmla="*/ 116 w 116" name="T14"/>
                  <a:gd fmla="*/ 58 h 63" name="T15"/>
                  <a:gd fmla="*/ 111 w 116" name="T16"/>
                  <a:gd fmla="*/ 63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115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PA-1022166">
            <a:extLst>
              <a:ext uri="{FF2B5EF4-FFF2-40B4-BE49-F238E27FC236}">
                <a16:creationId xmlns:a16="http://schemas.microsoft.com/office/drawing/2014/main" id="{371A32D8-DE6E-4966-A493-3B8B0AF36C97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6444047" y="4548095"/>
            <a:ext cx="292463" cy="292463"/>
            <a:chOff x="4248" y="3024"/>
            <a:chExt cx="600" cy="599"/>
          </a:xfrm>
        </p:grpSpPr>
        <p:sp>
          <p:nvSpPr>
            <p:cNvPr id="18" name="PA-椭圆 15">
              <a:extLst>
                <a:ext uri="{FF2B5EF4-FFF2-40B4-BE49-F238E27FC236}">
                  <a16:creationId xmlns:a16="http://schemas.microsoft.com/office/drawing/2014/main" id="{7A9F9C18-1968-445A-B3BE-D9166FAF47AF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067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6AD7657B-96E0-4B43-BCFF-D8D79F9FB506}"/>
                </a:ext>
              </a:extLst>
            </p:cNvPr>
            <p:cNvGrpSpPr/>
            <p:nvPr/>
          </p:nvGrpSpPr>
          <p:grpSpPr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20" name="PA-任意多边形 17">
                <a:extLst>
                  <a:ext uri="{FF2B5EF4-FFF2-40B4-BE49-F238E27FC236}">
                    <a16:creationId xmlns:a16="http://schemas.microsoft.com/office/drawing/2014/main" id="{3D8C1F9A-0299-49E6-A1D6-E0244150CE7F}"/>
                  </a:ext>
                </a:extLst>
              </p:cNvPr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74" y="3144"/>
                <a:ext cx="149" cy="253"/>
              </a:xfrm>
              <a:custGeom>
                <a:gdLst>
                  <a:gd fmla="*/ 31 w 63" name="T0"/>
                  <a:gd fmla="*/ 107 h 107" name="T1"/>
                  <a:gd fmla="*/ 63 w 63" name="T2"/>
                  <a:gd fmla="*/ 78 h 107" name="T3"/>
                  <a:gd fmla="*/ 63 w 63" name="T4"/>
                  <a:gd fmla="*/ 29 h 107" name="T5"/>
                  <a:gd fmla="*/ 31 w 63" name="T6"/>
                  <a:gd fmla="*/ 0 h 107" name="T7"/>
                  <a:gd fmla="*/ 0 w 63" name="T8"/>
                  <a:gd fmla="*/ 29 h 107" name="T9"/>
                  <a:gd fmla="*/ 0 w 63" name="T10"/>
                  <a:gd fmla="*/ 78 h 107" name="T11"/>
                  <a:gd fmla="*/ 31 w 63" name="T12"/>
                  <a:gd fmla="*/ 107 h 107" name="T13"/>
                  <a:gd fmla="*/ 10 w 63" name="T14"/>
                  <a:gd fmla="*/ 29 h 107" name="T15"/>
                  <a:gd fmla="*/ 31 w 63" name="T16"/>
                  <a:gd fmla="*/ 10 h 107" name="T17"/>
                  <a:gd fmla="*/ 53 w 63" name="T18"/>
                  <a:gd fmla="*/ 29 h 107" name="T19"/>
                  <a:gd fmla="*/ 53 w 63" name="T20"/>
                  <a:gd fmla="*/ 78 h 107" name="T21"/>
                  <a:gd fmla="*/ 31 w 63" name="T22"/>
                  <a:gd fmla="*/ 97 h 107" name="T23"/>
                  <a:gd fmla="*/ 10 w 63" name="T24"/>
                  <a:gd fmla="*/ 78 h 107" name="T25"/>
                  <a:gd fmla="*/ 10 w 63" name="T26"/>
                  <a:gd fmla="*/ 29 h 10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7" w="62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PA-任意多边形 18">
                <a:extLst>
                  <a:ext uri="{FF2B5EF4-FFF2-40B4-BE49-F238E27FC236}">
                    <a16:creationId xmlns:a16="http://schemas.microsoft.com/office/drawing/2014/main" id="{D1B801FC-2DBE-4680-A811-699DD0338F3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4441" y="3267"/>
                <a:ext cx="215" cy="222"/>
              </a:xfrm>
              <a:custGeom>
                <a:gdLst>
                  <a:gd fmla="*/ 86 w 91" name="T0"/>
                  <a:gd fmla="*/ 0 h 94" name="T1"/>
                  <a:gd fmla="*/ 81 w 91" name="T2"/>
                  <a:gd fmla="*/ 5 h 94" name="T3"/>
                  <a:gd fmla="*/ 81 w 91" name="T4"/>
                  <a:gd fmla="*/ 28 h 94" name="T5"/>
                  <a:gd fmla="*/ 45 w 91" name="T6"/>
                  <a:gd fmla="*/ 59 h 94" name="T7"/>
                  <a:gd fmla="*/ 10 w 91" name="T8"/>
                  <a:gd fmla="*/ 28 h 94" name="T9"/>
                  <a:gd fmla="*/ 10 w 91" name="T10"/>
                  <a:gd fmla="*/ 5 h 94" name="T11"/>
                  <a:gd fmla="*/ 5 w 91" name="T12"/>
                  <a:gd fmla="*/ 0 h 94" name="T13"/>
                  <a:gd fmla="*/ 0 w 91" name="T14"/>
                  <a:gd fmla="*/ 5 h 94" name="T15"/>
                  <a:gd fmla="*/ 0 w 91" name="T16"/>
                  <a:gd fmla="*/ 28 h 94" name="T17"/>
                  <a:gd fmla="*/ 40 w 91" name="T18"/>
                  <a:gd fmla="*/ 69 h 94" name="T19"/>
                  <a:gd fmla="*/ 40 w 91" name="T20"/>
                  <a:gd fmla="*/ 84 h 94" name="T21"/>
                  <a:gd fmla="*/ 20 w 91" name="T22"/>
                  <a:gd fmla="*/ 84 h 94" name="T23"/>
                  <a:gd fmla="*/ 15 w 91" name="T24"/>
                  <a:gd fmla="*/ 89 h 94" name="T25"/>
                  <a:gd fmla="*/ 20 w 91" name="T26"/>
                  <a:gd fmla="*/ 94 h 94" name="T27"/>
                  <a:gd fmla="*/ 70 w 91" name="T28"/>
                  <a:gd fmla="*/ 94 h 94" name="T29"/>
                  <a:gd fmla="*/ 75 w 91" name="T30"/>
                  <a:gd fmla="*/ 89 h 94" name="T31"/>
                  <a:gd fmla="*/ 70 w 91" name="T32"/>
                  <a:gd fmla="*/ 84 h 94" name="T33"/>
                  <a:gd fmla="*/ 50 w 91" name="T34"/>
                  <a:gd fmla="*/ 84 h 94" name="T35"/>
                  <a:gd fmla="*/ 50 w 91" name="T36"/>
                  <a:gd fmla="*/ 69 h 94" name="T37"/>
                  <a:gd fmla="*/ 91 w 91" name="T38"/>
                  <a:gd fmla="*/ 28 h 94" name="T39"/>
                  <a:gd fmla="*/ 91 w 91" name="T40"/>
                  <a:gd fmla="*/ 5 h 94" name="T41"/>
                  <a:gd fmla="*/ 86 w 91" name="T42"/>
                  <a:gd fmla="*/ 0 h 9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94" w="91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altLang="en-US" lang="zh-CN" sz="2133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PA-1022167">
            <a:extLst>
              <a:ext uri="{FF2B5EF4-FFF2-40B4-BE49-F238E27FC236}">
                <a16:creationId xmlns:a16="http://schemas.microsoft.com/office/drawing/2014/main" id="{061A4B9E-9595-400B-84FD-3AD2BFBE4981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44976" y="4525049"/>
            <a:ext cx="1945005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日期：20XX-10-29</a:t>
            </a:r>
          </a:p>
        </p:txBody>
      </p:sp>
      <p:sp>
        <p:nvSpPr>
          <p:cNvPr id="23" name="PA-1022168">
            <a:extLst>
              <a:ext uri="{FF2B5EF4-FFF2-40B4-BE49-F238E27FC236}">
                <a16:creationId xmlns:a16="http://schemas.microsoft.com/office/drawing/2014/main" id="{D4C49152-BC3C-4281-94BA-E1CE0882210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409909" y="4525049"/>
            <a:ext cx="1765617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汇报人：优页PPT</a:t>
            </a:r>
          </a:p>
        </p:txBody>
      </p:sp>
    </p:spTree>
    <p:extLst>
      <p:ext uri="{BB962C8B-B14F-4D97-AF65-F5344CB8AC3E}">
        <p14:creationId val="748512829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2"/>
      <p:bldP grpId="0" spid="2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387555927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PA-102218">
            <a:extLst>
              <a:ext uri="{FF2B5EF4-FFF2-40B4-BE49-F238E27FC236}">
                <a16:creationId xmlns:a16="http://schemas.microsoft.com/office/drawing/2014/main" id="{55544B9A-F1D7-4B7E-8A6B-158C6A0488C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529300" y="3110083"/>
            <a:ext cx="1596832" cy="2430665"/>
            <a:chOff x="1025029" y="1563689"/>
            <a:chExt cx="1597202" cy="2432107"/>
          </a:xfrm>
        </p:grpSpPr>
        <p:sp>
          <p:nvSpPr>
            <p:cNvPr id="6" name="PA-文本框 70">
              <a:extLst>
                <a:ext uri="{FF2B5EF4-FFF2-40B4-BE49-F238E27FC236}">
                  <a16:creationId xmlns:a16="http://schemas.microsoft.com/office/drawing/2014/main" id="{5777704C-A11D-49BE-9909-B9CD4608C5F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25029" y="1563689"/>
              <a:ext cx="1218178" cy="2060718"/>
            </a:xfrm>
            <a:prstGeom prst="rect">
              <a:avLst/>
            </a:prstGeom>
            <a:noFill/>
            <a:ln>
              <a:noFill/>
            </a:ln>
          </p:spPr>
          <p:txBody>
            <a:bodyPr bIns="54388" lIns="108777" rIns="108777" rtlCol="0" tIns="54388" wrap="square">
              <a:spAutoFit/>
            </a:bodyPr>
            <a:lstStyle/>
            <a:p>
              <a:pPr algn="dist" defTabSz="1218956"/>
              <a:r>
                <a:rPr altLang="en-US" b="1" lang="zh-CN" sz="6400">
                  <a:solidFill>
                    <a:srgbClr val="C00000"/>
                  </a:solidFill>
                  <a:cs typeface="+mn-ea"/>
                  <a:sym typeface="+mn-lt"/>
                </a:rPr>
                <a:t>目</a:t>
              </a:r>
            </a:p>
            <a:p>
              <a:pPr algn="dist" defTabSz="1218956"/>
              <a:r>
                <a:rPr altLang="en-US" b="1" lang="zh-CN" sz="6400">
                  <a:solidFill>
                    <a:srgbClr val="C00000"/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7" name="PA-文本框 71">
              <a:extLst>
                <a:ext uri="{FF2B5EF4-FFF2-40B4-BE49-F238E27FC236}">
                  <a16:creationId xmlns:a16="http://schemas.microsoft.com/office/drawing/2014/main" id="{4357A866-6357-4310-8B5A-5564D200CC3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033085" y="2160872"/>
              <a:ext cx="583449" cy="1821181"/>
            </a:xfrm>
            <a:prstGeom prst="rect">
              <a:avLst/>
            </a:prstGeom>
            <a:noFill/>
            <a:ln>
              <a:noFill/>
            </a:ln>
          </p:spPr>
          <p:txBody>
            <a:bodyPr bIns="54388" lIns="108777" rIns="108777" rtlCol="0" tIns="54388" vert="eaVert" wrap="none">
              <a:spAutoFit/>
            </a:bodyPr>
            <a:lstStyle/>
            <a:p>
              <a:pPr defTabSz="1218956"/>
              <a:r>
                <a:rPr altLang="zh-CN" b="1" lang="en-US" sz="2400">
                  <a:solidFill>
                    <a:srgbClr val="C00000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28" name="PA-102219">
            <a:extLst>
              <a:ext uri="{FF2B5EF4-FFF2-40B4-BE49-F238E27FC236}">
                <a16:creationId xmlns:a16="http://schemas.microsoft.com/office/drawing/2014/main" id="{EB33E923-C326-4E6A-95CC-199CB99D800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371992" y="1579023"/>
            <a:ext cx="6297873" cy="728870"/>
            <a:chOff x="5371992" y="1579023"/>
            <a:chExt cx="6297873" cy="728870"/>
          </a:xfrm>
        </p:grpSpPr>
        <p:sp>
          <p:nvSpPr>
            <p:cNvPr id="9" name="PA-圆角矩形 8">
              <a:extLst>
                <a:ext uri="{FF2B5EF4-FFF2-40B4-BE49-F238E27FC236}">
                  <a16:creationId xmlns:a16="http://schemas.microsoft.com/office/drawing/2014/main" id="{73B34700-2268-4E97-A66D-4EAAA7A7E97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31603" y="1598901"/>
              <a:ext cx="4611757" cy="68911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PA-圆角矩形 9">
              <a:extLst>
                <a:ext uri="{FF2B5EF4-FFF2-40B4-BE49-F238E27FC236}">
                  <a16:creationId xmlns:a16="http://schemas.microsoft.com/office/drawing/2014/main" id="{41D2D34C-249F-4FAB-AA8F-7A428DAB8A1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71992" y="1579023"/>
              <a:ext cx="1802296" cy="72887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cs typeface="+mn-ea"/>
                  <a:sym typeface="+mn-lt"/>
                </a:rPr>
                <a:t>第01章</a:t>
              </a:r>
            </a:p>
          </p:txBody>
        </p:sp>
        <p:sp>
          <p:nvSpPr>
            <p:cNvPr id="11" name="PA-文本框 10">
              <a:extLst>
                <a:ext uri="{FF2B5EF4-FFF2-40B4-BE49-F238E27FC236}">
                  <a16:creationId xmlns:a16="http://schemas.microsoft.com/office/drawing/2014/main" id="{BAE1D8F9-9BCC-4EB4-8BD1-CCA9CA1C618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400041" y="1678653"/>
              <a:ext cx="426982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800">
                  <a:solidFill>
                    <a:srgbClr val="C00000"/>
                  </a:solidFill>
                  <a:cs typeface="+mn-ea"/>
                  <a:sym typeface="+mn-lt"/>
                </a:rPr>
                <a:t>领导致辞</a:t>
              </a:r>
            </a:p>
          </p:txBody>
        </p:sp>
      </p:grpSp>
      <p:sp>
        <p:nvSpPr>
          <p:cNvPr id="24" name="PA-102220">
            <a:extLst>
              <a:ext uri="{FF2B5EF4-FFF2-40B4-BE49-F238E27FC236}">
                <a16:creationId xmlns:a16="http://schemas.microsoft.com/office/drawing/2014/main" id="{B8E50B85-9CDB-4A65-928B-D40A7F8706D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230440" y="528320"/>
            <a:ext cx="1981200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60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粗黑宋简体"/>
                <a:ea charset="-122" panose="02000000000000000000" pitchFamily="2" typeface="方正粗黑宋简体"/>
                <a:cs typeface="+mn-ea"/>
                <a:sym typeface="+mn-lt"/>
              </a:rPr>
              <a:t>人</a:t>
            </a:r>
          </a:p>
        </p:txBody>
      </p:sp>
      <p:sp>
        <p:nvSpPr>
          <p:cNvPr id="26" name="PA-102221">
            <a:extLst>
              <a:ext uri="{FF2B5EF4-FFF2-40B4-BE49-F238E27FC236}">
                <a16:creationId xmlns:a16="http://schemas.microsoft.com/office/drawing/2014/main" id="{BA919697-DDC2-4523-AFD6-7AD05E8BD3E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1639" y="1418251"/>
            <a:ext cx="1981200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60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粗黑宋简体"/>
                <a:ea charset="-122" panose="02000000000000000000" pitchFamily="2" typeface="方正粗黑宋简体"/>
                <a:cs typeface="+mn-ea"/>
                <a:sym typeface="+mn-lt"/>
              </a:rPr>
              <a:t>军</a:t>
            </a:r>
          </a:p>
        </p:txBody>
      </p:sp>
      <p:pic>
        <p:nvPicPr>
          <p:cNvPr id="27" name="PA-102222">
            <a:extLst>
              <a:ext uri="{FF2B5EF4-FFF2-40B4-BE49-F238E27FC236}">
                <a16:creationId xmlns:a16="http://schemas.microsoft.com/office/drawing/2014/main" id="{57EE0E98-3537-4FF5-95AF-897BBDB3E4B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25564" y="3622057"/>
            <a:ext cx="2590164" cy="2590162"/>
          </a:xfrm>
          <a:prstGeom prst="rect">
            <a:avLst/>
          </a:prstGeom>
        </p:spPr>
      </p:pic>
      <p:grpSp>
        <p:nvGrpSpPr>
          <p:cNvPr id="29" name="PA-102223">
            <a:extLst>
              <a:ext uri="{FF2B5EF4-FFF2-40B4-BE49-F238E27FC236}">
                <a16:creationId xmlns:a16="http://schemas.microsoft.com/office/drawing/2014/main" id="{0436ED30-F993-4CD5-93F5-C1A6A9471E3C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5350602" y="2691981"/>
            <a:ext cx="6297873" cy="728870"/>
            <a:chOff x="5371992" y="1579023"/>
            <a:chExt cx="6297873" cy="728870"/>
          </a:xfrm>
        </p:grpSpPr>
        <p:sp>
          <p:nvSpPr>
            <p:cNvPr id="30" name="PA-圆角矩形 29">
              <a:extLst>
                <a:ext uri="{FF2B5EF4-FFF2-40B4-BE49-F238E27FC236}">
                  <a16:creationId xmlns:a16="http://schemas.microsoft.com/office/drawing/2014/main" id="{6558030F-4D8D-4BBF-9820-F95F86C0D78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31603" y="1598901"/>
              <a:ext cx="4611757" cy="68911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PA-圆角矩形 30">
              <a:extLst>
                <a:ext uri="{FF2B5EF4-FFF2-40B4-BE49-F238E27FC236}">
                  <a16:creationId xmlns:a16="http://schemas.microsoft.com/office/drawing/2014/main" id="{3B44BBD2-8FF1-4B35-BF87-E0E6A48DED8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371992" y="1579023"/>
              <a:ext cx="1802296" cy="72887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cs typeface="+mn-ea"/>
                  <a:sym typeface="+mn-lt"/>
                </a:rPr>
                <a:t>第02章</a:t>
              </a:r>
            </a:p>
          </p:txBody>
        </p:sp>
        <p:sp>
          <p:nvSpPr>
            <p:cNvPr id="32" name="PA-文本框 31">
              <a:extLst>
                <a:ext uri="{FF2B5EF4-FFF2-40B4-BE49-F238E27FC236}">
                  <a16:creationId xmlns:a16="http://schemas.microsoft.com/office/drawing/2014/main" id="{1435EB0E-F1BE-48AD-BABE-1E5A1E190947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7400040" y="1678653"/>
              <a:ext cx="426982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800">
                  <a:solidFill>
                    <a:srgbClr val="C00000"/>
                  </a:solidFill>
                  <a:cs typeface="+mn-ea"/>
                  <a:sym typeface="+mn-lt"/>
                </a:rPr>
                <a:t>老兵军旅生涯回顾</a:t>
              </a:r>
            </a:p>
          </p:txBody>
        </p:sp>
      </p:grpSp>
      <p:grpSp>
        <p:nvGrpSpPr>
          <p:cNvPr id="33" name="PA-102224">
            <a:extLst>
              <a:ext uri="{FF2B5EF4-FFF2-40B4-BE49-F238E27FC236}">
                <a16:creationId xmlns:a16="http://schemas.microsoft.com/office/drawing/2014/main" id="{B40678DE-6788-450C-B299-51753C805174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5371992" y="3804939"/>
            <a:ext cx="6297873" cy="728870"/>
            <a:chOff x="5371992" y="1579023"/>
            <a:chExt cx="6297873" cy="728870"/>
          </a:xfrm>
        </p:grpSpPr>
        <p:sp>
          <p:nvSpPr>
            <p:cNvPr id="34" name="PA-圆角矩形 33">
              <a:extLst>
                <a:ext uri="{FF2B5EF4-FFF2-40B4-BE49-F238E27FC236}">
                  <a16:creationId xmlns:a16="http://schemas.microsoft.com/office/drawing/2014/main" id="{490413AA-F1AC-4CBF-B1D3-F55F569281A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31603" y="1598901"/>
              <a:ext cx="4611757" cy="68911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PA-圆角矩形 34">
              <a:extLst>
                <a:ext uri="{FF2B5EF4-FFF2-40B4-BE49-F238E27FC236}">
                  <a16:creationId xmlns:a16="http://schemas.microsoft.com/office/drawing/2014/main" id="{6A3BE20D-E659-4FFA-8058-7B005EEB111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71992" y="1579023"/>
              <a:ext cx="1802296" cy="72887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cs typeface="+mn-ea"/>
                  <a:sym typeface="+mn-lt"/>
                </a:rPr>
                <a:t>第03章</a:t>
              </a:r>
            </a:p>
          </p:txBody>
        </p:sp>
        <p:sp>
          <p:nvSpPr>
            <p:cNvPr id="36" name="PA-文本框 35">
              <a:extLst>
                <a:ext uri="{FF2B5EF4-FFF2-40B4-BE49-F238E27FC236}">
                  <a16:creationId xmlns:a16="http://schemas.microsoft.com/office/drawing/2014/main" id="{91FDAA05-8010-4CB8-BA75-90DE60B803ED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7400041" y="1678653"/>
              <a:ext cx="426982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800">
                  <a:solidFill>
                    <a:srgbClr val="C00000"/>
                  </a:solidFill>
                  <a:cs typeface="+mn-ea"/>
                  <a:sym typeface="+mn-lt"/>
                </a:rPr>
                <a:t>军旗告别仪式</a:t>
              </a:r>
            </a:p>
          </p:txBody>
        </p:sp>
      </p:grpSp>
      <p:grpSp>
        <p:nvGrpSpPr>
          <p:cNvPr id="37" name="PA-102225">
            <a:extLst>
              <a:ext uri="{FF2B5EF4-FFF2-40B4-BE49-F238E27FC236}">
                <a16:creationId xmlns:a16="http://schemas.microsoft.com/office/drawing/2014/main" id="{276F599D-23F6-44C3-85FA-D83005E0CEBF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5371992" y="4917898"/>
            <a:ext cx="6297873" cy="728870"/>
            <a:chOff x="5371992" y="1579023"/>
            <a:chExt cx="6297873" cy="728870"/>
          </a:xfrm>
        </p:grpSpPr>
        <p:sp>
          <p:nvSpPr>
            <p:cNvPr id="38" name="PA-圆角矩形 37">
              <a:extLst>
                <a:ext uri="{FF2B5EF4-FFF2-40B4-BE49-F238E27FC236}">
                  <a16:creationId xmlns:a16="http://schemas.microsoft.com/office/drawing/2014/main" id="{9387EB97-674F-4A69-8B07-0986BF940E2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31603" y="1598901"/>
              <a:ext cx="4611757" cy="68911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PA-圆角矩形 38">
              <a:extLst>
                <a:ext uri="{FF2B5EF4-FFF2-40B4-BE49-F238E27FC236}">
                  <a16:creationId xmlns:a16="http://schemas.microsoft.com/office/drawing/2014/main" id="{BB8FDF52-CD56-46F3-B4DC-A0DF63A599C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71992" y="1579023"/>
              <a:ext cx="1802296" cy="72887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b="1" lang="zh-CN" sz="3600">
                  <a:cs typeface="+mn-ea"/>
                  <a:sym typeface="+mn-lt"/>
                </a:rPr>
                <a:t>第04章</a:t>
              </a:r>
            </a:p>
          </p:txBody>
        </p:sp>
        <p:sp>
          <p:nvSpPr>
            <p:cNvPr id="40" name="PA-文本框 39">
              <a:extLst>
                <a:ext uri="{FF2B5EF4-FFF2-40B4-BE49-F238E27FC236}">
                  <a16:creationId xmlns:a16="http://schemas.microsoft.com/office/drawing/2014/main" id="{2BF1CE24-D585-4AA3-B96D-323B4FDDD927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7400041" y="1678652"/>
              <a:ext cx="426982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800">
                  <a:solidFill>
                    <a:srgbClr val="C00000"/>
                  </a:solidFill>
                  <a:cs typeface="+mn-ea"/>
                  <a:sym typeface="+mn-lt"/>
                </a:rPr>
                <a:t>退伍老兵代表发言</a:t>
              </a:r>
            </a:p>
          </p:txBody>
        </p:sp>
      </p:grpSp>
    </p:spTree>
    <p:extLst>
      <p:ext uri="{BB962C8B-B14F-4D97-AF65-F5344CB8AC3E}">
        <p14:creationId val="269023715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A-102226">
            <a:extLst>
              <a:ext uri="{FF2B5EF4-FFF2-40B4-BE49-F238E27FC236}">
                <a16:creationId xmlns:a16="http://schemas.microsoft.com/office/drawing/2014/main" id="{B5E12F3D-D0AE-4A5F-BD54-88660D3F98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86163" y="2263483"/>
            <a:ext cx="7944257" cy="801852"/>
          </a:xfrm>
          <a:prstGeom prst="rect">
            <a:avLst/>
          </a:prstGeom>
        </p:spPr>
      </p:pic>
      <p:sp>
        <p:nvSpPr>
          <p:cNvPr id="41" name="PA-102227">
            <a:extLst>
              <a:ext uri="{FF2B5EF4-FFF2-40B4-BE49-F238E27FC236}">
                <a16:creationId xmlns:a16="http://schemas.microsoft.com/office/drawing/2014/main" id="{7181E780-B983-4DA4-8CE9-4EF23554F99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79417" y="3727166"/>
            <a:ext cx="3233166" cy="96255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pc="292" sz="5716">
                <a:solidFill>
                  <a:srgbClr val="C00000"/>
                </a:solidFill>
                <a:cs typeface="+mn-ea"/>
                <a:sym typeface="+mn-lt"/>
              </a:rPr>
              <a:t>领导致辞</a:t>
            </a:r>
          </a:p>
        </p:txBody>
      </p:sp>
      <p:sp>
        <p:nvSpPr>
          <p:cNvPr id="42" name="PA-102228">
            <a:extLst>
              <a:ext uri="{FF2B5EF4-FFF2-40B4-BE49-F238E27FC236}">
                <a16:creationId xmlns:a16="http://schemas.microsoft.com/office/drawing/2014/main" id="{CDC0D261-3E2B-4FF1-995E-F947B82CDB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13960" y="2929265"/>
            <a:ext cx="2164080" cy="68534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897">
                <a:solidFill>
                  <a:srgbClr val="C00000"/>
                </a:solidFill>
                <a:cs typeface="+mn-ea"/>
                <a:sym typeface="+mn-lt"/>
              </a:rPr>
              <a:t>第一部分</a:t>
            </a:r>
          </a:p>
        </p:txBody>
      </p:sp>
      <p:pic>
        <p:nvPicPr>
          <p:cNvPr id="44" name="PA-102229">
            <a:extLst>
              <a:ext uri="{FF2B5EF4-FFF2-40B4-BE49-F238E27FC236}">
                <a16:creationId xmlns:a16="http://schemas.microsoft.com/office/drawing/2014/main" id="{AEBA54C5-A683-4CFE-8562-F8360F5C7D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4158" y="799801"/>
            <a:ext cx="1463684" cy="1463682"/>
          </a:xfrm>
          <a:prstGeom prst="rect">
            <a:avLst/>
          </a:prstGeom>
        </p:spPr>
      </p:pic>
      <p:pic>
        <p:nvPicPr>
          <p:cNvPr id="2" name="PA-102230">
            <a:extLst>
              <a:ext uri="{FF2B5EF4-FFF2-40B4-BE49-F238E27FC236}">
                <a16:creationId xmlns:a16="http://schemas.microsoft.com/office/drawing/2014/main" id="{D2C91C26-EE80-4C16-B88B-B2A5737D25B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805680"/>
            <a:ext cx="12192000" cy="2052320"/>
          </a:xfrm>
          <a:prstGeom prst="rect">
            <a:avLst/>
          </a:prstGeom>
        </p:spPr>
      </p:pic>
    </p:spTree>
    <p:extLst>
      <p:ext uri="{BB962C8B-B14F-4D97-AF65-F5344CB8AC3E}">
        <p14:creationId val="2270837430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31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领导致辞</a:t>
            </a:r>
          </a:p>
        </p:txBody>
      </p:sp>
      <p:sp>
        <p:nvSpPr>
          <p:cNvPr id="4" name="PA-102232">
            <a:extLst>
              <a:ext uri="{FF2B5EF4-FFF2-40B4-BE49-F238E27FC236}">
                <a16:creationId xmlns:a16="http://schemas.microsoft.com/office/drawing/2014/main" id="{1E0FFA9F-54B9-4844-89AA-637FD3AC804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6731" y="1979407"/>
            <a:ext cx="11063605" cy="1169894"/>
          </a:xfrm>
          <a:prstGeom prst="snip2DiagRect">
            <a:avLst/>
          </a:prstGeom>
          <a:solidFill>
            <a:srgbClr val="C5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5" name="PA-102233">
            <a:extLst>
              <a:ext uri="{FF2B5EF4-FFF2-40B4-BE49-F238E27FC236}">
                <a16:creationId xmlns:a16="http://schemas.microsoft.com/office/drawing/2014/main" id="{FC6A5380-7C3D-47E0-A13F-5C051FCCC4F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3656" y="1997356"/>
            <a:ext cx="10664687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 时光荏苒，岁月如梭，在你们告别队旗，光荣退伍，即将踏上远去的征途而离开美丽的警营和朝夕相处的战友，奔赴新的工作岗位之际，我们留队的官兵对你们为消防部队建设做出的贡献，表示衷心的感谢，并致以崇高的敬意!</a:t>
            </a:r>
          </a:p>
        </p:txBody>
      </p:sp>
      <p:grpSp>
        <p:nvGrpSpPr>
          <p:cNvPr id="6" name="PA-102234">
            <a:extLst>
              <a:ext uri="{FF2B5EF4-FFF2-40B4-BE49-F238E27FC236}">
                <a16:creationId xmlns:a16="http://schemas.microsoft.com/office/drawing/2014/main" id="{F6937250-DCAC-4D96-A2FC-2D7FAAF46CB6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531406" y="3601613"/>
            <a:ext cx="9204158" cy="1177289"/>
            <a:chOff x="1346457" y="1660525"/>
            <a:chExt cx="9204158" cy="1177290"/>
          </a:xfrm>
        </p:grpSpPr>
        <p:pic>
          <p:nvPicPr>
            <p:cNvPr id="7" name="PA-图片 6">
              <a:extLst>
                <a:ext uri="{FF2B5EF4-FFF2-40B4-BE49-F238E27FC236}">
                  <a16:creationId xmlns:a16="http://schemas.microsoft.com/office/drawing/2014/main" id="{8E186195-7349-4DFA-8460-3FB453EC7BF6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46457" y="1660525"/>
              <a:ext cx="1783200" cy="1177290"/>
            </a:xfrm>
            <a:prstGeom prst="rect">
              <a:avLst/>
            </a:prstGeom>
          </p:spPr>
        </p:pic>
        <p:pic>
          <p:nvPicPr>
            <p:cNvPr id="8" name="PA-图片 7">
              <a:extLst>
                <a:ext uri="{FF2B5EF4-FFF2-40B4-BE49-F238E27FC236}">
                  <a16:creationId xmlns:a16="http://schemas.microsoft.com/office/drawing/2014/main" id="{9DB8A1CD-6010-48B4-A004-F0B76CB2EDC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065933" y="1660525"/>
              <a:ext cx="1766456" cy="1177290"/>
            </a:xfrm>
            <a:prstGeom prst="rect">
              <a:avLst/>
            </a:prstGeom>
          </p:spPr>
        </p:pic>
        <p:pic>
          <p:nvPicPr>
            <p:cNvPr id="10" name="PA-图片 9">
              <a:extLst>
                <a:ext uri="{FF2B5EF4-FFF2-40B4-BE49-F238E27FC236}">
                  <a16:creationId xmlns:a16="http://schemas.microsoft.com/office/drawing/2014/main" id="{C7B9920C-38DE-451B-8709-C124B76FDB0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693694" y="1660525"/>
              <a:ext cx="1856921" cy="1177289"/>
            </a:xfrm>
            <a:prstGeom prst="rect">
              <a:avLst/>
            </a:prstGeom>
          </p:spPr>
        </p:pic>
      </p:grpSp>
      <p:sp>
        <p:nvSpPr>
          <p:cNvPr id="11" name="PA-102235">
            <a:extLst>
              <a:ext uri="{FF2B5EF4-FFF2-40B4-BE49-F238E27FC236}">
                <a16:creationId xmlns:a16="http://schemas.microsoft.com/office/drawing/2014/main" id="{1F9ECC6A-019D-4775-A516-E8333A98D5B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40768" y="5109738"/>
            <a:ext cx="10790832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光荣退伍，即将踏上远去的征途而离开美丽的警营和朝夕相处的战友，奔赴新的工作岗位之际，我们留队的官兵对你们为消防部队建设做出的贡献，表示衷心的感谢，并致以崇高的敬意!</a:t>
            </a:r>
          </a:p>
        </p:txBody>
      </p:sp>
    </p:spTree>
    <p:extLst>
      <p:ext uri="{BB962C8B-B14F-4D97-AF65-F5344CB8AC3E}">
        <p14:creationId val="3029612529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4"/>
      <p:bldP grpId="0" spid="5"/>
      <p:bldP grpId="0" spid="1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36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领导致辞</a:t>
            </a:r>
          </a:p>
        </p:txBody>
      </p:sp>
      <p:grpSp>
        <p:nvGrpSpPr>
          <p:cNvPr id="5" name="PA-102237">
            <a:extLst>
              <a:ext uri="{FF2B5EF4-FFF2-40B4-BE49-F238E27FC236}">
                <a16:creationId xmlns:a16="http://schemas.microsoft.com/office/drawing/2014/main" id="{C514B9E4-9BC3-422B-B890-A6E4406E2CB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20797" y="2120358"/>
            <a:ext cx="10666403" cy="3618973"/>
            <a:chOff x="749457" y="2154749"/>
            <a:chExt cx="8647933" cy="293413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50C1D96-4FA6-42DA-9037-E7D865B3438A}"/>
                </a:ext>
              </a:extLst>
            </p:cNvPr>
            <p:cNvGrpSpPr/>
            <p:nvPr/>
          </p:nvGrpSpPr>
          <p:grpSpPr>
            <a:xfrm>
              <a:off x="749458" y="2154749"/>
              <a:ext cx="8647932" cy="465936"/>
              <a:chOff x="1187624" y="1647262"/>
              <a:chExt cx="6567502" cy="360040"/>
            </a:xfrm>
          </p:grpSpPr>
          <p:sp>
            <p:nvSpPr>
              <p:cNvPr id="7" name="PA-矩形 6">
                <a:extLst>
                  <a:ext uri="{FF2B5EF4-FFF2-40B4-BE49-F238E27FC236}">
                    <a16:creationId xmlns:a16="http://schemas.microsoft.com/office/drawing/2014/main" id="{B735CA14-A83E-4A43-A16A-54F582F3CEAC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07704" y="1647262"/>
                <a:ext cx="5308128" cy="360040"/>
              </a:xfrm>
              <a:prstGeom prst="rect">
                <a:avLst/>
              </a:prstGeom>
              <a:noFill/>
              <a:ln algn="ctr" cap="flat" cmpd="sng" w="9525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>
                  <a:defRPr/>
                </a:pPr>
                <a:endParaRPr altLang="en-US" kern="0" lang="zh-CN" sz="2800">
                  <a:solidFill>
                    <a:sysClr lastClr="FFFFFF" val="window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PA-等腰三角形 5">
                <a:extLst>
                  <a:ext uri="{FF2B5EF4-FFF2-40B4-BE49-F238E27FC236}">
                    <a16:creationId xmlns:a16="http://schemas.microsoft.com/office/drawing/2014/main" id="{2B2B09F8-4A6F-4ACE-A22B-F20A9AA62D9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1583950" y="1251499"/>
                <a:ext cx="359476" cy="1152128"/>
              </a:xfrm>
              <a:custGeom>
                <a:rect b="b" l="l" r="r" t="t"/>
                <a:pathLst>
                  <a:path h="1860602" w="1450218">
                    <a:moveTo>
                      <a:pt x="0" y="1860602"/>
                    </a:moveTo>
                    <a:lnTo>
                      <a:pt x="0" y="132410"/>
                    </a:lnTo>
                    <a:lnTo>
                      <a:pt x="582757" y="132410"/>
                    </a:lnTo>
                    <a:lnTo>
                      <a:pt x="725109" y="0"/>
                    </a:lnTo>
                    <a:lnTo>
                      <a:pt x="867461" y="132410"/>
                    </a:lnTo>
                    <a:lnTo>
                      <a:pt x="1450218" y="132410"/>
                    </a:lnTo>
                    <a:lnTo>
                      <a:pt x="1450218" y="1860602"/>
                    </a:lnTo>
                    <a:close/>
                  </a:path>
                </a:pathLst>
              </a:custGeom>
              <a:solidFill>
                <a:srgbClr val="C00000"/>
              </a:solidFill>
              <a:ln algn="ctr" cap="flat" cmpd="sng" w="9525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914400">
                  <a:defRPr/>
                </a:pPr>
                <a:endParaRPr altLang="en-US" kern="0" lang="zh-CN" sz="2400">
                  <a:solidFill>
                    <a:sysClr lastClr="FFFFFF" val="window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PA-文本框 34">
                <a:extLst>
                  <a:ext uri="{FF2B5EF4-FFF2-40B4-BE49-F238E27FC236}">
                    <a16:creationId xmlns:a16="http://schemas.microsoft.com/office/drawing/2014/main" id="{582B56C5-83CB-40EB-B139-C7A150E6C0CC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259632" y="1748517"/>
                <a:ext cx="864096" cy="171861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pPr algn="ctr">
                  <a:defRPr/>
                </a:pPr>
                <a:r>
                  <a:rPr altLang="en-US" b="1" kern="0" lang="zh-CN" sz="1800">
                    <a:solidFill>
                      <a:sysClr lastClr="FFFFFF" val="window"/>
                    </a:solidFill>
                    <a:latin typeface="+mn-lt"/>
                    <a:ea typeface="+mn-ea"/>
                    <a:cs typeface="+mn-ea"/>
                    <a:sym typeface="+mn-lt"/>
                  </a:rPr>
                  <a:t>几年前</a:t>
                </a:r>
              </a:p>
            </p:txBody>
          </p:sp>
          <p:sp>
            <p:nvSpPr>
              <p:cNvPr id="11" name="PA-文本框 35">
                <a:extLst>
                  <a:ext uri="{FF2B5EF4-FFF2-40B4-BE49-F238E27FC236}">
                    <a16:creationId xmlns:a16="http://schemas.microsoft.com/office/drawing/2014/main" id="{78753960-0DA8-4742-BD98-0AC946223715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476862" y="1677972"/>
                <a:ext cx="5278264" cy="223419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defRPr>
                </a:lvl1pPr>
              </a:lstStyle>
              <a:p>
                <a:pPr algn="just">
                  <a:lnSpc>
                    <a:spcPct val="130000"/>
                  </a:lnSpc>
                  <a:buClr>
                    <a:srgbClr val="FF0000"/>
                  </a:buClr>
                  <a:defRPr/>
                </a:pPr>
                <a:r>
                  <a:rPr altLang="en-US" lang="zh-CN" sz="1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你们带着亲人的期望，肩负着人民的重托</a:t>
                </a:r>
              </a:p>
            </p:txBody>
          </p:sp>
        </p:grpSp>
        <p:grpSp>
          <p:nvGrpSpPr>
            <p:cNvPr id="12" name="Group 28">
              <a:extLst>
                <a:ext uri="{FF2B5EF4-FFF2-40B4-BE49-F238E27FC236}">
                  <a16:creationId xmlns:a16="http://schemas.microsoft.com/office/drawing/2014/main" id="{EBA1E27C-3525-45B2-840E-5E0887F7C318}"/>
                </a:ext>
              </a:extLst>
            </p:cNvPr>
            <p:cNvGrpSpPr/>
            <p:nvPr/>
          </p:nvGrpSpPr>
          <p:grpSpPr>
            <a:xfrm>
              <a:off x="749457" y="2782904"/>
              <a:ext cx="7945345" cy="2305978"/>
              <a:chOff x="816" y="2304"/>
              <a:chExt cx="1440" cy="448"/>
            </a:xfrm>
          </p:grpSpPr>
          <p:sp>
            <p:nvSpPr>
              <p:cNvPr id="13" name="PA-Freeform: Shape 29">
                <a:extLst>
                  <a:ext uri="{FF2B5EF4-FFF2-40B4-BE49-F238E27FC236}">
                    <a16:creationId xmlns:a16="http://schemas.microsoft.com/office/drawing/2014/main" id="{C396723E-6638-4957-A016-E9D6C0DEE406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gray">
              <a:xfrm>
                <a:off x="870" y="2562"/>
                <a:ext cx="1332" cy="190"/>
              </a:xfrm>
              <a:custGeom>
                <a:gdLst>
                  <a:gd fmla="*/ 1120 w 1120" name="T0"/>
                  <a:gd fmla="*/ 252 h 252" name="T1"/>
                  <a:gd fmla="*/ 1116 w 1120" name="T2"/>
                  <a:gd fmla="*/ 250 h 252" name="T3"/>
                  <a:gd fmla="*/ 1100 w 1120" name="T4"/>
                  <a:gd fmla="*/ 246 h 252" name="T5"/>
                  <a:gd fmla="*/ 1074 w 1120" name="T6"/>
                  <a:gd fmla="*/ 240 h 252" name="T7"/>
                  <a:gd fmla="*/ 1038 w 1120" name="T8"/>
                  <a:gd fmla="*/ 232 h 252" name="T9"/>
                  <a:gd fmla="*/ 992 w 1120" name="T10"/>
                  <a:gd fmla="*/ 222 h 252" name="T11"/>
                  <a:gd fmla="*/ 938 w 1120" name="T12"/>
                  <a:gd fmla="*/ 212 h 252" name="T13"/>
                  <a:gd fmla="*/ 876 w 1120" name="T14"/>
                  <a:gd fmla="*/ 204 h 252" name="T15"/>
                  <a:gd fmla="*/ 806 w 1120" name="T16"/>
                  <a:gd fmla="*/ 196 h 252" name="T17"/>
                  <a:gd fmla="*/ 730 w 1120" name="T18"/>
                  <a:gd fmla="*/ 190 h 252" name="T19"/>
                  <a:gd fmla="*/ 646 w 1120" name="T20"/>
                  <a:gd fmla="*/ 184 h 252" name="T21"/>
                  <a:gd fmla="*/ 556 w 1120" name="T22"/>
                  <a:gd fmla="*/ 184 h 252" name="T23"/>
                  <a:gd fmla="*/ 466 w 1120" name="T24"/>
                  <a:gd fmla="*/ 184 h 252" name="T25"/>
                  <a:gd fmla="*/ 384 w 1120" name="T26"/>
                  <a:gd fmla="*/ 190 h 252" name="T27"/>
                  <a:gd fmla="*/ 308 w 1120" name="T28"/>
                  <a:gd fmla="*/ 196 h 252" name="T29"/>
                  <a:gd fmla="*/ 238 w 1120" name="T30"/>
                  <a:gd fmla="*/ 204 h 252" name="T31"/>
                  <a:gd fmla="*/ 178 w 1120" name="T32"/>
                  <a:gd fmla="*/ 212 h 252" name="T33"/>
                  <a:gd fmla="*/ 126 w 1120" name="T34"/>
                  <a:gd fmla="*/ 222 h 252" name="T35"/>
                  <a:gd fmla="*/ 82 w 1120" name="T36"/>
                  <a:gd fmla="*/ 232 h 252" name="T37"/>
                  <a:gd fmla="*/ 46 w 1120" name="T38"/>
                  <a:gd fmla="*/ 240 h 252" name="T39"/>
                  <a:gd fmla="*/ 20 w 1120" name="T40"/>
                  <a:gd fmla="*/ 246 h 252" name="T41"/>
                  <a:gd fmla="*/ 6 w 1120" name="T42"/>
                  <a:gd fmla="*/ 250 h 252" name="T43"/>
                  <a:gd fmla="*/ 0 w 1120" name="T44"/>
                  <a:gd fmla="*/ 252 h 252" name="T45"/>
                  <a:gd fmla="*/ 0 w 1120" name="T46"/>
                  <a:gd fmla="*/ 62 h 252" name="T47"/>
                  <a:gd fmla="*/ 560 w 1120" name="T48"/>
                  <a:gd fmla="*/ 0 h 252" name="T49"/>
                  <a:gd fmla="*/ 1120 w 1120" name="T50"/>
                  <a:gd fmla="*/ 62 h 252" name="T51"/>
                  <a:gd fmla="*/ 1120 w 1120" name="T52"/>
                  <a:gd fmla="*/ 252 h 252" name="T53"/>
                  <a:gd fmla="*/ 1120 w 1120" name="T54"/>
                  <a:gd fmla="*/ 252 h 25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51" w="1120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>
                  <a:gradFill>
                    <a:gsLst>
                      <a:gs pos="0">
                        <a:srgbClr val="C00000"/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 useBgFill="1">
            <p:nvSpPr>
              <p:cNvPr id="14" name="PA-矩形 30">
                <a:extLst>
                  <a:ext uri="{FF2B5EF4-FFF2-40B4-BE49-F238E27FC236}">
                    <a16:creationId xmlns:a16="http://schemas.microsoft.com/office/drawing/2014/main" id="{659C21C3-792B-42B7-ADF4-28FC9081BA0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gray">
              <a:xfrm>
                <a:off x="816" y="2304"/>
                <a:ext cx="1440" cy="421"/>
              </a:xfrm>
              <a:prstGeom prst="rect">
                <a:avLst/>
              </a:prstGeom>
              <a:ln algn="ctr" w="9525">
                <a:solidFill>
                  <a:srgbClr val="C00000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br" dir="10800000" dist="76200" kx="-3284103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 wrap="none">
                <a:normAutofit/>
              </a:bodyPr>
              <a:lstStyle/>
              <a:p>
                <a:pPr algn="ctr"/>
                <a:endParaRPr altLang="en-US" lang="zh-CN" sz="1400">
                  <a:gradFill>
                    <a:gsLst>
                      <a:gs pos="0">
                        <a:srgbClr val="C00000"/>
                      </a:gs>
                      <a:gs pos="100000">
                        <a:srgbClr val="C00000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PA-矩形 14">
              <a:extLst>
                <a:ext uri="{FF2B5EF4-FFF2-40B4-BE49-F238E27FC236}">
                  <a16:creationId xmlns:a16="http://schemas.microsoft.com/office/drawing/2014/main" id="{A005C800-BCAB-46C2-8179-5A77BDDA8D9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47409" y="2936947"/>
              <a:ext cx="7423745" cy="1808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buClr>
                  <a:srgbClr val="FF0000"/>
                </a:buClr>
              </a:pPr>
              <a:r>
                <a:rPr altLang="en-US" lang="zh-CN">
                  <a:cs typeface="+mn-ea"/>
                  <a:sym typeface="+mn-lt"/>
                </a:rPr>
                <a:t>满怀报效祖国、献身国防的一腔热血，踏进了绿色军营，来到了我们火热的消防警营。几年来，你们不辱使命，用青春的光和热，用生命的血和汗，谱写了人生的光辉历史，为部队建设作出了重大贡献，你们的功绩将永远载入我们红门的光荣史册。在你们之中，有顾全大局，甘愿吃苦，乐于奉献的先进个人;有爱军习武、刻苦训练、技术过硬的训练尖子;也有全面发展、表现突出的优秀士兵;还有尽职尽责，不计得失，无私奉献的无名英雄。你们不愧为英雄集体的光荣战士。</a:t>
              </a:r>
            </a:p>
          </p:txBody>
        </p:sp>
      </p:grpSp>
    </p:spTree>
    <p:extLst>
      <p:ext uri="{BB962C8B-B14F-4D97-AF65-F5344CB8AC3E}">
        <p14:creationId val="3922685932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38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领导致辞</a:t>
            </a:r>
          </a:p>
        </p:txBody>
      </p:sp>
      <p:sp>
        <p:nvSpPr>
          <p:cNvPr id="12" name="PA-102239">
            <a:extLst>
              <a:ext uri="{FF2B5EF4-FFF2-40B4-BE49-F238E27FC236}">
                <a16:creationId xmlns:a16="http://schemas.microsoft.com/office/drawing/2014/main" id="{104E2664-15EB-4B99-8813-6E89FD03AA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92250" y="2218796"/>
            <a:ext cx="2573840" cy="1375410"/>
          </a:xfrm>
          <a:prstGeom prst="parallelogram">
            <a:avLst>
              <a:gd fmla="val 45474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defTabSz="1187897"/>
            <a:r>
              <a:rPr altLang="en-US" kern="0" lang="zh-CN" sz="3118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rPr>
              <a:t>亲爱的战友们</a:t>
            </a:r>
          </a:p>
        </p:txBody>
      </p:sp>
      <p:sp>
        <p:nvSpPr>
          <p:cNvPr id="13" name="PA-102240">
            <a:extLst>
              <a:ext uri="{FF2B5EF4-FFF2-40B4-BE49-F238E27FC236}">
                <a16:creationId xmlns:a16="http://schemas.microsoft.com/office/drawing/2014/main" id="{EF3E9BB6-E7B3-4488-A601-BABFEE36776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17599" y="2527709"/>
            <a:ext cx="7248534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过去大家为了共同的目标，从祖国的天南地北走到了美丽的消防警营。在长期的军旅生涯中，大家结下了深厚的战友情谊。在迷人的黄河江畔，洒下了你们为驻地百姓播洒汗水与忠诚。今天，因为部队建设的需要，你们将要告别战友，离开部队，踏上新的征途，希望你们继续保持发扬在部队的光荣传统和优良作风，始终保持革命军人的光荣本色和优秀品质，把在部队的好思想、好作风和学到的知识带到地方，带回家乡。在回家的路上做文明的使者，尊章守纪，传播文明。</a:t>
            </a:r>
          </a:p>
        </p:txBody>
      </p:sp>
      <p:sp>
        <p:nvSpPr>
          <p:cNvPr id="14" name="PA-102241">
            <a:extLst>
              <a:ext uri="{FF2B5EF4-FFF2-40B4-BE49-F238E27FC236}">
                <a16:creationId xmlns:a16="http://schemas.microsoft.com/office/drawing/2014/main" id="{0F7D5E20-441D-48A1-ACD6-7FE22E343C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66748" y="2348504"/>
            <a:ext cx="2425349" cy="1369954"/>
          </a:xfrm>
          <a:prstGeom prst="parallelogram">
            <a:avLst>
              <a:gd fmla="val 45474" name="adj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kern="0" lang="zh-CN" sz="3118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cxnSp>
        <p:nvCxnSpPr>
          <p:cNvPr id="15" name="PA-102242">
            <a:extLst>
              <a:ext uri="{FF2B5EF4-FFF2-40B4-BE49-F238E27FC236}">
                <a16:creationId xmlns:a16="http://schemas.microsoft.com/office/drawing/2014/main" id="{4932EF94-C5D8-4B6E-B4E7-B6C7CEE090A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066091" y="2370564"/>
            <a:ext cx="693505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-102243">
            <a:extLst>
              <a:ext uri="{FF2B5EF4-FFF2-40B4-BE49-F238E27FC236}">
                <a16:creationId xmlns:a16="http://schemas.microsoft.com/office/drawing/2014/main" id="{D6BC4876-12BA-4736-A492-6495386D082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3425372" y="3786002"/>
            <a:ext cx="0" cy="214215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-102244">
            <a:extLst>
              <a:ext uri="{FF2B5EF4-FFF2-40B4-BE49-F238E27FC236}">
                <a16:creationId xmlns:a16="http://schemas.microsoft.com/office/drawing/2014/main" id="{F610E60D-BF58-4C7C-89FB-88C18CE802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111894" y="4206975"/>
            <a:ext cx="626957" cy="62695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3063">
                <a:cs typeface="+mn-ea"/>
                <a:sym typeface="+mn-lt"/>
              </a:rPr>
              <a:t>☆</a:t>
            </a:r>
          </a:p>
        </p:txBody>
      </p:sp>
      <p:pic>
        <p:nvPicPr>
          <p:cNvPr descr="图片包含 游戏机, 灯  描述已自动生成" id="19" name="PA-102245">
            <a:extLst>
              <a:ext uri="{FF2B5EF4-FFF2-40B4-BE49-F238E27FC236}">
                <a16:creationId xmlns:a16="http://schemas.microsoft.com/office/drawing/2014/main" id="{2181E986-E3A3-4B64-8D71-4998800E517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6824" y="3652122"/>
            <a:ext cx="2758548" cy="2758548"/>
          </a:xfrm>
          <a:prstGeom prst="rect">
            <a:avLst/>
          </a:prstGeom>
        </p:spPr>
      </p:pic>
    </p:spTree>
    <p:extLst>
      <p:ext uri="{BB962C8B-B14F-4D97-AF65-F5344CB8AC3E}">
        <p14:creationId val="2920999615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7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4"/>
      <p:bldP grpId="0" spid="1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A-102246">
            <a:extLst>
              <a:ext uri="{FF2B5EF4-FFF2-40B4-BE49-F238E27FC236}">
                <a16:creationId xmlns:a16="http://schemas.microsoft.com/office/drawing/2014/main" id="{3C7FFFE8-777B-49B5-9CAE-A4865AD3B51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0" y="435885"/>
            <a:ext cx="3959225" cy="54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3" rIns="91433" t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3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领导致辞</a:t>
            </a:r>
          </a:p>
        </p:txBody>
      </p:sp>
      <p:grpSp>
        <p:nvGrpSpPr>
          <p:cNvPr id="4" name="PA-102247">
            <a:extLst>
              <a:ext uri="{FF2B5EF4-FFF2-40B4-BE49-F238E27FC236}">
                <a16:creationId xmlns:a16="http://schemas.microsoft.com/office/drawing/2014/main" id="{3A42ECE6-0F32-4507-B4B6-EF6239F9EAE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243497" y="1563117"/>
            <a:ext cx="1335652" cy="1277313"/>
            <a:chOff x="4000500" y="1714500"/>
            <a:chExt cx="3905250" cy="400526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10A36A6-C738-4AD0-869D-EB5FC106C215}"/>
                </a:ext>
              </a:extLst>
            </p:cNvPr>
            <p:cNvGrpSpPr/>
            <p:nvPr/>
          </p:nvGrpSpPr>
          <p:grpSpPr>
            <a:xfrm>
              <a:off x="4000500" y="1714500"/>
              <a:ext cx="3905250" cy="4005263"/>
              <a:chOff x="857223" y="954920"/>
              <a:chExt cx="3357586" cy="3406892"/>
            </a:xfrm>
          </p:grpSpPr>
          <p:sp>
            <p:nvSpPr>
              <p:cNvPr id="10" name="PA-椭圆 9">
                <a:extLst>
                  <a:ext uri="{FF2B5EF4-FFF2-40B4-BE49-F238E27FC236}">
                    <a16:creationId xmlns:a16="http://schemas.microsoft.com/office/drawing/2014/main" id="{F13311BD-B817-4913-BE3C-9DBE80A475A4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rot="1906325">
                <a:off x="2063770" y="954920"/>
                <a:ext cx="1029114" cy="3356929"/>
              </a:xfrm>
              <a:prstGeom prst="ellipse">
                <a:avLst/>
              </a:prstGeom>
              <a:noFill/>
              <a:ln w="9525">
                <a:solidFill>
                  <a:srgbClr val="A51F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PA-椭圆 10">
                <a:extLst>
                  <a:ext uri="{FF2B5EF4-FFF2-40B4-BE49-F238E27FC236}">
                    <a16:creationId xmlns:a16="http://schemas.microsoft.com/office/drawing/2014/main" id="{AF3F5652-A5D9-4AD2-9AE4-5F20BE809DE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 rot="19526860">
                <a:off x="2108811" y="1004883"/>
                <a:ext cx="1030478" cy="3356929"/>
              </a:xfrm>
              <a:prstGeom prst="ellipse">
                <a:avLst/>
              </a:prstGeom>
              <a:noFill/>
              <a:ln w="9525">
                <a:solidFill>
                  <a:srgbClr val="A51F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PA-椭圆 11">
                <a:extLst>
                  <a:ext uri="{FF2B5EF4-FFF2-40B4-BE49-F238E27FC236}">
                    <a16:creationId xmlns:a16="http://schemas.microsoft.com/office/drawing/2014/main" id="{C7253A69-DB6D-46D7-A51F-A79D167CF1C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2035717" y="964719"/>
                <a:ext cx="1000598" cy="3357586"/>
              </a:xfrm>
              <a:prstGeom prst="ellipse">
                <a:avLst/>
              </a:prstGeom>
              <a:noFill/>
              <a:ln w="9525">
                <a:solidFill>
                  <a:srgbClr val="A51F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PA-椭圆 5">
              <a:extLst>
                <a:ext uri="{FF2B5EF4-FFF2-40B4-BE49-F238E27FC236}">
                  <a16:creationId xmlns:a16="http://schemas.microsoft.com/office/drawing/2014/main" id="{8A144E8A-3F79-491A-B1CD-25478ED2539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91250" y="2286000"/>
              <a:ext cx="190500" cy="190500"/>
            </a:xfrm>
            <a:prstGeom prst="ellipse">
              <a:avLst/>
            </a:prstGeom>
            <a:solidFill>
              <a:srgbClr val="A51F24"/>
            </a:solidFill>
            <a:ln>
              <a:solidFill>
                <a:srgbClr val="A5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" name="PA-椭圆 6">
              <a:extLst>
                <a:ext uri="{FF2B5EF4-FFF2-40B4-BE49-F238E27FC236}">
                  <a16:creationId xmlns:a16="http://schemas.microsoft.com/office/drawing/2014/main" id="{5548C9C6-BD5D-460D-9D17-BBDEAD23074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143750" y="4762500"/>
              <a:ext cx="190500" cy="190500"/>
            </a:xfrm>
            <a:prstGeom prst="ellipse">
              <a:avLst/>
            </a:prstGeom>
            <a:solidFill>
              <a:srgbClr val="A51F24"/>
            </a:solidFill>
            <a:ln>
              <a:solidFill>
                <a:srgbClr val="A5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" name="PA-椭圆 7">
              <a:extLst>
                <a:ext uri="{FF2B5EF4-FFF2-40B4-BE49-F238E27FC236}">
                  <a16:creationId xmlns:a16="http://schemas.microsoft.com/office/drawing/2014/main" id="{62724427-0B1D-4E05-A3AC-C9771FE652B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70375" y="3933825"/>
              <a:ext cx="190500" cy="190500"/>
            </a:xfrm>
            <a:prstGeom prst="ellipse">
              <a:avLst/>
            </a:prstGeom>
            <a:solidFill>
              <a:srgbClr val="A51F24"/>
            </a:solidFill>
            <a:ln>
              <a:solidFill>
                <a:srgbClr val="A5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PA-102248">
            <a:extLst>
              <a:ext uri="{FF2B5EF4-FFF2-40B4-BE49-F238E27FC236}">
                <a16:creationId xmlns:a16="http://schemas.microsoft.com/office/drawing/2014/main" id="{D8EE1B40-A554-48B7-891C-6CA2A1B4705C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268428" y="3386651"/>
            <a:ext cx="428626" cy="321469"/>
            <a:chOff x="-3522246" y="-578011"/>
            <a:chExt cx="428629" cy="321471"/>
          </a:xfrm>
        </p:grpSpPr>
        <p:sp>
          <p:nvSpPr>
            <p:cNvPr id="14" name="PA-等腰三角形 13">
              <a:extLst>
                <a:ext uri="{FF2B5EF4-FFF2-40B4-BE49-F238E27FC236}">
                  <a16:creationId xmlns:a16="http://schemas.microsoft.com/office/drawing/2014/main" id="{47865A34-C0B8-4A06-AC88-19F858A696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5400000">
              <a:off x="-3397229" y="-560151"/>
              <a:ext cx="321471" cy="285752"/>
            </a:xfrm>
            <a:prstGeom prst="triangle">
              <a:avLst/>
            </a:prstGeom>
            <a:solidFill>
              <a:srgbClr val="A5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" name="PA-等腰三角形 14">
              <a:extLst>
                <a:ext uri="{FF2B5EF4-FFF2-40B4-BE49-F238E27FC236}">
                  <a16:creationId xmlns:a16="http://schemas.microsoft.com/office/drawing/2014/main" id="{3857B13F-3FF6-4FD6-9914-DC49E2C1660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5400000">
              <a:off x="-3540105" y="-524430"/>
              <a:ext cx="250033" cy="214315"/>
            </a:xfrm>
            <a:prstGeom prst="triangle">
              <a:avLst/>
            </a:prstGeom>
            <a:solidFill>
              <a:srgbClr val="A5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PA-102249">
            <a:extLst>
              <a:ext uri="{FF2B5EF4-FFF2-40B4-BE49-F238E27FC236}">
                <a16:creationId xmlns:a16="http://schemas.microsoft.com/office/drawing/2014/main" id="{FA24B88C-B476-491A-85E2-3D76C7FE674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112446" y="1736172"/>
            <a:ext cx="6096000" cy="10058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altLang="en-US" lang="zh-CN" sz="6000">
                <a:solidFill>
                  <a:srgbClr val="C00000"/>
                </a:solidFill>
                <a:cs typeface="+mn-ea"/>
                <a:sym typeface="+mn-lt"/>
              </a:rPr>
              <a:t>现代化建设</a:t>
            </a:r>
          </a:p>
        </p:txBody>
      </p:sp>
      <p:sp>
        <p:nvSpPr>
          <p:cNvPr id="17" name="PA-102250">
            <a:extLst>
              <a:ext uri="{FF2B5EF4-FFF2-40B4-BE49-F238E27FC236}">
                <a16:creationId xmlns:a16="http://schemas.microsoft.com/office/drawing/2014/main" id="{526D120A-0047-4DEA-B718-C929A0D5B61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697054" y="3205648"/>
            <a:ext cx="9712475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altLang="en-US" lang="zh-CN">
                <a:cs typeface="+mn-ea"/>
                <a:sym typeface="+mn-lt"/>
              </a:rPr>
              <a:t>在祖国的现代化建设事业中，贡献自己的聪明才智，在新的工作岗位上奋发进取、争当模范，永葆军人本色，成为新时期下建设社会主义事业的中流砥柱。</a:t>
            </a:r>
          </a:p>
        </p:txBody>
      </p:sp>
      <p:grpSp>
        <p:nvGrpSpPr>
          <p:cNvPr id="18" name="PA-102251">
            <a:extLst>
              <a:ext uri="{FF2B5EF4-FFF2-40B4-BE49-F238E27FC236}">
                <a16:creationId xmlns:a16="http://schemas.microsoft.com/office/drawing/2014/main" id="{71119483-1989-41FE-B202-B198DC3D40C6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2732393" y="1549630"/>
            <a:ext cx="1335652" cy="1277313"/>
            <a:chOff x="4000500" y="1714500"/>
            <a:chExt cx="3905250" cy="4005263"/>
          </a:xfrm>
        </p:grpSpPr>
        <p:grpSp>
          <p:nvGrpSpPr>
            <p:cNvPr id="19" name="组合 4">
              <a:extLst>
                <a:ext uri="{FF2B5EF4-FFF2-40B4-BE49-F238E27FC236}">
                  <a16:creationId xmlns:a16="http://schemas.microsoft.com/office/drawing/2014/main" id="{667D7851-E306-42A5-BE52-6D88D46CD41E}"/>
                </a:ext>
              </a:extLst>
            </p:cNvPr>
            <p:cNvGrpSpPr/>
            <p:nvPr/>
          </p:nvGrpSpPr>
          <p:grpSpPr>
            <a:xfrm>
              <a:off x="4000500" y="1714500"/>
              <a:ext cx="3905250" cy="4005263"/>
              <a:chOff x="857223" y="954920"/>
              <a:chExt cx="3357586" cy="3406892"/>
            </a:xfrm>
          </p:grpSpPr>
          <p:sp>
            <p:nvSpPr>
              <p:cNvPr id="23" name="PA-椭圆 22">
                <a:extLst>
                  <a:ext uri="{FF2B5EF4-FFF2-40B4-BE49-F238E27FC236}">
                    <a16:creationId xmlns:a16="http://schemas.microsoft.com/office/drawing/2014/main" id="{5CC71FA7-5481-4ECC-AAC2-93D68D59E29C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906325">
                <a:off x="2063770" y="954920"/>
                <a:ext cx="1029114" cy="3356929"/>
              </a:xfrm>
              <a:prstGeom prst="ellipse">
                <a:avLst/>
              </a:prstGeom>
              <a:noFill/>
              <a:ln w="9525">
                <a:solidFill>
                  <a:srgbClr val="A51F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PA-椭圆 23">
                <a:extLst>
                  <a:ext uri="{FF2B5EF4-FFF2-40B4-BE49-F238E27FC236}">
                    <a16:creationId xmlns:a16="http://schemas.microsoft.com/office/drawing/2014/main" id="{FFDB7A05-12BF-4272-B669-AA66672E3E10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 rot="19526860">
                <a:off x="2108811" y="1004883"/>
                <a:ext cx="1030478" cy="3356929"/>
              </a:xfrm>
              <a:prstGeom prst="ellipse">
                <a:avLst/>
              </a:prstGeom>
              <a:noFill/>
              <a:ln w="9525">
                <a:solidFill>
                  <a:srgbClr val="A51F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PA-椭圆 24">
                <a:extLst>
                  <a:ext uri="{FF2B5EF4-FFF2-40B4-BE49-F238E27FC236}">
                    <a16:creationId xmlns:a16="http://schemas.microsoft.com/office/drawing/2014/main" id="{07C046BC-3021-491D-800C-E17CD19901CD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16200000">
                <a:off x="2035717" y="964719"/>
                <a:ext cx="1000598" cy="3357586"/>
              </a:xfrm>
              <a:prstGeom prst="ellipse">
                <a:avLst/>
              </a:prstGeom>
              <a:noFill/>
              <a:ln w="9525">
                <a:solidFill>
                  <a:srgbClr val="A51F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PA-椭圆 19">
              <a:extLst>
                <a:ext uri="{FF2B5EF4-FFF2-40B4-BE49-F238E27FC236}">
                  <a16:creationId xmlns:a16="http://schemas.microsoft.com/office/drawing/2014/main" id="{B69B8D42-5FC8-431F-ACA4-7A99AC5AC12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91250" y="2286000"/>
              <a:ext cx="190500" cy="190500"/>
            </a:xfrm>
            <a:prstGeom prst="ellipse">
              <a:avLst/>
            </a:prstGeom>
            <a:solidFill>
              <a:srgbClr val="A51F24"/>
            </a:solidFill>
            <a:ln>
              <a:solidFill>
                <a:srgbClr val="A5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PA-椭圆 20">
              <a:extLst>
                <a:ext uri="{FF2B5EF4-FFF2-40B4-BE49-F238E27FC236}">
                  <a16:creationId xmlns:a16="http://schemas.microsoft.com/office/drawing/2014/main" id="{C84CD18C-B129-493E-86D5-6773C961E93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43750" y="4762500"/>
              <a:ext cx="190500" cy="190500"/>
            </a:xfrm>
            <a:prstGeom prst="ellipse">
              <a:avLst/>
            </a:prstGeom>
            <a:solidFill>
              <a:srgbClr val="A51F24"/>
            </a:solidFill>
            <a:ln>
              <a:solidFill>
                <a:srgbClr val="A5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椭圆 21">
              <a:extLst>
                <a:ext uri="{FF2B5EF4-FFF2-40B4-BE49-F238E27FC236}">
                  <a16:creationId xmlns:a16="http://schemas.microsoft.com/office/drawing/2014/main" id="{84369DA7-2434-4EEE-8203-C392BA3C9E9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70375" y="3933825"/>
              <a:ext cx="190500" cy="190500"/>
            </a:xfrm>
            <a:prstGeom prst="ellipse">
              <a:avLst/>
            </a:prstGeom>
            <a:solidFill>
              <a:srgbClr val="A51F24"/>
            </a:solidFill>
            <a:ln>
              <a:solidFill>
                <a:srgbClr val="A5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PA-102252">
            <a:extLst>
              <a:ext uri="{FF2B5EF4-FFF2-40B4-BE49-F238E27FC236}">
                <a16:creationId xmlns:a16="http://schemas.microsoft.com/office/drawing/2014/main" id="{0B781D00-17A8-4F06-AE09-2DDC0B1E76C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795578" y="4382663"/>
            <a:ext cx="3043238" cy="1976329"/>
          </a:xfrm>
          <a:prstGeom prst="rect">
            <a:avLst/>
          </a:prstGeom>
          <a:blipFill rotWithShape="1">
            <a:blip r:embed="rId2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1" lIns="68561" rIns="68561" tIns="34281"/>
          <a:lstStyle/>
          <a:p>
            <a:pPr algn="ctr" defTabSz="685165">
              <a:defRPr/>
            </a:pPr>
            <a:endParaRPr lang="id-ID" sz="64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PA-102253">
            <a:extLst>
              <a:ext uri="{FF2B5EF4-FFF2-40B4-BE49-F238E27FC236}">
                <a16:creationId xmlns:a16="http://schemas.microsoft.com/office/drawing/2014/main" id="{67D7DE18-FEA7-4F38-945E-5F7110407B2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455445" y="4394386"/>
            <a:ext cx="3043238" cy="1976329"/>
          </a:xfrm>
          <a:prstGeom prst="rect">
            <a:avLst/>
          </a:prstGeom>
          <a:blipFill rotWithShape="1">
            <a:blip r:embed="rId2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1" lIns="68561" rIns="68561" tIns="34281"/>
          <a:lstStyle/>
          <a:p>
            <a:pPr algn="ctr" defTabSz="685165">
              <a:defRPr/>
            </a:pPr>
            <a:endParaRPr lang="id-ID" sz="64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8" name="PA-102254">
            <a:extLst>
              <a:ext uri="{FF2B5EF4-FFF2-40B4-BE49-F238E27FC236}">
                <a16:creationId xmlns:a16="http://schemas.microsoft.com/office/drawing/2014/main" id="{D2591A61-A046-4B99-9ADB-561AED1742A1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650453" y="4394387"/>
            <a:ext cx="2984244" cy="1943992"/>
          </a:xfrm>
          <a:prstGeom prst="rect">
            <a:avLst/>
          </a:prstGeom>
          <a:blipFill>
            <a:blip r:embed="rId2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</p:spPr>
      </p:pic>
      <p:sp>
        <p:nvSpPr>
          <p:cNvPr id="30" name="TextBox 29"/>
          <p:cNvSpPr txBox="1"/>
          <p:nvPr/>
        </p:nvSpPr>
        <p:spPr>
          <a:xfrm>
            <a:off x="86626" y="6617750"/>
            <a:ext cx="1440159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" u="none">
                <a:ln>
                  <a:noFill/>
                </a:ln>
                <a:solidFill>
                  <a:srgbClr val="FFEDC2"/>
                </a:solidFill>
                <a:effectLst/>
                <a:uLnTx/>
                <a:uFillTx/>
              </a:rPr>
              <a:t>行业PPT模板http://www.1ppt.com/hangye/</a:t>
            </a:r>
          </a:p>
        </p:txBody>
      </p:sp>
    </p:spTree>
    <p:extLst>
      <p:ext uri="{BB962C8B-B14F-4D97-AF65-F5344CB8AC3E}">
        <p14:creationId val="1816588906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1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0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9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  <p:bldP grpId="0" spid="17"/>
      <p:bldP grpId="0" spid="26"/>
      <p:bldP grpId="0" spid="2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A-102255">
            <a:extLst>
              <a:ext uri="{FF2B5EF4-FFF2-40B4-BE49-F238E27FC236}">
                <a16:creationId xmlns:a16="http://schemas.microsoft.com/office/drawing/2014/main" id="{B5E12F3D-D0AE-4A5F-BD54-88660D3F98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86163" y="2263483"/>
            <a:ext cx="7944257" cy="801852"/>
          </a:xfrm>
          <a:prstGeom prst="rect">
            <a:avLst/>
          </a:prstGeom>
        </p:spPr>
      </p:pic>
      <p:sp>
        <p:nvSpPr>
          <p:cNvPr id="41" name="PA-102256">
            <a:extLst>
              <a:ext uri="{FF2B5EF4-FFF2-40B4-BE49-F238E27FC236}">
                <a16:creationId xmlns:a16="http://schemas.microsoft.com/office/drawing/2014/main" id="{7181E780-B983-4DA4-8CE9-4EF23554F99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954275" y="3727166"/>
            <a:ext cx="6283451" cy="96255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pc="292" sz="5716">
                <a:solidFill>
                  <a:srgbClr val="C00000"/>
                </a:solidFill>
                <a:cs typeface="+mn-ea"/>
                <a:sym typeface="+mn-lt"/>
              </a:rPr>
              <a:t>老兵军旅生涯回顾</a:t>
            </a:r>
          </a:p>
        </p:txBody>
      </p:sp>
      <p:sp>
        <p:nvSpPr>
          <p:cNvPr id="42" name="PA-102257">
            <a:extLst>
              <a:ext uri="{FF2B5EF4-FFF2-40B4-BE49-F238E27FC236}">
                <a16:creationId xmlns:a16="http://schemas.microsoft.com/office/drawing/2014/main" id="{CDC0D261-3E2B-4FF1-995E-F947B82CDB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13960" y="2929265"/>
            <a:ext cx="2164080" cy="68534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897">
                <a:solidFill>
                  <a:srgbClr val="C00000"/>
                </a:solidFill>
                <a:cs typeface="+mn-ea"/>
                <a:sym typeface="+mn-lt"/>
              </a:rPr>
              <a:t>第二部分</a:t>
            </a:r>
          </a:p>
        </p:txBody>
      </p:sp>
      <p:pic>
        <p:nvPicPr>
          <p:cNvPr id="44" name="PA-102258">
            <a:extLst>
              <a:ext uri="{FF2B5EF4-FFF2-40B4-BE49-F238E27FC236}">
                <a16:creationId xmlns:a16="http://schemas.microsoft.com/office/drawing/2014/main" id="{AEBA54C5-A683-4CFE-8562-F8360F5C7D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4158" y="799801"/>
            <a:ext cx="1463684" cy="1463682"/>
          </a:xfrm>
          <a:prstGeom prst="rect">
            <a:avLst/>
          </a:prstGeom>
        </p:spPr>
      </p:pic>
      <p:pic>
        <p:nvPicPr>
          <p:cNvPr id="2" name="PA-102259">
            <a:extLst>
              <a:ext uri="{FF2B5EF4-FFF2-40B4-BE49-F238E27FC236}">
                <a16:creationId xmlns:a16="http://schemas.microsoft.com/office/drawing/2014/main" id="{D2C91C26-EE80-4C16-B88B-B2A5737D25B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805680"/>
            <a:ext cx="12192000" cy="2052320"/>
          </a:xfrm>
          <a:prstGeom prst="rect">
            <a:avLst/>
          </a:prstGeom>
        </p:spPr>
      </p:pic>
    </p:spTree>
    <p:extLst>
      <p:ext uri="{BB962C8B-B14F-4D97-AF65-F5344CB8AC3E}">
        <p14:creationId val="920709669"/>
      </p:ext>
    </p:extLst>
  </p:cSld>
  <p:clrMapOvr>
    <a:masterClrMapping/>
  </p:clrMapOvr>
  <mc:AlternateContent>
    <mc:Choice Requires="p14">
      <p:transition advClick="0" advTm="5000" p14:dur="1500" spd="slow">
        <p:random/>
      </p:transition>
    </mc:Choice>
    <mc:Fallback>
      <p:transition advClick="0"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</p:bldLst>
  </p:timing>
</p:sld>
</file>

<file path=ppt/tags/tag1.xml><?xml version="1.0" encoding="utf-8"?>
<p:tagLst xmlns:p="http://schemas.openxmlformats.org/presentationml/2006/main">
  <p:tag name="PA" val="v5.2.8"/>
</p:tagLst>
</file>

<file path=ppt/tags/tag10.xml><?xml version="1.0" encoding="utf-8"?>
<p:tagLst xmlns:p="http://schemas.openxmlformats.org/presentationml/2006/main">
  <p:tag name="PA" val="v5.2.8"/>
</p:tagLst>
</file>

<file path=ppt/tags/tag100.xml><?xml version="1.0" encoding="utf-8"?>
<p:tagLst xmlns:p="http://schemas.openxmlformats.org/presentationml/2006/main">
  <p:tag name="PA" val="v5.2.8"/>
</p:tagLst>
</file>

<file path=ppt/tags/tag101.xml><?xml version="1.0" encoding="utf-8"?>
<p:tagLst xmlns:p="http://schemas.openxmlformats.org/presentationml/2006/main">
  <p:tag name="PA" val="v5.2.8"/>
</p:tagLst>
</file>

<file path=ppt/tags/tag102.xml><?xml version="1.0" encoding="utf-8"?>
<p:tagLst xmlns:p="http://schemas.openxmlformats.org/presentationml/2006/main">
  <p:tag name="PA" val="v5.2.8"/>
</p:tagLst>
</file>

<file path=ppt/tags/tag103.xml><?xml version="1.0" encoding="utf-8"?>
<p:tagLst xmlns:p="http://schemas.openxmlformats.org/presentationml/2006/main">
  <p:tag name="PA" val="v5.2.8"/>
</p:tagLst>
</file>

<file path=ppt/tags/tag104.xml><?xml version="1.0" encoding="utf-8"?>
<p:tagLst xmlns:p="http://schemas.openxmlformats.org/presentationml/2006/main">
  <p:tag name="PA" val="v5.2.8"/>
</p:tagLst>
</file>

<file path=ppt/tags/tag105.xml><?xml version="1.0" encoding="utf-8"?>
<p:tagLst xmlns:p="http://schemas.openxmlformats.org/presentationml/2006/main">
  <p:tag name="PA" val="v5.2.8"/>
</p:tagLst>
</file>

<file path=ppt/tags/tag106.xml><?xml version="1.0" encoding="utf-8"?>
<p:tagLst xmlns:p="http://schemas.openxmlformats.org/presentationml/2006/main">
  <p:tag name="PA" val="v5.2.8"/>
</p:tagLst>
</file>

<file path=ppt/tags/tag107.xml><?xml version="1.0" encoding="utf-8"?>
<p:tagLst xmlns:p="http://schemas.openxmlformats.org/presentationml/2006/main">
  <p:tag name="PA" val="v5.2.8"/>
</p:tagLst>
</file>

<file path=ppt/tags/tag108.xml><?xml version="1.0" encoding="utf-8"?>
<p:tagLst xmlns:p="http://schemas.openxmlformats.org/presentationml/2006/main">
  <p:tag name="PA" val="v5.2.8"/>
</p:tagLst>
</file>

<file path=ppt/tags/tag109.xml><?xml version="1.0" encoding="utf-8"?>
<p:tagLst xmlns:p="http://schemas.openxmlformats.org/presentationml/2006/main">
  <p:tag name="PA" val="v5.2.8"/>
</p:tagLst>
</file>

<file path=ppt/tags/tag11.xml><?xml version="1.0" encoding="utf-8"?>
<p:tagLst xmlns:p="http://schemas.openxmlformats.org/presentationml/2006/main">
  <p:tag name="PA" val="v5.2.8"/>
</p:tagLst>
</file>

<file path=ppt/tags/tag110.xml><?xml version="1.0" encoding="utf-8"?>
<p:tagLst xmlns:p="http://schemas.openxmlformats.org/presentationml/2006/main">
  <p:tag name="PA" val="v5.2.8"/>
</p:tagLst>
</file>

<file path=ppt/tags/tag111.xml><?xml version="1.0" encoding="utf-8"?>
<p:tagLst xmlns:p="http://schemas.openxmlformats.org/presentationml/2006/main">
  <p:tag name="PA" val="v5.2.8"/>
</p:tagLst>
</file>

<file path=ppt/tags/tag112.xml><?xml version="1.0" encoding="utf-8"?>
<p:tagLst xmlns:p="http://schemas.openxmlformats.org/presentationml/2006/main">
  <p:tag name="PA" val="v5.2.8"/>
</p:tagLst>
</file>

<file path=ppt/tags/tag113.xml><?xml version="1.0" encoding="utf-8"?>
<p:tagLst xmlns:p="http://schemas.openxmlformats.org/presentationml/2006/main">
  <p:tag name="PA" val="v5.2.8"/>
</p:tagLst>
</file>

<file path=ppt/tags/tag114.xml><?xml version="1.0" encoding="utf-8"?>
<p:tagLst xmlns:p="http://schemas.openxmlformats.org/presentationml/2006/main">
  <p:tag name="PA" val="v5.2.8"/>
</p:tagLst>
</file>

<file path=ppt/tags/tag115.xml><?xml version="1.0" encoding="utf-8"?>
<p:tagLst xmlns:p="http://schemas.openxmlformats.org/presentationml/2006/main">
  <p:tag name="PA" val="v5.2.8"/>
</p:tagLst>
</file>

<file path=ppt/tags/tag116.xml><?xml version="1.0" encoding="utf-8"?>
<p:tagLst xmlns:p="http://schemas.openxmlformats.org/presentationml/2006/main">
  <p:tag name="PA" val="v5.2.8"/>
</p:tagLst>
</file>

<file path=ppt/tags/tag117.xml><?xml version="1.0" encoding="utf-8"?>
<p:tagLst xmlns:p="http://schemas.openxmlformats.org/presentationml/2006/main">
  <p:tag name="PA" val="v5.2.8"/>
</p:tagLst>
</file>

<file path=ppt/tags/tag118.xml><?xml version="1.0" encoding="utf-8"?>
<p:tagLst xmlns:p="http://schemas.openxmlformats.org/presentationml/2006/main">
  <p:tag name="PA" val="v5.2.8"/>
</p:tagLst>
</file>

<file path=ppt/tags/tag119.xml><?xml version="1.0" encoding="utf-8"?>
<p:tagLst xmlns:p="http://schemas.openxmlformats.org/presentationml/2006/main">
  <p:tag name="PA" val="v5.2.8"/>
</p:tagLst>
</file>

<file path=ppt/tags/tag12.xml><?xml version="1.0" encoding="utf-8"?>
<p:tagLst xmlns:p="http://schemas.openxmlformats.org/presentationml/2006/main">
  <p:tag name="PA" val="v5.2.8"/>
</p:tagLst>
</file>

<file path=ppt/tags/tag120.xml><?xml version="1.0" encoding="utf-8"?>
<p:tagLst xmlns:p="http://schemas.openxmlformats.org/presentationml/2006/main">
  <p:tag name="PA" val="v5.2.8"/>
</p:tagLst>
</file>

<file path=ppt/tags/tag121.xml><?xml version="1.0" encoding="utf-8"?>
<p:tagLst xmlns:p="http://schemas.openxmlformats.org/presentationml/2006/main">
  <p:tag name="PA" val="v5.2.8"/>
</p:tagLst>
</file>

<file path=ppt/tags/tag122.xml><?xml version="1.0" encoding="utf-8"?>
<p:tagLst xmlns:p="http://schemas.openxmlformats.org/presentationml/2006/main">
  <p:tag name="PA" val="v5.2.8"/>
</p:tagLst>
</file>

<file path=ppt/tags/tag123.xml><?xml version="1.0" encoding="utf-8"?>
<p:tagLst xmlns:p="http://schemas.openxmlformats.org/presentationml/2006/main">
  <p:tag name="PA" val="v5.2.8"/>
</p:tagLst>
</file>

<file path=ppt/tags/tag124.xml><?xml version="1.0" encoding="utf-8"?>
<p:tagLst xmlns:p="http://schemas.openxmlformats.org/presentationml/2006/main">
  <p:tag name="PA" val="v5.2.8"/>
</p:tagLst>
</file>

<file path=ppt/tags/tag125.xml><?xml version="1.0" encoding="utf-8"?>
<p:tagLst xmlns:p="http://schemas.openxmlformats.org/presentationml/2006/main">
  <p:tag name="PA" val="v5.2.8"/>
</p:tagLst>
</file>

<file path=ppt/tags/tag126.xml><?xml version="1.0" encoding="utf-8"?>
<p:tagLst xmlns:p="http://schemas.openxmlformats.org/presentationml/2006/main">
  <p:tag name="PA" val="v5.2.8"/>
</p:tagLst>
</file>

<file path=ppt/tags/tag127.xml><?xml version="1.0" encoding="utf-8"?>
<p:tagLst xmlns:p="http://schemas.openxmlformats.org/presentationml/2006/main">
  <p:tag name="PA" val="v5.2.8"/>
</p:tagLst>
</file>

<file path=ppt/tags/tag128.xml><?xml version="1.0" encoding="utf-8"?>
<p:tagLst xmlns:p="http://schemas.openxmlformats.org/presentationml/2006/main">
  <p:tag name="PA" val="v5.2.8"/>
</p:tagLst>
</file>

<file path=ppt/tags/tag129.xml><?xml version="1.0" encoding="utf-8"?>
<p:tagLst xmlns:p="http://schemas.openxmlformats.org/presentationml/2006/main">
  <p:tag name="PA" val="v5.2.8"/>
</p:tagLst>
</file>

<file path=ppt/tags/tag13.xml><?xml version="1.0" encoding="utf-8"?>
<p:tagLst xmlns:p="http://schemas.openxmlformats.org/presentationml/2006/main">
  <p:tag name="PA" val="v5.2.8"/>
</p:tagLst>
</file>

<file path=ppt/tags/tag130.xml><?xml version="1.0" encoding="utf-8"?>
<p:tagLst xmlns:p="http://schemas.openxmlformats.org/presentationml/2006/main">
  <p:tag name="PA" val="v5.2.8"/>
</p:tagLst>
</file>

<file path=ppt/tags/tag131.xml><?xml version="1.0" encoding="utf-8"?>
<p:tagLst xmlns:p="http://schemas.openxmlformats.org/presentationml/2006/main">
  <p:tag name="PA" val="v5.2.8"/>
</p:tagLst>
</file>

<file path=ppt/tags/tag132.xml><?xml version="1.0" encoding="utf-8"?>
<p:tagLst xmlns:p="http://schemas.openxmlformats.org/presentationml/2006/main">
  <p:tag name="PA" val="v5.2.8"/>
</p:tagLst>
</file>

<file path=ppt/tags/tag133.xml><?xml version="1.0" encoding="utf-8"?>
<p:tagLst xmlns:p="http://schemas.openxmlformats.org/presentationml/2006/main">
  <p:tag name="PA" val="v5.2.8"/>
</p:tagLst>
</file>

<file path=ppt/tags/tag134.xml><?xml version="1.0" encoding="utf-8"?>
<p:tagLst xmlns:p="http://schemas.openxmlformats.org/presentationml/2006/main">
  <p:tag name="PA" val="v5.2.8"/>
</p:tagLst>
</file>

<file path=ppt/tags/tag135.xml><?xml version="1.0" encoding="utf-8"?>
<p:tagLst xmlns:p="http://schemas.openxmlformats.org/presentationml/2006/main">
  <p:tag name="PA" val="v5.2.8"/>
</p:tagLst>
</file>

<file path=ppt/tags/tag136.xml><?xml version="1.0" encoding="utf-8"?>
<p:tagLst xmlns:p="http://schemas.openxmlformats.org/presentationml/2006/main">
  <p:tag name="PA" val="v5.2.8"/>
</p:tagLst>
</file>

<file path=ppt/tags/tag137.xml><?xml version="1.0" encoding="utf-8"?>
<p:tagLst xmlns:p="http://schemas.openxmlformats.org/presentationml/2006/main">
  <p:tag name="PA" val="v5.2.8"/>
</p:tagLst>
</file>

<file path=ppt/tags/tag138.xml><?xml version="1.0" encoding="utf-8"?>
<p:tagLst xmlns:p="http://schemas.openxmlformats.org/presentationml/2006/main">
  <p:tag name="PA" val="v5.2.8"/>
</p:tagLst>
</file>

<file path=ppt/tags/tag139.xml><?xml version="1.0" encoding="utf-8"?>
<p:tagLst xmlns:p="http://schemas.openxmlformats.org/presentationml/2006/main">
  <p:tag name="PA" val="v5.2.8"/>
</p:tagLst>
</file>

<file path=ppt/tags/tag14.xml><?xml version="1.0" encoding="utf-8"?>
<p:tagLst xmlns:p="http://schemas.openxmlformats.org/presentationml/2006/main">
  <p:tag name="PA" val="v5.2.8"/>
</p:tagLst>
</file>

<file path=ppt/tags/tag140.xml><?xml version="1.0" encoding="utf-8"?>
<p:tagLst xmlns:p="http://schemas.openxmlformats.org/presentationml/2006/main">
  <p:tag name="PA" val="v5.2.8"/>
</p:tagLst>
</file>

<file path=ppt/tags/tag141.xml><?xml version="1.0" encoding="utf-8"?>
<p:tagLst xmlns:p="http://schemas.openxmlformats.org/presentationml/2006/main">
  <p:tag name="PA" val="v5.2.8"/>
</p:tagLst>
</file>

<file path=ppt/tags/tag142.xml><?xml version="1.0" encoding="utf-8"?>
<p:tagLst xmlns:p="http://schemas.openxmlformats.org/presentationml/2006/main">
  <p:tag name="PA" val="v5.2.8"/>
</p:tagLst>
</file>

<file path=ppt/tags/tag143.xml><?xml version="1.0" encoding="utf-8"?>
<p:tagLst xmlns:p="http://schemas.openxmlformats.org/presentationml/2006/main">
  <p:tag name="PA" val="v5.2.8"/>
</p:tagLst>
</file>

<file path=ppt/tags/tag144.xml><?xml version="1.0" encoding="utf-8"?>
<p:tagLst xmlns:p="http://schemas.openxmlformats.org/presentationml/2006/main">
  <p:tag name="PA" val="v5.2.8"/>
</p:tagLst>
</file>

<file path=ppt/tags/tag145.xml><?xml version="1.0" encoding="utf-8"?>
<p:tagLst xmlns:p="http://schemas.openxmlformats.org/presentationml/2006/main">
  <p:tag name="PA" val="v5.2.8"/>
</p:tagLst>
</file>

<file path=ppt/tags/tag146.xml><?xml version="1.0" encoding="utf-8"?>
<p:tagLst xmlns:p="http://schemas.openxmlformats.org/presentationml/2006/main">
  <p:tag name="PA" val="v5.2.8"/>
</p:tagLst>
</file>

<file path=ppt/tags/tag147.xml><?xml version="1.0" encoding="utf-8"?>
<p:tagLst xmlns:p="http://schemas.openxmlformats.org/presentationml/2006/main">
  <p:tag name="PA" val="v5.2.8"/>
</p:tagLst>
</file>

<file path=ppt/tags/tag148.xml><?xml version="1.0" encoding="utf-8"?>
<p:tagLst xmlns:p="http://schemas.openxmlformats.org/presentationml/2006/main">
  <p:tag name="PA" val="v5.2.8"/>
</p:tagLst>
</file>

<file path=ppt/tags/tag149.xml><?xml version="1.0" encoding="utf-8"?>
<p:tagLst xmlns:p="http://schemas.openxmlformats.org/presentationml/2006/main">
  <p:tag name="PA" val="v5.2.8"/>
</p:tagLst>
</file>

<file path=ppt/tags/tag15.xml><?xml version="1.0" encoding="utf-8"?>
<p:tagLst xmlns:p="http://schemas.openxmlformats.org/presentationml/2006/main">
  <p:tag name="PA" val="v5.2.8"/>
</p:tagLst>
</file>

<file path=ppt/tags/tag150.xml><?xml version="1.0" encoding="utf-8"?>
<p:tagLst xmlns:p="http://schemas.openxmlformats.org/presentationml/2006/main">
  <p:tag name="PA" val="v5.2.8"/>
</p:tagLst>
</file>

<file path=ppt/tags/tag151.xml><?xml version="1.0" encoding="utf-8"?>
<p:tagLst xmlns:p="http://schemas.openxmlformats.org/presentationml/2006/main">
  <p:tag name="PA" val="v5.2.8"/>
</p:tagLst>
</file>

<file path=ppt/tags/tag152.xml><?xml version="1.0" encoding="utf-8"?>
<p:tagLst xmlns:p="http://schemas.openxmlformats.org/presentationml/2006/main">
  <p:tag name="PA" val="v5.2.8"/>
</p:tagLst>
</file>

<file path=ppt/tags/tag153.xml><?xml version="1.0" encoding="utf-8"?>
<p:tagLst xmlns:p="http://schemas.openxmlformats.org/presentationml/2006/main">
  <p:tag name="PA" val="v5.2.8"/>
</p:tagLst>
</file>

<file path=ppt/tags/tag154.xml><?xml version="1.0" encoding="utf-8"?>
<p:tagLst xmlns:p="http://schemas.openxmlformats.org/presentationml/2006/main">
  <p:tag name="PA" val="v5.2.8"/>
</p:tagLst>
</file>

<file path=ppt/tags/tag155.xml><?xml version="1.0" encoding="utf-8"?>
<p:tagLst xmlns:p="http://schemas.openxmlformats.org/presentationml/2006/main">
  <p:tag name="PA" val="v5.2.8"/>
</p:tagLst>
</file>

<file path=ppt/tags/tag156.xml><?xml version="1.0" encoding="utf-8"?>
<p:tagLst xmlns:p="http://schemas.openxmlformats.org/presentationml/2006/main">
  <p:tag name="PA" val="v5.2.8"/>
</p:tagLst>
</file>

<file path=ppt/tags/tag157.xml><?xml version="1.0" encoding="utf-8"?>
<p:tagLst xmlns:p="http://schemas.openxmlformats.org/presentationml/2006/main">
  <p:tag name="PA" val="v5.2.8"/>
</p:tagLst>
</file>

<file path=ppt/tags/tag158.xml><?xml version="1.0" encoding="utf-8"?>
<p:tagLst xmlns:p="http://schemas.openxmlformats.org/presentationml/2006/main">
  <p:tag name="PA" val="v5.2.8"/>
</p:tagLst>
</file>

<file path=ppt/tags/tag159.xml><?xml version="1.0" encoding="utf-8"?>
<p:tagLst xmlns:p="http://schemas.openxmlformats.org/presentationml/2006/main">
  <p:tag name="PA" val="v5.2.8"/>
</p:tagLst>
</file>

<file path=ppt/tags/tag16.xml><?xml version="1.0" encoding="utf-8"?>
<p:tagLst xmlns:p="http://schemas.openxmlformats.org/presentationml/2006/main">
  <p:tag name="PA" val="v5.2.8"/>
</p:tagLst>
</file>

<file path=ppt/tags/tag160.xml><?xml version="1.0" encoding="utf-8"?>
<p:tagLst xmlns:p="http://schemas.openxmlformats.org/presentationml/2006/main">
  <p:tag name="PA" val="v5.2.8"/>
</p:tagLst>
</file>

<file path=ppt/tags/tag161.xml><?xml version="1.0" encoding="utf-8"?>
<p:tagLst xmlns:p="http://schemas.openxmlformats.org/presentationml/2006/main">
  <p:tag name="PA" val="v5.2.8"/>
</p:tagLst>
</file>

<file path=ppt/tags/tag162.xml><?xml version="1.0" encoding="utf-8"?>
<p:tagLst xmlns:p="http://schemas.openxmlformats.org/presentationml/2006/main">
  <p:tag name="PA" val="v5.2.8"/>
</p:tagLst>
</file>

<file path=ppt/tags/tag163.xml><?xml version="1.0" encoding="utf-8"?>
<p:tagLst xmlns:p="http://schemas.openxmlformats.org/presentationml/2006/main">
  <p:tag name="PA" val="v5.2.8"/>
</p:tagLst>
</file>

<file path=ppt/tags/tag164.xml><?xml version="1.0" encoding="utf-8"?>
<p:tagLst xmlns:p="http://schemas.openxmlformats.org/presentationml/2006/main">
  <p:tag name="PA" val="v5.2.8"/>
</p:tagLst>
</file>

<file path=ppt/tags/tag165.xml><?xml version="1.0" encoding="utf-8"?>
<p:tagLst xmlns:p="http://schemas.openxmlformats.org/presentationml/2006/main">
  <p:tag name="PA" val="v5.2.8"/>
</p:tagLst>
</file>

<file path=ppt/tags/tag166.xml><?xml version="1.0" encoding="utf-8"?>
<p:tagLst xmlns:p="http://schemas.openxmlformats.org/presentationml/2006/main">
  <p:tag name="PA" val="v5.2.8"/>
</p:tagLst>
</file>

<file path=ppt/tags/tag167.xml><?xml version="1.0" encoding="utf-8"?>
<p:tagLst xmlns:p="http://schemas.openxmlformats.org/presentationml/2006/main">
  <p:tag name="PA" val="v5.2.8"/>
</p:tagLst>
</file>

<file path=ppt/tags/tag168.xml><?xml version="1.0" encoding="utf-8"?>
<p:tagLst xmlns:p="http://schemas.openxmlformats.org/presentationml/2006/main">
  <p:tag name="PA" val="v5.2.8"/>
</p:tagLst>
</file>

<file path=ppt/tags/tag169.xml><?xml version="1.0" encoding="utf-8"?>
<p:tagLst xmlns:p="http://schemas.openxmlformats.org/presentationml/2006/main">
  <p:tag name="PA" val="v5.2.8"/>
</p:tagLst>
</file>

<file path=ppt/tags/tag17.xml><?xml version="1.0" encoding="utf-8"?>
<p:tagLst xmlns:p="http://schemas.openxmlformats.org/presentationml/2006/main">
  <p:tag name="PA" val="v5.2.8"/>
</p:tagLst>
</file>

<file path=ppt/tags/tag170.xml><?xml version="1.0" encoding="utf-8"?>
<p:tagLst xmlns:p="http://schemas.openxmlformats.org/presentationml/2006/main">
  <p:tag name="PA" val="v5.2.8"/>
</p:tagLst>
</file>

<file path=ppt/tags/tag171.xml><?xml version="1.0" encoding="utf-8"?>
<p:tagLst xmlns:p="http://schemas.openxmlformats.org/presentationml/2006/main">
  <p:tag name="PA" val="v5.2.8"/>
</p:tagLst>
</file>

<file path=ppt/tags/tag172.xml><?xml version="1.0" encoding="utf-8"?>
<p:tagLst xmlns:p="http://schemas.openxmlformats.org/presentationml/2006/main">
  <p:tag name="PA" val="v5.2.8"/>
</p:tagLst>
</file>

<file path=ppt/tags/tag173.xml><?xml version="1.0" encoding="utf-8"?>
<p:tagLst xmlns:p="http://schemas.openxmlformats.org/presentationml/2006/main">
  <p:tag name="PA" val="v5.2.8"/>
</p:tagLst>
</file>

<file path=ppt/tags/tag174.xml><?xml version="1.0" encoding="utf-8"?>
<p:tagLst xmlns:p="http://schemas.openxmlformats.org/presentationml/2006/main">
  <p:tag name="PA" val="v5.2.8"/>
</p:tagLst>
</file>

<file path=ppt/tags/tag175.xml><?xml version="1.0" encoding="utf-8"?>
<p:tagLst xmlns:p="http://schemas.openxmlformats.org/presentationml/2006/main">
  <p:tag name="PA" val="v5.2.8"/>
</p:tagLst>
</file>

<file path=ppt/tags/tag176.xml><?xml version="1.0" encoding="utf-8"?>
<p:tagLst xmlns:p="http://schemas.openxmlformats.org/presentationml/2006/main">
  <p:tag name="PA" val="v5.2.8"/>
</p:tagLst>
</file>

<file path=ppt/tags/tag177.xml><?xml version="1.0" encoding="utf-8"?>
<p:tagLst xmlns:p="http://schemas.openxmlformats.org/presentationml/2006/main">
  <p:tag name="PA" val="v5.2.8"/>
</p:tagLst>
</file>

<file path=ppt/tags/tag178.xml><?xml version="1.0" encoding="utf-8"?>
<p:tagLst xmlns:p="http://schemas.openxmlformats.org/presentationml/2006/main">
  <p:tag name="PA" val="v5.2.8"/>
</p:tagLst>
</file>

<file path=ppt/tags/tag179.xml><?xml version="1.0" encoding="utf-8"?>
<p:tagLst xmlns:p="http://schemas.openxmlformats.org/presentationml/2006/main">
  <p:tag name="PA" val="v5.2.8"/>
</p:tagLst>
</file>

<file path=ppt/tags/tag18.xml><?xml version="1.0" encoding="utf-8"?>
<p:tagLst xmlns:p="http://schemas.openxmlformats.org/presentationml/2006/main">
  <p:tag name="PA" val="v5.2.8"/>
</p:tagLst>
</file>

<file path=ppt/tags/tag180.xml><?xml version="1.0" encoding="utf-8"?>
<p:tagLst xmlns:p="http://schemas.openxmlformats.org/presentationml/2006/main">
  <p:tag name="PA" val="v5.2.8"/>
</p:tagLst>
</file>

<file path=ppt/tags/tag181.xml><?xml version="1.0" encoding="utf-8"?>
<p:tagLst xmlns:p="http://schemas.openxmlformats.org/presentationml/2006/main">
  <p:tag name="PA" val="v5.2.8"/>
</p:tagLst>
</file>

<file path=ppt/tags/tag182.xml><?xml version="1.0" encoding="utf-8"?>
<p:tagLst xmlns:p="http://schemas.openxmlformats.org/presentationml/2006/main">
  <p:tag name="PA" val="v5.2.8"/>
</p:tagLst>
</file>

<file path=ppt/tags/tag183.xml><?xml version="1.0" encoding="utf-8"?>
<p:tagLst xmlns:p="http://schemas.openxmlformats.org/presentationml/2006/main">
  <p:tag name="PA" val="v5.2.8"/>
</p:tagLst>
</file>

<file path=ppt/tags/tag184.xml><?xml version="1.0" encoding="utf-8"?>
<p:tagLst xmlns:p="http://schemas.openxmlformats.org/presentationml/2006/main">
  <p:tag name="PA" val="v5.2.8"/>
</p:tagLst>
</file>

<file path=ppt/tags/tag185.xml><?xml version="1.0" encoding="utf-8"?>
<p:tagLst xmlns:p="http://schemas.openxmlformats.org/presentationml/2006/main">
  <p:tag name="PA" val="v5.2.8"/>
</p:tagLst>
</file>

<file path=ppt/tags/tag186.xml><?xml version="1.0" encoding="utf-8"?>
<p:tagLst xmlns:p="http://schemas.openxmlformats.org/presentationml/2006/main">
  <p:tag name="PA" val="v5.2.8"/>
</p:tagLst>
</file>

<file path=ppt/tags/tag187.xml><?xml version="1.0" encoding="utf-8"?>
<p:tagLst xmlns:p="http://schemas.openxmlformats.org/presentationml/2006/main">
  <p:tag name="PA" val="v5.2.8"/>
</p:tagLst>
</file>

<file path=ppt/tags/tag188.xml><?xml version="1.0" encoding="utf-8"?>
<p:tagLst xmlns:p="http://schemas.openxmlformats.org/presentationml/2006/main">
  <p:tag name="PA" val="v5.2.8"/>
</p:tagLst>
</file>

<file path=ppt/tags/tag189.xml><?xml version="1.0" encoding="utf-8"?>
<p:tagLst xmlns:p="http://schemas.openxmlformats.org/presentationml/2006/main">
  <p:tag name="PA" val="v5.2.8"/>
</p:tagLst>
</file>

<file path=ppt/tags/tag19.xml><?xml version="1.0" encoding="utf-8"?>
<p:tagLst xmlns:p="http://schemas.openxmlformats.org/presentationml/2006/main">
  <p:tag name="PA" val="v5.2.8"/>
</p:tagLst>
</file>

<file path=ppt/tags/tag190.xml><?xml version="1.0" encoding="utf-8"?>
<p:tagLst xmlns:p="http://schemas.openxmlformats.org/presentationml/2006/main">
  <p:tag name="PA" val="v5.2.8"/>
</p:tagLst>
</file>

<file path=ppt/tags/tag191.xml><?xml version="1.0" encoding="utf-8"?>
<p:tagLst xmlns:p="http://schemas.openxmlformats.org/presentationml/2006/main">
  <p:tag name="PA" val="v5.2.8"/>
</p:tagLst>
</file>

<file path=ppt/tags/tag192.xml><?xml version="1.0" encoding="utf-8"?>
<p:tagLst xmlns:p="http://schemas.openxmlformats.org/presentationml/2006/main">
  <p:tag name="PA" val="v5.2.8"/>
</p:tagLst>
</file>

<file path=ppt/tags/tag193.xml><?xml version="1.0" encoding="utf-8"?>
<p:tagLst xmlns:p="http://schemas.openxmlformats.org/presentationml/2006/main">
  <p:tag name="PA" val="v5.2.8"/>
</p:tagLst>
</file>

<file path=ppt/tags/tag194.xml><?xml version="1.0" encoding="utf-8"?>
<p:tagLst xmlns:p="http://schemas.openxmlformats.org/presentationml/2006/main">
  <p:tag name="PA" val="v5.2.8"/>
</p:tagLst>
</file>

<file path=ppt/tags/tag195.xml><?xml version="1.0" encoding="utf-8"?>
<p:tagLst xmlns:p="http://schemas.openxmlformats.org/presentationml/2006/main">
  <p:tag name="PA" val="v5.2.8"/>
</p:tagLst>
</file>

<file path=ppt/tags/tag196.xml><?xml version="1.0" encoding="utf-8"?>
<p:tagLst xmlns:p="http://schemas.openxmlformats.org/presentationml/2006/main">
  <p:tag name="PA" val="v5.2.8"/>
</p:tagLst>
</file>

<file path=ppt/tags/tag197.xml><?xml version="1.0" encoding="utf-8"?>
<p:tagLst xmlns:p="http://schemas.openxmlformats.org/presentationml/2006/main">
  <p:tag name="PA" val="v5.2.8"/>
</p:tagLst>
</file>

<file path=ppt/tags/tag198.xml><?xml version="1.0" encoding="utf-8"?>
<p:tagLst xmlns:p="http://schemas.openxmlformats.org/presentationml/2006/main">
  <p:tag name="PA" val="v5.2.8"/>
</p:tagLst>
</file>

<file path=ppt/tags/tag199.xml><?xml version="1.0" encoding="utf-8"?>
<p:tagLst xmlns:p="http://schemas.openxmlformats.org/presentationml/2006/main">
  <p:tag name="PA" val="v5.2.8"/>
</p:tagLst>
</file>

<file path=ppt/tags/tag2.xml><?xml version="1.0" encoding="utf-8"?>
<p:tagLst xmlns:p="http://schemas.openxmlformats.org/presentationml/2006/main">
  <p:tag name="PA" val="v5.2.8"/>
</p:tagLst>
</file>

<file path=ppt/tags/tag20.xml><?xml version="1.0" encoding="utf-8"?>
<p:tagLst xmlns:p="http://schemas.openxmlformats.org/presentationml/2006/main">
  <p:tag name="PA" val="v5.2.8"/>
</p:tagLst>
</file>

<file path=ppt/tags/tag200.xml><?xml version="1.0" encoding="utf-8"?>
<p:tagLst xmlns:p="http://schemas.openxmlformats.org/presentationml/2006/main">
  <p:tag name="PA" val="v5.2.8"/>
</p:tagLst>
</file>

<file path=ppt/tags/tag201.xml><?xml version="1.0" encoding="utf-8"?>
<p:tagLst xmlns:p="http://schemas.openxmlformats.org/presentationml/2006/main">
  <p:tag name="PA" val="v5.2.8"/>
</p:tagLst>
</file>

<file path=ppt/tags/tag202.xml><?xml version="1.0" encoding="utf-8"?>
<p:tagLst xmlns:p="http://schemas.openxmlformats.org/presentationml/2006/main">
  <p:tag name="PA" val="v5.2.8"/>
</p:tagLst>
</file>

<file path=ppt/tags/tag203.xml><?xml version="1.0" encoding="utf-8"?>
<p:tagLst xmlns:p="http://schemas.openxmlformats.org/presentationml/2006/main">
  <p:tag name="PA" val="v5.2.8"/>
</p:tagLst>
</file>

<file path=ppt/tags/tag204.xml><?xml version="1.0" encoding="utf-8"?>
<p:tagLst xmlns:p="http://schemas.openxmlformats.org/presentationml/2006/main">
  <p:tag name="PA" val="v5.2.8"/>
</p:tagLst>
</file>

<file path=ppt/tags/tag205.xml><?xml version="1.0" encoding="utf-8"?>
<p:tagLst xmlns:p="http://schemas.openxmlformats.org/presentationml/2006/main">
  <p:tag name="PA" val="v5.2.8"/>
</p:tagLst>
</file>

<file path=ppt/tags/tag206.xml><?xml version="1.0" encoding="utf-8"?>
<p:tagLst xmlns:p="http://schemas.openxmlformats.org/presentationml/2006/main">
  <p:tag name="PA" val="v5.2.8"/>
</p:tagLst>
</file>

<file path=ppt/tags/tag207.xml><?xml version="1.0" encoding="utf-8"?>
<p:tagLst xmlns:p="http://schemas.openxmlformats.org/presentationml/2006/main">
  <p:tag name="PA" val="v5.2.8"/>
</p:tagLst>
</file>

<file path=ppt/tags/tag208.xml><?xml version="1.0" encoding="utf-8"?>
<p:tagLst xmlns:p="http://schemas.openxmlformats.org/presentationml/2006/main">
  <p:tag name="PA" val="v5.2.8"/>
</p:tagLst>
</file>

<file path=ppt/tags/tag209.xml><?xml version="1.0" encoding="utf-8"?>
<p:tagLst xmlns:p="http://schemas.openxmlformats.org/presentationml/2006/main">
  <p:tag name="PA" val="v5.2.8"/>
</p:tagLst>
</file>

<file path=ppt/tags/tag21.xml><?xml version="1.0" encoding="utf-8"?>
<p:tagLst xmlns:p="http://schemas.openxmlformats.org/presentationml/2006/main">
  <p:tag name="PA" val="v5.2.8"/>
</p:tagLst>
</file>

<file path=ppt/tags/tag210.xml><?xml version="1.0" encoding="utf-8"?>
<p:tagLst xmlns:p="http://schemas.openxmlformats.org/presentationml/2006/main">
  <p:tag name="PA" val="v5.2.8"/>
</p:tagLst>
</file>

<file path=ppt/tags/tag211.xml><?xml version="1.0" encoding="utf-8"?>
<p:tagLst xmlns:p="http://schemas.openxmlformats.org/presentationml/2006/main">
  <p:tag name="PA" val="v5.2.8"/>
</p:tagLst>
</file>

<file path=ppt/tags/tag212.xml><?xml version="1.0" encoding="utf-8"?>
<p:tagLst xmlns:p="http://schemas.openxmlformats.org/presentationml/2006/main">
  <p:tag name="PA" val="v5.2.8"/>
</p:tagLst>
</file>

<file path=ppt/tags/tag213.xml><?xml version="1.0" encoding="utf-8"?>
<p:tagLst xmlns:p="http://schemas.openxmlformats.org/presentationml/2006/main">
  <p:tag name="PA" val="v5.2.8"/>
</p:tagLst>
</file>

<file path=ppt/tags/tag214.xml><?xml version="1.0" encoding="utf-8"?>
<p:tagLst xmlns:p="http://schemas.openxmlformats.org/presentationml/2006/main">
  <p:tag name="PA" val="v5.2.8"/>
</p:tagLst>
</file>

<file path=ppt/tags/tag215.xml><?xml version="1.0" encoding="utf-8"?>
<p:tagLst xmlns:p="http://schemas.openxmlformats.org/presentationml/2006/main">
  <p:tag name="PA" val="v5.2.8"/>
</p:tagLst>
</file>

<file path=ppt/tags/tag216.xml><?xml version="1.0" encoding="utf-8"?>
<p:tagLst xmlns:p="http://schemas.openxmlformats.org/presentationml/2006/main">
  <p:tag name="PA" val="v5.2.8"/>
</p:tagLst>
</file>

<file path=ppt/tags/tag217.xml><?xml version="1.0" encoding="utf-8"?>
<p:tagLst xmlns:p="http://schemas.openxmlformats.org/presentationml/2006/main">
  <p:tag name="PA" val="v5.2.8"/>
</p:tagLst>
</file>

<file path=ppt/tags/tag218.xml><?xml version="1.0" encoding="utf-8"?>
<p:tagLst xmlns:p="http://schemas.openxmlformats.org/presentationml/2006/main">
  <p:tag name="PA" val="v5.2.8"/>
</p:tagLst>
</file>

<file path=ppt/tags/tag219.xml><?xml version="1.0" encoding="utf-8"?>
<p:tagLst xmlns:p="http://schemas.openxmlformats.org/presentationml/2006/main">
  <p:tag name="PA" val="v5.2.8"/>
</p:tagLst>
</file>

<file path=ppt/tags/tag22.xml><?xml version="1.0" encoding="utf-8"?>
<p:tagLst xmlns:p="http://schemas.openxmlformats.org/presentationml/2006/main">
  <p:tag name="PA" val="v5.2.8"/>
</p:tagLst>
</file>

<file path=ppt/tags/tag220.xml><?xml version="1.0" encoding="utf-8"?>
<p:tagLst xmlns:p="http://schemas.openxmlformats.org/presentationml/2006/main">
  <p:tag name="PA" val="v5.2.8"/>
</p:tagLst>
</file>

<file path=ppt/tags/tag221.xml><?xml version="1.0" encoding="utf-8"?>
<p:tagLst xmlns:p="http://schemas.openxmlformats.org/presentationml/2006/main">
  <p:tag name="PA" val="v5.2.8"/>
</p:tagLst>
</file>

<file path=ppt/tags/tag222.xml><?xml version="1.0" encoding="utf-8"?>
<p:tagLst xmlns:p="http://schemas.openxmlformats.org/presentationml/2006/main">
  <p:tag name="PA" val="v5.2.8"/>
</p:tagLst>
</file>

<file path=ppt/tags/tag223.xml><?xml version="1.0" encoding="utf-8"?>
<p:tagLst xmlns:p="http://schemas.openxmlformats.org/presentationml/2006/main">
  <p:tag name="PA" val="v5.2.8"/>
</p:tagLst>
</file>

<file path=ppt/tags/tag224.xml><?xml version="1.0" encoding="utf-8"?>
<p:tagLst xmlns:p="http://schemas.openxmlformats.org/presentationml/2006/main">
  <p:tag name="PA" val="v5.2.8"/>
</p:tagLst>
</file>

<file path=ppt/tags/tag225.xml><?xml version="1.0" encoding="utf-8"?>
<p:tagLst xmlns:p="http://schemas.openxmlformats.org/presentationml/2006/main">
  <p:tag name="PA" val="v5.2.8"/>
</p:tagLst>
</file>

<file path=ppt/tags/tag226.xml><?xml version="1.0" encoding="utf-8"?>
<p:tagLst xmlns:p="http://schemas.openxmlformats.org/presentationml/2006/main">
  <p:tag name="PA" val="v5.2.8"/>
</p:tagLst>
</file>

<file path=ppt/tags/tag227.xml><?xml version="1.0" encoding="utf-8"?>
<p:tagLst xmlns:p="http://schemas.openxmlformats.org/presentationml/2006/main">
  <p:tag name="PA" val="v5.2.8"/>
</p:tagLst>
</file>

<file path=ppt/tags/tag228.xml><?xml version="1.0" encoding="utf-8"?>
<p:tagLst xmlns:p="http://schemas.openxmlformats.org/presentationml/2006/main">
  <p:tag name="PA" val="v5.2.8"/>
</p:tagLst>
</file>

<file path=ppt/tags/tag229.xml><?xml version="1.0" encoding="utf-8"?>
<p:tagLst xmlns:p="http://schemas.openxmlformats.org/presentationml/2006/main">
  <p:tag name="PA" val="v5.2.8"/>
</p:tagLst>
</file>

<file path=ppt/tags/tag23.xml><?xml version="1.0" encoding="utf-8"?>
<p:tagLst xmlns:p="http://schemas.openxmlformats.org/presentationml/2006/main">
  <p:tag name="PA" val="v5.2.8"/>
</p:tagLst>
</file>

<file path=ppt/tags/tag230.xml><?xml version="1.0" encoding="utf-8"?>
<p:tagLst xmlns:p="http://schemas.openxmlformats.org/presentationml/2006/main">
  <p:tag name="PA" val="v5.2.8"/>
</p:tagLst>
</file>

<file path=ppt/tags/tag23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PRESENTATION_TITLE" val="军队战友聚会部队退伍老兵欢送会PPT模板"/>
</p:tagLst>
</file>

<file path=ppt/tags/tag24.xml><?xml version="1.0" encoding="utf-8"?>
<p:tagLst xmlns:p="http://schemas.openxmlformats.org/presentationml/2006/main">
  <p:tag name="PA" val="v5.2.8"/>
</p:tagLst>
</file>

<file path=ppt/tags/tag25.xml><?xml version="1.0" encoding="utf-8"?>
<p:tagLst xmlns:p="http://schemas.openxmlformats.org/presentationml/2006/main">
  <p:tag name="PA" val="v5.2.8"/>
</p:tagLst>
</file>

<file path=ppt/tags/tag26.xml><?xml version="1.0" encoding="utf-8"?>
<p:tagLst xmlns:p="http://schemas.openxmlformats.org/presentationml/2006/main">
  <p:tag name="PA" val="v5.2.8"/>
</p:tagLst>
</file>

<file path=ppt/tags/tag27.xml><?xml version="1.0" encoding="utf-8"?>
<p:tagLst xmlns:p="http://schemas.openxmlformats.org/presentationml/2006/main">
  <p:tag name="PA" val="v5.2.8"/>
</p:tagLst>
</file>

<file path=ppt/tags/tag28.xml><?xml version="1.0" encoding="utf-8"?>
<p:tagLst xmlns:p="http://schemas.openxmlformats.org/presentationml/2006/main">
  <p:tag name="PA" val="v5.2.8"/>
</p:tagLst>
</file>

<file path=ppt/tags/tag29.xml><?xml version="1.0" encoding="utf-8"?>
<p:tagLst xmlns:p="http://schemas.openxmlformats.org/presentationml/2006/main">
  <p:tag name="PA" val="v5.2.8"/>
</p:tagLst>
</file>

<file path=ppt/tags/tag3.xml><?xml version="1.0" encoding="utf-8"?>
<p:tagLst xmlns:p="http://schemas.openxmlformats.org/presentationml/2006/main">
  <p:tag name="PA" val="v5.2.8"/>
</p:tagLst>
</file>

<file path=ppt/tags/tag30.xml><?xml version="1.0" encoding="utf-8"?>
<p:tagLst xmlns:p="http://schemas.openxmlformats.org/presentationml/2006/main">
  <p:tag name="PA" val="v5.2.8"/>
</p:tagLst>
</file>

<file path=ppt/tags/tag31.xml><?xml version="1.0" encoding="utf-8"?>
<p:tagLst xmlns:p="http://schemas.openxmlformats.org/presentationml/2006/main">
  <p:tag name="PA" val="v5.2.8"/>
</p:tagLst>
</file>

<file path=ppt/tags/tag32.xml><?xml version="1.0" encoding="utf-8"?>
<p:tagLst xmlns:p="http://schemas.openxmlformats.org/presentationml/2006/main">
  <p:tag name="PA" val="v5.2.8"/>
</p:tagLst>
</file>

<file path=ppt/tags/tag33.xml><?xml version="1.0" encoding="utf-8"?>
<p:tagLst xmlns:p="http://schemas.openxmlformats.org/presentationml/2006/main">
  <p:tag name="PA" val="v5.2.8"/>
</p:tagLst>
</file>

<file path=ppt/tags/tag34.xml><?xml version="1.0" encoding="utf-8"?>
<p:tagLst xmlns:p="http://schemas.openxmlformats.org/presentationml/2006/main">
  <p:tag name="PA" val="v5.2.8"/>
</p:tagLst>
</file>

<file path=ppt/tags/tag35.xml><?xml version="1.0" encoding="utf-8"?>
<p:tagLst xmlns:p="http://schemas.openxmlformats.org/presentationml/2006/main">
  <p:tag name="PA" val="v5.2.8"/>
</p:tagLst>
</file>

<file path=ppt/tags/tag36.xml><?xml version="1.0" encoding="utf-8"?>
<p:tagLst xmlns:p="http://schemas.openxmlformats.org/presentationml/2006/main">
  <p:tag name="PA" val="v5.2.8"/>
</p:tagLst>
</file>

<file path=ppt/tags/tag37.xml><?xml version="1.0" encoding="utf-8"?>
<p:tagLst xmlns:p="http://schemas.openxmlformats.org/presentationml/2006/main">
  <p:tag name="PA" val="v5.2.8"/>
</p:tagLst>
</file>

<file path=ppt/tags/tag38.xml><?xml version="1.0" encoding="utf-8"?>
<p:tagLst xmlns:p="http://schemas.openxmlformats.org/presentationml/2006/main">
  <p:tag name="PA" val="v5.2.8"/>
</p:tagLst>
</file>

<file path=ppt/tags/tag39.xml><?xml version="1.0" encoding="utf-8"?>
<p:tagLst xmlns:p="http://schemas.openxmlformats.org/presentationml/2006/main">
  <p:tag name="PA" val="v5.2.8"/>
</p:tagLst>
</file>

<file path=ppt/tags/tag4.xml><?xml version="1.0" encoding="utf-8"?>
<p:tagLst xmlns:p="http://schemas.openxmlformats.org/presentationml/2006/main">
  <p:tag name="PA" val="v5.2.8"/>
</p:tagLst>
</file>

<file path=ppt/tags/tag40.xml><?xml version="1.0" encoding="utf-8"?>
<p:tagLst xmlns:p="http://schemas.openxmlformats.org/presentationml/2006/main">
  <p:tag name="PA" val="v5.2.8"/>
</p:tagLst>
</file>

<file path=ppt/tags/tag41.xml><?xml version="1.0" encoding="utf-8"?>
<p:tagLst xmlns:p="http://schemas.openxmlformats.org/presentationml/2006/main">
  <p:tag name="PA" val="v5.2.8"/>
</p:tagLst>
</file>

<file path=ppt/tags/tag42.xml><?xml version="1.0" encoding="utf-8"?>
<p:tagLst xmlns:p="http://schemas.openxmlformats.org/presentationml/2006/main">
  <p:tag name="PA" val="v5.2.8"/>
</p:tagLst>
</file>

<file path=ppt/tags/tag43.xml><?xml version="1.0" encoding="utf-8"?>
<p:tagLst xmlns:p="http://schemas.openxmlformats.org/presentationml/2006/main">
  <p:tag name="PA" val="v5.2.8"/>
</p:tagLst>
</file>

<file path=ppt/tags/tag44.xml><?xml version="1.0" encoding="utf-8"?>
<p:tagLst xmlns:p="http://schemas.openxmlformats.org/presentationml/2006/main">
  <p:tag name="PA" val="v5.2.8"/>
</p:tagLst>
</file>

<file path=ppt/tags/tag45.xml><?xml version="1.0" encoding="utf-8"?>
<p:tagLst xmlns:p="http://schemas.openxmlformats.org/presentationml/2006/main">
  <p:tag name="PA" val="v5.2.8"/>
</p:tagLst>
</file>

<file path=ppt/tags/tag46.xml><?xml version="1.0" encoding="utf-8"?>
<p:tagLst xmlns:p="http://schemas.openxmlformats.org/presentationml/2006/main">
  <p:tag name="PA" val="v5.2.8"/>
</p:tagLst>
</file>

<file path=ppt/tags/tag47.xml><?xml version="1.0" encoding="utf-8"?>
<p:tagLst xmlns:p="http://schemas.openxmlformats.org/presentationml/2006/main">
  <p:tag name="PA" val="v5.2.8"/>
</p:tagLst>
</file>

<file path=ppt/tags/tag48.xml><?xml version="1.0" encoding="utf-8"?>
<p:tagLst xmlns:p="http://schemas.openxmlformats.org/presentationml/2006/main">
  <p:tag name="PA" val="v5.2.8"/>
</p:tagLst>
</file>

<file path=ppt/tags/tag49.xml><?xml version="1.0" encoding="utf-8"?>
<p:tagLst xmlns:p="http://schemas.openxmlformats.org/presentationml/2006/main">
  <p:tag name="PA" val="v5.2.8"/>
</p:tagLst>
</file>

<file path=ppt/tags/tag5.xml><?xml version="1.0" encoding="utf-8"?>
<p:tagLst xmlns:p="http://schemas.openxmlformats.org/presentationml/2006/main">
  <p:tag name="PA" val="v5.2.8"/>
</p:tagLst>
</file>

<file path=ppt/tags/tag50.xml><?xml version="1.0" encoding="utf-8"?>
<p:tagLst xmlns:p="http://schemas.openxmlformats.org/presentationml/2006/main">
  <p:tag name="PA" val="v5.2.8"/>
</p:tagLst>
</file>

<file path=ppt/tags/tag51.xml><?xml version="1.0" encoding="utf-8"?>
<p:tagLst xmlns:p="http://schemas.openxmlformats.org/presentationml/2006/main">
  <p:tag name="PA" val="v5.2.8"/>
</p:tagLst>
</file>

<file path=ppt/tags/tag52.xml><?xml version="1.0" encoding="utf-8"?>
<p:tagLst xmlns:p="http://schemas.openxmlformats.org/presentationml/2006/main">
  <p:tag name="PA" val="v5.2.8"/>
</p:tagLst>
</file>

<file path=ppt/tags/tag53.xml><?xml version="1.0" encoding="utf-8"?>
<p:tagLst xmlns:p="http://schemas.openxmlformats.org/presentationml/2006/main">
  <p:tag name="PA" val="v5.2.8"/>
</p:tagLst>
</file>

<file path=ppt/tags/tag54.xml><?xml version="1.0" encoding="utf-8"?>
<p:tagLst xmlns:p="http://schemas.openxmlformats.org/presentationml/2006/main">
  <p:tag name="PA" val="v5.2.8"/>
</p:tagLst>
</file>

<file path=ppt/tags/tag55.xml><?xml version="1.0" encoding="utf-8"?>
<p:tagLst xmlns:p="http://schemas.openxmlformats.org/presentationml/2006/main">
  <p:tag name="PA" val="v5.2.8"/>
</p:tagLst>
</file>

<file path=ppt/tags/tag56.xml><?xml version="1.0" encoding="utf-8"?>
<p:tagLst xmlns:p="http://schemas.openxmlformats.org/presentationml/2006/main">
  <p:tag name="PA" val="v5.2.8"/>
</p:tagLst>
</file>

<file path=ppt/tags/tag57.xml><?xml version="1.0" encoding="utf-8"?>
<p:tagLst xmlns:p="http://schemas.openxmlformats.org/presentationml/2006/main">
  <p:tag name="PA" val="v5.2.8"/>
</p:tagLst>
</file>

<file path=ppt/tags/tag58.xml><?xml version="1.0" encoding="utf-8"?>
<p:tagLst xmlns:p="http://schemas.openxmlformats.org/presentationml/2006/main">
  <p:tag name="PA" val="v5.2.8"/>
</p:tagLst>
</file>

<file path=ppt/tags/tag59.xml><?xml version="1.0" encoding="utf-8"?>
<p:tagLst xmlns:p="http://schemas.openxmlformats.org/presentationml/2006/main">
  <p:tag name="PA" val="v5.2.8"/>
</p:tagLst>
</file>

<file path=ppt/tags/tag6.xml><?xml version="1.0" encoding="utf-8"?>
<p:tagLst xmlns:p="http://schemas.openxmlformats.org/presentationml/2006/main">
  <p:tag name="PA" val="v5.2.8"/>
</p:tagLst>
</file>

<file path=ppt/tags/tag60.xml><?xml version="1.0" encoding="utf-8"?>
<p:tagLst xmlns:p="http://schemas.openxmlformats.org/presentationml/2006/main">
  <p:tag name="PA" val="v5.2.8"/>
</p:tagLst>
</file>

<file path=ppt/tags/tag61.xml><?xml version="1.0" encoding="utf-8"?>
<p:tagLst xmlns:p="http://schemas.openxmlformats.org/presentationml/2006/main">
  <p:tag name="PA" val="v5.2.8"/>
</p:tagLst>
</file>

<file path=ppt/tags/tag62.xml><?xml version="1.0" encoding="utf-8"?>
<p:tagLst xmlns:p="http://schemas.openxmlformats.org/presentationml/2006/main">
  <p:tag name="PA" val="v5.2.8"/>
</p:tagLst>
</file>

<file path=ppt/tags/tag63.xml><?xml version="1.0" encoding="utf-8"?>
<p:tagLst xmlns:p="http://schemas.openxmlformats.org/presentationml/2006/main">
  <p:tag name="PA" val="v5.2.8"/>
</p:tagLst>
</file>

<file path=ppt/tags/tag64.xml><?xml version="1.0" encoding="utf-8"?>
<p:tagLst xmlns:p="http://schemas.openxmlformats.org/presentationml/2006/main">
  <p:tag name="PA" val="v5.2.8"/>
</p:tagLst>
</file>

<file path=ppt/tags/tag65.xml><?xml version="1.0" encoding="utf-8"?>
<p:tagLst xmlns:p="http://schemas.openxmlformats.org/presentationml/2006/main">
  <p:tag name="PA" val="v5.2.8"/>
</p:tagLst>
</file>

<file path=ppt/tags/tag66.xml><?xml version="1.0" encoding="utf-8"?>
<p:tagLst xmlns:p="http://schemas.openxmlformats.org/presentationml/2006/main">
  <p:tag name="PA" val="v5.2.8"/>
</p:tagLst>
</file>

<file path=ppt/tags/tag67.xml><?xml version="1.0" encoding="utf-8"?>
<p:tagLst xmlns:p="http://schemas.openxmlformats.org/presentationml/2006/main">
  <p:tag name="PA" val="v5.2.8"/>
</p:tagLst>
</file>

<file path=ppt/tags/tag68.xml><?xml version="1.0" encoding="utf-8"?>
<p:tagLst xmlns:p="http://schemas.openxmlformats.org/presentationml/2006/main">
  <p:tag name="PA" val="v5.2.8"/>
</p:tagLst>
</file>

<file path=ppt/tags/tag69.xml><?xml version="1.0" encoding="utf-8"?>
<p:tagLst xmlns:p="http://schemas.openxmlformats.org/presentationml/2006/main">
  <p:tag name="PA" val="v5.2.8"/>
</p:tagLst>
</file>

<file path=ppt/tags/tag7.xml><?xml version="1.0" encoding="utf-8"?>
<p:tagLst xmlns:p="http://schemas.openxmlformats.org/presentationml/2006/main">
  <p:tag name="PA" val="v5.2.8"/>
</p:tagLst>
</file>

<file path=ppt/tags/tag70.xml><?xml version="1.0" encoding="utf-8"?>
<p:tagLst xmlns:p="http://schemas.openxmlformats.org/presentationml/2006/main">
  <p:tag name="PA" val="v5.2.8"/>
</p:tagLst>
</file>

<file path=ppt/tags/tag71.xml><?xml version="1.0" encoding="utf-8"?>
<p:tagLst xmlns:p="http://schemas.openxmlformats.org/presentationml/2006/main">
  <p:tag name="PA" val="v5.2.8"/>
</p:tagLst>
</file>

<file path=ppt/tags/tag72.xml><?xml version="1.0" encoding="utf-8"?>
<p:tagLst xmlns:p="http://schemas.openxmlformats.org/presentationml/2006/main">
  <p:tag name="PA" val="v5.2.8"/>
</p:tagLst>
</file>

<file path=ppt/tags/tag73.xml><?xml version="1.0" encoding="utf-8"?>
<p:tagLst xmlns:p="http://schemas.openxmlformats.org/presentationml/2006/main">
  <p:tag name="PA" val="v5.2.8"/>
</p:tagLst>
</file>

<file path=ppt/tags/tag74.xml><?xml version="1.0" encoding="utf-8"?>
<p:tagLst xmlns:p="http://schemas.openxmlformats.org/presentationml/2006/main">
  <p:tag name="PA" val="v5.2.8"/>
</p:tagLst>
</file>

<file path=ppt/tags/tag75.xml><?xml version="1.0" encoding="utf-8"?>
<p:tagLst xmlns:p="http://schemas.openxmlformats.org/presentationml/2006/main">
  <p:tag name="PA" val="v5.2.8"/>
</p:tagLst>
</file>

<file path=ppt/tags/tag76.xml><?xml version="1.0" encoding="utf-8"?>
<p:tagLst xmlns:p="http://schemas.openxmlformats.org/presentationml/2006/main">
  <p:tag name="PA" val="v5.2.8"/>
</p:tagLst>
</file>

<file path=ppt/tags/tag77.xml><?xml version="1.0" encoding="utf-8"?>
<p:tagLst xmlns:p="http://schemas.openxmlformats.org/presentationml/2006/main">
  <p:tag name="PA" val="v5.2.8"/>
</p:tagLst>
</file>

<file path=ppt/tags/tag78.xml><?xml version="1.0" encoding="utf-8"?>
<p:tagLst xmlns:p="http://schemas.openxmlformats.org/presentationml/2006/main">
  <p:tag name="PA" val="v5.2.8"/>
</p:tagLst>
</file>

<file path=ppt/tags/tag79.xml><?xml version="1.0" encoding="utf-8"?>
<p:tagLst xmlns:p="http://schemas.openxmlformats.org/presentationml/2006/main">
  <p:tag name="PA" val="v5.2.8"/>
</p:tagLst>
</file>

<file path=ppt/tags/tag8.xml><?xml version="1.0" encoding="utf-8"?>
<p:tagLst xmlns:p="http://schemas.openxmlformats.org/presentationml/2006/main">
  <p:tag name="PA" val="v5.2.8"/>
</p:tagLst>
</file>

<file path=ppt/tags/tag80.xml><?xml version="1.0" encoding="utf-8"?>
<p:tagLst xmlns:p="http://schemas.openxmlformats.org/presentationml/2006/main">
  <p:tag name="PA" val="v5.2.8"/>
</p:tagLst>
</file>

<file path=ppt/tags/tag81.xml><?xml version="1.0" encoding="utf-8"?>
<p:tagLst xmlns:p="http://schemas.openxmlformats.org/presentationml/2006/main">
  <p:tag name="PA" val="v5.2.8"/>
</p:tagLst>
</file>

<file path=ppt/tags/tag82.xml><?xml version="1.0" encoding="utf-8"?>
<p:tagLst xmlns:p="http://schemas.openxmlformats.org/presentationml/2006/main">
  <p:tag name="PA" val="v5.2.8"/>
</p:tagLst>
</file>

<file path=ppt/tags/tag83.xml><?xml version="1.0" encoding="utf-8"?>
<p:tagLst xmlns:p="http://schemas.openxmlformats.org/presentationml/2006/main">
  <p:tag name="PA" val="v5.2.8"/>
</p:tagLst>
</file>

<file path=ppt/tags/tag84.xml><?xml version="1.0" encoding="utf-8"?>
<p:tagLst xmlns:p="http://schemas.openxmlformats.org/presentationml/2006/main">
  <p:tag name="PA" val="v5.2.8"/>
</p:tagLst>
</file>

<file path=ppt/tags/tag85.xml><?xml version="1.0" encoding="utf-8"?>
<p:tagLst xmlns:p="http://schemas.openxmlformats.org/presentationml/2006/main">
  <p:tag name="PA" val="v5.2.8"/>
</p:tagLst>
</file>

<file path=ppt/tags/tag86.xml><?xml version="1.0" encoding="utf-8"?>
<p:tagLst xmlns:p="http://schemas.openxmlformats.org/presentationml/2006/main">
  <p:tag name="PA" val="v5.2.8"/>
</p:tagLst>
</file>

<file path=ppt/tags/tag87.xml><?xml version="1.0" encoding="utf-8"?>
<p:tagLst xmlns:p="http://schemas.openxmlformats.org/presentationml/2006/main">
  <p:tag name="PA" val="v5.2.8"/>
</p:tagLst>
</file>

<file path=ppt/tags/tag88.xml><?xml version="1.0" encoding="utf-8"?>
<p:tagLst xmlns:p="http://schemas.openxmlformats.org/presentationml/2006/main">
  <p:tag name="PA" val="v5.2.8"/>
</p:tagLst>
</file>

<file path=ppt/tags/tag89.xml><?xml version="1.0" encoding="utf-8"?>
<p:tagLst xmlns:p="http://schemas.openxmlformats.org/presentationml/2006/main">
  <p:tag name="PA" val="v5.2.8"/>
</p:tagLst>
</file>

<file path=ppt/tags/tag9.xml><?xml version="1.0" encoding="utf-8"?>
<p:tagLst xmlns:p="http://schemas.openxmlformats.org/presentationml/2006/main">
  <p:tag name="PA" val="v5.2.8"/>
</p:tagLst>
</file>

<file path=ppt/tags/tag90.xml><?xml version="1.0" encoding="utf-8"?>
<p:tagLst xmlns:p="http://schemas.openxmlformats.org/presentationml/2006/main">
  <p:tag name="PA" val="v5.2.8"/>
</p:tagLst>
</file>

<file path=ppt/tags/tag91.xml><?xml version="1.0" encoding="utf-8"?>
<p:tagLst xmlns:p="http://schemas.openxmlformats.org/presentationml/2006/main">
  <p:tag name="PA" val="v5.2.8"/>
</p:tagLst>
</file>

<file path=ppt/tags/tag92.xml><?xml version="1.0" encoding="utf-8"?>
<p:tagLst xmlns:p="http://schemas.openxmlformats.org/presentationml/2006/main">
  <p:tag name="PA" val="v5.2.8"/>
</p:tagLst>
</file>

<file path=ppt/tags/tag93.xml><?xml version="1.0" encoding="utf-8"?>
<p:tagLst xmlns:p="http://schemas.openxmlformats.org/presentationml/2006/main">
  <p:tag name="PA" val="v5.2.8"/>
</p:tagLst>
</file>

<file path=ppt/tags/tag94.xml><?xml version="1.0" encoding="utf-8"?>
<p:tagLst xmlns:p="http://schemas.openxmlformats.org/presentationml/2006/main">
  <p:tag name="PA" val="v5.2.8"/>
</p:tagLst>
</file>

<file path=ppt/tags/tag95.xml><?xml version="1.0" encoding="utf-8"?>
<p:tagLst xmlns:p="http://schemas.openxmlformats.org/presentationml/2006/main">
  <p:tag name="PA" val="v5.2.8"/>
</p:tagLst>
</file>

<file path=ppt/tags/tag96.xml><?xml version="1.0" encoding="utf-8"?>
<p:tagLst xmlns:p="http://schemas.openxmlformats.org/presentationml/2006/main">
  <p:tag name="PA" val="v5.2.8"/>
</p:tagLst>
</file>

<file path=ppt/tags/tag97.xml><?xml version="1.0" encoding="utf-8"?>
<p:tagLst xmlns:p="http://schemas.openxmlformats.org/presentationml/2006/main">
  <p:tag name="PA" val="v5.2.8"/>
</p:tagLst>
</file>

<file path=ppt/tags/tag98.xml><?xml version="1.0" encoding="utf-8"?>
<p:tagLst xmlns:p="http://schemas.openxmlformats.org/presentationml/2006/main">
  <p:tag name="PA" val="v5.2.8"/>
</p:tagLst>
</file>

<file path=ppt/tags/tag99.xml><?xml version="1.0" encoding="utf-8"?>
<p:tagLst xmlns:p="http://schemas.openxmlformats.org/presentationml/2006/main">
  <p:tag name="PA" val="v5.2.8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tlusckvo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102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8">
      <vt:lpstr>Arial</vt:lpstr>
      <vt:lpstr>微软雅黑</vt:lpstr>
      <vt:lpstr>Calibri</vt:lpstr>
      <vt:lpstr>Calibri Light</vt:lpstr>
      <vt:lpstr>等线 Light</vt:lpstr>
      <vt:lpstr>等线</vt:lpstr>
      <vt:lpstr>方正粗黑宋简体</vt:lpstr>
      <vt:lpstr>宋体</vt:lpstr>
      <vt:lpstr>Meiryo</vt:lpstr>
      <vt:lpstr>Arial Narrow</vt:lpstr>
      <vt:lpstr>方正中等线简体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2022-03-20T21:10:34Z</dcterms:created>
  <cp:lastPrinted>2022-03-20T21:10:34Z</cp:lastPrinted>
  <dcterms:modified xsi:type="dcterms:W3CDTF">2022-03-20T13:15:28Z</dcterms:modified>
  <cp:revision>1</cp:revision>
</cp:coreProperties>
</file>