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4"/>
  </p:notesMasterIdLst>
  <p:sldIdLst>
    <p:sldId id="257" r:id="rId5"/>
    <p:sldId id="258" r:id="rId6"/>
    <p:sldId id="290" r:id="rId7"/>
    <p:sldId id="291" r:id="rId8"/>
    <p:sldId id="16463" r:id="rId9"/>
    <p:sldId id="16464" r:id="rId10"/>
    <p:sldId id="16465" r:id="rId11"/>
    <p:sldId id="16466" r:id="rId12"/>
    <p:sldId id="16469" r:id="rId13"/>
    <p:sldId id="16470" r:id="rId14"/>
    <p:sldId id="16485" r:id="rId15"/>
    <p:sldId id="16472" r:id="rId16"/>
    <p:sldId id="16467" r:id="rId17"/>
    <p:sldId id="16473" r:id="rId18"/>
    <p:sldId id="16474" r:id="rId19"/>
    <p:sldId id="16475" r:id="rId20"/>
    <p:sldId id="16476" r:id="rId21"/>
    <p:sldId id="16468" r:id="rId22"/>
    <p:sldId id="16477" r:id="rId23"/>
    <p:sldId id="16478" r:id="rId24"/>
    <p:sldId id="16479" r:id="rId25"/>
    <p:sldId id="16480" r:id="rId26"/>
    <p:sldId id="16481" r:id="rId27"/>
    <p:sldId id="16484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3" Target="slideMasters/slideMaster3.xml" Type="http://schemas.openxmlformats.org/officeDocument/2006/relationships/slideMaster"/><Relationship Id="rId30" Target="tags/tag4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EEA01-557D-475E-A564-86E8246190C5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FAD18-B7FC-458D-A956-8FE0B71D8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09344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7368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5313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17016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43184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5788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75410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6572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9661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742579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44732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24076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64053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2727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10012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01085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33661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596791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9000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1568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81847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2511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40823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40919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55833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9617656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http://www.1ppt.com/moban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5793A1-8631-4D87-98C4-4F9DAF5BD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4FF4B6-CC58-4111-9903-BC87B69D0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28CB26-33BA-46FF-9D7D-03004D33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7F5264-9DA9-4066-B7A5-FEF4F89D0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3AFDF4-0894-49F1-9F59-FD77249D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16193579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E7579D-219A-4E8F-AA9E-FAA37E45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554E7FD-B4B3-4C52-93FB-A049DB33E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70E241-880C-49F1-B88D-C229E9123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00DA43-27C8-4D5F-A47F-2F4668C80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03C3C9-3FF9-4686-BFCE-4B40A8DC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1BEB1D-0F78-44F7-BD87-2BD8A93F2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5466751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2D674-F060-4FF4-A2B3-C6C3F2CC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71D3A8E-4BE2-4262-A86C-9F8BE4275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24B330-6575-4399-A8C7-D785616DF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41D97E-3D89-48D3-953E-6F308E250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DB3CA3-0EC9-4858-B451-70F861F1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55118766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84DEF27-D968-4935-96B0-BEED29FC3F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463BA2-E516-452D-A011-080324FC9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528EFE-D410-402E-8AC8-8120E910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F256DC-6CAB-4028-876E-D8A62453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755E6B-5784-44EF-AD1F-CA42E04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50989908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2021/12/5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16227948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2021/12/5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36605566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2685667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3182501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303089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337326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5107466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C51A1F-7F76-4EBB-BAEE-D2037E79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E03546-DBC0-4026-AABC-F01002D55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B87EEF-F07E-4F57-BEF0-1A6555A8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8A40AB-D5F3-4750-B0C8-488DE83F5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CDA9BF-7A0E-4466-A324-2362B75B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1121368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299456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072644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7434549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0757992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65202168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9851303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608018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B3E03F-E06A-4A62-A8D4-6BFC5D496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D4E6BA-99C5-4732-BF85-BC30760EF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BB9FAC-0931-468B-8DF4-4D0C17EE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2860F7-57D5-49F2-B3B1-F853CC1B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05A9A0-2764-48AC-A807-73FC4AEA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1194262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A3CC22-1084-4D94-A9F2-848C7E249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45DD9C-FB07-4258-B273-50CA41C39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416A9D-8CDB-4FA8-8EA5-3DE009372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800799-C677-43D4-BB5C-5A8A41DE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D55062-3694-406F-9EDA-3EAB9907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2A1E59-3649-4570-8E9E-BFFD9306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0581320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F76C72-AAE4-4B7C-A5D0-E990A840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E0A4B8-8849-4E3C-8F7F-5CF63D978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C1F8A4-6A9C-4710-BCDB-0610E8F5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5205729-FDFE-47C3-8355-6EF2A85FA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8F2B5A3-EDE0-44FB-AE4C-C33119A7B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2FE03DA-2EA8-4443-B6EA-15946780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3DB7650-F5D3-408C-8E0D-0906FE97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DE8175D-EFD1-431F-9C33-A93EF42E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7027503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F76C72-AAE4-4B7C-A5D0-E990A840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E0A4B8-8849-4E3C-8F7F-5CF63D978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C1F8A4-6A9C-4710-BCDB-0610E8F5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5205729-FDFE-47C3-8355-6EF2A85FA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8F2B5A3-EDE0-44FB-AE4C-C33119A7B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2FE03DA-2EA8-4443-B6EA-15946780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3DB7650-F5D3-408C-8E0D-0906FE97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DE8175D-EFD1-431F-9C33-A93EF42E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022005" y="6740253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模板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val="2732108856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62C83A-78A1-4562-955E-00B49760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09027F8-383A-41D6-B481-BBDC26E5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192478A-DBB3-46BE-B22A-190A8A2D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4EFB8D-9EEA-45B9-8BD3-39DE5747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13912143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B7E8B6B-32DC-4A71-8C91-8F27F746E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5DDBBD8-E40B-4682-974E-33CC97BB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0133AE-38AB-4072-97B4-920EF9AE1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48261247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86F7A0-DE62-4E86-916D-EE79A15A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316486-C51F-4999-AE57-67EC0C1A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B2BD95-1327-4827-82A1-3487A0385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0457B6-0A8E-40C2-9528-88039176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5325E1-9867-4A34-B441-6C7A0227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DC014FC-A099-46F9-9B44-82F22042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15603608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69BC0A3-9993-4FF2-AFCD-2FE1F237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1FA3936-04C7-4650-A6B8-AC39F5F4F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2ABB64-6B39-4564-93CF-53FE59346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D671-34E3-454A-AF28-686B42623AE7}" type="datetimeFigureOut">
              <a:rPr lang="zh-CN" altLang="en-US" smtClean="0"/>
              <a:t>2021/12/5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702A5F-4682-4E31-BDA8-091D994C9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5C1EBD-9094-4612-AED8-504B33789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85FB6-AE45-49A4-843E-7319B61EE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69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26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734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9.pn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9.png" Type="http://schemas.openxmlformats.org/officeDocument/2006/relationships/image"/><Relationship Id="rId4" Target="../tags/tag1.xml" Type="http://schemas.openxmlformats.org/officeDocument/2006/relationships/tags"/><Relationship Id="rId5" Target="../tags/tag2.xml" Type="http://schemas.openxmlformats.org/officeDocument/2006/relationships/tags"/><Relationship Id="rId6" Target="../tags/tag3.xml" Type="http://schemas.openxmlformats.org/officeDocument/2006/relationships/tags"/><Relationship Id="rId7" Target="../media/image13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13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9.png" Type="http://schemas.openxmlformats.org/officeDocument/2006/relationships/image"/><Relationship Id="rId4" Target="../media/image14.jpeg" Type="http://schemas.openxmlformats.org/officeDocument/2006/relationships/image"/><Relationship Id="rId5" Target="../media/image7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9.pn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9.png" Type="http://schemas.openxmlformats.org/officeDocument/2006/relationships/image"/><Relationship Id="rId4" Target="../media/image16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18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9.png" Type="http://schemas.openxmlformats.org/officeDocument/2006/relationships/image"/><Relationship Id="rId4" Target="../media/image17.jpeg" Type="http://schemas.openxmlformats.org/officeDocument/2006/relationships/image"/><Relationship Id="rId5" Target="../media/image10.jpeg" Type="http://schemas.openxmlformats.org/officeDocument/2006/relationships/image"/><Relationship Id="rId6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9.png" Type="http://schemas.openxmlformats.org/officeDocument/2006/relationships/image"/><Relationship Id="rId4" Target="../media/image18.jpeg" Type="http://schemas.openxmlformats.org/officeDocument/2006/relationships/image"/><Relationship Id="rId5" Target="../media/image19.jpeg" Type="http://schemas.openxmlformats.org/officeDocument/2006/relationships/image"/><Relationship Id="rId6" Target="../media/image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9.png" Type="http://schemas.openxmlformats.org/officeDocument/2006/relationships/image"/><Relationship Id="rId4" Target="../media/image20.jpeg" Type="http://schemas.openxmlformats.org/officeDocument/2006/relationships/image"/><Relationship Id="rId5" Target="../media/image21.jpeg" Type="http://schemas.openxmlformats.org/officeDocument/2006/relationships/image"/><Relationship Id="rId6" Target="../media/image22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9.png" Type="http://schemas.openxmlformats.org/officeDocument/2006/relationships/image"/><Relationship Id="rId4" Target="../media/image19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9.png" Type="http://schemas.openxmlformats.org/officeDocument/2006/relationships/image"/><Relationship Id="rId4" Target="../media/image23.png" Type="http://schemas.openxmlformats.org/officeDocument/2006/relationships/image"/><Relationship Id="rId5" Target="../media/image14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24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9.pn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9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8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9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0975D47F-FE0D-49EB-B163-AF91073A4002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7A1BE885-D5D3-4152-A4D5-34702B34D0C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FFF0C30B-1169-4918-9D41-2F594C7915F4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C4E4030-DFB9-491D-AA12-7496A1A77D4B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39" name="矩形: 圆角 38">
              <a:extLst>
                <a:ext uri="{FF2B5EF4-FFF2-40B4-BE49-F238E27FC236}">
                  <a16:creationId xmlns:a16="http://schemas.microsoft.com/office/drawing/2014/main" id="{0EE1DB9D-AC2B-4A12-B110-9085682E4EE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0" name="矩形: 圆角 39">
              <a:extLst>
                <a:ext uri="{FF2B5EF4-FFF2-40B4-BE49-F238E27FC236}">
                  <a16:creationId xmlns:a16="http://schemas.microsoft.com/office/drawing/2014/main" id="{4D4941A9-3DB8-48B8-A092-BEC812A61040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4485B5B7-23C3-404A-BFA1-F9F404BF754D}"/>
              </a:ext>
            </a:extLst>
          </p:cNvPr>
          <p:cNvSpPr/>
          <p:nvPr/>
        </p:nvSpPr>
        <p:spPr>
          <a:xfrm>
            <a:off x="4151941" y="16004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PERSONAL RESUME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ECF0B7D-2A48-4065-8E8B-B333291DB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0626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1F3697C-8592-4823-988F-641162FAD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75522" y="2122152"/>
            <a:ext cx="1862082" cy="93104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F5DF39C-CA77-4053-AB0D-1777F94E3A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57320" y="4507205"/>
            <a:ext cx="1150877" cy="86315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64DBA31-73A0-4D73-9121-23F67C0C24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78431" y="3355752"/>
            <a:ext cx="1152946" cy="153726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8EA6C936-B995-440E-A2F7-341A585C58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56395" y="5127226"/>
            <a:ext cx="1884161" cy="125610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18D40C0D-25BA-4F3A-8BA8-CCCF11626A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8F920C4A-AF69-42B7-9CA2-927A3FD4B4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2437" y="517842"/>
            <a:ext cx="1123950" cy="11239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2F136E4-ADEC-4B3E-86A1-12BC8FB241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29789" y="1086813"/>
            <a:ext cx="1169552" cy="584776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:a16="http://schemas.microsoft.com/office/drawing/2014/main" id="{05BA3FAA-5002-45FD-BA62-2FEB01B84B18}"/>
              </a:ext>
            </a:extLst>
          </p:cNvPr>
          <p:cNvSpPr/>
          <p:nvPr/>
        </p:nvSpPr>
        <p:spPr>
          <a:xfrm>
            <a:off x="3277146" y="2512502"/>
            <a:ext cx="56692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个人简历模板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75D89683-E93A-4EA7-945C-5077020018A2}"/>
              </a:ext>
            </a:extLst>
          </p:cNvPr>
          <p:cNvSpPr/>
          <p:nvPr/>
        </p:nvSpPr>
        <p:spPr>
          <a:xfrm>
            <a:off x="3048000" y="3828330"/>
            <a:ext cx="6096000" cy="5791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Time would heal almost all wounds. If your wounds have not been healed up, please wait for a short while. 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6AF8ACB-1539-453E-A616-968D7816DE47}"/>
              </a:ext>
            </a:extLst>
          </p:cNvPr>
          <p:cNvSpPr/>
          <p:nvPr/>
        </p:nvSpPr>
        <p:spPr>
          <a:xfrm>
            <a:off x="4283756" y="4740981"/>
            <a:ext cx="3621827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>
                <a:cs typeface="+mn-ea"/>
                <a:sym typeface="+mn-lt"/>
              </a:rPr>
              <a:t>汇报人：优页PPT   时间20XX.X</a:t>
            </a: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8F1E72B7-A4F9-4867-97BD-B550A894D522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4" name="等腰三角形 33">
            <a:extLst>
              <a:ext uri="{FF2B5EF4-FFF2-40B4-BE49-F238E27FC236}">
                <a16:creationId xmlns:a16="http://schemas.microsoft.com/office/drawing/2014/main" id="{5DB9487B-99BF-4C35-AA53-E07A650C851B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12304868"/>
      </p:ext>
    </p:extLst>
  </p:cSld>
  <p:clrMapOvr>
    <a:masterClrMapping/>
  </p:clrMapOvr>
  <mc:AlternateContent>
    <mc:Choice Requires="p14">
      <p:transition advClick="0" p14:dur="1750" spd="slow">
        <p14:window dir="vert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6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3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2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8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4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8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6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9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2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9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8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9"/>
      <p:bldP grpId="0" spid="28"/>
      <p:bldP grpId="0" spid="29"/>
      <p:bldP grpId="0" spid="30"/>
      <p:bldP grpId="0" spid="33"/>
      <p:bldP grpId="0" spid="3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 工作体会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0" name="ïṩḷïḑe">
            <a:extLst>
              <a:ext uri="{FF2B5EF4-FFF2-40B4-BE49-F238E27FC236}">
                <a16:creationId xmlns:a16="http://schemas.microsoft.com/office/drawing/2014/main" id="{11345EB0-5249-43BF-8551-F75EDC31EF35}"/>
              </a:ext>
            </a:extLst>
          </p:cNvPr>
          <p:cNvSpPr/>
          <p:nvPr/>
        </p:nvSpPr>
        <p:spPr>
          <a:xfrm>
            <a:off x="1427050" y="1864678"/>
            <a:ext cx="4321284" cy="3439930"/>
          </a:xfrm>
          <a:prstGeom prst="rect">
            <a:avLst/>
          </a:prstGeom>
          <a:blipFill dpi="0" rotWithShape="1">
            <a:blip r:embed="rId4"/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8516218-3C54-4EE3-BC69-F0B9E520E6AA}"/>
              </a:ext>
            </a:extLst>
          </p:cNvPr>
          <p:cNvGrpSpPr/>
          <p:nvPr/>
        </p:nvGrpSpPr>
        <p:grpSpPr>
          <a:xfrm>
            <a:off x="5829712" y="1864679"/>
            <a:ext cx="2349953" cy="1699966"/>
            <a:chOff x="6379743" y="2069398"/>
            <a:chExt cx="2349953" cy="1699966"/>
          </a:xfrm>
        </p:grpSpPr>
        <p:sp>
          <p:nvSpPr>
            <p:cNvPr id="14" name="iśḻíḓé">
              <a:extLst>
                <a:ext uri="{FF2B5EF4-FFF2-40B4-BE49-F238E27FC236}">
                  <a16:creationId xmlns:a16="http://schemas.microsoft.com/office/drawing/2014/main" id="{81018E8D-3B6A-4ED2-BD65-8F5BFEBD9FDD}"/>
                </a:ext>
              </a:extLst>
            </p:cNvPr>
            <p:cNvSpPr/>
            <p:nvPr/>
          </p:nvSpPr>
          <p:spPr>
            <a:xfrm>
              <a:off x="6379743" y="2069398"/>
              <a:ext cx="2349953" cy="1699966"/>
            </a:xfrm>
            <a:prstGeom prst="rect">
              <a:avLst/>
            </a:prstGeom>
            <a:solidFill>
              <a:srgbClr val="D9EB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6C9660F3-8783-42D6-8FB9-D5041552A637}"/>
                </a:ext>
              </a:extLst>
            </p:cNvPr>
            <p:cNvGrpSpPr/>
            <p:nvPr/>
          </p:nvGrpSpPr>
          <p:grpSpPr>
            <a:xfrm>
              <a:off x="6573370" y="2349166"/>
              <a:ext cx="1962698" cy="1316944"/>
              <a:chOff x="1891541" y="2244352"/>
              <a:chExt cx="1962698" cy="1316944"/>
            </a:xfrm>
          </p:grpSpPr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6B966506-9DD3-48AF-ACF6-C071D40DB3D0}"/>
                  </a:ext>
                </a:extLst>
              </p:cNvPr>
              <p:cNvSpPr txBox="1"/>
              <p:nvPr/>
            </p:nvSpPr>
            <p:spPr>
              <a:xfrm>
                <a:off x="2037113" y="2244352"/>
                <a:ext cx="1671556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ctr" defTabSz="4572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1" lang="zh-CN" sz="14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输入标题</a:t>
                </a:r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1AF9B38A-EB10-408E-8B22-E0A28B355575}"/>
                  </a:ext>
                </a:extLst>
              </p:cNvPr>
              <p:cNvSpPr txBox="1"/>
              <p:nvPr/>
            </p:nvSpPr>
            <p:spPr>
              <a:xfrm>
                <a:off x="1891540" y="2530245"/>
                <a:ext cx="1962698" cy="8534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altLang="en-US" lang="zh-CN" sz="10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</a:p>
            </p:txBody>
          </p:sp>
        </p:grp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693470A4-B3E2-4B8B-9501-91F65A70C8DB}"/>
              </a:ext>
            </a:extLst>
          </p:cNvPr>
          <p:cNvGrpSpPr/>
          <p:nvPr/>
        </p:nvGrpSpPr>
        <p:grpSpPr>
          <a:xfrm>
            <a:off x="5829712" y="3604643"/>
            <a:ext cx="2349953" cy="1699966"/>
            <a:chOff x="6379743" y="3809362"/>
            <a:chExt cx="2349953" cy="1699966"/>
          </a:xfrm>
        </p:grpSpPr>
        <p:sp>
          <p:nvSpPr>
            <p:cNvPr id="19" name="îslïdê">
              <a:extLst>
                <a:ext uri="{FF2B5EF4-FFF2-40B4-BE49-F238E27FC236}">
                  <a16:creationId xmlns:a16="http://schemas.microsoft.com/office/drawing/2014/main" id="{9F9C25B9-30ED-49BD-ACA1-997AFA8C985E}"/>
                </a:ext>
              </a:extLst>
            </p:cNvPr>
            <p:cNvSpPr/>
            <p:nvPr/>
          </p:nvSpPr>
          <p:spPr>
            <a:xfrm>
              <a:off x="6379743" y="3809362"/>
              <a:ext cx="2349953" cy="1699966"/>
            </a:xfrm>
            <a:prstGeom prst="rect">
              <a:avLst/>
            </a:prstGeom>
            <a:solidFill>
              <a:srgbClr val="F6BE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9E73AC66-B9F8-4B7D-8DFD-678D21247F26}"/>
                </a:ext>
              </a:extLst>
            </p:cNvPr>
            <p:cNvGrpSpPr/>
            <p:nvPr/>
          </p:nvGrpSpPr>
          <p:grpSpPr>
            <a:xfrm>
              <a:off x="6573370" y="4098655"/>
              <a:ext cx="1962698" cy="1404148"/>
              <a:chOff x="1891541" y="2253877"/>
              <a:chExt cx="1962698" cy="1404148"/>
            </a:xfrm>
          </p:grpSpPr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E02EAA5D-B017-4E1C-817C-55877DD7C9CF}"/>
                  </a:ext>
                </a:extLst>
              </p:cNvPr>
              <p:cNvSpPr txBox="1"/>
              <p:nvPr/>
            </p:nvSpPr>
            <p:spPr>
              <a:xfrm>
                <a:off x="2037113" y="2253877"/>
                <a:ext cx="1671556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ctr" defTabSz="457200"/>
                <a:r>
                  <a:rPr altLang="en-US" b="1" lang="zh-CN" sz="14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输入标题</a:t>
                </a: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E47B6CC9-5593-43FB-87C9-9853491CCB23}"/>
                  </a:ext>
                </a:extLst>
              </p:cNvPr>
              <p:cNvSpPr txBox="1"/>
              <p:nvPr/>
            </p:nvSpPr>
            <p:spPr>
              <a:xfrm>
                <a:off x="1891540" y="2539770"/>
                <a:ext cx="1962698" cy="8534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ea"/>
                  </a:defRPr>
                </a:lvl1pPr>
              </a:lstStyle>
              <a:p>
                <a:r>
                  <a:rPr altLang="en-US" lang="zh-CN">
                    <a:latin typeface="+mn-lt"/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</a:p>
            </p:txBody>
          </p:sp>
        </p:grp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7A9BFC3-0865-4835-8215-8876A5ECE93A}"/>
              </a:ext>
            </a:extLst>
          </p:cNvPr>
          <p:cNvGrpSpPr/>
          <p:nvPr/>
        </p:nvGrpSpPr>
        <p:grpSpPr>
          <a:xfrm>
            <a:off x="8236328" y="1864678"/>
            <a:ext cx="2349953" cy="1699966"/>
            <a:chOff x="8786359" y="2069397"/>
            <a:chExt cx="2349953" cy="1699966"/>
          </a:xfrm>
        </p:grpSpPr>
        <p:sp>
          <p:nvSpPr>
            <p:cNvPr id="24" name="iś1íḍê">
              <a:extLst>
                <a:ext uri="{FF2B5EF4-FFF2-40B4-BE49-F238E27FC236}">
                  <a16:creationId xmlns:a16="http://schemas.microsoft.com/office/drawing/2014/main" id="{27E17EA1-F46D-44B2-9219-B5E501D99A3E}"/>
                </a:ext>
              </a:extLst>
            </p:cNvPr>
            <p:cNvSpPr/>
            <p:nvPr/>
          </p:nvSpPr>
          <p:spPr>
            <a:xfrm>
              <a:off x="8786359" y="2069397"/>
              <a:ext cx="2349953" cy="1699966"/>
            </a:xfrm>
            <a:prstGeom prst="rect">
              <a:avLst/>
            </a:prstGeom>
            <a:solidFill>
              <a:srgbClr val="F6BE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C352480C-5776-49D5-BAAE-EC5BDE61C480}"/>
                </a:ext>
              </a:extLst>
            </p:cNvPr>
            <p:cNvGrpSpPr/>
            <p:nvPr/>
          </p:nvGrpSpPr>
          <p:grpSpPr>
            <a:xfrm>
              <a:off x="8960970" y="2339641"/>
              <a:ext cx="1962698" cy="1404148"/>
              <a:chOff x="1891541" y="2234827"/>
              <a:chExt cx="1962698" cy="1404148"/>
            </a:xfrm>
          </p:grpSpPr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584C5DAE-C9E6-42FE-B81C-64E7BA136773}"/>
                  </a:ext>
                </a:extLst>
              </p:cNvPr>
              <p:cNvSpPr txBox="1"/>
              <p:nvPr/>
            </p:nvSpPr>
            <p:spPr>
              <a:xfrm>
                <a:off x="2037113" y="2234827"/>
                <a:ext cx="1671556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ctr" defTabSz="457200" lvl="0">
                  <a:defRPr/>
                </a:pPr>
                <a:r>
                  <a:rPr altLang="en-US" b="1" lang="zh-CN" sz="14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输入标题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2F78E28B-76FA-4ECB-99B6-A4089E9D676D}"/>
                  </a:ext>
                </a:extLst>
              </p:cNvPr>
              <p:cNvSpPr txBox="1"/>
              <p:nvPr/>
            </p:nvSpPr>
            <p:spPr>
              <a:xfrm>
                <a:off x="1891543" y="2520720"/>
                <a:ext cx="1962698" cy="8534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ea"/>
                  </a:defRPr>
                </a:lvl1pPr>
              </a:lstStyle>
              <a:p>
                <a:r>
                  <a:rPr altLang="en-US" lang="zh-CN">
                    <a:latin typeface="+mn-lt"/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</a:p>
            </p:txBody>
          </p:sp>
        </p:grp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A1123312-17EC-4931-A5F7-1952EBD4158B}"/>
              </a:ext>
            </a:extLst>
          </p:cNvPr>
          <p:cNvGrpSpPr/>
          <p:nvPr/>
        </p:nvGrpSpPr>
        <p:grpSpPr>
          <a:xfrm>
            <a:off x="8236328" y="3604642"/>
            <a:ext cx="2349953" cy="1702967"/>
            <a:chOff x="8786359" y="3809361"/>
            <a:chExt cx="2349953" cy="1702967"/>
          </a:xfrm>
        </p:grpSpPr>
        <p:sp>
          <p:nvSpPr>
            <p:cNvPr id="29" name="îš1îďê">
              <a:extLst>
                <a:ext uri="{FF2B5EF4-FFF2-40B4-BE49-F238E27FC236}">
                  <a16:creationId xmlns:a16="http://schemas.microsoft.com/office/drawing/2014/main" id="{8A90BD08-87EA-4929-8D0A-E89340E4FB42}"/>
                </a:ext>
              </a:extLst>
            </p:cNvPr>
            <p:cNvSpPr/>
            <p:nvPr/>
          </p:nvSpPr>
          <p:spPr>
            <a:xfrm>
              <a:off x="8786359" y="3809361"/>
              <a:ext cx="2349953" cy="1699966"/>
            </a:xfrm>
            <a:prstGeom prst="rect">
              <a:avLst/>
            </a:prstGeom>
            <a:solidFill>
              <a:srgbClr val="D9EB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5C1B506E-B1A9-4229-970C-A42003FBFC83}"/>
                </a:ext>
              </a:extLst>
            </p:cNvPr>
            <p:cNvGrpSpPr/>
            <p:nvPr/>
          </p:nvGrpSpPr>
          <p:grpSpPr>
            <a:xfrm>
              <a:off x="8960970" y="4108180"/>
              <a:ext cx="1962698" cy="1404148"/>
              <a:chOff x="1891541" y="2263402"/>
              <a:chExt cx="1962698" cy="1404148"/>
            </a:xfrm>
          </p:grpSpPr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97E64E60-F124-4C6B-A5D6-DF38695228C6}"/>
                  </a:ext>
                </a:extLst>
              </p:cNvPr>
              <p:cNvSpPr txBox="1"/>
              <p:nvPr/>
            </p:nvSpPr>
            <p:spPr>
              <a:xfrm>
                <a:off x="2037112" y="2263402"/>
                <a:ext cx="1671556" cy="304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ctr" defTabSz="457200" lvl="0">
                  <a:defRPr/>
                </a:pPr>
                <a:r>
                  <a:rPr altLang="en-US" b="1" lang="zh-CN" sz="14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输入标题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4E2B1BF7-969E-49F6-9CAF-4ED4705F46E1}"/>
                  </a:ext>
                </a:extLst>
              </p:cNvPr>
              <p:cNvSpPr txBox="1"/>
              <p:nvPr/>
            </p:nvSpPr>
            <p:spPr>
              <a:xfrm>
                <a:off x="1891542" y="2549295"/>
                <a:ext cx="1962698" cy="8534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ea"/>
                  </a:defRPr>
                </a:lvl1pPr>
              </a:lstStyle>
              <a:p>
                <a:r>
                  <a:rPr altLang="en-US" lang="zh-CN">
                    <a:latin typeface="+mn-lt"/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</a:p>
            </p:txBody>
          </p:sp>
        </p:grpSp>
      </p:grpSp>
    </p:spTree>
    <p:extLst>
      <p:ext uri="{BB962C8B-B14F-4D97-AF65-F5344CB8AC3E}">
        <p14:creationId val="309896364"/>
      </p:ext>
    </p:extLst>
  </p:cSld>
  <p:clrMapOvr>
    <a:masterClrMapping/>
  </p:clrMapOvr>
  <mc:AlternateContent>
    <mc:Choice Requires="p14">
      <p:transition advClick="0" p14:dur="1750" spd="slow">
        <p14:pan dir="u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 工作体会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grpSp>
        <p:nvGrpSpPr>
          <p:cNvPr id="33" name="组合 32">
            <a:extLst>
              <a:ext uri="{FF2B5EF4-FFF2-40B4-BE49-F238E27FC236}">
                <a16:creationId xmlns:a16="http://schemas.microsoft.com/office/drawing/2014/main" id="{8DE56EA7-B081-4A34-BF27-56F3AE0CAB10}"/>
              </a:ext>
            </a:extLst>
          </p:cNvPr>
          <p:cNvGrpSpPr/>
          <p:nvPr/>
        </p:nvGrpSpPr>
        <p:grpSpPr>
          <a:xfrm>
            <a:off x="7183717" y="1968812"/>
            <a:ext cx="3301286" cy="2315497"/>
            <a:chOff x="7183717" y="1968812"/>
            <a:chExt cx="3301286" cy="2315497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200F3D3F-81B0-48AB-B959-F049F8A00402}"/>
                </a:ext>
              </a:extLst>
            </p:cNvPr>
            <p:cNvSpPr/>
            <p:nvPr/>
          </p:nvSpPr>
          <p:spPr>
            <a:xfrm>
              <a:off x="7251176" y="1968812"/>
              <a:ext cx="3233827" cy="2315497"/>
            </a:xfrm>
            <a:prstGeom prst="rect">
              <a:avLst/>
            </a:prstGeom>
            <a:solidFill>
              <a:srgbClr val="D9EB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444B9F0D-6C22-405D-BF20-960365B7B4A2}"/>
                </a:ext>
              </a:extLst>
            </p:cNvPr>
            <p:cNvSpPr txBox="1"/>
            <p:nvPr/>
          </p:nvSpPr>
          <p:spPr>
            <a:xfrm>
              <a:off x="7183717" y="2266055"/>
              <a:ext cx="330128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lang="zh-CN" sz="28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输入标题</a:t>
              </a:r>
            </a:p>
          </p:txBody>
        </p:sp>
        <p:sp>
          <p:nvSpPr>
            <p:cNvPr id="36" name="PA-文本框 9">
              <a:extLst>
                <a:ext uri="{FF2B5EF4-FFF2-40B4-BE49-F238E27FC236}">
                  <a16:creationId xmlns:a16="http://schemas.microsoft.com/office/drawing/2014/main" id="{C2B49EFD-1DE4-4CEB-B2CA-6A5FCAF92F94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7652796" y="2922893"/>
              <a:ext cx="2637784" cy="85344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2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ctr">
                <a:lnSpc>
                  <a:spcPts val="2000"/>
                </a:lnSpc>
              </a:pPr>
              <a:r>
                <a:rPr altLang="en-US" lang="zh-CN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sp>
        <p:nvSpPr>
          <p:cNvPr id="37" name="PA-文本框 9">
            <a:extLst>
              <a:ext uri="{FF2B5EF4-FFF2-40B4-BE49-F238E27FC236}">
                <a16:creationId xmlns:a16="http://schemas.microsoft.com/office/drawing/2014/main" id="{258ED97B-AE75-4EA3-A837-0006D12423E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733449" y="4633792"/>
            <a:ext cx="5896451" cy="10439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200">
                <a:solidFill>
                  <a:schemeClr val="bg1">
                    <a:lumMod val="50000"/>
                  </a:schemeClr>
                </a:solidFill>
                <a:latin charset="-128" panose="020b0400000000000000" pitchFamily="34" typeface="Source Han Sans CN Normal"/>
                <a:ea charset="-128" panose="020b0400000000000000" pitchFamily="34" typeface="Source Han Sans CN Normal"/>
              </a:defRPr>
            </a:lvl1pPr>
          </a:lstStyle>
          <a:p>
            <a:pPr>
              <a:lnSpc>
                <a:spcPts val="2500"/>
              </a:lnSpc>
            </a:pPr>
            <a:r>
              <a:rPr altLang="en-US" lang="zh-CN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请在此处添加具体内容，文字尽量言简意赅，简单说明即可，不必过于繁琐，注意版面美观度。请在此处添加具体内容，文字尽量言简意赅，简单说明即可，不必过于繁琐，注意版面美观度。</a:t>
            </a:r>
          </a:p>
        </p:txBody>
      </p:sp>
      <p:sp>
        <p:nvSpPr>
          <p:cNvPr id="38" name="PA-文本框 7">
            <a:extLst>
              <a:ext uri="{FF2B5EF4-FFF2-40B4-BE49-F238E27FC236}">
                <a16:creationId xmlns:a16="http://schemas.microsoft.com/office/drawing/2014/main" id="{1C503FD1-4786-47F2-BD08-D1BDF967BE2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686351" y="4550599"/>
            <a:ext cx="2962419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pc="300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请您</a:t>
            </a:r>
          </a:p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pc="300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输入此处标题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8B3D8D4D-8F50-4CAB-93C0-F25C2F4654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70074" y="1968812"/>
            <a:ext cx="5333797" cy="2315496"/>
          </a:xfrm>
          <a:prstGeom prst="rect">
            <a:avLst/>
          </a:prstGeom>
        </p:spPr>
      </p:pic>
    </p:spTree>
    <p:extLst>
      <p:ext uri="{BB962C8B-B14F-4D97-AF65-F5344CB8AC3E}">
        <p14:creationId val="2548200688"/>
      </p:ext>
    </p:extLst>
  </p:cSld>
  <p:clrMapOvr>
    <a:masterClrMapping/>
  </p:clrMapOvr>
  <mc:AlternateContent>
    <mc:Choice Requires="p14">
      <p:transition advClick="0" p14:dur="1750" spd="slow">
        <p14:pan dir="u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37"/>
      <p:bldP grpId="0" spid="3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 工作体会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2" name="6">
            <a:extLst>
              <a:ext uri="{FF2B5EF4-FFF2-40B4-BE49-F238E27FC236}">
                <a16:creationId xmlns:a16="http://schemas.microsoft.com/office/drawing/2014/main" id="{203833BA-5E16-4B3E-A381-EADC99CD6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260" y="2234935"/>
            <a:ext cx="854075" cy="854075"/>
          </a:xfrm>
          <a:prstGeom prst="roundRect">
            <a:avLst>
              <a:gd fmla="val 16667" name="adj"/>
            </a:avLst>
          </a:prstGeom>
          <a:solidFill>
            <a:srgbClr val="D9EBE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1200" kumimoji="0" lang="en-US" noProof="0" normalizeH="0" spc="0" strike="noStrike" sz="2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877E08FD-9332-4499-B8BE-DE8CC1728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0948" y="2234935"/>
            <a:ext cx="852849" cy="854075"/>
          </a:xfrm>
          <a:prstGeom prst="roundRect">
            <a:avLst>
              <a:gd fmla="val 16667" name="adj"/>
            </a:avLst>
          </a:prstGeom>
          <a:solidFill>
            <a:srgbClr val="F6BEC7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1" baseline="0" cap="none" i="0" kern="1200" kumimoji="0" lang="en-US" noProof="0" normalizeH="0" spc="0" strike="noStrike" sz="2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sp>
        <p:nvSpPr>
          <p:cNvPr id="15" name="4">
            <a:extLst>
              <a:ext uri="{FF2B5EF4-FFF2-40B4-BE49-F238E27FC236}">
                <a16:creationId xmlns:a16="http://schemas.microsoft.com/office/drawing/2014/main" id="{8E7319B3-92A5-4E93-86E0-3E0A33A53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024" y="2234935"/>
            <a:ext cx="854074" cy="854075"/>
          </a:xfrm>
          <a:prstGeom prst="roundRect">
            <a:avLst>
              <a:gd fmla="val 16667" name="adj"/>
            </a:avLst>
          </a:prstGeom>
          <a:solidFill>
            <a:srgbClr val="D9EBE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/>
            <a:r>
              <a:rPr altLang="zh-CN" b="1" lang="en-US" sz="28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sp>
        <p:nvSpPr>
          <p:cNvPr id="16" name="3">
            <a:extLst>
              <a:ext uri="{FF2B5EF4-FFF2-40B4-BE49-F238E27FC236}">
                <a16:creationId xmlns:a16="http://schemas.microsoft.com/office/drawing/2014/main" id="{0B8CE31D-465E-48B5-99C4-37D90B847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260" y="4014524"/>
            <a:ext cx="854075" cy="854074"/>
          </a:xfrm>
          <a:prstGeom prst="roundRect">
            <a:avLst>
              <a:gd fmla="val 16667" name="adj"/>
            </a:avLst>
          </a:prstGeom>
          <a:solidFill>
            <a:srgbClr val="F6BEC7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/>
            <a:r>
              <a:rPr altLang="zh-CN" b="1" lang="en-US" sz="28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04</a:t>
            </a:r>
          </a:p>
        </p:txBody>
      </p:sp>
      <p:sp>
        <p:nvSpPr>
          <p:cNvPr id="17" name="2">
            <a:extLst>
              <a:ext uri="{FF2B5EF4-FFF2-40B4-BE49-F238E27FC236}">
                <a16:creationId xmlns:a16="http://schemas.microsoft.com/office/drawing/2014/main" id="{CD7EB3AA-16F1-4195-A545-45ECA4F1B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0948" y="4014524"/>
            <a:ext cx="852849" cy="854074"/>
          </a:xfrm>
          <a:prstGeom prst="roundRect">
            <a:avLst>
              <a:gd fmla="val 16667" name="adj"/>
            </a:avLst>
          </a:prstGeom>
          <a:solidFill>
            <a:srgbClr val="D9EBE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/>
            <a:r>
              <a:rPr altLang="zh-CN" b="1" lang="en-US" sz="28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05</a:t>
            </a:r>
          </a:p>
        </p:txBody>
      </p:sp>
      <p:sp>
        <p:nvSpPr>
          <p:cNvPr id="18" name="1">
            <a:extLst>
              <a:ext uri="{FF2B5EF4-FFF2-40B4-BE49-F238E27FC236}">
                <a16:creationId xmlns:a16="http://schemas.microsoft.com/office/drawing/2014/main" id="{238732FF-7BF7-42B0-9EE5-069007FA7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024" y="4014524"/>
            <a:ext cx="854074" cy="854074"/>
          </a:xfrm>
          <a:prstGeom prst="roundRect">
            <a:avLst>
              <a:gd fmla="val 16667" name="adj"/>
            </a:avLst>
          </a:prstGeom>
          <a:solidFill>
            <a:srgbClr val="F6BEC7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defTabSz="457200"/>
            <a:r>
              <a:rPr altLang="zh-CN" b="1" lang="en-US" sz="28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06</a:t>
            </a: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8E8621F2-E602-4AED-8A4A-809AFDDC2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326" y="2154786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l" defTabSz="1216025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22" name="TextBox 13">
            <a:extLst>
              <a:ext uri="{FF2B5EF4-FFF2-40B4-BE49-F238E27FC236}">
                <a16:creationId xmlns:a16="http://schemas.microsoft.com/office/drawing/2014/main" id="{6D0A7FD2-94E1-4B26-8CFC-D11DACBAC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038" y="2464349"/>
            <a:ext cx="1834529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ts val="2000"/>
              </a:lnSpc>
            </a:pPr>
            <a:r>
              <a:rPr altLang="en-US" lang="zh-CN" sz="100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0CD48F3D-F82C-47AC-AB03-6AB9A84AC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178" y="2154786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vl="0">
              <a:spcBef>
                <a:spcPct val="20000"/>
              </a:spcBef>
              <a:defRPr/>
            </a:pPr>
            <a:r>
              <a:rPr altLang="en-US" b="1" lang="zh-CN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24" name="TextBox 13">
            <a:extLst>
              <a:ext uri="{FF2B5EF4-FFF2-40B4-BE49-F238E27FC236}">
                <a16:creationId xmlns:a16="http://schemas.microsoft.com/office/drawing/2014/main" id="{5EC07B66-4B54-4BD1-BB70-89AA64157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1891" y="2464349"/>
            <a:ext cx="188289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defTabSz="1216025" eaLnBrk="0" hangingPunct="0">
              <a:lnSpc>
                <a:spcPts val="2000"/>
              </a:lnSpc>
              <a:defRPr sz="1000">
                <a:latin typeface="+mn-ea"/>
              </a:defRPr>
            </a:lvl1pPr>
            <a:lvl2pPr defTabSz="1216025" eaLnBrk="0" hangingPunct="0" indent="-285750" marL="74295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B219E9CB-B4CA-4BFF-B62D-A0D5C4816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089" y="2202371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vl="0">
              <a:spcBef>
                <a:spcPct val="20000"/>
              </a:spcBef>
              <a:defRPr/>
            </a:pPr>
            <a:r>
              <a:rPr altLang="en-US" b="1" lang="zh-CN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:a16="http://schemas.microsoft.com/office/drawing/2014/main" id="{A9CBC5A3-F3FB-4269-91A2-25CC5713E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214" y="2511934"/>
            <a:ext cx="188289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defTabSz="1216025" eaLnBrk="0" hangingPunct="0">
              <a:lnSpc>
                <a:spcPts val="2000"/>
              </a:lnSpc>
              <a:defRPr sz="1000">
                <a:latin typeface="+mn-ea"/>
              </a:defRPr>
            </a:lvl1pPr>
            <a:lvl2pPr defTabSz="1216025" eaLnBrk="0" hangingPunct="0" indent="-285750" marL="74295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7" name="TextBox 13">
            <a:extLst>
              <a:ext uri="{FF2B5EF4-FFF2-40B4-BE49-F238E27FC236}">
                <a16:creationId xmlns:a16="http://schemas.microsoft.com/office/drawing/2014/main" id="{6E07D487-4053-4120-9ADE-BDF81C71E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2128" y="3928024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vl="0">
              <a:spcBef>
                <a:spcPct val="20000"/>
              </a:spcBef>
              <a:defRPr/>
            </a:pPr>
            <a:r>
              <a:rPr altLang="en-US" b="1" lang="zh-CN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326AC18B-6133-48DC-8FE0-CAC00CF67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840" y="4237586"/>
            <a:ext cx="188289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defTabSz="1216025" eaLnBrk="0" hangingPunct="0">
              <a:lnSpc>
                <a:spcPts val="2000"/>
              </a:lnSpc>
              <a:defRPr sz="1000">
                <a:latin typeface="+mn-ea"/>
              </a:defRPr>
            </a:lvl1pPr>
            <a:lvl2pPr defTabSz="1216025" eaLnBrk="0" hangingPunct="0" indent="-285750" marL="74295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EB9A780F-C812-4299-8C2B-12D730674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968" y="3876024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vl="0">
              <a:spcBef>
                <a:spcPct val="20000"/>
              </a:spcBef>
              <a:defRPr/>
            </a:pPr>
            <a:r>
              <a:rPr altLang="en-US" b="1" lang="zh-CN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30" name="TextBox 13">
            <a:extLst>
              <a:ext uri="{FF2B5EF4-FFF2-40B4-BE49-F238E27FC236}">
                <a16:creationId xmlns:a16="http://schemas.microsoft.com/office/drawing/2014/main" id="{BCD89013-5B1C-4E58-B1E2-627A75B55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681" y="4185586"/>
            <a:ext cx="188289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defTabSz="1216025" eaLnBrk="0" hangingPunct="0">
              <a:lnSpc>
                <a:spcPts val="2000"/>
              </a:lnSpc>
              <a:defRPr sz="1000">
                <a:latin typeface="+mn-ea"/>
              </a:defRPr>
            </a:lvl1pPr>
            <a:lvl2pPr defTabSz="1216025" eaLnBrk="0" hangingPunct="0" indent="-285750" marL="74295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31" name="TextBox 13">
            <a:extLst>
              <a:ext uri="{FF2B5EF4-FFF2-40B4-BE49-F238E27FC236}">
                <a16:creationId xmlns:a16="http://schemas.microsoft.com/office/drawing/2014/main" id="{8C64A767-0BE2-46BB-AB49-3D0C34F07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214" y="3872187"/>
            <a:ext cx="1295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vl="0">
              <a:spcBef>
                <a:spcPct val="20000"/>
              </a:spcBef>
              <a:defRPr/>
            </a:pPr>
            <a:r>
              <a:rPr altLang="en-US" b="1" lang="zh-CN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32" name="TextBox 13">
            <a:extLst>
              <a:ext uri="{FF2B5EF4-FFF2-40B4-BE49-F238E27FC236}">
                <a16:creationId xmlns:a16="http://schemas.microsoft.com/office/drawing/2014/main" id="{F21871D3-F24B-497C-A1CD-26B43EB04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3339" y="4181749"/>
            <a:ext cx="188289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defTabSz="1216025" eaLnBrk="0" hangingPunct="0">
              <a:lnSpc>
                <a:spcPts val="2000"/>
              </a:lnSpc>
              <a:defRPr sz="1000">
                <a:latin typeface="+mn-ea"/>
              </a:defRPr>
            </a:lvl1pPr>
            <a:lvl2pPr defTabSz="1216025" eaLnBrk="0" hangingPunct="0" indent="-285750" marL="74295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eaLnBrk="0" hangingPunct="0" indent="-228600" marL="11430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eaLnBrk="0" hangingPunct="0" indent="-228600" marL="16002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eaLnBrk="0" hangingPunct="0" indent="-228600" marL="2057400"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</p:spTree>
    <p:extLst>
      <p:ext uri="{BB962C8B-B14F-4D97-AF65-F5344CB8AC3E}">
        <p14:creationId val="1464459235"/>
      </p:ext>
    </p:extLst>
  </p:cSld>
  <p:clrMapOvr>
    <a:masterClrMapping/>
  </p:clrMapOvr>
  <mc:AlternateContent>
    <mc:Choice Requires="p14">
      <p:transition advClick="0" p14:dur="1750" spd="slow">
        <p14:conveyor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8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2"/>
      <p:bldP grpId="0" spid="14"/>
      <p:bldP grpId="0" spid="15"/>
      <p:bldP grpId="0" spid="16"/>
      <p:bldP grpId="0" spid="17"/>
      <p:bldP grpId="0" spid="18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4151941" y="20449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THREE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FC23526-3398-484D-A292-DD4EB7FCE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5071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51345" y="2566652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54254" y="3355752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4077252" y="2957001"/>
            <a:ext cx="38404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工作经历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FEA0F2D-5002-4C53-BDEB-955124DF5B17}"/>
              </a:ext>
            </a:extLst>
          </p:cNvPr>
          <p:cNvSpPr/>
          <p:nvPr/>
        </p:nvSpPr>
        <p:spPr>
          <a:xfrm>
            <a:off x="3038478" y="4272830"/>
            <a:ext cx="6096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Time would heal almost all wounds. If your wounds have not been healed up, please wait for a short while. </a:t>
            </a: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83480438"/>
      </p:ext>
    </p:extLst>
  </p:cSld>
  <p:clrMapOvr>
    <a:masterClrMapping/>
  </p:clrMapOvr>
  <mc:AlternateContent>
    <mc:Choice Requires="p14">
      <p:transition advClick="0" p14:dur="1750" spd="slow">
        <p14:prism isContent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0"/>
      <p:bldP grpId="0" spid="19"/>
      <p:bldP grpId="0" spid="20"/>
      <p:bldP grpId="0" spid="22"/>
      <p:bldP grpId="0" spid="2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5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03 工作经历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57" name="矩形 56">
            <a:extLst>
              <a:ext uri="{FF2B5EF4-FFF2-40B4-BE49-F238E27FC236}">
                <a16:creationId xmlns:a16="http://schemas.microsoft.com/office/drawing/2014/main" id="{AE53742A-4071-4545-A44D-3AEA9CB168CC}"/>
              </a:ext>
            </a:extLst>
          </p:cNvPr>
          <p:cNvSpPr/>
          <p:nvPr/>
        </p:nvSpPr>
        <p:spPr>
          <a:xfrm>
            <a:off x="6671418" y="2166597"/>
            <a:ext cx="3988401" cy="72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80E7DA46-4D04-4F46-8F8F-19477A1957BB}"/>
              </a:ext>
            </a:extLst>
          </p:cNvPr>
          <p:cNvSpPr/>
          <p:nvPr/>
        </p:nvSpPr>
        <p:spPr>
          <a:xfrm>
            <a:off x="6656943" y="3152846"/>
            <a:ext cx="3988401" cy="72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4D473562-C2E1-47F6-A289-9948E0C69B58}"/>
              </a:ext>
            </a:extLst>
          </p:cNvPr>
          <p:cNvSpPr/>
          <p:nvPr/>
        </p:nvSpPr>
        <p:spPr>
          <a:xfrm>
            <a:off x="6637342" y="4186908"/>
            <a:ext cx="3988401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pic>
        <p:nvPicPr>
          <p:cNvPr id="66" name="图片 65">
            <a:extLst>
              <a:ext uri="{FF2B5EF4-FFF2-40B4-BE49-F238E27FC236}">
                <a16:creationId xmlns:a16="http://schemas.microsoft.com/office/drawing/2014/main" id="{2024D064-8BCA-4D58-94B0-D4DC4A8DBE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66258" y="2222880"/>
            <a:ext cx="4024630" cy="2684664"/>
          </a:xfrm>
          <a:prstGeom prst="rect">
            <a:avLst/>
          </a:prstGeom>
        </p:spPr>
      </p:pic>
      <p:pic>
        <p:nvPicPr>
          <p:cNvPr id="67" name="图片 66">
            <a:extLst>
              <a:ext uri="{FF2B5EF4-FFF2-40B4-BE49-F238E27FC236}">
                <a16:creationId xmlns:a16="http://schemas.microsoft.com/office/drawing/2014/main" id="{12121D38-07F8-47D3-9E71-73E0DBEBB3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04908" y="1941989"/>
            <a:ext cx="1123950" cy="112395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68" name="图片 67">
            <a:extLst>
              <a:ext uri="{FF2B5EF4-FFF2-40B4-BE49-F238E27FC236}">
                <a16:creationId xmlns:a16="http://schemas.microsoft.com/office/drawing/2014/main" id="{FDE73DE9-2AC8-4F0C-A249-677030268A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44253" y="3040062"/>
            <a:ext cx="1123950" cy="112395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69" name="图片 68">
            <a:extLst>
              <a:ext uri="{FF2B5EF4-FFF2-40B4-BE49-F238E27FC236}">
                <a16:creationId xmlns:a16="http://schemas.microsoft.com/office/drawing/2014/main" id="{EDD34B6C-B7CA-4ECD-8C62-49EA483756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44253" y="3916071"/>
            <a:ext cx="1123950" cy="112395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val="1682686403"/>
      </p:ext>
    </p:extLst>
  </p:cSld>
  <p:clrMapOvr>
    <a:masterClrMapping/>
  </p:clrMapOvr>
  <mc:AlternateContent>
    <mc:Choice Requires="p14">
      <p:transition advClick="0" p14:dur="1750" spd="slow">
        <p14:window dir="vert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4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5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5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6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57"/>
      <p:bldP grpId="0" spid="58"/>
      <p:bldP grpId="0" spid="5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5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03 工作经历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25" name="îŝḷîḓé-Rectangle 2">
            <a:extLst>
              <a:ext uri="{FF2B5EF4-FFF2-40B4-BE49-F238E27FC236}">
                <a16:creationId xmlns:a16="http://schemas.microsoft.com/office/drawing/2014/main" id="{95FCD1DF-A933-4D0D-AF0F-517654BF50ED}"/>
              </a:ext>
            </a:extLst>
          </p:cNvPr>
          <p:cNvSpPr/>
          <p:nvPr/>
        </p:nvSpPr>
        <p:spPr>
          <a:xfrm>
            <a:off x="2900787" y="2061845"/>
            <a:ext cx="1980309" cy="1980309"/>
          </a:xfrm>
          <a:prstGeom prst="rect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îŝḷîḓé-Rectangle 8">
            <a:extLst>
              <a:ext uri="{FF2B5EF4-FFF2-40B4-BE49-F238E27FC236}">
                <a16:creationId xmlns:a16="http://schemas.microsoft.com/office/drawing/2014/main" id="{B110E57B-5030-4EF7-A503-EAFF3D55FF53}"/>
              </a:ext>
            </a:extLst>
          </p:cNvPr>
          <p:cNvSpPr/>
          <p:nvPr/>
        </p:nvSpPr>
        <p:spPr>
          <a:xfrm>
            <a:off x="5565817" y="3828368"/>
            <a:ext cx="503918" cy="503918"/>
          </a:xfrm>
          <a:prstGeom prst="rect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27" name="îŝḷîḓé-Rectangle 9">
            <a:extLst>
              <a:ext uri="{FF2B5EF4-FFF2-40B4-BE49-F238E27FC236}">
                <a16:creationId xmlns:a16="http://schemas.microsoft.com/office/drawing/2014/main" id="{555FDBF9-B233-4589-AE90-D13F020ACCA6}"/>
              </a:ext>
            </a:extLst>
          </p:cNvPr>
          <p:cNvSpPr/>
          <p:nvPr/>
        </p:nvSpPr>
        <p:spPr>
          <a:xfrm>
            <a:off x="5565817" y="4889614"/>
            <a:ext cx="503918" cy="503918"/>
          </a:xfrm>
          <a:prstGeom prst="rect">
            <a:avLst/>
          </a:pr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28" name="îŝḷîḓé-Rectangle 14">
            <a:extLst>
              <a:ext uri="{FF2B5EF4-FFF2-40B4-BE49-F238E27FC236}">
                <a16:creationId xmlns:a16="http://schemas.microsoft.com/office/drawing/2014/main" id="{E35E51C1-A951-4C61-B762-DEB7B0A06869}"/>
              </a:ext>
            </a:extLst>
          </p:cNvPr>
          <p:cNvSpPr/>
          <p:nvPr/>
        </p:nvSpPr>
        <p:spPr>
          <a:xfrm>
            <a:off x="8496922" y="3828368"/>
            <a:ext cx="503918" cy="503918"/>
          </a:xfrm>
          <a:prstGeom prst="rect">
            <a:avLst/>
          </a:pr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29" name="îŝḷîḓé-Rectangle 15">
            <a:extLst>
              <a:ext uri="{FF2B5EF4-FFF2-40B4-BE49-F238E27FC236}">
                <a16:creationId xmlns:a16="http://schemas.microsoft.com/office/drawing/2014/main" id="{669F6F2A-0928-42E2-A31E-B838ADA752B0}"/>
              </a:ext>
            </a:extLst>
          </p:cNvPr>
          <p:cNvSpPr/>
          <p:nvPr/>
        </p:nvSpPr>
        <p:spPr>
          <a:xfrm>
            <a:off x="8496922" y="4889614"/>
            <a:ext cx="503918" cy="503918"/>
          </a:xfrm>
          <a:prstGeom prst="rect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04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BE7E5F4-C907-40C1-B07F-15D66D532387}"/>
              </a:ext>
            </a:extLst>
          </p:cNvPr>
          <p:cNvSpPr/>
          <p:nvPr/>
        </p:nvSpPr>
        <p:spPr>
          <a:xfrm>
            <a:off x="6079260" y="3758678"/>
            <a:ext cx="2088652" cy="6248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altLang="en-US" lang="zh-CN" sz="9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8D9C057E-24D7-4B46-9CDD-7A389F47C320}"/>
              </a:ext>
            </a:extLst>
          </p:cNvPr>
          <p:cNvSpPr/>
          <p:nvPr/>
        </p:nvSpPr>
        <p:spPr>
          <a:xfrm>
            <a:off x="9010364" y="3745341"/>
            <a:ext cx="2088652" cy="6248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altLang="en-US" lang="zh-CN" sz="9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F483AD1-B951-4EB9-9ABE-45A53F73DF1F}"/>
              </a:ext>
            </a:extLst>
          </p:cNvPr>
          <p:cNvSpPr/>
          <p:nvPr/>
        </p:nvSpPr>
        <p:spPr>
          <a:xfrm>
            <a:off x="6079260" y="4812896"/>
            <a:ext cx="2088652" cy="6248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altLang="en-US" lang="zh-CN" sz="9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3FA1BC40-BE8C-4D0A-AD91-88B4FE835D8C}"/>
              </a:ext>
            </a:extLst>
          </p:cNvPr>
          <p:cNvSpPr/>
          <p:nvPr/>
        </p:nvSpPr>
        <p:spPr>
          <a:xfrm>
            <a:off x="9010364" y="4812896"/>
            <a:ext cx="2088652" cy="6248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altLang="en-US" lang="zh-CN" sz="9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FB4EC7B9-75EC-4B2E-AA56-7E09D3F36FDB}"/>
              </a:ext>
            </a:extLst>
          </p:cNvPr>
          <p:cNvGrpSpPr/>
          <p:nvPr/>
        </p:nvGrpSpPr>
        <p:grpSpPr>
          <a:xfrm>
            <a:off x="5449214" y="2134870"/>
            <a:ext cx="5555971" cy="1406062"/>
            <a:chOff x="7583812" y="3362125"/>
            <a:chExt cx="5555971" cy="1406062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D47AFD10-0B76-49D9-B219-FBCFF05B2FF1}"/>
                </a:ext>
              </a:extLst>
            </p:cNvPr>
            <p:cNvSpPr/>
            <p:nvPr/>
          </p:nvSpPr>
          <p:spPr>
            <a:xfrm>
              <a:off x="7583813" y="3775608"/>
              <a:ext cx="5555971" cy="8153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ts val="1900"/>
                </a:lnSpc>
              </a:pPr>
              <a:r>
                <a:rPr altLang="en-US" lang="zh-CN" sz="1100">
                  <a:cs typeface="+mn-ea"/>
                  <a:sym typeface="+mn-lt"/>
                </a:rPr>
                <a:t>请在此处添加具体内容，文字尽量言简意赅，简单说明即可，不必过于繁琐，注意版面美观度。请在此处添加具体内容，文字尽量言简意赅，简单说明即可，不必过于繁琐，注意版面美观度。</a:t>
              </a: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C50CFE5-775B-415D-8BA6-C09B7E33E08A}"/>
                </a:ext>
              </a:extLst>
            </p:cNvPr>
            <p:cNvSpPr/>
            <p:nvPr/>
          </p:nvSpPr>
          <p:spPr>
            <a:xfrm>
              <a:off x="7583813" y="3362125"/>
              <a:ext cx="2050552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lang="zh-CN">
                  <a:solidFill>
                    <a:prstClr val="black"/>
                  </a:solidFill>
                  <a:cs typeface="+mn-ea"/>
                  <a:sym typeface="+mn-lt"/>
                </a:rPr>
                <a:t>输入标题</a:t>
              </a:r>
            </a:p>
          </p:txBody>
        </p:sp>
      </p:grpSp>
      <p:pic>
        <p:nvPicPr>
          <p:cNvPr id="41" name="图片 40">
            <a:extLst>
              <a:ext uri="{FF2B5EF4-FFF2-40B4-BE49-F238E27FC236}">
                <a16:creationId xmlns:a16="http://schemas.microsoft.com/office/drawing/2014/main" id="{2EA53948-AB9A-481D-8EC1-5A8D72E397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64772" y="2134870"/>
            <a:ext cx="2650201" cy="3535680"/>
          </a:xfrm>
          <a:prstGeom prst="rect">
            <a:avLst/>
          </a:prstGeom>
        </p:spPr>
      </p:pic>
    </p:spTree>
    <p:extLst>
      <p:ext uri="{BB962C8B-B14F-4D97-AF65-F5344CB8AC3E}">
        <p14:creationId val="1404331803"/>
      </p:ext>
    </p:extLst>
  </p:cSld>
  <p:clrMapOvr>
    <a:masterClrMapping/>
  </p:clrMapOvr>
  <mc:AlternateContent>
    <mc:Choice Requires="p14">
      <p:transition advClick="0" p14:dur="1750" spd="slow">
        <p14:prism isContent="1"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6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5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03 工作经历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2" name="圆角矩形 3">
            <a:extLst>
              <a:ext uri="{FF2B5EF4-FFF2-40B4-BE49-F238E27FC236}">
                <a16:creationId xmlns:a16="http://schemas.microsoft.com/office/drawing/2014/main" id="{D1A9148B-9A99-4378-ABFD-4AAA79E4F2D9}"/>
              </a:ext>
            </a:extLst>
          </p:cNvPr>
          <p:cNvSpPr/>
          <p:nvPr/>
        </p:nvSpPr>
        <p:spPr>
          <a:xfrm rot="2700000">
            <a:off x="4932930" y="2391312"/>
            <a:ext cx="2465353" cy="2465353"/>
          </a:xfrm>
          <a:prstGeom prst="roundRect">
            <a:avLst>
              <a:gd fmla="val 16141" name="adj"/>
            </a:avLst>
          </a:prstGeom>
          <a:blipFill dpi="0" rotWithShape="0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5C26FE8-F648-4275-823D-CD1E824DB743}"/>
              </a:ext>
            </a:extLst>
          </p:cNvPr>
          <p:cNvGrpSpPr/>
          <p:nvPr/>
        </p:nvGrpSpPr>
        <p:grpSpPr>
          <a:xfrm>
            <a:off x="2101229" y="2380944"/>
            <a:ext cx="2465943" cy="1103456"/>
            <a:chOff x="8239363" y="2248890"/>
            <a:chExt cx="2465943" cy="1103456"/>
          </a:xfrm>
        </p:grpSpPr>
        <p:sp>
          <p:nvSpPr>
            <p:cNvPr id="16" name="TextBox 13">
              <a:extLst>
                <a:ext uri="{FF2B5EF4-FFF2-40B4-BE49-F238E27FC236}">
                  <a16:creationId xmlns:a16="http://schemas.microsoft.com/office/drawing/2014/main" id="{9D3343B0-FD0F-4374-9354-D26D554D9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3" y="2248890"/>
              <a:ext cx="1350534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</a:p>
          </p:txBody>
        </p:sp>
        <p:sp>
          <p:nvSpPr>
            <p:cNvPr id="17" name="TextBox 13">
              <a:extLst>
                <a:ext uri="{FF2B5EF4-FFF2-40B4-BE49-F238E27FC236}">
                  <a16:creationId xmlns:a16="http://schemas.microsoft.com/office/drawing/2014/main" id="{D99E05C3-29BC-409B-8299-CF5762689C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3" y="2659849"/>
              <a:ext cx="2465943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defTabSz="1216025" eaLnBrk="0" hangingPunct="0">
                <a:lnSpc>
                  <a:spcPts val="1800"/>
                </a:lnSpc>
                <a:defRPr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defRPr>
              </a:lvl1pPr>
              <a:lvl2pPr defTabSz="1216025" eaLnBrk="0" hangingPunct="0" indent="-285750" marL="74295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en-US" lang="zh-CN"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AF87634A-A893-4BA5-AA17-33CB21573A2E}"/>
              </a:ext>
            </a:extLst>
          </p:cNvPr>
          <p:cNvCxnSpPr/>
          <p:nvPr/>
        </p:nvCxnSpPr>
        <p:spPr>
          <a:xfrm flipH="1">
            <a:off x="1926343" y="2736134"/>
            <a:ext cx="249599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none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21B54819-72CF-41FE-A4D9-EDAE65040909}"/>
              </a:ext>
            </a:extLst>
          </p:cNvPr>
          <p:cNvCxnSpPr/>
          <p:nvPr/>
        </p:nvCxnSpPr>
        <p:spPr>
          <a:xfrm>
            <a:off x="7843365" y="2736134"/>
            <a:ext cx="24959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none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18C2F93-B86C-495E-90BE-3C26814F3CF5}"/>
              </a:ext>
            </a:extLst>
          </p:cNvPr>
          <p:cNvGrpSpPr/>
          <p:nvPr/>
        </p:nvGrpSpPr>
        <p:grpSpPr>
          <a:xfrm>
            <a:off x="7744337" y="2380944"/>
            <a:ext cx="2465943" cy="1103456"/>
            <a:chOff x="8239363" y="2248890"/>
            <a:chExt cx="2465943" cy="1103456"/>
          </a:xfrm>
        </p:grpSpPr>
        <p:sp>
          <p:nvSpPr>
            <p:cNvPr id="21" name="TextBox 13">
              <a:extLst>
                <a:ext uri="{FF2B5EF4-FFF2-40B4-BE49-F238E27FC236}">
                  <a16:creationId xmlns:a16="http://schemas.microsoft.com/office/drawing/2014/main" id="{790072D3-993F-4EFB-B581-981093856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7936" y="2248890"/>
              <a:ext cx="1350534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</a:p>
          </p:txBody>
        </p:sp>
        <p:sp>
          <p:nvSpPr>
            <p:cNvPr id="22" name="TextBox 13">
              <a:extLst>
                <a:ext uri="{FF2B5EF4-FFF2-40B4-BE49-F238E27FC236}">
                  <a16:creationId xmlns:a16="http://schemas.microsoft.com/office/drawing/2014/main" id="{CCA4B610-D9C3-429C-930F-3766ACF88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2" y="2659849"/>
              <a:ext cx="2465943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>
                <a:lnSpc>
                  <a:spcPts val="1800"/>
                </a:lnSpc>
              </a:pPr>
              <a:r>
                <a:rPr altLang="en-US" lang="zh-CN"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46B0DF45-895C-4FF0-84E9-66387383F566}"/>
              </a:ext>
            </a:extLst>
          </p:cNvPr>
          <p:cNvGrpSpPr/>
          <p:nvPr/>
        </p:nvGrpSpPr>
        <p:grpSpPr>
          <a:xfrm>
            <a:off x="2101229" y="4021422"/>
            <a:ext cx="2465943" cy="1103456"/>
            <a:chOff x="8239363" y="2248890"/>
            <a:chExt cx="2465943" cy="1103456"/>
          </a:xfrm>
        </p:grpSpPr>
        <p:sp>
          <p:nvSpPr>
            <p:cNvPr id="24" name="TextBox 13">
              <a:extLst>
                <a:ext uri="{FF2B5EF4-FFF2-40B4-BE49-F238E27FC236}">
                  <a16:creationId xmlns:a16="http://schemas.microsoft.com/office/drawing/2014/main" id="{C14F64B7-BB71-44BE-8B63-24CF24EB3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3" y="2248890"/>
              <a:ext cx="1350534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</a:p>
          </p:txBody>
        </p:sp>
        <p:sp>
          <p:nvSpPr>
            <p:cNvPr id="25" name="TextBox 13">
              <a:extLst>
                <a:ext uri="{FF2B5EF4-FFF2-40B4-BE49-F238E27FC236}">
                  <a16:creationId xmlns:a16="http://schemas.microsoft.com/office/drawing/2014/main" id="{64968E50-34DC-4FCB-9B80-17399C950C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3" y="2659850"/>
              <a:ext cx="2465943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r" defTabSz="1216025" eaLnBrk="0" hangingPunct="0">
                <a:lnSpc>
                  <a:spcPts val="1800"/>
                </a:lnSpc>
                <a:defRPr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defRPr>
              </a:lvl1pPr>
              <a:lvl2pPr defTabSz="1216025" eaLnBrk="0" hangingPunct="0" indent="-285750" marL="74295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l"/>
              <a:r>
                <a:rPr altLang="en-US" lang="zh-CN"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61AA28F6-7D1E-41C4-8E51-E6073F3C8A69}"/>
              </a:ext>
            </a:extLst>
          </p:cNvPr>
          <p:cNvCxnSpPr/>
          <p:nvPr/>
        </p:nvCxnSpPr>
        <p:spPr>
          <a:xfrm flipH="1">
            <a:off x="1926343" y="4376612"/>
            <a:ext cx="249599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none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9B39C48B-68C6-4FFD-961D-827090C2CCEB}"/>
              </a:ext>
            </a:extLst>
          </p:cNvPr>
          <p:cNvCxnSpPr/>
          <p:nvPr/>
        </p:nvCxnSpPr>
        <p:spPr>
          <a:xfrm>
            <a:off x="7843365" y="4376612"/>
            <a:ext cx="24959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none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ABEDB1B1-9A9B-4486-93F9-9E4E0828C2D3}"/>
              </a:ext>
            </a:extLst>
          </p:cNvPr>
          <p:cNvGrpSpPr/>
          <p:nvPr/>
        </p:nvGrpSpPr>
        <p:grpSpPr>
          <a:xfrm>
            <a:off x="7744337" y="4021422"/>
            <a:ext cx="2465943" cy="1103456"/>
            <a:chOff x="8239363" y="2248890"/>
            <a:chExt cx="2465943" cy="1103456"/>
          </a:xfrm>
        </p:grpSpPr>
        <p:sp>
          <p:nvSpPr>
            <p:cNvPr id="29" name="TextBox 13">
              <a:extLst>
                <a:ext uri="{FF2B5EF4-FFF2-40B4-BE49-F238E27FC236}">
                  <a16:creationId xmlns:a16="http://schemas.microsoft.com/office/drawing/2014/main" id="{0E96C8E2-30C1-4F45-8485-C8FB5F36A3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7936" y="2248890"/>
              <a:ext cx="1350534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</a:p>
          </p:txBody>
        </p:sp>
        <p:sp>
          <p:nvSpPr>
            <p:cNvPr id="30" name="TextBox 13">
              <a:extLst>
                <a:ext uri="{FF2B5EF4-FFF2-40B4-BE49-F238E27FC236}">
                  <a16:creationId xmlns:a16="http://schemas.microsoft.com/office/drawing/2014/main" id="{F3DA7E3C-A83A-44AE-B16A-4C348347D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362" y="2659850"/>
              <a:ext cx="2465943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r" defTabSz="1216025" eaLnBrk="0" hangingPunct="0">
                <a:lnSpc>
                  <a:spcPts val="1800"/>
                </a:lnSpc>
                <a:defRPr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defRPr>
              </a:lvl1pPr>
              <a:lvl2pPr defTabSz="1216025" eaLnBrk="0" hangingPunct="0" indent="-285750" marL="74295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 indent="-228600" marL="11430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 indent="-228600" marL="16002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 indent="-228600" marL="2057400"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en-US" lang="zh-CN"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</p:spTree>
    <p:extLst>
      <p:ext uri="{BB962C8B-B14F-4D97-AF65-F5344CB8AC3E}">
        <p14:creationId val="1950310599"/>
      </p:ext>
    </p:extLst>
  </p:cSld>
  <p:clrMapOvr>
    <a:masterClrMapping/>
  </p:clrMapOvr>
  <mc:AlternateContent>
    <mc:Choice Requires="p14">
      <p:transition advClick="0" p14:dur="1750" spd="slow">
        <p14:flythrough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3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4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2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5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03 工作经历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0" name="任意多边形 12">
            <a:extLst>
              <a:ext uri="{FF2B5EF4-FFF2-40B4-BE49-F238E27FC236}">
                <a16:creationId xmlns:a16="http://schemas.microsoft.com/office/drawing/2014/main" id="{EB647870-4A4C-46FE-8A46-B49965553D18}"/>
              </a:ext>
            </a:extLst>
          </p:cNvPr>
          <p:cNvSpPr/>
          <p:nvPr/>
        </p:nvSpPr>
        <p:spPr>
          <a:xfrm>
            <a:off x="798285" y="2979130"/>
            <a:ext cx="10595429" cy="1271902"/>
          </a:xfrm>
          <a:custGeom>
            <a:gdLst>
              <a:gd fmla="*/ 0 w 12240125" name="connsiteX0"/>
              <a:gd fmla="*/ 259219 h 1271902" name="connsiteY0"/>
              <a:gd fmla="*/ 3978441 w 12240125" name="connsiteX1"/>
              <a:gd fmla="*/ 98798 h 1271902" name="connsiteY1"/>
              <a:gd fmla="*/ 8999621 w 12240125" name="connsiteX2"/>
              <a:gd fmla="*/ 1269872 h 1271902" name="connsiteY2"/>
              <a:gd fmla="*/ 12240125 w 12240125" name="connsiteX3"/>
              <a:gd fmla="*/ 531935 h 1271902" name="connsiteY3"/>
              <a:gd fmla="*/ 12609094 w 12609094" name="connsiteX4"/>
              <a:gd fmla="*/ 198494 h 11575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271902" w="12240125">
                <a:moveTo>
                  <a:pt x="0" y="259219"/>
                </a:moveTo>
                <a:cubicBezTo>
                  <a:pt x="1137652" y="-26865"/>
                  <a:pt x="2478504" y="-69644"/>
                  <a:pt x="3978441" y="98798"/>
                </a:cubicBezTo>
                <a:cubicBezTo>
                  <a:pt x="5478378" y="267240"/>
                  <a:pt x="7606632" y="1229768"/>
                  <a:pt x="8999621" y="1269872"/>
                </a:cubicBezTo>
                <a:cubicBezTo>
                  <a:pt x="10392610" y="1309976"/>
                  <a:pt x="11902573" y="745162"/>
                  <a:pt x="12240125" y="531935"/>
                </a:cubicBezTo>
              </a:path>
            </a:pathLst>
          </a:custGeom>
          <a:noFill/>
          <a:ln w="9525">
            <a:solidFill>
              <a:srgbClr val="3F404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8D2CD0D5-0B97-477E-BA02-8F525299D139}"/>
              </a:ext>
            </a:extLst>
          </p:cNvPr>
          <p:cNvSpPr/>
          <p:nvPr/>
        </p:nvSpPr>
        <p:spPr>
          <a:xfrm>
            <a:off x="1643234" y="2637809"/>
            <a:ext cx="662952" cy="663125"/>
          </a:xfrm>
          <a:prstGeom prst="ellipse">
            <a:avLst/>
          </a:pr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4FBD72E7-2E80-4D9C-AC96-F3667ADCCF31}"/>
              </a:ext>
            </a:extLst>
          </p:cNvPr>
          <p:cNvSpPr/>
          <p:nvPr/>
        </p:nvSpPr>
        <p:spPr>
          <a:xfrm>
            <a:off x="3872216" y="2804598"/>
            <a:ext cx="662952" cy="663125"/>
          </a:xfrm>
          <a:prstGeom prst="ellipse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EBCCFC6B-0116-44DA-B5EC-22F226B42BE6}"/>
              </a:ext>
            </a:extLst>
          </p:cNvPr>
          <p:cNvSpPr/>
          <p:nvPr/>
        </p:nvSpPr>
        <p:spPr>
          <a:xfrm>
            <a:off x="5908767" y="3303882"/>
            <a:ext cx="662952" cy="663125"/>
          </a:xfrm>
          <a:prstGeom prst="ellipse">
            <a:avLst/>
          </a:pr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4EFB1180-1B5B-4A26-9C4A-D3CEA9A8182F}"/>
              </a:ext>
            </a:extLst>
          </p:cNvPr>
          <p:cNvSpPr/>
          <p:nvPr/>
        </p:nvSpPr>
        <p:spPr>
          <a:xfrm>
            <a:off x="8426555" y="3924529"/>
            <a:ext cx="662952" cy="663125"/>
          </a:xfrm>
          <a:prstGeom prst="ellipse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04</a:t>
            </a:r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4D768A93-38DF-4BD8-8B5A-0A77B2DA1ECF}"/>
              </a:ext>
            </a:extLst>
          </p:cNvPr>
          <p:cNvSpPr/>
          <p:nvPr/>
        </p:nvSpPr>
        <p:spPr>
          <a:xfrm>
            <a:off x="1370114" y="3746996"/>
            <a:ext cx="2533944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</a:t>
            </a:r>
          </a:p>
        </p:txBody>
      </p:sp>
      <p:sp>
        <p:nvSpPr>
          <p:cNvPr id="32" name="Rectangle 30">
            <a:extLst>
              <a:ext uri="{FF2B5EF4-FFF2-40B4-BE49-F238E27FC236}">
                <a16:creationId xmlns:a16="http://schemas.microsoft.com/office/drawing/2014/main" id="{C3C14389-106C-4BF9-AE5D-16775326CB31}"/>
              </a:ext>
            </a:extLst>
          </p:cNvPr>
          <p:cNvSpPr/>
          <p:nvPr/>
        </p:nvSpPr>
        <p:spPr>
          <a:xfrm>
            <a:off x="1370114" y="3406671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DD763EB7-9CF2-433B-A14F-9B39EDF4FB97}"/>
              </a:ext>
            </a:extLst>
          </p:cNvPr>
          <p:cNvSpPr/>
          <p:nvPr/>
        </p:nvSpPr>
        <p:spPr>
          <a:xfrm>
            <a:off x="3829050" y="1862699"/>
            <a:ext cx="2579837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</a:t>
            </a:r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0092E975-D351-40E8-8699-06044FA633CE}"/>
              </a:ext>
            </a:extLst>
          </p:cNvPr>
          <p:cNvSpPr/>
          <p:nvPr/>
        </p:nvSpPr>
        <p:spPr>
          <a:xfrm>
            <a:off x="3829051" y="1522374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E940124D-00B4-408B-9971-3152725FB2FA}"/>
              </a:ext>
            </a:extLst>
          </p:cNvPr>
          <p:cNvSpPr/>
          <p:nvPr/>
        </p:nvSpPr>
        <p:spPr>
          <a:xfrm>
            <a:off x="5839970" y="4453151"/>
            <a:ext cx="2666660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</a:t>
            </a:r>
          </a:p>
        </p:txBody>
      </p:sp>
      <p:sp>
        <p:nvSpPr>
          <p:cNvPr id="36" name="Rectangle 30">
            <a:extLst>
              <a:ext uri="{FF2B5EF4-FFF2-40B4-BE49-F238E27FC236}">
                <a16:creationId xmlns:a16="http://schemas.microsoft.com/office/drawing/2014/main" id="{15F03C89-1EEF-4092-9A27-9DEDBD5684B8}"/>
              </a:ext>
            </a:extLst>
          </p:cNvPr>
          <p:cNvSpPr/>
          <p:nvPr/>
        </p:nvSpPr>
        <p:spPr>
          <a:xfrm>
            <a:off x="5839969" y="4112826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BAFC2CDA-A58B-45B6-B5DE-4C563FD39605}"/>
              </a:ext>
            </a:extLst>
          </p:cNvPr>
          <p:cNvSpPr/>
          <p:nvPr/>
        </p:nvSpPr>
        <p:spPr>
          <a:xfrm>
            <a:off x="8450407" y="2925326"/>
            <a:ext cx="2666660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</a:t>
            </a:r>
          </a:p>
        </p:txBody>
      </p:sp>
      <p:sp>
        <p:nvSpPr>
          <p:cNvPr id="38" name="Rectangle 30">
            <a:extLst>
              <a:ext uri="{FF2B5EF4-FFF2-40B4-BE49-F238E27FC236}">
                <a16:creationId xmlns:a16="http://schemas.microsoft.com/office/drawing/2014/main" id="{A15D55E5-B505-4DB9-93F4-8305753FC89E}"/>
              </a:ext>
            </a:extLst>
          </p:cNvPr>
          <p:cNvSpPr/>
          <p:nvPr/>
        </p:nvSpPr>
        <p:spPr>
          <a:xfrm>
            <a:off x="8450407" y="2585001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</p:spTree>
    <p:extLst>
      <p:ext uri="{BB962C8B-B14F-4D97-AF65-F5344CB8AC3E}">
        <p14:creationId val="3313721311"/>
      </p:ext>
    </p:extLst>
  </p:cSld>
  <p:clrMapOvr>
    <a:masterClrMapping/>
  </p:clrMapOvr>
  <mc:AlternateContent>
    <mc:Choice Requires="p14">
      <p:transition advClick="0" p14:dur="17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5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6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grpId="0" id="7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8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8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8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fill="hold" grpId="0" id="9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0"/>
      <p:bldP grpId="0" spid="14"/>
      <p:bldP grpId="0" spid="17"/>
      <p:bldP grpId="0" spid="20"/>
      <p:bldP grpId="0" spid="29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4151941" y="20449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FOUR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FC23526-3398-484D-A292-DD4EB7FCE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5071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51345" y="2566652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54254" y="3355752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4077255" y="2957001"/>
            <a:ext cx="38404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职业规划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FEA0F2D-5002-4C53-BDEB-955124DF5B17}"/>
              </a:ext>
            </a:extLst>
          </p:cNvPr>
          <p:cNvSpPr/>
          <p:nvPr/>
        </p:nvSpPr>
        <p:spPr>
          <a:xfrm>
            <a:off x="3038478" y="4272830"/>
            <a:ext cx="6096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Time would heal almost all wounds. If your wounds have not been healed up, please wait for a short while. </a:t>
            </a: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4268674181"/>
      </p:ext>
    </p:extLst>
  </p:cSld>
  <p:clrMapOvr>
    <a:masterClrMapping/>
  </p:clrMapOvr>
  <mc:AlternateContent>
    <mc:Choice Requires="p14">
      <p:transition advClick="0" p14:dur="1750" spd="slow">
        <p14:flip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0"/>
      <p:bldP grpId="0" spid="19"/>
      <p:bldP grpId="0" spid="20"/>
      <p:bldP grpId="0" spid="22"/>
      <p:bldP grpId="0" spid="2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7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 职业规划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C9DD76F-082D-4758-82A0-A814B0B184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19839" y="3037024"/>
            <a:ext cx="3493619" cy="233045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20E09CF-A9B7-468C-8B11-709FD348EE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52947" y="2031184"/>
            <a:ext cx="3843933" cy="256413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6F25FF3A-D58F-4AFC-A492-0CFE89C9EAEE}"/>
              </a:ext>
            </a:extLst>
          </p:cNvPr>
          <p:cNvSpPr/>
          <p:nvPr/>
        </p:nvSpPr>
        <p:spPr>
          <a:xfrm>
            <a:off x="6690046" y="2073871"/>
            <a:ext cx="402512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4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F3E56B4-F63D-4809-8A9F-3279C8997B10}"/>
              </a:ext>
            </a:extLst>
          </p:cNvPr>
          <p:cNvSpPr/>
          <p:nvPr/>
        </p:nvSpPr>
        <p:spPr>
          <a:xfrm>
            <a:off x="1562577" y="4731931"/>
            <a:ext cx="409702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4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F6A3B982-5FF4-45E6-B51E-1C88D1868BF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3600000">
            <a:off x="5614765" y="4054251"/>
            <a:ext cx="1221361" cy="122136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DED7CCC-9D43-4E4C-952E-CA6242F32B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3600000">
            <a:off x="5600899" y="3134998"/>
            <a:ext cx="1221361" cy="1221361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4D94BFBC-22E8-4E4A-9AD8-AE3E3EEABC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3600000">
            <a:off x="5614766" y="2211159"/>
            <a:ext cx="1221361" cy="1221361"/>
          </a:xfrm>
          <a:prstGeom prst="rect">
            <a:avLst/>
          </a:prstGeom>
        </p:spPr>
      </p:pic>
    </p:spTree>
    <p:extLst>
      <p:ext uri="{BB962C8B-B14F-4D97-AF65-F5344CB8AC3E}">
        <p14:creationId val="1826510099"/>
      </p:ext>
    </p:extLst>
  </p:cSld>
  <p:clrMapOvr>
    <a:masterClrMapping/>
  </p:clrMapOvr>
  <mc:AlternateContent>
    <mc:Choice Requires="p14">
      <p:transition advClick="0" p14:dur="1750" spd="slow">
        <p14:gallery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4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5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5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5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5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4"/>
      <p:bldP grpId="0" spid="1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29186E0E-83AF-4E56-9B79-3EF10C93E378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D8D6358D-7CE4-4E21-B57A-3957E42B06DD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0D09FA37-A1A5-4042-8B06-E893B0D3E0E3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37C3BA69-3196-41E2-BC46-FF96A5E7259F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39" name="矩形: 圆角 38">
              <a:extLst>
                <a:ext uri="{FF2B5EF4-FFF2-40B4-BE49-F238E27FC236}">
                  <a16:creationId xmlns:a16="http://schemas.microsoft.com/office/drawing/2014/main" id="{184CEAF3-A113-4358-A73F-80CB76220F90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0" name="矩形: 圆角 39">
              <a:extLst>
                <a:ext uri="{FF2B5EF4-FFF2-40B4-BE49-F238E27FC236}">
                  <a16:creationId xmlns:a16="http://schemas.microsoft.com/office/drawing/2014/main" id="{D0DA45D6-9D04-4337-8497-8E893D1A6F9D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0B395F4F-7001-4E1A-98FA-A3DED8F661D6}"/>
              </a:ext>
            </a:extLst>
          </p:cNvPr>
          <p:cNvSpPr/>
          <p:nvPr/>
        </p:nvSpPr>
        <p:spPr>
          <a:xfrm>
            <a:off x="1548441" y="1752738"/>
            <a:ext cx="1944059" cy="33525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eaVert"/>
          <a:lstStyle/>
          <a:p>
            <a:endParaRPr altLang="zh-CN" lang="en-US" sz="540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r>
              <a:rPr altLang="zh-CN" lang="en-US" sz="5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目录</a:t>
            </a:r>
          </a:p>
          <a:p>
            <a:r>
              <a:rPr altLang="zh-CN" lang="en-US" sz="5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 CONTENTS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7E76147B-710E-4589-9642-2D249B89DC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301449" y="2186902"/>
            <a:ext cx="1019144" cy="1019144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7D3E63E3-B078-43E6-9992-360D70F9C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4095" y="1229345"/>
            <a:ext cx="1862082" cy="93104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2081EB9E-9257-4895-ABCF-5F2D4C563B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57320" y="4329405"/>
            <a:ext cx="1150877" cy="86315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A59ABC3-1AA1-489A-B8A4-DDC2A0AADA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16449" y="598438"/>
            <a:ext cx="1152946" cy="153726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318CAED2-3D6A-4C8E-91FC-58B326B7CC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3162" y="4717033"/>
            <a:ext cx="1884161" cy="1256107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69813189-C0E5-4625-AB7A-57E19697A7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0D35D068-3D54-4587-80E1-BF4C93D2D6C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61564" y="4135186"/>
            <a:ext cx="1123950" cy="11239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CC4A167D-A5E1-4745-8847-1AA0B62476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23373" y="832182"/>
            <a:ext cx="1169552" cy="584776"/>
          </a:xfrm>
          <a:prstGeom prst="rect">
            <a:avLst/>
          </a:prstGeom>
        </p:spPr>
      </p:pic>
      <p:sp>
        <p:nvSpPr>
          <p:cNvPr id="27" name="等腰三角形 26">
            <a:extLst>
              <a:ext uri="{FF2B5EF4-FFF2-40B4-BE49-F238E27FC236}">
                <a16:creationId xmlns:a16="http://schemas.microsoft.com/office/drawing/2014/main" id="{EAE552C6-77AB-4942-99F9-FA870F0AC9C1}"/>
              </a:ext>
            </a:extLst>
          </p:cNvPr>
          <p:cNvSpPr/>
          <p:nvPr/>
        </p:nvSpPr>
        <p:spPr>
          <a:xfrm>
            <a:off x="3274100" y="5269779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93559148-89C0-40A1-8C0C-639CD15BAC5C}"/>
              </a:ext>
            </a:extLst>
          </p:cNvPr>
          <p:cNvGrpSpPr/>
          <p:nvPr/>
        </p:nvGrpSpPr>
        <p:grpSpPr>
          <a:xfrm>
            <a:off x="4341763" y="1863046"/>
            <a:ext cx="2503249" cy="1539138"/>
            <a:chOff x="4341763" y="1863046"/>
            <a:chExt cx="2503249" cy="1539138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1453C4FB-5D04-4A5D-BE98-4593A794170F}"/>
                </a:ext>
              </a:extLst>
            </p:cNvPr>
            <p:cNvSpPr/>
            <p:nvPr/>
          </p:nvSpPr>
          <p:spPr>
            <a:xfrm>
              <a:off x="4341763" y="2364542"/>
              <a:ext cx="2503249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defTabSz="914400" eaLnBrk="1" fontAlgn="ctr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自我介绍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70519023-CCE8-4AF6-9F96-7FCBB09B360F}"/>
                </a:ext>
              </a:extLst>
            </p:cNvPr>
            <p:cNvSpPr txBox="1"/>
            <p:nvPr/>
          </p:nvSpPr>
          <p:spPr>
            <a:xfrm>
              <a:off x="4402723" y="1863046"/>
              <a:ext cx="582211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srgbClr val="7F7F7F">
                      <a:lumMod val="1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A34D3F49-B64D-4B42-95F6-008B1504EA9C}"/>
                </a:ext>
              </a:extLst>
            </p:cNvPr>
            <p:cNvSpPr/>
            <p:nvPr/>
          </p:nvSpPr>
          <p:spPr>
            <a:xfrm>
              <a:off x="4405018" y="2755853"/>
              <a:ext cx="2417521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To the world you may be one person, but to one person you may be the world.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49B4C650-FBFA-42B1-9D33-AACE38ABE646}"/>
              </a:ext>
            </a:extLst>
          </p:cNvPr>
          <p:cNvGrpSpPr/>
          <p:nvPr/>
        </p:nvGrpSpPr>
        <p:grpSpPr>
          <a:xfrm>
            <a:off x="4364623" y="3626316"/>
            <a:ext cx="2598407" cy="1496320"/>
            <a:chOff x="4364623" y="3626316"/>
            <a:chExt cx="2598407" cy="1496320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A21E2AE-D138-4EBD-A2F0-95408242507A}"/>
                </a:ext>
              </a:extLst>
            </p:cNvPr>
            <p:cNvSpPr/>
            <p:nvPr/>
          </p:nvSpPr>
          <p:spPr>
            <a:xfrm>
              <a:off x="4364624" y="4088502"/>
              <a:ext cx="2574744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altLang="en-US" b="1" lang="zh-CN" sz="2400">
                  <a:solidFill>
                    <a:prstClr val="black"/>
                  </a:solidFill>
                  <a:cs typeface="+mn-ea"/>
                  <a:sym typeface="+mn-lt"/>
                </a:rPr>
                <a:t>工作经历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E2CA334-FA0E-4B72-BA58-42D91C6DD132}"/>
                </a:ext>
              </a:extLst>
            </p:cNvPr>
            <p:cNvSpPr txBox="1"/>
            <p:nvPr/>
          </p:nvSpPr>
          <p:spPr>
            <a:xfrm>
              <a:off x="4402723" y="3626316"/>
              <a:ext cx="562975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400" u="none">
                  <a:ln>
                    <a:noFill/>
                  </a:ln>
                  <a:solidFill>
                    <a:srgbClr val="7F7F7F">
                      <a:lumMod val="10000"/>
                    </a:srgbClr>
                  </a:solidFill>
                  <a:effectLst/>
                  <a:uLnTx/>
                  <a:uFillTx/>
                  <a:cs typeface="+mn-ea"/>
                </a:defRPr>
              </a:lvl1pPr>
            </a:lstStyle>
            <a:p>
              <a:r>
                <a:rPr altLang="zh-CN" lang="en-US">
                  <a:sym typeface="+mn-lt"/>
                </a:rPr>
                <a:t>03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16DE9A1E-B7DD-4BFE-8712-223199F62D50}"/>
                </a:ext>
              </a:extLst>
            </p:cNvPr>
            <p:cNvSpPr/>
            <p:nvPr/>
          </p:nvSpPr>
          <p:spPr>
            <a:xfrm>
              <a:off x="4426215" y="4476305"/>
              <a:ext cx="2536815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To the world you may be one person, but to one person you may be the world.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A3296C4A-0613-4B71-B531-712A720A3E73}"/>
              </a:ext>
            </a:extLst>
          </p:cNvPr>
          <p:cNvGrpSpPr/>
          <p:nvPr/>
        </p:nvGrpSpPr>
        <p:grpSpPr>
          <a:xfrm>
            <a:off x="7361657" y="1863046"/>
            <a:ext cx="2471318" cy="1539138"/>
            <a:chOff x="7361657" y="1863046"/>
            <a:chExt cx="2471318" cy="1539138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04D20FB-780D-4477-934B-096BA932EDD4}"/>
                </a:ext>
              </a:extLst>
            </p:cNvPr>
            <p:cNvSpPr/>
            <p:nvPr/>
          </p:nvSpPr>
          <p:spPr>
            <a:xfrm>
              <a:off x="7361657" y="2355222"/>
              <a:ext cx="2471318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altLang="en-US" b="1" lang="zh-CN" sz="2400">
                  <a:solidFill>
                    <a:prstClr val="black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A62793D4-06CD-4078-839A-4A03C7D89B77}"/>
                </a:ext>
              </a:extLst>
            </p:cNvPr>
            <p:cNvSpPr txBox="1"/>
            <p:nvPr/>
          </p:nvSpPr>
          <p:spPr>
            <a:xfrm>
              <a:off x="7361658" y="1863046"/>
              <a:ext cx="582211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400" u="none">
                  <a:ln>
                    <a:noFill/>
                  </a:ln>
                  <a:solidFill>
                    <a:srgbClr val="7F7F7F">
                      <a:lumMod val="10000"/>
                    </a:srgbClr>
                  </a:solidFill>
                  <a:effectLst/>
                  <a:uLnTx/>
                  <a:uFillTx/>
                  <a:cs typeface="+mn-ea"/>
                </a:defRPr>
              </a:lvl1pPr>
            </a:lstStyle>
            <a:p>
              <a:r>
                <a:rPr altLang="zh-CN" lang="en-US">
                  <a:sym typeface="+mn-lt"/>
                </a:rPr>
                <a:t>02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B378DD4-22A2-4BD3-AD2B-FBDD82DD2578}"/>
                </a:ext>
              </a:extLst>
            </p:cNvPr>
            <p:cNvSpPr/>
            <p:nvPr/>
          </p:nvSpPr>
          <p:spPr>
            <a:xfrm>
              <a:off x="7411559" y="2755853"/>
              <a:ext cx="2417521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To the world you may be one person, but to one person you may be the world.</a:t>
              </a: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1EF15AA0-BB62-4BE6-AF6E-3430F7447AC8}"/>
              </a:ext>
            </a:extLst>
          </p:cNvPr>
          <p:cNvGrpSpPr/>
          <p:nvPr/>
        </p:nvGrpSpPr>
        <p:grpSpPr>
          <a:xfrm>
            <a:off x="7361658" y="3626316"/>
            <a:ext cx="2607913" cy="1496320"/>
            <a:chOff x="7361658" y="3626316"/>
            <a:chExt cx="2607913" cy="1496320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8F6792D-D325-4E65-B91A-4A13DAC03210}"/>
                </a:ext>
              </a:extLst>
            </p:cNvPr>
            <p:cNvSpPr/>
            <p:nvPr/>
          </p:nvSpPr>
          <p:spPr>
            <a:xfrm>
              <a:off x="7380138" y="4096403"/>
              <a:ext cx="2574744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altLang="en-US" b="1" lang="zh-CN" sz="2400">
                  <a:solidFill>
                    <a:prstClr val="black"/>
                  </a:solidFill>
                  <a:cs typeface="+mn-ea"/>
                  <a:sym typeface="+mn-lt"/>
                </a:rPr>
                <a:t>职业规划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328B8178-3E3D-4215-B192-5B1C1B9324D7}"/>
                </a:ext>
              </a:extLst>
            </p:cNvPr>
            <p:cNvSpPr txBox="1"/>
            <p:nvPr/>
          </p:nvSpPr>
          <p:spPr>
            <a:xfrm>
              <a:off x="7361658" y="3626316"/>
              <a:ext cx="562975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400" u="none">
                  <a:ln>
                    <a:noFill/>
                  </a:ln>
                  <a:solidFill>
                    <a:srgbClr val="7F7F7F">
                      <a:lumMod val="10000"/>
                    </a:srgbClr>
                  </a:solidFill>
                  <a:effectLst/>
                  <a:uLnTx/>
                  <a:uFillTx/>
                  <a:cs typeface="+mn-ea"/>
                </a:defRPr>
              </a:lvl1pPr>
            </a:lstStyle>
            <a:p>
              <a:r>
                <a:rPr altLang="zh-CN" lang="en-US">
                  <a:sym typeface="+mn-lt"/>
                </a:rPr>
                <a:t>04</a:t>
              </a: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E80E44AE-BBDF-4D24-853A-85CD8E7C7CFA}"/>
                </a:ext>
              </a:extLst>
            </p:cNvPr>
            <p:cNvSpPr/>
            <p:nvPr/>
          </p:nvSpPr>
          <p:spPr>
            <a:xfrm>
              <a:off x="7432758" y="4476305"/>
              <a:ext cx="2536815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To the world you may be one person, but to one person you may be the world.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7924634" y="1020932"/>
            <a:ext cx="176090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50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291055959"/>
      </p:ext>
    </p:extLst>
  </p:cSld>
  <p:clrMapOvr>
    <a:masterClrMapping/>
  </p:clrMapOvr>
  <mc:AlternateContent>
    <mc:Choice Requires="p14">
      <p:transition advClick="0" p14:dur="17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5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9"/>
      <p:bldP grpId="0" spid="2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7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 职业规划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6" name="圆角矩形 16">
            <a:extLst>
              <a:ext uri="{FF2B5EF4-FFF2-40B4-BE49-F238E27FC236}">
                <a16:creationId xmlns:a16="http://schemas.microsoft.com/office/drawing/2014/main" id="{E89E63C3-AE04-4FC2-BDA4-C9A008E81ECA}"/>
              </a:ext>
            </a:extLst>
          </p:cNvPr>
          <p:cNvSpPr/>
          <p:nvPr/>
        </p:nvSpPr>
        <p:spPr>
          <a:xfrm>
            <a:off x="1676383" y="2034045"/>
            <a:ext cx="2232685" cy="411608"/>
          </a:xfrm>
          <a:prstGeom prst="roundRect">
            <a:avLst>
              <a:gd fmla="val 0" name="adj"/>
            </a:avLst>
          </a:prstGeom>
          <a:solidFill>
            <a:srgbClr val="F6BEC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>
                <a:solidFill>
                  <a:schemeClr val="lt1"/>
                </a:solidFill>
              </a:defRPr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600" strike="noStrike" sz="16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18" name="文本框 4">
            <a:extLst>
              <a:ext uri="{FF2B5EF4-FFF2-40B4-BE49-F238E27FC236}">
                <a16:creationId xmlns:a16="http://schemas.microsoft.com/office/drawing/2014/main" id="{F1B8701C-546F-41EB-BE54-51C16F355D89}"/>
              </a:ext>
            </a:extLst>
          </p:cNvPr>
          <p:cNvSpPr txBox="1"/>
          <p:nvPr/>
        </p:nvSpPr>
        <p:spPr>
          <a:xfrm>
            <a:off x="1540000" y="2591731"/>
            <a:ext cx="900100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cs typeface="+mn-ea"/>
                <a:sym typeface="+mn-lt"/>
              </a:rPr>
              <a:t>请在此处添加具体内容，文字尽量言简意赅，简单说明即可，不必过于繁琐，注意版面美观度。请在此处添加具体内容，文字尽量言简意赅，简单说明即可，不必过于繁琐，注意版面美观度。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F349981B-38FD-4750-9A6E-885053468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07484" y="3385580"/>
            <a:ext cx="2572702" cy="171513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9C2F240-DC2E-449B-A687-FAB91D3E5F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04136" y="3391930"/>
            <a:ext cx="5264255" cy="1715135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BEA6BF7C-F5DE-44C1-8260-E8AB6AC39E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8101708" y="3495946"/>
            <a:ext cx="4082237" cy="2041119"/>
          </a:xfrm>
          <a:prstGeom prst="rect">
            <a:avLst/>
          </a:prstGeom>
        </p:spPr>
      </p:pic>
    </p:spTree>
    <p:extLst>
      <p:ext uri="{BB962C8B-B14F-4D97-AF65-F5344CB8AC3E}">
        <p14:creationId val="3264956397"/>
      </p:ext>
    </p:extLst>
  </p:cSld>
  <p:clrMapOvr>
    <a:masterClrMapping/>
  </p:clrMapOvr>
  <mc:AlternateContent>
    <mc:Choice Requires="p14">
      <p:transition advClick="0" p14:dur="1750" spd="slow">
        <p14:prism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6"/>
      <p:bldP grpId="0" spid="1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7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 职业规划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2" name="文本框 22">
            <a:extLst>
              <a:ext uri="{FF2B5EF4-FFF2-40B4-BE49-F238E27FC236}">
                <a16:creationId xmlns:a16="http://schemas.microsoft.com/office/drawing/2014/main" id="{ACF2A2B2-7B9C-4F6C-97B8-3BA15DAD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901" y="4107617"/>
            <a:ext cx="1667630" cy="3352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2pPr indent="-285750" marL="742950"/>
          </a:lstStyle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4" name="矩形 23">
            <a:extLst>
              <a:ext uri="{FF2B5EF4-FFF2-40B4-BE49-F238E27FC236}">
                <a16:creationId xmlns:a16="http://schemas.microsoft.com/office/drawing/2014/main" id="{B808EBB9-9E69-42BA-A7A0-0BFEB9CAA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729" y="4423842"/>
            <a:ext cx="2350796" cy="8458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5" name="文本框 22">
            <a:extLst>
              <a:ext uri="{FF2B5EF4-FFF2-40B4-BE49-F238E27FC236}">
                <a16:creationId xmlns:a16="http://schemas.microsoft.com/office/drawing/2014/main" id="{88D67F11-7D70-4AEB-B1D9-0D76E35A5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6946" y="4104305"/>
            <a:ext cx="1667630" cy="3352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2pPr indent="-285750" marL="742950"/>
          </a:lstStyle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6" name="矩形 23">
            <a:extLst>
              <a:ext uri="{FF2B5EF4-FFF2-40B4-BE49-F238E27FC236}">
                <a16:creationId xmlns:a16="http://schemas.microsoft.com/office/drawing/2014/main" id="{2EE04551-AD7A-4598-8059-BEE847705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5775" y="4420529"/>
            <a:ext cx="2350796" cy="8458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8" name="文本框 22">
            <a:extLst>
              <a:ext uri="{FF2B5EF4-FFF2-40B4-BE49-F238E27FC236}">
                <a16:creationId xmlns:a16="http://schemas.microsoft.com/office/drawing/2014/main" id="{CDED98E8-26DD-4016-BD6A-EF01FB4A7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18" y="4108004"/>
            <a:ext cx="1667630" cy="3352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2pPr indent="-285750" marL="742950"/>
          </a:lstStyle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9" name="矩形 23">
            <a:extLst>
              <a:ext uri="{FF2B5EF4-FFF2-40B4-BE49-F238E27FC236}">
                <a16:creationId xmlns:a16="http://schemas.microsoft.com/office/drawing/2014/main" id="{9241134D-B405-4EF0-A63D-0BF512C8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846" y="4424229"/>
            <a:ext cx="2350796" cy="8458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557BAC6-779E-4C22-AD62-56DD62B835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16201" y="2063149"/>
            <a:ext cx="1812245" cy="1812245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1548FF9-CAB5-4FDA-848B-BC01BF118A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53752" y="2072459"/>
            <a:ext cx="1812245" cy="181224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3991D3C0-C2EC-4BB7-B88B-7E1566B1E7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41212" y="2043849"/>
            <a:ext cx="1792622" cy="1792622"/>
          </a:xfrm>
          <a:prstGeom prst="rect">
            <a:avLst/>
          </a:prstGeom>
        </p:spPr>
      </p:pic>
    </p:spTree>
    <p:extLst>
      <p:ext uri="{BB962C8B-B14F-4D97-AF65-F5344CB8AC3E}">
        <p14:creationId val="2053399516"/>
      </p:ext>
    </p:extLst>
  </p:cSld>
  <p:clrMapOvr>
    <a:masterClrMapping/>
  </p:clrMapOvr>
  <mc:AlternateContent>
    <mc:Choice Requires="p14">
      <p:transition advClick="0" p14:dur="1750" spd="slow">
        <p14:doors dir="vert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4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4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5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5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5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6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2"/>
      <p:bldP grpId="0" spid="14"/>
      <p:bldP grpId="0" spid="15"/>
      <p:bldP grpId="0" spid="16"/>
      <p:bldP grpId="0" spid="18"/>
      <p:bldP grpId="0" spid="1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7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 职业规划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pic>
        <p:nvPicPr>
          <p:cNvPr id="44" name="图片 43">
            <a:extLst>
              <a:ext uri="{FF2B5EF4-FFF2-40B4-BE49-F238E27FC236}">
                <a16:creationId xmlns:a16="http://schemas.microsoft.com/office/drawing/2014/main" id="{C08B3BB1-D9D4-485F-8268-8C5012C7CD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20714" y="1703285"/>
            <a:ext cx="4675286" cy="2141544"/>
          </a:xfrm>
          <a:prstGeom prst="rect">
            <a:avLst/>
          </a:prstGeom>
        </p:spPr>
      </p:pic>
      <p:sp>
        <p:nvSpPr>
          <p:cNvPr id="47" name="圆角矩形 19">
            <a:extLst>
              <a:ext uri="{FF2B5EF4-FFF2-40B4-BE49-F238E27FC236}">
                <a16:creationId xmlns:a16="http://schemas.microsoft.com/office/drawing/2014/main" id="{E85789BD-54D2-40E2-AAD6-C56578457881}"/>
              </a:ext>
            </a:extLst>
          </p:cNvPr>
          <p:cNvSpPr/>
          <p:nvPr/>
        </p:nvSpPr>
        <p:spPr>
          <a:xfrm>
            <a:off x="2094003" y="4145280"/>
            <a:ext cx="848360" cy="520700"/>
          </a:xfrm>
          <a:prstGeom prst="roundRect">
            <a:avLst/>
          </a:prstGeom>
          <a:solidFill>
            <a:srgbClr val="D9EBEF"/>
          </a:solidFill>
          <a:ln algn="ctr" cap="flat" cmpd="sng" w="254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/>
            <a:r>
              <a:rPr altLang="zh-CN" b="1" kern="0" lang="en-US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</a:p>
        </p:txBody>
      </p:sp>
      <p:sp>
        <p:nvSpPr>
          <p:cNvPr id="52" name="圆角矩形 24">
            <a:extLst>
              <a:ext uri="{FF2B5EF4-FFF2-40B4-BE49-F238E27FC236}">
                <a16:creationId xmlns:a16="http://schemas.microsoft.com/office/drawing/2014/main" id="{88E1C02E-0A9F-4C21-B2F3-682941D4CC58}"/>
              </a:ext>
            </a:extLst>
          </p:cNvPr>
          <p:cNvSpPr/>
          <p:nvPr/>
        </p:nvSpPr>
        <p:spPr>
          <a:xfrm>
            <a:off x="4472078" y="4161155"/>
            <a:ext cx="848360" cy="520700"/>
          </a:xfrm>
          <a:prstGeom prst="roundRect">
            <a:avLst/>
          </a:prstGeom>
          <a:solidFill>
            <a:srgbClr val="D9EBEF"/>
          </a:solidFill>
          <a:ln algn="ctr" cap="flat" cmpd="sng" w="254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57" name="圆角矩形 26">
            <a:extLst>
              <a:ext uri="{FF2B5EF4-FFF2-40B4-BE49-F238E27FC236}">
                <a16:creationId xmlns:a16="http://schemas.microsoft.com/office/drawing/2014/main" id="{4B0320B3-7CFC-4024-A6E4-7552B8ABC9F5}"/>
              </a:ext>
            </a:extLst>
          </p:cNvPr>
          <p:cNvSpPr/>
          <p:nvPr/>
        </p:nvSpPr>
        <p:spPr>
          <a:xfrm>
            <a:off x="9228228" y="4161155"/>
            <a:ext cx="848360" cy="520700"/>
          </a:xfrm>
          <a:prstGeom prst="roundRect">
            <a:avLst/>
          </a:prstGeom>
          <a:solidFill>
            <a:srgbClr val="D9EBEF"/>
          </a:solidFill>
          <a:ln algn="ctr" cap="flat" cmpd="sng" w="254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04</a:t>
            </a:r>
          </a:p>
        </p:txBody>
      </p:sp>
      <p:sp>
        <p:nvSpPr>
          <p:cNvPr id="63" name="圆角矩形 25">
            <a:extLst>
              <a:ext uri="{FF2B5EF4-FFF2-40B4-BE49-F238E27FC236}">
                <a16:creationId xmlns:a16="http://schemas.microsoft.com/office/drawing/2014/main" id="{1D8B7FDA-34B1-43CE-A565-1680728F3F38}"/>
              </a:ext>
            </a:extLst>
          </p:cNvPr>
          <p:cNvSpPr/>
          <p:nvPr/>
        </p:nvSpPr>
        <p:spPr>
          <a:xfrm>
            <a:off x="6850153" y="4146550"/>
            <a:ext cx="848360" cy="520700"/>
          </a:xfrm>
          <a:prstGeom prst="roundRect">
            <a:avLst/>
          </a:prstGeom>
          <a:solidFill>
            <a:srgbClr val="D9EBEF"/>
          </a:solidFill>
          <a:ln algn="ctr" cap="flat" cmpd="sng" w="254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88DF2CF2-06BD-4CEF-9FF5-69606B16B1B2}"/>
              </a:ext>
            </a:extLst>
          </p:cNvPr>
          <p:cNvSpPr/>
          <p:nvPr/>
        </p:nvSpPr>
        <p:spPr>
          <a:xfrm>
            <a:off x="1508117" y="4773193"/>
            <a:ext cx="1984383" cy="754380"/>
          </a:xfrm>
          <a:prstGeom prst="rect">
            <a:avLst/>
          </a:prstGeom>
          <a:noFill/>
          <a:ln w="9525">
            <a:noFill/>
          </a:ln>
        </p:spPr>
        <p:txBody>
          <a:bodyPr bIns="0" lIns="0" rIns="0" tIns="0">
            <a:spAutoFit/>
          </a:bodyPr>
          <a:lstStyle/>
          <a:p>
            <a:pPr algn="ctr"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9FE3880A-739E-410A-8F6A-7F734AB09DF8}"/>
              </a:ext>
            </a:extLst>
          </p:cNvPr>
          <p:cNvSpPr/>
          <p:nvPr/>
        </p:nvSpPr>
        <p:spPr>
          <a:xfrm>
            <a:off x="3816569" y="4773193"/>
            <a:ext cx="1984383" cy="754380"/>
          </a:xfrm>
          <a:prstGeom prst="rect">
            <a:avLst/>
          </a:prstGeom>
          <a:noFill/>
          <a:ln w="9525">
            <a:noFill/>
          </a:ln>
        </p:spPr>
        <p:txBody>
          <a:bodyPr bIns="0" lIns="0" rIns="0" tIns="0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388363F6-CDDD-4158-A6CC-1F93AB3F1ED9}"/>
              </a:ext>
            </a:extLst>
          </p:cNvPr>
          <p:cNvSpPr/>
          <p:nvPr/>
        </p:nvSpPr>
        <p:spPr>
          <a:xfrm>
            <a:off x="6209248" y="4773193"/>
            <a:ext cx="1984383" cy="754380"/>
          </a:xfrm>
          <a:prstGeom prst="rect">
            <a:avLst/>
          </a:prstGeom>
          <a:noFill/>
          <a:ln w="9525">
            <a:noFill/>
          </a:ln>
        </p:spPr>
        <p:txBody>
          <a:bodyPr bIns="0" lIns="0" rIns="0" tIns="0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A0F93C0C-B9D7-4CBC-87C8-EBECF16678F2}"/>
              </a:ext>
            </a:extLst>
          </p:cNvPr>
          <p:cNvSpPr/>
          <p:nvPr/>
        </p:nvSpPr>
        <p:spPr>
          <a:xfrm>
            <a:off x="8573353" y="4773193"/>
            <a:ext cx="1984383" cy="754380"/>
          </a:xfrm>
          <a:prstGeom prst="rect">
            <a:avLst/>
          </a:prstGeom>
          <a:noFill/>
          <a:ln w="9525">
            <a:noFill/>
          </a:ln>
        </p:spPr>
        <p:txBody>
          <a:bodyPr bIns="0" lIns="0" rIns="0" tIns="0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2BB0E8A-4C99-49B5-B96F-D41CCAD16371}"/>
              </a:ext>
            </a:extLst>
          </p:cNvPr>
          <p:cNvGrpSpPr/>
          <p:nvPr/>
        </p:nvGrpSpPr>
        <p:grpSpPr>
          <a:xfrm>
            <a:off x="6095088" y="1706460"/>
            <a:ext cx="4658303" cy="2132341"/>
            <a:chOff x="6095088" y="1706460"/>
            <a:chExt cx="4658303" cy="2132341"/>
          </a:xfrm>
        </p:grpSpPr>
        <p:sp>
          <p:nvSpPr>
            <p:cNvPr id="45" name="Rectangle 3">
              <a:extLst>
                <a:ext uri="{FF2B5EF4-FFF2-40B4-BE49-F238E27FC236}">
                  <a16:creationId xmlns:a16="http://schemas.microsoft.com/office/drawing/2014/main" id="{217E191F-AE48-42F3-A9AC-994F6590647E}"/>
                </a:ext>
              </a:extLst>
            </p:cNvPr>
            <p:cNvSpPr/>
            <p:nvPr/>
          </p:nvSpPr>
          <p:spPr>
            <a:xfrm>
              <a:off x="6095088" y="1706460"/>
              <a:ext cx="4658303" cy="2132341"/>
            </a:xfrm>
            <a:prstGeom prst="rect">
              <a:avLst/>
            </a:prstGeom>
            <a:solidFill>
              <a:srgbClr val="FECCD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4" name="MH_SubTitle_4">
              <a:extLst>
                <a:ext uri="{FF2B5EF4-FFF2-40B4-BE49-F238E27FC236}">
                  <a16:creationId xmlns:a16="http://schemas.microsoft.com/office/drawing/2014/main" id="{E4637604-7C3E-4DED-9640-043C19640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3495" y="2326640"/>
              <a:ext cx="4102100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5pPr>
              <a:lvl6pPr defTabSz="457200"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6pPr>
              <a:lvl7pPr defTabSz="457200"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7pPr>
              <a:lvl8pPr defTabSz="457200"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8pPr>
              <a:lvl9pPr defTabSz="457200"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9pPr>
            </a:lstStyle>
            <a:p>
              <a:pPr indent="-171450" lvl="0" marL="171450">
                <a:lnSpc>
                  <a:spcPct val="150000"/>
                </a:lnSpc>
                <a:buFont charset="2" panose="05000000000000000000" pitchFamily="2" typeface="Wingdings"/>
                <a:buChar char="Ø"/>
              </a:pPr>
              <a:r>
                <a:rPr altLang="en-US" lang="zh-CN" sz="10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  <a:p>
              <a:pPr indent="-171450" lvl="0" marL="171450">
                <a:lnSpc>
                  <a:spcPct val="150000"/>
                </a:lnSpc>
                <a:buFont charset="2" panose="05000000000000000000" pitchFamily="2" typeface="Wingdings"/>
                <a:buChar char="Ø"/>
              </a:pPr>
              <a:r>
                <a:rPr altLang="en-US" lang="zh-CN" sz="10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  <p:sp>
          <p:nvSpPr>
            <p:cNvPr id="75" name="MH_SubTitle_4">
              <a:extLst>
                <a:ext uri="{FF2B5EF4-FFF2-40B4-BE49-F238E27FC236}">
                  <a16:creationId xmlns:a16="http://schemas.microsoft.com/office/drawing/2014/main" id="{71C57253-B99B-40DE-9D7F-E431E3ABB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3495" y="1990090"/>
              <a:ext cx="41021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5pPr>
              <a:lvl6pPr defTabSz="457200"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6pPr>
              <a:lvl7pPr defTabSz="457200"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7pPr>
              <a:lvl8pPr defTabSz="457200"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8pPr>
              <a:lvl9pPr defTabSz="457200"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typeface="Calibri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6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单击此处输入标题</a:t>
              </a:r>
            </a:p>
          </p:txBody>
        </p:sp>
      </p:grpSp>
    </p:spTree>
    <p:extLst>
      <p:ext uri="{BB962C8B-B14F-4D97-AF65-F5344CB8AC3E}">
        <p14:creationId val="2803432439"/>
      </p:ext>
    </p:extLst>
  </p:cSld>
  <p:clrMapOvr>
    <a:masterClrMapping/>
  </p:clrMapOvr>
  <mc:AlternateContent>
    <mc:Choice Requires="p14">
      <p:transition advClick="0" p14:dur="1750" spd="slow">
        <p14:prism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6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47"/>
      <p:bldP grpId="0" spid="52"/>
      <p:bldP grpId="0" spid="57"/>
      <p:bldP grpId="0" spid="63"/>
      <p:bldP grpId="0" spid="70"/>
      <p:bldP grpId="0" spid="71"/>
      <p:bldP grpId="0" spid="72"/>
      <p:bldP grpId="0" spid="73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7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 职业规划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3524B295-F963-4693-BC12-BB7EEFD266A1}"/>
              </a:ext>
            </a:extLst>
          </p:cNvPr>
          <p:cNvGrpSpPr/>
          <p:nvPr/>
        </p:nvGrpSpPr>
        <p:grpSpPr>
          <a:xfrm>
            <a:off x="6685516" y="1837765"/>
            <a:ext cx="4387507" cy="3846808"/>
            <a:chOff x="6648775" y="1844262"/>
            <a:chExt cx="4387507" cy="3846808"/>
          </a:xfrm>
        </p:grpSpPr>
        <p:pic>
          <p:nvPicPr>
            <p:cNvPr descr="iMac.png" id="12" name="Picture 26">
              <a:extLst>
                <a:ext uri="{FF2B5EF4-FFF2-40B4-BE49-F238E27FC236}">
                  <a16:creationId xmlns:a16="http://schemas.microsoft.com/office/drawing/2014/main" id="{7FD9FB06-F99E-4081-8120-76423A426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648775" y="1844262"/>
              <a:ext cx="4387507" cy="38468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ïśľíďé">
              <a:extLst>
                <a:ext uri="{FF2B5EF4-FFF2-40B4-BE49-F238E27FC236}">
                  <a16:creationId xmlns:a16="http://schemas.microsoft.com/office/drawing/2014/main" id="{7D32973B-196A-41A0-81A6-9F119555FC0F}"/>
                </a:ext>
              </a:extLst>
            </p:cNvPr>
            <p:cNvSpPr/>
            <p:nvPr/>
          </p:nvSpPr>
          <p:spPr>
            <a:xfrm flipH="1">
              <a:off x="7283038" y="2401907"/>
              <a:ext cx="3167248" cy="1811725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5" name="Oval 6">
            <a:extLst>
              <a:ext uri="{FF2B5EF4-FFF2-40B4-BE49-F238E27FC236}">
                <a16:creationId xmlns:a16="http://schemas.microsoft.com/office/drawing/2014/main" id="{D0244378-FA78-4A00-AE57-377995D6153C}"/>
              </a:ext>
            </a:extLst>
          </p:cNvPr>
          <p:cNvSpPr/>
          <p:nvPr/>
        </p:nvSpPr>
        <p:spPr>
          <a:xfrm>
            <a:off x="1675407" y="2108367"/>
            <a:ext cx="664917" cy="665090"/>
          </a:xfrm>
          <a:prstGeom prst="ellipse">
            <a:avLst/>
          </a:prstGeom>
          <a:solidFill>
            <a:srgbClr val="D9EBE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1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16" name="Oval 8">
            <a:extLst>
              <a:ext uri="{FF2B5EF4-FFF2-40B4-BE49-F238E27FC236}">
                <a16:creationId xmlns:a16="http://schemas.microsoft.com/office/drawing/2014/main" id="{1001996E-C220-4D9B-A682-2133E918592B}"/>
              </a:ext>
            </a:extLst>
          </p:cNvPr>
          <p:cNvSpPr/>
          <p:nvPr/>
        </p:nvSpPr>
        <p:spPr>
          <a:xfrm>
            <a:off x="1675407" y="3278579"/>
            <a:ext cx="664917" cy="665090"/>
          </a:xfrm>
          <a:prstGeom prst="ellipse">
            <a:avLst/>
          </a:prstGeom>
          <a:solidFill>
            <a:srgbClr val="F6BEC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1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AB236BE9-3ABD-4804-81C3-F3AA5D03E89E}"/>
              </a:ext>
            </a:extLst>
          </p:cNvPr>
          <p:cNvSpPr/>
          <p:nvPr/>
        </p:nvSpPr>
        <p:spPr>
          <a:xfrm>
            <a:off x="1675407" y="4448791"/>
            <a:ext cx="664917" cy="665090"/>
          </a:xfrm>
          <a:prstGeom prst="ellipse">
            <a:avLst/>
          </a:prstGeom>
          <a:solidFill>
            <a:srgbClr val="D9EBE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1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32FA1B1-12A2-4044-BBF9-91FD046DCF2B}"/>
              </a:ext>
            </a:extLst>
          </p:cNvPr>
          <p:cNvSpPr txBox="1"/>
          <p:nvPr/>
        </p:nvSpPr>
        <p:spPr>
          <a:xfrm>
            <a:off x="2454170" y="2188118"/>
            <a:ext cx="3973021" cy="594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B849325-3CA9-484D-9D0D-D91C38185F33}"/>
              </a:ext>
            </a:extLst>
          </p:cNvPr>
          <p:cNvSpPr txBox="1"/>
          <p:nvPr/>
        </p:nvSpPr>
        <p:spPr>
          <a:xfrm>
            <a:off x="2454170" y="3336056"/>
            <a:ext cx="3973021" cy="594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DFCFCA1A-063C-426E-A08D-0964F638BB91}"/>
              </a:ext>
            </a:extLst>
          </p:cNvPr>
          <p:cNvSpPr txBox="1"/>
          <p:nvPr/>
        </p:nvSpPr>
        <p:spPr>
          <a:xfrm>
            <a:off x="2431397" y="4539557"/>
            <a:ext cx="3973021" cy="594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10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</p:spTree>
    <p:extLst>
      <p:ext uri="{BB962C8B-B14F-4D97-AF65-F5344CB8AC3E}">
        <p14:creationId val="2243219028"/>
      </p:ext>
    </p:extLst>
  </p:cSld>
  <p:clrMapOvr>
    <a:masterClrMapping/>
  </p:clrMapOvr>
  <mc:AlternateContent>
    <mc:Choice Requires="p14">
      <p:transition advClick="0" p14:dur="1750" spd="slow">
        <p:comb/>
      </p:transition>
    </mc:Choice>
    <mc:Fallback>
      <p:transition advClick="0" spd="slow">
        <p:comb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5"/>
      <p:bldP grpId="0" spid="16"/>
      <p:bldP grpId="0" spid="17"/>
      <p:bldP grpId="0" spid="21"/>
      <p:bldP grpId="0" spid="22"/>
      <p:bldP grpId="0" spid="23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0975D47F-FE0D-49EB-B163-AF91073A4002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7A1BE885-D5D3-4152-A4D5-34702B34D0C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FFF0C30B-1169-4918-9D41-2F594C7915F4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C4E4030-DFB9-491D-AA12-7496A1A77D4B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39" name="矩形: 圆角 38">
              <a:extLst>
                <a:ext uri="{FF2B5EF4-FFF2-40B4-BE49-F238E27FC236}">
                  <a16:creationId xmlns:a16="http://schemas.microsoft.com/office/drawing/2014/main" id="{0EE1DB9D-AC2B-4A12-B110-9085682E4EE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0" name="矩形: 圆角 39">
              <a:extLst>
                <a:ext uri="{FF2B5EF4-FFF2-40B4-BE49-F238E27FC236}">
                  <a16:creationId xmlns:a16="http://schemas.microsoft.com/office/drawing/2014/main" id="{4D4941A9-3DB8-48B8-A092-BEC812A61040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4485B5B7-23C3-404A-BFA1-F9F404BF754D}"/>
              </a:ext>
            </a:extLst>
          </p:cNvPr>
          <p:cNvSpPr/>
          <p:nvPr/>
        </p:nvSpPr>
        <p:spPr>
          <a:xfrm>
            <a:off x="4151941" y="18163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PERSONAL RESUME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ECF0B7D-2A48-4065-8E8B-B333291DB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0626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1F3697C-8592-4823-988F-641162FAD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75522" y="2122152"/>
            <a:ext cx="1862082" cy="93104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F5DF39C-CA77-4053-AB0D-1777F94E3A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57320" y="4507205"/>
            <a:ext cx="1150877" cy="86315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64DBA31-73A0-4D73-9121-23F67C0C24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78431" y="3355752"/>
            <a:ext cx="1152946" cy="153726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8EA6C936-B995-440E-A2F7-341A585C58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56395" y="5127226"/>
            <a:ext cx="1884161" cy="125610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18D40C0D-25BA-4F3A-8BA8-CCCF11626A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8F920C4A-AF69-42B7-9CA2-927A3FD4B4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2437" y="517842"/>
            <a:ext cx="1123950" cy="11239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2F136E4-ADEC-4B3E-86A1-12BC8FB241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29789" y="1086813"/>
            <a:ext cx="1169552" cy="584776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:a16="http://schemas.microsoft.com/office/drawing/2014/main" id="{05BA3FAA-5002-45FD-BA62-2FEB01B84B18}"/>
              </a:ext>
            </a:extLst>
          </p:cNvPr>
          <p:cNvSpPr/>
          <p:nvPr/>
        </p:nvSpPr>
        <p:spPr>
          <a:xfrm>
            <a:off x="3277150" y="2728401"/>
            <a:ext cx="56692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感谢您的欣赏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75D89683-E93A-4EA7-945C-5077020018A2}"/>
              </a:ext>
            </a:extLst>
          </p:cNvPr>
          <p:cNvSpPr/>
          <p:nvPr/>
        </p:nvSpPr>
        <p:spPr>
          <a:xfrm>
            <a:off x="3040742" y="3765052"/>
            <a:ext cx="6096000" cy="13106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 sz="8000">
                <a:cs typeface="+mn-ea"/>
                <a:sym typeface="+mn-lt"/>
              </a:rPr>
              <a:t>THANKS</a:t>
            </a: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8F1E72B7-A4F9-4867-97BD-B550A894D522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4" name="等腰三角形 33">
            <a:extLst>
              <a:ext uri="{FF2B5EF4-FFF2-40B4-BE49-F238E27FC236}">
                <a16:creationId xmlns:a16="http://schemas.microsoft.com/office/drawing/2014/main" id="{5DB9487B-99BF-4C35-AA53-E07A650C851B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879101806"/>
      </p:ext>
    </p:extLst>
  </p:cSld>
  <p:clrMapOvr>
    <a:masterClrMapping/>
  </p:clrMapOvr>
  <mc:AlternateContent>
    <mc:Choice Requires="p14">
      <p:transition advClick="0" p14:dur="1750" spd="slow">
        <p14:warp dir="i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8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4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6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2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8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8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9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9"/>
      <p:bldP grpId="0" spid="28"/>
      <p:bldP grpId="0" spid="29"/>
      <p:bldP grpId="0" spid="33"/>
      <p:bldP grpId="0" spid="3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43001419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4151941" y="20449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ONE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FC23526-3398-484D-A292-DD4EB7FCE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5071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51345" y="2566652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54254" y="3355752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4077247" y="2957001"/>
            <a:ext cx="38404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自我介绍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FEA0F2D-5002-4C53-BDEB-955124DF5B17}"/>
              </a:ext>
            </a:extLst>
          </p:cNvPr>
          <p:cNvSpPr/>
          <p:nvPr/>
        </p:nvSpPr>
        <p:spPr>
          <a:xfrm>
            <a:off x="3038478" y="4272830"/>
            <a:ext cx="6096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Time would heal almost all wounds. If your wounds have not been healed up, please wait for a short while. </a:t>
            </a: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682613438"/>
      </p:ext>
    </p:extLst>
  </p:cSld>
  <p:clrMapOvr>
    <a:masterClrMapping/>
  </p:clrMapOvr>
  <mc:AlternateContent>
    <mc:Choice Requires="p14">
      <p:transition advClick="0" p14:dur="1750" spd="slow">
        <p14:flip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0"/>
      <p:bldP grpId="0" spid="19"/>
      <p:bldP grpId="0" spid="20"/>
      <p:bldP grpId="0" spid="22"/>
      <p:bldP grpId="0" spid="2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 自我介绍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grpSp>
        <p:nvGrpSpPr>
          <p:cNvPr id="14" name="Group 38">
            <a:extLst>
              <a:ext uri="{FF2B5EF4-FFF2-40B4-BE49-F238E27FC236}">
                <a16:creationId xmlns:a16="http://schemas.microsoft.com/office/drawing/2014/main" id="{A046911E-7677-4C41-931B-BBDBB0482F89}"/>
              </a:ext>
            </a:extLst>
          </p:cNvPr>
          <p:cNvGrpSpPr/>
          <p:nvPr/>
        </p:nvGrpSpPr>
        <p:grpSpPr>
          <a:xfrm>
            <a:off x="1224643" y="2324374"/>
            <a:ext cx="5308487" cy="3040409"/>
            <a:chOff x="2007319" y="1438225"/>
            <a:chExt cx="8493749" cy="4865200"/>
          </a:xfrm>
        </p:grpSpPr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862E5F5F-15BD-4020-B8E5-EB4CE866E49F}"/>
                </a:ext>
              </a:extLst>
            </p:cNvPr>
            <p:cNvSpPr/>
            <p:nvPr/>
          </p:nvSpPr>
          <p:spPr bwMode="auto">
            <a:xfrm>
              <a:off x="2007319" y="6114624"/>
              <a:ext cx="4278332" cy="188801"/>
            </a:xfrm>
            <a:custGeom>
              <a:gdLst>
                <a:gd fmla="*/ 0 w 885" name="T0"/>
                <a:gd fmla="*/ 77457 h 39" name="T1"/>
                <a:gd fmla="*/ 377073 w 885" name="T2"/>
                <a:gd fmla="*/ 188801 h 39" name="T3"/>
                <a:gd fmla="*/ 4278332 w 885" name="T4"/>
                <a:gd fmla="*/ 188801 h 39" name="T5"/>
                <a:gd fmla="*/ 4278332 w 885" name="T6"/>
                <a:gd fmla="*/ 0 h 39" name="T7"/>
                <a:gd fmla="*/ 0 w 885" name="T8"/>
                <a:gd fmla="*/ 0 h 39" name="T9"/>
                <a:gd fmla="*/ 0 w 885" name="T10"/>
                <a:gd fmla="*/ 77457 h 3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39" w="885">
                  <a:moveTo>
                    <a:pt x="0" y="16"/>
                  </a:moveTo>
                  <a:cubicBezTo>
                    <a:pt x="0" y="23"/>
                    <a:pt x="30" y="39"/>
                    <a:pt x="78" y="39"/>
                  </a:cubicBezTo>
                  <a:cubicBezTo>
                    <a:pt x="126" y="39"/>
                    <a:pt x="885" y="39"/>
                    <a:pt x="885" y="39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6BD237AB-D289-4D9C-9BF9-6B90FB6A3A57}"/>
                </a:ext>
              </a:extLst>
            </p:cNvPr>
            <p:cNvSpPr/>
            <p:nvPr/>
          </p:nvSpPr>
          <p:spPr bwMode="auto">
            <a:xfrm>
              <a:off x="6222734" y="6114624"/>
              <a:ext cx="4278332" cy="188801"/>
            </a:xfrm>
            <a:custGeom>
              <a:gdLst>
                <a:gd fmla="*/ 4278332 w 884" name="T0"/>
                <a:gd fmla="*/ 77457 h 39" name="T1"/>
                <a:gd fmla="*/ 3900832 w 884" name="T2"/>
                <a:gd fmla="*/ 188801 h 39" name="T3"/>
                <a:gd fmla="*/ 0 w 884" name="T4"/>
                <a:gd fmla="*/ 188801 h 39" name="T5"/>
                <a:gd fmla="*/ 0 w 884" name="T6"/>
                <a:gd fmla="*/ 0 h 39" name="T7"/>
                <a:gd fmla="*/ 4278332 w 884" name="T8"/>
                <a:gd fmla="*/ 0 h 39" name="T9"/>
                <a:gd fmla="*/ 4278332 w 884" name="T10"/>
                <a:gd fmla="*/ 77457 h 3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39" w="884">
                  <a:moveTo>
                    <a:pt x="884" y="16"/>
                  </a:moveTo>
                  <a:cubicBezTo>
                    <a:pt x="884" y="23"/>
                    <a:pt x="854" y="39"/>
                    <a:pt x="806" y="39"/>
                  </a:cubicBezTo>
                  <a:cubicBezTo>
                    <a:pt x="758" y="39"/>
                    <a:pt x="0" y="3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4" y="0"/>
                    <a:pt x="884" y="0"/>
                    <a:pt x="884" y="0"/>
                  </a:cubicBezTo>
                  <a:lnTo>
                    <a:pt x="884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47EE395A-8461-41B3-B8C6-CAD3EF74BA6B}"/>
                </a:ext>
              </a:extLst>
            </p:cNvPr>
            <p:cNvSpPr/>
            <p:nvPr/>
          </p:nvSpPr>
          <p:spPr bwMode="auto">
            <a:xfrm>
              <a:off x="2868228" y="1438225"/>
              <a:ext cx="6839899" cy="4667461"/>
            </a:xfrm>
            <a:custGeom>
              <a:gdLst>
                <a:gd fmla="*/ 40 w 1414" name="T0"/>
                <a:gd fmla="*/ 964 h 964" name="T1"/>
                <a:gd fmla="*/ 0 w 1414" name="T2"/>
                <a:gd fmla="*/ 924 h 964" name="T3"/>
                <a:gd fmla="*/ 0 w 1414" name="T4"/>
                <a:gd fmla="*/ 40 h 964" name="T5"/>
                <a:gd fmla="*/ 40 w 1414" name="T6"/>
                <a:gd fmla="*/ 0 h 964" name="T7"/>
                <a:gd fmla="*/ 1373 w 1414" name="T8"/>
                <a:gd fmla="*/ 0 h 964" name="T9"/>
                <a:gd fmla="*/ 1414 w 1414" name="T10"/>
                <a:gd fmla="*/ 40 h 964" name="T11"/>
                <a:gd fmla="*/ 1414 w 1414" name="T12"/>
                <a:gd fmla="*/ 924 h 964" name="T13"/>
                <a:gd fmla="*/ 1373 w 1414" name="T14"/>
                <a:gd fmla="*/ 964 h 964" name="T15"/>
                <a:gd fmla="*/ 40 w 1414" name="T16"/>
                <a:gd fmla="*/ 964 h 96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64" w="1414">
                  <a:moveTo>
                    <a:pt x="40" y="964"/>
                  </a:moveTo>
                  <a:cubicBezTo>
                    <a:pt x="18" y="964"/>
                    <a:pt x="0" y="946"/>
                    <a:pt x="0" y="924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373" y="0"/>
                    <a:pt x="1373" y="0"/>
                    <a:pt x="1373" y="0"/>
                  </a:cubicBezTo>
                  <a:cubicBezTo>
                    <a:pt x="1396" y="0"/>
                    <a:pt x="1414" y="18"/>
                    <a:pt x="1414" y="40"/>
                  </a:cubicBezTo>
                  <a:cubicBezTo>
                    <a:pt x="1414" y="924"/>
                    <a:pt x="1414" y="924"/>
                    <a:pt x="1414" y="924"/>
                  </a:cubicBezTo>
                  <a:cubicBezTo>
                    <a:pt x="1414" y="946"/>
                    <a:pt x="1396" y="964"/>
                    <a:pt x="1373" y="964"/>
                  </a:cubicBezTo>
                  <a:lnTo>
                    <a:pt x="40" y="96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Rectangle 42">
              <a:extLst>
                <a:ext uri="{FF2B5EF4-FFF2-40B4-BE49-F238E27FC236}">
                  <a16:creationId xmlns:a16="http://schemas.microsoft.com/office/drawing/2014/main" id="{5C567F36-A69D-438C-AE41-3622B7A50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7319" y="6037714"/>
              <a:ext cx="8493749" cy="1544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7A46E422-C545-4CB6-AC98-2510CE3188E3}"/>
                </a:ext>
              </a:extLst>
            </p:cNvPr>
            <p:cNvSpPr/>
            <p:nvPr/>
          </p:nvSpPr>
          <p:spPr bwMode="auto">
            <a:xfrm>
              <a:off x="5641962" y="6037170"/>
              <a:ext cx="1219614" cy="87138"/>
            </a:xfrm>
            <a:custGeom>
              <a:gdLst>
                <a:gd fmla="*/ 0 w 252" name="T0"/>
                <a:gd fmla="*/ 0 h 18" name="T1"/>
                <a:gd fmla="*/ 106474 w 252" name="T2"/>
                <a:gd fmla="*/ 87138 h 18" name="T3"/>
                <a:gd fmla="*/ 1113140 w 252" name="T4"/>
                <a:gd fmla="*/ 87138 h 18" name="T5"/>
                <a:gd fmla="*/ 1219614 w 252" name="T6"/>
                <a:gd fmla="*/ 0 h 18" name="T7"/>
                <a:gd fmla="*/ 0 w 252" name="T8"/>
                <a:gd fmla="*/ 0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8" w="251">
                  <a:moveTo>
                    <a:pt x="0" y="0"/>
                  </a:moveTo>
                  <a:cubicBezTo>
                    <a:pt x="2" y="10"/>
                    <a:pt x="11" y="18"/>
                    <a:pt x="22" y="18"/>
                  </a:cubicBezTo>
                  <a:cubicBezTo>
                    <a:pt x="230" y="18"/>
                    <a:pt x="230" y="18"/>
                    <a:pt x="230" y="18"/>
                  </a:cubicBezTo>
                  <a:cubicBezTo>
                    <a:pt x="241" y="18"/>
                    <a:pt x="250" y="10"/>
                    <a:pt x="25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Rectangle 44">
              <a:extLst>
                <a:ext uri="{FF2B5EF4-FFF2-40B4-BE49-F238E27FC236}">
                  <a16:creationId xmlns:a16="http://schemas.microsoft.com/office/drawing/2014/main" id="{98420C86-53FB-48CF-B972-AD3DA68F7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843" y="1732774"/>
              <a:ext cx="6382669" cy="4033049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  <a:ln>
              <a:noFill/>
            </a:ln>
            <a:extLst/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Oval 45">
              <a:extLst>
                <a:ext uri="{FF2B5EF4-FFF2-40B4-BE49-F238E27FC236}">
                  <a16:creationId xmlns:a16="http://schemas.microsoft.com/office/drawing/2014/main" id="{1F2D77A7-2180-4FBE-81A9-1C7C6865C8CF}"/>
                </a:ext>
              </a:extLst>
            </p:cNvPr>
            <p:cNvSpPr/>
            <p:nvPr/>
          </p:nvSpPr>
          <p:spPr>
            <a:xfrm>
              <a:off x="6252135" y="1545334"/>
              <a:ext cx="78264" cy="8033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2" name="Oval 4">
            <a:extLst>
              <a:ext uri="{FF2B5EF4-FFF2-40B4-BE49-F238E27FC236}">
                <a16:creationId xmlns:a16="http://schemas.microsoft.com/office/drawing/2014/main" id="{A1D089BE-4E57-4B08-B76F-2C7EF807829A}"/>
              </a:ext>
            </a:extLst>
          </p:cNvPr>
          <p:cNvSpPr/>
          <p:nvPr/>
        </p:nvSpPr>
        <p:spPr>
          <a:xfrm>
            <a:off x="6588797" y="2391310"/>
            <a:ext cx="676215" cy="676215"/>
          </a:xfrm>
          <a:prstGeom prst="ellipse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23" name="Oval 4">
            <a:extLst>
              <a:ext uri="{FF2B5EF4-FFF2-40B4-BE49-F238E27FC236}">
                <a16:creationId xmlns:a16="http://schemas.microsoft.com/office/drawing/2014/main" id="{B6182D16-50F3-46A0-B55C-7894DCFF8CE9}"/>
              </a:ext>
            </a:extLst>
          </p:cNvPr>
          <p:cNvSpPr/>
          <p:nvPr/>
        </p:nvSpPr>
        <p:spPr>
          <a:xfrm>
            <a:off x="6591733" y="3384294"/>
            <a:ext cx="676215" cy="676215"/>
          </a:xfrm>
          <a:prstGeom prst="ellipse">
            <a:avLst/>
          </a:pr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24" name="Oval 4">
            <a:extLst>
              <a:ext uri="{FF2B5EF4-FFF2-40B4-BE49-F238E27FC236}">
                <a16:creationId xmlns:a16="http://schemas.microsoft.com/office/drawing/2014/main" id="{609979C8-1F39-4112-B585-6926944B4768}"/>
              </a:ext>
            </a:extLst>
          </p:cNvPr>
          <p:cNvSpPr/>
          <p:nvPr/>
        </p:nvSpPr>
        <p:spPr>
          <a:xfrm>
            <a:off x="6615504" y="4390292"/>
            <a:ext cx="676215" cy="676215"/>
          </a:xfrm>
          <a:prstGeom prst="ellipse">
            <a:avLst/>
          </a:pr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8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B68E3C-6BAA-4177-8FCE-2033E12F476E}"/>
              </a:ext>
            </a:extLst>
          </p:cNvPr>
          <p:cNvSpPr/>
          <p:nvPr/>
        </p:nvSpPr>
        <p:spPr>
          <a:xfrm>
            <a:off x="7467738" y="2642912"/>
            <a:ext cx="3483802" cy="599432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100" u="none">
                <a:ln>
                  <a:noFill/>
                </a:ln>
                <a:solidFill>
                  <a:srgbClr val="7F7F7F">
                    <a:lumMod val="1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9737FD9-F8C0-4AE3-84AB-7A349C859BF4}"/>
              </a:ext>
            </a:extLst>
          </p:cNvPr>
          <p:cNvSpPr/>
          <p:nvPr/>
        </p:nvSpPr>
        <p:spPr>
          <a:xfrm>
            <a:off x="7467738" y="2301634"/>
            <a:ext cx="4274337" cy="375963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 algn="ju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67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40E0491-A277-46E1-8C62-8075C146FB95}"/>
              </a:ext>
            </a:extLst>
          </p:cNvPr>
          <p:cNvSpPr/>
          <p:nvPr/>
        </p:nvSpPr>
        <p:spPr>
          <a:xfrm>
            <a:off x="7467738" y="3685985"/>
            <a:ext cx="3483803" cy="599432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1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028CA90-4B00-43C1-B929-3DE395AC3D32}"/>
              </a:ext>
            </a:extLst>
          </p:cNvPr>
          <p:cNvSpPr/>
          <p:nvPr/>
        </p:nvSpPr>
        <p:spPr>
          <a:xfrm>
            <a:off x="7467738" y="3344707"/>
            <a:ext cx="4274337" cy="375963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 algn="ju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67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2672790-D253-4211-B86B-B16AE6E3BE8B}"/>
              </a:ext>
            </a:extLst>
          </p:cNvPr>
          <p:cNvSpPr/>
          <p:nvPr/>
        </p:nvSpPr>
        <p:spPr>
          <a:xfrm>
            <a:off x="7466740" y="4772991"/>
            <a:ext cx="3484801" cy="599432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1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D55185F-5CE5-4C59-8D26-45727075F7B3}"/>
              </a:ext>
            </a:extLst>
          </p:cNvPr>
          <p:cNvSpPr/>
          <p:nvPr/>
        </p:nvSpPr>
        <p:spPr>
          <a:xfrm>
            <a:off x="7466740" y="4431713"/>
            <a:ext cx="4274337" cy="375963"/>
          </a:xfrm>
          <a:prstGeom prst="rect">
            <a:avLst/>
          </a:prstGeom>
        </p:spPr>
        <p:txBody>
          <a:bodyPr bIns="45716" lIns="91433" rIns="91433" tIns="45716" wrap="square">
            <a:spAutoFit/>
          </a:bodyPr>
          <a:lstStyle/>
          <a:p>
            <a:pPr algn="ju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67" u="none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</p:spTree>
    <p:extLst>
      <p:ext uri="{BB962C8B-B14F-4D97-AF65-F5344CB8AC3E}">
        <p14:creationId val="1240689026"/>
      </p:ext>
    </p:extLst>
  </p:cSld>
  <p:clrMapOvr>
    <a:masterClrMapping/>
  </p:clrMapOvr>
  <mc:AlternateContent>
    <mc:Choice Requires="p14">
      <p:transition advClick="0" p14:dur="1750" spd="slow">
        <p14:gallery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3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4054"/>
                                  </p:iterate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grpId="0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4054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fill="hold" grpId="0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77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4054"/>
                                  </p:iterate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8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22"/>
      <p:bldP grpId="0" spid="23"/>
      <p:bldP grpId="0" spid="24"/>
      <p:bldP grpId="0" spid="26"/>
      <p:bldP grpId="0" spid="27"/>
      <p:bldP grpId="0" spid="28"/>
      <p:bldP grpId="0" spid="29"/>
      <p:bldP grpId="0" spid="30"/>
      <p:bldP grpId="0" spid="31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 自我介绍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cxnSp>
        <p:nvCxnSpPr>
          <p:cNvPr id="10" name="直接连接符 17">
            <a:extLst>
              <a:ext uri="{FF2B5EF4-FFF2-40B4-BE49-F238E27FC236}">
                <a16:creationId xmlns:a16="http://schemas.microsoft.com/office/drawing/2014/main" id="{BDB8F812-C88C-4FFC-992A-90F72DC8381C}"/>
              </a:ext>
            </a:extLst>
          </p:cNvPr>
          <p:cNvCxnSpPr/>
          <p:nvPr/>
        </p:nvCxnSpPr>
        <p:spPr>
          <a:xfrm flipH="1">
            <a:off x="4472076" y="2488988"/>
            <a:ext cx="0" cy="270456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8">
            <a:extLst>
              <a:ext uri="{FF2B5EF4-FFF2-40B4-BE49-F238E27FC236}">
                <a16:creationId xmlns:a16="http://schemas.microsoft.com/office/drawing/2014/main" id="{4B426D7F-3AF1-4832-9407-C014368FD107}"/>
              </a:ext>
            </a:extLst>
          </p:cNvPr>
          <p:cNvCxnSpPr/>
          <p:nvPr/>
        </p:nvCxnSpPr>
        <p:spPr>
          <a:xfrm flipH="1">
            <a:off x="7580984" y="2488988"/>
            <a:ext cx="0" cy="260774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1 Rectángulo">
            <a:extLst>
              <a:ext uri="{FF2B5EF4-FFF2-40B4-BE49-F238E27FC236}">
                <a16:creationId xmlns:a16="http://schemas.microsoft.com/office/drawing/2014/main" id="{9DFBF36C-EBC5-4C32-B507-E1969E15E60B}"/>
              </a:ext>
            </a:extLst>
          </p:cNvPr>
          <p:cNvSpPr/>
          <p:nvPr/>
        </p:nvSpPr>
        <p:spPr>
          <a:xfrm>
            <a:off x="1726611" y="2749036"/>
            <a:ext cx="2308645" cy="920494"/>
          </a:xfrm>
          <a:prstGeom prst="rect">
            <a:avLst/>
          </a:prstGeom>
          <a:solidFill>
            <a:srgbClr val="F6BEC7"/>
          </a:solidFill>
          <a:ln w="63500">
            <a:solidFill>
              <a:schemeClr val="bg1"/>
            </a:solidFill>
          </a:ln>
          <a:effectLst>
            <a:outerShdw algn="tr" blurRad="127000" dir="8100000" dist="381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 bIns="34274" lIns="68550" rIns="68550" tIns="34274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0" lang="zh-CN" noProof="0" normalizeH="0" spc="0" strike="noStrike" sz="20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DFDC725-A3FE-4DD8-BCA0-9E00EF4246F1}"/>
              </a:ext>
            </a:extLst>
          </p:cNvPr>
          <p:cNvSpPr/>
          <p:nvPr/>
        </p:nvSpPr>
        <p:spPr>
          <a:xfrm>
            <a:off x="1551976" y="3907918"/>
            <a:ext cx="2574371" cy="104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7" name="42 Rectángulo">
            <a:extLst>
              <a:ext uri="{FF2B5EF4-FFF2-40B4-BE49-F238E27FC236}">
                <a16:creationId xmlns:a16="http://schemas.microsoft.com/office/drawing/2014/main" id="{C598D67C-BDCA-4F45-A056-1540F83AFB6D}"/>
              </a:ext>
            </a:extLst>
          </p:cNvPr>
          <p:cNvSpPr/>
          <p:nvPr/>
        </p:nvSpPr>
        <p:spPr>
          <a:xfrm>
            <a:off x="4886073" y="2488993"/>
            <a:ext cx="2308646" cy="920494"/>
          </a:xfrm>
          <a:prstGeom prst="rect">
            <a:avLst/>
          </a:prstGeom>
          <a:solidFill>
            <a:srgbClr val="D9EBEF"/>
          </a:solidFill>
          <a:ln w="63500">
            <a:solidFill>
              <a:schemeClr val="bg1"/>
            </a:solidFill>
          </a:ln>
          <a:effectLst>
            <a:outerShdw algn="tr" blurRad="127000" dir="8100000" dist="381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 bIns="34274" lIns="68550" rIns="68550" tIns="34274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en-US" b="1" kern="0" lang="zh-CN" sz="20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添加标题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CAC4FA0-F617-49C0-A44F-EF9DC50C2441}"/>
              </a:ext>
            </a:extLst>
          </p:cNvPr>
          <p:cNvSpPr/>
          <p:nvPr/>
        </p:nvSpPr>
        <p:spPr>
          <a:xfrm>
            <a:off x="4732614" y="3664994"/>
            <a:ext cx="2574371" cy="104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vl="0">
              <a:lnSpc>
                <a:spcPts val="2500"/>
              </a:lnSpc>
              <a:defRPr/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20" name="51 Rectángulo">
            <a:extLst>
              <a:ext uri="{FF2B5EF4-FFF2-40B4-BE49-F238E27FC236}">
                <a16:creationId xmlns:a16="http://schemas.microsoft.com/office/drawing/2014/main" id="{32D3DFDB-50BC-4AF0-9B86-6F806246725E}"/>
              </a:ext>
            </a:extLst>
          </p:cNvPr>
          <p:cNvSpPr/>
          <p:nvPr/>
        </p:nvSpPr>
        <p:spPr>
          <a:xfrm>
            <a:off x="7980069" y="2744501"/>
            <a:ext cx="2310191" cy="920493"/>
          </a:xfrm>
          <a:prstGeom prst="rect">
            <a:avLst/>
          </a:prstGeom>
          <a:solidFill>
            <a:srgbClr val="F6BEC7"/>
          </a:solidFill>
          <a:ln w="63500">
            <a:solidFill>
              <a:schemeClr val="bg1"/>
            </a:solidFill>
          </a:ln>
          <a:effectLst>
            <a:outerShdw algn="tr" blurRad="127000" dir="8100000" dist="381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 bIns="34274" lIns="68550" rIns="68550" tIns="34274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en-US" b="1" kern="0" lang="zh-CN" sz="2000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添加标题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91F6E22-D249-4D10-9F16-3922C53CEEBC}"/>
              </a:ext>
            </a:extLst>
          </p:cNvPr>
          <p:cNvSpPr/>
          <p:nvPr/>
        </p:nvSpPr>
        <p:spPr>
          <a:xfrm>
            <a:off x="7859696" y="3903383"/>
            <a:ext cx="2574371" cy="104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</p:spTree>
    <p:extLst>
      <p:ext uri="{BB962C8B-B14F-4D97-AF65-F5344CB8AC3E}">
        <p14:creationId val="2127227798"/>
      </p:ext>
    </p:extLst>
  </p:cSld>
  <p:clrMapOvr>
    <a:masterClrMapping/>
  </p:clrMapOvr>
  <mc:AlternateContent>
    <mc:Choice Requires="p14">
      <p:transition advClick="0" p14:dur="1750" spd="slow">
        <p14:prism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4"/>
      <p:bldP grpId="0" spid="16"/>
      <p:bldP grpId="0" spid="17"/>
      <p:bldP grpId="0" spid="19"/>
      <p:bldP grpId="0" spid="20"/>
      <p:bldP grpId="0" spid="2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 自我介绍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FDE17C34-51F8-4B80-B129-B36CE22107CA}"/>
              </a:ext>
            </a:extLst>
          </p:cNvPr>
          <p:cNvSpPr txBox="1"/>
          <p:nvPr/>
        </p:nvSpPr>
        <p:spPr>
          <a:xfrm>
            <a:off x="4768923" y="2013804"/>
            <a:ext cx="1531138" cy="39624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DAA1D55-37DB-4AF1-B4F3-8AF25516D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123" y="2413914"/>
            <a:ext cx="2826510" cy="10439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1709E7B-BECC-42D6-9413-967888BACEC9}"/>
              </a:ext>
            </a:extLst>
          </p:cNvPr>
          <p:cNvSpPr txBox="1"/>
          <p:nvPr/>
        </p:nvSpPr>
        <p:spPr>
          <a:xfrm>
            <a:off x="4768923" y="4110348"/>
            <a:ext cx="1531138" cy="39624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8AE34A3-F0A5-4027-A148-C6859763A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123" y="4510457"/>
            <a:ext cx="2826510" cy="10439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154C014-FB33-4EF4-9806-F6B64F13DD22}"/>
              </a:ext>
            </a:extLst>
          </p:cNvPr>
          <p:cNvSpPr txBox="1"/>
          <p:nvPr/>
        </p:nvSpPr>
        <p:spPr>
          <a:xfrm>
            <a:off x="8128225" y="2013804"/>
            <a:ext cx="1531138" cy="39624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0828877-2DAF-4C69-953A-3441C67AB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423" y="2413914"/>
            <a:ext cx="2826510" cy="10439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B234745-219E-44C6-A17D-AE25D08B77F5}"/>
              </a:ext>
            </a:extLst>
          </p:cNvPr>
          <p:cNvSpPr txBox="1"/>
          <p:nvPr/>
        </p:nvSpPr>
        <p:spPr>
          <a:xfrm>
            <a:off x="8128225" y="4110348"/>
            <a:ext cx="1531138" cy="39624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添加内容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66FB0F5-8FED-4DF8-B08E-4955EAA2F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423" y="4510457"/>
            <a:ext cx="2826510" cy="10439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200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560EE77-AE77-437C-8DFC-A89A032688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80959" y="1274909"/>
            <a:ext cx="2109941" cy="4833792"/>
          </a:xfrm>
          <a:prstGeom prst="rect">
            <a:avLst/>
          </a:prstGeom>
        </p:spPr>
      </p:pic>
    </p:spTree>
    <p:extLst>
      <p:ext uri="{BB962C8B-B14F-4D97-AF65-F5344CB8AC3E}">
        <p14:creationId val="1450284694"/>
      </p:ext>
    </p:extLst>
  </p:cSld>
  <p:clrMapOvr>
    <a:masterClrMapping/>
  </p:clrMapOvr>
  <mc:AlternateContent>
    <mc:Choice Requires="p14">
      <p:transition advClick="0" p14:dur="1750" spd="slow">
        <p14:prism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3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4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4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grpId="0" id="5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56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5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fill="hold" grpId="0" id="6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6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6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0"/>
      <p:bldP grpId="0" spid="12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TextBox 30"/>
          <p:cNvSpPr txBox="1"/>
          <p:nvPr/>
        </p:nvSpPr>
        <p:spPr>
          <a:xfrm>
            <a:off x="122137" y="6564769"/>
            <a:ext cx="1800200" cy="142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PPT模板 http://www.1ppt.com/moban/ </a:t>
            </a:r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 自我介绍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12" name="Teardrop 17">
            <a:extLst>
              <a:ext uri="{FF2B5EF4-FFF2-40B4-BE49-F238E27FC236}">
                <a16:creationId xmlns:a16="http://schemas.microsoft.com/office/drawing/2014/main" id="{7702EDDA-D223-4325-AC3F-885F05CC8643}"/>
              </a:ext>
            </a:extLst>
          </p:cNvPr>
          <p:cNvSpPr>
            <a:spLocks noChangeAspect="1"/>
          </p:cNvSpPr>
          <p:nvPr/>
        </p:nvSpPr>
        <p:spPr>
          <a:xfrm>
            <a:off x="1647278" y="2238767"/>
            <a:ext cx="1599704" cy="1599704"/>
          </a:xfrm>
          <a:prstGeom prst="teardrop">
            <a:avLst/>
          </a:prstGeom>
          <a:solidFill>
            <a:srgbClr val="D9EBEF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Teardrop 17">
            <a:extLst>
              <a:ext uri="{FF2B5EF4-FFF2-40B4-BE49-F238E27FC236}">
                <a16:creationId xmlns:a16="http://schemas.microsoft.com/office/drawing/2014/main" id="{8FC2D4F8-3BED-4024-BC7F-8098E891C1AF}"/>
              </a:ext>
            </a:extLst>
          </p:cNvPr>
          <p:cNvSpPr>
            <a:spLocks noChangeAspect="1"/>
          </p:cNvSpPr>
          <p:nvPr/>
        </p:nvSpPr>
        <p:spPr>
          <a:xfrm>
            <a:off x="3991548" y="2238767"/>
            <a:ext cx="1599704" cy="1599704"/>
          </a:xfrm>
          <a:prstGeom prst="teardrop">
            <a:avLst/>
          </a:prstGeom>
          <a:solidFill>
            <a:srgbClr val="F6BEC7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Teardrop 17">
            <a:extLst>
              <a:ext uri="{FF2B5EF4-FFF2-40B4-BE49-F238E27FC236}">
                <a16:creationId xmlns:a16="http://schemas.microsoft.com/office/drawing/2014/main" id="{6920A05C-D093-4565-9422-915AA94543AD}"/>
              </a:ext>
            </a:extLst>
          </p:cNvPr>
          <p:cNvSpPr>
            <a:spLocks noChangeAspect="1"/>
          </p:cNvSpPr>
          <p:nvPr/>
        </p:nvSpPr>
        <p:spPr>
          <a:xfrm>
            <a:off x="6323118" y="2238767"/>
            <a:ext cx="1599704" cy="1599704"/>
          </a:xfrm>
          <a:prstGeom prst="teardrop">
            <a:avLst/>
          </a:prstGeom>
          <a:solidFill>
            <a:srgbClr val="D9EBEF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Teardrop 17">
            <a:extLst>
              <a:ext uri="{FF2B5EF4-FFF2-40B4-BE49-F238E27FC236}">
                <a16:creationId xmlns:a16="http://schemas.microsoft.com/office/drawing/2014/main" id="{0F0BD59F-FA35-4B80-969A-EDEC4DCEDBC2}"/>
              </a:ext>
            </a:extLst>
          </p:cNvPr>
          <p:cNvSpPr>
            <a:spLocks noChangeAspect="1"/>
          </p:cNvSpPr>
          <p:nvPr/>
        </p:nvSpPr>
        <p:spPr>
          <a:xfrm>
            <a:off x="8677930" y="2238767"/>
            <a:ext cx="1599704" cy="1599704"/>
          </a:xfrm>
          <a:prstGeom prst="teardrop">
            <a:avLst/>
          </a:prstGeom>
          <a:solidFill>
            <a:srgbClr val="F6BEC7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Group 25">
            <a:extLst>
              <a:ext uri="{FF2B5EF4-FFF2-40B4-BE49-F238E27FC236}">
                <a16:creationId xmlns:a16="http://schemas.microsoft.com/office/drawing/2014/main" id="{2151FBB1-575C-44F4-953D-0EB6361BAFF5}"/>
              </a:ext>
            </a:extLst>
          </p:cNvPr>
          <p:cNvGrpSpPr/>
          <p:nvPr/>
        </p:nvGrpSpPr>
        <p:grpSpPr>
          <a:xfrm>
            <a:off x="1553956" y="4043348"/>
            <a:ext cx="1829347" cy="1428780"/>
            <a:chOff x="650513" y="1572434"/>
            <a:chExt cx="1762060" cy="1170011"/>
          </a:xfrm>
        </p:grpSpPr>
        <p:sp>
          <p:nvSpPr>
            <p:cNvPr id="25" name="Text Placeholder 3">
              <a:extLst>
                <a:ext uri="{FF2B5EF4-FFF2-40B4-BE49-F238E27FC236}">
                  <a16:creationId xmlns:a16="http://schemas.microsoft.com/office/drawing/2014/main" id="{DF5827F9-7AEB-4CC9-8FF3-2711D4CCE864}"/>
                </a:ext>
              </a:extLst>
            </p:cNvPr>
            <p:cNvSpPr txBox="1"/>
            <p:nvPr/>
          </p:nvSpPr>
          <p:spPr>
            <a:xfrm>
              <a:off x="773149" y="1564479"/>
              <a:ext cx="1531729" cy="209662"/>
            </a:xfrm>
            <a:prstGeom prst="rect">
              <a:avLst/>
            </a:prstGeom>
          </p:spPr>
          <p:txBody>
            <a:bodyPr anchor="ctr" anchorCtr="0" bIns="0" lIns="0" rIns="0" tIns="0" wrap="square">
              <a:spAutoFit/>
            </a:bodyPr>
            <a:lstStyle>
              <a:lvl1pPr algn="ctr" indent="0" marL="0">
                <a:buNone/>
                <a:defRPr baseline="0" sz="14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11633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altLang="en-US" lang="zh-CN">
                  <a:cs typeface="+mn-ea"/>
                  <a:sym typeface="+mn-lt"/>
                </a:rPr>
                <a:t>请替换文字内容</a:t>
              </a:r>
            </a:p>
          </p:txBody>
        </p:sp>
        <p:sp>
          <p:nvSpPr>
            <p:cNvPr id="26" name="Text Placeholder 3">
              <a:extLst>
                <a:ext uri="{FF2B5EF4-FFF2-40B4-BE49-F238E27FC236}">
                  <a16:creationId xmlns:a16="http://schemas.microsoft.com/office/drawing/2014/main" id="{08875415-C9E5-494F-B9B5-7FDFC61728DE}"/>
                </a:ext>
              </a:extLst>
            </p:cNvPr>
            <p:cNvSpPr txBox="1"/>
            <p:nvPr/>
          </p:nvSpPr>
          <p:spPr>
            <a:xfrm>
              <a:off x="650513" y="1826719"/>
              <a:ext cx="1762060" cy="9068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2500"/>
                </a:lnSpc>
                <a:defRPr sz="1200">
                  <a:solidFill>
                    <a:srgbClr val="7F7F7F">
                      <a:lumMod val="10000"/>
                    </a:srgbClr>
                  </a:solidFill>
                  <a:latin typeface="+mn-ea"/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lnSpc>
                  <a:spcPts val="2000"/>
                </a:lnSpc>
              </a:pPr>
              <a:r>
                <a:rPr altLang="en-US" lang="zh-CN"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sp>
        <p:nvSpPr>
          <p:cNvPr id="36" name="Teardrop 17">
            <a:extLst>
              <a:ext uri="{FF2B5EF4-FFF2-40B4-BE49-F238E27FC236}">
                <a16:creationId xmlns:a16="http://schemas.microsoft.com/office/drawing/2014/main" id="{D8EB22DF-BAB7-4B9D-ADC2-0C65295D5A35}"/>
              </a:ext>
            </a:extLst>
          </p:cNvPr>
          <p:cNvSpPr>
            <a:spLocks noChangeAspect="1"/>
          </p:cNvSpPr>
          <p:nvPr/>
        </p:nvSpPr>
        <p:spPr>
          <a:xfrm>
            <a:off x="2008677" y="2694093"/>
            <a:ext cx="892071" cy="892071"/>
          </a:xfrm>
          <a:prstGeom prst="teardrop">
            <a:avLst/>
          </a:prstGeom>
          <a:solidFill>
            <a:srgbClr val="F6BEC7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37" name="Teardrop 17">
            <a:extLst>
              <a:ext uri="{FF2B5EF4-FFF2-40B4-BE49-F238E27FC236}">
                <a16:creationId xmlns:a16="http://schemas.microsoft.com/office/drawing/2014/main" id="{3290EC71-A6BA-427A-9D6F-0EFA3D294E77}"/>
              </a:ext>
            </a:extLst>
          </p:cNvPr>
          <p:cNvSpPr>
            <a:spLocks noChangeAspect="1"/>
          </p:cNvSpPr>
          <p:nvPr/>
        </p:nvSpPr>
        <p:spPr>
          <a:xfrm>
            <a:off x="4352947" y="2694093"/>
            <a:ext cx="892071" cy="892071"/>
          </a:xfrm>
          <a:prstGeom prst="teardrop">
            <a:avLst/>
          </a:prstGeom>
          <a:solidFill>
            <a:srgbClr val="D9EBEF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38" name="Teardrop 17">
            <a:extLst>
              <a:ext uri="{FF2B5EF4-FFF2-40B4-BE49-F238E27FC236}">
                <a16:creationId xmlns:a16="http://schemas.microsoft.com/office/drawing/2014/main" id="{53E36DC0-34F0-4CB7-8268-4CDB77D06738}"/>
              </a:ext>
            </a:extLst>
          </p:cNvPr>
          <p:cNvSpPr>
            <a:spLocks noChangeAspect="1"/>
          </p:cNvSpPr>
          <p:nvPr/>
        </p:nvSpPr>
        <p:spPr>
          <a:xfrm>
            <a:off x="6684517" y="2694093"/>
            <a:ext cx="892071" cy="892071"/>
          </a:xfrm>
          <a:prstGeom prst="teardrop">
            <a:avLst/>
          </a:prstGeom>
          <a:solidFill>
            <a:srgbClr val="F6BEC7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39" name="Teardrop 17">
            <a:extLst>
              <a:ext uri="{FF2B5EF4-FFF2-40B4-BE49-F238E27FC236}">
                <a16:creationId xmlns:a16="http://schemas.microsoft.com/office/drawing/2014/main" id="{B9CB6E88-8577-4867-805A-4F8D1A800BBB}"/>
              </a:ext>
            </a:extLst>
          </p:cNvPr>
          <p:cNvSpPr>
            <a:spLocks noChangeAspect="1"/>
          </p:cNvSpPr>
          <p:nvPr/>
        </p:nvSpPr>
        <p:spPr>
          <a:xfrm>
            <a:off x="9039329" y="2694093"/>
            <a:ext cx="892071" cy="892071"/>
          </a:xfrm>
          <a:prstGeom prst="teardrop">
            <a:avLst/>
          </a:prstGeom>
          <a:solidFill>
            <a:srgbClr val="D9EBEF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04</a:t>
            </a:r>
          </a:p>
        </p:txBody>
      </p:sp>
      <p:grpSp>
        <p:nvGrpSpPr>
          <p:cNvPr id="41" name="Group 25">
            <a:extLst>
              <a:ext uri="{FF2B5EF4-FFF2-40B4-BE49-F238E27FC236}">
                <a16:creationId xmlns:a16="http://schemas.microsoft.com/office/drawing/2014/main" id="{7E177928-91D6-48B5-ADA1-D5D61118D16B}"/>
              </a:ext>
            </a:extLst>
          </p:cNvPr>
          <p:cNvGrpSpPr/>
          <p:nvPr/>
        </p:nvGrpSpPr>
        <p:grpSpPr>
          <a:xfrm>
            <a:off x="3871365" y="4043348"/>
            <a:ext cx="1829347" cy="1428780"/>
            <a:chOff x="650513" y="1572434"/>
            <a:chExt cx="1762060" cy="1170011"/>
          </a:xfrm>
        </p:grpSpPr>
        <p:sp>
          <p:nvSpPr>
            <p:cNvPr id="42" name="Text Placeholder 3">
              <a:extLst>
                <a:ext uri="{FF2B5EF4-FFF2-40B4-BE49-F238E27FC236}">
                  <a16:creationId xmlns:a16="http://schemas.microsoft.com/office/drawing/2014/main" id="{36966268-AEF3-4463-BB45-344121F086B9}"/>
                </a:ext>
              </a:extLst>
            </p:cNvPr>
            <p:cNvSpPr txBox="1"/>
            <p:nvPr/>
          </p:nvSpPr>
          <p:spPr>
            <a:xfrm>
              <a:off x="773150" y="1564479"/>
              <a:ext cx="1531729" cy="209662"/>
            </a:xfrm>
            <a:prstGeom prst="rect">
              <a:avLst/>
            </a:prstGeom>
          </p:spPr>
          <p:txBody>
            <a:bodyPr anchor="ctr" anchorCtr="0" bIns="0" lIns="0" rIns="0" tIns="0" wrap="square">
              <a:spAutoFit/>
            </a:bodyPr>
            <a:lstStyle>
              <a:lvl1pPr algn="ctr" indent="0" marL="0">
                <a:buNone/>
                <a:defRPr baseline="0" sz="14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11633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altLang="en-US" lang="zh-CN">
                  <a:cs typeface="+mn-ea"/>
                  <a:sym typeface="+mn-lt"/>
                </a:rPr>
                <a:t>请替换文字内容</a:t>
              </a:r>
            </a:p>
          </p:txBody>
        </p:sp>
        <p:sp>
          <p:nvSpPr>
            <p:cNvPr id="43" name="Text Placeholder 3">
              <a:extLst>
                <a:ext uri="{FF2B5EF4-FFF2-40B4-BE49-F238E27FC236}">
                  <a16:creationId xmlns:a16="http://schemas.microsoft.com/office/drawing/2014/main" id="{79EC7AA4-8352-4CAE-8ABA-46186CACDFE5}"/>
                </a:ext>
              </a:extLst>
            </p:cNvPr>
            <p:cNvSpPr txBox="1"/>
            <p:nvPr/>
          </p:nvSpPr>
          <p:spPr>
            <a:xfrm>
              <a:off x="650513" y="1826719"/>
              <a:ext cx="1762060" cy="9068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2500"/>
                </a:lnSpc>
                <a:defRPr sz="1200">
                  <a:solidFill>
                    <a:srgbClr val="7F7F7F">
                      <a:lumMod val="10000"/>
                    </a:srgbClr>
                  </a:solidFill>
                  <a:latin typeface="+mn-ea"/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lnSpc>
                  <a:spcPts val="2000"/>
                </a:lnSpc>
              </a:pPr>
              <a:r>
                <a:rPr altLang="en-US" lang="zh-CN"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grpSp>
        <p:nvGrpSpPr>
          <p:cNvPr id="44" name="Group 25">
            <a:extLst>
              <a:ext uri="{FF2B5EF4-FFF2-40B4-BE49-F238E27FC236}">
                <a16:creationId xmlns:a16="http://schemas.microsoft.com/office/drawing/2014/main" id="{2579666E-102A-484A-BA96-DC5531927B1A}"/>
              </a:ext>
            </a:extLst>
          </p:cNvPr>
          <p:cNvGrpSpPr/>
          <p:nvPr/>
        </p:nvGrpSpPr>
        <p:grpSpPr>
          <a:xfrm>
            <a:off x="6190233" y="4043348"/>
            <a:ext cx="1829347" cy="1428780"/>
            <a:chOff x="650513" y="1572434"/>
            <a:chExt cx="1762060" cy="1170011"/>
          </a:xfrm>
        </p:grpSpPr>
        <p:sp>
          <p:nvSpPr>
            <p:cNvPr id="45" name="Text Placeholder 3">
              <a:extLst>
                <a:ext uri="{FF2B5EF4-FFF2-40B4-BE49-F238E27FC236}">
                  <a16:creationId xmlns:a16="http://schemas.microsoft.com/office/drawing/2014/main" id="{625EA3DD-BAD4-4BAE-B9E6-4A7DE0A77532}"/>
                </a:ext>
              </a:extLst>
            </p:cNvPr>
            <p:cNvSpPr txBox="1"/>
            <p:nvPr/>
          </p:nvSpPr>
          <p:spPr>
            <a:xfrm>
              <a:off x="773150" y="1564479"/>
              <a:ext cx="1531729" cy="209662"/>
            </a:xfrm>
            <a:prstGeom prst="rect">
              <a:avLst/>
            </a:prstGeom>
          </p:spPr>
          <p:txBody>
            <a:bodyPr anchor="ctr" anchorCtr="0" bIns="0" lIns="0" rIns="0" tIns="0" wrap="square">
              <a:spAutoFit/>
            </a:bodyPr>
            <a:lstStyle>
              <a:lvl1pPr algn="ctr" indent="0" marL="0">
                <a:buNone/>
                <a:defRPr baseline="0" sz="14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11633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altLang="en-US" lang="zh-CN">
                  <a:cs typeface="+mn-ea"/>
                  <a:sym typeface="+mn-lt"/>
                </a:rPr>
                <a:t>请替换文字内容</a:t>
              </a:r>
            </a:p>
          </p:txBody>
        </p:sp>
        <p:sp>
          <p:nvSpPr>
            <p:cNvPr id="46" name="Text Placeholder 3">
              <a:extLst>
                <a:ext uri="{FF2B5EF4-FFF2-40B4-BE49-F238E27FC236}">
                  <a16:creationId xmlns:a16="http://schemas.microsoft.com/office/drawing/2014/main" id="{7696929A-F901-4D3F-AEF0-31B7399FEF90}"/>
                </a:ext>
              </a:extLst>
            </p:cNvPr>
            <p:cNvSpPr txBox="1"/>
            <p:nvPr/>
          </p:nvSpPr>
          <p:spPr>
            <a:xfrm>
              <a:off x="650513" y="1826719"/>
              <a:ext cx="1762060" cy="9068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2500"/>
                </a:lnSpc>
                <a:defRPr sz="1200">
                  <a:solidFill>
                    <a:srgbClr val="7F7F7F">
                      <a:lumMod val="10000"/>
                    </a:srgbClr>
                  </a:solidFill>
                  <a:latin typeface="+mn-ea"/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lnSpc>
                  <a:spcPts val="2000"/>
                </a:lnSpc>
              </a:pPr>
              <a:r>
                <a:rPr altLang="en-US" lang="zh-CN"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grpSp>
        <p:nvGrpSpPr>
          <p:cNvPr id="47" name="Group 25">
            <a:extLst>
              <a:ext uri="{FF2B5EF4-FFF2-40B4-BE49-F238E27FC236}">
                <a16:creationId xmlns:a16="http://schemas.microsoft.com/office/drawing/2014/main" id="{81C709AA-FDAC-43BA-9879-62ED753FA427}"/>
              </a:ext>
            </a:extLst>
          </p:cNvPr>
          <p:cNvGrpSpPr/>
          <p:nvPr/>
        </p:nvGrpSpPr>
        <p:grpSpPr>
          <a:xfrm>
            <a:off x="8520342" y="4043348"/>
            <a:ext cx="1829347" cy="1428780"/>
            <a:chOff x="650513" y="1572434"/>
            <a:chExt cx="1762060" cy="1170011"/>
          </a:xfrm>
        </p:grpSpPr>
        <p:sp>
          <p:nvSpPr>
            <p:cNvPr id="48" name="Text Placeholder 3">
              <a:extLst>
                <a:ext uri="{FF2B5EF4-FFF2-40B4-BE49-F238E27FC236}">
                  <a16:creationId xmlns:a16="http://schemas.microsoft.com/office/drawing/2014/main" id="{90993F56-0919-41EC-830E-A60E488340FD}"/>
                </a:ext>
              </a:extLst>
            </p:cNvPr>
            <p:cNvSpPr txBox="1"/>
            <p:nvPr/>
          </p:nvSpPr>
          <p:spPr>
            <a:xfrm>
              <a:off x="773148" y="1564479"/>
              <a:ext cx="1531729" cy="209662"/>
            </a:xfrm>
            <a:prstGeom prst="rect">
              <a:avLst/>
            </a:prstGeom>
          </p:spPr>
          <p:txBody>
            <a:bodyPr anchor="ctr" anchorCtr="0" bIns="0" lIns="0" rIns="0" tIns="0" wrap="square">
              <a:spAutoFit/>
            </a:bodyPr>
            <a:lstStyle>
              <a:lvl1pPr algn="ctr" indent="0" marL="0">
                <a:buNone/>
                <a:defRPr baseline="0" sz="14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11633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altLang="en-US" lang="zh-CN">
                  <a:cs typeface="+mn-ea"/>
                  <a:sym typeface="+mn-lt"/>
                </a:rPr>
                <a:t>请替换文字内容</a:t>
              </a:r>
            </a:p>
          </p:txBody>
        </p:sp>
        <p:sp>
          <p:nvSpPr>
            <p:cNvPr id="49" name="Text Placeholder 3">
              <a:extLst>
                <a:ext uri="{FF2B5EF4-FFF2-40B4-BE49-F238E27FC236}">
                  <a16:creationId xmlns:a16="http://schemas.microsoft.com/office/drawing/2014/main" id="{056425DE-EAC8-4632-902E-5B0A7585DC58}"/>
                </a:ext>
              </a:extLst>
            </p:cNvPr>
            <p:cNvSpPr txBox="1"/>
            <p:nvPr/>
          </p:nvSpPr>
          <p:spPr>
            <a:xfrm>
              <a:off x="650513" y="1826719"/>
              <a:ext cx="1762060" cy="9068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2500"/>
                </a:lnSpc>
                <a:defRPr sz="1200">
                  <a:solidFill>
                    <a:srgbClr val="7F7F7F">
                      <a:lumMod val="10000"/>
                    </a:srgbClr>
                  </a:solidFill>
                  <a:latin typeface="+mn-ea"/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lnSpc>
                  <a:spcPts val="2000"/>
                </a:lnSpc>
              </a:pPr>
              <a:r>
                <a:rPr altLang="en-US" lang="zh-CN" sz="11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</p:spTree>
    <p:extLst>
      <p:ext uri="{BB962C8B-B14F-4D97-AF65-F5344CB8AC3E}">
        <p14:creationId val="1870263415"/>
      </p:ext>
    </p:extLst>
  </p:cSld>
  <p:clrMapOvr>
    <a:masterClrMapping/>
  </p:clrMapOvr>
  <mc:AlternateContent>
    <mc:Choice Requires="p14">
      <p:transition advClick="0" p14:dur="1750" spd="slow">
        <p:comb/>
      </p:transition>
    </mc:Choice>
    <mc:Fallback>
      <p:transition advClick="0" spd="slow">
        <p:comb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6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12"/>
      <p:bldP grpId="0" spid="16"/>
      <p:bldP grpId="0" spid="19"/>
      <p:bldP grpId="0" spid="22"/>
      <p:bldP grpId="0" spid="36"/>
      <p:bldP grpId="0" spid="37"/>
      <p:bldP grpId="0" spid="38"/>
      <p:bldP grpId="0" spid="3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4151941" y="2044977"/>
            <a:ext cx="3753642" cy="584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TWO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FC23526-3398-484D-A292-DD4EB7FCE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51943" y="3507169"/>
            <a:ext cx="1019144" cy="101914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51345" y="2566652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54254" y="3355752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4077252" y="2957001"/>
            <a:ext cx="38404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7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工作体会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FEA0F2D-5002-4C53-BDEB-955124DF5B17}"/>
              </a:ext>
            </a:extLst>
          </p:cNvPr>
          <p:cNvSpPr/>
          <p:nvPr/>
        </p:nvSpPr>
        <p:spPr>
          <a:xfrm>
            <a:off x="3038478" y="4272830"/>
            <a:ext cx="6096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Time would heal almost all wounds. If your wounds have not been healed up, please wait for a short while. </a:t>
            </a: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gdLst>
              <a:gd fmla="*/ 1091405 w 1091405" name="connsiteX0"/>
              <a:gd fmla="*/ 4762 h 887412" name="connsiteY0"/>
              <a:gd fmla="*/ 1083468 w 1091405" name="connsiteX1"/>
              <a:gd fmla="*/ 887412 h 887412" name="connsiteY1"/>
              <a:gd fmla="*/ 4762 w 1091405" name="connsiteX2"/>
              <a:gd fmla="*/ 882650 h 887412" name="connsiteY2"/>
              <a:gd fmla="*/ 671512 w 1091405" name="connsiteX3"/>
              <a:gd fmla="*/ 415131 h 887412" name="connsiteY3"/>
              <a:gd fmla="*/ 0 w 1091405" name="connsiteX4"/>
              <a:gd fmla="*/ 0 h 887412" name="connsiteY4"/>
              <a:gd fmla="*/ 1091405 w 1091405" name="connsiteX5"/>
              <a:gd fmla="*/ 4762 h 887412" name="connsiteY5"/>
              <a:gd fmla="*/ 1066800 w 1066800" name="connsiteX6"/>
              <a:gd fmla="*/ 0 h 889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887412" w="1091405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4694632"/>
      </p:ext>
    </p:extLst>
  </p:cSld>
  <p:clrMapOvr>
    <a:masterClrMapping/>
  </p:clrMapOvr>
  <mc:AlternateContent>
    <mc:Choice Requires="p14">
      <p:transition advClick="0" p14:dur="1750" spd="slow">
        <p14:warp dir="i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0"/>
      <p:bldP grpId="0" spid="19"/>
      <p:bldP grpId="0" spid="20"/>
      <p:bldP grpId="0" spid="22"/>
      <p:bldP grpId="0" spid="2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4B1F3059-1C5D-4027-A664-6197D573F006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gdLst>
              <a:gd fmla="*/ 12700 w 3505200" name="connsiteX0"/>
              <a:gd fmla="*/ 12700 h 6883400" name="connsiteY0"/>
              <a:gd fmla="*/ 3505200 w 3505200" name="connsiteX1"/>
              <a:gd fmla="*/ 0 h 6883400" name="connsiteY1"/>
              <a:gd fmla="*/ 1663700 w 3505200" name="connsiteX2"/>
              <a:gd fmla="*/ 6883400 h 6883400" name="connsiteY2"/>
              <a:gd fmla="*/ 0 w 3505200" name="connsiteX3"/>
              <a:gd fmla="*/ 6883400 h 6883400" name="connsiteY3"/>
              <a:gd fmla="*/ 12700 w 3505200" name="connsiteX4"/>
              <a:gd fmla="*/ 12700 h 68834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3400" w="35052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71ECB3D-DFC8-48C2-8F5A-2F57B29A057A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gdLst>
              <a:gd fmla="*/ 1828800 w 10071100" name="connsiteX0"/>
              <a:gd fmla="*/ 0 h 6908800" name="connsiteY0"/>
              <a:gd fmla="*/ 0 w 10071100" name="connsiteX1"/>
              <a:gd fmla="*/ 6908800 h 6908800" name="connsiteY1"/>
              <a:gd fmla="*/ 10071100 w 10071100" name="connsiteX2"/>
              <a:gd fmla="*/ 6896100 h 6908800" name="connsiteY2"/>
              <a:gd fmla="*/ 6083300 w 10071100" name="connsiteX3"/>
              <a:gd fmla="*/ 25400 h 6908800" name="connsiteY3"/>
              <a:gd fmla="*/ 1828800 w 10071100" name="connsiteX4"/>
              <a:gd fmla="*/ 0 h 69088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800" w="100711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308E788A-80AE-44B3-A0C3-815597C500CB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gdLst>
              <a:gd fmla="*/ 0 w 4467225" name="connsiteX0"/>
              <a:gd fmla="*/ 6350 h 6899275" name="connsiteY0"/>
              <a:gd fmla="*/ 4467225 w 4467225" name="connsiteX1"/>
              <a:gd fmla="*/ 0 h 6899275" name="connsiteY1"/>
              <a:gd fmla="*/ 4467225 w 4467225" name="connsiteX2"/>
              <a:gd fmla="*/ 6883400 h 6899275" name="connsiteY2"/>
              <a:gd fmla="*/ 3990975 w 4467225" name="connsiteX3"/>
              <a:gd fmla="*/ 6899275 h 6899275" name="connsiteY3"/>
              <a:gd fmla="*/ 0 w 4467225" name="connsiteX4"/>
              <a:gd fmla="*/ 6350 h 689927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99275" w="446722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7613381-F828-4CF3-8E77-C82AFD27146E}"/>
              </a:ext>
            </a:extLst>
          </p:cNvPr>
          <p:cNvGrpSpPr/>
          <p:nvPr/>
        </p:nvGrpSpPr>
        <p:grpSpPr>
          <a:xfrm>
            <a:off x="461736" y="336783"/>
            <a:ext cx="11260364" cy="6066967"/>
            <a:chOff x="461736" y="336783"/>
            <a:chExt cx="11260364" cy="606696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B2E6F996-B125-43A3-A5AF-E0E75C6C716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fmla="val 1595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1E9BDDCD-6382-459D-958F-775801A6FA9E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fmla="val 1595" name="adj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algn="ctr" blurRad="152400" rotWithShape="0" sx="102000" sy="10200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782AA22F-436C-4438-AFB6-EA8C5237E097}"/>
              </a:ext>
            </a:extLst>
          </p:cNvPr>
          <p:cNvSpPr/>
          <p:nvPr/>
        </p:nvSpPr>
        <p:spPr>
          <a:xfrm>
            <a:off x="1306938" y="675169"/>
            <a:ext cx="24053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 工作体会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8479DFB-F5AE-43B6-9ECC-7725300D6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6200000">
            <a:off x="955562" y="788456"/>
            <a:ext cx="538163" cy="404813"/>
          </a:xfrm>
          <a:prstGeom prst="rect">
            <a:avLst/>
          </a:prstGeom>
        </p:spPr>
      </p:pic>
      <p:sp>
        <p:nvSpPr>
          <p:cNvPr id="37" name="矩形 36">
            <a:extLst>
              <a:ext uri="{FF2B5EF4-FFF2-40B4-BE49-F238E27FC236}">
                <a16:creationId xmlns:a16="http://schemas.microsoft.com/office/drawing/2014/main" id="{6A82C2C6-2B75-4FC2-A789-B23B91339097}"/>
              </a:ext>
            </a:extLst>
          </p:cNvPr>
          <p:cNvSpPr/>
          <p:nvPr/>
        </p:nvSpPr>
        <p:spPr>
          <a:xfrm>
            <a:off x="1327586" y="2304386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86550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2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86C8685B-FA9B-4B70-9A6B-C78D5DD113B3}"/>
              </a:ext>
            </a:extLst>
          </p:cNvPr>
          <p:cNvSpPr/>
          <p:nvPr/>
        </p:nvSpPr>
        <p:spPr>
          <a:xfrm>
            <a:off x="1327585" y="3458919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86550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标题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BA884F2-B5EF-407D-A51C-718FCE37B824}"/>
              </a:ext>
            </a:extLst>
          </p:cNvPr>
          <p:cNvSpPr/>
          <p:nvPr/>
        </p:nvSpPr>
        <p:spPr>
          <a:xfrm>
            <a:off x="1327585" y="4611302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86550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标题</a:t>
            </a:r>
          </a:p>
        </p:txBody>
      </p:sp>
      <p:sp>
        <p:nvSpPr>
          <p:cNvPr id="45" name="TextBox 3073">
            <a:extLst>
              <a:ext uri="{FF2B5EF4-FFF2-40B4-BE49-F238E27FC236}">
                <a16:creationId xmlns:a16="http://schemas.microsoft.com/office/drawing/2014/main" id="{2559F30B-702A-4442-AC1B-5ABDEF4E5DD9}"/>
              </a:ext>
            </a:extLst>
          </p:cNvPr>
          <p:cNvSpPr txBox="1"/>
          <p:nvPr/>
        </p:nvSpPr>
        <p:spPr>
          <a:xfrm>
            <a:off x="7747143" y="2161509"/>
            <a:ext cx="2928459" cy="848526"/>
          </a:xfrm>
          <a:prstGeom prst="rect">
            <a:avLst/>
          </a:prstGeom>
          <a:noFill/>
        </p:spPr>
        <p:txBody>
          <a:bodyPr bIns="43263" lIns="86532" rIns="86532" rtlCol="0" tIns="43263"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46" name="TextBox 3073">
            <a:extLst>
              <a:ext uri="{FF2B5EF4-FFF2-40B4-BE49-F238E27FC236}">
                <a16:creationId xmlns:a16="http://schemas.microsoft.com/office/drawing/2014/main" id="{46B70974-B451-41A6-ADB5-A354398F7D8D}"/>
              </a:ext>
            </a:extLst>
          </p:cNvPr>
          <p:cNvSpPr txBox="1"/>
          <p:nvPr/>
        </p:nvSpPr>
        <p:spPr>
          <a:xfrm>
            <a:off x="7747143" y="3328730"/>
            <a:ext cx="2928459" cy="848526"/>
          </a:xfrm>
          <a:prstGeom prst="rect">
            <a:avLst/>
          </a:prstGeom>
          <a:noFill/>
        </p:spPr>
        <p:txBody>
          <a:bodyPr bIns="43263" lIns="86532" rIns="86532" rtlCol="0" tIns="43263"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sp>
        <p:nvSpPr>
          <p:cNvPr id="47" name="TextBox 3073">
            <a:extLst>
              <a:ext uri="{FF2B5EF4-FFF2-40B4-BE49-F238E27FC236}">
                <a16:creationId xmlns:a16="http://schemas.microsoft.com/office/drawing/2014/main" id="{919AE113-710B-4619-896E-283746C68664}"/>
              </a:ext>
            </a:extLst>
          </p:cNvPr>
          <p:cNvSpPr txBox="1"/>
          <p:nvPr/>
        </p:nvSpPr>
        <p:spPr>
          <a:xfrm>
            <a:off x="7747143" y="4437654"/>
            <a:ext cx="2928459" cy="848526"/>
          </a:xfrm>
          <a:prstGeom prst="rect">
            <a:avLst/>
          </a:prstGeom>
          <a:noFill/>
        </p:spPr>
        <p:txBody>
          <a:bodyPr bIns="43263" lIns="86532" rIns="86532" rtlCol="0" tIns="43263" wrap="square">
            <a:spAutoFit/>
          </a:bodyPr>
          <a:lstStyle/>
          <a:p>
            <a:pPr>
              <a:lnSpc>
                <a:spcPts val="2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3A96E9ED-FF1D-41AB-A28A-73F89E8E635A}"/>
              </a:ext>
            </a:extLst>
          </p:cNvPr>
          <p:cNvGrpSpPr/>
          <p:nvPr/>
        </p:nvGrpSpPr>
        <p:grpSpPr>
          <a:xfrm>
            <a:off x="2437323" y="2409127"/>
            <a:ext cx="5137767" cy="299701"/>
            <a:chOff x="2780026" y="1966570"/>
            <a:chExt cx="3981514" cy="228601"/>
          </a:xfrm>
        </p:grpSpPr>
        <p:sp>
          <p:nvSpPr>
            <p:cNvPr id="49" name="圆角矩形 38">
              <a:extLst>
                <a:ext uri="{FF2B5EF4-FFF2-40B4-BE49-F238E27FC236}">
                  <a16:creationId xmlns:a16="http://schemas.microsoft.com/office/drawing/2014/main" id="{517C91B8-1624-4CD1-8DC8-A7D4CB061811}"/>
                </a:ext>
              </a:extLst>
            </p:cNvPr>
            <p:cNvSpPr/>
            <p:nvPr/>
          </p:nvSpPr>
          <p:spPr>
            <a:xfrm>
              <a:off x="2780027" y="1966571"/>
              <a:ext cx="3981513" cy="228600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圆角矩形 39">
              <a:extLst>
                <a:ext uri="{FF2B5EF4-FFF2-40B4-BE49-F238E27FC236}">
                  <a16:creationId xmlns:a16="http://schemas.microsoft.com/office/drawing/2014/main" id="{025517F3-14F1-4E86-8FCD-C383374AD311}"/>
                </a:ext>
              </a:extLst>
            </p:cNvPr>
            <p:cNvSpPr/>
            <p:nvPr/>
          </p:nvSpPr>
          <p:spPr>
            <a:xfrm>
              <a:off x="2780026" y="1966570"/>
              <a:ext cx="2170999" cy="228600"/>
            </a:xfrm>
            <a:prstGeom prst="roundRect">
              <a:avLst>
                <a:gd fmla="val 50000" name="adj"/>
              </a:avLst>
            </a:prstGeom>
            <a:solidFill>
              <a:srgbClr val="D9EBEF"/>
            </a:solidFill>
            <a:ln cap="flat" w="12700">
              <a:noFill/>
              <a:prstDash val="solid"/>
              <a:miter lim="800000"/>
            </a:ln>
            <a:effectLst>
              <a:outerShdw algn="t" blurRad="241300" dir="5400000" dist="63500" rotWithShape="0">
                <a:schemeClr val="tx1">
                  <a:lumMod val="85000"/>
                  <a:lumOff val="15000"/>
                  <a:alpha val="43000"/>
                </a:schemeClr>
              </a:outerShdw>
            </a:effectLst>
          </p:spPr>
          <p:txBody>
            <a:bodyPr anchor="t" anchorCtr="0" bIns="48218" compatLnSpc="1" lIns="96435" numCol="1" rIns="96435" tIns="48218" vert="horz" wrap="square"/>
            <a:lstStyle/>
            <a:p>
              <a:pPr algn="l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F8664403-4B97-45EC-B60F-9B81CBD83B23}"/>
              </a:ext>
            </a:extLst>
          </p:cNvPr>
          <p:cNvGrpSpPr/>
          <p:nvPr/>
        </p:nvGrpSpPr>
        <p:grpSpPr>
          <a:xfrm>
            <a:off x="2437309" y="3586858"/>
            <a:ext cx="5137766" cy="299701"/>
            <a:chOff x="2780027" y="1966570"/>
            <a:chExt cx="3981513" cy="228601"/>
          </a:xfrm>
        </p:grpSpPr>
        <p:sp>
          <p:nvSpPr>
            <p:cNvPr id="52" name="圆角矩形 49">
              <a:extLst>
                <a:ext uri="{FF2B5EF4-FFF2-40B4-BE49-F238E27FC236}">
                  <a16:creationId xmlns:a16="http://schemas.microsoft.com/office/drawing/2014/main" id="{497ACB4D-BEE4-4FB4-A6E4-49370302F248}"/>
                </a:ext>
              </a:extLst>
            </p:cNvPr>
            <p:cNvSpPr/>
            <p:nvPr/>
          </p:nvSpPr>
          <p:spPr>
            <a:xfrm>
              <a:off x="2780027" y="1966571"/>
              <a:ext cx="3981513" cy="228600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圆角矩形 50">
              <a:extLst>
                <a:ext uri="{FF2B5EF4-FFF2-40B4-BE49-F238E27FC236}">
                  <a16:creationId xmlns:a16="http://schemas.microsoft.com/office/drawing/2014/main" id="{44E0DFFB-190F-473B-BECE-35E230DF755B}"/>
                </a:ext>
              </a:extLst>
            </p:cNvPr>
            <p:cNvSpPr/>
            <p:nvPr/>
          </p:nvSpPr>
          <p:spPr>
            <a:xfrm>
              <a:off x="2780027" y="1966570"/>
              <a:ext cx="3447912" cy="228600"/>
            </a:xfrm>
            <a:prstGeom prst="roundRect">
              <a:avLst>
                <a:gd fmla="val 50000" name="adj"/>
              </a:avLst>
            </a:prstGeom>
            <a:solidFill>
              <a:srgbClr val="F6BEC7"/>
            </a:solidFill>
            <a:ln cap="flat" w="12700">
              <a:noFill/>
              <a:prstDash val="solid"/>
              <a:miter lim="800000"/>
            </a:ln>
            <a:effectLst>
              <a:outerShdw algn="t" blurRad="241300" dir="5400000" dist="63500" rotWithShape="0">
                <a:schemeClr val="tx1">
                  <a:lumMod val="85000"/>
                  <a:lumOff val="15000"/>
                  <a:alpha val="43000"/>
                </a:schemeClr>
              </a:outerShdw>
            </a:effectLst>
          </p:spPr>
          <p:txBody>
            <a:bodyPr anchor="t" anchorCtr="0" bIns="48218" compatLnSpc="1" lIns="96435" numCol="1" rIns="96435" tIns="48218" vert="horz" wrap="square"/>
            <a:lstStyle/>
            <a:p>
              <a:pPr algn="l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AE6D0C1A-A3F9-4EA5-A06A-FF6AD2D89877}"/>
              </a:ext>
            </a:extLst>
          </p:cNvPr>
          <p:cNvGrpSpPr/>
          <p:nvPr/>
        </p:nvGrpSpPr>
        <p:grpSpPr>
          <a:xfrm>
            <a:off x="2437309" y="4692445"/>
            <a:ext cx="5137766" cy="299701"/>
            <a:chOff x="2780027" y="1966570"/>
            <a:chExt cx="3981513" cy="228601"/>
          </a:xfrm>
        </p:grpSpPr>
        <p:sp>
          <p:nvSpPr>
            <p:cNvPr id="55" name="圆角矩形 52">
              <a:extLst>
                <a:ext uri="{FF2B5EF4-FFF2-40B4-BE49-F238E27FC236}">
                  <a16:creationId xmlns:a16="http://schemas.microsoft.com/office/drawing/2014/main" id="{4B1CE0CB-83EF-4C33-94F6-FE16E9C7938B}"/>
                </a:ext>
              </a:extLst>
            </p:cNvPr>
            <p:cNvSpPr/>
            <p:nvPr/>
          </p:nvSpPr>
          <p:spPr>
            <a:xfrm>
              <a:off x="2780027" y="1966571"/>
              <a:ext cx="3981513" cy="228600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圆角矩形 53">
              <a:extLst>
                <a:ext uri="{FF2B5EF4-FFF2-40B4-BE49-F238E27FC236}">
                  <a16:creationId xmlns:a16="http://schemas.microsoft.com/office/drawing/2014/main" id="{46C70FB4-D93C-4918-805A-8C37E214BA69}"/>
                </a:ext>
              </a:extLst>
            </p:cNvPr>
            <p:cNvSpPr/>
            <p:nvPr/>
          </p:nvSpPr>
          <p:spPr>
            <a:xfrm>
              <a:off x="2780027" y="1966570"/>
              <a:ext cx="1322185" cy="228600"/>
            </a:xfrm>
            <a:prstGeom prst="roundRect">
              <a:avLst>
                <a:gd fmla="val 50000" name="adj"/>
              </a:avLst>
            </a:prstGeom>
            <a:solidFill>
              <a:srgbClr val="D9EBEF"/>
            </a:solidFill>
            <a:ln cap="flat" w="12700">
              <a:noFill/>
              <a:prstDash val="solid"/>
              <a:miter lim="800000"/>
            </a:ln>
            <a:effectLst>
              <a:outerShdw algn="t" blurRad="241300" dir="5400000" dist="63500" rotWithShape="0">
                <a:schemeClr val="tx1">
                  <a:lumMod val="85000"/>
                  <a:lumOff val="15000"/>
                  <a:alpha val="43000"/>
                </a:schemeClr>
              </a:outerShdw>
            </a:effectLst>
          </p:spPr>
          <p:txBody>
            <a:bodyPr anchor="t" anchorCtr="0" bIns="48218" compatLnSpc="1" lIns="96435" numCol="1" rIns="96435" tIns="48218" vert="horz" wrap="square"/>
            <a:lstStyle/>
            <a:p>
              <a:pPr algn="l" defTabSz="865505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2478398285"/>
      </p:ext>
    </p:extLst>
  </p:cSld>
  <p:clrMapOvr>
    <a:masterClrMapping/>
  </p:clrMapOvr>
  <mc:AlternateContent>
    <mc:Choice Requires="p14">
      <p:transition advClick="0" p14:dur="175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5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6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6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11"/>
      <p:bldP grpId="0" spid="37"/>
      <p:bldP grpId="0" spid="40"/>
      <p:bldP grpId="0" spid="43"/>
      <p:bldP grpId="0" spid="45"/>
      <p:bldP grpId="0" spid="46"/>
      <p:bldP grpId="0" spid="47"/>
    </p:bldLst>
  </p:timing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PA" val="v5.1.2"/>
</p:tagLst>
</file>

<file path=ppt/tags/tag4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个人简历2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jwpjj0">
      <a:majorFont>
        <a:latin typeface="微软雅黑" panose="020f0302020204030204"/>
        <a:ea typeface="微软雅黑"/>
        <a:cs typeface="Arial"/>
      </a:majorFont>
      <a:minorFont>
        <a:latin typeface="微软雅黑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191</Paragraphs>
  <Slides>25</Slides>
  <Notes>25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7">
      <vt:lpstr>Arial</vt:lpstr>
      <vt:lpstr>微软雅黑</vt:lpstr>
      <vt:lpstr>Calibri</vt:lpstr>
      <vt:lpstr>Calibri Light</vt:lpstr>
      <vt:lpstr>等线 Light</vt:lpstr>
      <vt:lpstr>等线</vt:lpstr>
      <vt:lpstr>Source Han Sans CN Normal</vt:lpstr>
      <vt:lpstr>宋体</vt:lpstr>
      <vt:lpstr>Wingdings</vt:lpstr>
      <vt:lpstr>Meiryo</vt:lpstr>
      <vt:lpstr>Arial Narrow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2022-03-20T11:23:36Z</dcterms:created>
  <cp:lastPrinted>2022-03-20T11:23:36Z</cp:lastPrinted>
  <dcterms:modified xsi:type="dcterms:W3CDTF">2022-03-20T03:33:22Z</dcterms:modified>
  <cp:revision>1</cp:revision>
</cp:coreProperties>
</file>